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6-30T07:09:22.06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1347 7620 1 0,'-19'0'94'16,"-25"18"-31"-16,18 13 2 0,-2 6 8 0,-2 4 3 16,1 7 2-16,2-1-31 0,4 1 8 0,3 4-15 15,-2-5 4-15,4-3-13 0,2-2 27 16,2-4-19-16,5-5-11 0,3-2 16 0,4-6-9 16,1-6 2-16,1-11-11 0,0 1 12 0,11 10-42 15,2-17 16-15,1-3 8 0,-7 1 12 16,22-20-24-16,-8 4 2 0,0 4-6 0,1-8-1 15,0-2 0-15,7-3-12 0,0 0 25 16,1 1-21-16,3 2 16 0,1 2-13 0,-3 4 23 16,1 4-16-16,-3 3-1 0,-2 4 1 0,-14 5 12 15,8 0-24-15,19 19 11 0,-24-3 3 16,-5 4-18-16,-7 3 4 0,3 2 13 0,-7 2-7 16,0-11 20-16,0 6-25 0,-14 25 6 0,8-21 0 15,-2 0-9-15,-3 1 13 0,-1-1-1 0,1 0-12 16,-3 0 12-16,0-1 7 0,-2-1-49 15,1-1-14-15,-3-2-33 0,-3-3-89 0,2-1-130 16,-2-2 68-16,-3-7 4 0</inkml:trace>
  <inkml:trace contextRef="#ctx0" brushRef="#br0" timeOffset="324.171">1577 7672 2 0,'0'-5'155'0,"0"-2"-5"0,2 4-20 0,0 0-10 15,0 2 1-15,0-1-25 0,2 2 21 0,0 2-12 16,1 1-12-16,6 8-12 0,4 3-10 15,-1 3 4-15,2 1 1 0,-3 1-2 16,4 0-12-16,-2 1-9 0,1 3 8 0,-3-3 0 16,3 1-18-16,0-1-5 0,-1 2-2 0,-1-3-6 15,2 2-11-15,-2-3 6 0,0 0-16 0,-2-3 26 16,-2-1-18-16,0-2-13 0,-4-5-16 16,-3 0-26-16,1-3-93 0,-4-4-97 0,0 0-160 15,-13-1 0-15</inkml:trace>
  <inkml:trace contextRef="#ctx0" brushRef="#br0" timeOffset="496.709">1380 7434 78 0,'-16'-9'135'16,"3"2"-22"-16,1 2 5 0,3 0-25 0,3 3-30 15,-1-2-23-15,5 2-59 0,-1-1-64 0,-1 2-162 16,3 0 55-16</inkml:trace>
  <inkml:trace contextRef="#ctx0" brushRef="#br0" timeOffset="1189.961">2050 7256 2 0,'-6'0'64'0,"0"1"5"0,-7 7-19 0,-3 3 6 16,3 3 4-16,-2 3-6 0,1 1 2 15,1 6-19-15,3-2 1 0,-1 3 15 0,-1 3-26 16,3 1 3-16,0 0-4 0,2 2-19 0,-2-5 3 16,4 2 13-16,1 2-16 0,0-2-7 15,4-6 11-15,0-11 7 0,0 3 12 0,11 15-32 16,-3-22 13-16,1-1-4 0,3 1-7 0,0-4-9 16,-12-3 12-16,11 0-30 0,2 0-1 15,21-17 13-15,-16 6-9 0,0-2 10 0,-2-5 24 16,-1 2-24-16,-2-3-15 0,-2-3 44 15,3 3-23-15,-9 0 26 0,1-3-5 0,-5 4-3 16,-1 3-19-16,0-3 31 0,0 12 22 0,0-3 7 16,-12-12 5-16,7 8-12 0,-1 3 9 15,1 4-6-15,2-1 9 0,-1 2-5 0,2 0 9 16,0 3-11-16,0-2-2 0,1 2 24 0,-2 1-12 16,3-2-10-16,-2 1 20 0,1 1-6 0,0-3 6 15,0 3-23-15,0 0 22 0,0-1-11 0,-1 1-1 16,2 1-18-16,-2-1-5 0,2 0-4 15,-1 1 6-15,1 0-10 0,1 4 5 16,-1 0-3-16,6 12-3 0,-1 0-4 0,4 4 4 16,3 1 8-16,2 4-21 0,2 2-5 0,3 4 6 15,1 2-12-15,4 2 9 0,3 2 25 0,3 1-19 16,2 1 2-16,1 0-23 0,4 2 24 16,-2 1-7-16,1-2 5 0,2-1-1 0,0-3-19 15,9 5 29-15,-18-3-25 0,6-8-2064 16,2-1 2064-16,-5-1 0 0,-3-4 0 0,-3 0 0 15,-1-6 0-15,-6 0 0 0,-1-2 0 0,0 0 0 16,-3-5 0-16,1 2 0 0,-9-4 0 16,-3-3 0-16,-1-3 0 0,-3 0 0 0,0-3 0 15,0 0 0-15,0 0 0 0,0 0 0 0,-14 3 0 16,7-3 0-16,0 0 0 0,-15 4 0 0,-3-3 0 16,-1 1 0-16,-3 2 0 0,2-1 0 15</inkml:trace>
  <inkml:trace contextRef="#ctx0" brushRef="#br0" timeOffset="1282.831">2216 7915 1730 0,'-2'-38'-111'0,"2"15"3"0,0-10-9 16,0-8-12-16,0-3 83 0,0 1-29 0,15-49 12 15,-3 40-38-15,-1-2-49 0,3-1-82 0</inkml:trace>
  <inkml:trace contextRef="#ctx0" brushRef="#br0" timeOffset="2580.658">2184 7210 63 0,'0'0'62'0,"0"0"16"0,0 0-39 16,0 0 5-16,0 0-5 0,0 0 22 0,0 0-24 15,0 0-16-15,0 0-1 0,0 0 8 16,0 0 3-16,0 0-36 0,0 0-2 0,0 0 29 16,8 14 22-16,5-7-55 0,-2 1 51 0,0 3-32 15,1 1 6-15,-2 1-25 0,-2-3 48 16,3 6-55-16,-2-4 14 0,-4-1 6 0,-1-3 27 16,-1-1-21-16,0-1 6 0,0-1 14 15,-2-1 13-15,1-1-50 0,-1 2 33 0,1-3 13 16,-2 0-3-16,0-1-14 0,0 2-2 0,-1-5-7 15,0 2 10-15,0-1-14 0,-2-1 6 16,-2-1 6-16,-3-9-5 0,-1 1-8 0,2-3-5 16,-3-3 4-16,1-1-2 0,3 0 6 0,-1-1-9 15,-1 0-21-15,2 2 26 0,2-1 1 16,1-1-3-16,1 5-5 0,2-3 5 0,0 4 6 16,0 3 12-16,0 10-27 0,0-9 12 0,0 0 3 15,11-13-18-15,-8 11 3 0,4 0 22 16,0 3-15-16,0-1 1 0,3 1-30 0,1 3 28 15,-3 1 3-15,-2 4-25 0,2 0 34 16,-8 0-21-16,14 0-8 0,18 12 28 0,-15-4 0 16,1 3-18-16,0 0 9 0,-2 0-1 0,0 3 16 15,-1-2-22-15,2 0 14 0,-5 0-13 0,2-2-2 16,-1 1 2-16,-4-6 1 0,2 3-21 16,-3-1-9-16,-2 0-31 0,-3-4-12 0,-1-2-36 15,-1-1-97-15,-2-2 0 0,-1 0 27 16</inkml:trace>
  <inkml:trace contextRef="#ctx0" brushRef="#br0" timeOffset="3111.349">2461 6825 43 0,'-1'-1'56'0,"2"0"6"0,-1 0-15 16,-2 1 5-16,2-1 5 0,0 2-15 15,0 0 1-15,2 1 6 0,-1 2-5 0,1 0-1 16,2 1 0-16,3 8-26 0,3 1 30 0,1 2-14 15,0 2 2-15,2-3-25 0,-1 0 23 16,3 2-4-16,-2-3 9 0,2 0-17 0,-2 0 1 0,3-4 0 16,-5 1-16-16,3-3 28 0,2-1-24 15,-4-5 26-15,-1-1-27 0,-1-1 4 0,-10 0-10 16,11 0 5-16,15-18-1 0,-16 7-1 0,1-4-2 16,-4 0-6-16,0-4 4 0,-3-2-4 15,-3-1-3-15,-1-1-1 0,0 12 0 0,0-8 21 16,-13-21 2-16,7 18-13 0,0 2-14 0,0 0 18 15,1 7 12-15,1 2-7 0,1 2 17 16,0 1-4-16,1 2 13 0,0 1-8 0,0 1-2 16,0 2-3-16,2-1-15 0,-2-1 0 0,1 3 15 15,1 0-24-15,-1 0 6 0,1 1 10 0,0 0-7 16,0 0-16-16,10-2 8 0,-5 2 5 16,-1 0 5-16,3 2-6 0,1-2 1 0,-1 0 2 15,1 1-1-15,-8-1-1 0,14 0-22 16,3 0-9-16,1 0 3 0,21-14-48 0,-20 9-44 15,-3-3-21-15,-2-3-64 0,-1 1-93 0</inkml:trace>
  <inkml:trace contextRef="#ctx0" brushRef="#br0" timeOffset="3632.071">2926 6395 45 0,'-1'-6'119'15,"-1"2"-11"-15,1 0-2 0,0 2-9 0,0 0-2 16,-1-2 9-16,1 2-9 0,0-1 9 15,-1 3-17-15,1-1-14 0,0 1 3 0,-2 1-16 16,3 2-10-16,-1 3-4 0,2 0 3 0,3 15-10 16,-4-10 11-16,11 24-15 0,1-10 4 0,1 0-6 15,2 4-14-15,4 1-1 0,3 4 17 0,3-2-9 16,2 2 4-16,4 0 4 0,1 0 1 16,2-3-16-16,1 2-7 0,-1 1 4 0,-2-3 11 15,-1-2-10-15,-3-4-10 0,-6-1-4 0,2-2 8 16,-4-2-12-16,-1-4-3 0,0 2 20 15,-4-6-1-15,-3 1 4 0,-2-4-8 0,-4-2-3 16,-1-4 3-16,-5-3-17 0,-2-4 1 0,-2-2 14 16,-4-8 8-16,-6-6-22 0,-2 0 4 15,-2-3 6-15,-4-4-10 0,-3-3 7 0,-3-3 9 16,-3-1-6-16,-2-3-12 0,-1-2 7 0,-1 0-8 16,2 0 7-16,0-1 14 0,3 2-24 15,1 0 9-15,4 5 6 0,3 1-1 0,4 2-10 16,3 1 1-16,3 0 3 0,7 1-5 15,5-2 9-15,0 16 6 0,14-27-20 0,3 11-1 16,2 2 11-16,3 2 13 0,3 1-9 0,4 2-17 16,1 1 12-16,1 4 9 0,-1 4-7 15,-1 3 10-15,-5 3-7 0,1 2 3 0,-3 6-7 16,-15 0-6-16,11 14 7 0,-11 0 9 16,-4 5-11-16,-1 4 8 0,-2-11-10 0,-10 26 15 15,0-15-17-15,-2 4 10 0,-2-1 0 16,-2 0-10-16,1-2 7 0,-1-1-5 0,1-2-15 15,-2-1-27-15,2-1-5 0,2-2-34 16,7-5-45-16,-1-1-61 0,0-4-140 0,3-1 87 16</inkml:trace>
  <inkml:trace contextRef="#ctx0" brushRef="#br0" timeOffset="4120.831">3513 5844 17 0,'-2'-1'108'16,"0"1"6"-16,0-1-9 0,1 1-9 15,0-3 0-15,0 2-2 0,2-5-11 0,-1 2 1 16,7-11-35-16,1-3 15 0,3-2-11 16,1-3-5-16,1 0 4 0,3 0-15 0,2-4-3 15,-2 3-6-15,2 0 4 0,1 1 4 0,-1 0-20 16,-2 2 15-16,-1 3-2 0,0 0-19 15,-2 2-8-15,-3 4-18 0,-4 7-54 0,-5 1-36 16,-4 5-110-16,-2 2-12 0</inkml:trace>
  <inkml:trace contextRef="#ctx0" brushRef="#br0" timeOffset="6170.17">3819 4852 72 0,'0'0'104'0,"0"-14"1"15,0 14-16-15,0 0-3 0,-13 0-2 0,13-13 8 16,-17-3-23-16,17 15-7 0,-2-1-22 16,2 2 3-16,0 1-3 0,2 3-10 0,5 9-5 15,3 3 13-15,0 7-3 0,0-1 2 16,3 0 1-16,2 6-5 0,1 3-10 0,-2 2-2 16,5 0-14-16,0 1 9 0,4 2 1 0,1-2-3 15,3-2-10-15,3 0 9 0,-1-3 0 0,3 0 9 16,1-3 4-16,0 0-18 0,-1-6 6 15,0 2 1-15,2-6-1 0,-4-3-6 0,0-3-8 16,-2-3 7-16,1-2 0 0,1-3 10 16,-17-2-6-16,7 0-6 0,22-19-6 0,-22 6 9 15,-3-6-11-15,-4-3 8 0,-2-5-6 0,-6 0-5 16,-2-4-1-16,-1-6 5 0,-2 16 0 0,0-10-20 16,-19-45 31-16,8 34-12 0,-4-1-7 15,-1-1 11-15,-4 2-17 0,0 1-4 0,0 3 6 16,-2 2 13-16,0 3-11 0,2 2-2 0,0 3 9 15,1 2 13-15,0 4 7 0,1-2-26 0,3 5 24 16,-1-1-1-16,2 2-5 0,0 3-9 16,4 3-1-16,-1 1 4 0,4 3-28 0,2 1-4 15,3 1 7-15,1 3-31 0,1 3-29 16,0 0-47-16,4 1-135 0</inkml:trace>
  <inkml:trace contextRef="#ctx0" brushRef="#br0" timeOffset="6565.032">4636 4518 7 0,'-6'21'44'0,"3"-4"-2"15,1-3-25-15,2-8 6 0,0 2-4 16,0 1-9-16,0 0-11 0,11 3 10 0,-7-8 27 16,2-1 0-16,0-3-16 0,12-2-18 0,-9 2-9 15,18-11 22-15,-7 3-3 0,3-1-8 16,-1-1 28-16,1-5-41 0,-1 3 9 0,0 1 6 15,1 3 4-15,-4 3 5 0,0 2-4 16,-13 3-6-16,5 0-3 0,8 20 2 0,-13-5 2 16,-2 4-1-16,-4-8 10 0,0 7-8 0,-17 26 16 15,7-17-8-15,3-1-7 0,-2-2-14 16,-1-1-4-16,-3 0 11 0,3 2-13 0,-1-4 6 16,1-3-37-16,-3-7-66 0,6 0-99 15</inkml:trace>
  <inkml:trace contextRef="#ctx0" brushRef="#br0" timeOffset="6959.973">5020 4484 12 0,'2'-7'101'16,"4"-6"0"-16,-4 1-14 0,0 2-5 16,2 0-7-16,-2-8-17 0,-2 4 27 0,0 5-31 15,0-5-13-15,0-4 13 0,0 0-37 0,0-2 12 16,-14-16-18-16,8 18 5 0,-3 1 1 16,-2 2 3-16,2 3-5 0,-2-1-13 0,1 2 10 15,3 0-6-15,0 5-3 0,1-1 12 16,0 3-13-16,1 1 15 0,1 2-18 0,4 1 21 15,0 0-15-15,0 0 22 0,-11 10-17 0,8-5-1 16,2 2-7-16,0 0 23 0,2 11-28 16,-1-8 9-16,0 4 9 0,0 3-3 0,13 15-18 15,-2-15 8-15,1-7 3 0,1 5 3 0,2-3-13 16,3-4-1-16,-1-1 11 0,-2-3 9 16,4-3-44-16,-9-1-31 0,5 0-9 0,19-11-5 15,-14 3-46-15,-3-3-71 0,-2-4-63 0,0-1 55 16</inkml:trace>
  <inkml:trace contextRef="#ctx0" brushRef="#br0" timeOffset="7637.325">5136 3958 68 0,'2'3'91'16,"0"-2"-29"-16,0 3 14 0,8 5-19 0,1 2 24 15,-1 2-20-15,-2 1 13 0,6 2-10 0,-1-1-14 16,0-1 27-16,1 5-9 0,0 0-6 0,-1-1-8 16,-1 0 6-16,1 0-26 0,-4-2 21 15,2-1-25-15,-3-3 8 0,1 0-7 0,-2-4 6 16,-2-2-2-16,-1 0-8 0,-2-1-3 16,1-1 9-16,0-3 0 0,-1 1 0 0,-2-1 0 15,0-1 1-15,0 0-3 0,-1-6-7 0,-1 2-10 16,-5-11 5-16,-1-2 2 0,-2-2-20 0,-3-5 19 15,-1 5-18-15,-3-1 13 0,0 2-20 16,-1 3 13-16,4 1-10 0,-4 2 1 0,1 2-3 16,2 3 2-16,2-1 5 0,0 1-3 15,4 2-7-15,1 0 6 0,3 2-3 0,0 0-15 16,2 1-11-16,2-3-7 0,1 5 16 16,0 0 3-16,0-7-12 0,14-12-14 0,-3 5 5 15,-2-1 1-15,5-3 9 0,-3 3-6 16,1-2 6-16,-2 1 3 0,3-1 9 0,-2-2 6 15,-1 1-34-15,0 2 31 0,1-1-2 0,-3 2-13 16,-1 0 34-16,-4 3-3 0,6-1 7 0,-5 5 9 16,-1 0 2-16,-1 3 3 0,0 1-18 15,1-1 26-15,-2 1-3 0,0 1-18 0,1 1 13 16,-1 0 3-16,0 1-18 0,-1 1-7 16,0 0 6-16,0 0 12 0,0 0-11 0,1 11 9 15,-1-5 0-15,0 0-10 0,0 2 3 0,0 3 3 16,0 3-13-16,0 4 5 0,0 1 3 0,0 0-7 15,12 19-5-15,-6-19 17 0,2 1-9 16,1-5-4-16,0 3 4 0,-3-3 7 0,5-2-9 16,2-2 7-16,0 1-10 0,1-3-1 0,0-5 11 15,2-3-7-15,-7-1-6 0,4 0-9 0,21-15-7 16,-13 5 8-16,1-4-11 0,-2-1 2 16,-1 1 0-16,-1-2 6 0,-3-2-14 15,0-1 11-15,1-1-2 0,-1-1 24 0,-3 2-21 16,-2 0 19-16,0 3-9 0,-3 1-2 0,-1 2-1 15,-2 2-5-15,-3 2-4 0,0 3 13 0,0 1 2 16,-1 5-38-16,0 0-9 0,0 0-58 16,0 0-68-16,-10-8-96 0</inkml:trace>
  <inkml:trace contextRef="#ctx0" brushRef="#br0" timeOffset="29225.549">12347 2207 17 0,'0'0'25'0,"0"0"15"0,0 0-2 0,0 0 5 16,0 0-16-16,0 0 14 0,0 0 24 15,0 0-31-15,0 0 3 0,0 0 0 0,0 0-31 16,0 0 40-16,0 0-9 0,0 0-31 15,0 0 27-15,0 0-1 0,0 0 14 0,0 0-22 16,0 0-1-16,0 0 22 0,0 0-27 0,0 0-10 16,0 0 15-16,-33 0-11 0,18 8 24 15,-2 4-19-15,-2 2-28 0,0-2 15 0,-6-1 26 16,1 2-16-16,-2 1 3 0,-1 2 12 0,0 3-11 16,-4 1-14-16,0-1-4 0,-3 2-5 15,1-3 4-15,-2 2 4 0,2 0-1 0,1-2 13 16,1-2-16-16,4 2-5 0,-2-2 10 0,4-2 6 15,4-2-16-15,-3 1 2 0,4-5 19 16,3 2-6-16,2-1-24 0,5-4 13 0,3 0-25 16,-1 1 24-16,4-4 2 0,-2 1-12 0,3-1 42 15,0 0-19-15,2-2-6 0,-3 2-25 16,2-1 44-16,0 0-13 0,-1 1 3 0,1-1-16 16,1-1-13-16,-1 0 3 0,2 0-3 15,0 0 20-15,0 0 1 0,0 0 5 0,0 0 2 16,0 0-13-16,0 0 15 0,0 0-31 15,0 0 30-15,-8 6-38 0,7-6 25 0,-1 0 7 16,2 0 4-16,0 0-18 0,0 0 17 16,2 0 6-16,-2 0-8 0,0-2-7 0,0 2-12 15,0 0 13-15,0-1 22 0,0 1-19 16,1-1-11-16,-1-1 23 0,1 2-33 0,-1 0 35 0,0 0-12 16,0 0 6-16,1 0-22 0,-1 0 35 15,-1-1-9-15,2 1 0 0,-1 0-28 0,0-1 17 16,0 1 19-16,0 0-32 0,0-1-6 15,0 1 18-15,-1 0 28 0,2 0-15 0,-1 0-3 16,1 0-1-16,0 0-16 0,0-1-10 0,-1 0 15 16,1 1-5-16,1-1 10 0,0 0 4 15,-2-1-9-15,1 2 2 0,1-2-13 0,1 2 7 16,-3-1 10-16,2 1-1 0,-2-3-15 0,0 3 11 16,0-1-4-16,1 0 17 0,0-1-22 0,-1 2 11 15,0-1-6-15,2 0-7 0,-2 0-22 16,0 1-19-16,0 0-50 0,0-1-95 0,0 1-106 15</inkml:trace>
  <inkml:trace contextRef="#ctx0" brushRef="#br0" timeOffset="31345.694">9678 3598 42 0,'0'0'68'0,"0"0"30"0,0-13-37 16,0 13 9-16,0 0 16 0,0 0 3 0,0 0-13 15,0 0-22-15,-21-24 11 0,21 22-16 0,-1 2 11 16,1 0-7-16,2 1-9 0,-2 1-5 15,2 3 8-15,5 8 1 0,0 3-7 0,1 2-6 16,1 4 4-16,1 3-12 0,-2-2 14 0,1 1-25 16,0 2 12-16,0 1 14 0,3 1-24 15,-3 0 0-15,1 0-7 0,0 0 6 0,1-2 13 16,-2 3-8-16,0-4-6 0,1 3-1 0,0-4 12 16,-1-4-15-16,0-3 7 0,-3 0-9 15,1-3 3-15,-2-5-13 0,-1-2-41 0,-1-4-27 16,2 1-26-16,-1-4-102 0,-4 0-155 0</inkml:trace>
  <inkml:trace contextRef="#ctx0" brushRef="#br0" timeOffset="31789.658">9854 3517 85 0,'1'-6'88'0,"-2"-1"21"0,1 2-20 0,-1 0 0 16,1-1 8-16,0 2-6 0,-1 0-14 15,1-1 10-15,0 1-7 0,-1 1-10 0,1 3-12 16,0 0-14-16,0 0 6 0,0 0-15 0,0-7 6 16,0 7-26-16,0 0 21 0,0 0-13 15,4-6 11-15,-2 8-6 0,0 3 10 0,5 8-10 16,-1 3-3-16,1 2-5 0,0 3 14 16,1 0 5-16,1 4-19 0,0 0 1 0,-1 2-2 15,1 0 9-15,4-3-6 0,-3 0-6 0,0 0 4 16,0-3-13-16,-1-3 25 0,0 0-8 0,1-3 0 15,-2-2-13-15,-2-3 13 0,-2-3-6 16,0-1-3-16,-1 1-3 0,-2-4-2 0,1 0-1 16,-1-1 5-16,0-1-13 0,-1-1-50 0,0 0-44 15,0 0-43-15,3-13-121 0,-3 6-74 16,-1-12 0-16</inkml:trace>
  <inkml:trace contextRef="#ctx0" brushRef="#br0" timeOffset="32070.959">9721 3881 10 0,'-2'0'90'0,"1"0"-3"15,-1-2-18-15,4 0 17 0,0 0-30 0,2 0-3 16,-1-3-9-16,9-6-13 0,1-1-18 16,2-1-38-16,1-3 11 0,2 0-49 0,-1 0-48 15,-1-4-76-15</inkml:trace>
  <inkml:trace contextRef="#ctx0" brushRef="#br0" timeOffset="32483.924">10080 3482 85 0,'1'-2'73'0,"0"0"10"16,1 1-7-16,-2-1-1 0,0 1-27 0,0 1 5 15,0 2 1-15,-3 0 5 0,0 4 1 16,-3 6-23-16,-1 3 11 0,-2 4-16 0,1-1-1 16,3 0-19-16,0 0 27 0,1 0-20 0,0 1 5 15,4 0-22-15,-2-7 28 0,2 2-20 16,0-6 5-16,0 2 0 0,13 12-33 16,-8-14 41-16,1-3-17 0,0-1-12 0,1-2 1 0,-1-3 7 15,1 0 5-15,2 1-23 0,16-12 12 16,-8 3-4-16,0-2 14 0,1-3 8 15,-1-1-17-15,-1-1-1 0,-1 2 12 0,-4 0 0 16,0 0 8-16,-3 2-17 0,-2 2 25 16,-3 1-11-16,-1 2-17 0,-2 0 1 0,0 1 20 15,0 6-33-15,0 0 16 0,0-8-16 0,0 8 22 16,0-7-28-16,0 1 29 0,-15-3-28 16,10 4 6-16,0 3 17 0,0 0 4 0,0 0 1 15,-1 1 10-15,-1-1-31 0,1 2 10 0,6 0-12 16,-6 0-33-16,-1 0-36 0,7 0-40 0,-10 0-99 15,3 0-33-15,-5 10 34 0</inkml:trace>
  <inkml:trace contextRef="#ctx0" brushRef="#br0" timeOffset="32927.464">10344 3189 39 0,'-2'0'46'16,"0"2"16"-16,-2 0-18 0,2 0-15 0,-2 2 2 15,0 0-15-15,1-1 1 0,-4 9 17 0,0 0-16 16,2-3-2-16,4-2-13 0,-2 1 25 15,3-1 2-15,-1-5-38 0,1-2 22 0,0 0 10 16,0 0 1-16,0 7-7 0,11 3-10 0,-7-8-27 16,0-2 42-16,1 0-21 0,-1 2-27 0,2-1 35 15,0-1-7-15,-2 1-5 0,1-1-1 16,1 1-5-16,-2 1 0 0,3-1 12 0,-2 1 5 16,-1-1 20-16,1 0-18 0,-1 0-7 15,1 0-8-15,-2 2 35 0,2 1-28 0,-1-2-1 16,-1 2 3-16,1-2-8 0,-1 3 19 0,0-1 5 15,-1 1-17-15,3 11 33 0,-5-5 0 0,2-1-23 16,-2-10 16-16,0 9-3 0,0 4-12 16,-11 14 15-16,4-13-43 0,-1-1 27 0,-2 2 19 15,-1-1-32-15,1-1-39 0,-6-2-26 16,4 1-24-16,-4 1-82 0,3-6-53 0,1 0 2 16</inkml:trace>
  <inkml:trace contextRef="#ctx0" brushRef="#br0" timeOffset="33595.036">10500 3131 55 0,'0'-1'113'0,"-1"2"-22"0,1-2-7 16,-1 1-6-16,1 0-9 0,0 0-1 0,0 0-13 16,0 1 11-16,-1 1-14 0,2 0-5 0,-1 2-7 15,0 1 0-15,0 1-2 0,1 1 0 16,3 10 3-16,-4-10 8 0,7 23 2 0,-2-11-3 15,1 2-6-15,0 0-1 0,-1 2 5 0,2-2-8 16,-1 0 6-16,3 2-3 0,-1-2-2 16,-1 1 13-16,1-1-14 0,0-1-8 0,0-1 1 15,-2-2-9-15,1-1 6 0,0-1 6 0,-2-1-9 16,2-2-2-16,-4-3-3 0,-3-2 11 0,2 0-1 16,0-1-11-16,0-2 3 0,-1 0 1 15,0-2 3-15,1 0 21 0,-2 2-13 16,0-2 14-16,1-1 1 0,-1 0-4 0,0-1-19 15,0 0 5-15,-5-1-4 0,2-2-3 0,-5-11 6 16,0 0-25-16,-2-3 4 0,0-7-13 0,-1 0-25 16,-1-2-11-16,1-3-2 0,-3 1 12 0,2 0 8 15,1 0-8-15,0 3 3 0,3 0 10 16,-3 0 3-16,1 0-12 0,-1 3-1 0,5 2-3 16,3 3 9-16,0-1-4 0,3 8 1 0,0-2-8 15,10-15 12-15,1 12-5 16,1 0 10-16,-1 2 5 0,4 1-2 0,1 3 5 0,-1-1-8 15,1 5 3-15,-2 3 2 0,-2 1 1 16,-12 1-7-16,8 0 7 0,2 0-5 0,-3 0 13 16,4 11-1-16,-2 0 10 0,-4 0-9 0,-3-1-9 15,-1 0 15-15,-1-1 3 0,0-1-9 0,0 5 9 16,-14 21 0-16,7-16 2 0,-2 0-11 16,-3-2-1-16,-1 3 8 0,2-3-30 15,-2 0-22-15,1-2-22 0,1-8 2 0,0 5-39 16,1-2-31-16,0-6-83 0,5-1-31 0</inkml:trace>
  <inkml:trace contextRef="#ctx0" brushRef="#br0" timeOffset="33954.89">10659 2923 17 0,'2'-3'153'0,"-1"0"-25"16,0 0-14-16,0 1 13 0,0-1-16 0,0 2 2 15,-1-1-20-15,1 1-20 0,0 0 5 0,-1 2-8 16,1 0-10-16,0 2 11 0,1 0-17 15,-1-1-15-15,1 3 2 0,1 0-4 0,-1-1 3 16,5 11-12-16,-2-2 3 0,1 0-18 16,2-1 18-16,-1 1 2 0,-1-2-14 0,0-2-10 15,-1-2 13-15,-1 0 3 0,-1-2-6 0,0-1 7 16,1-1-7-16,-2 1-7 0,1-2-22 16,-1 1-7-16,-1-2-24 0,0 1-51 0,-1-1-35 15,0-1-70-15,-1-1-134 0,-2 2 108 0</inkml:trace>
  <inkml:trace contextRef="#ctx0" brushRef="#br0" timeOffset="34124.438">10487 2774 13 0,'-3'-3'16'0</inkml:trace>
  <inkml:trace contextRef="#ctx0" brushRef="#br0" timeOffset="34456.689">10641 2591 63 0,'2'-4'68'15,"-1"3"4"-15,2-1-2 0,-1 3 7 0,1 0-13 16,-1 1-9-16,2 1 20 0,-1 1 1 15,5 8 0-15,1 1-23 0,0-1 8 0,-2 4 7 16,4-1-16-16,-2 2-1 0,2 1 16 0,-2-3-18 16,-1 2-11-16,2 1 13 0,-1-2-22 15,1 0 3-15,0 2 2 0,-1-3-1 0,-1 0 3 16,-1 0-10-16,0-2-16 0,-2-3 3 0,1-2 9 16,-1-1-5-16,-3-1-20 0,0-2-44 0,2 1-46 15,-2-2-26-15,-1-2-72 0,2 0-106 16</inkml:trace>
  <inkml:trace contextRef="#ctx0" brushRef="#br0" timeOffset="35064.832">10915 2681 44 0,'-1'4'23'15,"-1"0"-2"-15,0 1-7 0,1-1 13 0,1 1-9 16,-1-1 12-16,0 2 12 0,-1-1-25 16,2 0 11-16,0 0-36 0,0-5 44 0,0 0-39 15,0 9 17-15,0-2-6 0,0-7 6 16,0 8-22-16,0-1 6 0,0-7 17 0,0 8-16 15,0-8 17-15,0 7-11 0,0-7-8 0,11 14-4 16,-11-11-6-16,1 0 1 0,1-2 15 16,-2 2 28-16,1-3-10 0,1 1 0 0,-2-1-15 15,0-1 33-15,-1 1-25 0,1-3 7 16,1 2 9-16,-1 0 1 0,0-3 5 0,0 3-13 16,0-2 30-16,1 0 7 0,0 1-11 0,-1-2 19 15,0 1-13-15,0 0 8 0,0 0 3 0,1-1-23 16,0 1-3-16,-1 0 6 0,2 1-9 15,-1 0-4-15,0-1 4 0,-1 3-13 0,0 0 7 16,1-5-9-16,0 4-11 0,0 0-5 16,1-1 15-16,-2 0-2 0,0 2-8 0,0 0 5 15,0 0 6-15,0 0-14 0,0 0-4 0,-6-3-12 16,3 4-39-16,1-1 8 0,-2 1-16 0,-3 1-30 16,2 0-29-16,0-2-51 0,-1 0-105 15</inkml:trace>
  <inkml:trace contextRef="#ctx0" brushRef="#br0" timeOffset="35725.21">10903 2641 40 0,'-1'-1'50'0,"1"0"0"0,-1 0 6 15,2 0-16-15,-2 0 9 0,0 0 0 0,0 0-22 16,0 0 0-16,0 0 23 0,0 1-26 16,-1 0 21-16,0 0-21 0,0 2-3 0,0-1-20 15,-1 2 17-15,0 0 11 0,0 1-11 16,-1 2-2-16,0 7 5 0,-3 0 6 0,4-1 1 16,0 3-10-16,0-2-12 0,3-2 24 0,-2 1-15 15,2-12-10-15,0 13 18 0,0 3-5 0,0-3 1 16,13 17-19-16,-6-18 9 0,-1-3 6 15,-1 0 6-15,1-3-30 0,0-1 24 0,-2-2-12 16,1 0-7-16,-1 0 2 0,0-3 9 0,-1 1 9 16,2-1-23-16,-5 0 16 0,0 0 17 15,0 0-20-15,11-11 3 0,-9 7-3 0,-1-2 18 16,1-1-5-16,-2 0-37 0,1 1 34 16,-2 0-16-16,1 6 2 0,0-12-5 0,0 1-4 15,0-1 31-15,0 2-28 0,0 2 24 0,0 0 11 16,0-1 9-16,0 2 3 0,0 7 9 0,0-8-10 15,0 2-2-15,0 6 28 0,0-8-7 16,0 1-2-16,0 7-17 0,0-7 17 0,0 7-35 16,0 0 16-16,0-7-6 0,0 7 3 0,0 0-15 15,0-7 4-15,0 7-15 0,0 0 10 16,0 0-1-16,0-8 7 0,4 8-15 0,0 2-1 16,2-1-14-16,-1 0 11 0,2-1-22 15,2 1-16-15,-9-1-19 0,6 0-10 16,9 0-26-16,0 0-29 0,17-11-61 0,-15 5-67 0,-1 0-32 15</inkml:trace>
  <inkml:trace contextRef="#ctx0" brushRef="#br0" timeOffset="36077.272">10957 2298 92 0,'0'0'108'0,"2"0"1"0,-1 1-13 15,1 1-6-15,1 1 20 0,2 0-17 16,6 10 5-16,1 2-23 0,-1 3 15 0,0 1-15 15,0 3 7-15,5-3-20 0,-4 3 1 16,0-3-19-16,2 2-13 0,-1 2 25 0,1-1-9 16,-2-1-21-16,1 2 11 0,-1 0-5 15,-2-3 0-15,2 0-14 0,-2-2-7 0,-1-1 10 16,-2-2 8-16,0-3-9 0,-2-3-11 0,-1-2-16 16,-3 0-26-16,1-2-26 0,0 0-48 0,-2-2-66 15,0-3-125-15,0 0 53 0</inkml:trace>
  <inkml:trace contextRef="#ctx0" brushRef="#br0" timeOffset="36429.876">11258 2399 64 0,'0'0'44'0,"-3"2"9"0,0 0 3 0,1 1 9 16,-1-1-10-16,1 2-1 0,-2 0-5 15,-2 8-11-15,2-3-9 0,0-1 11 0,1 0-21 16,2-2 13-16,1-6 0 0,0 0-26 0,0 7 23 16,0-7 6-16,15 10-10 0,-9-8 12 15,0-2-18-15,2 2 1 0,9 0-11 0,-2 0-10 16,0 2 13-16,-1-3 7 0,-1-1-11 0,-3 3 8 15,0-1-5-15,-1 0-7 0,4 6 8 16,-1 0 7-16,-4-1-19 0,-3 1 23 0,-1-1 11 16,-1 2-2-16,-3-1-24 0,0-8-1 0,0 15 0 15,0 1-1-15,-14 21-8 0,1-19-24 16,3 1-56-16,-2-4-111 0,2 2-88 0,-3-3 55 16</inkml:trace>
  <inkml:trace contextRef="#ctx0" brushRef="#br0" timeOffset="37318.444">10695 2755 54 0,'0'0'56'16,"0"0"-8"-16,0 0 20 0,0 12 1 0,0-12-25 16,0 0 15-16,0 0-4 0,0 0 12 0,0 0-1 15,0 0-2-15,0 0 0 0,0 0-6 16,0 0-23-16,0 0 5 0,0 0 5 0,0 0-1 15,-10-5-8-15,14 0 1 0,5-6-15 16,1-1 11-16,-2 1-12 0,1 1-11 0,1-2 7 16,-4 4 1-16,2-4-5 0,-1 4-12 15,2-5 0-15,0 2-23 0,-1-1 13 0,0 1-28 16,-1 1 6-16,-3 2-2 0,5-1-4 0,-2-2-38 16,-2 4-8-16,0 4-54 0,-2-2-78 0,-1 1-50 15</inkml:trace>
  <inkml:trace contextRef="#ctx0" brushRef="#br0" timeOffset="39652.691">9205 3984 28 0,'0'0'92'0,"0"0"-36"0,0 0 22 0,-13-20-4 16,13 14-9-16,4-10-29 0,-4 9 12 0,0-2-7 15,4-18-9-15,-1 9-1 0,0-1-9 16,0 0 16-16,2 1-20 0,2-3 1 0,2 1 16 15,2-3-39-15,0 2 17 0,4-1-2 16,-4-1 21-16,1 2-4 0,-1-2-12 0,2 0-20 16,0 3 9-16,0-1 3 0,-3 0 1 0,4 1-10 15,-1 2 21-15,3-1-21 0,-2-1 1 0,2 0 7 16,1 0-39-16,0-2 39 0,1 0 3 16,-1-1-29-16,3 2-14 0,1-3 30 0,-2 1 22 15,1 0-4-15,-2 0-22 0,3 0-1 16,-2-1-1-16,-1 4 1 0,1-1 9 0,-1 2-5 15,0-1-1-15,0 0 25 0,-3 1-27 16,1 1 5-16,-1 0-6 0,2-2 3 0,-2 2 1 16,-1 2 23-16,3-1-30 0,-4 0 2 0,-1 3 10 15,1 1-12-15,2 0 2 0,-2 1 29 0,2 0-5 16,-2 2-6-16,2-1-22 0,-1-1 33 0,3 1-31 16,-3 0 26-16,2 0 7 0,1 1-38 15,1-1 4-15,0 0 13 0,0 0 13 16,-1 4-27-16,-2-3 0 0,0 0 16 0,0 2 7 15,2 0-21-15,-3-1-1 0,1 2 13 0,-3 0-7 16,1-1 7-16,1 1-30 0,0-1 40 16,-1 2 9-16,2-1-42 0,0 0 49 0,2 1-55 15,1-2 40-15,-4-3 2 0,2 6-16 0,-2-1-4 16,2-1-23-16,-3-1 16 0,0 0 22 0,-2 3 5 16,-3 1-44-16,-1 2 41 0,-1-1-37 15,0 1 27-15,-1 1 0 0,-1-2-1 0,1 0 13 16,10-1 1-16,-2-3-5 0,2-1-15 0,0 1 8 15,1-1 1-15,-1 0-7 0,3-1-3 16,-1 2 31-16,-1 0-7 0,-3 1-25 0,2 1 15 16,-5 1 1-16,-3 1-8 0,1 0-1 0,-1 2 7 15,-1-2 4-15,-1 2-23 0,-1 0 20 0,0 0-14 16,2 1-21-16,-3-1 21 0,2 1 18 0,-1-1-31 16,2-1 14-16,-1 1 1 0,3 1 4 15,-2-2-15-15,0 1 17 0,1-2 0 0,10 2-22 16,-2-4 18-16,-4 1 11 0,-3 2 21 15,0 0-5-15,-2 0-16 0,-1 0-9 0,2 1 3 16,-3-1-6-16,1 2-2 0,-1-2 7 0,0 0 1 16,1-1-5-16,1 2 0 0,0 0 7 0,-1-1 16 15,1 0-28-15,9-3-12 0,-4 2 43 0,0-1-44 16,3-2 23-16,-3 1 5 0,-4 1-11 16,2 3 19-16,-4-3-4 0,2 2-11 0,0 0-3 15,0 0 15-15,-2 1-9 0,1 0-6 16,-1-2 8-16,0 2-15 0,-1 0 23 0,0 0-6 15,2-1-10-15,-1 2 17 0,-1-1-18 16,0 0 5-16,0 0-7 0,1-1 5 0,0 0-1 16,-1 1 11-16,1 0 7 0,-1-1-43 0,0-1 19 15,1 3 6-15,-1-1 13 0,1 0-16 16,-1 1-8-16,2-2 17 0,-6 2-21 0,0 0 25 16,6 0-2-16,-6 0-9 0,9 0 2 15,0 0-4-15,-9 0-15 0,27 13 33 0,-16-10 7 16,0 1-16-16,6 1 2 0,-2 0-2 0,1 1 8 15,-3-3 9-15,3 3 4 0,-1-1-17 0,1 1-3 16,0 0 10-16,-1 0 11 0,0 1-28 16,-3-3 0-16,0 5 11 0,-1-2 6 0,-2-2-13 15,-1 1-3-15,2 2 7 0,-1-5 16 0,-4 2-40 16,2 0 16-16,-3-2 27 0,0 2-11 0,0 0-24 16,-2 0 16-16,0 0 3 0,1 1 8 15,-3 3-6-15,0 10-20 0,0-10 20 0,0 7-1 16,0 1 0-16,-11 22-16 0,8-19 10 15,2-1 6-15,-1-2-9 0,0 0-5 0,1-3 8 16,1-3-2-16,0-2-2 0,0 2 4 0,-2-4-17 16,1 0 21-16,0 2-3 0,-1 7 14 0,-2-2 15 15,0 3-8-15,-4 0 5 0,-3 3-3 0,0-1-19 16,-2 0 15-16,-1 4-6 0,1-2 13 16,-5 1-7-16,0 1-13 0,0 1-2 0,-1 1-5 15,-2-1 5-15,1 2-1 0,1 0-20 16,-1 0 18-16,2-1 11 0,-1 0-23 0,2-3 17 15,-2 0-19-15,2-1 12 0,-1-2 12 0,-1 1-3 16,-1-1 2-16,2 0-22 0,-1 0 21 0,-2 3-19 16,0-3-6-16,-2 1 21 0,3 0 3 15,-1 2-12-15,-2-2-15 0,3 0 28 0,1-1-14 16,-2 1-6-16,1 0 5 0,0 0 20 16,1-1-17-16,1 1 7 0,0-2-10 0,0-1-8 15,0-1 11-15,1 1 9 0,0 0-12 0,-2-1 13 16,2 1 1-16,-2-1-15 0,0-4 2 15,1 3 6-15,-3-1 2 0,1 2-22 0,2 0 9 16,-2-3-4-16,3 1 17 0,0-2 0 0,1-1-15 16,0-1-8-16,0 2 5 0,1-2 18 15,0 1-5-15,-1-2-4 0,1 0-1 0,-1 0 0 16,1 1-1-16,-1-1 2 0,1 1 7 0,-6 0 8 16,2 2-16-16,1-1 8 0,1-1-1 15,-2 0 0-15,6-1 4 0,0 1-10 0,-4-1 4 16,0 3-5-16,0-6-11 0,0 2 17 0,2-2 4 15,1 0-7-15,-1 3-8 0,-1-4 12 16,1-1 5-16,4 1-13 0,0-3 11 0,-2 5-19 16,3-5 16-16,-1 2 6 0,-2 2-16 0,2-1 13 15,1 0 10-15,3-2-21 0,1-1 0 16,0 0-8-16,1 1 26 0,1-1-23 0,-1-1 14 16,1 0 5-16,0 1-7 0,0-1 7 0,-1-1 9 15,1 0-1-15,4 0 13 0,0 0-11 0,-6 0 4 16,6 0 8-16,-9 0 4 0,-9-15-6 15,6 7-2-15,3 1 5 0,-2-2 1 0,1-2-9 16,-3 1 5-16,3 1-5 0,0-2-6 0,0 1-15 16,1-2 7-16,-4 0 8 0,1 1-3 15,2 1 3-15,0 1-17 0,1-2 6 0,0 0-7 16,0-1 9-16,1 3 7 0,-2-2-5 16,2 3-18-16,1-4-4 0,2 3 17 0,-1 2-2 15,2 1-16-15,0-1 6 0,1-8-2 0,-1 0 4 16,2-2 0-16,2-1 15 0,0 7-25 15,0-6-3-15,0-4-16 0,14-27 0 0,-6 24 5 16,0-2-9-16,0 0-10 0,1-1-13 0,3 0-14 16,-2-2-9-16,4 1-44 0,-3-3-115 15,3-1-84-15,0 1 0 0</inkml:trace>
  <inkml:trace contextRef="#ctx0" brushRef="#br0" timeOffset="75909.781">1850 10764 14 0,'0'0'93'0,"0"0"-6"16,-14 0-1-16,14 0-16 0,0 12 2 0,0-12-16 15,0 0 14-15,0 0-12 0,0 0 2 0,0 0-11 16,0 0 22-16,0 0-4 0,0 0 18 15,3 10-34-15,14-21 15 0,3-4-5 0,2-1-16 16,3-3 5-16,6-5-10 0,4-4 5 16,4-3 1-16,4-8 0 0,8-6 4 0,6-6-11 15,3-4-19-15,6-1-1 0,5-7 6 0,6-1 6 16,1-5-14-16,5-2 10 0,2 0 0 16,1 0-12-16,1-3 4 0,1 3 1 0,2 2-6 15,-1-2 5-15,-1 2-20 0,-1 1 14 0,-4 1-9 16,-1 1 0-16,-3 3 4 0,-4 5-8 0,-4 3-1 15,-5 6-23-15,-4 3-7 0,-8 6 1 16,-5 4 5-16,-7 4-21 0,-5 4 21 0,-5 3-15 16,-6 4 4-16,-5 0-47 0,-2 3-1 15,-10 5-98-15,-6 5-131 0,-3 8 103 0</inkml:trace>
  <inkml:trace contextRef="#ctx0" brushRef="#br0" timeOffset="78023.635">1826 10168 88 0,'0'0'106'0,"0"0"-32"0,-13-13 32 15,13 13-22-15,0 0 5 0,0 0-10 0,-18-25-12 16,16 24-10-16,2-2 9 0,0 3-15 0,-1-2 2 16,1 1-27-16,-1-1 10 0,0 1-8 15,1-1 8-15,-1 1-9 0,1 0 1 0,-1 0-5 16,1 2 9-16,0-2-4 0,0 0-17 0,0 0-7 16,-1 0 5-16,1 1 3 0,-1-2 9 15,1 2-7-15,0 0 0 0,0-2-6 0,0 2 7 16,0 0 15-16,0-1 6 0,-2 1-12 0,2-1 2 15,0 0 9-15,-2 0-11 0,2 0-4 16,0-2 0-16,-1 2 0 0,0-1 0 0,0 1-7 16,1-1-1-16,-2 0 12 0,2 0-4 0,-1 2-7 15,0-1-15-15,1 0 4 0,0-1-15 0,-1 3 22 16,0-3 2-16,1 2-9 0,0-2-3 16,-3 2 6-16,3-1-9 0,0 1 18 0,0-1 0 15,0 1-4-15,0-1 4 0,0 0-9 0,0 1 1 16,0 0-6-16,-2 0 7 0,2 0-7 15,0 0 20-15,0 0-24 0,-2 1 15 0,1 1-4 16,0-1 3-16,0 1-17 0,-1 2 3 16,0 0 12-16,-2 0-14 0,1 0 15 0,-2 8-15 15,-1-1 7-15,0 1-5 0,1-2 6 0,0-1 0 16,-1-2 9-16,6-1-5 0,-2-1-13 16,0-2 22-16,0 2-9 0,1-3 5 0,0 0-11 15,1 0 0-15,0-1-8 0,2-2 16 0,-1-1-15 16,2-2 10-16,4-6-11 0,6-4 13 15,1-1-2-15,2-3-1 0,-2 0-23 0,2-1-17 16,2 3-8-16,0 0-24 0,-5 1 8 0,1 3-64 16,0 2 2-16,-5 0-63 0,-5 3-109 0,0 4 91 15</inkml:trace>
  <inkml:trace contextRef="#ctx0" brushRef="#br0" timeOffset="78264.911">1870 10000 99 0,'0'-2'137'0,"0"1"-6"15,1 0-22-15,-1-1 13 0,0 1-13 0,0 0-7 16,1 1 10-16,-1 1-25 0,4 2 8 16,-2 1-16-16,2 1-2 0,6 7-5 0,1 4-4 15,0-2-24-15,1-1 0 0,-1 1 0 0,-1 2 10 16,4 1-18-16,-2 1-13 0,0-3 10 15,1 0-1-15,-2-2-13 0,4 2-32 0,-3-2-24 16,-1-2-43-16,1-2-32 0,-1-1 17 16,-4-1-96-16,-3-3-77 0,1 0 35 0</inkml:trace>
  <inkml:trace contextRef="#ctx0" brushRef="#br0" timeOffset="78475.392">2044 10465 153 0,'0'2'170'0,"-2"-1"-30"15,2 0 16-15,0-1-24 0,3-2-18 16,-2-1 4-16,3-1-18 0,5-9-25 0,-3-3-17 16,4-2-33-16,1 1-38 0,1-4-7 15,-1-1-19-15,1-1-20 0,-1 1-34 0,2 1-31 16,-2-4-62-16,2 2-71 0,-1 1 31 0,-1 1 3 15</inkml:trace>
  <inkml:trace contextRef="#ctx0" brushRef="#br0" timeOffset="79318.757">2119 9879 70 0,'-4'-3'93'0,"0"1"4"16,-2-1 3-16,4 1 10 0,-2 0 8 0,1-2 9 16,0 2-7-16,0 1-9 0,0-2-18 0,0 1 7 15,-1-2 9-15,0 3-9 0,0-1-14 0,2 0 4 16,-2-1-18-16,0 0 1 0,1 2-19 15,-2-1-6-15,2 0 10 0,1 1-17 16,-2-1 23-16,1 1-23 0,0-2-2 0,0 3 9 16,1-3-3-16,0 2-3 0,-1 0 4 0,1 0 6 15,0-2 6-15,0 2-32 0,0-1 19 0,0 0 12 16,-2 0-24-16,3 1 1 0,0 1 2 16,0-1-14-16,0-1-19 0,-1 1 2 0,1 1 4 15,1 0 5-15,0 0 9 0,1 6-9 0,1-1 6 16,6 8-13-16,1 2-3 0,2 0 5 15,2 4 4-15,0-1-7 0,2 3-3 0,-6 0 4 16,5-3 18-16,1 3-23 0,-1-1 16 0,-1 1-5 16,1-1-13-16,1 0 7 0,-2 1 1 15,0-4-20-15,1 0-6 0,-4-1 16 0,2-4 8 16,-3 0 3-16,0-1-26 0,-4-4 28 16,1-1 0-16,-4-1-5 0,2 0 3 0,-1-4-17 15,-1 2 16-15,0 0-10 0,-2-3 27 0,0 0-11 16,0 0-31-16,0-9 1 0,-1 3-1 0,-5-12-16 15,-4 1-18-15,1-5 8 0,-3 2 16 16,-3-2-30-16,-1 0 21 0,-3 2-19 16,3 1 13-16,-3 1 1 0,0-2 16 0,0 5 1 15,0-1 0-15,-2 1 4 0,0 1 11 0,4 2-16 16,1 1 11-16,0 1-8 0,3 2-7 16,3 1 24-16,1 1-4 0,4 2 1 0,-1 0 4 15,3 3-5-15,0-2-1 0,-1 1 5 16,0-1-12-16,3 2 5 0,1-1-5 0,0 0 15 15,0-1-3-15,0 1-13 0,0 2 19 0,0 0-7 16,0 0 2-16,13-13 3 0,0 2-10 0,5 1 19 16,-2 1-8-16,4-2 2 0,2-3-7 0,1 3-4 15,2 1 9-15,0 1-1 0,0 3-3 16,-4 1 10-16,6 0-14 0,0 5 1 16,-15 0 16-16,6 0-10 0,21 14 8 0,-21-3 1 15,-2 9-6-15,-4-3-9 0,-5 6 13 0,-1 0-3 16,-1 4-3-16,-4 0-12 0,-1-11 15 15,0 6 1-15,-12 28-9 0,7-22-7 0,3-1 8 16,-3-3 9-16,0-2-2 0,-1 1-14 16,0-7 5-16,3-1 17 0,1-5-11 0,-2-2 13 15,3-2-22-15,-1 0 7 0,1-3-18 16,0-2-29-16,1-1-21 0,0 0-18 0,0 0-36 16,0-12-41-16,0 4-100 0,0 1-47 15,2 1 1-15</inkml:trace>
  <inkml:trace contextRef="#ctx0" brushRef="#br0" timeOffset="80103.776">2494 9240 70 0,'-2'-1'84'0,"-1"0"-28"15,0 0 19-15,0 0-31 0,2 0 20 16,-1 0-1-16,-1 0 10 0,3 0-14 0,-2 0-13 16,2-1 2-16,-2 2-3 0,1-1-9 15,0 0-2-15,-1 1-3 0,1 0 1 0,-1 0-6 16,0 0 2-16,0 0 5 0,0 1 11 0,1-1-6 16,-1 0-10-16,0 0 1 0,1 1 8 0,0-2-2 15,0 1 6-15,-1 0 5 0,2 0-5 16,-3 0 4-16,3 1-6 0,0-3 3 0,-1 2 0 15,0 1-2-15,0-2 3 0,0 1-10 16,1 0-8-16,-1 0-7 0,0 0 5 0,1 0 10 16,0 0-15-16,0 0 3 0,0 0-8 0,0 0 7 15,0 0-9-15,-2 1 7 0,3 0-17 16,-1 0 8-16,1 2 7 0,1-1-9 0,0 1 7 16,3 2-9-16,6 7 10 0,1 1 8 0,4 6 6 15,-1 0-10-15,2 0 12 0,-1 6 1 16,4 3-5-16,5 8 23 0,2 10 1 0,2 5-11 15,4 3 0-15,1 6-3 0,3 2 23 0,1 4 6 16,4 2-25-16,0 1 6 0,3 1 0 16,4-1-12-16,2-2-2 0,-1 0 11 0,2-1-17 15,-1-2 3-15,-1 0-11 0,-2-2 1 16,-2-3 14-16,-4-6-7 0,-3-2-10 0,-4-5-14 16,-3-3 28-16,-4-8-5 0,-3-2-31 15,-4-4-22-15,-4-7-18 0,1-2-17 0,-6-9-53 16,-5-11-16-16,-7 0-51 0,11-23-61 0,-11-1-261 15,0 11 1-15</inkml:trace>
  <inkml:trace contextRef="#ctx0" brushRef="#br0" timeOffset="81140.989">2822 9180 54 0,'0'0'106'0,"0"-1"-17"0,0 3-5 16,0-2 7-16,0 0-1 0,0 0 6 0,0 0-4 15,12 27-6-15,-6-9-1 0,1 1-2 16,4 3-2-16,-2 1-4 0,2 1-13 0,0 1-12 15,0-4-4-15,1 0 9 0,0 1-17 0,0-1 4 16,1-2 8-16,0 1-12 0,-1-2-8 0,-2-2-11 16,-2-6-2-16,1 1 18 0,-2 1 1 15,0-5-9-15,-5-1 33 0,-1-2-27 0,1-2 10 16,-2-1-18-16,0-1 11 0,-2 0-12 0,1-3-2 16,-3-2-12-16,-4-11 7 0,-5-2-1 15,1-1-13-15,-1-3-11 0,1-2-11 0,-1 0 6 16,1 3-12-16,1-2 25 0,-3 1-2 0,2 1-10 15,2 5 0-15,-1 0 14 0,2 4 2 16,2 0-5-16,3 3-11 0,-2 2 13 0,4 2 2 16,0 1-14-16,1 1-2 0,1 1 21 15,0 2-11-15,0 0-12 0,7-1 21 0,-2 3-15 16,10 4 6-16,2 1 7 0,0 0-14 0,1 1 7 16,4 2 6-16,-2-1-12 0,3 1 14 15,-2 1-10-15,0-1 16 0,2-1-7 0,-2 0-3 16,-1-1 1-16,-2-1-10 0,-2-1 11 0,0-1-7 15,-4-2 8-15,-1 1-7 0,-4-2 13 16,-1 1 10-16,-1-3-13 0,-1 0 7 0,-4 0 10 16,0 0-2-16,0 0-10 0,3-16 13 0,-10-1-7 15,-1-3 1-15,-2-2-16 0,-5-1 6 0,1-2-6 16,0-1 8-16,-4-1 2 0,-1 1-6 16,-2-2-12-16,1 3 12 0,-1 0-11 0,3 2-2 15,1 2-7-15,1 1 12 0,2 1 7 16,1 1-9-16,-1 2 9 0,4 3-4 0,1 2-27 15,2 4-6-15,3 0 1 0,4 3-24 0,0 4-16 16,0 0-26-16,11-13-27 0,-3 12-41 0,-2 2-175 16,13 1 17-16,-10-2 0 0</inkml:trace>
  <inkml:trace contextRef="#ctx0" brushRef="#br0" timeOffset="81587.451">3247 8949 12 0,'-3'-2'78'0,"0"1"-3"16,0 1-10-16,0 3-11 0,0-1 8 15,0 4 11-15,-4 6-16 0,0 3-2 0,0 1 7 16,3 1 10-16,0 0-15 0,1 0 12 0,1 0-13 15,2-10 3-15,0 3-13 0,0-1 0 0,0 5-16 16,12 16 14-16,-4-16-13 0,-1 1 11 0,5-3-27 16,0 1 25-16,-1-1-21 0,1-1-1 15,-2 0 13-15,2-2-22 0,-1 0-1 0,-3-4 15 16,0-1-7-16,-1-2-2 0,-2 1-8 16,-1-3 13-16,-4 0-7 0,0 0 5 0,0 0-14 15,0 0 13-15,11-15-8 0,-11 7 7 0,-1-14-32 16,1 10 35-16,0-6-1 0,-10-23 1 0,4 14 8 15,4 6 6-15,-3 2-11 0,2 4 25 16,1 2 3-16,-5 0-3 0,6 4 11 16,0 2 0-16,0 1-19 0,1 1 14 0,0 5-26 15,0 0 7-15,0 0-2 0,0 0-16 0,0 0-1 16,3-11 11-16,1 12-15 0,-1 1-23 0,0 0-12 16,3 0-21-16,-1 0-22 0,1 0-19 0,1 1-37 15,8 2 7-15,-3-2-83 0,0-2-142 16,-2 0 0-16</inkml:trace>
  <inkml:trace contextRef="#ctx0" brushRef="#br0" timeOffset="82499.599">3441 8825 59 0,'-2'-3'123'16,"0"0"1"-16,1 0-18 0,0 0-8 0,1 2-6 15,1 0-9-15,0 2 0 0,1 1-13 16,0 1-4-16,2 1 0 0,3 8-10 0,2 2 13 16,1 1-11-16,0-2-5 0,-1 4-7 0,1 1 20 15,-1 1-9-15,-3-1-19 0,3-2 9 0,1 0-14 16,-3-2 5-16,0 0-8 0,0-2 16 16,-3-3 2-16,0-2-13 0,-2 0-4 0,-2-4-1 15,2 1-11-15,0 0 36 0,-2-2-29 16,2-1 26-16,-3-2-23 0,1-1 8 0,-1-1-12 15,0-4 6-15,-5-8 3 0,-2-3-6 0,1-2-21 16,-3 1 19-16,1 1-19 0,-1 0 7 0,2 0-1 16,1 0-5-16,0 2-4 0,-1 2 5 15,0-1 14-15,3 4-11 0,2 1-17 0,-2 3 16 16,2 1-7-16,2 0-4 0,-1 3-16 16,2-1 2-16,0 4 12 0,0 0 6 0,0 0 7 15,0 0-24-15,15-13 25 0,-9 13-13 0,0-1-5 16,0 1-14-16,11 4 4 0,-3 2 14 15,2 1-6-15,-2 2 17 0,0 1-6 0,-1 0-15 16,-1-1 27-16,-1 3-10 0,-1-2-12 0,-1 3-6 16,0-4 17-16,-3 1 5 0,0-4-20 0,0 0 7 15,-2-3 16-15,-1 1-17 0,0 0-2 16,-1-3 17-16,0 2-17 0,0-1 0 0,0-2 12 16,-1 0 2-16,0 0-14 0,-2-5 9 0,-1 0-14 15,-4-6 3-15,-2-7-15 0,-3-3-6 16,1 1 13-16,-6 0 0 0,7 0 0 0,-2 1 4 15,1 3-3-15,2 1-8 0,0 4 9 0,3 0-12 16,1 3 23-16,1 1 0 0,0 3 2 16,1 0-4-16,2 1-1 0,0 0-3 0,0 3-5 15,0 0-5-15,0 0 20 0,12-2-2 0,-6 4-3 16,0-2 8-16,10 7-10 0,0-3 17 16,0 1-2-16,1 2-4 0,-1 2 18 0,-2-4-21 15,1 2 1-15,-3 3 6 0,2-3-1 0,-1 1-4 16,-1-1 20-16,0-4-18 0,-3 1 3 0,-1 0-2 15,1-1-15-15,-2-2 7 0,0-1-6 16,-7 0 10-16,7 0-9 0,4 0-24 0,13-20 2 16,-13 10 17-16,-2-3-3 0,-2-1 6 15,-4-3-3-15,2 0-4 0,-5-5 3 0,0 12 1 16,0-5-5-16,0-3 0 0,-14-19 0 0,8 18 7 16,-1 2 8-16,-1 1 7 0,3 2 4 0,-3 1 1 15,2 4 12-15,2 1-7 0,-1 0 14 16,1 4-16-16,1 1 33 0,0-1-14 0,0 3-11 15,1-1 2-15,0 1-2 0,0 1 9 16,2 0-6-16,0 0 18 0,0 0 2 0,-4 13 6 16,3-8-19-16,4 14 20 0,0-8-21 15,2 5 8-15,2 0-2 0,2 0 2 0,0-3-18 16,2 2 14-16,3-3-14 0,1-1 3 0,-1-2 1 16,5 2-32-16,0-10 12 0,5 2-8 0,-11-3-22 15,9 0 12-15,27-15-29 0,-22 5-8 16,2-3-4-16,-1-3-22 0,-1 0-7 0,0 0-3 15,-1-2-17-15,-1 1-30 0,-5 3 1 16,-2-7-89-16,-4 10-144 0,-4-3 0 0</inkml:trace>
  <inkml:trace contextRef="#ctx0" brushRef="#br0" timeOffset="83711.831">2570 10287 36 0,'-13'0'122'0,"13"0"-3"0,0 0-4 16,0 0-8-16,0-13-20 0,0 13 17 0,0 0-8 15,0 0-1-15,0 0-28 0,0 0 21 16,0 0-1-16,-14 5-13 0,20 10-17 0,1 3 30 16,1 0-20-16,1 2-15 0,1 0 3 0,-1 0 7 15,3 1-4-15,-2-1-9 0,0-1-4 16,2 1 18-16,-1-1-7 0,-1-1-2 0,-1-3-13 15,0-2 6-15,1-1-7 0,-5-3 6 0,1-2 9 16,-4-1-9-16,1-1 11 0,0-1-13 16,-3-2 6-16,2-1 3 0,-1 1 24 15,1-1-22-15,-2-1 18 0,1 0-37 0,-2-3 1 16,-1 1 1-16,-2-12-4 0,-1 5-9 0,-1 0 6 16,-2-7-1-16,-1 1 2 0,-5-1 19 0,7-1-41 15,-2 3 17-15,-2-2-1 0,2 2 20 16,-1-2-22-16,2-2-22 0,-3 0 5 0,1 2 13 15,1 0-22-15,1 1-13 0,-1 4 30 16,2 1-3-16,-2 2-19 0,2 0 36 0,2 1-50 16,1 3 16-16,1 1-12 0,1 1 1 0,0 0 19 15,0 1 8-15,0 1-1 0,2 0-6 16,0 0 24-16,0 0-33 0,0 0-3 0,-16 13-26 16,9 2-17-16,0-1-24 0,1 2-28 0,-2 3-42 15,3-1-33-15,1 2-33 0,-1-5-360 16,1 2 1-16</inkml:trace>
  <inkml:trace contextRef="#ctx0" brushRef="#br0" timeOffset="83978.246">2574 10743 2 0,'-1'3'145'15,"1"1"-11"-15,0-1 0 0,0-1-7 0,0 3-15 16,1-3 7-16,1 1 3 0,0 1-24 16,1-3 3-16,-1 2 7 0,3-3-21 0,0-1-5 15,1 0-16-15,11-8-2 0,2-3-20 0,-1-5-23 16,0 0-39-16,-1-2-51 0,6-5-81 0,-3-1-123 15,0 0 9-15</inkml:trace>
  <inkml:trace contextRef="#ctx0" brushRef="#br0" timeOffset="85454.965">3432 9646 21 0,'-2'-2'129'0,"0"1"0"0,0 1 12 0,1-1-12 16,-1 1 25-16,1-2 1 0,1 1-15 0,-2 0-13 16,1-1-9-16,0 1-5 0,0-1-24 15,-1 2-14-15,2 1-5 0,-1 1 9 0,1 0-10 16,0 0-5-16,0 3-16 0,1 1-10 0,3 10 15 16,1 1-5-16,0 2-13 0,2 2-20 15,1 1 11-15,1 1 13 0,1 0-14 0,1 0-1 16,0-2-5-16,0 1 4 0,0-1 9 0,0-1-11 15,1 0-2-15,-2 1 6 0,-1-3-24 16,1 2 22-16,-2-4 10 0,0 1-23 0,-2-2 14 16,3-2-6-16,-3-4-2 0,-2-1-10 0,-2-2 10 15,1 0 13-15,-2-2-8 0,1-1 8 16,-1 0-17-16,0-2 1 0,-1-1 25 0,0 0-9 16,-2-3-6-16,-1 0 7 0,-6-8-27 0,-2-7-11 15,1-2-21-15,-2-2 2 0,-3-4-8 16,-1-3-7-16,-2-3 3 0,4-1-5 0,-2-2 21 15,4 1-14-15,-2 0 11 0,3 4 3 16,1-1 5-16,0 5 0 0,3 1-1 0,0-2-14 16,4 4 0-16,0 3 16 0,0 2 8 0,3 11 4 15,0-4-8-15,11-13 13 0,-3 11 0 0,2 2-7 16,0 4 2-16,2-2-9 0,-1 5 1 16,-2 1 13-16,0 3 3 0,0 0-26 0,-9 0 21 15,21 10 6-15,-7-2-23 0,-3 1 12 16,-2 2 12-16,-2 4-9 0,0 2 2 0,-2 1-10 15,-3 0 13-15,-2-8-15 0,0 4-4 0,0 3-1 16,-11 15-5-16,5-14 8 0,0 0-4 16,1-3-6-16,-2 0 4 0,1-6 2 0,-1 0 1 15,0-4-16-15,2-2-12 0,-1 1 12 16,1-4 15-16,0 2-1 0,1-1 1 0,-1 1 8 16,2 0 12-16,0-1 1 0,0-1 7 0,0 1 2 15,1-1-2-15,0 1 8 0,0 0 0 16,-1-1-3-16,0 2 2 0,2-2-7 0,0 2 2 15,1 0-20-15,0-1 25 0,0 2-1 16,0-3-5-16,0 0-2 0,0 0-6 0,12 12 2 16,-7-9 6-16,6 7-15 0,-1-4-1 0,1 3 17 15,2-1-3-15,1-2-1 0,0 0 4 0,2 3-17 16,-4-6-19-16,-1-1-16 0,0-2-26 16,-2 0 8-16,-9 0-12 0,13 0-7 15,3 0-25-15,17-15-12 0,-16 8-3 0,-1-3 27 16,0-2-5-16,-2-2 38 0,0-1-19 0,-2 1 9 15,-2 1 36-15,0-4 5 0,-3 2-1 16,1 1 3-16,-1-3-11 0,-1-2 50 0,1 3 6 16,-5 4-29-16,0 2 27 0,-2-1 4 0,0 2 2 15,0 9 10-15,0-7 10 0,0 1-9 16,0-1 1-16,-11-12 16 0,7 6-3 0,2 5 0 16,-2 2 7-16,1 1 5 0,1 0 4 0,0 1-4 15,0 3 9-15,0 0-5 0,0-2-15 0,1 1 2 16,-1 1-13-16,0 1-5 0,0 1 4 15,0 1 5-15,-2 2-11 0,2-1-15 0,-1 4 1 16,-2 7-9-16,2 2 27 0,-1-1-25 0,1 1 0 16,1 2-1-16,2-6 12 0,0-1-9 15,0-11 1-15,0 9-4 0,0-1 8 0,0-1-15 16,0 0 0-16,12 6 11 0,-11-7-8 16,2 0 3-16,-1-5-10 0,1 2 5 0,-1 0 4 0,2 0-1 15,-1-3-5-15,-1 1-4 0,1-2-11 16,1-1 18-16,-2 0-8 0,1 1 9 0,-1-1-16 15,0-2 22-15,0 3 11 0,0-2-3 16,-1 1-13-16,2 0 15 0,-1-1 1 0,0 0-22 16,-1 1 19-16,0 2-23 0,1-3 30 15,-1 1-15-15,1 0-4 0,0 0-7 0,0-3-12 16,1 3 0-16,1-3-15 0,-1 2-8 0,7-7-32 16,-2 2-32-16,-1 3-46 0,0 1-26 15,-2 0-90-15,0 2-33 0,-1 0 0 0</inkml:trace>
  <inkml:trace contextRef="#ctx0" brushRef="#br0" timeOffset="85937.228">3910 9417 15 0,'-3'-4'107'0,"2"-1"-20"15,0 2-9-15,0-1-3 0,-1 1-12 0,2-1 3 16,-1 0-6-16,0 1-21 0,1 1 3 0,-2-1 6 16,1 0-11-16,-1 2-4 0,2-2 9 15,-1 0 15-15,1 0-24 0,-2 1 17 16,2-1-37-16,0 0 33 0,0 3 3 0,0 0 1 16,0 0 2-16,0 0-6 0,0-6 12 0,0 6-8 15,0 0 12-15,0-6-2 0,0 6 0 0,0 0-14 16,0 0-6-16,0 0 8 0,0 0 0 0,-7-11-17 15,6 13-1-15,-1 1 6 0,1 2 7 16,-1 0-17-16,0 0-5 0,-3 8-2 16,1-1-6-16,2-2-1 0,0-2 5 0,1-1 7 15,0-1-19-15,1-1 10 0,0-5-3 0,0 0-12 16,0 0 9-16,0 7 6 0,0-7-20 0,14 11 7 16,-8-11-14-16,0-1 13 0,11 0 4 0,-10 1-18 15,5 0 5-15,1 0 12 0,23-10-13 16,-17 9 7-16,-3 1 14 0,-10 0-3 0,4 0-7 15,0 0-9-15,-2 0-4 0,-1 0 19 16,15 13-12-16,-15-8 5 0,-1 3 5 0,-2 0-9 16,-2 0 10-16,-2-8-7 0,0 8 3 0,0 5-8 15,-15 15-10-15,7-12-15 0,-2-4-31 16,0-2-25-16,1 0-45 0,1 1-65 0,0-6-93 16,-1-3-2-16,4 0 1 0</inkml:trace>
  <inkml:trace contextRef="#ctx0" brushRef="#br0" timeOffset="86240.938">4043 9074 189 0,'-1'-3'180'16,"-1"0"16"-16,1 2-9 0,0-2-9 0,0 1-21 15,1 1-5-15,-2 0-14 0,2 1-16 16,0-3-19-16,2 3-11 0,-1 0-5 0,1 3 13 16,2-2-6-16,1 3-6 0,7 6-9 0,1 2 1 15,3 1-3-15,-2 3-16 0,1 0-7 16,-1 2-13-16,-2 0 11 0,4 0-13 0,0 0 26 16,0-1-8-16,-3 2-17 0,2-2-9 0,-2 1-9 15,0-3 3-15,0 1-4 0,-3-4-42 16,1-1-36-16,-6-3-16 0,1-2-52 0,0 0-27 15,-4-3-13-15,2 0-59 0,-3-1-274 16,0-2 0-16</inkml:trace>
  <inkml:trace contextRef="#ctx0" brushRef="#br0" timeOffset="86724.791">4172 9201 45 0,'12'-19'55'16,"1"-2"-5"-16,2-1-1 0,-1 1-5 0,2-1 13 15,-2 3-28-15,2 0-13 0,-2 1 19 16,0 2-9-16,-3 2 14 0,-2 3 0 0,-3 2 8 16,0 4-9-16,-4 0-17 0,-1 2 4 0,-1 3 15 15,-1 2 13-15,0 1-16 0,0 0-7 16,-1 1-4-16,0 0 17 0,-1 2-5 0,1-1 11 15,1 2 1-15,-1-1-1 0,2 1-8 0,-1-1-5 16,0 1-17-16,1 0-5 0,0 0 20 16,0-7-3-16,0 6-1 0,0 0 10 0,0 0-20 15,0 1-8-15,0-1 0 0,12 7 10 0,-11-7-2 16,1 1-7-16,-1-2 3 0,1 1-13 16,-1 0 3-16,0-2 2 0,0 0 5 0,1 0-11 15,-1-1 3-15,0 0 2 0,1 0 2 0,0 0-3 16,-2-2-10-16,1-1 3 0,1 0 18 15,-2-1-7-15,0-2 11 0,1 2 11 0,0-1-9 16,1-1 22-16,-2 0-4 0,2 0-1 0,-2 0 16 16,1-1-9-16,2 1-15 0,-3 0 13 15,2 0-4-15,-2 0-24 0,1 0-6 0,0 1 24 16,1-1-21-16,-1 0-3 0,1 0-29 16,0 0-12-16,1-1-19 0,1 2-24 0,0-3-2 15,0 1-38-15,-2 1-17 0,4 0 15 16,-2 0-40-16,-1-2-65 0,1 1-50 0,-2 0 0 15</inkml:trace>
  <inkml:trace contextRef="#ctx0" brushRef="#br0" timeOffset="87172.595">4438 8930 72 0,'1'-6'142'0,"-1"0"26"0,1 1 0 15,-1 0 10-15,0 1 8 0,0 0-47 16,1 0 23-16,-1 0-40 0,0 0 8 0,0 1-20 15,1 1-12-15,-2 0-14 0,1 2 21 0,0 0-30 16,-1-2-4-16,1 4-19 0,0 2 15 0,1-2-15 16,0 3-3-16,0 0-21 0,2 0 3 15,-1 1-1-15,1 0 15 0,4 7-19 0,2-1-5 16,-2-4-21-16,3 5 18 0,-2-3-5 16,1-4-22-16,-2 0 12 0,1-1-17 0,-2-2-24 15,0 0-12-15,-1-2 3 0,-1 0-9 0,0 0-1 16,1-1 2-16,-1 0 0 0,-4 0-5 15,0 0 1-15,6 0-26 0,-6 0 35 0,14-13 4 16,-6 2-2-16,-4 4-15 0,-1-5 29 0,-1 2 1 16,-2 2-10-16,0 8 18 0,0-8 18 0,0-4 5 15,-11-13 10-15,7 13 34 0,2 3 17 16,-1 1-7-16,0 3 2 0,0-3 3 0,1 4 13 16,0 2-8-16,1-2 4 0,-1 1-12 15,0 1-1-15,1 0-4 0,1 0-28 0,0 2 33 16,0 1-26-16,2 1 6 0,0-1-17 0,1 1-11 15,1 0 16-15,0 0-4 0,2 1-17 16,0-3-15-16,0 1-2 0,0 0-24 0,0 0-31 16,1-2 0-16,2 1-9 0,2 0-37 0,16-10-7 15,-12 4-7-15,0 0-45 0,-4 2-6 16,-2-3-49-16,1-1-40 0,-2 0 0 0</inkml:trace>
  <inkml:trace contextRef="#ctx0" brushRef="#br0" timeOffset="88079.995">4745 8718 50 0,'-1'-5'133'0,"0"0"3"0,0 0-5 0,0 1 16 0,-1 0-4 16,1 1-1-16,0-1 4 0,0 1-7 16,1 1-4-16,-1-1-37 0,0 0 0 15,-1 1 0-15,2-1-10 0,0 2-4 0,0 1-28 16,1 0 12-16,0 1-24 0,0-1 24 0,2 4-7 16,0-1-4-16,1 1-5 0,5 6-9 0,1 0 12 15,1 0-4-15,-1 1-18 0,1-1 13 16,0 0 5-16,-2 0-26 0,1 0 18 0,-1 1-1 15,-3-4-9-15,-3 0-33 0,1-2 15 16,-2 1 11-16,3-3-7 0,-4 0-22 0,1 1 22 16,-1-3-1-16,0 1-20 0,0-1 20 15,-1 0-10-15,-1-2 8 0,0 0-8 0,-2-1 10 16,1 1-18-16,-4-5 17 0,-2-2-24 0,-2-3 12 16,-1 1 10-16,1-1-16 0,0-1-3 0,1 2 14 15,1-1-28-15,0 1 19 0,0-1-17 16,-3-2 14-16,5 5 10 0,0 0-18 0,2-1-15 15,2 3-15-15,-1 0-1 0,3-2 10 16,0 8-6-16,0-6-6 0,0-5-15 0,0-2 10 16,0 2-7-16,11-15-2 0,-6 13 16 0,4 1 3 15,-6 3 2-15,1 1-9 0,-1 3 24 16,-1 0-1-16,0 2 10 0,-2-1 3 0,2 0-14 16,0 3 4-16,-2-1 9 0,1-2-5 0,0 3 16 15,0-1 0-15,-1 2-14 0,2 0 21 16,-2 0-2-16,2 1-11 0,-2 1 0 0,0 3 10 15,2-1 4-15,0 1 9 0,1 1 5 0,2 8 2 16,-1 0-16-16,1-1 27 0,-1-2-15 0,0 2-10 16,4 0-10-16,-2 0 19 0,1-2-8 15,1 2 4-15,-1-2-8 0,2-1 0 0,-2-2-30 16,-2-1-2-16,1-1 8 0,2-3-14 16,-1-2-15-16,0 1-13 0,-1-2-10 0,0 2-44 15,-6-2 2-15,12 0 6 0,14-14 2 0,-13 5 5 16,-3 0-18-16,0-3 51 0,-2-1 0 15,-4 3-25-15,0-3 25 0,-1 1 23 0,-3-1-10 16,0 13-3-16,0-10 52 0,0 1-13 0,0-4 24 16,0 1 0-16,-13-14 33 0,9 14 4 15,0 3 12-15,0 1-8 0,0 1 3 0,1 1 13 16,1 0 12-16,0 1 3 0,0 2-2 0,0-1-1 16,0 2 6-16,-1-1-17 0,2 1 4 15,-2 1-15-15,0 1 4 0,3 0-10 0,0 0-27 16,0 0 12-16,-10 11 4 0,8-5-17 15,0 1 6-15,-1 8-10 0,1 1-7 0,0 0 24 16,2-2-9-16,0-2-6 0,0-2 9 0,0-3-14 16,0 4 0-16,0 0-13 0,0-2 18 0,11 9-9 15,-9-12-2-15,2-1 2 0,-2 0-11 16,-2-2-15-16,1 1 9 0,1-2-13 16,1 2-1-16,-1-3 29 0,1 0 0 0,-1-1-10 15,2-1-17-15,-2-1 21 0,1 0 24 0,-1 1-16 16,0-2-14-16,1 0 22 0,-2 1-8 15,1-2 8-15,-1 0-8 0,1 0 9 0,1-1-9 16,-1 0 1-16,1 1-9 0,6-5-7 0,-5 2 6 16,0 0 22-16,-2 2-34 0,2-1 14 15,0 1 2-15,-1 2 2 0,1-1-16 0,0 0-27 16,0 1-9-16,2-1-22 0,-2 1-28 16,1-1-28-16,-2 1 3 0,2 1 0 0,-1-1-72 15,0 2-98-15,1-2-43 0,0 1 0 0</inkml:trace>
  <inkml:trace contextRef="#ctx0" brushRef="#br0" timeOffset="88511.108">5043 8322 22 0,'-1'-3'164'0,"0"-1"-23"0,0 2-6 16,1 0 1-16,-1-1-23 0,2 2-5 0,-1 0-19 15,2 1 16-15,0 1-19 0,0 1-7 16,1 0-15-16,1 2 8 0,-1 1-5 0,1-1-9 16,6 9 9-16,-2-3-21 0,1 0-2 0,-1 1-14 15,1 1 8-15,-3-4-1 0,2 3 0 16,-3-2-11-16,-2-3-5 0,2 1 16 0,-3-2-9 16,1-1-12-16,-1-1 5 0,-1 1-9 15,0-3 2-15,0 1-6 0,0 1 20 0,0-2-6 16,1 0 6-16,-2-1 11 0,-1-3-14 0,0 0 10 15,-1-1-33-15,0-3 15 0,-3-6-18 16,0-4 23-16,-2 4-22 0,1-4 17 0,1 0-23 16,1 1-2-16,0 1 14 0,0-1 11 0,1 4 5 15,2 2-13-15,0 0 8 0,1 1 14 16,0 2 4-16,0 1-2 0,0 2 7 0,0 4-17 16,0 0-10-16,0 0 7 0,0-7 2 0,14 0-12 15,-9 8 10-15,1 0-21 0,0 1 27 16,12 5-2-16,-3 1-12 0,1 1-14 0,1 0-21 15,-3 0-14-15,-1 1-16 0,1-1-19 0,0-2-39 16,0 3-19-16,-1-2-30 0,-5 0-185 16,-1-3-52-16,-1-1 0 0</inkml:trace>
  <inkml:trace contextRef="#ctx0" brushRef="#br0" timeOffset="88839.23">5201 7804 93 0,'-5'-8'223'0,"3"2"-20"0,-1 1 15 0,-1 0-14 16,1 3-19-16,2-2-19 0,0 1-11 0,1 3-24 16,0-1-13-16,-1 2 19 0,2-1-47 0,1 6 2 15,2-2 4-15,6 7-6 0,2 3 0 16,1 0-25-16,1-1 17 0,2 4 12 0,0-2 1 15,2 2-6-15,-1 2-52 0,1-1 17 16,0-1 0-16,-3 1-2 0,2 2-1 0,-1-1-13 16,0-1 8-16,-1-1-10 0,-1-1 21 0,-1-2-45 15,-1 0 22-15,-2 0-13 0,-3-5 2 0,-1-3 21 16,0-3-27-16,-1 3-19 0,-1-2 2 16,0 0-23-16,-2-2-19 0,0-1-13 0,0-1-57 15,-1 1-24-15,-1-1-65 0,0 0-480 16,0 0 1-16,-1-15 0 0</inkml:trace>
  <inkml:trace contextRef="#ctx0" brushRef="#br0" timeOffset="89071.711">5223 8083 71 0,'-6'3'183'0,"3"-1"3"15,1-2-12-15,1 0 6 0,2-2-38 0,0-3 3 16,11-7-15-16,1-4-11 0,5-1-19 0,-1-1-13 16,4-2-19-16,1-3 9 0,2 2-13 0,0-4-26 15,1 4-4-15,1-2-10 0,-1-1-20 0,-1-1-17 16,0 2-15-16,-1 2-16 0,-4-1-31 16,-1 5-12-16,1 0-95 0,-5 1-94 0,-1 2-5 15,-5 7 1-15</inkml:trace>
  <inkml:trace contextRef="#ctx0" brushRef="#br0" timeOffset="90357.945">3100 11011 90 0,'0'0'144'0,"0"0"-1"0,0 13-13 0,0-13 25 16,0 0-29-16,0 0 11 0,0 0-28 0,-14 0 12 16,14 0-31-16,0 0 1 0,0 0 2 0,-24 24-7 15,21-24-9-15,0 0 7 0,0-1-21 16,0 1 13-16,0-1-5 0,-1-1-11 0,1-1-12 15,0-1-4-15,-1 1-7 0,0-2-2 0,-3-9-10 16,1 0 10-16,2 5 4 0,3-2 0 0,-2-4-16 16,3 2-2-16,0 1-7 0,0 12 8 15,0-13-6-15,0-1-8 0,14-15-8 0,-7 11 16 16,4 5-2-16,-1 2-9 0,1 0 13 0,1 3-10 16,-3 2-6-16,1 2-23 0,0 2 19 15,-2 2 7-15,0 0-16 0,13 14 7 0,-12-3-17 16,3 5 9-16,-4 4 16 0,-2 3-3 15,0 4-9-15,-2 3 19 0,-2 3-19 0,-2 1 11 0,0-5 4 16,0-14 2-16,0 7-10 0,0 3-6 16,0 1-1-16,0-1 11 0,0-1-2 0,0-3-2 15,0 0-11-15,0-5 13 0,0-3-5 16,0-3 11-16,0-2-24 0,0-2 25 0,0-6-4 16,0 0 2-16,7 13-15 0,-4-14 8 15,2-2 9-15,9-4-9 0,2-1-20 0,1-5-35 16,1-3-17-16,-1 0-60 0,2 0-23 0,0-5-92 15,3 1-167-15,-1-3 0 0</inkml:trace>
  <inkml:trace contextRef="#ctx0" brushRef="#br0" timeOffset="91362.355">3887 10061 24 0,'-2'-3'143'0,"1"2"-7"0,1-1-8 0,-1-2 1 16,0 2-14-16,1-1-22 0,-1 0 5 15,1 0-6-15,0 2 3 0,0-1-23 16,-1 0 8-16,1 1-15 0,0-1 1 0,-1 1 8 16,1-1-6-16,0 1-17 0,0-1-1 0,0 2 13 15,0-1-3-15,0 0 3 0,0 1-19 0,0 0-9 16,0 0-6-16,1 1 9 0,0 2 0 15,2 0-6-15,0 1-1 0,5 7-1 16,2 1-14-16,0 2-2 0,3 1 9 0,-1 3 4 16,1 1 15-16,-1 4-40 0,1-2 16 0,0 3 3 15,-1-3-16-15,1 2 3 0,0-1 13 0,1 1-11 16,2-1-1-16,-2-1 2 0,-1-1-11 0,1 2 21 16,0-1 6-16,-3-3-5 0,-1-2 2 15,1-3-14-15,-7-3 2 0,2-1 5 0,2 1-12 16,-4-4 8-16,0-1 19 0,-1-1-5 15,0-3 8-15,-1 0-19 0,-2 0 36 0,0-1-30 16,-1-3-14-16,0-1-5 0,-1-1 28 0,-5-11-26 16,0 0-13-16,2-4-6 0,-2 2 11 15,2-3-23-15,0 0 21 0,2 0-14 0,-2-1-3 16,-1 0 0-16,5 2 11 0,1-1 3 16,0 12 3-16,0-4 1 0,0-2-1 0,0 1-12 15,0 3 18-15,0 2 4 0,0 2-27 16,13-8 2-16,-11 13 13 0,2-1 17 0,-1 1-6 15,0 1-10-15,1 1-1 0,1 1-8 0,-1 3 14 16,9 5-5-16,-5-2 3 0,2 1-11 16,3 2 19-16,-3-2-10 0,1 2-20 0,1-1-7 15,0 0-9-15,0-2-8 0,-1 1-9 0,2-1 7 16,-1-3 2-16,-4 0-21 0,0-3-16 16,-1 0 11-16,1 0 9 0,-8-1-36 0,0 0-10 15,8 0 36-15,13-16-8 0,-10 5 32 16,-2 0-45-16,-3-2 30 0,1-4 32 0,-2 3-21 15,-3-4 15-15,-1 0-23 0,-1 9 37 0,0-5 14 16,0-2 19-16,0 1 37 0,-11-13-8 16,5 14 6-16,3 3 6 0,-1 3 5 0,0 1 23 15,0 1-3-15,2 2-4 0,0 1-8 16,0-1 9-16,1 2-5 0,-1 0-9 0,-1 2-6 16,2 0 0-16,1 1-11 0,-1 1-14 0,1 2-5 15,1-1 17-15,0 2-15 0,1 0 6 0,0 1-1 16,1 0-8-16,5 8-9 0,2 0 10 15,-1-3-17-15,-2-1 3 0,3 1-5 0,4-2-4 16,-3-1 3-16,2-2-29 0,0-3 6 16,-2 0 24-16,1-3-7 0,-12 0-3 0,8 0-2 15,0 0 9-15,4 0-10 0,1 0-6 0,6-13 14 16,-11 9 5-16,-3 0-7 0,-2 0 4 0,-2 0-8 16,0-1 13-16,-1 0-9 0,-3 0-7 15,3 5 8-15,-13-17-23 0,-1 2-13 16,0 6-25-16,-1-2-25 0,2 1 6 0,2-1-57 15,0-1-65-15,2 1-83 0,3 1 1 16</inkml:trace>
  <inkml:trace contextRef="#ctx0" brushRef="#br0" timeOffset="91730.185">4633 9642 100 0,'-2'2'96'0,"1"2"-11"15,-1 0-8-15,-3 10-17 0,-2 2 5 0,4-1-26 16,-4 2 14-16,3-6-5 0,0 4 0 16,1 1-14-16,2-4-2 0,1-2-7 15,0-10 15-15,0 7-48 0,0-2 19 0,0-5-2 16,0 7 8-16,13 2-40 0,-10-8 20 0,2 0-4 15,0-2 6-15,0 1 5 0,0-1 13 16,1 0-47-16,1-1 41 0,-7 2-2 0,7 0-10 16,0 0 10-16,6 0 8 0,0 0 10 0,0 0-11 15,-1 0 1-15,-3 0 10 0,0 0 7 16,-1 0-21-16,-1 0 2 0,4 9 19 0,-1 2 8 16,-3 0-22-16,-3 1 3 0,-2-2 3 0,0 1 3 15,-2-11-18-15,0 8 6 0,0 6-17 0,-11 16-14 16,6-14-6-16,-2-3-59 0,2-4-69 15,-4 1-144-15</inkml:trace>
  <inkml:trace contextRef="#ctx0" brushRef="#br0" timeOffset="92357.508">4892 9481 22 0,'-1'-3'137'0,"1"0"3"16,0 0-17-16,1 1 4 0,-2 0-16 16,1-1-10-16,1 2-2 0,-1 0-6 0,2-1-2 15,-2 1-21-15,1 1 9 0,1-2 16 0,0 1-10 16,-1 0-6-16,1 1 16 0,0-1-11 0,2 0-7 15,1 1-6-15,-1 1 9 0,1 0-1 16,0 0-17-16,1 2 4 0,9 4-8 0,-4 2-15 16,2 2 4-16,4 2-3 0,-6-1-9 0,3 4-18 15,-2 4 25-15,3-1-20 0,-3 3 19 16,2 0-6-16,-2 3-8 0,-1-1 2 0,3-1-5 16,-1 0-20-16,-1 0 3 0,0 1 30 15,-2-2-12-15,1 0 2 0,-1-2-8 0,-2-3 6 16,0-2 3-16,-2-6-31 0,-1 0 33 15,-2-2-20-15,0-2 9 0,-1-1 11 0,-1-1 35 16,0 0 6-16,-1-3-47 0,0 0-4 16,0-3 2-16,-2-1-11 0,-2-10-4 0,-2-3-2 15,-3-4-13-15,-2-2 13 0,0 0-2 0,-5-1-19 16,2-1 1-16,0 0 16 0,-1-1-25 0,-2 2-4 16,3 1 9-16,-4 0-6 0,2 2 4 15,1 2 7-15,0-3 3 0,3 2-15 0,0 0 5 16,4 0-15-16,4 3-5 0,0 0 18 15,2-1 8-15,2 3-8 0,0 6-7 0,0-3 14 16,14-14-16-16,-9 16 18 0,2 2-5 16,-1 3 9-16,1 0 14 0,-1 4-22 0,0-2 13 15,0 2-13-15,-6 1 13 0,0 0 1 0,7 0 5 16,14 15-2-16,-9-6-9 0,-3 1 12 16,0 4-20-16,-4-1 21 0,-2-1-5 0,-3-12 11 15,0 15-12-15,0 2-29 0,0-1-17 0,-14 19-39 16,11-24-11-16,-5 9-67 0,-6-7-68 15,0 2-217-15,2-6 0 0</inkml:trace>
  <inkml:trace contextRef="#ctx0" brushRef="#br0" timeOffset="92669.65">5070 9221 52 0,'1'-2'166'16,"0"1"3"-16,-1 0-22 0,1-1 4 0,0 2-13 16,-1 0-11-16,2 0-9 0,-1 0-8 0,0 1 18 15,1 1-13-15,-1 0-1 0,3 2 9 16,-1-2-39-16,7 8 0 0,0 1-5 0,0 0-15 15,-2 1 25-15,1 0-19 0,-1 1-21 16,0 0 8-16,-1 1-30 0,2 1 18 0,-3-2-25 16,0-3-43-16,-2-2-4 0,0-1-33 15,0-1-42-15,-2-1-63 0,0-2-33 0,-1 0-144 16,-1-2-11-16,0-1 1 0</inkml:trace>
  <inkml:trace contextRef="#ctx0" brushRef="#br0" timeOffset="92819.871">4947 9025 126 0,'-2'-3'126'0,"-2"0"-17"0,2 1-47 0,2 0-22 16,2-1 1-16,3 1-58 0,-1-1-72 15,1 1-146-15</inkml:trace>
  <inkml:trace contextRef="#ctx0" brushRef="#br0" timeOffset="93104.791">5143 8807 139 0,'0'-3'162'0,"-1"0"-5"0,0 2-3 16,0 0-13-16,1-1 18 0,1 2-27 15,0 3 19-15,1-1-16 0,2 0-7 0,4 11 8 16,4-1-10-16,-2 4-25 0,4 2-4 16,0 0-13-16,1 1-3 0,-3 1 6 0,1 2 10 15,2-1-18-15,0 3 15 0,3 1-28 16,-3 0 3-16,0-1-6 0,-1 1 18 0,0-1-35 16,-3-3 14-16,3-1-26 0,-2 0-18 0,-1 1-21 15,2-3-11-15,-3-3-45 0,-3-3-12 16,-2-5-30-16,-2-1-54 0,-2 0-75 0,-1-6-325 15,-1-1 0-15</inkml:trace>
  <inkml:trace contextRef="#ctx0" brushRef="#br0" timeOffset="93281.319">5215 9178 4 0,'1'-4'93'0,"5"-10"-37"0,2-4 4 16,3 0-24-16,3-5 11 0,2 3-65 0,-2-4-24 15,2 1-19-15,1-4-21 0</inkml:trace>
  <inkml:trace contextRef="#ctx0" brushRef="#br0" timeOffset="93606.478">5472 8817 44 0,'2'-3'65'0,"-2"2"17"0,-1 1-27 15,0 0-5-15,-1 3 1 0,-1 0-1 0,0 2 4 16,1-2 4-16,-1 4-14 0,1-1 4 16,-2 10-8-16,2-4-1 0,1-4-4 0,1 4 11 15,0-1-3-15,0-2-15 0,0-1 17 0,0 2-16 16,0 2 11-16,0-1 0 0,11 15-21 16,-8-16 18-16,0-1-25 0,1 0 23 0,-2-2-30 15,0-3-7-15,-1 0 14 0,1 0 15 16,-1 0-18-16,1-2 2 0,-1 1-3 15,0-2-1-15,0-1 5 0,0-1 5 0,-1-1 14 16,1-1-18-16,0-1 29 0,-1 0-12 16,0-2 10-16,0 1 4 0,1-2 0 0,0-1-1 15,-1 1 16-15,0 7-6 0,0-7-16 0,0 0 9 16,0 7-2-16,0-8-9 0,0 2 16 0,10-6-10 16,-8 9-10-16,1-2-2 0,0 1-33 0,1 0 12 15,0 1-33-15,0-1-12 0,11-3-28 16,-3 0-3-16,-1 3-50 0,5-6-50 0,-2 1-48 15,1-2-88-15,-3 0 0 0</inkml:trace>
  <inkml:trace contextRef="#ctx0" brushRef="#br0" timeOffset="93925.624">5578 8579 92 0,'-3'-8'205'16,"0"2"-17"-16,1 1 45 0,0 1-10 16,0 0-12-16,0 1-6 0,1 0-16 0,0-1-7 15,-1 2-4-15,0-1-23 0,2 1-43 0,-2 0 33 16,2 1-16-16,0 1-46 0,1 2-2 16,0 0 16-16,2 1-12 0,-1 4 21 0,7 8-53 15,0 1 7-15,1 3 10 0,1 3 13 0,0-1-19 16,2 0-33-16,0-1 21 0,1 1-1 0,0 0-9 15,0 2-8-15,-1-3 19 0,1-2-20 16,4 1 21-16,-3-1-24 0,-1 0-5 0,-1-3-7 16,0-2-12-16,-5-3 4 0,-1-3-34 0,-1-2-40 15,-1-1-13-15,-2-4-62 0,-1 0-51 16,-2 0-48-16,0 0-496 0,2-11 0 0,-2 6 0 16</inkml:trace>
  <inkml:trace contextRef="#ctx0" brushRef="#br0" timeOffset="114968.78">12693 3396 24 0,'0'0'71'0,"0"0"15"0,0 0 0 0,0 0-12 16,0 0-2-16,0 0 4 0,0 0-23 15,0 0 32-15,0 0-27 0,0 0 14 0,0 0-15 16,0-12 6-16,0 12-12 0,0 0 0 0,0 0 3 15,0 0-19-15,0 0 9 0,0 0 4 0,0 0 0 16,0 0-18-16,0 0 3 0,0 0 8 0,0 0-9 16,0 0 2-16,0 0-11 0,0 0 1 15,0 0 0-15,0 0-8 0,0 0 11 0,0 0-10 16,0-18 3-16,-5 19-3 0,1 1-18 0,-3-1 0 16,-8 6 19-16,-1 0-8 0,-2 2-1 15,-1 1 12-15,-2 1-11 0,-2 2-6 0,0 1-1 16,-2 0 12-16,1 2-9 0,-3 2 4 0,-2 0-9 15,0 2-2-15,-5 1 7 0,-2 1-18 16,0 0 19-16,-3 2-6 0,1 1-6 16,-2-2 11-16,1 4 0 0,0-4-14 0,-1 1 1 15,0 0 10-15,-2 3-1 0,2-4-2 0,2 5 10 16,-3-4-4-16,5-1 5 0,0 0-18 16,5-3 15-16,2-1-16 0,2-1 18 15,4-1 6-15,6-2-11 0,-2-2 3 0,1-1 3 0,3-2-10 16,2-2-1-16,3-2-2 0,4-2 2 15,1 0 19-15,1 0-3 0,1-2 8 0,0 0-9 16,2 0 10-16,-3 0-22 0,3-1 4 16,-2 2 13-16,1-2-8 0,1 0-3 0,0 0-9 15,0-1 2-15,0 2 18 0,-1-2-14 0,2 2-8 16,-2-2 13-16,1 1-4 0,-1-1-5 16,2 1-3-16,-1-1-11 0,1 1 5 0,0-1-15 15,0 0-13-15,0 0-20 0,0 0-73 16,0 0-90-16,0 0-141 0,0 0 0 0</inkml:trace>
  <inkml:trace contextRef="#ctx0" brushRef="#br0" timeOffset="116165.399">10330 4814 5 0,'0'0'136'16,"0"-12"-6"-16,0 12-23 0,0 0 8 0,-13 0-2 16,13 0-19-16,0-13-11 0,0 13-5 15,0 0 2-15,0 0-10 0,0 0 8 0,0 0-11 16,0 0-8-16,-2 17 8 0,14 7 8 15,-2 1-8-15,-2 0 0 0,2 3-8 0,3 0 11 16,-2 0-2-16,-2-1-13 0,3 3-2 0,-1-2 1 16,-1 3 18-16,2-3-17 0,-2 1-3 15,-1-4-5-15,0-1 10 0,1 0-18 0,-3 1-3 16,-1-7-14-16,1-1-5 0,-1-2 16 16,-4-5 10-16,1-2-1 0,0-3-21 15,-2 1 24-15,0 0-14 0,0-6 35 0,-2 0-27 16,-1-2-27-16,0-3 22 0,-7-9-22 0,-3-8-20 15,3-5-23-15,-2 1-2 0,-4-4-19 16,1-1 19-16,2-1-15 0,1 0 18 0,1 1 10 16,-2 0-11-16,1 5 7 0,2 0-11 0,0 3 1 15,-2-2 7-15,1 2 2 0,-1 3 8 16,3 1-9-16,-1 1 21 0,0 0 5 16,2 4-11-16,4 3-10 0,0 2 9 0,1 1 10 15,1-2-9-15,1 2 0 0,0 8-12 0,0-8 13 16,12-16 4-16,-4 8 1 0,0 3-17 0,0-2 12 15,4 3 3-15,-1 2-5 0,1 0 14 0,5 3-5 16,-5 4-5-16,1 2-6 0,-13 1 17 16,14 0-1-16,2 0 1 0,16 15-14 15,-17-8 11-15,-1 2 12 0,-2 0-2 0,0 3-16 16,-1 0 10-16,-2 0 10 0,-2 1-13 0,-1 1 4 16,-2 4 17-16,0-1-11 0,-4-5 6 15,0-4 0-15,0 3-5 0,0-1 8 0,-14 15-27 16,7-10 23-16,-1-2-9 0,-1-2-1 15,-2-1-16-15,1 1 16 0,-2-3-4 0,-1 1-10 16,4-3-2-16,-1-3-21 0,2 1-4 0,1 0-6 16,0-2-25-16,0 1-29 0,2 0-5 15,3-2-31-15,-2 2-34 0,0-3-50 0,1 1-90 16,1-1 0-16</inkml:trace>
  <inkml:trace contextRef="#ctx0" brushRef="#br0" timeOffset="117397.241">10556 4582 2 0,'0'-2'147'0,"2"0"-22"16,-2-1-4-16,0 2 15 0,0-1 2 15,1 1-19-15,0-1 10 0,-2 1-24 16,2 0 24-16,-1-2-31 0,1 3 13 0,-1-1-12 16,0 1-10-16,0-2 10 0,0 1-15 0,1 1 1 15,0-1-18-15,-1 1-3 0,1-2-1 0,0 1-10 16,-1 1-2-16,1-1 14 0,-2 0-21 15,2 0-8-15,0 0-1 0,-1 1-7 16,-1-2-7-16,1 2 13 0,0-1-1 0,0 1-3 16,0 0-8-16,0 0 6 0,0-1 6 0,0 1-8 15,1 0-4-15,-2 0-1 0,0 0-6 16,3 0-9-16,-2 0 6 0,0 1 4 0,2 0 8 16,-2 2-20-16,2 1-2 0,1 1 8 15,5 8-3-15,0 2-13 0,-2 1 30 0,2 3-24 16,0 1 17-16,1 1 6 0,1 2 0 0,-4 1-29 15,2 0 11-15,1 3-3 0,0-1 17 16,-2-2 8-16,3 3-15 0,-3-2 0 0,1-1-4 16,0-5-8-16,-1 2 12 0,1-2-1 15,-2 3-3-15,0-6-5 0,2 1 27 0,-3-7-35 16,0 5 6-16,0-2 32 0,-1-2-35 16,-1-3-3-16,-1-1 21 0,1-3 12 0,-1 1-45 15,-2-3 25-15,1 1 1 0,0 0 4 0,-1-1 3 16,1 1-10-16,-1 0 5 0,1-3 2 15,0 2-14-15,-1-1 29 0,0-1 20 0,-2-1-53 16,1 0 27-16,0-1-3 0,1-1-3 0,-1 0-25 16,-1-2 28-16,-1-1-10 0,-2-7 11 15,2 1-8-15,0 1-8 0,-1-5 31 0,0-2-28 16,0 0-7-16,0 1-2 0,-1-4 1 0,3 1 6 16,-3-1-48-16,3-1 9 0,-3-1 15 15,1 0-24-15,2 3-20 0,0-1 22 0,0 2 6 16,1 0-4-16,1 5 21 0,0 3-10 0,-1 2 7 15,1 9-10-15,0-7 2 0,0 7 19 16,0-9-20-16,0 9-4 0,0-6 6 0,0 6 29 16,0 0-2-16,10-7-8 0,-5 8-7 0,-1 3 1 15,4 6-2-15,3 2 16 0,-2-1-11 16,-1 2-10-16,3 1 13 0,-1-1 3 0,-2 0-1 16,3 1-4-16,-2-1 15 0,1 0-1 0,0-3-7 15,-2-1 4-15,-1-3-2 0,3 2 5 16,1-3-10-16,-4-1-7 0,0-2-19 0,-1-2 12 15,-6 0-18-15,7 0-19 0,14-11-27 0,-8 1 6 16,1-2-2-16,-1-3-7 0,-4 0 6 16,-1-2-2-16,-1-1 4 0,0 0 25 0,-1 0 0 15,-2 1-6-15,0 1 13 0,-1 5 8 0,0 0 35 16,-3 1-8-16,0 3 6 0,0 7 4 16,0-7 32-16,0 1-5 0,0 6 8 0,0-8 1 15,0 1 14-15,-12-4 2 0,10 6 0 16,0-1-15-16,1 2 11 0,-2-2 6 0,3 2-3 15,-3-1 1-15,-1 2-9 0,2 0 24 0,0 0-9 16,2-1-14-16,-3 1-12 0,1 1 12 16,0 1 2-16,1-3-26 0,0 4 3 0,0-1 13 15,-1 1-9-15,1 1-7 0,-2 2 20 16,1 1-20-16,-1 1 5 0,1 1-2 0,-1 10-14 16,-1 0 5-16,0 0-8 0,1 2 19 0,3-1-3 15,-2 1-14-15,2-3-2 0,0-6 5 16,0 3-2-16,0-1-19 0,0 0 7 0,0-2-5 15,12 14-24-15,-6-14 15 0,-1-3-11 16,1 0 1-16,4 2-5 0,1-5-9 0,-2-2 20 16,0 2-4-16,-9-3 0 0,12 0-9 0,10-11 10 15,-11 8 4-15,-3 0-5 0,1-7 15 16,-1 5 6-16,-2-1-8 0,-2 2 6 0,-2-1 5 16,-1-2-12-16,-1 7 3 0,0 0-1 0,0-8 4 15,0-3 14-15,-20-13-4 0,10 12-4 16,-1-1 4-16,-1 2-9 0,-1 0 0 0,-1 2-3 15,4 1-4-15,1 2 0 0,4 0 0 0,-3 1-18 16,4 2-23-16,-1 1-47 0,2 1-36 16,0 0-38-16,0 0-92 0,1 1-48 0,1 0 0 15</inkml:trace>
  <inkml:trace contextRef="#ctx0" brushRef="#br0" timeOffset="118255.076">11062 4492 45 0,'0'-3'140'0,"1"0"-21"16,0 1 6-16,-1 0-7 0,1 0 4 15,-1 1-22-15,0-1-5 0,1-1 2 0,-1 2-16 16,0 0-9-16,0 1 7 0,2-1-22 0,-3 2 8 15,2 0-15-15,1 0 1 0,1 2-7 16,0 0 1-16,-2 1-17 0,2 2 11 0,3 6-17 16,1 2 8-16,-2 0 15 0,2-2-20 0,-2 3-11 15,0-1 7-15,-1 1 27 0,-2-3-14 16,0-2-5-16,2 0 6 0,-4-2-3 0,2 0-12 16,-1-2 16-16,0 1-9 0,0-4 2 0,1 2-20 15,0-1-1-15,-1 0 23 0,-1-1-16 16,1 1 16-16,2 0-7 0,-3-2 34 0,1 2-1 15,0-3-11-15,0 0-5 0,-1-1 7 0,0 0-3 16,0-1-14-16,0-2 14 0,0-2-14 16,-1 0-13-16,0-11-6 0,0-1 0 0,1 7-13 15,-7-17-8-15,1 7 8 0,0-2-10 0,1 1-4 16,3 0-4-16,-3 3 11 0,5 2 2 0,-3 0-14 16,0 1 11-16,-1 3-6 0,1 2-3 15,2 3 11-15,0 1 14 0,1 1-29 0,-1 1 21 16,0-1-17-16,1 3-5 0,0 0 14 15,0 2 2-15,0 0-3 0,5 0 8 0,0 0-12 16,-2 3-3-16,1 1 18 0,0 0 1 0,6 10-8 16,1-1 10-16,0 0 10 0,-2 0-4 15,-2 3-19-15,3 0 11 0,-1-3-4 0,0 0-8 16,1 1 13-16,-3-1-3 0,1-2-15 0,-1-3 28 16,0 0-17-16,-2-2-3 0,1-2-11 0,-2-1 1 15,1 0 7-15,0-1-14 0,0-1 3 16,0-1 1-16,-5 0-6 0,0 0 5 0,7 0 0 15,6-10 1-15,-4-3 12 0,0 0-16 16,-2-3-5-16,-4-2-2 0,4-1 4 0,-3-1 5 16,-4 11-3-16,0-7-3 0,0-1 14 0,0-1 1 15,0-2-13-15,-12-16 16 0,6 20-12 0,1 1 7 16,-2 2 20-16,-1 2-8 0,2 2 2 16,2 0 9-16,0 2-12 0,0 3 17 0,1-1 1 15,1 2 5-15,0 0-6 0,0 0 0 16,2 2-1-16,-4-2 1 0,2 2 12 0,0-1-17 15,0 1-3-15,2 1 24 0,0 0-11 0,0 0 18 16,0 0 2-16,-7 12-7 0,7-5 13 0,0 1 0 16,0 10-3-16,0-9 1 0,0 6-13 0,0 2 9 15,11 21 1-15,-5-20-1 0,-1-2-23 16,3 0-10-16,0-1 10 0,2-1 10 16,1-2 8-16,0-3-26 0,4 0 6 0,-5-3-15 15,1-3 15-15,-1-3 5 0,0 0-10 0,-10 0-22 16,14 0-12-16,13-16-7 0,-13 5-13 15,-1-1-21-15,3-2-34 0,-5 0-13 0,0 0-11 16,-1 0-66-16,-4 5-98 0,-4-1-107 0,-2 3 1 16</inkml:trace>
  <inkml:trace contextRef="#ctx0" brushRef="#br0" timeOffset="120954.389">9952 4874 33 0,'0'0'102'0,"0"0"-16"16,0 0-15-16,0 0 5 0,-22-21 3 16,25 16 17-16,-1 0-18 0,0-1-9 15,6-6-6-15,-2 0 7 0,0-2-9 0,3 2-13 16,-3 3 10-16,1-5-24 0,3 2 19 16,-1-3-7-16,0 1 0 0,0-1-4 0,1 0-9 15,-2 0-3-15,3 0-4 0,2-2-18 0,-1 0 6 16,1-2 19-16,1 0-13 0,-1 1-6 0,-1 1-11 15,1-2 11-15,2 1 2 0,-1 1-6 16,-2 0-8-16,2 1 11 0,-1 2-1 0,1-4-5 16,-1 3 1-16,2 1-13 0,-1-1 18 0,0 1-11 15,2-2 5-15,0-1-5 0,0 1 11 16,3 2-5-16,-3-3-7 0,2 2-16 16,-1-3 19-16,0 2-6 0,-1 1 22 0,2 1-7 15,0-1-13-15,-2 1 2 0,-2 2 8 0,2-4-15 16,-1 2 7-16,-1 1 10 0,1 0-7 0,-1 2 3 15,-2-3 6-15,2 4-5 0,-2-1 2 16,1 0-4-16,1 1 1 0,1 1 4 0,-3-1-2 16,1 3 6-16,-1-5-14 0,-1 5 12 15,2 0-2-15,-2-2 5 0,1 2-13 0,2 0 3 16,-4-1 6-16,4 1-3 0,-5 2-5 0,-2 0 4 16,-1 1 5-16,1 1-8 0,-1-1 3 0,0 1-7 15,0 1 4-15,8-5 2 0,-3 3-13 16,1-2 12-16,0 1 8 0,1 0-10 15,0 2-10-15,-3-1-2 0,5-1 21 0,-5 3-11 16,0-2 4-16,2 2-20 0,-3 0 19 16,-1 1-7-16,-1-1 10 0,0 2-15 0,12-2-1 15,-3 0 1-15,-5 2 11 0,0-1 7 0,-1 1-21 16,-1 0 6-16,1 0 3 16,-2 0 11-16,0-2 4 0,3 2-16 0,0 0 3 15,3 0-15-15,-3 0 16 0,0 0-11 0,-1 0 4 16,-2 0 13-16,-2 0 4 0,2 0-9 0,5 11-10 15,-7-9 21-15,7 6-12 0,-4-4 6 16,-1 0-15-16,0-1 20 0,-1-1-24 0,0 1 12 16,-2 2 3-16,6 3-3 0,0-3 3 15,-3 1-3-15,3 1-11 0,0-1 12 0,-4-3 5 16,4 5-3-16,1-2 5 0,-6-2 5 0,1 0 1 16,-2 1-14-16,1-1 5 0,-1 0 11 15,1 0-3-15,-3 0-8 0,7 6-5 0,-1 2 1 16,-2-4 0-16,2 1 12 0,-2-2-3 0,-2-2-7 15,-1 1-5-15,-1-2 10 0,1 1-14 0,0 1 4 16,-1-2 9-16,-1 0 3 0,0 1-2 16,2-1-6-16,-2 1 12 0,-1-1-4 0,2 1-13 15,0-1 15-15,-1 1 0 0,1-1-17 16,-1 1 16-16,-1 1-17 0,2-1 12 0,-1 0-8 16,5 9 21-16,0-4-8 0,-2-2-18 0,-2 1 5 15,0-4-4-15,2 1 15 0,-3-1-13 0,0 1-3 16,-1-1 18-16,1 1 5 0,0-1-10 0,-1 1-4 15,2 0 5-15,1 10 8 0,-3-5-15 16,-1 0 2-16,1 1-2 0,-1-12-2 16,0 9 2-16,0 0 16 0,0-1-10 0,0 6 14 15,0 1-30-15,0-1 7 0,0 1-3 0,-12 15 8 16,9-14-15-16,1-3 4 0,0-4 8 0,-1 7 11 16,0 0-26-16,-2-4 23 0,2-3-1 15,1 1 8-15,-5 5-14 0,2-1 0 0,-1-1-3 16,2-2 4-16,-3 1-2 0,2-1-9 15,1-2 24-15,1 0-9 0,0-1-2 0,0-2-5 16,1 0 11-16,0-1-19 0,0 1 11 16,0-1-21-16,0 0 9 0,-1 0 3 0,1 0 17 0,-1 1-5 15,-2 7-6-15,-1-3 8 0,0 3-13 0,-1 0 5 16,-1-1-12-16,1 1 16 0,0-2 1 16,-1 0-11-16,4-3 23 0,-4 0-15 0,3 0-2 15,-1 4 5-15,-1-3-8 0,2-1-10 16,0-1 11-16,-2 4-4 0,1-2 11 0,1 0-1 15,-2 2-14-15,-3 0 16 0,2 0-4 16,-4 0-9-16,0 1-7 0,5 0 10 0,-4-2 11 16,-1-2 12-16,1 6-1 0,1-2-10 0,-3 0-14 15,2 1 1-15,-3 0-7 0,2-4 16 0,3 4 8 16,-4-2 2-16,1 2-2 0,3-3-12 0,-1 1-1 16,-1-1 3-16,-1 0-6 15,2 2 19-15,-2-1-29 0,1 0 6 0,-1-1-8 16,0 1 20-16,-1-2-2 0,0 3 4 0,0-2-14 15,1 0-7-15,-1 0 24 0,0-2-10 0,1 3 5 16,0 0-12-16,1-1 12 0,2-4-7 0,-3 3 23 16,2 0-12-16,-1 1-9 0,1-4 23 15,-2 3-24-15,-1-1-1 0,4 2 8 0,2-3 3 16,-1-1-6-16,-4 3 12 0,4-2-14 16,-3 1 28-16,-1-1-24 0,1 0 6 0,3-1-15 15,-1-1 20-15,3 0-16 0,1 0 12 0,1-2 23 16,0 1-15-16,0-2-10 0,-1 1 14 0,1 0-9 15,0-1 9-15,0 1-4 0,0-1 8 16,0 1-25-16,0 0 22 0,-1 0-14 0,-1-1 8 16,1 1 22-16,0 0-39 0,-9 4 6 15,0-2 29-15,-1 1-14 0,1-1-27 0,2-2 12 16,1 0 13-16,2 1-21 0,0-2 1 0,2 0 3 16,0 0 26-16,0-1-13 0,1 2 13 0,0-2-3 15,0 1-1-15,-1 0-14 0,0 0-11 16,1-1 14-16,1 1 27 0,-1 0-13 0,0-2-8 15,0 2-7-15,1-2 0 0,0 1 11 16,-1 1 27-16,-1-2-14 0,7 0-13 0,0 0-3 16,-9 0 1-16,1 0 29 0,1 0-22 0,-6 0 9 15,-13-16-20-15,11 11 11 0,0-2-23 0,2 3 7 16,1-4-30-16,1 2-2 0,-2 0 12 16,2 1 12-16,2 0-18 0,1 0 25 0,1 1 15 15,0 0-15-15,2 0 4 0,0 1-7 16,-8-4 9-16,1-2-12 0,6 3 1 0,0-1-5 15,0 2 5-15,1-2-2 0,1 4 22 0,-4-7-22 16,-1-1 0-16,1 1 7 0,-2 3 6 16,4 0 8-16,0 0-28 0,-1-3 20 0,-1 1-23 15,2 2 19-15,-5-4-19 0,6 2 23 0,0 1-12 16,-5-2-10-16,4-3-3 0,-2 3 9 0,-1-1-12 16,2 2 0-16,0-3-5 0,2 4 7 15,-4-4 4-15,2 0-6 0,3 3 5 0,3 0 13 16,-5 1-13-16,4 1-1 0,-3-6 20 0,2 2 0 15,0 3-43-15,0 0 46 0,-1-6-13 0,1 5 8 16,1-1-45-16,1 2 28 0,-1 2 6 16,1-1-7-16,1 0-23 0,-1 2 27 0,0 0 0 15,0-2-9-15,1-1 9 0,0 8-18 16,0-6 7-16,0-2 19 0,0 2-6 0,0-1 29 16,0 0-4-16,0-1-3 0,0-4-26 0,0 0 5 15,0 1-6-15,12-13-23 0,-11 11 27 0,-1 2 19 16,1 4-23-16,1 1-26 0,1 0 35 15,-3-1-8-15,2 2-10 0,5-7 12 0,-5 2-6 16,0 4 3-16,0-1 24 0,2 0-38 16,-2 2 16-16,0-1-1 0,1 0 0 0,4-6 20 15,-2 4-19-15,4-4-7 0,-4 2 26 0,0 1-15 16,0 2-2-16,5-4 22 0,-1-2-37 0,0 3 32 16,-1 0-20-16,-1 1 12 0,-2 2-23 15,-1 3 3-15,0 0 26 0,1-1-12 0,-2 1 4 16,-1 1 1-16,0 1-21 0,0 0 17 0,-1 0-7 15,1 0-8-15,0 1 17 0,1-1 13 16,-3 0-25-16,2 1-37 0,0-1 26 0,-1 0 25 16,0 1-6-16,1 0-17 0,-2 1-13 15,0 0-13-15,0 0-22 0,0 0 12 16,0 0 7-16,0 0-29 0,0 0 10 0,0 0-11 16,0 0-46-16,0 0-14 0,0 0-29 0,0 0-53 15,0 0-371-15,0 0 1 0</inkml:trace>
  <inkml:trace contextRef="#ctx0" brushRef="#br0" timeOffset="163365.493">16141 4686 9 0,'0'0'103'16,"0"0"-19"-16,0 0 18 0,0 0-9 0,0 0-7 15,0 0-19-15,0-12 4 0,0 12 1 16,0 0-20-16,0 0 10 0,6-25-21 0,-6 19 14 16,2 0-4-16,3-9-5 0,-2-1-11 0,0-3-7 15,-1-1-6-15,4 0 18 0,-2-4-23 16,0 1-1-16,1 0-8 0,1 1 7 0,-2 2 12 16,0 3-19-16,-1 4 4 0,-1 2-8 0,0 2 12 15,0 3-5-15,-1 1-17 0,-1-1 18 0,1 2-4 16,0 2-1-16,0 0-12 0,-1-2-3 15,0 2-3-15,1 0 24 0,-1 0-11 0,0 1 20 16,0 1-18-16,0 0-8 0,0 0 9 16,0 0 8-16,0 0-9 0,0 0-6 0,0 0 8 15,0 0-12-15,0 0 8 0,0 0-2 0,0 0 2 16,0 0 3-16,0 0-2 0,0 0-1 16,0 0 2-16,0-7-12 0,0 7 17 0,0 0-13 15,0 0-13-15,0 0 20 0,0 0-15 16,-12-10 1-16,12 9 18 0,-1 1-17 0,0 0-21 15,1 0-29-15,0 0-14 0,-2-1-70 0,2-1-171 16</inkml:trace>
  <inkml:trace contextRef="#ctx0" brushRef="#br0" timeOffset="164115.307">16149 3967 65 0,'-1'-1'41'0,"0"-1"32"16,0 1-16-16,1 0-7 0,0 1-14 0,0 0 16 16,0 0 9-16,1 1-29 0,0 2 14 15,0-1-12-15,1 3 29 0,2 0-17 0,1 9-7 16,0 1 12-16,2 2-14 0,-1 0-10 0,1 0 3 16,-1 0-13-16,0-1 1 0,-1 0-3 15,2-4 1-15,-4 0 3 0,1-3 7 0,-1 0-12 16,-1-1-5-16,0-1 4 0,-2-3 20 15,2 1-29-15,0-1 1 0,-1 0 10 0,1 0-37 16,-2-1 27-16,2 0 10 0,-1-1-4 0,0 1-17 16,0 0 10-16,0-2 7 0,0 1 2 15,0-2-12-15,-1 0 6 0,0 0-4 0,0 0-9 16,11-12-6-16,-3-1 8 0,-2-2-27 0,2-2 14 16,2-4-8-16,-1 3 4 0,-1-2 11 15,2 2-11-15,-1 0 25 0,0 3-12 0,-2-1-4 16,2 5-6-16,-3-1 15 0,0 5-36 0,-1 3 26 15,-1 1-14-15,-2 1 18 0,1 2 19 16,1-1-12-16,-4 1-8 0,0 0-1 0,0 0 10 16,0 0-7-16,12 14 19 0,-9-9-6 0,4 8-23 15,0-4 37-15,-3 1-22 0,1 3 28 16,-4-3-16-16,2-1 15 0,-1-1-4 0,0 0-11 16,0-2-10-16,-2 0 11 0,0-3-19 0,0-3 11 15,0 0-2-15,0 9-18 0,-11 11 30 16,0-8-41-16,1-1 5 0,-4 1-22 0,0-3 6 15,0-1-31-15,-2-1-24 0,1-3-49 0,1 0-77 16</inkml:trace>
  <inkml:trace contextRef="#ctx0" brushRef="#br0" timeOffset="164552.715">16517 3984 37 0,'2'8'32'0,"3"-4"19"0,-3 0-18 0,3-1 18 16,-1 0-13-16,0-2-4 0,1-1 5 16,0 1 14-16,0-2-44 0,1 0 23 0,1 1 4 15,9-10-4-15,-6 6-23 0,-4-2 30 0,0 2-9 16,-2 0-9-16,0-1-33 0,-1 0 27 0,-1 1 0 15,-2-1-21-15,0 0 41 0,0 0-19 16,0 5-16-16,0 0 19 0,0-7-30 0,-17-12 40 16,9 9-45-16,2 4 3 0,-2 1 11 0,3 1 2 15,-1 1-6-15,2 1-9 0,0 1-12 16,0 0-6-16,2-1-53 0,-3 0-44 0,2 0-90 16</inkml:trace>
  <inkml:trace contextRef="#ctx0" brushRef="#br0" timeOffset="164941.495">16645 3811 19 0,'-1'6'44'0,"1"0"-13"0,-1-2 16 16,3 3-17-16,-2-1-6 0,2 2-5 0,-1-3 34 15,-1 3-38-15,0 1 5 0,9 14 11 0,-5-14 1 16,0 0-31-16,1-3 28 0,-1-1 3 16,3-1-22-16,-1-1-4 0,-1-1 18 15,1-2-11-15,-1 3-2 0,-5-3 9 0,0 0-7 16,10 0 3-16,-2 0 15 0,-8 0-14 0,16-11 0 15,-11 8 19-15,-2 0-45 0,-1-1 23 16,-1 0 27-16,-1-1-50 0,-1 1 18 0,1-2 8 16,-2 1-8-16,2-2-5 0,-16-11-4 15,8 7-16-15,-1 1 28 0,2 2 12 0,2 3-25 16,3 0-18-16,-2 2 4 0,0-2 6 0,1 2-46 16,1 1-50-16,-1 1-84 0,-1-1-48 15</inkml:trace>
  <inkml:trace contextRef="#ctx0" brushRef="#br0" timeOffset="165549.387">16704 3601 12 0,'1'2'42'0,"2"1"21"0,-1 0 7 0,1 1-7 16,-1 1-17-16,6 8 13 0,-1-1 3 0,4 1-5 15,-5-1 4-15,-1-1-17 0,3 1 4 16,-1 0-4-16,0-2 16 0,-1 2-3 0,0-3-33 15,2 2 15-15,1 0-8 0,-6-3 4 0,3 0 2 16,0-1-17-16,-3-2-3 0,1 0-10 16,0-2-2-16,0 0 4 0,0 1 7 0,0-2-15 15,0 2 5-15,0-1 13 0,1-2-20 0,0 1-17 16,2 0 30-16,-2-1 5 0,-1-1-14 0,-4 0 0 16,0 0 4-16,7 0-21 0,-7 0 17 15,7 0-1-15,6-11-2 0,-10 6 0 0,0-1-26 16,2-7 35-16,-2 2-13 0,-1-5 12 0,-1 3 5 15,-1 1-19-15,0 12 2 0,0-10 8 16,0 0 7-16,0 2-18 0,0 1 18 0,0 7-7 16,0-8-6-16,0 1-5 0,-11-3 0 0,9 6 2 15,1 1 7-15,-1 0 10 0,-1 2-11 16,1 0-4-16,0 1 3 0,-1 1 0 16,0 0 0-16,1 1-10 0,0 0 11 0,0 1-7 15,2 1 7-15,-1-1 8 0,2 3-26 0,-1-1 24 16,2 0-8-16,6 8-13 0,-3-4 3 0,-1-1 32 15,0-1-20-15,1 0 9 0,1-4-26 16,2 0 17-16,-3-1-6 0,1 0-45 0,0-2 0 16,1 0 2-16,2 0-22 0,0 0-6 15,11-11-20-15,-6 3-13 0,-8-2 0 0,4-2-3 16,-4 1-8-16,1-3 28 0,-2 5-9 16</inkml:trace>
  <inkml:trace contextRef="#ctx0" brushRef="#br0" timeOffset="165822.616">17043 3621 1 0,'0'-3'39'0,"1"-1"3"0,-1 1 34 0,-2 1-41 15,2-1 16-15,0 0 2 0,0 0 18 0,1 1-29 16,-1 0 20-16,0 0-20 0,0 1-36 16,0 0 18-16,0 1-15 0,-1 1 40 0,1 1-49 15,-1 2 47-15,0-2-26 0,0 1-11 16,1 1 30-16,0 0-31 0,0 0-8 0,1 0 22 16,-1 0 10-16,0 0-22 0,1 2-15 0,0-2 14 15,-1-4 2-15,0 0 0 0,0 0-3 0,0 7-14 16,0-7 33-16,0 7-16 0,0-7 4 15,0 7 10-15,8 1-7 0,-7-6 10 0,0 0 19 16,-1 0-20-16,1-1 1 0,-1-1 5 0,2-1-13 16,-1 1 14-16,-1-2-19 0,1 0 7 15,-1 0-6-15,0 1-3 0,1-2 14 0,0 1-18 16,1-1 9-16,-2 1-46 0,2-1-12 16,0 1-36-16,1 0 28 0,0-1-23 15,-2 1-58-15,2 0-74 0</inkml:trace>
  <inkml:trace contextRef="#ctx0" brushRef="#br0" timeOffset="166230.91">17099 3495 64 0,'3'0'87'16,"0"0"-24"-16,-1 4 9 0,3-2-5 16,2 9-45-16,0-4 29 0,-2 1 3 0,-1-1-15 15,1 0 13-15,-2-2-22 0,-1 1-28 16,0-1 28-16,0-1 20 0,-1 1-33 0,1-3-16 16,0 3 36-16,-1-3-27 0,0 1 4 15,1 0 13-15,-2-2-18 0,1 1-15 0,-1-2 24 16,-1-2-35-16,-1 1 25 0,1-2-15 0,-1 0 5 15,1-1 4-15,1-1-2 0,-1-3-11 0,-1 1 28 16,0-9-23-16,1 2 8 0,0 5-21 0,0-1 38 16,0 1 21-16,1 9-5 0,0-7-4 15,0 1 11-15,0 6-12 0,0-8 3 0,0 8-12 16,0-6 11-16,0 6 2 0,0 0-25 16,11-13 17-16,-7 13-1 0,0 0-4 0,2 2-5 15,2-1-12-15,6 5 12 0,0 1-5 0,0 0-11 16,-2 2-33-16,-1 1-9 0,0 0-54 15,-5-2-75-15,-3 2-125 0</inkml:trace>
  <inkml:trace contextRef="#ctx0" brushRef="#br0" timeOffset="167227.835">15659 3877 38 0,'17'-15'67'0,"17"-17"-24"0,-17 16 15 0,-1-2-10 16,4 0 16-16,-6 2-28 0,2 0-8 15,-5 4 18-15,2-1-34 0,-5 6-6 0,3-3-21 16,-1 0-5-16,-5 6-31 0,-3 0-37 15,0 2-66-15</inkml:trace>
  <inkml:trace contextRef="#ctx0" brushRef="#br0" timeOffset="167515.067">15804 3751 114 0,'0'0'118'16,"0"0"-5"-16,0 0 3 0,1 1 7 0,1 1 1 16,-1 1-10-16,3 1 12 0,5 6-8 0,-2 3-24 15,2-1 0-15,-2 3-18 0,3 0 6 16,-1 1-10-16,-1-1-12 0,3 1-10 0,-3 0 5 16,2 0 0-16,0 0-6 0,-1 0-18 15,0-1 0-15,0 0 15 0,-1 2-13 0,1-5 0 16,-2 3-7-16,-1-6 0 0,0 1-4 0,-3-4-10 15,0 1-17-15,0-2 2 0,-1-1-21 0,-2-3-37 16,0-1-26-16,0 0-90 0,-2 2-168 16,0-5 17-16,0-3 0 0</inkml:trace>
  <inkml:trace contextRef="#ctx0" brushRef="#br0" timeOffset="167914.997">16052 3412 50 0,'0'6'92'0,"1"13"7"0,1 3 5 16,-2-10-6-16,0 10 10 0,0 4-16 15,8 32 14-15,-6-28-6 0,0 2-5 0,0 2 1 16,1-2-20-16,1 1-1 0,0-2-11 0,1-1 3 15,-1-1 1-15,3 0-20 0,-2-1-5 16,1-1-11-16,1-3 7 0,-3-3-6 0,2-4-1 16,-1-2-20-16,-2-5-14 0,-1-3-20 15,0-2-21-15,2-3-83 0,-4-2-77 0,0 0-106 16,0 0 1-16</inkml:trace>
  <inkml:trace contextRef="#ctx0" brushRef="#br0" timeOffset="168485.367">16189 3556 14 0,'1'-3'141'16,"0"0"-17"-16,0 1 2 0,0 0-15 16,-1 1 9-16,2 1-3 0,-1 0 3 0,1 1-22 15,1 3-1-15,0 0-11 0,5 8-15 16,2 0 10-16,-2 2-16 0,1 1 7 0,1-1 5 16,-1 1-10-16,1 1-5 0,1 0-10 0,-3 1-3 15,1-3-3-15,0 1 3 0,0-2-13 0,-1-1-7 16,-1 3-3-16,-3-5 2 0,3-2 5 15,-3-3 0-15,-2 2-9 0,1-3-2 0,0 0 0 16,-1-1-10-16,-1 0 19 0,1-1-14 16,-1 0 9-16,1-1-28 0,-1 1 4 0,0-1 6 15,-1-1 13-15,0 0-12 0,0 0-7 0,1-10 3 16,-2 5-13-16,-2-9 5 0,-4-4-18 16,-2 0 3-16,-1 0 16 0,-1-2-25 15,-2 2 0-15,-2 2 17 0,1 3-18 0,-1-1 13 16,-1 3-18-16,3 3 8 0,0 1 9 0,1 0-5 15,4 2 2-15,2 2 2 0,-3 1 1 16,4-2 8-16,1 2-11 0,2 0 10 0,-1-1 10 16,1 2-3-16,0-1-2 0,2 2-3 0,0 0 2 15,0-8 5-15,16-11 7 0,-8 4-20 16,3-2 4-16,3 1 9 0,1-2-9 0,0-1 3 16,2 0-17-16,-2 0 8 0,2 0-19 15,-1 1-13-15,2 1-13 0,-2 5 2 0,-4-2-20 16,0 2 0-16,-5 3-31 0,-2 3-4 0,-1 3-17 15,-4 2-40-15,0 3-92 0</inkml:trace>
  <inkml:trace contextRef="#ctx0" brushRef="#br0" timeOffset="168716.749">16288 3667 133 0,'3'-1'124'0,"0"-1"-19"0,0-1 1 0,1-1-12 16,0 1-4-16,2-1 0 0,4-5-31 16,-3-1 22-16,6-3-22 0,-1 0-30 0,2 0-18 15,1 2-60-15,-1-2 1 0,0 3-31 0,-4 0-96 16,-2 1-69-16,1-2 38 0</inkml:trace>
  <inkml:trace contextRef="#ctx0" brushRef="#br0" timeOffset="189161.187">13459 5379 10 0,'0'0'12'16,"0"0"-9"-16,0 0 11 0,0 0 6 0,13 0-11 15,-13 0 7-15,0 0-15 0,0 0 6 0,0 0 23 16,0 0-36-16,0 0 20 0,25-25-13 0,-25 24-14 15,4 0 32-15,-2-2 4 0,3 2-13 16,0-2 12-16,-3 2-33 0,2-1 21 0,-3-1-15 16,3 1 10-16,0 0 17 0,0-1-8 15,0 1-19-15,0 1 12 0,-2-1-22 0,2 0 0 16,-1 1-1-16,-1 0 9 0,0-1-10 0,0 1 39 16,0-1-18-16,0 1-26 0,-1 0 35 0,1 0-4 15,0 0 2-15,1 1-27 0,-1-1 21 16,0 1-6-16,-1-2 15 0,-1 2-1 0,0-1-6 15,2 1-16-15,-2-1 9 0,2 1 0 16,-2-1 12-16,0 1-32 0,0 0 22 0,0 1-1 16,0-1-4-16,0 0-17 0,-2 1-1 15,0-1 33-15,2 1-21 0,-3 1-33 0,1-2-35 16</inkml:trace>
  <inkml:trace contextRef="#ctx0" brushRef="#br0" timeOffset="190508.87">14474 4846 11 0,'0'0'14'0,"0"0"13"16,0 0-24-16,0 12 20 0,0-12-3 0,0 0-15 16,0 0 22-16,0 0 24 0,0 0-28 15,0 0 29-15,0 0-14 0,0 0-37 16,0 0 15-16,0 0 15 0,0 0-34 0,0 0 13 15,0 0-19-15,0 0 50 0,-4-6-24 0,8 3-6 16,-1-1 5-16,1 0 4 0,0 0 5 0,0-1-41 16,8-2 28-16,-1-4-13 0,-1 5 6 0,-2 2-4 15,-1-1 9-15,-1 1-11 0,-1 0-6 16,0 0 7-16,-1 2-2 0,-1-1 16 0,1 2-8 16,0 0 1-16,-1-2 7 0,-1 1-14 15,0 1-15-15,0 1 6 0,0-1 35 0,-2-1-29 16,4 1-13-16,-2 1 24 0,0-3-4 0,0 2 1 15,-2-1 23-15,0 2-22 0,2-1-8 0,-2-1 29 16,0 1-15-16,2 0 19 0,-1 0-35 16,0 0 17-16,0 1-15 0,-1 0 17 0,0-1-4 15,0 1-17-15,0 0 1 0,0 0 32 16,0 0-21-16,-7 0-14 0,3 2-3 0,0-1 18 16,0 0-18-16,0 0 6 0,2 1-2 0,-3-1 6 15,1 1-14-15,1-1 14 0,0 2-6 16,-3-3 6-16,4 1-13 0,-1 0 44 15,-1 0-32-15,2-1 15 0,0 1 5 0,0-1-18 16,1 1-23-16,0-1 30 0,0 0 15 0,1 0-22 16,0 0-8-16,0 0 13 0,2-1-17 15,-1 0-11-15,1 0 21 0,3 2-6 0,-2-3 4 16,2 1 2-16,0-2 2 0,-1 0 2 0,1 1-14 16,0-1 38-16,-1 1-3 0,0 1-26 15,-2-2-16-15,3 0 29 0,-2 1-7 0,-3 1-26 16,2-2 9-16,0 2 14 0,2-1 23 0,-2 2-40 15,1-1 39-15,-3 0-6 0,2 0-10 16,-2 0-8-16,2 1 13 0,1-1-26 0,-2 1 11 16,0 0-10-16,0 0 14 0,-1 0-9 15,-1 0 13-15,2 1-5 0,-3 0 2 0,1 0-15 16,-2 0 10-16,-1 1 19 0,2 0-18 0,-2 1 21 16,-3-1-8-16,4 1-15 0,-4 0 4 15,3-1-12-15,0 2 7 0,-1-2 17 0,1-1 6 16,1 1-12-16,-1 2 21 0,-1-3-34 15,3 1 29-15,-1-2-11 0,-1 1 4 0,4 0-30 16,-4-1 19-16,4 2-1 0,-1-1-13 0,0-1 16 16,1 1-1-16,0-1 5 0,1-3-20 15,0 2 27-15,1-1-10 0,2-1-5 0,-1 0 6 16,1 0 22-16,1 2-55 0,0-3 30 0,-1 2 7 16,2-1 0-16,-2 1-15 0,1-1 19 15,-1 1-29-15,1 0 12 0,-2-1 24 0,2 2-29 16,-1-1 3-16,-2 0-24 0,2 1 54 0,-1 0-31 15,0-2-3-15,-1 3-16 0,0-1 16 0,-2 0-23 16,2 1-14-16,-2 0-23 0,0 0-58 16,0 2-108-16</inkml:trace>
  <inkml:trace contextRef="#ctx0" brushRef="#br0" timeOffset="192227.171">13482 5344 14 0,'0'0'26'0,"0"0"-7"0,0 0-3 16,0 0 2-16,0 0 2 0,0 0 8 15,0 0-13-15,0 0 0 0,0 0 0 0,0 0-11 16,0 0 4-16,0 0 18 0,0 0-11 0,0 0 25 16,0 0-15-16,0 0-12 0,0 0 2 15,0 0 7-15,0 12-18 0,0-12 2 0,0 0 16 16,0 0-36-16,0 0 31 0,0 0-1 15,-14 0-21-15,14 0 13 0,0 0 24 0,0 0-14 16,0 0-41-16,0 0 23 0,0 0 14 0,0 0-5 16,0 0-5-16,0 0 6 0,0 0-29 15,0 0 44-15,0 0-49 0,0 0 21 0,0 0 13 16,0 0 10-16,0 0-5 0,0 0 1 0,0 0-14 16,0 0-23-16,0 0 27 0,0 0-17 0,0 0 25 15,0 0-18-15,0 0 13 0,0 0-2 16,0 0 17-16,0 0-1 0,0 0-29 0,0 0 8 15,0 0 9-15,0 0-26 0,0 0 37 16,0 0-22-16,0 0-2 0,9-7 22 16,6-1-25-16,2 1 1 0,-2-2 24 0,1 0-22 15,1 0-3-15,-2 0-17 0,0-2 46 0,-1 5-2 16,-3 3-22-16,-3-3-8 0,-1 2 24 0,-2 1-16 16,0 0-4-16,-1 1-23 0,0-1 23 0,0 1 31 15,-1 1-31-15,-1 0-3 0,0 0 22 16,0-1 10-16,1 1-17 0,-3 0-1 15,3 1-5-15,-3-1-13 0,2 1-15 0,-2 0 15 16,0 0 12-16,0 0-17 0,0 0 19 0,0 3 7 16,-2-1-39-16,-1-1 49 0,-2 0-1 0,3 2-12 15,-3 0-30-15,1 0 27 0,0 0 17 16,-7 5-47-16,-3 0 22 0,5-3 29 0,1 1-32 16,0-2 15-16,4 1-15 0,-9 0-7 15,3 0 35-15,3 0-23 0,1-1-8 0,1-2-2 16,1-1-5-16,2 2 17 0,0-2 17 0,-3 0-8 15,4 1-18-15,-1-2 12 0,-2 1-5 16,2-1 25-16,0 2 5 0,0-1-43 0,1 0 17 16,-1-1 23-16,0 1-3 0,0 0-34 15,2-1-10-15,0 0 55 0,0 0-28 0,-2 1 0 16,2-2-5-16,0 0-14 0,0 1 23 0,-2-1-6 16,4 0 22-16,-2-2-28 0,2 2 2 0,2-1 16 15,-1 1-5-15,-1-2 1 0,2 0-13 0,0 1 7 16,-1-2-9-16,2 1-14 0,-1 0 23 15,1 0-5-15,-1 0 11 0,0 1 7 0,0-1 2 16,-1 1-28-16,2 0 7 0,-3-1 13 16,1 1-27-16,1 0 6 0,-2 1 10 0,0-1 11 15,0 1-23-15,0-1 22 0,-1 2-4 16,1-1 4-16,0 0-21 0,0 0-20 0,-2 1 28 16,0-1-8-16,0 1-4 0,0 0 5 0,0 1 2 15,-2 1 10-15,0-1 13 0,-1 3-35 0,-1-3 17 16,2 3 5-16,-2-2-3 0,-1 2-2 15,0-2-5-15,1 1 32 0,-1 0-50 0,1-1 23 16,-1 1-2-16,1-1-18 0,0 1 31 16,2-2-9-16,-2 1 13 0,0 0-13 0,0-1-15 15,2 0-2-15,0 1 2 0,-1 1 9 0,1-3-2 16,0 1 44-16,0 0-31 0,0-1 4 0,2 1 22 16,-3 0-41-16,3-1 20 0,0 0 0 15,0-2-22-15,2 1 13 0,-1 0 6 16,1-2 2-16,2 1 11 0,-2 0 5 0,1-1-22 15,-1 0-9-15,2 1-10 0,0 0 25 0,-2-1 9 16,-1 1-30-16,4 1 14 0,-5-1 6 0,2 2 1 16,0-3-5-16,0 3-29 0,0-2 34 15,-1 2-6-15,-1 0 0 0,0 0-7 0,2 0 0 16,-2 0 18-16,0 1-21 0,2-1-3 16,-4 1 17-16,4-1 3 0,-4 0-18 0,2 3-29 15,0-3 28-15,0 1-25 0,0-1 9 0,0 1-14 16,0-1-32-16,0 1-44 0,-2 0-73 15,2 0-37-15</inkml:trace>
  <inkml:trace contextRef="#ctx0" brushRef="#br0" timeOffset="193123.373">13785 5389 3 0,'0'0'32'0,"0"0"-23"16,-14 0 13-16,14 0-1 0,0 0-8 15,0 0 25-15,0 0 2 0,0 0 7 0,0 0-28 16,0 0 34-16,0 0 11 0,0 0-9 15,0 0-11-15,0 0 12 0,0 0-11 0,-2-4 17 16,16-4-40-16,-1-2-7 0,5 0 29 0,2 1-38 16,2-3 22-16,1-1-5 0,-1 1-7 15,1 0-22-15,4-2 30 0,2 0-27 0,2-1 16 16,-1 0 21-16,3 1-36 0,-1-2 10 0,1 2-7 16,-1-1 17-16,1 1-5 0,-2 1 17 15,-3 2-18-15,-1-1-10 0,-4 3 1 0,1-2-2 16,-4 3-17-16,-3 1 0 0,-7 2 22 15,1-1 18-15,1 2-11 0,-4 1 5 16,-5 2-1-16,3-2 14 0,-3 2-20 0,1 0 11 16,-3 0-10-16,1 0 8 0,0 0-3 0,-2 1-6 15,0-2-6-15,0 0-17 0,0 2 16 0,0 0 5 16,0 0-5-16,0 0-15 0,0 0 18 0,0 0 3 16,0 0-18-16,0 0 21 0,0 0-10 15,0 0-7-15,0 0 17 0,0 0-14 0,0 0-1 16,0 0 4-16,0 0-26 0,0 0-41 15,0 0 10-15,0 0 1 0,0 0-39 0,0 0-53 16,0 0-110-16,0 0-5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8-02T12:19:01.2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5751 4813 27 0,'0'0'54'0,"0"-14"-13"15,0 14 19-15,0 0-1 0,0 0 14 0,0 0-16 16,0 0 7-16,0 0-1 0,0 0 7 15,0 0 1-15,0 0-22 0,0 0 0 0,0 0-14 16,0-12 31-16,0 12-1 0,0 0-12 16,0 0-8-16,0 0-6 0,0 0-13 0,0 0 7 15,0 0 2-15,0 0-19 0,0 0 14 0,0 0-26 16,0 0 30-16,0 0-22 0,0 0 16 0,0 0-36 16,0 0 31-16,0 0-15 0,0 0 11 15,-11 10-10-15,11-5-17 0,2 0 4 0,1 2 19 16,-3-1 1-16,0-6 3 0,0 7-17 15,5 18 2-15,-1-11 6 0,0 4 0 0,-1 1-10 0,1-2 4 16,1 1 12-16,2-1-12 0,-5 2-9 0,3-1 3 16,-1 1 20-16,-4-10-13 0,0 3-7 15,0 6 0-15,13 19 20 0,-8-17-13 16,0 3-9-16,-5-1 18 0,5-4-28 0,-1 1 25 16,0 2 5-16,-1-1-16 0,-1-1 19 0,-2-8-14 15,0 3 4-15,0 6-21 0,0 1 10 16,11 20-7-16,-9-19 13 0,1-3 7 0,1 2-8 15,-2 0-21-15,1-1 16 0,0-1 17 0,0 0-15 16,1 2-4-16,1-1-15 0,0-1 2 0,-1 5 19 16,-1-3-10-16,1-2 18 0,0 2 3 15,1-3-19-15,2 2 11 0,-2 0-2 0,-1 1 3 16,0 0-11-16,3-2 14 0,-2-1-10 0,0 5 8 16,0-5-5-16,2 0 0 0,-3-2 12 15,0 2-28-15,-1-1 16 0,1-1 3 0,1 2 11 16,-3 0-23-16,1-2 25 0,0 1-16 15,1 1 7-15,-1-1-12 0,-2 1 4 0,2 2 10 16,0-2-1-16,-3 0-15 0,0-8 5 0,0 6-3 16,0 1-7-16,0 2 14 0,0 2 7 0,11 20-13 15,-9-21-6-15,2 1 11 0,-2-1-6 0,0 3 9 16,2-4-3-16,-2 5 3 0,2-2 1 16,2-1-5-16,-4 0 4 0,1 1 7 0,0 1-10 15,1-1 4-15,-2-1-2 0,0 3 7 0,0-3-7 16,1 2 4-16,-3-3-12 0,3 1 15 0,-2 2-11 15,0-1 16-15,1 0-22 0,1 1 15 16,-1 1-5-16,0-1 16 0,-2-1-19 0,1 1-10 16,0 0 4-16,0-1-10 0,-1 2 28 0,0-13-21 15,0 5 13-15,0 4 1 0,0 2 6 16,0-1-7-16,-15 28 17 0,11-28-21 0,-1 3 3 16,1 0 10-16,-1-4 0 0,-2 4 1 0,1-4-21 15,-1 3 21-15,2 1-5 0,0-4-3 16,2 1 8-16,-4 0-14 0,2 1 5 0,-1-1 7 15,0-1-13-15,-3 3 7 0,2-3 15 16,3 1 3-16,0 0-20 0,1 0 16 0,-2 1 0 16,1-1 4-16,1 3-22 0,2-1 14 0,-3-2-20 15,3 2 25-15,0 1-4 0,1 1-15 0,0 2 22 16,0-3-18-16,0-11 6 0,0 7-17 0,0 3-2 16,0 2 11-16,0 0 9 0,0 0 2 15,0 2-8-15,0-3-4 0,0 3 10 16,0 0-16-16,-9 27 10 0,7-28 20 0,-1 3-8 15,1-1-6-15,-2 1-2 0,3 0-11 16,-1 0 12-16,-3 0-5 0,3-1-3 0,1-1 7 16,-1 0-24-16,0 3 16 0,0 1-5 0,-1 0-5 15,3-16 18-15,0 9-17 0,0 4 22 16,0 2-11-16,0 1-6 0,12 30-4 16,-7-31 8-16,-2-2 15 0,1-1-1 0,-4-15-12 15,0 9-14-15,0 1 1 0,0 3 1 0,9 25 14 16,-8-25 0-16,-1-2 11 0,3-1-11 15,-3-11-5-15,0 6-17 0,0 5 23 0,0 0 1 16,0 2-10-16,0-2-12 0,0 1 9 0,0 0-9 16,0 0 16-16,0-1 2 0,0 1 0 15,0 0-1-15,0-1 0 0,0 1-18 0,0 0 15 16,8 22-11-16,-8-23 31 0,3 0-21 0,-2 1-3 16,0 0-13-16,1 2 7 0,-2 0 11 15,2 0-4-15,-1-1-6 0,-1 2 18 0,0-14-4 16,0 7-13-16,0 3 23 0,0 4-17 15,0 1 4-15,0 0-6 0,0 0-10 0,0 2-3 16,0-1 22-16,0-1-9 0,0 1 1 16,0-1-7-16,0 0 1 0,0 0-15 0,0 1 18 15,0-3 13-15,0 1-6 0,0 0-3 0,0 1-6 16,0-1-12-16,0 1 1 0,0 0 9 16,0-2-2-16,0 2 3 0,0-2-6 0,0 1 12 15,0-1 2-15,5 28-24 0,-4-25 13 16,-1-3 8-16,0 1-20 0,2 0 20 0,-2 1-6 15,0-2 2-15,1 0-1 0,-1-3 8 0,0 1 12 16,0 0-6-16,1-2-20 0,-1 0 17 0,2-1 1 16,-2 2-6-16,2-2 2 0,-1 3 7 15,0-2-21-15,2 0 11 0,1 1-5 16,-1 3 4-16,-1 0-13 0,1 0 16 0,2 3 6 16,-1-1 4-16,-1 2 2 0,2-1-25 0,0 2 20 15,-1-1-2-15,2-1-18 0,-2 4 13 16,-3-2-11-16,-1-17 14 0,0 7-11 0,9 27 9 15,-2-20-14-15,-2-2 27 0,1 2-11 16,0 2-14-16,1-3 5 0,1 1 14 0,-1-4 5 16,-1 5-8-16,1-1-3 0,2-2-19 15,-3 0 32-15,3 2-5 0,-3 1-17 0,4-3 10 16,-3 3 1-16,1 1-25 0,0 1 6 16,1 0 27-16,-1-2-8 0,-1-2-5 0,0 2 7 0,3 0-11 15,-3-1 7-15,1 1-6 0,-3-2 7 16,1 3 0-16,2-2-9 0,-3-3-4 15,0 0 17-15,-1-3-8 0,0 0-21 0,-2-3 10 16,0 0 18-16,-2-2-21 0,2-3 17 0,-2-6-3 16,0 4-7-16,0 1-4 0,0 0-5 15,0 2-9-15,0 0 7 0,0 1 4 16,0 2 11-16,0-3-10 0,0-1 4 0,0 3 18 16,0-2-7-16,0 0-1 0,0-2-2 0,0-1-3 15,0 4-7-15,0 0-7 0,0 1 8 0,0-1 5 16,0-2 16-16,0 0-20 0,0-2 1 15,0-2-6-15,0 6 30 0,0-2-7 0,0-1-9 16,0-2-3-16,0 1 17 0,0-2 5 16,0 0-6-16,0-2-17 0,0 0-1 0,0 0 12 15,-2 8-6-15,6 1-4 0,-3-2 16 0,0-2-4 16,1-2-10-16,-1-1-7 0,1 8-2 0,-2-4 24 16,1-4-12-16,0-1 13 0,-1 2-17 15,0-10 29-15,0 7-21 0,0 0 13 16,0 2-2-16,0 2 8 0,0 5-4 0,-10 16-6 15,6-16-16-15,4 1 32 0,0-2-4 0,-2-5-18 16,1 3-8-16,0 5 17 0,-3-1-7 0,4-3-24 16,0 0 25-16,-1-3-26 0,1-1 23 0,0-10-5 15,0 13 8-15,0 3-8 0,0 0-9 16,0 0 16-16,0 0-7 0,0 1-23 16,0 0 29-16,0-1-9 0,0 1 3 0,0 2-7 15,0-3 11-15,-4 16-4 0,3-15 0 0,-3-1-12 16,1 2 13-16,1 0-18 0,0 0 20 15,1 0-6-15,-3 2 7 0,3-1-12 16,-1-1 9-16,2 3 8 0,-5-1-13 0,4-2 23 16,-1 1-1-16,2 0-10 0,0-8 14 0,0 3-15 15,0 6-7-15,0 1 5 0,0 0-1 0,0 1-10 16,0 0 6-16,0 1 6 0,0-1 6 0,0 0-11 16,0-1-5-16,0-2 5 0,0 0 4 15,0 0-18-15,0 0 12 0,0-1 7 0,0 0 1 16,0-3-9-16,0 3-15 0,0-1 24 15,0 1 7-15,0 1-27 0,0-1 15 0,0 0-11 16,0 1 14-16,0-2-17 0,0 0 11 0,0-1-13 16,0-2 21-16,0-3-14 0,0 1 19 0,0-2-19 15,0 5-2-15,0 0 4 0,0 3 16 16,-7-2-14-16,7 0-21 0,-9 18 26 0,9-20-8 16,0-6-5-16,0 6-1 0,0 3 9 15,0-1 1-15,0 2 15 0,0 0 4 0,0 3-21 16,0-3-21-16,0 2 18 0,0 0 5 0,0-1 12 15,12 20-9-15,-9-20-11 0,0 0-2 16,0 1 20-16,-1 0-1 0,0-2-6 0,1-1-29 16,0 1 36-16,0 0-5 0,-1 0-11 0,0-2 12 15,0 2-17-15,1 0 13 0,0-6-8 0,-1 8-2 16,0-2-14-16,-2-3 26 0,1 2-11 16,0 1 11-16,0 0-13 0,-1-4 22 0,1 4-13 15,1 1 2-15,-2 1 2 0,0-8-18 16,0-12 9-16,0 11 15 0,0-1-6 0,0-2-25 15,0 2 15-15,0-2 8 0,0 5 0 16,0 1-8-16,0 1 0 0,0-1 3 0,0 1 6 16,0 0-17-16,0-3 16 0,0 0-18 0,0-1 18 15,0-1-15-15,0-2 14 0,0 1 18 16,0 3-28-16,0 1 6 0,0-2-5 0,0 0 6 16,0 0-9-16,0-1 2 0,0-1-9 15,0 4-11-15,0 1 22 0,0 1 8 0,0 0-23 16,0 2 22-16,0-2-6 0,0-2-2 15,0 3-9-15,0 0 19 0,0 2-8 16,0-2-18-16,0 2 11 0,0 0 13 0,8 13-12 16,-7-14 14-16,3-7 0 0,-3 2-19 15,2-2-3-15,-1-1 3 0,-1 0-7 0,4 6-17 16,-1 2-3-16,-3-7 21 0,2 0-17 0,0-2 14 16,-1-1 3-16,-2 1-8 0,0-1 9 15,0-2-34-15,1 2 8 0,-1-1 2 0,1-1-8 16,-1 1 13-16,0-1-7 0,0-5 11 0,0 7 1 15,0 0-8-15,0 0 14 0,0 1-3 16,0-2 17-16,0 0-18 0,0 2 21 0,0-2-16 16,0 1 4-16,0 0-3 0,0-1 19 0,0 0-9 15,0 1 0-15,0 0 13 0,0 1 4 16,0 0-1-16,0 3-3 0,0 4 13 16,0-1-15-16,0-1 7 0,2 11 5 0,2-9-9 15,-1-4 8-15,-2-2-9 0,1-2-2 16,-1 0 10-16,0-1-2 0,-1-3-3 0,1 3-21 15,0-2 14-15,0-1 9 0,0 1-4 16,-1-4-12-16,0 0 10 0,0 6 7 0,0-6 5 16,0 8 4-16,0 0-6 0,0-8 0 0,0 7-16 15,0 0 4-15,0-7-6 0,0 7 10 16,0 0 4-16,0-7-5 0,0 7-17 0,0 0 17 16,0-7 11-16,10 16-6 0,-8-13-8 15,-1 3 4-15,0-2-3 0,-1 1-5 0,0 0 1 16,0-2 11-16,1 2 0 0,-1 1-8 0,0-2-23 15,0-1 17-15,1 1 10 0,0 0-19 0,1-1-5 16,-2-1-6-16,0-2-26 0,0 0-17 16,0 0 2-16,0 0 4 0,0 0-39 0,0 0-13 15,0 6-40-15,0-6-45 0,0 0-43 16,5 7 67-16</inkml:trace>
  <inkml:trace contextRef="#ctx0" brushRef="#br0" timeOffset="58653.886">2132 5750 14 0,'0'0'68'0,"0"0"-9"0,0-12-1 0,0 12 6 16,0 0-8-16,0 0-19 0,0 0 16 0,0 0 19 15,0 0-13-15,0 0-33 0,0 0 14 16,0 0 2-16,0 0 1 0,0 0 8 0,0 0-1 15,0 0-35-15,0 0 11 0,0 0 5 16,0 0 16-16,0 0-13 0,23 1-4 0,-24 7 10 16,1 12-18-16,0-10-11 0,0 5 20 15,-10 21-12-15,5-14 10 0,0 0-8 0,2 1 4 0,-1-1-5 16,-1-1 9-16,2 1 0 0,-1-3-15 16,-2-1-7-16,2-1 12 0,0-2-7 0,-1 1 12 15,3-4-14-15,1-3 3 0,-1-3 6 0,0 1 4 16,1-2-27-16,0-1 2 0,1 0 12 0,-1-1 4 15,1 1 8-15,-1-3 7 0,0 2 5 16,0-2-20-16,1 1 20 0,0-1-21 16,0-1 4-16,0 0 18 0,0 0-38 0,0 0 29 15,0-8-4-15,0 4-19 0,0-1 13 16,1-2-8-16,2-9 5 0,-3 7-15 0,0-6 15 0,6-18-14 16,-2 12 11-16,0-2 3 0,0 0-13 15,0 0-9-15,1-2 24 0,-3 2-3 0,1-2-10 16,2 3 6-16,-1-3-9 0,-2 6 7 15,0-1-9-15,1 2 4 0,1 2-3 0,0 2 9 16,-1-2-5-16,0 5-10 0,0 3 8 0,-1 2-19 16,0 1 27-16,-1-1-1 0,0 2-9 15,0 0 12-15,1 1-16 0,0 3 1 0,2-2 5 16,-4 2-13-16,0 0 16 0,0 0 17 0,0 0-7 16,21 20-7-16,-13-8-11 0,0 0-1 0,1 0 14 15,0 4-11-15,-2 0 0 0,2 1 21 16,-2 0-15-16,-3-1-2 0,4-2 4 0,-3 6-1 15,1-6 0-15,-3 1 10 0,2-1-20 16,-1 1 13-16,0-1-17 0,-1-2 30 0,0-2-24 16,0-3-3-16,0 1 7 0,-1-2 6 0,-1 0-23 15,1-2-1-15,-2 1 1 0,2-2-19 16,-2-1-19-16,1 2-4 0,0-2-2 0,1 0-59 16,-2 0-36-16,0-2-68 0,0 0-42 0,-4 1 1 15</inkml:trace>
  <inkml:trace contextRef="#ctx0" brushRef="#br0" timeOffset="58943.748">2105 5945 19 0,'0'0'75'0,"2"0"2"0,0-2 3 0,2 1-9 0,-2-3 9 15,2 2-24-15,9-5-31 0,-2-1 18 16,2 0-11-16,1-2-23 0,7 2-55 0,-5-2-38 15,-5 0-89-15,5 2-33 0</inkml:trace>
  <inkml:trace contextRef="#ctx0" brushRef="#br0" timeOffset="59698.988">2502 5636 98 0,'-1'-4'113'0,"1"2"1"15,0-1-9-15,0-1 8 0,0 2-15 0,0 1 7 16,-1-2-11-16,1 1 2 0,0 0 8 16,-2 0-16-16,2 1 5 0,0-1-16 0,0 1-4 15,-1-1-1-15,2 1-8 0,-1 0-18 0,0 2 10 16,-1-1-7-16,0 0 8 0,1 0-22 15,0 2-7-15,1 2 5 0,0 1-2 16,0 1 4-16,0 1-7 0,2 13 5 0,-3-11 9 0,4 18-15 16,0-7-2-16,-1 0-5 0,2 0-16 15,-1 1 22-15,3-1-6 0,-4 1-11 0,2 1 11 16,0-2-17-16,-2 0 7 0,1 0 11 0,0-4-9 16,1 2-1-16,0-2-4 0,-1-2 6 15,-1-3-3-15,2-2-10 0,-3-2 3 0,0-1 8 16,0-2-6-16,0 1 12 0,-2-5-7 0,0 0-8 15,0 0 9-15,0 0 1 0,0 6-14 16,0-6 4-16,0 0 9 0,0 8-2 0,0-8-20 16,0 0 1-16,0 0 19 0,0 0-19 15,6 8 28-15,-7-10-12 0,-1 0-13 16,0 0 19-16,0 0-4 0,0-2-19 0,-1 2-9 16,1-4 21-16,-1 3-22 0,-3-1 8 0,-3-6 10 15,2 4-5-15,1 1 0 0,0 2-6 16,1-2 18-16,3 2-8 0,-3-1-1 0,2 3-18 15,0-1 10-15,-1 1 6 0,1-1 12 16,-2 1-10-16,2 1-10 0,-1-1 19 0,4 1-21 16,0 0 19-16,-6 0-19 0,6 0 1 0,-16 12 25 15,10-9-29-15,1 1 17 0,2 0 1 0,-1 0 15 16,-6 5-20-16,5-2 16 0,1 0-13 0,2-2 0 16,0 2 15-16,0-3-9 0,2 1-1 15,0-1-6-15,0-4 1 0,0 0-24 0,0 0-11 16,0 0-12-16,15 8-26 0,-9-9-44 15,12-6-36-15,-3-2-91 0,3 0-101 0,1-2 0 16</inkml:trace>
  <inkml:trace contextRef="#ctx0" brushRef="#br0" timeOffset="60476.907">2746 5603 37 0,'-4'-3'93'16,"2"1"4"-16,-1-1-36 0,1 1 21 15,0-1 1-15,0 1-1 0,0 0-13 0,1 1 11 16,0 1 8-16,-2-3 11 0,2 2 6 0,-1 0-22 15,2-1 6-15,0 1 24 0,-2-3-30 16,1 3 10-16,-1-1-13 0,2 0 19 0,-2 1 10 16,2 0 0-16,-2 0-48 0,2 0 4 15,-2 0 12-15,2 1 2 0,-1 0-11 0,1 0-14 16,-1 1-18-16,1 0 14 0,0 1-37 0,0 1 25 16,0 0-2-16,1 2 5 0,0 2-16 15,3 10 8-15,1 2-19 0,-3 1 5 0,2 2 4 16,3 0-14-16,0-1 7 0,-1 0 17 15,0 2-11-15,1-1-18 0,-1-1 8 0,-1-5 17 16,0 4-21-16,-1-2 1 0,0-1-5 0,2-1-16 16,-3-4 40-16,-1-2-35 0,1-2 9 0,-2-1-5 15,3-1 9-15,-1-1 3 0,-3-1-30 16,2 0 11-16,-1-1 5 0,0 0 8 0,1-1-22 16,-2-1-2-16,1-1-4 0,-1 0 2 15,0 0-12-15,0 0 14 0,0 0 4 0,2-13-7 16,-3 10-7-16,1-1-2 0,-2-1 9 15,0 0-17-15,0 0 18 0,0 0-11 0,0 0-1 16,0 2-4-16,-1-1 8 0,0 0 10 16,-2 3-9-16,-1-2 10 0,2 2 7 0,-2-1 12 15,1 1-26-15,-1 1 22 0,6 0 1 0,-7 0-3 16,7 0-2-16,-27 14-6 0,14-7 6 0,1 0 14 16,0 2 6-16,2 0 2 0,4-2-7 15,1-2-15-15,1 2 6 0,0 0 9 0,2-2 2 16,0-2-14-16,1 2 24 0,1-3-9 0,-1 2-6 15,1-4-3-15,0 0-8 0,0 0-21 0,16 3-32 16,0-8-26-16,6-5-38 0,1-3-73 16,1 1-117-16,-4-2-11 0,3 3 0 0</inkml:trace>
  <inkml:trace contextRef="#ctx0" brushRef="#br0" timeOffset="61039.959">3109 5422 103 0,'0'-4'115'0,"0"1"4"0,-1-1-3 16,1 2-3-16,0-2-6 0,0 1-16 0,1-1 6 16,-1 2-9-16,-1-1 3 0,2 1 14 15,-2 0-12-15,1 0 0 0,-1 1-20 0,1 0 9 16,0-2-24-16,0 3 10 0,0-1-11 16,-1 1 1-16,0 1-7 0,1 2-6 0,-2 1 19 15,2 2-31-15,-5 14 10 0,-1 2-1 0,-2 4 5 16,3 0-3-16,-1 7 11 0,-1 0-9 0,-1 4-21 15,-1 2 14-15,-1 2-13 0,-1 1 15 16,-2 3-15-16,0 0 10 0,2-1 0 0,-1-3 13 16,1 0-18-16,1-3-1 0,1-2-34 15,-1-2 28-15,2-4 16 0,0-3-25 0,2 2-5 16,1-6-17-16,-1-2-10 0,4-3-16 16,0-8-22-16,2-2-32 0,0-3-5 0,0-5-72 15,3 0-48-15,1-3-277 0,6-8 0 0</inkml:trace>
  <inkml:trace contextRef="#ctx0" brushRef="#br0" timeOffset="61650.359">3266 5908 111 0,'0'1'107'16,"1"-2"13"-16,0 2-22 0,0-2 1 0,0 1 2 15,-1-1 1-15,2-1-14 0,0 1-9 16,0-1-24-16,-1-1 6 0,4 0-6 0,-2-1-10 16,-1 0 3-16,2-2-6 0,3-5-6 0,-1 1 4 15,-1-5-1-15,3 1-14 0,-5 3 3 16,2-5-15-16,-2 6-2 0,1-6-4 0,-1 5 19 15,-2-1-13-15,0 3-6 0,-1 0 1 16,0 9 10-16,0-7-18 0,0 0 11 0,0 0-6 16,0 1 2-16,0-1-14 0,0 1-13 0,0 6 18 0,-14-16 17 15,12 12 0-15,-5-6-12 0,0 6-3 16,1 0 11-16,2 1 6 0,-1 2 7 0,0 2 4 16,5-1-4-16,0 0-11 0,-19 16-5 15,7-1 4-15,-1-1-3 0,1 0-2 0,3 2 1 16,1-3 14-16,2 5 6 0,-1 0-9 15,3-1 8-15,0 0-9 0,1-1-7 0,1 1 3 16,2-10-4-16,0 4 20 0,0 0-12 0,12 11 1 16,-3-11 5-16,3-3-26 0,0-1 4 0,-1-3-29 15,1-3 3-15,0-1-9 0,-2 0-26 16,5 0-13-16,20-16-31 0,-13 9-66 0,-2-4-63 16,4 0-66-16,-3-4 0 0</inkml:trace>
  <inkml:trace contextRef="#ctx0" brushRef="#br0" timeOffset="62317.203">3554 5392 5 0,'0'-3'150'0,"0"0"-16"0,0 1 5 0,0-1-15 15,0 0 8-15,-1 2 12 0,0-1-20 0,1 0-6 16,0 0 19-16,-1 1-20 0,1 1-19 15,0-2-5-15,-1 2-7 0,1-2-14 0,0 2 1 16,0 0-1-16,0 1-11 0,-1 2-10 0,1 0 2 16,1 1-1-16,-1 3-7 0,0-2-20 15,2 15 7-15,-2-12 9 0,0 7 17 0,8 19-10 16,-4-12-19-16,-1 0-5 0,1 2 29 0,1 1-25 16,0-2 2-16,-1 0 16 0,2-1-32 0,-2-1 5 15,0-1 1-15,2 0-15 0,-1-4 8 16,2 1 15-16,-4-4-15 0,0-4 9 0,-1 0-23 15,0-4 21-15,0 1 1 0,-1-2-17 16,0 0 26-16,0 0-35 0,0-1 11 0,0-2-10 16,0 1 9-16,-1-2-13 0,0 0-6 0,0-4 24 15,1 2-5-15,-2-1-14 0,1 1 9 0,-1-5-29 16,-2 5 12-16,2-2-24 0,-2 0 27 16,0-2-2-16,-4-5-5 0,2 3-5 15,-2 1 3-15,0 1-5 0,-6-1-1 0,4 1 11 16,2 3-11-16,0 0 22 0,7 3-18 0,-8 0 17 15,1 0 6-15,1 0-4 0,-15 9-4 0,7-1-1 16,2-4 9-16,0 5-6 0,2 1 16 16,-2-2 1-16,4 3-9 0,0 1 16 0,3-2-8 15,1-2 1-15,1 2-2 0,2-2 11 16,0 0-13-16,1-8-18 0,0 7 27 0,0-1-6 16,0 0-7-16,15 11 0 0,-6-10-21 0,5-1-4 15,-3-1-4-15,2-4-36 0,-13-1-6 0,15 0-41 16,1 0 8-16,25-16-86 0,-21 4-39 15,1-1-165-15,-1-1 0 0</inkml:trace>
  <inkml:trace contextRef="#ctx0" brushRef="#br0" timeOffset="62594.041">3790 5596 170 0,'1'-3'175'0,"-1"3"0"16,-1-1 3-16,0-2-10 0,1 2-14 0,0 1 10 16,0-2 2-16,0 4-14 0,0-2-12 15,0 0 4-15,2 2-30 0,-2 1 27 16,1 1-41-16,-1 1 35 0,1 2-9 0,0-1-18 16,-1 13 19-16,0-11-14 0,0 3-18 0,0 3-34 15,5 15 33-15,-4-17-11 0,0 0-23 0,2 3-5 16,-3-3 9-16,2 0-36 0,1-3-36 15,-1-1-34-15,0-2-18 0,0 0-46 0,-2-4-15 16,0 2-43-16,1-1-25 0,0 0-27 0,-1-3-380 16,0 0 0-16</inkml:trace>
  <inkml:trace contextRef="#ctx0" brushRef="#br0" timeOffset="62796.328">3746 5482 37 0,'-5'-9'184'0,"2"1"-9"0,-1 2 1 15,2-1-20-15,-1 1-2 0,1 1-15 0,0 1-9 16,0-1-44-16,0 2-11 0,0 1-13 0,1-2-37 16,0 3-16-16,0-1-38 0,0 2-57 15,2 0-38-15,-1 1-108 0,0 1-3 0</inkml:trace>
  <inkml:trace contextRef="#ctx0" brushRef="#br0" timeOffset="63125.886">3866 5332 17 0,'1'-2'197'0,"0"0"-26"0,0 1 5 0,-1-2-4 16,1 1-14-16,0 1-1 0,0 0-21 15,-1 2 5-15,1 1-1 0,0 1-5 0,1 0 17 16,-1 3-10-16,6 7-12 0,1 1 4 16,0 3-5-16,-4 1 6 0,-1 0-27 0,1 1 29 15,1-3-26-15,-1 5-6 0,1 0 1 0,3-4-56 16,-2 5 20-16,0 1-8 0,-1 1-6 0,3 0 14 15,-4-4-39-15,0 0-8 0,0-1 17 16,0-2-9-16,-3-4-5 0,4 0-18 0,-1-2-44 16,1-4-35-16,-1 0-39 0,-1-2-29 15,-3-1-9-15,0-4-37 0,0 0-48 0,0 0-401 16,0-2 0-16</inkml:trace>
  <inkml:trace contextRef="#ctx0" brushRef="#br0" timeOffset="63308.558">3884 5688 48 0,'-3'2'195'0,"0"0"-25"16,0 1 2-16,0-1-4 0,2 1-24 0,0-3-33 16,0 0 13-16,4-2-6 0,-1 0-28 0,3-1-25 15,10-6-30-15,2-2-49 0,2-2-24 16,4 1-51-16,-3-2-81 0,3 0-117 0,-2 3 76 15</inkml:trace>
  <inkml:trace contextRef="#ctx0" brushRef="#br0" timeOffset="64081.59">4346 5481 130 0,'-1'1'130'0,"0"-2"-7"15,1 0 21-15,-1 0 1 0,1 1 1 0,0-1-4 16,0 1-2-16,0 0-5 0,-1-1-22 15,0 1 7-15,1 0 2 0,0 0 7 0,0 0-28 16,0 0-7-16,0 0 18 0,0 0-4 16,0 0 20-16,0 0-29 0,0 0-22 0,0 0-11 15,0 1-5-15,1 1 5 0,0 2-12 16,0 1 16-16,0 0-23 0,1 1 11 0,-1-1 17 16,1 3-13-16,0 14-25 0,2-2 8 0,1 2-38 15,-2 1 33-15,-1-2-29 0,1 0 18 0,-3 2-31 16,2 0 10-16,0-5 27 0,1-2 29 15,-2-2-27-15,0-3 7 0,1-3-13 0,-2 0 7 16,1-1-35-16,0-2 23 0,0-2 4 16,-1 1-17-16,1-1 21 0,-1 0-23 0,1-1 21 15,0-1 28-15,-1 0-15 0,0-2-5 0,0-1-13 16,0-1 2-16,0-3 3 0,0-2-23 16,0 1-9-16,0-5-4 0,0-5-21 0,0-3-5 15,0-1-40-15,0-1-15 0,9-19 8 16,-5 22-48-16,1 1 4 0,2 1-29 15,0 0-16-15,4 3-44 0,0 2-478 0,2 1 1 16,-1 4 0-16</inkml:trace>
  <inkml:trace contextRef="#ctx0" brushRef="#br0" timeOffset="64490.621">4614 5661 141 0,'-2'4'177'0,"2"-2"-21"0,0 2 17 0,0-2-26 15,-1 2 11-15,1-3-39 0,0 1 13 0,1 0-15 16,0 1-23-16,0-2 11 0,0 1 1 0,2-2-22 16,0 0-17-16,0 0 5 0,1-2-11 15,0 0-21-15,0-2-2 0,1 1-11 0,3-10-8 16,0-1-17-16,-1 2 1 0,-3-4-6 15,1 0 5-15,-1 2-11 0,-2 1 18 0,0 2-15 16,-1 2 20-16,0 0-22 0,-1 2 6 0,0 0-2 16,0 7-8-16,0 0 14 0,0-7 9 0,0 7 0 15,0-7-2-15,0 7 15 0,0 0-30 0,-11-10 11 16,6 11 16-16,0 2 4 0,0-1-14 16,-7 6-6-16,1 1 17 0,0 3 5 0,2-2-25 15,2 4 29-15,-2-1-16 0,5-3 7 16,1 7 0-16,-1-5-17 0,3-3 15 0,1-9-1 15,0 8-19-15,0 0 7 0,0-1-41 0,10 5-6 16,-1 0 6-16,-2-6-41 0,1-1-9 0,-1-3-10 16,3-1-61-16,-3-1-20 0,-1 0-80 15,15-12-91-15,-5 4 0 0</inkml:trace>
  <inkml:trace contextRef="#ctx0" brushRef="#br0" timeOffset="64809.423">4842 5443 39 0,'-3'0'149'0,"0"1"11"16,-1 0-23-16,0 1 14 0,0 1-21 0,-1 1-5 15,-6 5 5-15,1 1-17 0,3-2-11 0,-2 4 0 16,2-3-30-16,-1 1 5 0,4 1 4 16,-2-2-9-16,0 4-30 0,4-4-13 0,-1-1 23 15,2 0-13-15,1-8 1 0,0 7-23 16,0-7 7-16,0 7-12 0,0-7-7 0,12 14 6 15,-7-10 0-15,0-2-7 0,1-1-3 0,7 7 1 16,0-5-4-16,-5-1 6 0,1 1-10 16,-1 1-5-16,-2 0 20 0,-1-2-9 0,1 1-5 15,-3-1 10-15,3 1-5 0,-2 1-5 16,5 6 13-16,-6-4-7 0,-2 3-5 0,-1-2-9 16,0-2 13-16,0-5-5 0,0 0-11 0,0 8-20 15,-11 4-26-15,0-3-22 0,4-5-42 0,-3 4 16 16,0-2-87-16,3-2-90 0,0-1 40 15</inkml:trace>
  <inkml:trace contextRef="#ctx0" brushRef="#br0" timeOffset="65160.367">4918 5284 159 0,'0'-4'176'15,"-1"1"16"-15,0-1 1 0,1 1-12 0,-1 0 8 16,1 1-16-16,-1-1-22 0,2 2-3 16,-2 1-2-16,2 1-12 0,0 1 6 0,0 2 24 15,0 1-12-15,-1 0-26 0,0 2-3 0,4 12-22 16,-4-10 4-16,4 20 31 0,-2-8-33 15,2 0-11-15,-1 4-9 0,2-5-8 16,-1 1-19-16,2 0 9 0,-1-1-17 0,-1 0 5 16,1-1 1-16,-1 1 10 0,-3-2-31 0,6 0-4 15,-3-2-28-15,0-7-24 0,1 6-37 16,-2-6-21-16,-1-6-26 0,0 2-33 16,0 0-23-16,-2-4-34 0,1 0-44 0,-2-1-418 15,3-2 1-15,-2 0 0 0</inkml:trace>
  <inkml:trace contextRef="#ctx0" brushRef="#br0" timeOffset="65658.596">4917 5560 35 0,'-1'-3'144'0,"-1"1"-8"0,2-1-45 15,1-1 19-15,2 0-15 0,8-5-3 0,-1-2-37 16,3 0 12-16,0 0-12 0,1 0-14 0,1-1-19 15,1 3 0-15,-1-1-18 0,-6 0-7 16,5 2 5-16,-3 0-17 0,-1 2 20 0,-3 2 3 16,-1 1 11-16,-1 2 27 0,-2-3-31 15,0 3 22-15,0 0-8 0,-1 0 19 0,-2 1 7 0,0 0-8 16,1 2 5-16,-2 1-7 0,-1 0 4 16,0 0 1-16,-1 2 5 0,1-2-2 0,-1 2 3 15,1 1-2-15,-2 8-20 0,-1 0-5 0,0-3-7 16,2-1 20-16,-2-2-14 0,2 1 17 15,2-3-35-15,0 0 17 0,0 0-6 0,0 1 1 16,1-2-9-16,0 1-9 0,0-6 20 0,0 0-30 16,0 5 20-16,0-5-9 0,0 7 3 15,0-7 1-15,0 7-1 0,0-7 0 0,0 0 7 16,0 0-18-16,13 11 4 0,-11-12 7 16,0 0 2-16,0-1 13 0,0 1 3 0,-1-2-7 15,-1-1 36-15,2 1 22 0,-1-1-12 0,0 1-15 16,-1 0-17-16,2-1 38 0,-1 1-37 15,0 0 17-15,-1 1 9 0,0 0-17 0,2 0-9 16,-1-1 0-16,0 2 1 0,-1 0 26 16,0-1-47-16,1-2 0 0,1 2-11 0,-2 2 8 15,2-1-15-15,0-1 2 0,0 2-20 0,0 0-22 16,0 0-18-16,0-1-19 0,0 0-21 16,0 1-15-16,1-2-34 0,0 2-6 0,0-1-79 15,1-1-242-15,0 0 1 0</inkml:trace>
  <inkml:trace contextRef="#ctx0" brushRef="#br0" timeOffset="65983.398">5208 5398 72 0,'-3'-2'210'0,"1"0"4"0,1 1-20 15,-1 0 11-15,1 0-23 0,-1 1 3 0,0 1-34 16,1 0 15-16,0 1-8 0,1 1-17 0,-2 1-11 15,1 0-27-15,-1 2-2 0,2-2-17 16,2 3 31-16,-2-1-55 0,1 1-10 0,-1 1 11 16,0 1-3-16,0 1-2 0,11 9-10 15,-9-11-31-15,1-1-10 0,1-1 13 0,-1-2 11 16,-1 0-31-16,1 1 24 0,2-4-19 16,-1 0 1-16,0 1-1 0,1 0 16 0,-1-1-16 15,-4-1 21-15,0 0-11 0,6 0 4 0,-6 0-32 16,8 0 15-16,3-12 7 0,-7 8-1 0,-1 0 11 15,0-1-50-15,4-7 11 0,-2-1-21 16,-1 5-36-16,-2-3-24 0,1 3 0 0,-2-1-35 16,-1 2-41-16,3 1-47 0,-3 0-275 0,2 0 0 15</inkml:trace>
  <inkml:trace contextRef="#ctx0" brushRef="#br0" timeOffset="66461.522">5363 5330 88 0,'1'-2'161'15,"0"1"-19"-15,1 1-6 0,-2 0 13 0,1 1-1 16,1 0-1-16,0 1-26 0,1-1 3 16,-1 4-28-16,-1-1 10 0,1 2-26 0,0-1 14 0,0 0-24 15,0 2 4-15,-1-1-8 0,3 9 4 16,0-1-19-16,-4-1 13 0,2-2-13 15,-2-2 7-15,1 1-16 0,-1-10 23 0,0 6-19 16,0 0-13-16,0-6-14 0,0 8-1 0,0 0 9 16,0-8 6-16,0 7 17 0,0-7-20 15,0 7 4-15,0-7-14 0,0 6 13 0,0-6-16 16,-9 7-4-16,8-7-3 0,-1-3-3 16,0-2-1-16,-1 0-12 0,-1-8 3 0,0-3-21 15,2 3 36-15,1 0-13 0,1 2 1 0,0 2-19 16,0 0 3-16,0-1 9 0,0 0-18 15,0 0 21-15,0 1-6 0,12-4 6 0,-10 8 7 16,0 1-16-16,0 2-2 0,1 0-9 0,-1-1 5 16,0 3 4-16,1 0 12 0,-1 3-1 15,0-1 3-15,0 2 3 0,2 0-3 0,-2 0-8 16,1 2-5-16,0 0-1 0,1 10 14 16,1-2-3-16,-2-2-7 0,-1-1 0 0,0 5 22 15,1-4-22-15,0-4 1 0,-2-1-27 0,1 1-1 16,0-3-17-16,-1 0-20 0,1-1-21 15,0-2-35-15,1 1-23 0,1-2-24 16,-4-1-51-16,0 0-105 0,0 0 0 0</inkml:trace>
  <inkml:trace contextRef="#ctx0" brushRef="#br0" timeOffset="66675.297">5554 5341 120 0,'0'-5'125'0,"2"1"11"0,-2 1-19 15,0 1-2-15,0 0 25 0,-1 1-22 0,0 1 3 16,0 0 7-16,-1 3-9 0,0-1-9 0,-1 3-5 15,0-1-13-15,1 1-6 0,-1 0-4 16,1 1 0-16,-5 8-6 0,1-1-3 16,2-2-3-16,2-3-29 0,0 1 19 0,1-1-9 15,-1-2-12-15,2-1-17 0,-1 1 18 0,1-3-10 16,-1 2-31-16,1-5 30 0,0 0-12 16,0 0-30-16,0 0 1 0,0 0-35 0,0 0-32 15,12 8-14-15,-8-9-46 0,1-1-31 0,0-2-31 16,-1 0-197-16,-1 0 1 0</inkml:trace>
  <inkml:trace contextRef="#ctx0" brushRef="#br0" timeOffset="67051.448">5589 5315 65 0,'0'0'139'0,"2"1"-31"16,-1-1 0-16,0 4 1 0,0-3-15 0,1 2 9 15,-1 0-21-15,0 1 1 0,1 1-15 16,-2 0 8-16,1-1-1 0,0 1 4 0,0 0-21 16,0 1 23-16,0 0-11 0,1 0-6 0,-1 0-6 15,0 0-4-15,-1-1 16 0,0 1-16 16,0-6-7-16,0 0 6 0,0 7 14 0,0-7-6 16,0 7-14-16,0-7-6 0,0 6-18 15,0-6 12-15,0 0-8 0,0 0 3 0,0 0-11 16,-10 9-1-16,10-11-7 0,-1 0 2 0,-1-1-15 15,2-2 3-15,-1 1 7 0,1-1-14 0,0 0 10 16,0 1 11-16,1-1-6 0,-1 1-1 16,1-1-18-16,0 2 24 0,-1 3-13 0,0 0 7 15,0 0-17-15,0 0 1 0,9-11 23 0,-7 10-8 16,2 1-25-16,-2 0 8 0,1 1-19 0,2 0 4 16,-2-1-20-16,1 2-35 0,-2-1-11 15,0 1-1-15,2 0-73 0,-1 0-14 0,0-2-51 16,-2 1-91-16,2 0 1 0</inkml:trace>
  <inkml:trace contextRef="#ctx0" brushRef="#br0" timeOffset="67262.213">5685 5098 47 0,'-1'-2'186'0,"1"1"-16"0,-1 3 4 0,1 0-5 15,-2 2-1-15,2 3-13 0,0-1-27 0,0 2-11 16,4 13-13-16,-4-12-2 0,8 19-20 16,-4-10-17-16,-1 0-23 0,-2-4-39 0,1 2-9 15,2-2-26-15,-2-3-41 0,1-2-17 0,0 0-45 16,-1-2-39-16,-1-2-90 0,0-2 29 16</inkml:trace>
  <inkml:trace contextRef="#ctx0" brushRef="#br0" timeOffset="69527.304">1505 6271 36 0,'0'0'82'0,"0"0"-3"0,0 0-17 15,0 0 26-15,24 20-16 0,-18-20 5 16,0 0-6-16,-1-1-2 0,2 1 5 0,-7 0-34 15,0 0 26-15,9 0 7 0,-2 0-22 16,-1 0-4-16,1 0 22 0,0 0-11 0,1 0-7 16,-1 0 2-16,7 0 0 0,2 0-1 0,1 0-9 15,1 0 4-15,0 0-8 0,0 0 6 16,19-8 3-16,-17 5-3 0,-1 1-14 0,1 0 7 16,1 1-2-16,1-2-3 0,1 0-18 0,-1 2 29 15,3-1-5-15,2-3-12 0,0 1-16 16,2-2 4-16,-1 2 14 0,0 0-3 0,0-3-20 15,-2 4 14-15,5-2-7 0,-1 1 9 16,-1-1-14-16,2-1 14 0,-2 3 3 0,1-3 5 16,1 2-35-16,0 0 10 0,-2 1 2 15,0-1 15-15,2-1-12 0,0 0 11 0,1 2 12 16,0-2-3-16,-1 0-10 0,1-1 5 0,-2 0 4 16,1 2-19-16,1-2 10 0,-1 1 4 0,0 0 13 15,-1-3-27-15,2 3 4 0,-3 1 1 16,-1 0-17-16,-2 2 9 0,3-2 12 0,0 1-30 15,0-3 22-15,-1 2 7 0,-1-1 3 16,0 1-33-16,-1 0 20 0,2 1 1 0,0-2-20 16,-1 3 29-16,2-2-12 0,-3 0 7 0,2 1-2 15,-2-1-11-15,-3 1 10 0,3 0-14 16,-1 0 33-16,0 2-22 0,-3-2-5 0,2 2 9 16,0-2-7-16,-1-1 21 0,1 3-16 15,-1-3-1-15,0 2 23 0,1-1-22 0,-1 1-13 16,1 0 12-16,2-1-12 0,-2 1-1 0,0-2 31 15,1 1-17-15,4-1-10 0,-4-1-11 16,2 1 26-16,-2 0 8 0,3 1-25 0,1 0-15 16,-2 2 19-16,1-4 4 0,0 3-11 15,-2 0-6-15,3-2 22 0,-4 3-5 0,-2-1-9 16,3 1 16-16,-2-2-10 0,1 0 3 0,2 1 2 16,0-2-10-16,0 2-1 0,-1-2 9 15,3 2-9-15,2 0 18 0,0-1-27 0,1-1 15 16,1 1 1-16,0-1 0 0,1 1 13 15,-4 2-38-15,3-1 16 0,-1-2-12 0,1 1 21 16,-2 0-7-16,-1 0 27 0,-5 0-35 0,3-2 13 16,1 4 2-16,-2-2 17 0,0 2-6 15,0-2-14-15,-3 0 0 0,1 1 0 0,0-3 1 16,0 3 2-16,0-1 9 0,-3 1-17 0,2 0 33 16,-1 0-23-16,-1-2-9 0,-1 1 4 15,1 2 19-15,-5-2 15 0,6 0-28 0,-2 1 20 16,1-1 3-16,0 2-36 0,-1 0 10 15,1-3 11-15,-2 3-10 0,2-1 19 0,-1 0-38 16,-1-1 18-16,1 0-9 0,-2 3 12 0,1 0-7 16,1-1 8-16,2-1 15 0,-3 0-9 15,1 2-13-15,0-2 11 0,1 2-9 0,-1-1-11 16,-2 0 20-16,1 0-13 0,0 0-3 16,-1 1-6-16,-1-1 22 0,-2 0 12 0,-3 0-7 15,-1 1 11-15,-2-1-25 0,-1 0-22 16,1 1 16-16,-1 0 18 0,-1-1 1 0,0 1 21 15,0 0-44-15,0-1-1 0,-1 1 18 0,0 0-13 16,2 0 10-16,0 0-16 0,-2-1 14 0,0 1-7 16,1 0 37-16,-1 0-43 0,-1 0 4 15,0-2 17-15,2 2-19 0,-2-1-11 16,1 1 12-16,-1 0-1 0,0-1 20 0,1 1 2 16,-1-1 1-16,0 1-4 0,-2 0 23 0,2 0-14 15,-2-1-10-15,2 1-10 0,-1 0-8 16,0 0 15-16,-1-1-17 0,0 1 18 0,1 0-13 15,0-2 34-15,-5 2-35 0,0 0-7 16,0 0 15-16,7 0 29 0,-7 0-19 0,8 0-13 16,-8 0 23-16,0 0 0 0,6 0-7 0,-6 0-13 15,0 0 11-15,6 0-25 0,-6 0 24 0,0 0 20 16,0 0-24-16,8 0-22 0,-8 0 3 16,0 0 27-16,0 0-14 0,8 0-9 0,-8 0-2 15,8 0-2-15,-8 0 34 0,8 0-28 16,0 0 22-16,-8 0 8 0,9 0-30 0,-2 0 13 15,-7 0-38-15,9 0 47 0,-2 0 8 0,-7 0-6 16,7 0-27-16,-7 0-6 0,7 0 14 16,-7 0 9-16,0 0-39 0,7 0 42 0,-7 0-18 15,8 0 10-15,-8 0-11 0,0 0-34 16,6 0-17-16,-6 0-39 0,0 0-50 0,6 4-15 16,-6-4-98-16,-5 0-401 0,1-1 0 0,-2 0 0 15</inkml:trace>
  <inkml:trace contextRef="#ctx0" brushRef="#br0" timeOffset="78226.523">2383 6756 21 0,'0'-15'140'0,"0"15"-29"0,0 0 11 0,0 0-7 0,0 0 11 16,0 0 1-16,0 0 4 0,0 0-21 15,0 0 23-15,0-12-28 0,0 12 12 0,0 0-6 16,0 0-22-16,0 0 1 0,0 0-4 16,0 0-1-16,21-19-5 0,-21 18-9 0,2 1-19 15,-1 0 0-15,0 0 6 0,-2-1-29 0,1 1 13 16,0-1 5-16,0 1-19 0,-1 0-11 0,2 0-3 15,-1 0 7-15,0 0-4 0,-1 0-7 16,1 2 18-16,0 0-8 0,0 1-9 16,-2 3 11-16,1 10 13 0,-2 4-11 0,-2 0-10 15,2 6 5-15,-4 2-25 0,1-2 18 16,-1 1 8-16,3 0-33 0,-1 2 35 0,0-1-9 16,-1-2-7-16,1 2 6 0,2-3 1 0,-1-3-20 15,0 0-8-15,2-4 28 0,0-1-17 16,0-6-12-16,1 2 41 0,-2-6-16 15,3-7-10-15,0 0 4 0,0 7 20 0,0-7-5 0,0 0-10 16,0 0 6-16,2 8-24 0,-1-11 22 16,0 0-4-16,0-5 0 0,1-9 6 0,-2 6-11 15,3-24-4-15,-2 9-10 0,-1-1 1 0,0 13-22 16,0-6 41-16,0-3-34 0,0-2 20 16,0 1-8-16,0 0-13 0,0 2 26 0,10-19-3 15,-8 20-2-15,1 3 4 0,3-1 4 0,-1 1-10 16,0 2-8-16,2-1 7 0,-3 2 6 15,2 2-21-15,0 2 24 0,-2 3 3 0,-2 1-14 16,1 1 1-16,-1 3-3 0,0-1 25 16,0 2-18-16,0 0 0 0,-2 2-1 0,0 0 9 15,0 0-8-15,16 21 21 0,-9-7 23 0,-1 4-28 16,-1 1-12-16,3 3 27 0,-2 1 12 16,1 1-34-16,-1 1-7 0,3 0 26 0,0 0-16 15,-3 2 11-15,1-4-14 0,0 0 11 0,0-3 12 16,-5 0-23-16,3-1 4 0,0-1-7 0,1-3-19 15,-2-5 3-15,-3-1 1 0,4-3-46 16,-2 1-26-16,-1-4-27 0,-1 1-31 0,1-3-77 16,-1-1-298-16,-1 0 0 0</inkml:trace>
  <inkml:trace contextRef="#ctx0" brushRef="#br0" timeOffset="78455.905">2338 7031 136 0,'-2'0'123'0,"-1"-1"-16"15,3 1 2-15,0-2-12 0,3 0-11 0,0 0-17 16,8-8 13-16,4-1-34 0,1-1-10 0,2 0-56 15,3 1-26-15,-3-5-89 0,5 3-104 16,-1-1 3-16,-2 0 33 0</inkml:trace>
  <inkml:trace contextRef="#ctx0" brushRef="#br0" timeOffset="79455.867">2934 6653 32 0,'-1'-3'123'0,"0"-1"-2"16,1 0-8-16,0 1-1 0,0-1-2 0,-1 1 1 15,0-1 19-15,1 1-19 0,-1 0 9 16,0-1-11-16,1 3 15 0,-1-2-8 0,-1 0-16 16,3 1 10-16,-2 1-6 0,-1-1 2 15,1 0-29-15,1 2 2 0,0 0 7 0,0 0-23 0,0 0-10 16,0 0 13-16,0 0 30 0,-7-10-33 16,6 9-10-16,0 0 10 0,0 0-28 0,-2 0 17 15,2 0 6-15,0 1-37 0,0-1 0 0,-1-1-12 16,2 0-1-16,-3 1 29 0,2 1-3 15,-1-2-21-15,0 1-13 0,1-1 31 0,-2 1-38 16,2-1 33-16,-3 2-22 0,2-1 14 16,1 0-27-16,-4 0 48 0,3 0-24 15,0 0 0-15,0-1-11 0,1 1 28 0,-2 0-45 16,2 0 29-16,0 0-18 0,0 0 43 0,-1 0-7 16,1 0-4-16,0 0-14 0,1 0 0 15,-1 1-3-15,0 0 16 0,0-2 6 0,0 2-16 16,1 0 6-16,0 0-45 0,0 0 1 0,-1 3 44 15,1 0-24-15,2 2 2 0,-1 0 25 0,0 3-20 16,3 10-10-16,0 0 7 0,1 1-20 16,-2 2-3-16,3-1 24 0,-3 3-4 0,0-1-12 15,1 0-19-15,-1 2 21 0,1 1 9 0,0 0 7 16,0 1 20-16,0-2-42 0,-1-1 21 16,-1-1-8-16,2-2-14 0,-1 0-5 0,-1 1 45 15,1-6-27-15,0 2 0 0,-1-5 26 0,0-3-24 16,0-2 15-16,0-1 0 0,2-1-29 0,-4-1 23 15,2 0-31-15,-2-1 28 0,0-2-29 16,1 1 52-16,1-1-10 0,-2-1-39 0,0 0 36 16,0 0-41-16,0 0 32 0,0 0-17 0,6-10-29 15,-8 5 10-15,2 0 11 0,-2-1-11 16,0-1-27-16,-2-8 21 0,-2 1 10 0,1 0-14 16,-1 1-2-16,-1 0 10 0,0 1-10 0,-1 4 15 15,2 1 1-15,-1 1-13 0,1 2 2 16,-7-2 14-16,2 1-1 0,3 2 5 0,-2 3-9 15,-1-1 27-15,3 1-29 0,8 0 8 0,-9 0 7 16,-4 0 15-16,-13 15-8 0,11-9 10 16,2 1-14-16,2 2 20 0,0 0-13 0,-1 2-16 15,4 0 20-15,-1 0 14 0,2-1-12 0,3-2-8 16,0-1 16-16,2-2-1 0,2 1 7 16,0-6-8-16,0 6-1 0,0-6 28 15,0 8-53-15,0-2 21 0,21 9-24 0,-8-13-2 16,1-1 3-16,-2-1-48 0,-3 0-11 0,7 0-47 15,20-17 5-15,-12 11-92 0,-6-3-283 0,3-2 0 16</inkml:trace>
  <inkml:trace contextRef="#ctx0" brushRef="#br0" timeOffset="80358.745">3284 6490 141 0,'-1'-4'143'16,"0"0"-15"-16,-2 1-15 0,2-1 25 0,-1 1-13 15,0-1-11-15,1 2-8 0,-1 1 13 0,1-3-2 16,-1 3-26-16,0-1 4 0,0 0 6 15,-1 0-3-15,2 0-17 0,-1 2 13 0,0-2-26 16,0 2-6-16,1-1-2 0,0 1-8 0,-1 0 2 16,-1 0-31-16,1 0 18 0,1 0-11 15,-1 0 14-15,0 0-4 0,1 1-23 0,-1 2 27 16,1 2-22-16,0 2 20 0,1-1 8 16,0 13-13-16,0-1-25 0,0-8 22 0,0 6-3 15,0 3-2-15,0 2 24 0,11 25-14 0,-5-20 15 16,-1-2-34-16,1 2 17 0,2 0 5 0,-2 0 1 15,-5-1-27-15,8-1 2 0,-1 1 1 16,0-4-3-16,1 1-10 0,-2-2 1 0,-1-1-7 16,-1-2 11-16,-1-2-2 0,-1-2-12 15,2-3 12-15,-3-2 15 0,-1-1-15 0,-1-2 27 16,1 0-37-16,1-1 9 0,-1-2 4 0,-1-2-7 16,0 0-7-16,0 0 14 0,-2 5-36 15,1-7 15-15,-2 0-15 0,-1-1 0 0,1-1 2 16,-6-5-32-16,-1-2 38 0,-1 0-21 15,1 1-11-15,-4 1 22 0,0 0 1 0,-1 1-11 16,2 2 10-16,1 2 8 0,-4-1-21 16,3 3 18-16,0 1 7 0,3 1-14 0,10 0 21 15,-9 0-8-15,-6 0 11 0,-14 11-20 0,15-4 19 16,5-2-8-16,-4 2 24 0,3-2-13 0,1 7-5 16,0-5 7-16,5-1 9 0,-1 2-10 15,2-1 7-15,1-2 8 0,1 0 0 0,0 1-7 16,1-1 16-16,0-1-7 0,0-4-3 15,0 0-11-15,11 12-13 0,-6-10 9 0,13 2-27 16,-8-4-34-16,6 0-29 0,23-15-36 0,-13 6-28 16,1-1-38-16,-3-5-62 0,-1 5-172 15,-2-4 0-15</inkml:trace>
  <inkml:trace contextRef="#ctx0" brushRef="#br0" timeOffset="83955.826">3875 6418 54 0,'0'0'81'0,"0"0"-16"0,0 0-27 0,0 0 17 16,0 0-6-16,0-12-30 0,0 12 20 0,0 0-2 16,0 0 6-16,0 0-33 0,0 0 27 15,0 0 7-15,0 0-35 0,0 0 45 16,0 0-12-16,0 0-5 0,0 0-9 0,0 0 7 15,0 0 23-15,0 0-17 0,0 0-24 0,0 0 36 16,0 0-12-16,0 0 10 0,0 0-5 16,0 0-13-16,0 0-1 0,0 0 10 0,0 0 1 0,0 0 2 15,0 0-8-15,0 0-11 0,0-13 17 16,0 13-3-16,0 0-6 0,0 0 16 0,0 0-16 16,0 0 14-16,0 0-19 0,0 0 6 15,0 0-13-15,0 0 10 0,0 0-8 0,0 0 5 16,0 0-7-16,0 0-12 0,0 0 19 15,0 0-5-15,0 0 14 0,0 0-19 0,0 0 11 16,0 0 6-16,0 0-4 0,0 0 1 0,0 0-9 16,0 0-2-16,0 0-2 0,0 0 24 0,0 0-13 15,0 0-8-15,0 0-9 0,0 0 10 0,-27 9 10 16,26-4-10-16,1 2 26 0,0 0-28 16,0 3 18-16,0 3-28 0,0 4 14 0,0 1-4 15,0 3-11-15,0 1-4 0,0 1 25 16,0 0 9-16,0 1-38 0,13 29 17 0,-10-25 4 15,0 1 20-15,1 1-12 0,-2-1-19 16,1 2 21-16,0-1 16 0,-2-1 3 0,2 1-51 16,-2-1 30-16,0 0-7 0,-1-1 7 15,0-17 15-15,0 7-4 0,0 1-39 0,0 1 19 16,-10 16 0-16,10-18 5 0,-5-1-41 16,-1-5 13-16,3-1 1 0,1-2 15 0,-2-2-15 15,0-2-2-15,0 1 32 0,0-5-24 16,-1 1-45-16,5-2-19 0,0 0-44 0,-15 0-6 15,-1 0-39-15,-16-14-18 0,15 5-77 0,-4-2-329 16,6-1 1-16</inkml:trace>
  <inkml:trace contextRef="#ctx0" brushRef="#br0" timeOffset="84376.289">3772 6756 100 0,'-2'1'133'0,"0"-1"4"15,-1 2-20-15,1-1 11 0,1 0-8 16,0 0-1-16,0 0-8 0,-1 0-15 0,1-1-12 15,1 1 9-15,-2 0-16 0,2 0-22 0,0-1-1 16,1 0 2-16,2-1 1 0,0-1-25 16,3 0-14-16,7-3-20 0,3-3-17 0,2 0-29 15,-1 0-30-15,4-2-42 0,0-2-33 0,-3 5-69 16,3-2-15-16</inkml:trace>
  <inkml:trace contextRef="#ctx0" brushRef="#br0" timeOffset="84781.822">4162 6627 70 0,'0'0'141'0,"-1"0"-5"0,-1-1-20 15,0 1 25-15,0-1-12 0,0 1 4 0,-1 0-5 16,1 0-35-16,-1 1 14 0,-2 1-25 0,-1 1 15 15,1-1-17-15,-6 5 10 0,-3 2-13 16,2 0 13-16,2 1-23 0,0 1 0 16,1 0-21-16,1 2 23 0,-1-1-12 0,2 1-14 15,2-1 7-15,1-1-8 0,1 0 6 0,1-2-40 16,1-1 24-16,1-1-22 0,0-7 2 0,0 6 1 16,0 1-16-16,0-7-14 0,0 8 6 15,0-1-12-15,11 1 8 0,-8-5 2 0,2 0-14 16,1-1 4-16,2-1-12 0,-2 0 20 15,1-2 0-15,-7 1-14 0,12 0-2 0,8-10 16 16,-7 4-5-16,-4 0-2 0,-1-4 0 0,0-1-15 16,0 1 4-16,-5 2 1 0,-2-1-2 15,-1 9-3-15,0-8-11 0,0 0 2 0,-12-10-11 16,4 4-3-16,-3 7-45 0,0 1-4 0,-1-1-12 16,2 4-40-16,-4-3-61 0,7 2 13 15</inkml:trace>
  <inkml:trace contextRef="#ctx0" brushRef="#br0" timeOffset="85199.706">4348 6609 26 0,'2'-3'143'0,"-1"0"4"16,1 2-11-16,-1-2-1 0,0 1 9 0,0 1-17 16,-1 0-14-16,-1 1-14 0,0 2-7 0,-1 0 1 15,0 1-9-15,-2 1-10 0,0 0 13 16,-6 8-21-16,1 1 23 0,3-1-29 0,-1 2 8 16,3-5-30-16,-1 6 18 0,2-3 1 15,0 0-16-15,2-3-11 0,1-2 6 0,0-7-1 16,0 11-11-16,12 12-6 0,-9-15-20 0,2 0-6 15,-1-2 5-15,1-1-10 0,8 2 1 16,-5-3-12-16,2-1 9 0,1-2-15 0,-3-1-14 16,-8 0 7-16,13 0 7 0,2 0 5 0,12-16-21 15,-18 12 3-15,-2-3 18 0,0 0-20 16,-5 1-1-16,0-2 6 0,2-6 20 16,-4 14-18-16,0-11-4 0,-11-15 0 0,1 13 9 15,-4-1-2-15,-4 2-43 0,0 2 19 0,3 0 2 16,-2 3-40-16,0 2 23 0,4 1-21 15,3 1-45-15,0 2-52 0,2 1-62 0,8 0 37 16</inkml:trace>
  <inkml:trace contextRef="#ctx0" brushRef="#br0" timeOffset="85865.195">4718 6420 81 0,'0'-4'155'0,"0"-2"-4"0,0 2 6 0,-1 0 19 16,1 0-5-16,0 0-9 0,0 1-7 0,0 0-5 15,-1-1 8-15,0 1-15 0,-1 0-33 0,2 2 0 16,-2-2 13-16,2 0 22 0,0 3-1 16,0 0-16-16,0 0 8 0,0 0-22 15,-3-6-14-15,2 4-8 0,0 0 5 0,1 1-37 16,0 1 4-16,0 0-22 0,0 2 23 0,2 2-3 16,-2 0-21-16,0 1-2 0,3 11-3 15,0 2-18-15,0 2 6 0,-2 1 4 0,4 0-19 16,-3 1 19-16,2 2 19 0,0-1-28 0,1 0 0 15,-1 0 8-15,1 2-5 0,-1-3 15 16,-1 2-8-16,4-4-38 0,-4-2 16 0,-1 2 3 16,-1-1 16-16,0-4-19 0,0-4 6 0,-1-1-8 15,1-2 2-15,0 0 4 0,-1-2-16 0,2-1 5 16,-2-1 1-16,1 1 7 0,0-2 5 0,-1-1-22 16,1 2 29-16,0-3-26 0,-1 0-2 15,0-1-6-15,0 0-11 0,0 0 21 0,2-10-31 16,-2 6-12-16,-1 1 9 0,0-2 18 15,1 0-6-15,-2-1 21 0,-1 0-4 0,1 1-37 16,-1 0 5-16,-4-4 23 0,-1-1-25 0,2 2 23 16,-1 3-9-16,-2-7 15 0,-3 5-6 15,3 3 35-15,0 0-27 0,-1 1 8 0,3 3-27 16,0-2 27-16,-2 2 24 0,9 0-35 16,-12 0-17-16,-15 10 60 0,13-3-25 0,0 4-4 15,2-3-3-15,-1 2 32 0,6-1-29 0,3 0 9 16,0-1-7-16,0 0 16 0,2 0-40 15,2-1 38-15,0-7-11 0,0 0-12 0,0 11-12 16,17 9-28-16,-6-17-33 0,3 2-38 0,1-4-28 16,-5-1-30-16,7 0-93 0,24-15-344 15,-16 8 1-15</inkml:trace>
  <inkml:trace contextRef="#ctx0" brushRef="#br0" timeOffset="88589.616">1847 7548 73 0,'0'0'128'0,"0"0"-9"0,-13 0-10 16,13 14 9-16,-23-1 5 0,19-12-21 15,1 1-7-15,-1-2 5 0,1 1-22 0,1 1-10 16,-1-2 3-16,2 1 1 0,-1 0-12 0,0-1-1 15,1 0-18-15,-1 0 13 0,0 2-3 16,2-1-4-16,-1-1-5 0,-1 0 7 0,2 0-15 16,-1 0-6-16,0 2-4 0,0-2 5 15,-1 1 1-15,1-1-16 0,1 0 12 0,-3 0 0 16,3 1-10-16,0 0 17 0,0-1-23 0,0-1 14 16,0 1-7-16,0 1 30 0,3-2-14 15,-1 2-2-15,0-1 1 0,1 0-8 0,-1 0 7 16,3-2-26-16,0 1 14 0,2-1 2 15,11 1 4-15,-10 1-26 0,20-6 26 0,-9 3-27 16,2 1 17-16,2-2-12 0,-3 1 3 0,3-2 2 16,-5 1-7-16,3 0-9 0,0 2 36 15,-2-2-17-15,-1 2-2 0,2 1-19 0,-5-3 12 16,-2 4 8-16,8-5-9 0,-2 3 11 16,1-2-27-16,0 2 38 0,1-1-26 0,1 0 7 15,2 0 11-15,0-1-13 0,1 2 13 0,1-3-28 16,-1 1 18-16,1 0 15 0,1 1 11 0,0 1-13 15,6-2-8-15,-6 1 5 0,1 0-5 0,2 0-24 16,1-1 11-16,1 1 4 0,0 0-1 16,1-1 2-16,-3 2 11 0,4-1-7 0,-3-1 8 15,1-1-20-15,2 3 18 0,-2-2-3 16,0 0 11-16,-2 0-18 0,1 0 9 0,1 2 2 16,-3-1-15-16,1-1 17 0,0-3-3 0,-1 4-10 15,0 0 8-15,-1 0 12 0,-1 0-11 0,0-6-13 16,-1 5-5-16,-1 1 8 0,0 0 5 15,0 0 19-15,1 0-26 0,-1 1-3 16,0 0 6-16,1-2 0 0,-1 1 11 0,3-1 1 16,-2 1-12-16,0 1 18 0,0-2-6 15,-2 1 1-15,2-2 21 0,-1 4-5 0,1-1-27 16,-2-3-13-16,1 2 22 0,-2-1-24 0,1 2 24 16,2 1-11-16,-1-3 31 0,-3 2-13 15,3-3 9-15,-1 3-27 0,2-1 3 0,-1-1 1 16,-4 1 17-16,1 0-29 0,-1 2-4 15,-3-3 27-15,3 1-28 0,0 1 1 0,0 0 21 16,0 0-21-16,0-1 9 0,-2 1 9 0,2-2-7 16,1 3-19-16,-3-2 37 0,0-1 5 0,0 3-19 15,3 0 6-15,-3-1-14 0,-2-2-22 16,5 2 55-16,-1 2-11 0,-2-1-20 0,0-3 20 16,3 1-6-16,-3 3-37 0,4-2 29 15,-2 0 22-15,-10 2-18 0,6 0-24 0,1 0 19 16,4 0-1-16,18-12-21 0,-18 9 38 0,2-1-20 15,0 1-23-15,-2 0 0 0,1 1 18 16,-2 0-5-16,2 1 6 0,-1-2 22 0,-1-3 12 16,-3 4-13-16,4 1-30 0,-4-2 20 0,0 2-32 15,-6 0 51-15,6 0-23 0,2-2-23 16,-6 2-2-16,-14 1 17 0,14 0-3 16,0 0 4-16,0 0 0 0,-3 0 16 0,0 0-16 15,0 0 27-15,6-8-19 0,-9 7-31 0,0-1 61 16,-3 2-22-16,2 0-29 0,1 0 24 0,0-1-28 15,-1 1 12-15,12-1-3 0,-5 0 40 16,-2-1-39-16,7-2 18 0,-1 2-3 0,-3 1-4 16,-1 0-6-16,-4 0 7 0,0 1 21 15,0-2-14-15,-2 2-9 0,11-1 19 0,-6 1-31 16,-3 0 21-16,-2-2 1 0,2 2-17 0,-3-1 9 16,-7 1-5-16,6 0-17 0,1 0 37 15,0 0-27-15,0 0 10 0,-1 0 0 0,0 0-7 16,3 0 10-16,-2 0 22 0,0 0-35 15,0 0 17-15,2 0-3 0,-2 0-7 0,1 0 4 16,5 0-20-16,2 0 26 0,-3 0-30 0,2 0 19 16,-4 0-5-16,0 0-1 0,0 0-1 0,-1 0 16 15,-2 0-13-15,2 0 4 0,3 0 16 0,-1 0-32 16,1 0 24-16,-1 0-8 0,-2 0 25 16,0 0 1-16,-1 0 3 0,-1 0-20 0,-1 0 9 15,2 0-3-15,-2 0-33 0,1-6 14 16,0 6 3-16,9-8-18 0,-9 8 33 0,11-1-18 15,-6-1 5-15,-1 0-10 0,-1 2 26 0,-1-1-4 16,-9 1 20-16,7 0-17 0,-1 0 15 0,2 0-34 16,-8 0-2-16,8 0-1 0,-1 0 21 15,0 0 3-15,-7 0-8 0,9 0-22 0,-2 0 20 16,0 0-22-16,-1 0 34 0,2 0-20 16,-1 0 1-16,0 0-14 0,0 0 3 0,2 0 12 15,-2 0 11-15,1 0-26 0,0 0 22 16,0 0-8-16,0 0 8 0,5 0 3 0,2 0-3 15,-4 0 19-15,-2 0-32 0,1 0-2 0,-4 0 19 16,-6 0-7-16,8 0 25 0,-8 0-12 16,7 0-27-16,-7 0 3 0,8 0 9 0,-8 0-12 15,7 0 26-15,-7 0-19 0,7 0 13 16,-7 0 3-16,9 0-5 0,-1 0-3 0,-8 0 3 16,8 0-19-16,-1 0 32 0,0 0-15 0,1 0-5 15,-8 0-19-15,9 0 17 0,-2 0-9 0,0 0 19 16,-7 0-14-16,9 0 16 0,-3 0 12 15,-6 0-4-15,7 0-15 0,-7 0-16 0,8 0 29 16,-8 0-19-16,8 0-5 0,-8 0 5 16,0 0 14-16,7 0-7 0,-7 0-10 0,7 0 6 15,-7 0-17-15,0 0 49 0,6 0-12 0,-6 0-35 16,0-6-4-16,0 6 28 0,7 0-6 16,-7 0 3-16,0 0-14 0,0 0-14 0,0 0 35 15,8 0-11-15,-8 0-16 0,0 0 0 16,0 0-1-16,0 0 18 0,0 0 3 0,6 0-26 15,-6 0-5-15,0 0-23 0,0 0-25 16,7-9-72-16,-9 8-73 0,0 0-379 0,-9-6 0 16</inkml:trace>
  <inkml:trace contextRef="#ctx0" brushRef="#br0" timeOffset="90233.048">2441 7922 18 0,'0'0'118'0,"0"-13"-11"0,0 13 12 15,14 0-27-15,-14 0 3 0,0 0-1 0,0 0-4 16,0 0 1-16,0-12 5 0,0 12-3 0,0 0-19 15,22-17-3-15,-21 16-5 0,1-1-3 16,-1 2 9-16,0 0 0 0,-1-3-7 0,0 1 6 16,1 1-17-16,-1 1 0 0,0 0-15 0,0 0 7 15,0 1-13-15,0 1 10 0,-1-2-22 16,-1 0 0-16,-3 1 6 0,4 1 4 0,-4 0-20 16,2 0 6-16,-6 7-7 0,2-2 14 0,-7 2 6 15,1-1-30-15,-2 2 10 0,0 1 12 16,0 0 1-16,0-1-15 0,1 1 3 0,0 0 6 15,-4-1 10-15,5-1-16 0,-2 2 2 0,3 0-13 16,1 1 20-16,-3-4-25 0,5 0-1 16,-2 2 8-16,4-5 7 0,3 2-4 0,-1-5-3 15,2 1 2-15,-1 0-14 0,2 0-1 0,0-2 10 16,1 1-5-16,-2 1-5 0,3-1 3 16,0-2-1-16,-1 0 7 0,2 0-20 0,2-2 3 15,-1 2 4-15,2 0-5 0,1 0-3 0,1-1-12 16,1-2 3-16,10 1 22 0,0-2-22 0,4 0 11 15,-3-2-7-15,-2 4 14 0,-3-1-21 16,5 0 12-16,-6 1 1 0,-1 0-7 0,-3 1 17 16,-8 1-5-16,7 0 14 0,-7 0-20 0,9 0 4 15,-9 0 9-15,7 0-3 0,-7 0-6 16,11 13-11-16,-11-9 31 0,-2 0-10 0,1 1 2 16,-1 1-3-16,-6 6 2 0,-1 2 5 15,-3 0 13-15,2 0-4 0,-1 1 6 0,-3-1-12 16,0-1 16-16,1 1-9 0,-1 0 12 0,0 1-4 15,3-1-17-15,-1-1 25 0,0-1 5 16,0-1 7-16,1 1-2 0,2-2-12 0,2 0-5 16,-3-1 2-16,0-2 0 0,6 0-10 0,0-4 20 15,1 2-1-15,0-3-1 0,2 2-19 0,0-4 27 16,0 2-5-16,1-2-8 0,0 0-20 16,0 0 8-16,0 0 5 0,0 0-7 15,12 6-14-15,-6-7 20 0,12-2-14 0,-10 3-1 16,23-9 15-16,-8 3 11 0,0 0-7 0,0 1-9 15,1-2-9-15,2 1-10 0,-1-1-15 0,2-1-22 16,-1 1-48-16,-4-1-6 0,4 2-49 16,-4-3-73-16,-2 3-145 0,-3 2 1 0</inkml:trace>
  <inkml:trace contextRef="#ctx0" brushRef="#br0" timeOffset="91199.942">2775 7853 47 0,'-1'-6'133'16,"2"2"1"-16,-1 0-11 0,0-2 15 0,1 4 0 15,-1-2-15-15,0 1 18 0,1-1-20 16,-1 1 4-16,0-1-2 0,1 3-23 0,-3 0 2 16,3-2 4-16,0 1-13 0,-1 0 14 0,0 1-39 15,-2 1 17-15,3 0-21 0,0 0-2 16,-1 0 0-16,0 3 9 0,2-1-9 0,-1 3 10 15,1 1-26-15,-1 0 1 0,6 11 16 16,-5-2-7-16,2 8-15 0,1-1 16 0,-2-5-14 0,2 0 9 16,0 3-14-16,0-1-4 0,-3 0 16 15,2 0-13-15,1-3-20 0,-2 0 40 0,3-2-26 16,-1 2-11-16,-2-6 27 0,2-2-22 16,-3 0-5-16,0-1-16 0,0-2-2 0,0-1 5 15,0 1 35-15,0-3-18 0,-1 1-31 0,-1 1 14 16,2-1-19-16,0-2 25 0,-1 0 0 15,-1 2-24-15,0-3 19 0,0 1-16 0,0-1-22 16,0-1 10-16,-1 0-23 0,0-2-16 0,0 1 24 16,-1 0-1-16,-1-2-6 0,1 1-21 15,-2 0 12-15,0-1 10 0,-1 1 12 0,0-1-16 16,-5-3 21-16,2 0 2 0,-3 5-12 0,3-2 4 16,1 3 11-16,0-2 7 0,-1 3-3 15,1 0 8-15,1 0-8 0,-1 0 16 0,-2 0-7 16,0 0-13-16,-12 10 13 0,12-6-6 0,2 0 10 15,-1-1-12-15,3 0 16 0,-1 1 25 16,2 0-11-16,-5 5-18 0,3 2 6 16,1-5 0-16,0-1 5 0,3 2 16 0,0 0-23 15,2-1-18-15,-1-1 18 0,1-5 2 0,0 0-3 16,0 6-10-16,0-6-13 0,0 6 38 0,15 5-30 16,-9-9-14-16,0 0-26 0,0 0-8 15,13-1-12-15,-11-1-15 0,7 0 2 0,1 0-9 16,20-12 5-16,-18 6-19 0,0 2-34 0,-1-1 55 15,1-1-6-15,-2-2-23 0,-1 2 21 16,-1-3 41-16,0 1-40 0,-2 0 34 16,-1 0-12-16,0-1 27 0,-3 2 9 0,-2 3 3 15,-1 0 36-15,-2-1-23 0,1 0 32 0,-3 1 22 0,2-1 16 16,-1 1-4-16,0 1 8 0,-2-2-1 16,2 0 6-16,0-1 4 0,0 2-2 0,-2-1 13 15,0 0-10-15,1 0 21 0,-1 2 5 16,2-1 0-16,-2 1 26 0,4 0 4 0,-4 1-24 15,1-1 22-15,-1 0 13 0,0 2-25 0,0-1 33 16,0 0-35-16,0-1 4 0,0 3 0 16,0 0-12-16,-1 1 10 0,3-2-4 0,-2 5-20 15,1 0 13-15,-1-1-10 0,1 1-37 0,1 0 16 16,-1 2 8-16,2-1-17 0,-1 2 7 16,1 11-25-16,1-3-10 0,-2-3-19 15,1-1-33-15,2 4-30 0,-2-4-3 0,1-2-42 0,-2-1-17 16,2-3-36-16,-4 1-20 0,1-2-11 15,0-1-78-15,-1 0-391 0,0-2 0 0,0-1 1 16</inkml:trace>
  <inkml:trace contextRef="#ctx0" brushRef="#br0" timeOffset="91371.018">2970 7854 105 0,'-1'-5'186'16,"-1"-1"-32"-16,1 1 7 0,0-1-10 0,0 2-38 16,-1 0-13-16,1-1-41 0,0 0-29 15,1 0-47-15,1 2-46 0,-1 3-66 0,0 0-123 16</inkml:trace>
  <inkml:trace contextRef="#ctx0" brushRef="#br0" timeOffset="91684.288">3128 7698 27 0,'1'0'197'0,"-1"-1"6"15,-1 1-21-15,1 0 5 0,1 1 6 0,-1 2-6 16,1-1 32-16,0 2-67 0,0 1 27 15,0 0-32-15,3 11-8 0,-2 2 10 0,-2 1-9 0,3 1 3 16,-1 1-11-16,2-3-7 0,3 7-16 16,3-4-15-16,-6 2 6 0,0 1-7 0,1-3-8 15,0-1-3-15,3 3 2 0,0-1-24 16,3 1-17-16,-4-4 9 0,0 0-24 0,-2-5 9 16,1-1-36-16,-1 1-25 0,-1-2 5 0,-1-5-42 15,2-1-21-15,-4-3-46 0,1-2-34 16,-2-1-68-16,-1 0-486 0,1-1 0 0,-2-2 0 15</inkml:trace>
  <inkml:trace contextRef="#ctx0" brushRef="#br0" timeOffset="91854.141">3118 8036 169 0,'-2'0'197'0,"-1"0"-19"0,0 0-33 15,2 0-19-15,-1-1 0 0,4-2-34 16,0 0-15-16,9-6-34 0,4-1-29 16,1-1-34-16,5 0-76 0,2 0-82 0,0 0-125 15</inkml:trace>
  <inkml:trace contextRef="#ctx0" brushRef="#br0" timeOffset="92788.802">3932 7539 125 0,'0'0'126'0,"0"0"-1"0,0 0 0 0,0 0 5 16,0 0-6-16,0 0-14 0,0 0-1 0,0 0-12 16,0 0-1-16,0 0-10 0,0 0 5 0,0 0 6 15,0 0 14-15,0 0-32 0,0 0 22 16,0 0-23-16,0 0 35 0,0 0-14 0,0 0-15 15,0 0-9-15,0 0 11 0,0 0 6 0,0 0-25 16,0 0 4-16,0 0-14 0,0 0 39 16,0 0-24-16,0 0-12 0,0 0-7 0,-23 18 0 15,12-4 7-15,5 1-29 0,-2 0 30 16,3 5-35-16,0 0 7 0,0 3 6 0,-1 1-12 16,6 3 30-16,-1 0-46 0,1 2 29 15,0-16-7-15,0 9-1 0,0 4-18 0,13 28 21 16,-8-26-14-16,0 1 14 0,2 2 3 0,1-1 4 15,-1 2-3-15,4 1-18 0,-4-3 0 16,-1-2-19-16,-1 1 33 0,0-2-23 0,0 4-22 16,-5-19 24-16,0 8 9 0,0-1-7 15,0 1 1-15,0-3-9 0,0-4-10 0,0-2-7 16,0-2 0-16,0-1-66 0,-11 2-59 16,6-9-2-16,-1-2-40 0,-8-7-64 0,3-1-495 15,-7-6 0-15,7 0 0 0</inkml:trace>
  <inkml:trace contextRef="#ctx0" brushRef="#br0" timeOffset="93300.453">3779 7977 110 0,'-1'-5'138'0,"1"3"-17"15,1-3-11-15,0 1-20 0,2-3 12 0,7-4-11 16,1 1-11-16,0-1-21 0,4 1-14 16,0-1-47-16,0 0-9 0,3 0-5 0,2 2-35 15,0 0 25-15,0 1 24 0,-3 0-18 0,0-1 8 16,5 2 21-16,-5 2-14 0,0 1-39 16,-2-4 3-16,-5 3 33 0,-1 1 8 0,-2 2 17 15,-2-1-16-15,-1 2 32 0,1 0 24 16,-1 0 4-16,-3 0-7 0,1-1 29 0,1 0-16 15,-1 2-3-15,0 0-5 0,-1 0 6 16,-1 0 1-16,0 0-9 0,0 0 22 0,0 5 2 16,-1-4-8-16,-1 2-10 0,-1 1 3 0,-1 0 5 15,-1 11-17-15,-2-2 18 0,0-1-15 16,2-1-8-16,-1 2-17 0,4-1 10 0,0-1 2 16,1-2-5-16,0-1 3 0,1 0-11 15,0-8-1-15,0 5-5 0,0 6-17 0,17 10 17 16,-11-12-15-16,1-3 1 0,-1 0-25 0,1-3 7 15,-5 0 9-15,4-1-12 0,-1 1 3 0,1-2-19 16,-6-1 29-16,0 0-10 0,8 0 3 16,-8 0-14-16,8 0 7 0,6-10 4 0,-10 5-10 15,3-6-11-15,-4 0 1 0,-2 2-6 16,-1 9-20-16,0-10 21 0,0-2-34 0,-15-15-6 16,7 13-4-16,0 0-10 0,-1 2-23 0,3 3-18 15,1 0-31-15,-1 5-68 0,4-1-72 16,0 2 1-16</inkml:trace>
  <inkml:trace contextRef="#ctx0" brushRef="#br0" timeOffset="93656.624">4249 7769 198 0,'2'-2'172'0,"0"0"13"0,0 2-14 0,-1-1 7 15,0 1 4-15,0 0-15 0,-1 3-23 0,0 0-17 16,-2 1-16-16,1 3 3 0,-3 8-13 16,0-2-16-16,2 5 10 0,-1-3-26 0,0 0 7 15,0 0-2-15,1-1-9 0,2 6-16 16,0-20 2-16,0 11-25 0,0 1 10 0,11 13-13 16,-6-16 9-16,-2-1-18 0,6 1-7 15,-2-1-12-15,-1-3-3 0,2-2 23 16,-1 0-15-16,1-1-10 0,-2-1-12 0,-6-1-2 15,0 0-2-15,8 0 13 0,-2 0 18 0,13-17-11 16,-13 9-15-16,-1 1 10 0,-2-2-13 16,-3 0-5-16,1-1-24 0,-1 1 0 0,0 0-1 15,0-3-8-15,-14-17-8 0,7 16 2 0,-2-1-25 16,2 7-9-16,-3-3-30 0,2 2 10 0,1 2-26 16,1 2-57-16,1-1-98 15,1 1 0-15</inkml:trace>
  <inkml:trace contextRef="#ctx0" brushRef="#br0" timeOffset="94289.017">4657 7508 147 0,'1'-2'211'0,"-1"0"-27"0,0 0 26 15,0 0-13-15,-1 1-17 0,1-2-6 0,0 2-15 16,0 1-2-16,-1 1-29 0,1 0-3 0,0 2-27 15,-1 0 28-15,1 2-12 0,-2 2-16 16,2 0 3-16,-2 14-3 0,2-10-9 0,-7 20-10 16,7-9-11-16,-3 1-3 0,2 0-7 0,1-1 7 15,0-11 5-15,0 7-26 0,0 3-7 16,0 1 9-16,0 2 0 0,11 26-25 0,-7-29 4 16,3 0 12-16,-1-2-21 0,-1-2 25 0,-1-2-25 15,2 3-30-15,0-5 56 0,-2-4-20 0,1 0-35 16,-3-2 31-16,0-3 11 0,0-1-21 0,-1 0 25 15,1-1-31-15,-1 2 21 0,0-2-33 16,-1-1-10-16,1-1-9 0,-1 0 12 0,-1-3 7 16,1 0-28-16,-1-1 15 0,-1-1-16 15,0 0-9-15,0-1 22 0,0-1 18 16,-5-4-25-16,3 1 2 0,-3-3 2 0,1 5 3 16,2 1 25-16,0 2-28 0,-2 0 22 0,2 2-20 15,-1 1 30-15,-1 0 5 0,0 2-12 16,6 0 8-16,-13 0 44 0,0 0-18 0,-14 14-8 15,10-8 43-15,0 4-24 0,4-3 16 0,-1 2-34 16,0 3 14-16,3-3-6 0,2 4 3 0,0-4-14 16,1 2-18-16,3 1 25 0,3-4 3 15,0 0-3-15,1-4 11 0,1-4 0 0,0 0-18 16,0 9-11-16,0-9-13 0,21 19-41 0,-11-15-13 16,3-2-61-16,-3-2-66 0,3 0-38 15,24-20-529-15,-14 9 1 0,-1 0 0 0</inkml:trace>
  <inkml:trace contextRef="#ctx0" brushRef="#br0" timeOffset="98673.024">1942 8767 37 0,'0'0'88'0,"0"0"-61"0,0 0 15 0,-13 0 10 16,13 0-1-16,0 0-4 0,0 0 11 16,0 0 5-16,0 0-8 0,0 0-14 0,0 0 3 15,0 0 4-15,0 0-8 0,0 0-5 16,0 0 22-16,0 0-7 0,0 0-13 0,0 0 4 15,0 0-7-15,0 0 17 0,0 0-25 0,0 0 10 16,0 0 10-16,1 20-3 0,5-21 4 0,1 0 0 16,0 1-10-16,2 0 1 0,16-8-21 0,-7 6 27 15,-1-1-9-15,0-1-20 0,-2 3 16 16,-4 1-15-16,0-3-6 0,0 3 13 0,-2-1 7 16,-1 0-30-16,0 0 23 0,1 1 0 15,-2-1-2-15,0 1-9 0,2 0 10 0,-2-2-7 16,12 1 8-16,-4-2 3 0,-4 2-12 15,-1 1-1-15,-2-2 7 0,1 1-13 0,-1 0 7 16,0 0-12-16,12-2 7 0,-1 0 17 0,1 0-7 16,-5 2 1-16,5 0 5 0,0 0-21 15,2-1 16-15,-3 1-20 0,0 1 4 0,1-1 9 16,0-1-5-16,-2 1-5 0,1 0-3 16,1 0 24-16,0 0-20 0,0 0 15 0,-2-2-14 15,2 3 4-15,-1-3 10 0,2 0 6 0,0 0-23 16,1 0 14-16,-1 3 6 0,0-6-11 15,3 1 15-15,0 2 14 0,-2 0-7 0,2-1-8 16,2 1-9-16,-2-2-1 0,3 1 3 0,-2-1 1 16,-3 2-14-16,3 0 12 0,3-1-15 15,-2 0 7-15,0-1 0 0,-1-1-18 0,-1 2 1 16,1 0 18-16,1 0 0 0,-1 0-15 0,0 1 3 16,-2 0 19-16,4-1-10 0,-1 2-16 0,-1-3 40 15,-2 2-13-15,2 2-4 0,-1-3 2 16,0 1-14-16,3 0 22 0,-3-2-11 0,1 3-2 15,0-2-8-15,1 0 5 0,1 1 18 0,-1 0-16 16,-1 0-6-16,3-1 15 0,-2 2-10 16,3 1 4-16,1-4-1 0,-3 1 20 0,1 0-23 15,0-1 21-15,1 1-26 0,0-1-5 16,-2 0-11-16,-2 4 35 0,0-3-15 0,0-1-2 16,0 3 5-16,2-2-10 0,-3 2-9 15,-1-2 20-15,1 0-8 0,-1 1-7 0,-1-1 18 16,2-1-9-16,-1 4 9 0,0-2-19 0,-1 0 6 15,1-2 4-15,0 0 10 0,0 3-10 0,-2-3 21 16,1 0-29-16,-1 2-9 0,1 0 24 16,-1 0 0-16,1 1-9 0,1-1-20 15,-1 0 37-15,-1 1 0 0,1 0-15 0,-2-1-4 16,-10 3-1-16,4 0 18 0,5 0-12 0,-1 0-1 16,22-10 0-16,-31 10-21 0,4 0 32 0,6 0-8 15,-1 0-3-15,17-10 6 0,-21 8-5 0,4 0 14 16,-1 1-38-16,2-1 24 0,-2 0-21 15,1-1 3-15,-1 0 23 0,3 1-11 0,-3-1 21 16,7 0 13-16,-1 1-30 0,-2-1 10 16,-1 1 2-16,-2-1 8 0,4-2-8 0,-3 4-28 15,1 0 18-15,-5-1-20 0,-1 1 10 16,-2-1 8-16,6 2 12 0,1-2-10 0,-1 0 14 16,0 0-43-16,0 1 25 0,-1-2-16 0,1 2-22 15,-3 0 41-15,-1 0-3 0,3-2-1 16,2 3-15-16,-4-1 26 0,4 0-4 0,-2-2-16 15,-4 2-15-15,5-2 11 0,-3 1 1 0,-2 2 17 16,-1-1-11-16,-2-1 1 0,0 2 0 16,-1-1-12-16,11 0 13 0,-1-2 30 0,-5 3-45 15,0-1 11-15,-3 0 7 0,8-1 0 0,-13 2 29 16,3 0-3-16,1 0-19 0,-2 0-19 16,0 0 5-16,-1 0-1 0,-7 0 15 0,9 0-1 15,-2 0-9-15,-7 0-7 0,8 0-13 0,-8 0 20 16,8 0-4-16,-8 0 25 0,8 0-30 15,-8 0 42-15,8 0-44 0,-8 0 19 0,8 0-8 16,-8 0 26-16,8 0-30 0,0 0-15 0,-8 0 17 16,8 0-7-16,-1 0 16 0,0 0-6 15,-7 0 24-15,10 0-39 0,-3 0 28 0,-7 0-5 16,8 0-2-16,-1 0 2 0,-7 0-13 0,8 0-14 16,-1 0 17-16,-7 0 11 0,8 0-17 0,-8 0 9 15,7 0 2-15,1 0-17 0,-8 0 36 16,7 0-10-16,-7 0-17 0,6 0 28 15,-6 0-27-15,0 0-4 0,8 0 12 0,-8 0-14 16,9 0-6-16,-3 0 42 0,-6 0-18 0,8 0-12 16,-1 0-14-16,-7 0 11 0,9 0 21 0,-2-6-27 15,-1 6 38-15,-6 0-41 0,9 0 26 16,-1 0-1-16,-2 0 12 0,-6 0-3 0,8 0-29 16,-1 0-2-16,-7 0 12 0,8 0-17 15,-8 0 16-15,8 0 10 0,-8 0 2 0,7 0-13 16,-7-7 18-16,8 7 11 0,-8 0-17 0,9 0-3 15,-9 0-16-15,9 0 43 0,-2 0-40 16,-1 0 6-16,-6 0 2 0,10 0 0 0,-3 0 5 16,-1 0-8-16,-6 0 23 0,9-7-36 15,-2 7 3-15,-7 0 9 0,6 0 21 0,-6 0-13 16,7 0 21-16,-7 0-28 0,0 0-20 16,7 0-17-16,-7 0 2 0,0 0-38 0,0 0-34 15,0-5-47-15,0 5-31 0,11-11-89 0,-14 9-270 16,1-1 0-16</inkml:trace>
  <inkml:trace contextRef="#ctx0" brushRef="#br0" timeOffset="104594.314">2091 9393 43 0,'0'0'103'0,"0"0"12"0,0 0 0 0,0 0-18 15,0 0 14-15,0 0 8 0,0 0-16 0,0 0-5 16,0 0-6-16,0 0 5 0,0 0 2 15,0 0 9-15,0 0-12 0,0 0-14 0,0 0-10 16,0 0 7-16,0-12-18 0,0 12-8 0,0 0-5 16,0 0-18-16,0 0 2 0,0 0 3 15,0 0-6-15,0 0 1 0,0 0-10 0,12 0 8 16,-12 0-4-16,0 0-13 0,18 6 2 16,-17 1 3-16,3 9 2 0,-1-1 5 0,0 2-13 0,-3-3 25 15,4 2-5-15,-1 2-4 0,0 0-15 16,-2-1 24-16,-1-2-10 0,2-3 3 0,-1 6-17 15,-1-4 1-15,3-2 26 0,-2-1-15 0,0-3 18 16,-1 1-25-16,2 7-1 0,-2-5 7 16,0-2-8-16,0-2 1 0,1-2 15 0,-1-1-28 15,1-2 17-15,0 1-5 0,1-1-3 0,-2 1-19 16,0-3 16-16,0 0 5 0,0 0 8 16,0 0-6-16,0 0 48 0,0 0-55 0,0 6 31 15,0-6-24-15,0 6 15 0,-1-10 15 0,0 2 4 16,1-4-33-16,-1 1-8 0,0-4 4 15,1 4 9-15,0-4-4 0,0-6 21 0,-9-21-24 0,6 13-4 16,-4 1-4-16,2-1-7 0,1-1-2 16,0 1-22-16,-1 3 15 0,0-1-2 0,0-1-21 15,3 3 14-15,0-3 17 0,0 2-24 16,1 3 30-16,-2-1-22 0,3 11 17 16,0-4-26-16,0-2 3 0,0 1-16 0,15-13 11 15,-8 12 21-15,0 1-16 0,-1 1-4 0,4 0-16 0,-1 1 32 16,-2 2-7-16,4-2 0 0,-2 4-11 15,-1 1 0-15,-1 4 27 0,0 0-10 0,0 1 2 16,-7 0-9-16,17 10 8 0,-6 0-1 16,-3 3 0-16,-2 1-6 0,1 2 11 15,-3 2-12-15,1 2 21 0,-3 0-10 0,0-1 6 16,-1-1 11-16,-1-10-3 0,0 6-22 0,0-2 8 16,0 1-6-16,0-1 27 0,0-2-11 0,0-1-16 15,-12 6 30-15,10-9-10 0,-2-1-24 16,0-2-4-16,-1-1-4 0,-8 7-36 0,1-7-11 15,0-1-14-15,12-1-28 0,-14 0-14 16,1 0-45-16,-15-12-2 0,14 6-82 0,3 0-51 16,4 2 0-16</inkml:trace>
  <inkml:trace contextRef="#ctx0" brushRef="#br0" timeOffset="105330.196">2417 9420 119 0,'-1'-2'137'0,"0"1"-17"16,2-1 18-16,0 0 2 0,-1 0-15 15,0 1 6-15,3-1-8 0,-3 1 15 0,-3 0-15 16,3 0-11-16,0-1-14 0,0 2 12 0,3-1-9 16,-3 0-6-16,-3 1-6 0,6-1 2 15,-6 1-27-15,3-1 16 0,0 0-16 0,0-1-19 16,-1 2 26-16,2 3-4 0,-1-4-18 15,0 1-21-15,0 0-1 0,0 0 27 0,0-1-22 16,3 1-11-16,-3 0 7 0,0 2 11 0,1-1-10 16,-2 0-17-16,2 3 8 0,0 1-14 0,0-2-3 15,1 3 10-15,-2 1 5 0,3 10-6 16,-3-10 20-16,3 18 27 0,-3-17-52 0,0 3 14 16,0 1 19-16,0 2-15 0,0 2-33 15,0-2 30-15,0-1 21 0,0-1-11 0,14 14 20 16,-14-15-47-16,0-11 11 0,0 8-19 0,0 0 23 15,0-1-7-15,0-2-14 0,0-5-1 16,0 9-7-16,0-9 31 0,0 7-14 0,0-7 5 16,0 6 3-16,0-6 14 0,0 6 4 15,0-6 26-15,0 0-20 0,4 10 14 0,-4-9-7 0,-3 0-22 16,4-2 6-16,-1 0-5 0,0-1 19 16,-2 0-18-16,2-4-12 0,1 0-3 15,3-8 5-15,-1-3-52 0,-3 6-6 0,6-20-18 16,0 9-42-16,-2 0-16 0,4-1-3 0,-3-1-25 15,4 1-21-15,-1 2-38 0,1 2-464 16,1 1 0-16,-4 2 1 0</inkml:trace>
  <inkml:trace contextRef="#ctx0" brushRef="#br0" timeOffset="105851.593">2759 9417 55 0,'-1'-4'105'0,"1"-1"19"15,0-1 7-15,0 3-21 0,0-2 17 0,-1 1 7 16,2 1 2-16,-1-1-26 0,-1 2 12 16,1-1 1-16,0 0-14 0,-2 0 16 0,0 2-11 15,1 0-27-15,-1 1 29 0,0 1-2 0,0-1-22 16,-2 3-5-16,1-1 4 0,-1 3-1 0,-3 6-28 16,-4-1 9-16,4 2 4 0,2-1 2 15,1-2-18-15,-1 4-8 0,0-2-30 0,3-2 40 16,2 0-53-16,-1 0 29 0,1-2-25 15,0-7 17-15,0 7-22 0,0-1 0 0,0 0-25 16,0-6 3-16,0 8-19 0,15 4-3 0,-11-8 7 16,1 0 21-16,-1-3-19 0,2 1 13 0,0-2-12 15,0 0 3-15,0-2-3 0,-6 2 16 16,0 0-21-16,23-10 0 0,-14 4 14 0,-3 1-8 16,-2-1 3-16,-1-1 9 0,0-1 4 15,-3 0-2-15,0 8-16 0,0-11-7 0,0-3-1 16,-16-17 20-16,8 16-20 0,-2 3-5 15,2 1-9-15,-3 2-17 0,-1 0-16 0,5 2-12 16,1 3-41-16,3 1-24 0,-1 2-34 0,1-1-78 16,3 2-25-16,0 0 0 0</inkml:trace>
  <inkml:trace contextRef="#ctx0" brushRef="#br0" timeOffset="106677.303">2944 9344 49 0,'-1'-2'203'0,"1"0"-8"0,-1 1-5 16,1-1-12-16,0 0-25 0,-2 1 8 0,2 0-22 16,0 0-6-16,-1 1 1 0,2-1-19 15,-3 1-12-15,3 1-10 0,-1 0-15 0,-1 2 34 16,2 0-33-16,-1 1 3 0,0 1-5 0,0 0 21 16,0 2-37-16,0-2-8 0,0 2 9 0,0 2 0 15,0-1 11-15,0 5 4 0,0 3-28 16,0-1-8-16,0-1 0 0,0-1 6 0,0 1 16 15,0-1-7-15,0-1-5 0,0-1 10 0,0-3-27 16,0-1 11-16,0 0 4 0,0-7-15 16,0 8 24-16,0-8-52 0,0 8-2 0,0-8 25 15,0 7-1-15,0-7 8 0,0 0 6 0,0 0-25 16,8 9 7-16,-8-11-5 0,-1-2 2 16,1 1 12-16,0-3-45 0,-2-3 32 0,1-9-24 15,1 8-11-15,0-5-3 0,0-4 16 16,0-2-24-16,0 1 6 0,0 1 22 0,0 1-52 0,0 1 34 15,12-15-11-15,-9 21-9 0,0 2 15 16,0 0 11-16,-1 4-29 0,0 0 1 0,1 3 16 16,0-1 5-16,0 2-12 0,-1 1 25 0,2 1-12 15,0 0 39-15,-1 2-15 0,2 1-17 16,6 6-21-16,0 2 47 0,0-1-1 16,-2 1-26-16,0-1-26 0,-1 2 27 0,-2-1 7 15,3 5-13-15,-3-8 13 0,-1 0-24 0,-2-2 56 16,0 0-3-16,0-1-46 0,-1 0 5 0,1-2 41 15,0 0-22-15,-1 0-35 0,1-1 24 0,-1 1 33 16,0-1-17-16,0 0-9 0,-1-1-6 16,1 1 32-16,-1-3-31 0,-1 0 21 15,0 0-21-15,0 0 19 0,2-13-33 0,-2 6-11 16,0 0 13-16,0-11-13 0,0 4 4 0,4-6 4 16,-4 6 15-16,1-2-18 0,-1 1 27 0,1 3-39 15,-1 1 18-15,1 3 4 0,-1 1 10 16,1-1 8-16,0 2-9 0,1 2-4 15,0-2 29-15,-1 0 3 0,3 3-22 0,-3 0-6 0,3 0-3 16,-1 0-15-16,-1 2 40 0,1 1-19 16,-3 0 7-16,0 0-7 0,7 0 14 15,14 11-18-15,-9-3 24 0,0 2 17 0,-1 0-55 16,0 0 21-16,-6 1 5 0,2 1 31 16,2 1-69-16,-3-1-2 0,0-1 11 0,-3-1-59 15,0 0-38-15,-1-3-16 0,-2 2-32 0,0-1-94 16,0-8-309-16,0 0 0 0</inkml:trace>
  <inkml:trace contextRef="#ctx0" brushRef="#br0" timeOffset="107129.778">3385 9306 22 0,'0'-6'148'0,"-1"1"-8"0,0 2-17 16,1-1 9-16,0-1-7 0,-1 1-15 0,1 1-15 15,0-1-2-15,0 1 0 0,-1 0-8 0,1 1 19 16,0-1-14-16,-1 2 22 0,0 1 1 0,1-2 1 16,0 2-20-16,-1 0 2 0,-1 2 8 15,0-1 14-15,-2 3-30 0,2-1 24 0,-1 1-41 16,0 2 0-16,-4 8 26 0,0 0-51 0,1 1 15 15,0 1-3-15,2-2-11 0,2-1-15 16,1-1 29-16,-3 4-8 0,4-2-7 0,-1-4-26 16,1-1 20-16,0-9-24 0,0 9 10 0,0 0-36 15,0 4 40-15,13 13-48 0,-10-16 7 0,5 3 5 16,-3-5-2-16,2-1-32 0,-1-2 30 16,1-2 4-16,-1-2-31 0,-1-1 34 0,0 0-18 15,-5 0 11-15,0 0 8 0,7 0-8 16,1 0-12-16,8-18 2 0,-8 7-2 0,-1 0-26 15,-6 2 5-15,1-8 9 0,0 3-5 16,-2-4-10-16,0 7-1 0,0-3-21 0,0-3 19 16,-18-16-18-16,11 17 2 0,0 4-24 0,-5-1-21 15,1 4-25-15,0 3-46 0,3 0-69 0,2 4-129 16,1 0 0-16</inkml:trace>
  <inkml:trace contextRef="#ctx0" brushRef="#br0" timeOffset="107516.372">3524 9020 186 0,'0'-4'222'0,"1"-1"-15"0,-1 2 49 16,0 0-1-16,0 1-27 0,0-1-22 16,0 0-54-16,0 1 39 0,0 1-59 0,0 1 6 15,0 1 17-15,-1 0-11 0,2 3 5 0,-1 1 1 16,3 1 3-16,3 12-21 0,-4 0 0 16,1 3-6-16,0 3 2 0,1 0-21 0,1 2 0 15,-1-1-12-15,1 3-12 0,1-1-4 16,0 3 8-16,0-1-3 0,-2-3-9 0,5 1-4 15,-3-1 1-15,1-2-22 0,-1 0-14 0,0-3 10 16,2-2-15-16,-3 4 5 0,-3-4 7 16,3-3-14-16,1-3-2 0,-4-3-4 0,1-2-20 0,0-2-24 15,-3-2-12-15,2-2-42 0,-1 0-3 16,0 0-71-16,-2-4-76 0,1 0-787 0,0-4 1 16,-1 0 0-16</inkml:trace>
  <inkml:trace contextRef="#ctx0" brushRef="#br0" timeOffset="107686.37">3567 9376 4 0,'-2'0'231'16,"-1"2"-36"-16,0-1-12 0,-1-1-18 0,3 0-24 15,1 0-3-15,2-1-31 0,3-2-29 16,9-5-30-16,2-4-64 0,3 1-75 0,2-4-50 15,2 1-164-15</inkml:trace>
  <inkml:trace contextRef="#ctx0" brushRef="#br0" timeOffset="108130.417">3853 9395 66 0,'0'5'184'0,"-1"-2"0"0,0 0-7 0,0-1-7 16,2 0-6-16,0 0-23 0,-1 0-4 15,1-1 6-15,2-1-30 0,-1-1-18 0,1 0-3 16,2-2-11-16,-2 1-9 0,1-1 7 16,-1-1-12-16,0-2-16 0,1 1-11 0,3-6-11 15,0-1 4-15,-2 1-9 0,-2-1-9 16,1-3-1-16,-2 3-5 0,-1 1-10 0,0-1 25 15,-1 12-16-15,0-9-11 0,0 0 2 16,0 1 8-16,0 0 4 0,0 1 14 0,0 1-7 16,0 6-4-16,0-8 16 0,-11-5-12 0,8 9 4 15,-1 1 9-15,1 1-2 0,-1 0 17 16,0 2 0-16,-1 0 4 0,1 3-4 0,-2-1 18 16,-7 7-27-16,1 5 52 0,-2-4-21 0,5 5-15 15,-1-1 35-15,3 2-4 0,0 1-8 16,1 1-8-16,4 0 6 0,0 1-12 0,1-1-3 15,1-11-17-15,0 6-33 0,13 18 38 0,-7-16-8 16,-1-1-14-16,2-2 1 0,0-3-26 16,4 1-26-16,2-3-23 0,0-3-23 0,-2-4-42 15,-11 0-36-15,14 0-52 0,21-16-548 0,-11 4 1 16,-2-1 0-16</inkml:trace>
  <inkml:trace contextRef="#ctx0" brushRef="#br0" timeOffset="112253.73">4320 9168 145 0,'0'0'153'0,"0"0"-1"0,0-13-16 0,0 13 20 0,0 0-11 16,0 0-6-16,0 0 2 0,-4-27-16 16,4 25-3-16,0 0-10 0,0-1-8 0,0 1 7 15,0 1 3-15,0 0-24 0,0-1 2 16,1 0-5-16,-2 0-16 0,1 2-21 0,0-3 8 15,-1 3-2-15,1 0 12 0,1 0-22 16,-1 0 7-16,0 0-29 0,0 2 5 0,2-1 9 16,0 1 2-16,0 2-35 0,0 0 15 15,0 1 0-15,5 7 19 0,-1 2 8 0,-2-3-39 16,0 0 6-16,-3 0-5 0,4 9 7 0,-1-5-18 16,0 2 23-16,0-1-3 0,-3 0 17 15,1-2-42-15,-1-3 20 0,-1-1 32 0,0-2-58 16,0 1 14-16,1-2 15 0,0 0-4 0,-1-7 30 15,0 0-29-15,0 7-34 0,0 0 16 16,0-7 20-16,0 7-20 0,0-7 22 0,0 7 4 16,0-7-3-16,0 6 1 0,0-6-23 0,0 0 41 15,0 7 21-15,0-7 1 0,0 0-50 0,0 0 19 16,0 0 1-16,0 6-30 0,0-6 37 16,0 0-2-16,-3 5 11 0,1-7-43 0,1-2 43 15,0 1-5-15,0-4-32 0,0 0 30 0,-4-9-31 16,2-3-3-16,0 2 7 0,3-2-35 15,-3-2 15-15,3 12-14 0,0-5-13 0,0-5 23 16,0-1-40-16,0 0-4 0,0 0-37 16,15-17 5-16,-9 20-12 0,2 0-32 0,0-5 0 15,4 8-7-15,-1 2-5 0,5 3-56 0,0 0-380 16,0 2 0-16</inkml:trace>
  <inkml:trace contextRef="#ctx0" brushRef="#br0" timeOffset="112809.793">4550 9274 162 0,'0'2'147'0,"2"1"-8"0,-2 0 5 0,1-2-7 16,0 1-4-16,0 0-9 0,1-1-5 16,0 0-13-16,0-2-10 0,1 3 1 15,-1-3-25-15,0 0 14 0,2 0-22 0,-1-2 12 16,0 1-22-16,0-1-16 0,0 0 12 0,0-1-6 15,1 0 12-15,-1-1-18 0,-1-1-1 0,10-6-2 16,-4-1-8-16,-5 3-14 0,0-1 7 16,-1 1 2-16,0 1-5 0,-1 1-21 15,0 1 16-15,1 0-3 0,-2 1-6 0,1 0 13 16,-1 0-4-16,0 0 8 0,1 2-20 16,-1 4 17-16,0 0-13 0,0-7 17 0,0 7-11 15,0-8 1-15,0 8-5 0,0-6 26 0,0 6-19 16,-13-10 9-16,11 9-3 0,-1 2 2 0,2 2-20 15,-3 0 20-15,0 1-1 0,-5 7-7 16,3 0 3-16,-1 1 29 0,2 1-33 0,1-3-5 16,0 0-5-16,1-1 20 0,2 0-22 15,1-1 18-15,0-1-7 0,-2 0-40 0,2-7 19 16,0 7-13-16,0-2-29 0,0-5-16 0,12 17-2 16,-9-13-44-16,2 0 4 0,-2-1-9 0,3-1-7 15,1-2-22-15,1 0 9 0,1 0-54 16,6 0-10-16,17-14-93 0,-15 7 1 0</inkml:trace>
  <inkml:trace contextRef="#ctx0" brushRef="#br0" timeOffset="113159.674">4853 9072 97 0,'0'-6'106'0,"1"1"-3"0,-1 2-8 16,0 0 16-16,0 1 13 0,-1 0-9 15,-2 1-2-15,0 1 12 0,0 1-32 0,0 1-5 16,-1 2 21-16,0-1-25 0,-7 7 12 0,0 3-27 15,1-2 11-15,1 2 7 0,0-2-4 16,1 1-44-16,3-2 21 0,0-3-25 0,1 1 27 16,2 0-23-16,-3-2-13 0,3-1-8 15,1-1-5-15,0 1 9 0,1 0-25 0,0 0 3 16,0-5-1-16,0 0 1 0,0 6-12 0,0-6 1 16,0 8-4-16,0-2-2 0,0-6-3 15,13 17 11-15,-7-3 5 0,-2-4-7 0,0-3-9 16,-1 1 26-16,1-1-11 0,-2 0 4 15,0-2-8-15,1 0 11 0,-2 1 7 0,-1 0 3 16,1-1-11-16,0 0-3 0,-1-5 17 16,0 6 16-16,0 1-22 0,0-1-6 0,0 4-5 15,-16 10 16-15,8-6-3 0,1-6-7 0,1 0-1 16,1-3-21-16,0 1-26 0,-6 2-18 16,1-3-31-16,2 1-43 0,0-2-33 0,0-1-68 15,2-2-91-15,2-1 0 0</inkml:trace>
  <inkml:trace contextRef="#ctx0" brushRef="#br0" timeOffset="113607.851">4937 8957 93 0,'1'-6'157'0,"-1"1"-2"0,1 1-11 0,0 0 5 16,-1-1-10-16,1 1 20 0,0 0-23 16,2 0-3-16,-2 0 2 0,1 0-10 0,-2 1 12 15,1-1-12-15,0 2 28 0,1-1-28 16,-1 1 11-16,0-1 15 0,0 1-35 0,1 0 4 15,-2 2-15-15,0-2-22 0,0 1-19 0,0 1 32 16,1 0-20-16,0 3-42 0,0-3 37 0,-1 5-12 16,2 1 2-16,-1 1 2 15,1 9-41-15,1 3 25 0,1 2-13 0,0 1 26 16,-1 0-22-16,4 1 9 0,-4 1-4 0,1 2 14 16,-2-2-11-16,3 2 0 0,1 1-13 0,-6-2 18 15,4 0 2-15,3-2-17 0,-4 2-9 0,1-5 11 16,-2 2-21-16,-1-5 4 0,2-5-17 15,-2-2 16-15,0-2-29 0,0-1-15 0,0-1-24 16,2-1-24-16,-3-1-49 0,0 1-36 16,0-5-46-16,0 0-649 0,0-2 0 0,-3 0 1 15</inkml:trace>
  <inkml:trace contextRef="#ctx0" brushRef="#br0" timeOffset="114117.078">4918 9256 68 0,'-4'-1'120'0,"3"1"-14"15,2-3-2-15,1 0-25 0,1-1-23 0,5-7 2 16,6 1-25-16,3 0-28 0,1-2 0 16,1 4-42-16,3-4-5 0,-1-1-2 0,0 0 24 15,1 1-4-15,-1 1 22 0,-3 2-25 16,0-3 1-16,0 3 31 0,-3-2 7 0,-6 7 26 15,-1-1-11-15,0 3 33 0,-4-1 8 0,-1 1 2 16,-1 1-8-16,0 0 11 0,-1-1-30 16,-1 2 16-16,0 0-6 0,-2 0 6 0,0 2-2 15,-1 1 7-15,-1 0 9 0,0 1 1 0,-7 6-13 16,1 1 12-16,-1 0-1 0,1 1-3 16,0 2-16-16,1-4 12 0,0 1-6 0,3-2-1 15,2 1-4-15,1-2 11 0,1-1-25 16,0 0-20-16,0-1 13 0,2 1-10 0,0-3 12 15,0-4-16-15,0 0-16 0,0 6 23 0,0-6-6 16,0 8-28-16,0-8 8 0,10 15 6 0,-7-14-12 16,0 1 11-16,0 0 11 0,0-2-23 15,2 0 21-15,-2 0 1 0,2-1-3 0,-1-1 2 16,-1 0-17-16,0 0 40 0,0-2-11 0,1 2 3 16,1-1-12-16,-2-1 32 0,-1 1-24 0,2 0 10 15,-2 1-8-15,1-1 6 0,0 0 9 16,1 1-22-16,-2-2-17 0,1 2 21 0,1 0-21 15,-1-1 11-15,0 2-20 0,0-1-3 0,1 0-12 16,0-1-26-16,0 2-4 0,0-2-20 16,3 2-17-16,-4-1-27 0,3 1-54 0,-2 1-24 15,0-2-26-15,-1 2-184 0,2-1 0 0</inkml:trace>
  <inkml:trace contextRef="#ctx0" brushRef="#br0" timeOffset="114447.057">5314 9088 66 0,'0'-3'186'0,"0"0"-6"0,0-2 2 15,0 3-17-15,1-2 6 0,-1 1-18 16,-3 2-27-16,3-1 0 0,0 1 2 0,0 2-6 16,0 1-12-16,0 0-13 0,0 3 13 0,-1 0-9 15,1 1-37-15,1 1 12 0,-2 0-9 16,2 1 7-16,-1-2-4 0,0 3-30 15,0 4 19-15,0 1-20 0,0 0 7 0,7-2 2 16,5 14-10-16,-8-16-14 0,1-2-3 16,0-1-6-16,-1-1-3 0,-1-2-17 0,2-1 34 15,-2-2-26-15,1 1 5 0,0-2 5 0,0 0-16 16,-4 0-11-16,0 0 14 0,8 0-23 0,-8 0 22 16,14-13-26-16,-11 9 3 0,-1-2 3 15,5-8 5-15,-1-2-28 0,-2-2-31 16,-2-1-30-16,-1-1-20 0,-1-2 5 0,0 1-60 15,0 1-74-15,2 6-179 0,-2 1 0 16</inkml:trace>
  <inkml:trace contextRef="#ctx0" brushRef="#br0" timeOffset="114877.141">5476 8976 131 0,'0'3'158'0,"0"1"-17"0,0 1 6 0,0 0-7 16,0 1-6-16,1-1 17 0,0 2-15 16,0-1-10-16,0 1-27 0,-1-7 15 0,0 13-15 15,0 0-3-15,7 11-18 0,-5-16-13 0,-1 0 19 16,0-1 0-16,-1-1-4 0,1 1 10 0,0-2-21 16,0-1-2-16,-1-4-9 0,0 0-12 15,0 0 20-15,0 7-12 0,0-7-16 0,0 0-2 16,0 6 2-16,0-6-17 0,-1 7 17 15,0-9-4-15,0-2-12 0,-1-1-12 0,1-1-7 16,0 0-13-16,0-11 12 0,1 10-5 0,0-3 6 16,0-1 4-16,0 1-12 0,0-3-15 15,0-1 26-15,0 2-16 0,0 1 7 0,12-7-21 16,-9 13 7-16,-3 0 22 0,2 1-8 0,-1 1 3 16,1-1-20-16,0 3 12 0,0 1 9 0,1 0-12 15,-1 1 5-15,0 1-2 0,0 1 6 16,-1 2-6-16,0 0-3 0,0 1 6 0,1 11 6 15,3-1-3-15,-4-2-19 0,2 1 8 16,0 1 22-16,-2-3 5 0,1-2-19 0,3 4-34 16,-4-5-18-16,1-1-16 0,-1-1-33 0,0-2-19 15,1 0-29-15,0-2 7 0,0-1-73 16,1-1-197-16,0 0 1 0</inkml:trace>
  <inkml:trace contextRef="#ctx0" brushRef="#br0" timeOffset="115104.132">5644 9015 100 0,'1'-5'161'0,"0"2"-1"0,0-1-11 16,-1 1-3-16,0 2 6 0,-1-1-8 0,1 4-25 15,-1 0 15-15,-1 0-12 0,0 2 9 16,0 0-28-16,0 2 0 0,-3 8-16 0,-1-5-3 16,1 6 12-16,0-1-15 0,5-4-22 15,-2 0 37-15,2-2-32 0,-1 0-14 16,0-2 4-16,1 0-17 0,0-6 2 0,0 0 6 15,0 5-24-15,0-5-11 0,0 0-29 0,0 0-15 16,13 13-48-16,-10-16-38 0,-1 0-13 16,3 1-45-16,3-9-22 0,1-1-246 0,-1 1 1 15</inkml:trace>
  <inkml:trace contextRef="#ctx0" brushRef="#br0" timeOffset="115462.186">5718 8945 3 0,'0'-3'142'0,"0"1"-15"0,0 0-1 16,1 1 6-16,-2 0 5 0,2 2-6 0,-1 0-8 16,0 0-16-16,0 3-6 0,1-2-13 15,-1 3-5-15,0 1 5 0,0-1-18 0,1 2 7 16,-1 0 6-16,0 2-12 0,0 2-4 0,0 4-14 16,0-3 4-16,0 1-12 0,0-3 2 15,0 1 5-15,0-3-3 0,0-1-8 0,0-1-15 16,0-6 11-16,0 8-5 0,0-8-12 0,0 7 5 15,0-7-13-15,0 7 20 0,0-7-16 16,0 0-12-16,5 7 23 0,-5-10-23 0,0 0 9 16,0-1 7-16,0 0-14 0,0-2-18 15,0 2 7-15,0-2 0 0,0 1 15 0,0-1-8 16,1 2-10-16,-1 4 4 0,0 0 14 0,0 0 0 16,0-7-6-16,0 7-14 0,0 0 14 15,9-9 5-15,-6 9-1 0,1 4-23 0,1-3 11 16,0 2-40-16,-1 1-6 0,1-1-17 0,0-1-20 15,0 1-14-15,11 3-61 0,-8-1-24 16,0-1-24-16,2-2-156 0,-5-1 1 0</inkml:trace>
  <inkml:trace contextRef="#ctx0" brushRef="#br0" timeOffset="115702.236">5852 8774 159 0,'0'-3'193'0,"0"1"-10"0,0-1-7 0,0 1 1 16,-1 2 17-16,2 2-34 0,-1 1 5 0,1 0-22 15,1 2-7-15,4 11-10 0,-3-5-15 0,4 9-2 16,-2-1-15-16,1 2-11 0,0 2-19 16,-1 1 15-16,2 0-43 0,-3-1 27 15,1 1-8-15,0-2-8 0,-1-1-35 16,1-1-12-16,-4-1-18 0,-1-6-10 0,2-2-49 15,-2-11-23-15,0 7-42 0,0 0-72 0,0-7-283 16,0 0 0-16</inkml:trace>
  <inkml:trace contextRef="#ctx0" brushRef="#br0" timeOffset="115860.677">5813 8986 162 0,'-2'0'172'0,"-1"-1"-10"0,2-1 9 0,-2 1-11 15,1-2-13-15,2 1-8 0,0 0-21 16,1-2-17-16,3 1-40 0,7-8-15 0,3-1-57 16,4-1-48-16,-2-1-73 0,0 4-97 0,1-5-23 15,0 3 0-15</inkml:trace>
  <inkml:trace contextRef="#ctx0" brushRef="#br0" timeOffset="118962.761">1703 10069 33 0,'0'0'82'0,"0"0"-5"0,0 0-30 0,0 0 28 0,0 0 14 15,-13 0-3-15,13 0-24 0,0 0 17 16,0 0 2-16,0 0-8 0,0 0 3 0,0 0-9 16,0 0-4-16,0 0 17 0,0 0-18 15,-26 25-5-15,24-23-9 0,1-2 4 0,0 0 3 16,1 0-6-16,-2 0-4 0,2 1 5 16,0-1 6-16,0 0-21 0,0 1 13 0,0 0-10 15,-1-1 3-15,1 0-19 0,0 0 14 0,-3 0-13 16,3 0 1-16,0 0-5 0,2 0 8 15,-2 1-9-15,0-1-7 0,1 0 0 0,0 0 12 16,1-1-14-16,0 1 0 0,0 0 0 0,-1-1 35 16,3 0-22-16,-1 1-7 0,1-1-11 15,1-1 16-15,0 1-1 0,-1 0-18 0,2-1 1 16,1 1 6-16,9-1 6 0,0-2-11 16,-1 0 7-16,-3 1-2 0,6 0 21 0,-1-2-22 15,1 0 6-15,3 0-6 0,-2-1 10 0,2 2-17 16,2-2 18-16,0 1-17 0,2-1 11 15,2-1-10-15,1 2 9 0,-1-1 24 0,-2 1-9 16,5-2-2-16,-3 1-8 0,0 0 11 0,-1 1-13 16,2 1 10-16,-1-1-7 0,2 1-2 15,-2 0 9-15,-1 0 2 0,2 1-12 0,-2 0 4 16,1-2 7-16,-1 2-3 0,3-1 4 16,0 2 6-16,-1-1-4 0,1-2 1 15,0 2-12-15,2 0 11 0,1 0 22 0,-2 1-31 0,1-1 6 16,-1-1-13-16,-1 0-18 0,1-1 44 15,-1 3-13-15,0-3-28 0,0 2 7 0,-3-1 19 16,2 0-35-16,-2 0 27 0,2 1-10 16,3-1 22-16,-7 0-25 0,2 2 9 0,5-2 8 15,-4 1 16-15,-1-2-31 0,2 2 6 0,-1 0-5 16,0-1 22-16,-1-1 21 0,0 2-28 16,1-1-17-16,-1 0 6 0,-1-1-28 0,2 1 39 15,-1 0-39-15,3-1 36 0,-3 3-19 0,1-3 17 16,0 0-4-16,-2 1-3 0,2 2-14 15,0-2 5-15,2 1-6 0,-3-1 14 0,-2 1 18 16,1-1-23-16,-1 1 7 0,4 1 9 16,-4 1-22-16,-1-3 7 0,1 1-12 0,-1 0 24 15,0-1 2-15,0 3-24 0,-3-3 31 0,3 1-7 16,-2 1-36-16,1 0 18 0,0 2 30 0,-7 0 1 16,5-3-53-16,2 0 27 0,-2-2-8 15,3 2 19-15,-5 0-18 0,4-1 6 0,-4 2-5 16,2-3 14-16,0-1-7 0,-2 4 4 0,1-1 13 15,-2 1-19-15,1-1 5 0,0-1 17 16,-2 2-47-16,2-2 51 0,0 3-57 0,-4-1 30 16,2 0 33-16,2-1-23 0,-4 2-16 0,-1 1 4 15,-3-2 32-15,7-1-17 0,-3 2-20 0,-1-1-1 16,5-1-6-16,-3 3 23 0,-2-3-8 16,4 2-2-16,0-1 13 0,-2 1-11 0,5-1 8 15,-2-1 18-15,-6 2-7 0,8-1 2 0,-6 0-62 16,0 2 50-16,2-5-10 0,-4 3-2 15,-1 2-11-15,-2-1 4 0,-9 1 14 0,9 0-24 16,-1 0 7-16,0 0 8 0,-1 0-4 0,1 0 14 16,6 0 1-16,0 0-15 0,-3 0 0 15,0 0 7-15,1 0-5 0,-2 0-11 0,-1 0 12 16,21-10-16-16,-14 10 25 0,3-2-32 16,-4 1 25-16,-4-1 5 0,1 1 23 0,-3 1-5 15,7 0-26-15,1 0 4 0,1 0-2 0,-4 0-5 16,0 0 40-16,-1 0-39 0,-2 0-19 15,-1 0 17-15,0 0 14 0,-1 0 23 0,6 0-44 16,0 0 22-16,0 0 0 0,19-12-4 0,-19 10 6 16,-2 1 11-16,4-2-51 0,-2 2 27 0,2-2 2 15,-9 3-19-15,1 0 17 0,2 0-2 16,0 0 14-16,-1 0-7 0,-1 0-25 0,5 0-2 16,1 0 12-16,-1 0 36 0,-2 0-22 15,0 0-6-15,-2 0 12 0,4 0 14 0,0 0 4 16,11-8-6-16,-13 7-43 0,5-1 50 0,-2 0-1 15,-2 2-25-15,6 0 25 0,-6-2-42 16,-1 2-10-16,-2 0 33 0,-1 0-7 0,-1 0 23 16,1-1-3-16,-3 0-15 0,1 1 21 15,-2 0-30-15,2-1-3 0,-2 1 2 0,1 0 2 16,0 0-13-16,-6 0 13 0,0 0 5 0,8 0 23 16,-8 0-6-16,9 0-56 0,-2 0 44 0,-7 0-12 15,7 0 2-15,-7 0-1 0,7 0 3 0,-7 0-6 16,7 0 27-16,-7 0 4 0,0 0-28 15,8 0-28-15,-8 0 0 0,6 0 51 0,-6 0 8 16,0 0-31-16,8 0 18 0,-8 0-14 0,8 0-16 16,-8 0 25-16,7 0-17 0,-7 0 7 15,6 0 4-15,-6 0 11 0,7 0-23 0,-7 0 37 16,8 0-2-16,-8 0-23 0,7 0-16 0,-7 0 4 16,6 0 10-16,-6 0 32 0,0 0-49 15,7 0-16-15,-7 0 22 0,7 0 21 0,-7 0 0 16,0 0 4-16,7 0-9 0,-7 0-9 0,0 0 3 15,7 0-18-15,-7 0 23 0,0 0-7 16,6 0-1-16,-6 0-23 0,0 0 48 0,8 0-16 16,-8 0-8-16,9 0-19 0,-9 0 51 0,7 0-9 15,-7 0-7-15,8 0-18 0,-8 0 5 0,8 0-5 16,0 0 27-16,-8 0-25 0,8 0 21 16,-8 0 7-16,8 0-26 0,-8 0 8 0,8 0-21 15,-8 0 37-15,9 0-18 0,-3 0-11 0,-6 0 16 16,6 0 1-16,-6 0-20 0,7 0 3 0,-7 0 1 15,7-6-17-15,-7 6 25 0,0 0-4 16,7 0-12-16,-7 0 26 0,0 0 4 0,7 0-7 16,-7 0-2-16,0 0-9 0,0 0 18 0,0 0-33 15,0 0 7-15,7 0 1 0,-7 0-6 16,0 0 43-16,11 1-10 0,-10-1-15 0,0 0-6 16,1-1-26-16,-2 0 28 0,1 1-10 15,0 0 3-15,0 0 0 0,0 0 11 0,0-1 8 16,0 0-27-16,0 2 2 0,0-1-14 0,0 1-46 15,-1-2-15-15,0 0-34 0,0 0-46 0,-2 0-51 16,0 0-475-16,-1 1 0 0,-1-3 0 16</inkml:trace>
  <inkml:trace contextRef="#ctx0" brushRef="#br1" timeOffset="-211521.498">1715 5404 67 0,'0'0'97'0,"0"0"-23"0,0 0-5 16,0 0 0-16,0 0 5 0,0 0-27 0,0 0 13 15,0 0 4-15,0 0 0 0,0 0-1 16,0 0 2-16,0 0-8 0,0 0-4 0,0 0-1 16,0 0-3-16,0 0 6 0,0 0-9 0,0 0-1 15,0 1 1-15,6-1 6 0,1 1 6 16,0-2-26-16,4 1 18 0,3 0-14 0,3 0 4 15,1 0 4-15,3 0-28 0,-1 0 6 16,0 0 5-16,0 0-13 0,23-10 10 0,-23 7-8 16,2 3 5-16,-3-3-3 0,2 0-9 15,1 1 6-15,-5-1-9 0,3 1 8 0,-3-1-2 16,0 0-4-16,2 1 6 0,-2 1 2 0,1-4-7 16,0 2-7-16,2-1 0 0,-1 0 6 0,-4 0-11 15,6 1-2-15,0-1 9 0,3 0 4 16,0-1-14-16,1 0 0 0,2 0 17 0,-4 1-2 15,3 0-5-15,0 2 8 0,-1 0-13 16,2 0 15-16,-1-1-21 0,-1 1 18 0,1 0-16 16,0 1 10-16,0-2 1 0,0 2-12 0,-1 0 19 15,-2 1-9-15,1-1 2 0,-2 1-8 0,0-2 0 16,-2 0-6-16,1 1 1 0,-2-1 18 16,1 0-18-16,-2 1 7 0,1 0 3 0,-2-3 1 15,3 2 0-15,-2 0-6 0,1-1-11 16,-1 2 13-16,2-4 5 0,0 2-14 0,-1-1 16 15,0-2 1-15,3 3-13 0,-3-3 7 0,2 3-1 16,0-1-11-16,1 0 18 0,-1 0-5 16,1 1-2-16,-2 1 1 0,0-1 3 0,1 1-1 15,-3 1-2-15,4-1 0 0,-15 2-1 16,6 0 0-16,1 0-11 0,0 0 1 0,-2 0 1 16,3 0 10-16,1 0 2 0,-2 0-2 0,3 0 8 15,1 0-7-15,0 0-11 0,2 0 8 16,-1 0 14-16,2 0-13 0,0 0-4 0,-1 0-5 15,2 0 0-15,-1 0 6 0,1 0 10 16,21-12-4-16,-22 10-13 0,-2 0 5 0,1-1 5 16,1 0 0-16,-2 2-9 0,1-3-6 15,-2 1 19-15,1 0-14 0,1 0 18 0,-2 2-16 16,1-1 6-16,-1-2 7 0,3 1-13 0,-1-1 3 16,2 0-10-16,0 0 14 0,2-1-4 15,0 0 8-15,-3 2-18 0,4-1 13 0,-2-2 4 16,0 5 1-16,0-4 0 0,0 1-4 15,0-2 6-15,0 3-16 0,-1-1 6 0,-1 2-6 16,3-1 13-16,-3 0 1 0,0 1 5 0,1 1-22 16,3-2 8-16,-3 2 16 0,0-1-15 15,0-2 8-15,1 2-4 0,-2 0 1 0,0 0-13 16,2 1 1-16,2 0 11 0,-5 0-4 16,3-1-1-16,-1 1 1 0,0-2 3 0,0 2-12 15,3-1 11-15,-1 0 1 0,-3 1-9 0,3-1 10 16,0 2 9-16,0-3-3 0,-1 0-18 15,1 0 11-15,5 2 9 0,-2-2-2 0,-3 1-8 16,-1 0 2-16,1 1-9 0,0-1 9 0,1 0-10 16,-2 2 20-16,-2-1-18 0,3-1 8 15,-13 2 4-15,6 0-9 0,2 0-9 0,1 0 2 16,1 0 27-16,1 0-19 0,-2 0-5 0,0 0 18 16,1 0 2-16,-1 0-9 0,0 0 9 15,2 0-13-15,-3 0 7 0,1 0 1 0,1 0-9 16,-4 0-1-16,2 0 16 0,2 0-18 0,-1-7 18 15,1 7-13-15,1 0 3 0,19-11 8 0,-21 9-3 16,-6 2-5-16,1-1-14 0,-3 1 5 0,-2-1 3 16,1 1 3-16,-3-2 5 0,0 1-9 15,-2 1 3-15,3 0 2 0,-3-3 5 0,1 3-7 16,0-1 2-16,0 1 2 0,0-2 5 16,0 2-13-16,-1-1-4 0,1 1 7 0,-2-1-9 15,0 1 10-15,1-1-5 0,-6 1 4 16,0 0 12-16,7 0-8 0,-7 0 8 0,7 0-3 15,-7 0-5-15,7 0 18 0,-7 0-7 16,7 0 3-16,-7 0-1 0,6 0 11 0,-6 0-13 16,0 0-12-16,8 0 25 0,-1 0-13 15,0 0-6-15,-1 0 2 0,1 0 9 0,0 0-5 16,7 0-4-16,1 0-10 0,1 0 6 16,-2 0 5-16,2 0-11 0,-2 0 4 0,-1 0 0 15,-2 0 9-15,-3 0-7 0,0 0-4 0,-8 0 15 16,8 0-13-16,-8 0-14 0,0 0 14 0,10 11-18 15,-11-10-7-15,0-1 2 0,-2 1-25 16,-1-1-14-16,0 0-25 0,0 1-78 0,-4-2-107 16,1 0-53-16,0 1 1 0</inkml:trace>
  <inkml:trace contextRef="#ctx0" brushRef="#br1" timeOffset="-209674.679">5923 5071 38 0,'1'0'85'0,"1"-1"8"16,1 1-47-16,-2-2 36 0,0 0-17 15,0 2 0-15,0-2-8 0,-1 1 5 0,0-1-3 16,0 0 0-16,0 2-9 0,0 0 5 0,0 0-15 15,-1-10-19-15,0 8 36 0,1-1-22 16,0 0 14-16,-1 0-21 0,0 1 12 0,-2 0 0 16,3-1-10-16,0 1 15 0,-2-2-31 0,1 3 17 15,-1-2-20-15,2 2 6 0,0-3-4 0,-2 2 0 16,2-1 2-16,0-1-8 0,0 1-8 0,-1 2 9 16,1-2 18-16,-1 2-26 0,1-1 21 15,0 0 2-15,0-1-30 0,0 3 3 0,0 0 16 16,0 0-11-16,0-7 4 0,0 7-3 15,0-6 20-15,0 6-13 0,0-9 6 0,0 0-11 16,0 3-2-16,0 6-3 0,0-9-6 16,0 0 5-16,0 3 8 0,0-2 3 0,0 1-7 0,0 0 5 15,0 0-4-15,0 0 5 0,0-6 2 16,0 1-17-16,0 0-5 0,0 1 20 0,0 1-3 16,12-7-7-16,-10 9-1 0,-2 1 8 15,4-9 7-15,-1 1-7 0,-1 2-4 0,1-4-13 16,-1 5 19-16,-2 12 11 0,0-10-3 0,0-1-17 15,0-2 6-15,0-1 7 0,0 1 1 16,11-8-2-16,-9 5 4 0,2 3-21 0,-2 2 22 16,-1 1-8-16,0 1 2 0,3-7 1 0,-2 1-8 15,0-2-4-15,-1 4 1 0,-1 0 8 16,2-5 2-16,-2 3 0 0,2-5-23 0,0-1 2 16,0 0 17-16,-2-1 6 0,2-1-5 0,1-2 0 15,2 2-10-15,-3-1 0 0,0 3 2 16,3 0-4-16,-2 0 6 0,-1 1 8 0,1-2-10 15,-1 0 15-15,1 2-20 0,-2-1 10 16,1 2 6-16,-2-3 5 0,1 0-11 16,-1 1-1-16,0 0 4 0,0-1-5 0,1 1-8 15,-1-1 11-15,0 1-9 0,0 10 23 0,0-5-22 16,0-1-1-16,0-1 7 0,0-2-8 16,0 1 16-16,0 0 0 0,0 1-1 0,12-18-5 15,-11 19-5-15,1 1-4 0,0-2 20 16,-1 6-11-16,0-1-1 0,-1 13 4 0,0-12-1 15,0-3 3-15,0 2-7 0,0 0 4 16,11-9 18-16,-11 14-6 0,0 1-7 0,0 1 2 16,0-1 16-16,1 3 5 0,-1 0-11 0,0 4 9 15,0 0 5-15,0 0-16 0,0 0-3 16,0-7 15-16,0 7 5 0,0 0-5 0,0-5 22 16,0 5-27-16,0 0 23 0,0 0 7 15,0-7 11-15,0 7 7 0,0 0 19 0,0 0 9 16,0-7-19-16,0 7 6 0,0 0-28 0,0 0 17 15,0 0 9-15,0-6-7 0,0 6 11 16,0 0-3-16,0 0-12 0,0 0-4 0,0 0-14 16,0 0-11-16,0 0 3 0,0-7 0 15,-5 2 3-15,5 5-15 0,0 2-10 0,-1 0 9 16,0-1-9-16,0 2-6 0,-1-1-10 0,0 1 8 16,0 0-5-16,1 0-1 0,-1 0 0 15,0 0 5-15,0-2-3 0,1 1-15 0,0-1 9 16,0 0 0-16,-1 2 4 0,2-2 4 0,0 0 0 15,0-1 11-15,-1 1-6 0,-3-1 17 16,4 0-9-16,-2 1-4 0,2-1-4 0,0 0-2 0,-1 0 4 16,2-1-7-16,-2 2-2 0,0-1 0 15,1 0-1-15,0 2 10 0,0-1-10 0,0-4-4 16,1 3-4-16,-1 0 2 0,0 0 0 16,0 0 6-16,1 0-19 0,-1 0 8 15,1 0-6-15,-2 0-8 0,0 0 8 0,1 0 6 16,1 2-8-16,-1-1 6 0,0-1-10 0,0 0-15 15,0-3 22-15,1 3-13 0,0 0-5 16,-1 2-1-16,2-4 4 0,-2 2 17 0,1 0-14 16,0 0 5-16,0 0-1 0,0 0 10 15,-1 0-11-15,1-1 15 0,-1 1-16 0,0 0 9 16,1 0-7-16,-1 0 13 0,-1-1-12 16,1 2 10-16,0-2-8 0,0 0 8 0,0 1-12 15,1 0-5-15,-1 0-2 0,0-1 8 16,0 2 9-16,0-1-7 0,0 0-14 0,0 0-6 15,1 0 15-15,-2-1-1 0,1 1 3 16,0-1 4-16,0-1-6 0,0 2 3 0,0-2 6 16,0 0-13-16,0 1 1 0,0-3 11 15,0 1-9-15,-1-1 5 0,-1-1-15 0,3 0 11 16,-1-3-8-16,1 1 14 0,-1 0-3 0,0-7-2 16,0-2-6-16,0-2 8 0,0-1 1 0,0-1 2 15,0-2 5-15,0-2-5 0,0-2-7 16,0-2 4-16,0-1 16 0,0-2-22 0,0-1-11 15,0-1 2-15,0 0 17 0,0-1-44 16,0-5 7-16,0 0 24 0,6-3-18 0,-6 0 12 16,14-44-35-16,-7 41 23 0,-2-2 7 0,3-2-23 15,0-3 6-15,4 0-18 0,0 0-21 16,1 1-23-16,1 1-3 0,0-3 14 0,-1 2-13 16,1 2-4-16,0-1-2 0,-2 4 0 0,0 2-18 15,1 1 25-15,-2 5 6 0,-2 2-9 0,-1 3-32 16,-4 5 9-16,3-1-12 0,-3 2-32 15,-2 2-33-15,-2 15-155 0,0-3 1 0</inkml:trace>
  <inkml:trace contextRef="#ctx0" brushRef="#br1" timeOffset="-205579.801">1829 2574 32 0,'0'0'43'0,"0"0"-24"15,0 0-3-15,0 0 11 0,0 0 16 0,0 0-12 16,0 0 1-16,0 0-1 0,0 0 3 16,0 0 0-16,0 0 21 0,15 17-12 0,-4-17-22 15,24-8-19-15,-8 2 7 0,3-1 10 0,4 0-3 16,3-2-14-16,4-1 9 0,2-2 18 15,6 1-14-15,4-2 14 0,2 1-7 0,5-1-19 16,3 0 11-16,1-1-1 0,3 1-1 16,-2 0-24-16,2 0 29 0,0 1-7 0,-3-2-31 0,-2 1 27 15,3-1-2-15,-2 1-14 0,1-1 6 16,2 1-10-16,-2-1 2 0,1 0 26 0,1-2-10 16,-2 1 8-16,0 3-26 0,-4-4 16 15,-2 0-6-15,-2 2-6 0,-4-1 14 0,2 3-18 16,-5-1-5-16,-4 2 4 0,2 3 7 15,-6-2 23-15,-2 0 5 0,-4 3-27 0,0 0 10 16,-4 0-33-16,-1-1 24 0,-2 3-15 0,-1 0 45 16,-4 4-21-16,-1-4-1 0,-5 4-26 0,-3-1 28 15,-5 0-11-15,-3 1 16 0,2 0-29 16,-1 0 9-16,-3 1 26 0,1-1-21 0,-3 0-7 16,2 1 4-16,-4 0-18 0,0 0-6 15,0 0 6-15,0 0-40 0,9 0-26 0,-11 0-99 16</inkml:trace>
  <inkml:trace contextRef="#ctx0" brushRef="#br1" timeOffset="-204237.185">2158 2941 24 0,'0'0'59'0,"0"0"-9"15,0 0 2-15,0 0-5 0,0 0 12 16,0 0-24-16,0 0-4 0,0 0 30 0,-4 19-3 16,4 3-18-16,0-10-5 0,0 5-3 0,0 3 4 15,0 3 11-15,0-2-1 0,0 0-31 16,0 2 11-16,0-3 8 0,-8 21-12 0,8-23-4 15,-1-5 14-15,1-4 0 0,0-2 2 0,-1 0 2 16,0-3 2-16,1 2 14 0,0-4 11 16,0-2-6-16,0 0 15 0,0 0-10 0,1 6 0 15,-1-8-8-15,0-2-8 0,0-3-18 0,1-12 7 16,-1 8-11-16,0-7-5 0,0-6-13 16,0-4 0-16,0-2-5 0,0-1 4 0,0-1-19 15,11-31 14-15,-8 32-5 0,3 2 7 16,-1-1-10-16,4 1 4 0,-4 4-3 0,4-2 5 15,-1 3-5-15,0 3 2 0,0 2-6 0,0 1-4 16,3 4 0-16,-2 1-37 0,-3 5 13 16,2 2 18-16,-1 2-7 0,-1 2 10 0,-1 1-10 15,-5 1-9-15,0 0 8 0,7 0 13 0,-7 0-6 16,23 16-5-16,-14-4 6 0,-1 3-10 16,-1 4-6-16,-1-3 30 0,-1 4-11 0,-3 1-20 15,-2-12 40-15,0 6-3 0,0 4-31 0,-13 18 22 16,5-15-26-16,-3-6 27 0,2 1-9 15,-2-2 4-15,2-2-15 0,-1 0 30 0,-2-1-10 16,2-2 0-16,0 0 2 0,0-3 10 0,3-3 5 16,0-1 7-16,0-3-4 0,2 1-9 15,5-1-1-15,0 0 10 0,-10 0-1 0,10 0 8 16,-8 0-5-16,8 0 9 0,-14-11 1 0,10 10 12 16,1 0-24-16,0-1 14 0,1 0-16 15,0 1 6-15,0 0-9 0,1-1-2 0,0 1-5 16,1 0 10-16,0 1-16 0,1 0 20 0,1 2-14 15,-1 0 9-15,3 0-7 0,0 2 4 16,2-1 9-16,4 8-11 0,0 1-17 0,1-1 20 16,0 1-1-16,1 1-14 0,0-1 18 0,1 1-9 15,-3-2 17-15,5 1-12 0,-1-1-23 16,3 0 18-16,1-4-21 0,-4 2 24 0,1-4 0 16,-2-2 4-16,-2-1-15 0,2-2 17 0,-3 0-22 15,-1 0 24-15,6 0-15 0,0 0-11 16,17-13-3-16,-16 6 7 0,-2 0-2 0,0-2 22 15,-5-1-35-15,3-1 9 0,-1-2 11 0,-4-1-1 16,-1-1-15-16,-4 3 16 0,-2 0-18 0,0 12 24 16,0-13 3-16,0-1-17 0,-11-11 21 15,8 14-1-15,0 4 3 0,0 0-7 0,-1 2 13 16,2 2 8-16,-2-2-22 0,2 2 17 0,0 1-9 16,0 1-6-16,-2 0-3 0,1 2 6 15,0 0-1-15,-1 3-2 0,4-4 2 0,-6 7-21 16,-4 4 23-16,8-3-2 0,0 2-19 0,1-2 34 15,1 0-20-15,0-8 13 0,0 7-5 16,0 5-5-16,0 0-6 0,16 12 11 0,-9-12 0 16,1-1-27-16,2-1-10 0,1 0-6 0,0-2-15 15,0 0-16-15,1-4-8 0,-3-1-16 16,-1-3-9-16,-8 0-62 0,8 0-81 0,-1 0 31 16</inkml:trace>
  <inkml:trace contextRef="#ctx0" brushRef="#br1" timeOffset="-203965.867">2760 2913 20 0,'-3'3'84'0,"-1"1"-35"0,1 0-13 16,1 0-6-16,-1 1 7 0,1 1-7 15,-4 7-7-15,5-2 19 0,1-11-12 0,0 8-2 16,0-1-2-16,0 2-19 0,12 13 11 0,-7-10-22 15,5 1 15-15,-1-2 23 0,1 0-18 16,0-1 16-16,-1 0-32 0,-1 1 26 0,-2-3-10 16,0 0-30-16,-2-2 12 0,-2-2 19 0,0 3-19 15,-2-4 18-15,0 2-16 0,0-5-2 16,0 0 2-16,0 7 24 0,0-7-38 0,-10 16-9 16,-1-6-22-16,4-4 4 0,1-3-47 0,0 0-106 15</inkml:trace>
  <inkml:trace contextRef="#ctx0" brushRef="#br1" timeOffset="-203676.773">2860 2667 16 0,'1'-1'114'0,"1"-1"-17"0,-1 2 12 0,-1 2-12 16,2 2 0-16,-1 1 4 0,0 1-10 16,5 12 9-16,-3 4-3 0,4 1-6 15,-3 0-18-15,3 2 5 0,-2 0-12 0,4 0 4 16,0 0-7-16,0-1-16 0,-2-2 2 0,3 0-3 16,-1-1-3-16,-2-1-5 0,1 0-3 0,3-2-26 15,-3-1-5-15,-1-3-17 0,0-1-10 16,0-1-21-16,-1-4-19 0,-3-1-35 0,0-1 2 15,1-1-58-15,-4-3-52 0,0 0-28 0</inkml:trace>
  <inkml:trace contextRef="#ctx0" brushRef="#br1" timeOffset="-203541.738">2877 3014 63 0,'14'-11'52'0,"-1"1"-49"0,5-2 4 16,-1-2-59-16</inkml:trace>
  <inkml:trace contextRef="#ctx0" brushRef="#br1" timeOffset="-203152.602">3537 2635 33 0,'0'-4'128'0,"2"1"-4"0,-2 0-12 0,1-1-2 16,-1 1-9-16,0-1-9 0,1 3-3 0,-1-2-14 15,-1 2-17-15,0 2-1 0,-1 2-1 16,0 0-12-16,-1 12 0 0,-5 2-1 16,1 1 1-16,2 1-17 0,1 1 17 0,0-1-5 15,2 5-4-15,0-3-6 0,2 3-9 0,0-13 0 16,0 7 16-16,0 4-27 0,13 21 11 0,-8-22-11 15,1-1-17-15,2-2-14 0,-2 0-3 16,0 0-38-16,2-4-21 0,0 1-29 0,-1-3-43 16,-3-4-99-16</inkml:trace>
  <inkml:trace contextRef="#ctx0" brushRef="#br1" timeOffset="-202819.788">3775 2785 33 0,'-14'8'62'0,"6"-1"-21"0,-4 3 25 16,3 2-25-16,2 0 4 0,0 0-5 0,2-2-3 15,2 1-4-15,1-3-6 0,1 0 23 16,0 1-2-16,1-3-13 0,0-6-5 0,0 7 8 15,0-2-13-15,15 13-16 0,-9-9 13 0,1-3-13 16,0-1 4-16,1-3 6 0,-2 1 0 0,-1-2 8 16,1 0 2-16,-1-1-2 0,-5 0 1 15,0 0 4-15,8 0-22 0,-8 0 16 0,8 0 7 16,3-12-6-16,-9 8-4 0,0-3-3 0,0 2-25 16,0-2-34-16,-3 0 35 0,1-2-20 0,0-4-59 15,-11-15-21-15,4 13-74 0,1 4-75 16,1 1 17-16</inkml:trace>
  <inkml:trace contextRef="#ctx0" brushRef="#br1" timeOffset="-202056.187">3974 2695 68 0,'-12'11'71'0,"-3"0"11"16,2 2-40-16,-1 2 17 0,1 2-1 15,1 1 0-15,3 0-18 0,0 1-11 0,3-2 0 16,1 0-5-16,1-1 15 0,3-3-14 0,1-1-3 16,0-12-26-16,0 11 31 0,13 10-6 15,-8-15-3-15,2 0-6 0,-3-2-8 0,4 0 0 0,-3 0 21 16,1-4-22-16,-2 0 0 0,-4 0 3 15,0 0-5-15,8 0-6 0,-1 0 5 0,10-18-6 16,-7 6 18-16,-2-1 6 0,-2-2 2 16,-1 1 24-16,-1 0-1 0,0-2-3 0,-2 4 0 15,0 1 1-15,-1 1 1 0,-1 2-5 16,2 1-8-16,-1-1 8 0,1 2 6 0,-2 6-5 16,0 0-15-16,0-7 16 0,0 7-11 0,0-8 22 15,0 8-21-15,0-9 8 0,0 9 9 16,0-7 8-16,0 7-10 0,0-5 18 0,0 5 2 15,0 0 4-15,0-7-14 0,0 7-15 0,0 0 18 16,0 0-11-16,0-7 3 0,0 7-10 16,0 0 7-16,0 0-26 0,0-6 13 0,0 6-4 15,0 0-8-15,0 0-7 0,0 0 5 0,0 0 0 16,0 0 13-16,-2-14-12 0,2 14-2 0,-1 0-9 16,-1 0-12-16,1 2 11 0,0-2-1 15,-1 3-3-15,1 2-14 0,-1 1 17 16,-3 13-8-16,3 1 3 0,0 3 7 0,2 1-9 15,0-12 15-15,0 8-8 0,0 3 0 0,0 4-3 16,0-2 7-16,0 3-9 0,0-1 3 0,15 32-3 16,-8-33-10-16,-2 2 13 0,2-2 11 15,3 1-15-15,-1 0-2 0,-2-2 2 0,0 1-3 16,2-2 2-16,0 5-3 0,-3-4 9 0,-1-1 0 16,1-3-10-16,-1-2-6 0,0-1 12 0,-4-4 4 15,-1-2 1-15,2-3-19 0,-2-1 21 16,0-8-8-16,0 7 14 0,0-1-5 0,0-6-14 15,-12 15 9-15,9-11-9 0,1-2 7 16,-4-1-3-16,1 0 7 0,-1-2 8 0,-2 0-21 16,0 1 19-16,-16-16-17 0,11 5-2 15,-3-2 8-15,4-6-5 0,0-1-5 0,1-3-5 16,1 0-9-16,2-6-1 0,2 1-6 0,2 0-16 16,4-2-13-16,0 14-6 0,0-7-7 15,0-2-6-15,16-29-24 0,-6 24-6 0,2 2-49 16,-1 1-14-16,-2-1-61 0,3 0-97 15,-1 4 0-15</inkml:trace>
  <inkml:trace contextRef="#ctx0" brushRef="#br1" timeOffset="-201736.718">4134 2674 50 0,'-5'-1'106'0,"1"3"-11"0,1 0-3 16,-1 1-7-16,-6 8-16 0,1 2-2 16,1 2 2-16,2-2-15 0,0 3 2 0,2 0-3 15,1 1-24-15,3-2-1 0,0-6-2 16,0 4 16-16,12 15-24 0,-4-12-1 0,3-2 16 16,4-3 0-16,-1 2-6 0,2-3-8 0,-4-1 6 15,5-1-4-15,-1-4-3 0,1 0-3 16,0-1-3-16,-4-2 13 0,-13-1-16 0,9 0 2 15,0 0 4-15,12-12 1 0,-13 4-2 0,0-2-12 16,-1-4 6-16,-2 0-2 0,-5 6 1 16,0-5 10-16,-10-17-23 0,-1 10 7 0,0 4-17 15,-4-5-4-15,0 5-25 0,-4 4 5 0,3 0-16 16,-5 1-39-16,-1 2-51 0,0 3-99 0</inkml:trace>
  <inkml:trace contextRef="#ctx0" brushRef="#br1" timeOffset="-199000.523">1958 2621 72 0,'0'0'36'0,"0"0"-1"0,0 0 14 16,0 0 3-16,0 0-24 0,0 0-6 16,0 0 11-16,0 0-5 0,0 0 11 0,0 0-5 15,0 0-33-15,0 0 15 0,0 0-18 0,0 0 35 16,0 0-4-16,0 0-20 0,-14 0 6 0,14 0-10 15,0 0-2-15,0 0 10 0,0 0-11 16,0 0 23-16,-18-1-7 0,15 20 1 0,0 1-29 16,2 2 20-16,-2 3 32 0,-1 4-22 0,2 3 0 15,-1-1-5-15,0-3 3 0,-2 2-12 0,1 1 26 16,-2 3-5-16,1-3-10 0,-1 0 23 16,2 0-16-16,0 0 11 0,1-1-11 0,0 0-18 15,-3 0 17-15,4 1 1 0,0 2 2 0,1-1 4 16,0 0-6-16,1-1-1 0,0-16-5 15,0 7-3-15,0 4-2 0,0 2 11 0,0 0-11 16,0 1 4-16,0-2 11 0,0 0-7 16,0 1 10-16,0-2-5 0,0 0-7 0,0-3-1 15,0 1-6-15,0-3 11 0,0-1-5 0,0 0-2 16,0-4-10-16,0-2 7 0,0-2 9 0,0-1-7 16,0-3-2-16,0 1-19 0,0-1 12 15,0-2-7-15,0 1 19 0,0-7-14 0,0 9 3 16,0-4 7-16,0-5-3 0,0 9-11 0,0-4 13 15,0-5-7-15,0 7-7 0,0-7 0 16,0 6 4-16,0-6-5 0,0 7 7 0,0-7 4 16,0 6 4-16,0-6-10 0,0 6 12 0,0-6-6 15,0 0-11-15,0 8-2 0,0-8-6 0,0 7 9 16,0-7 5-16,0 0-8 0,0 7 5 16,0-7-9-16,0 0 14 0,0 7 8 15,0-7-10-15,0 0 0 0,0 0 7 0,0 5-5 16,3 4 3-16,-2-6-8 0,0-2 3 15,0 1 8-15,1-2-4 0,2 1 10 0,-1-1 5 16,1-1-10-16,1 1 0 0,1 0-2 0,-1-2-10 16,5 2 16-16,3 0-9 0,14-7 2 0,-7 1-5 15,0 1-12-15,-3 0 11 0,7 0-1 16,-3 0 3-16,2 0-4 0,1-1-1 0,-1 2 5 16,0-3-13-16,3 3 14 0,-1-2-12 15,1 0 3-15,1 1 3 0,-1-2-8 0,3 0-6 0,0 0 19 16,2 1-4-16,-3-1 0 0,5 2 1 15,-5 0-10-15,1-1-3 0,2-2 16 0,0 2-2 16,0 0-1-16,4 1-5 0,-1-2-1 0,1 0-1 16,2 0 12-16,0-3-11 0,0 4 4 15,-1-1 1-15,3 0 6 0,0 1-9 16,1-2-5-16,0 1-4 0,1 1 3 0,1 1 12 16,1-1-6-16,-1 0 15 0,-1 2-15 0,1-3 7 15,0 1-6-15,0 0 2 0,1 1 0 16,-2 0-15-16,-1 1 11 0,1-2 7 0,-3 4-12 15,-1-2 0-15,-4 1-6 0,-1 0 21 16,2-1-6-16,-3 1 1 0,-3 0-10 0,0 1 8 16,-2 0-6-16,-3-1 12 0,1 2-12 0,-2 0 9 15,2-2-1-15,0 0-4 0,0 0 6 16,0 0 0-16,3-1-7 0,1 1 6 0,-1-2-21 16,-3 2 23-16,3 0-4 0,-1-1-4 15,0 0 4-15,-3-1-10 0,-1-1-1 0,-1 2 17 16,-1 4-14-16,-2-3-1 0,-4 2 3 0,-1-1-1 15,-3 2 8-15,-2-2 0 0,-1 1 7 16,2 1-6-16,7-4-6 0,-1 3 0 16,-4 0-3-16,6 0 17 0,-4-1-13 0,4-2-3 0,-4 3 9 15,-2-1-15-15,6-1 10 0,-4 0-5 16,-1 3 6-16,-4 0-12 0,0-1 18 0,-1 0-5 16,0 0 6-16,-2 1-7 0,-2-1 9 15,0 1-10-15,1 0 1 0,1-1-4 0,-1 1 12 16,-1 0-16-16,-3 0 7 0,0 0-3 0,0 0 11 15,7 0 1-15,-7 0-1 0,7 0-12 16,-7 0 6-16,7 0-9 0,-7 0 12 0,9 0 3 16,-9 0-3-16,7 0 6 0,-7 0 5 15,7 0 3-15,-7 0-5 0,0 0 1 0,7 0 22 16,-7 0 7-16,0 0-2 0,6 0-1 0,-6 0 3 16,0 0-7-16,0 0 9 0,0 0 3 0,8 0-9 15,-8 0-7-15,8-10-2 0,-7 9 3 16,1-2 10-16,-2 1-23 0,0-4 12 0,0 1-6 15,0 2 3-15,0-3-18 0,0-1 9 16,0 7 15-16,0-11-17 0,0-4-2 0,0-2-3 16,0-1 6-16,-12-17 0 0,9 14-12 0,1 2 16 15,-2-1-11-15,1-1 2 0,1 0-17 16,1 1 1-16,0-3 1 0,-1 1 8 0,2 1 3 16,-2 0 11-16,2-1-35 0,0 12 17 0,0-6 7 15,0-4-23-15,0-2 13 0,0-1-6 0,0 0 7 16,0-2 2-16,-10-23 11 0,9 21-25 15,-2 0 17-15,1-2-18 0,2 1 28 0,-4 1-12 16,2 1 4-16,1 1-12 0,-1 0 17 16,0 0-10-16,1 1-8 0,-3-1-13 0,2 3 21 15,-1 1-18-15,1-1 16 0,-4 2-10 0,0 2 13 16,3-2-1-16,0 1 4 0,2 2-16 0,-3 1 16 16,1 3-21-16,0-4 20 0,0 1-8 15,0 4 4-15,-1-2-5 0,2 3-15 0,1 0 7 16,-1 1 4-16,2 1 12 0,0 1-1 15,0 0-5-15,-1 0 11 0,1 2-12 0,0 6-9 16,0-8 20-16,0 1 0 0,0 0-11 0,0 0-8 16,0 0-4-16,0 0 15 0,0 0 1 15,0 1 1-15,0 0-15 0,0-1 14 0,0 7-4 16,0-9-8-16,0 3 7 0,0 6 16 0,0-9-3 16,0 4-5-16,0 5-8 0,11-14 2 15,-10 11-4-15,-1-1 4 0,0 1-9 0,0-2-1 16,1 3-4-16,-1 1 16 0,0-2 0 15,0 0-15-15,1 0 15 0,0 2-6 0,-1-2 4 16,0 2-2-16,0 0 9 0,0 0 8 0,0 1-27 16,0 0 8-16,0 0 5 0,0 0-3 15,0 0 3-15,0 0 4 0,0 0-10 0,0 0 6 16,0-6 2-16,0 6-7 0,0 0 10 0,0 0 1 16,0-6-4-16,0 6 14 0,0 0-19 15,0 0-2-15,0-7 4 0,0 7 6 0,0 0-8 16,0 0 4-16,0-7-19 0,0 7 0 15,0-7 19-15,0 7-2 0,0-6-9 0,0 6 9 16,0 0-3-16,7-15-5 0,-5 12 14 0,0-1-18 16,-1 1 12-16,0 1-8 0,1-2-2 15,-1 1 10-15,1-1 0 0,-2 1 0 0,2-1-16 0,0 1 12 16,-1 0 13-16,0 0-7 0,1 0 0 16,-2 0 2-16,2 0 0 0,-2 0 2 15,2 0-6-15,-1 0-6 0,0-1 5 0,0 3-13 16,-1-2 10-16,1-1-3 0,0 1 17 15,-1 1-13-15,2-1-13 0,-2 0 12 0,1 1 9 16,0-1-14-16,-1-1 18 0,1 2-12 16,0 0 7-16,-1 0 5 0,0 1-4 0,1-1-2 15,-1-1-9-15,0 1-7 0,0 2 13 16,0-2-4-16,0 0 11 0,0 0-11 0,0 1-4 16,0 1 15-16,0 0-8 0,0 0 10 15,0 0-19-15,0 0 19 0,0 0-18 0,-11-12-2 16,6 11 23-16,-2 0-12 0,0-1-1 0,-10 1-8 15,-3 0-8-15,9 1-1 0,-7 0-14 16,-27 10-12-16,15-3-11 0,1-1-19 0,-3 3-26 16,-7 0-12-16,-2 4-42 0,-3 2-35 15,-3-2-68-15,-1 1-135 0,0 0 1 0</inkml:trace>
  <inkml:trace contextRef="#ctx0" brushRef="#br1" timeOffset="-196027.458">2385 4640 22 0,'0'0'73'0,"0"0"-2"0,0 0-10 16,0 0 15-16,0 0-13 0,0 0-1 0,0 0-4 16,0 0-14-16,0 0 20 0,0 0 19 15,0 0-9-15,0 0-28 0,0 0 22 0,0 0 4 16,0 0-10-16,19 2-12 0,-19 17-15 0,0-9-1 16,0 6 17-16,0 4-18 0,0 3 19 15,0 0-22-15,0 1-12 0,0-1-4 0,0 1 1 16,0-1-6-16,0-3 3 0,0 1 19 0,11 18-19 15,-9-23-21-15,-2-4 7 0,0 0-46 0,0-2 23 16,0-10-56-16,0 5-53 0,0-5-127 16,0 8 52-16</inkml:trace>
  <inkml:trace contextRef="#ctx0" brushRef="#br1" timeOffset="-195568.815">2641 4525 2 0,'0'-3'109'0,"0"0"-6"0,0 1-4 16,0 1 2-16,-1-1-10 0,1 1 23 0,0-1-17 15,1 1 6-15,-1 0-5 0,0 0-22 16,0 0 8-16,0 1 7 0,0-1 2 0,0 1-8 16,0 0-6-16,0-1-9 0,-1 1 1 15,1 2-7-15,0 0 0 0,-1 2-2 0,1 1-16 16,0 1 19-16,1 13-20 0,-1-10 13 0,0 5 0 15,0 4-16-15,0 2 14 0,0 0-32 0,12 22 21 16,-8-19 13-16,0 0-28 0,2 2 5 16,-1-1 2-16,1 0-15 0,-1 0-3 0,2-1 9 15,3-5-4-15,-4 3-5 0,-1 0-9 0,-1-1 10 16,1-3-15-16,-1-3 14 0,0-3-15 16,-2-2-14-16,0 0-32 0,0-2-8 0,0-4-5 15,-1 1-29-15,-1 0-19 0,1-2-61 16,-1-1-38-16,-2-2-252 0,0 0 0 0</inkml:trace>
  <inkml:trace contextRef="#ctx0" brushRef="#br1" timeOffset="-195315.612">2423 4837 103 0,'-3'-1'98'0,"0"-1"4"0,2 0-2 16,1 1-16-16,-1-1-17 0,3-1 5 0,2 1 13 16,1-1-19-16,9-5-11 0,2-1-24 15,2-2 16-15,1 2-29 0,2-1-14 0,-1 0-24 16,6 2-29-16,-3-4-74 0,1 2-88 0</inkml:trace>
  <inkml:trace contextRef="#ctx0" brushRef="#br1" timeOffset="-194901.788">2993 4600 84 0,'-1'0'151'15,"0"0"-11"-15,0-1-10 0,1 0 4 16,-1 1-27-16,0 0-10 0,0 0-6 0,1 1-12 16,-3 0 2-16,0 3 11 0,-1 0-14 0,-4 6 4 15,1 2 3-15,-1 0-7 0,-1 1-14 16,0 1 4-16,2 1-10 0,1-1-12 15,0 1 0-15,1 0 12 0,0-1-21 0,2-1 5 16,-1 2-6-16,4-3-3 0,0-5-17 0,0 2 13 16,0-2-22-16,0 1 7 0,13 13-13 0,-5-8 0 15,-1-6-23-15,4 2 2 0,0-5-8 0,-1 0-10 16,-1-2 17-16,0-1 8 0,0-1-12 16,-9 0 0-16,10 0-8 0,2 0 13 0,8-12 3 15,-13 6-3-15,-2 0 4 0,0 1-6 0,3-8 3 16,-6 2-18-16,-2 1 4 0,0 10 4 0,0-12 0 15,-18-15-22-15,8 12-18 0,-3 1 5 16,2 3-25-16,-2 0-22 0,1-1-37 0,-1 2-80 16,3 1 18-16</inkml:trace>
  <inkml:trace contextRef="#ctx0" brushRef="#br1" timeOffset="-193860.707">3108 4587 65 0,'1'0'129'0,"-1"2"-8"16,0-1-12-16,0 0-5 0,0 3-2 15,1-1 12-15,0 1-12 0,1 0-14 0,-1 3 2 16,0-2-12-16,3 11 4 0,-2-3-18 15,0 4 14-15,3-1-12 0,-1-3 10 0,-2 4 1 0,1-2-14 16,2 0-9-16,-3 1 15 0,-2-2-6 16,0-4-19-16,1-2-4 0,0 0 22 0,-1-8-34 15,0 6 1-15,0-6 2 0,0 7 8 16,0-7 10-16,0 7-2 0,0-7 4 0,0 7 6 16,0-7 16-16,0 0-25 0,0 0-4 15,2 9-8-15,-2-11-7 0,0-1-16 0,0-1 18 16,-2-2 0-16,-2-8-18 0,2-2-16 0,-1 1 4 15,1-2-6-15,0 1-15 0,2 1-1 16,0 3 3-16,-2-4 7 0,2 7-15 0,0-2 5 16,0-2 0-16,10-10 6 0,-8 14-9 0,0 2 2 15,0 1 8-15,0 2 4 0,0 1 6 16,0-1-7-16,0 2-18 0,2 0 29 0,-1 1-24 16,0-1 25-16,0 2-8 0,0 2-10 15,1 1 11-15,0-1-2 0,9 8-13 0,-6-2 1 16,3 4 10-16,-2-1 3 0,1-1 14 15,0 2-8-15,-2-1-15 0,-1-2 19 0,-1-1 7 0,0 0-5 16,-1-3-4-16,-1 2 7 0,-2-2 1 16,1 0-18-16,0-1 6 0,1 0 7 0,-2-1 1 15,1 1-12-15,-1 0 8 0,1-2 24 16,0 2-24-16,-1-2 9 0,0 0 17 0,0-2-16 16,-1 1 5-16,0 0 4 0,0-1 3 15,0 0-19-15,0 0 1 0,0-12 4 0,-1 5-12 16,0 1 10-16,-2-8-5 0,3 7-13 0,0-2 19 15,0-2-9-15,0-3-13 0,0-2 10 0,0 0-10 16,0-1 2-16,7-14 7 0,-4 19 0 16,-3 4-12-16,2-3 20 0,1 4-19 15,-1 2 13-15,0 2 6 0,0 0-14 0,-2 1 11 16,2 2-2-16,0 0 0 0,1 2-13 0,-1 1 8 16,3 0 11-16,-3 1 3 0,5 9-5 15,4 0 4-15,-6 1-5 0,3 0-14 0,-2 0 30 16,-4-3-22-16,5 4 8 0,-1 0 5 15,3-3-10-15,-3 1-12 0,-2-2 20 0,4 0-2 16,1-2-6-16,-2 0-5 0,-1-3 8 0,3 3-12 16,-3-1 4-16,1-1-20 0,-2-4 3 0,0 1-13 15,0-2 0-15,-1 0 1 0,0 0 6 16,2-1-5-16,-2-1 4 0,-4 0-11 0,0 0 8 16,7 0 0-16,-7 0 0 0,8 0-4 15,12-18 1-15,-9 8 9 0,-1 0-16 0,-1-1 9 16,-1-1 5-16,-1-3 19 0,-1-2-33 0,-1 0 15 15,-1 1 16-15,-3 3-11 0,0-1 30 0,0-4 7 16,0 4 7-16,-1 2 3 0,0 12-2 16,0-10 21-16,0 2 7 0,0 0 2 0,0 1 15 15,0 7 13-15,0-9-16 0,-11-1-10 16,9 6-16-16,-1 2 25 0,0 1-15 16,1 0-9-16,-2 2-7 0,0 1 21 0,-4 8 11 15,-2 1-20-15,2-4 19 0,1 5-24 0,1 0 37 16,0 0-25-16,-1 3-27 0,4-4 31 15,0 0-14-15,1 0-8 0,2-1 7 0,0-2-20 16,0 2 22-16,0 1-31 0,14 13 12 0,-4-9-24 16,0-5-24-16,4 3 7 0,1-5-15 0,2-3-19 15,3 1-20-15,-1-3-25 0,1-3-50 16,-9 0-39-16,5 0-82 0,3 0-222 0,21-15 0 16</inkml:trace>
  <inkml:trace contextRef="#ctx0" brushRef="#br1" timeOffset="-190847.653">4176 4573 42 0,'46'-33'78'0,"-20"23"-19"0,-2-1 12 16,3 2-40-16,3-1 20 0,2-2-7 0,2 1 7 15,5 1-33-15,2-2 24 0,4-1-4 0,1 1 1 16,7 0-10-16,4 0 3 0,1 0-4 0,0 0 2 16,0 2 2-16,2 0-10 0,-3 2-4 0,2 0-2 15,-2 1 11-15,0 0-13 0,-4 2-3 16,-1-1 13-16,-2 2 6 0,-3 1-29 0,2 0 3 15,-6 1 2-15,-1 0-1 0,-2 2-7 16,0 0 15-16,-20 0-4 0,9 0 19 0,6 0-15 16,41 13-2-16,-36-7 10 0,3 0-3 0,1 2 12 15,1 0-14-15,1 1 7 0,-1 1 0 16,3 2 4-16,-2-2-25 0,0 3 16 16,-4-2-9-16,1 1 9 0,-1 0 1 0,-5 0-4 15,-2-1-5-15,-2 1 6 0,-2-2 6 16,-3-1-13-16,-4 0 0 0,2 3-9 0,-5-1 10 15,1-3-5-15,-3 0 9 0,-4 0-13 0,-1-2-8 16,-3 1-3-16,-1-3 20 0,-3 3-9 16,-2-3 1-16,0 0 9 0,-1-1-4 0,0 0-1 15,0 0 1-15,-1 0-5 0,2-1 4 0,-1 1-5 16,-1 1 16-16,1-1-19 0,-1 0 2 16,-2 1 1-16,3-2-4 0,1 0 11 0,0 2-3 15,-1-1-13-15,1 0 10 0,0 0 4 0,0 0-17 16,10 3 27-16,-6-3 2 0,-1 1-13 0,-1 0 4 15,0-2 1-15,-2 1 0 0,0-1-6 16,-1 0-13-16,1-1 3 0,-1 1 17 0,1 0 1 16,-1 0-14-16,1-1 7 0,-2 1 2 0,1 0-10 15,0-1 12-15,0 2-13 0,-1-2 2 16,0 0 12-16,0 0-7 0,-1 1 7 0,1 0-11 16,-1-1 4-16,-1-1-7 0,1 2 16 0,-1-2-8 15,0 0 2-15,1 2 5 0,-2-1-2 16,1 0 3-16,1-1-5 0,-1 0 7 0,-1 1-19 15,1-1 21-15,1 0 3 0,-1 1-6 0,0-1 6 16,0 1-9-16,0-1-8 0,-1 0 6 16,1 0 3-16,-1 2 3 0,0-2-2 0,0 0 3 15,0 0-10-15,0 0-17 0,0 0-10 0,0-7-19 16,0 5-21-16,-1 2-32 0,1-2-32 0,-1-2-56 16,-1 1-137-16,0-1 114 0</inkml:trace>
  <inkml:trace contextRef="#ctx0" brushRef="#br1" timeOffset="-190035.384">6683 4398 78 0,'-2'-2'75'0,"-1"2"2"16,0-1 2-16,1-1-3 0,0 2-21 0,1 0-5 16,-3-1 24-16,3 1-15 0,0-1 7 0,-1 0 3 15,0 0 2-15,0 1-1 0,1 0-1 16,-1-1-10-16,0 0 3 0,1 1 4 0,-1 1-7 15,0-1-11-15,1 0 8 0,0 0-16 0,0 0 5 16,0 1-3-16,0-2-13 0,0 2 3 16,0-1 5-16,1 0-7 0,-1 2-7 0,0-1-8 15,1 3 1-15,0-1 3 0,2 0 0 16,0 2-13-16,0 0 7 0,6 8-7 0,1 1 11 16,2-3-8-16,0 2-8 0,1 1 4 0,1 0 2 15,-1 1-5-15,7-2-3 0,-1 2 16 0,1-1-24 16,3 1 20-16,-1 1 0 0,-1-2 0 15,1-1-3-15,-1 0 3 0,2-1-12 0,1 0 9 16,-2 1-12-16,1-3-2 0,-2-1 6 0,-4-2 4 16,1 1 9-16,-5-1-13 15,-2-2 7-15,-3-1-13 0,1-1 20 0,-4-1-13 16,-1 0 9-16,1-1-4 0,-2 1 5 0,1-1-1 16,-1 2-1-16,-1-3 7 0,1 1-2 15,-1-1 2-15,0 1-5 0,-1 0-7 0,1 0 8 16,-1-1-9-16,0 0-3 0,0 0 8 0,-13 6-3 15,-4-1 0-15,-3 4 8 0,1-1-18 0,-5 1 14 16,-1 0-4-16,-3 1-6 0,1-2-12 16,4 3 18-16,-2-2-6 0,1 3-7 0,-1 0 20 15,-3-4-17-15,2 4 20 0,3-3-6 0,-1 0-10 16,3 0 7-16,3-2 15 0,0-1-11 16,4 0 9-16,6-1-5 0,-1-1-4 0,2 0 3 15,3-2-20-15,-2-1 9 0,2 2 9 0,1 0 3 16,0-2-6-16,1-1 14 0,0 2-7 0,-1-2 18 15,3 1 0-15,-2-1-4 0,2 0 3 0,0 0 2 16,0 0-4-16,0 0-16 0,-2-4 14 16,1 1-8-16,2 2-1 0,-1-2-12 0,-1-1 15 15,2 0-5-15,1-1 0 0,0 0-10 16,3-11-7-16,1-2 14 0,0-1 0 0,-3 0-2 16,2-2-14-16,3-2 0 0,-4-3-7 0,1 0-20 15,-1 2 8-15,3-4 1 0,-4 2-13 0,0 1-11 16,-1 0 7-16,-1 1-27 0,-1 13-3 15,0-4-33-15,0-2-35 0,0 2-38 0,-16-15-101 16,9 18-107-16,-3 3 0 0</inkml:trace>
  <inkml:trace contextRef="#ctx0" brushRef="#br1" timeOffset="-187403.09">7029 4131 19 0,'0'0'44'0,"-15"0"22"0,15 0-24 15,0 0-1-15,0 0 3 0,-28 6 9 0,25-6-2 16,1-1 11-16,0 0-14 0,1 1-23 0,0-1 34 16,1 1-28-16,2-2-10 0,0-1 13 0,2 1 0 15,1 0 19-15,9-4-8 0,5 3-21 16,3-2 2-16,0-1-23 0,2-3 17 0,2 4-15 15,3-4-2-15,-1 2 17 0,2 2 4 16,0-1-8-16,-3-1-21 0,1 0 18 0,1 2 2 16,5-1-13-16,1-1 5 0,2 1-1 15,0-1 2-15,3 0 9 0,4-2-21 0,4 1 12 16,1 1 3-16,5-3 4 0,3 1-18 16,2-1 16-16,3 0-9 0,2 0 5 0,3 1 6 0,0-2 1 15,4 1-15-15,4 0-3 0,1 0 4 16,4-1 7-16,3 0-9 0,0 0 6 0,0-2-11 15,1 1 12-15,-1-1-22 0,6-1 31 16,4 0-21-16,1 1 9 0,3-3-15 0,2 0 12 16,2 0-2-16,4-2-4 0,6-1 13 0,2 1-14 15,1-2-2-15,2 1-18 0,-3 0 26 0,2 2-14 16,2-1-5-16,2 0 12 0,0 1 0 16,-1 3-11-16,0-1-10 0,-2 0 21 0,-1 0-15 15,-3 1 6-15,1-1 19 0,-4 2-30 16,-2 2 1-16,-4 0 31 0,0 0-50 0,-3 0 24 15,-6 2 25-15,0 1-38 0,-9 0 21 0,-2 1-47 16,-8 0-14-16,-6 1-45 0,-6 1-65 0,-9-1-22 16</inkml:trace>
  <inkml:trace contextRef="#ctx0" brushRef="#br1" timeOffset="-185437.834">7119 4064 30 0,'0'0'53'0,"0"0"0"0,0 0 18 0,0 0-25 15,0 0 13-15,0 0-25 0,0 0 17 16,0 0-9-16,0 0-7 0,0 0-8 0,0 0-10 15,0 0 0-15,0 0-8 0,-12 0 1 16,12 0 1-16,0 0 12 0,0 0-27 0,0 0 10 0,0 0 14 16,0 0-29-16,0 0 25 0,0 0-5 15,-16 2-5-15,17 3 5 0,0 0 6 16,-1 1 14-16,1 0-14 0,-1-6-16 0,0 7 12 16,0 6-9-16,0 2-15 0,0-1 42 0,0 2-26 15,0 2 4-15,0 0-3 0,0 0 3 0,0-1 2 16,0 1 8-16,0 1-10 0,0 1-2 0,0-1 8 15,7 3 16-15,-7-1-44 0,0 0 26 0,0 2-2 16,0 0 2-16,0-1 7 0,0 2-1 16,0 0-10-16,0 1 8 0,0-1-22 0,-6 25 19 15,3-27-8-15,0 2 17 0,0-1-18 0,-1 2 12 16,0 0-2-16,2-2 14 0,-1 3-25 16,1-1 5-16,0 2 7 0,-2 0-12 0,2 0 16 15,-1-2-16-15,-1 2 0 0,-2-1 5 0,2-1 2 16,-1 1-5-16,0 0 12 0,-2-1-13 15,1 1 16-15,-2 0-20 0,2-3 16 0,-2 0-9 16,2-1 19-16,0-1-14 0,0 1 2 16,0 0-8-16,0-2 3 0,0 3-2 0,1-1-2 0,1-1 12 15,-2 0-4-15,0 2-8 0,1-2 2 16,-2 0 7-16,2 1-11 0,2-1 3 0,-1 1 8 16,1-3-11-16,2 3 0 0,0 0-1 15,-2-4 13-15,3-8-5 0,0 6-5 0,0 2-3 16,0 3-4-16,0 0 4 0,0-1-7 0,0 0 1 15,0-1 5-15,0 0 1 0,12 20-1 16,-10-19 1-16,-2-1 5 0,2-1-10 0,-2-9 15 16,0 5-6-16,0 2-6 0,0 2-2 0,0 0-8 15,0 3 10-15,0-2 5 0,0 2-6 0,0 1-1 16,0 0 3-16,-8 23 4 0,8-24-7 0,-1 1 3 16,-1 0 0-16,1-1 7 0,1-11 1 15,0 6-10-15,0 2-2 0,0 0 11 0,0 3-2 16,0-1-7-16,0-1-9 0,0-1 4 15,0 1 6-15,0 0 2 0,12 17 5 0,-11-16-12 16,1 0 0-16,-1 1 7 0,0-2 7 0,-1 2-6 16,0 1 1-16,0 1 1 0,0-11-6 0,0 3-6 15,0 7 2-15,0-2 9 0,0 1-3 16,0-1 1-16,0 1 5 0,-10 23-2 16,7-22-1-16,0-1 0 0,2 2-10 0,-3-2 1 15,3 0 0-15,-2 0 3 0,0-1 2 0,0 0 3 16,1 1-7-16,-1 0 4 0,0-1 3 0,-1 0-1 15,0 1-5-15,2 0 3 0,-2 1-12 16,-1 1 22-16,2-1-16 0,-3 1 10 0,4 2-7 16,0-3-5-16,-1 3-3 0,1 0 10 0,0 1 11 15,0 2 6-15,-1-2-12 0,0 0 14 16,2 1-1-16,1 2 5 0,0-2-21 0,0-13 12 16,0 5 8-16,0 5-11 0,0 3 9 0,15 27-12 15,-10-26-10-15,1 2 14 0,1-7-5 16,2 5 1-16,1-3-13 0,-1 0-6 0,2-2 14 15,-1 1 9-15,1 0 1 0,-1-6-7 16,0-1-1-16,-1 0 4 0,-4-5-18 0,3-1 7 16,-4-5-2-16,0 2-3 0,-1-3 12 15,0-2-1-15,-1 3-4 0,0-3 5 0,0-1 3 16,0 0-12-16,0 0 11 0,0 0-10 0,0 1 16 16,-2-1-15-16,2-1 4 0,-1 2 13 15,0-1-23-15,-1-2 10 0,0 0-6 0,0 0 6 16,0 0-4-16,0 0 4 0,0 0 0 15,0 0-11-15,0 6 8 0,0-6 8 0,0 0-17 16,0 6 11-16,0-6-6 0,0 0-3 16,0 7 16-16,0-7-4 0,0 0-1 0,0 6-12 15,0-6 8-15,0 0 15 0,0 8-17 0,0-8-8 16,0 0 9-16,0 6 7 0,0-6-1 0,0 0-2 16,0 7-6-16,0-7 5 0,0 5-12 15,0-5 3-15,0 7-8 0,0-7 12 0,0 0-5 16,0 8 0-16,0-8 6 0,0 8 8 15,-4 3-8-15,2-7-4 0,0-2 11 0,-1 2-8 16,0 0-4-16,1 0 6 0,-1 1 4 0,1-2-13 16,0 2-6-16,-1-2 23 0,1-1-17 0,0 2-12 15,-1-1 0-15,2 1 10 0,-3-1 19 16,2 1-6-16,0 1 1 0,-1 0-2 16,-2 8-10-16,0-3 11 0,1-3-19 0,-3 5-3 15,0 0 2-15,2-3-46 0,0 0 16 0,-1 5-21 16,2 0-58-16,-4-2-64 0,2-2-136 0</inkml:trace>
  <inkml:trace contextRef="#ctx0" brushRef="#br1" timeOffset="-183492.888">7546 4837 38 0,'0'0'56'0,"0"0"-20"0,0 0-12 0,0 0 13 15,0 0 0-15,0 0-14 0,0 0 21 16,0 0-7-16,0 0 9 0,0 0 11 0,0 0-41 15,0 0 19-15,25 22 6 0,-29-8 5 16,4-1 1-16,0-5-12 0,0 4-1 0,0 2-2 16,-7 19 19-16,4-16-13 0,1 1-9 0,0-2 0 15,-1 1 4-15,2-3 4 0,-2-2-19 16,3-2 17-16,-1-1-8 0,0-3-1 0,0 1 2 16,0-1-8-16,1-1-2 0,0 0-8 0,0 0 10 15,0-1 9-15,0-1 10 0,0 1 3 0,0-4-4 16,0 0 11-16,0 0-9 0,0 0-14 0,0 2 5 15,0-5-4-15,0-3-5 0,1-1-7 16,2-12-4-16,-3 7 7 0,0-6-4 16,0-5-4-16,8-28-17 0,-5 25 18 0,-1-1-12 15,3 2-2-15,-2-1-6 0,-1 3 13 16,1 1-10-16,-3 2-5 0,2 0 6 0,1 5-1 16,0 0 1-16,0 2-5 0,-1 3 9 15,0 4-10-15,0 0-11 0,2 0-2 0,-2 3-1 16,1-1 22-16,1 2-8 0,0 0-8 0,1 1 6 15,-1 1-6-15,-4 0-5 0,0 0 4 0,9 0 12 16,-2 0-12-16,14 11-12 0,-8-3 16 16,-1 1 2-16,-4-1 2 0,2 4 0 0,-2-1-9 15,-1 1 18-15,1 0 3 0,-3 1-15 16,-2-3 11-16,-1-1-13 0,0 0 0 0,-2-9 3 16,0 6 20-16,0 2-34 0,0-1 16 0,0-7 6 15,-17 23 1-15,10-14 12 0,1-2-8 0,0-1-7 16,0 0 16-16,-1-5-8 0,3 3-3 15,-2-2-7-15,1 1 11 0,0 0-14 0,0-1 18 16,-1-1-10-16,1-1 5 0,0 2 1 16,1-1 16-16,1-1-5 0,3 0-4 0,0 0 2 15,0 0 7-15,-8 0 1 0,8 0-5 0,-7 0 13 16,7 0-12-16,0 0 14 0,-7 0-12 0,7 0-1 16,0 0-9-16,-7 0 9 0,7 0-1 15,0 0-5-15,-6-4 13 0,5 5-7 16,3 2-15-16,0 0 2 0,2 1 0 0,0 0-4 15,5 8 0-15,2-2 1 0,1 1 8 0,2 1-4 16,-1-1-4-16,-1 0-9 0,3-1 7 16,-1 1-6-16,0 0 14 0,0-6-10 0,2 0-22 15,-2 2 27-15,-1-3-21 0,3-2 0 0,-3 1-4 16,-13-3 1-16,11 0-8 0,-1 0-3 16,4 0-14-16,15-14 19 0,-16 7-1 0,1-1 16 15,-4-2-13-15,-2-1-4 0,1 0 22 0,-1-3-28 16,-2 0-3-16,-3-2 19 0,0 3 0 15,-2 1-5-15,-1 3 5 0,0 0 23 0,0 1-2 16,0-5-7-16,0 1 10 0,-12-10-18 0,9 14 32 16,2 2-3-16,-3 0 8 0,1 1-2 0,1 1-12 15,-1 1 4-15,0 1-1 0,-1-1-7 16,1 3 20-16,0 0-6 0,-1 1-25 0,-2 1 37 16,6-2 3-16,-9 7-24 0,2 6 14 15,-1-2-1-15,0 1-4 0,4-1-1 0,3-2-11 16,-1 0 11-16,2-1 12 0,0-8-13 15,0 7-11-15,0 0 5 0,12 14 13 0,-6-10-1 16,2-3-34-16,-1-3-3 0,2 0 16 0,-2-4-51 16,1-1 15-16,-1 2 1 0,2-2-46 15,-1 0-29-15,4 0-25 0,13-15-69 0,-10 5-33 16,-1 0 30-16</inkml:trace>
  <inkml:trace contextRef="#ctx0" brushRef="#br1" timeOffset="-183202.678">8116 4750 12 0,'-3'3'76'0,"-1"0"-1"0,1 0-25 15,0 1 11-15,0 0 0 0,0 0-9 0,0 0-8 16,0 2-9-16,1-1 1 0,0 0-3 16,0 0 5-16,2 1 11 0,-2-1-26 0,2 1 19 15,0-6-1-15,0 7-21 0,0-2-8 16,0 2 15-16,0-7 2 0,14 26-28 0,-7-13 28 15,0 0-22-15,1 0-5 0,0-1-11 16,0 0 31-16,-2-3 1 0,5 0-20 0,-5 0-5 16,-2-2-9-16,-1-1 14 0,-2 0 4 15,1-1 15-15,-1 1-7 0,0-3-20 0,0 2-16 16,-1 0 36-16,0-5-8 0,0 0-16 0,-12 19 3 16,4-13-37-16,-4 2 17 0,-2 2-26 15,-3-3-36-15,2 0-21 0,-3-6-70 0,5 0-31 16</inkml:trace>
  <inkml:trace contextRef="#ctx0" brushRef="#br1" timeOffset="-182802.713">8291 4635 3 0,'-1'-4'145'0,"1"-1"-31"0,-2 2-4 0,2-1-15 0,-1 2 6 16,0-1 0-16,1 3-15 0,0-1-7 15,0 2-4-15,-1 1-3 0,1 1 1 16,0 1-12-16,-1 3 11 0,1-1-7 0,3 11 2 16,-3-9-7-16,0 5-3 0,0 2 8 0,0 1-9 15,6 2-15-15,-6-3-4 0,12 21-1 16,-9-17-6-16,2 1 1 0,-2-3 4 0,0 1-9 16,1-2 12-16,0 2-17 0,-2-6-18 0,1-1-10 15,-1-3-15-15,-1 0-11 0,0-1-23 16,1-3-19-16,-2 1-38 0,1-1-15 0,-1-4-47 15,0 0-144-15,0 0 87 0</inkml:trace>
  <inkml:trace contextRef="#ctx0" brushRef="#br1" timeOffset="-182659.044">8222 4859 4 0,'4'-4'88'0,"1"1"-20"15,11-5 6-15,1-2-28 0,5 3-15 0,1 0-51 16,2-5-52-16,3 3-103 0</inkml:trace>
  <inkml:trace contextRef="#ctx0" brushRef="#br1" timeOffset="-182301.449">8863 4667 66 0,'0'-1'162'0,"0"1"-14"0,0-2-9 15,0 2 5-15,-1-1-23 0,1 1-8 16,1-1-2-16,-1 1-7 0,0-1-16 16,0 0-22-16,-1 1 0 0,1 1-10 0,0 1 12 15,-1-1-14-15,1 2-16 0,0 3-1 0,0-1 7 16,-1-1-9-16,1 3-13 0,0-1 8 16,-1 1 2-16,0 0-11 0,1-7-4 0,0 8-5 15,0 5-6-15,0 0-12 0,0 0-25 16,0-2 1-16,0-1-29 0,0-1-43 0,0-2-38 15,0-7-53-15,0 7-121 0,0-7 82 0</inkml:trace>
  <inkml:trace contextRef="#ctx0" brushRef="#br1" timeOffset="-182042.501">8785 4456 52 0,'-1'-4'126'0,"-1"1"-32"0,1 0 3 16,0-1-8-16,1 2-14 0,0 0 2 16,-1 0 2-16,0 0-17 0,1 0-9 0,-1 0 3 15,-1 1-15-15,2-1-1 0,0 0-17 0,0 2-14 16,-1-1-15-16,1 1-35 0,-1 0 13 0,1 0-11 15,0 3-59-15,0-3-60 0,1 2-113 16,0 0 45-16</inkml:trace>
  <inkml:trace contextRef="#ctx0" brushRef="#br1" timeOffset="-181470.942">8938 4637 38 0,'-1'1'37'0,"1"2"18"0,0-1 19 0,-1 2-21 0,1-1 0 15,0 2-10-15,-1-1 5 0,0 1-2 0,1 1 12 16,0-1 3-16,1 2-13 0,-1 0 0 16,0 3-1-16,0 1 24 0,0-1-17 0,0 0 0 15,0-1-12-15,0 0 5 0,0 0-2 16,0-2-1-16,0 2 2 0,0-1 8 0,0 0-17 16,0 6 4-16,0-3-4 0,0 0-12 0,0-1 13 15,0-2-9-15,0-1 10 0,0-7-2 0,0 7 12 16,0-7 1-16,0 6-2 0,0-6-20 15,0 0 3-15,-1 9 7 0,3-10-12 0,-1-3 0 16,0-1-2-16,1-2-18 0,2-7-6 16,1-4 10-16,-2-1-15 0,0-1-8 0,3 2 4 15,-3-1 8-15,1-2-6 0,0 2 0 0,0 1 7 16,2 2-17-16,-2 0 10 0,0 0 18 16,-1 5-13-16,1 2 0 0,-2 2-1 0,-1 2-3 0,1 2-3 15,-1-1 8-15,0 1-15 0,0 1 13 16,1 2-7-16,1 0 1 0,-3 0 4 15,0 0 7-15,0 0-7 0,0 0 8 0,15 14-9 16,-8-1-1-16,1-1 5 0,-1 1-9 0,1 0 14 16,-1-1-3-16,-1 0 1 0,0-1 9 15,-1 3-6-15,0-4 3 0,-1 0-9 0,-2-2-18 16,0 1-24-16,0-2-16 0,0 0-3 16,-1-2-50-16,6 10-48 0,-7-15-85 0,0 8 7 15</inkml:trace>
  <inkml:trace contextRef="#ctx0" brushRef="#br1" timeOffset="-180978.143">9250 4363 90 0,'0'-3'102'0,"-1"1"15"0,0 0-12 16,-1 1-1-16,2-2 8 0,0 1-22 0,-1 1 12 15,0-2-17-15,0 3 12 0,0-1-30 0,0 0 15 16,0 1 0-16,0 1-13 0,-2 0 3 15,1 1-8-15,-1 2 5 0,1 0-10 0,-7 8 0 16,4 2-2-16,1 3-18 0,-3-2 14 16,3 5-4-16,0 1-4 0,2 1 15 0,-1 1 3 15,2 2-26-15,1 2 14 0,0 0 8 0,0-13-9 16,0 7 1-16,0 5-26 0,0 2-7 0,0 1 21 16,0 1-10-16,0 0 1 0,0 0-11 15,8 3 24-15,-8-1-22 0,11 33 5 0,-10-33-11 16,2-2 20-16,0-2-22 0,-3 0 2 0,1-3 2 15,-1-12-10-15,0 4 7 0,0 3 0 16,0-2-3-16,0 0 5 0,0-3-11 0,-11 11 4 16,8-16 1-16,0-3-1 0,-1-2-26 15,-1-1-10-15,1-2-21 0,-1-1-33 0,0-1-31 16,-1-1-42-16,0 1-25 0,-12-19-75 0,7 2-199 16,1 1 1-16</inkml:trace>
  <inkml:trace contextRef="#ctx0" brushRef="#br1" timeOffset="-180776.644">9088 4686 11 0,'1'-4'92'0,"2"2"-16"0,1-2-42 0,11-5 5 16,3 1-10-16,0 1-33 0,3-4-14 0,-2 0-31 16,2 1-101-16</inkml:trace>
  <inkml:trace contextRef="#ctx0" brushRef="#br1" timeOffset="-180451.468">9370 4547 66 0,'-4'12'105'16,"2"-3"-13"-16,0 1-4 0,1-2-6 0,1 1-11 16,0-9 4-16,0 7-12 0,0 4-4 0,12 15-11 15,-3-12-1-15,0-4-4 0,0 0-6 16,3-2-6-16,1 0-8 0,-3-5 12 0,2-2-17 15,-1 1-3-15,8 0-2 0,-12-2-6 16,3 0 8-16,0 0 10 0,-1 0-16 0,15-15-1 16,-12 7-8-16,-2-2 10 0,-5 1-4 0,-2 0-6 15,-2 0 10-15,-1 9-8 0,0-12-13 16,-18-13 11-16,4 12-31 0,-3 0 26 0,-3 2-14 16,2 1-12-16,-3 3 1 0,1 2-29 0,-2 3-24 15,1 0 0-15,-1 2-38 0,12 0-96 0,-6 0 9 16</inkml:trace>
  <inkml:trace contextRef="#ctx0" brushRef="#br1" timeOffset="-179606.166">7691 5437 54 0,'-14'0'47'16,"14"0"8"-16,0 0 7 0,0 0-4 0,0 0-23 15,0 0 9-15,0 0 0 0,0 0-43 16,0 0-2-16,25 16-41 0,-16-16-6 0,17-9-53 16,-6 4-90-16</inkml:trace>
  <inkml:trace contextRef="#ctx0" brushRef="#br1" timeOffset="-179349.756">8230 5363 22 0,'2'0'54'16,"1"0"-4"-16,-1 0-3 0,3 0-12 0,-2 0 3 15,-1-1-13-15,2 1 6 0,-2 1-20 16,1-1-7-16,0 0 11 0,0-1-17 0,0 1 16 16,-1 1-15-16,2-1-12 0,-2 0-6 0,0 0 2 15,-1 0 10-15,1 1-14 0,0-2-12 16,-1 2 6-16,1-1-3 0,-2 0-11 16,0 0-67-16</inkml:trace>
  <inkml:trace contextRef="#ctx0" brushRef="#br1" timeOffset="-178694.335">7691 5513 4 0,'-2'0'80'16,"1"2"1"-16,0-2-32 0,0 1 21 0,-4 0-11 16,5-1 13-16,-2 1-4 0,1-1 5 15,0 0-8-15,0 0 8 0,0 2-24 0,1-2 8 16,0 0-7-16,0 0 4 0,0 0-15 0,2 0 24 15,-1 1-13-15,2-1-3 0,1 0-3 16,0-1 1-16,2 1-7 0,10-3-1 0,-6 3-3 16,19-6 7-16,-8 1 7 0,4 1-11 15,3-1-15-15,4 0 9 0,-6-1-12 0,4-1 7 16,5 1-20-16,2 0 22 0,1-1-10 0,5 0 3 16,0-1-8-16,2 0-6 0,-1 0 1 15,3 1 12-15,1 0-25 0,0-2 13 0,1 2 12 16,-3-1-16-16,-1 1-6 0,2-1 0 0,-2 0 12 15,2-2-2-15,-2 1-2 0,2 1-6 16,-1-1-7-16,0 0-2 0,-3 0-2 0,1-1 18 16,-2 2-16-16,0-2-1 0,-1 2-8 0,-3 3-7 15,-2-3 10-15,-3 1-5 0,-3 2-17 16,1 0-12-16,-5 0-5 0,-4 1-1 0,-2 1-12 16,-7-1 15-16,-6 4-4 0,-2 0-10 0,-5 0 11 15,0 0-55-15,2 3-15 0,-4-3-40 0,-1 0-90 16,-1 1 40-16</inkml:trace>
  <inkml:trace contextRef="#ctx0" brushRef="#br1" timeOffset="-177719.395">7765 5767 21 0,'0'0'42'0,"0"0"-9"0,0 0 12 0,0 0-7 15,22 8-7-15,-7-13 18 0,4 1 2 0,5-4-26 16,-2 2-10-16,0 0 10 0,4 0-10 0,1-3-2 16,2 1 5-16,-1 2 7 0,3 0-35 15,-4-1 5-15,2 1 8 0,-2-1 25 0,3 0-50 16,-2 1 7-16,4-1 18 0,-4-1-5 15,-1 0-16-15,-3 3 15 0,-2 2-4 16,-4-2-1-16,1 2-8 0,-5-1 20 0,-2 1-18 0,-3 1 3 16,-3 0-17-16,-1 2 28 0,2-1 3 15,-2-3-20-15,-1 3 19 0,0 0 10 0,0-2-25 16,1 2-5-16,0-1-4 0,1-1-9 16,-2 1 4-16,1 1-12 0,-1-1-14 0,1 0-27 15</inkml:trace>
  <inkml:trace contextRef="#ctx0" brushRef="#br1" timeOffset="-176658.933">7817 6028 17 0,'0'0'28'0,"0"0"-4"16,0 0-13-16,-14 0 44 0,14 0-5 0,0 0-27 16,0 0-7-16,0 0 17 0,0 0 0 15,0 0-14-15,0 0 10 0,0 13-10 0,0-13 11 16,0 0-27-16,0 0 39 0,0 0-18 16,0 0-3-16,-13 0-8 0,13 0-5 0,0 0 10 15,0 0-19-15,0 0 17 0,0 0 30 0,0 0-28 16,0 0-14-16,0 0 31 0,-20 25-20 0,20-24-23 15,0-1 14-15,0 0 33 0,0 0-27 16,3 0-6-16,-3-1 6 0,4 1-21 0,0-2 35 16,0-1-23-16,1 3 11 0,10-4 7 15,2-1-6-15,2 2-15 0,-2-3 4 0,3 1-6 16,-2-1 10-16,1-2-10 0,-1 2 8 0,1 3 8 16,0-3-28-16,-3 1 38 0,-2 3 3 15,1-3-12-15,-2 1-36 0,-3 0 26 0,-1 1-6 16,0 1 15-16,6-2-14 0,-6 1 4 0,1 0 6 15,-4 0-14-15,0 2 4 0,-1-2 10 16,0 2-7-16,1-1 9 0,-2 2-8 0,-1-1-12 16,1 0 22-16,-2 0-20 0,1 1-20 15,0-1 3-15,-2 1 26 0,2-1 7 0,-2 1-10 16,1-1 2-16,0 1-14 0,0 0 16 0,-2-1 5 16,1 1-1-16,-1 0-12 0,0 0 2 15,0 0-16-15,0 0 32 0,0 0-18 0,0 0 2 16,0 0 3-16,0 0-12 0,0 0-16 0,0 0 4 15,0 0 13-15,0 0-42 0,0 0-27 16,0 0-43-16,0 0-116 0,0 0-4 0</inkml:trace>
  <inkml:trace contextRef="#ctx0" brushRef="#br1" timeOffset="-147388.874">7893 7224 82 0,'0'0'73'0,"0"0"-34"0,0 0 23 16,0 0-3-16,0 0 19 0,0 0-8 0,0 0-9 15,0 0 10-15,0-14 4 0,0 14 9 16,0 0-9-16,0 0 20 0,0 0-32 0,0 0 21 16,0 0-1-16,0 0-2 0,16-22-14 0,-15 20 6 15,-1 0-3-15,0 1-5 0,0 0 1 16,1 0-12-16,-1 0-6 0,0 1 1 15,0-1 0-15,0 1 0 0,0 0-11 0,0-1 15 16,0 0-18-16,0 1-4 0,0 0 6 0,0 0-20 16,0 0 2-16,-2 0 7 0,2 0-28 0,1 0 24 15,0 1-23-15,-3 0 16 0,2 0 0 16,1 2-3-16,-1 2-12 0,1 2-7 0,-1 0 16 16,3 12-12-16,-3-9 8 0,0 6-4 0,7 25 11 15,-4-19-14-15,0 2 6 0,2 1-8 16,-3-1 15-16,3-1 6 0,-3 0-10 0,0-3-13 15,1 2 15-15,1-3-20 0,-1-2 22 0,-2-3-23 16,0-2 6-16,1-6 14 0,-2 6-7 0,0-6-4 16,2-1-3-16,-1-2-5 0,-1 2 0 15,2-3 0-15,-2 0-2 0,0-2 4 16,0 0-19-16,0 0 11 0,5-11 1 0,-3 5 1 16,2-11 4-16,1 1 0 0,-2-2 4 0,1-3-13 15,-1 3-8-15,2 0 17 0,-3 5 6 16,2-2-15-16,2 0 10 0,-5 4-5 15,0 4 12-15,-1 0-1 0,1 2-19 0,0 1 11 16,0 0 5-16,0 1-16 0,1 1 18 0,0-2 5 16,1 3-17-16,1 0 8 0,1 1 8 15,-5 0-5-15,0 0 1 0,9 0 12 0,6 0-3 16,2 0-3-16,19 10 8 0,-16-5-5 0,0 1-10 16,-2 1-5-16,0-1 14 0,-4 2-11 15,3-1 16-15,-4 1-12 0,-2-1-5 0,-1 1 7 16,-2-3 11-16,-3-1-6 0,1-1 3 15,-3 3 7-15,2-4 0 0,-3 0 11 0,0 0-2 16,1-1 14-16,-1 3 11 0,0-3-7 0,-1-1-16 16,1 0 6-16,-2 0 5 0,0 0-22 15,0 0 18-15,0 0-17 0,3-16 21 0,-2 0-3 16,-1 0-17-16,0 6 1 0,0-8-2 0,0-2-2 16,0-4 5-16,0-1 15 0,-14-23-40 15,10 24 17-15,-2 0-1 0,2 2-6 0,0 1-7 16,1 3 5-16,0 1 10 0,2 4-7 15,-2 3 19-15,-1 2-14 0,3 2-14 0,0 1-22 16,-1 3-22-16,1-4-16 0,-1 2-19 16,1 1-20-16,1 1-43 0,0-1-54 0,-1 0-219 15,-1 2 1-15</inkml:trace>
  <inkml:trace contextRef="#ctx0" brushRef="#br1" timeOffset="-146897.129">8445 7374 35 0,'2'2'119'0,"-1"0"-34"16,2 0 9-16,-3-1-11 0,4 0 2 16,-1-1-7-16,1 0 10 0,0 0-5 0,-1-1-15 15,0 0-17-15,3-1 13 0,-3-1-7 16,2 2-11-16,-1-2 6 0,-1-1-8 16,5-6-25-16,-2 1 21 0,-2-1-19 0,1-4 0 15,-1-4 6-15,0-3-9 0,-2 6-16 0,-1 1 3 16,-1 3-1-16,1 1 14 0,-1-1-28 0,0 1 25 15,0 4-6-15,0 6 4 0,0 0 0 16,0-7 13-16,0 7-9 0,0-8-1 0,0 8 1 16,0 0 1-16,0 0-18 0,-14-9 8 0,11 10 14 15,0 3 15-15,-1 1-6 0,-5 9-7 16,1 0 17-16,0 0-1 0,3 3-15 0,1 1-8 16,1 0 26-16,2-1-7 0,1-3-10 0,0-14-8 15,0 14 9-15,0 1 0 0,13 13-11 16,-6-15 1-16,0-1-14 0,4-3 7 0,-2-5-16 15,2-1-1-15,-1-3-28 0,-10 0-19 0,16 0-33 16,20-11-53-16,-12-1-4 0,-4 0-80 16,-1 0-79-16,2-3 0 0</inkml:trace>
  <inkml:trace contextRef="#ctx0" brushRef="#br1" timeOffset="-146221.056">8715 6983 2 0,'0'-4'97'0,"0"0"18"16,1 1-14-16,-1-1-5 0,0 0 10 15,0 0-6-15,0 1 9 0,0 0-6 0,0 1 0 16,0 1 2-16,0-3 1 0,0 3-8 16,0-2 10-16,0 0-6 0,0 2-12 0,0-2-12 15,0 2 0-15,0 0-14 0,0 1 15 16,0 0-22-16,0 0-11 0,0 0-14 0,2-4 10 16,-2 3 3-16,0 2-1 0,0-2 2 0,0 0-19 15,0 0 7-15,0 1-5 0,0 0-4 0,-2-2 12 16,1 2-7-16,1 0-11 0,0 0-9 15,0 0 11-15,0-2 0 0,0 2-19 0,0 0 20 16,0 0 0-16,0 0 4 0,0-1-33 16,-2 1 33-16,2-1-23 0,-1 1 4 0,0-1-14 15,-1-1 9-15,0 2 9 0,1-1-19 0,1 0 12 16,-1 0 7-16,0 0 1 0,0 1-13 0,1-1 33 16,-1-1-12-16,1 2-15 0,-3 0 6 15,3-1 33-15,-1 1-19 0,2 0-22 0,-1 0 44 16,0 0-26-16,0 0 14 0,0 0-3 0,0-1-8 15,0 1-22-15,0 0 25 0,0 0 0 16,0 0 21-16,0 0-28 0,0 1-6 0,0 0 2 16,0 3 11-16,0 1-8 0,3 1 3 15,-2 1 29-15,2 13-2 0,2 1-7 0,0 2 7 16,3-2 11-16,-6 3-22 0,8-1-4 16,-2 2 8-16,0 0-9 0,1 2 0 0,0-4 12 15,-1 2-19-15,2 0-3 0,-1 2-3 0,-1-5 3 16,-1 2-2-16,1-4-7 0,-1-3 9 0,-1-1-17 15,-1-3-2-15,0-4 7 0,-2 2 2 16,0-7-19-16,-1 3 30 0,0-2-26 0,0-1 17 16,-1 1-15-16,-1-3 3 0,2 1-7 15,-2-3-28-15,0 0-8 0,0 0-45 0,0 0-7 16,0 0-32-16,0 0-30 0,0 0-44 16,-5 10-68-16,0-15-422 0,3 3 0 0,-2-1 1 0</inkml:trace>
  <inkml:trace contextRef="#ctx0" brushRef="#br1" timeOffset="-145209.006">9097 7135 67 0,'2'1'122'0,"1"-1"9"0,-1 0-5 15,0 2-6-15,0-1-1 0,1 0-11 0,-1 0 0 16,-1-1-15-16,0 0-14 0,1 1-10 16,-1-1 13-16,-1-1-8 0,2 1-15 0,-1 0 2 15,0 0-3-15,1-1-6 0,-2 0 3 0,2-2-9 16,-2 2-21-16,2-1 9 0,-2-1-13 0,1 0 9 15,-1 0-2-15,1 1-6 0,1-2 2 16,-1 1-3-16,-2 2 15 0,1-1 2 0,0 1-16 16,1-1 8-16,-2 2-14 0,1-1 4 15,2 0-7-15,-2 1 15 0,0 0 19 0,1 1-10 16,-1 2-5-16,1 0 2 0,0 0-13 0,0 1 18 16,-1-1-26-16,1-1 18 0,1 2-19 15,-2 0 19-15,2 0-10 0,-1-1-6 0,1 1 3 16,-2 0 8-16,1-1-7 0,1 1 6 15,-1-3-6-15,-1 1-23 0,0 2 20 0,2-2-15 16,-2-1 17-16,2 0-18 0,-2-1 13 0,0 0 11 16,1 0-17-16,-2-1-5 0,2-1 30 15,-1-1-23-15,1-1 0 0,-1 1 16 0,0-2-16 16,0-1 0-16,0-1 8 0,0 1-24 0,1 0 20 16,-1 6 3-16,0-9-14 0,0-4 4 15,0 0-26-15,0 1 7 0,0 0 14 0,0 3-1 16,0-1 24-16,-10-6-26 0,8 11-3 0,0-2 11 15,0 3-2-15,0 0 14 0,-1 1-16 16,0 0-1-16,-1 1-13 0,-1 1 19 16,0 1-5-16,0 1 7 0,0 1-25 0,-12 10 37 15,5-3-20-15,-2 5-2 0,1-2 5 0,4 2-4 16,-3 0 44-16,1 4-6 0,4 0-15 0,0 1 0 16,0-2 20-16,3 2 5 0,1-1-28 15,1-3-5-15,2-8-6 0,0 5 29 0,10 16-15 16,-4-14-28-16,4-3 25 0,-3-1 7 15,5 1-6-15,3-4-22 0,1-2-13 0,-1-2-18 16,1 0-19-16,-8-3-21 0,4 0-18 0,16-12 1 16,-10 6-29-16,-2-5 18 0,3 1-9 15,-3-4-13-15,-2-2 19 0,-2 2-24 0,3-3 27 16,-4 1-5-16,0 0 8 0,-1 0 5 16,-3 1 5-16,0-1 16 0,-1 3 2 0,-2-2 23 0,-1 4-31 15,1 1 50-15,-3 3 13 0,1 0 13 0,-2 3 21 16,0-1-11-16,0 1 19 0,0 4 5 15,0 0 21-15,0 0 7 0,0-8 1 0,0 8 2 16,0-7 1-16,0 7-1 0,-14-9 16 16,11 8-4-16,1 1-4 0,-2 1 46 0,0 2-41 15,0 0 12-15,-7 5-24 0,2 3 19 0,3-3-8 16,0 7-11-16,-2-1 20 0,3 0-40 0,1-3 28 16,3 0-36-16,0-2-8 0,1-9 17 15,0 8-16-15,0-1-13 0,0 0-9 16,0-1 17-16,0-6-17 0,10 18-23 0,-6-16 14 15,0 3-3-15,4 7-26 0,0-6 27 0,-1-2-6 16,0-3 8-16,-1-1-26 0,0 0 37 16,-6 0-17-16,0 0-3 0,7 0 11 0,-7 0-24 15,17-12 11-15,-15 7-31 0,1 0 3 0,0-1-8 16,-2 0-2-16,0-1-30 0,1-11-29 16,-2 9-12-16,0-3-37 0,0 1 5 0,0 1-66 15,0 2-234-15,0 0 0 0</inkml:trace>
  <inkml:trace contextRef="#ctx0" brushRef="#br1" timeOffset="-144234.745">9417 6993 120 0,'2'-2'163'0,"0"1"-11"16,0 0 2-16,-1 0 2 0,1-1-4 15,0 1-8-15,-1 0-25 0,1-1 18 16,0 2-1-16,-1 0-10 0,1 1-7 0,-1 0-7 16,2 1 8-16,0 2 5 0,0 1-22 15,0-1-5-15,-1 1-15 0,5 9 11 0,-2 3 3 16,0-3-21-16,1 1-16 0,-2 0-11 16,1-1-14-16,-2-1 11 0,1-1-7 0,-1 1 6 15,0-3-8-15,-1-1 16 0,-1 0-38 16,0-4 28-16,1-1-2 0,-1 0-14 0,0 1-6 15,0-1-4-15,0-1 32 0,0 1-22 0,-1-4 24 16,0 0-16-16,0 0-12 0,0 0-14 0,0 0 6 16,1 8 4-16,1-10-20 0,-3-2 2 0,1-1 22 15,-1 0-58-15,1-12 23 0,0 8-22 16,0-5 36-16,0 0-16 0,0-2 6 0,0 2-10 16,0 0 7-16,0 2 3 0,0-2-19 15,9-12 1-15,-7 18 26 0,3-5-15 0,0 3-8 16,-1 2 6-16,-1 2-1 0,0 3-21 0,-1-2 26 15,-1 2-11-15,1 3 23 0,-1 0-9 16,1 0-4-16,1 0-15 0,-1 3 42 16,0 1-44-16,0-1 37 0,0 3-24 0,4 8-10 15,-1 2 41-15,-1-1-29 0,-1-3 35 0,0 5-27 16,0 1-8-16,-1-7 27 0,1-1-18 16,4 4 38-16,-5-4-23 0,2-1-14 0,-1-3-7 15,-1-1 35-15,0 0-23 0,0-1 4 0,-2-3 37 16,2 1-4-16,-2 3-29 0,1-3-4 0,1-1 9 15,-2-1-12-15,0 0-4 0,0 0 10 0,0 0-1 16,5-16-25-16,-4 0 32 0,0-3-28 16,0 1-19-16,2-1 11 0,-2 0 17 0,1 1-8 15,0 1-8-15,0 1 25 0,1-3-20 16,0 8 6-16,-1 2 7 0,-1 0-12 0,2 4 9 16,-2-2 1-16,0 3-13 0,1 0 12 15,-2 2 14-15,2-1-30 0,-2 2 10 0,2 0-11 16,-2 1 17-16,0 0 9 0,0 0 2 0,0 0 3 15,15 13-13-15,-6-1 33 0,-2-3-29 0,3 4 12 16,-2 1-18-16,2-2 6 0,-1-1 14 16,0 4 5-16,0-4-19 0,-1 1-8 0,-1-5-4 15,-2 0 23-15,0 0-21 0,-1-3-2 16,-1 0 15-16,1-1 7 0,-1-1-29 0,1-1-18 16,-1 1 22-16,1-2-16 0,-4 0-4 15,0 0-23-15,7 0 11 0,13-14 14 0,-12 6 2 16,0-2-14-16,-2-2 21 0,0-2-10 0,1-1 13 15,-4-1-8-15,-1 3 11 0,-1 3-13 16,0-1 25-16,-1 11 8 0,0-9 6 0,0 1-8 16,0 1 18-16,0 0 23 0,0 1-5 0,0 6 4 15,0-10 6-15,-12-3-4 0,11 9-5 0,-1 0-10 16,-1 1 21-16,2 0 11 0,-1 0-37 16,0 3 33-16,2-1-5 0,-2 2-17 0,0 3 19 15,0 0-24-15,0 1-12 0,0 0 32 16,1 1-18-16,-1 2-12 0,2 0 0 0,-1 10 16 15,1-10-13-15,0 7 10 0,0-4 17 16,0 2-5-16,12 13-37 0,-5-12-33 0,2-3-15 16,0-3-11-16,0 2-12 0,1-6-16 15,-2-1-45-15,0-2-3 0,-8-1-56 0,8 0-41 16,18-10-302-16,-10 2 1 0</inkml:trace>
  <inkml:trace contextRef="#ctx0" brushRef="#br1" timeOffset="-143514.84">10560 6577 122 0,'1'-4'160'16,"0"-1"10"-16,0 4 12 0,-1-3-15 0,0 2-17 16,0 1-9-16,0 0-25 0,0 3 29 0,-1 2-20 15,0 1 14-15,-3 10-23 0,-2 6-19 0,-1 0 10 16,-2 4-16-16,1 0-21 0,1 2 22 16,0-2-17-16,1 2-16 0,0 1 27 15,-1-3-1-15,2 4-7 0,-1-2 20 0,0 3-31 16,2-2 5-16,-1 1-4 0,-1-5-18 0,4-1 25 15,0-5-25-15,2-4-36 0,-1-2 52 0,-1-3-14 16,1-4-22-16,1-5 12 0,0 0-26 16,0 7 2-16,0-7-27 0,4 4 30 15,-3-8 1-15,6-11-18 0,-3-4 3 0,3-4-23 16,-2-3-24-16,2-3 6 0,-1-1 8 0,-2-3 1 16,0 2-30-16,-2-4 15 0,1 2-12 15,-1 0-4-15,0 0 28 0,4 1 5 0,-5 1 12 16,0 3-3-16,1 2-4 0,-2 4 16 0,0 9-5 15,1 3 6-15,-1 0 0 0,0 1 11 16,0 9-10-16,0 0-2 0,0-7 15 16,0 7 7-16,0 0 11 0,6-9 13 0,-3 11 2 15,1 2 7-15,5 12 6 0,2 0-6 16,0 3-7-16,-2 5 32 0,3 0-15 0,-1 1 11 16,-1-1-4-16,1 2-13 0,-2 0 2 0,3 2 7 15,-3 1-13-15,2-1-8 0,-2 1-19 0,1-3 7 16,-1 1-2-16,0-2-6 0,0 1-2 15,-2-3 4-15,2-4-46 0,-4-1-22 0,1 1-30 16,-3-8-16-16,0-1-33 0,-1-4-21 0,-2-6-24 16,0 0-41-16,0 0-579 0,0 0 0 0,-11 7 0 15</inkml:trace>
  <inkml:trace contextRef="#ctx0" brushRef="#br1" timeOffset="-143330.294">10535 6977 55 0,'-5'1'160'0,"1"0"-20"15,-1-2-24-15,0 2 22 0,4-1-14 16,1-1-41-16,1-1-21 0,2 0-5 0,1 0-20 16,9-7-31-16,3 2-40 0,2-3-27 0,1-2-90 15,-3 0-112-15,1 0 51 0,2 2 15 0</inkml:trace>
  <inkml:trace contextRef="#ctx0" brushRef="#br1" timeOffset="-142646.566">10867 6538 99 0,'-2'-4'164'0,"0"1"-18"15,0 0 12-15,1 2-14 0,0-3 7 16,-1 3-18-16,2 0-4 0,-2-2 7 0,2 2-17 15,-3-1-6-15,2 2-2 0,1-3-3 16,-1 2 13-16,1 1-21 0,-1-1 15 0,1 0-42 16,-1 1 20-16,0 1-2 0,1 0 12 0,2 3-8 15,-1-1 3-15,-1 4-2 0,1 11-26 16,-1-8 24-16,0 4 10 0,0 3-6 0,0 2-27 16,15 24 5-16,-10-18 2 0,0-1-16 0,2-1-24 15,0 0 5-15,-2 0 7 0,1-1-12 16,1-2 6-16,-3-3-21 0,0 1 10 0,1 0-1 15,-3-5-15-15,2 1-11 0,-1-2 17 0,-2-3 18 16,0 0-14-16,0-2-8 0,0 0 15 16,0-3-22-16,-1 1-8 0,0-5 17 0,0 0-4 15,0 6-19-15,0-6 2 0,0 0 7 0,0 7 3 16,0-7 6-16,0 0 5 0,0 0-6 0,6 9-10 16,-6-9-26-16,0-1 12 0,-2-1-3 15,2-3-7-15,-1 1 17 0,-1-2-12 16,-3-6-16-16,-1-1 4 0,0 4 4 0,0 0 9 15,-2-2-23-15,3 3-17 0,-1 3 32 0,-2 0 27 16,2 1-34-16,0 0 27 0,0 1-4 0,-9-3 8 16,6 4-19-16,1 1 10 0,8 1-43 15,-7 0 33-15,-1 0-1 0,2 0 0 0,-1 0 15 16,1 0-3-16,-13 14 12 0,6-7-28 0,4-1 17 16,2 1-8-16,1-1-2 0,2 0-17 0,1-1 40 15,0 2 6-15,2-2-17 0,0-1-12 16,1-4 0-16,0 9 18 0,19 9-20 0,-6-9 1 15,0-4-26-15,-2-3-38 0,3-2-18 16,-3 0-35-16,4 0-19 0,20-12-42 0,-12 6-32 16,-5-6-397-16,-2 1 0 0</inkml:trace>
  <inkml:trace contextRef="#ctx0" brushRef="#br1" timeOffset="-141778.197">11040 6733 2 0,'-2'-3'101'0,"1"1"15"0,1-1 0 16,-3 0-20-16,2-1 1 0,0 4 38 0,0-4-26 16,-1 1 14-16,1 1-18 0,1 0 11 0,-1-1-1 15,0 2 3-15,0-2-13 0,0 2 0 16,-1-1 13-16,2 0-7 0,-1 1-19 0,1-2-7 16,-1 3-5-16,1-1-29 0,0 0 24 15,0 1-11-15,0 1-21 0,0-1-8 0,0 1 15 16,1 2-1-16,0 1-27 0,1 1 37 0,-1 0-27 15,1 2-12-15,2 9 13 0,2 0 30 16,-3 1-36-16,2-2 6 0,-2 2 33 0,-1 1-49 16,3-3 28-16,-3-1-7 0,-2-14 26 0,0 9-40 15,0-1 38-15,0 0-30 0,0-1-2 16,0 0 17-16,0-7-14 0,0 7 1 0,0-7 9 16,0 8-57-16,0-8 2 0,0 6 36 0,0-6 0 15,0 0 8-15,2 8-28 0,-2-9-6 16,-1-3 26-16,0-1-16 0,-1-10-22 0,5-3-23 15,-3 8 18-15,0-4 14 0,0-3-28 16,0-3-8-16,0 1 21 0,0 2 10 0,0 0-24 16,0 2-12-16,0 3 17 0,0-1 1 0,0 3-3 15,4-6 0-15,0 0 0 0,3 8-1 0,-4 1 0 16,-3 3-20-16,4 0 28 0,0 2-1 16,1 1-2-16,-1 1 3 0,-1 1 14 15,4 1-13-15,-7-2-10 0,16 14 30 0,-8-2-12 16,3-1-9-16,-1 2 4 0,0 2 16 0,-1-4-1 15,0 4 1-15,-4-1-15 0,2 3 21 0,-3-2-7 16,1-4 7-16,0 1-1 0,-1 0-21 16,-3-4 26-16,1-2-18 0,0-1 21 0,-2 0-13 15,4-1 0-15,-4-1-9 0,0 1 16 16,2-2 10-16,-2-1 2 0,0 0-21 0,0-1 18 16,0 0-16-16,0-2-21 0,0-2 9 0,-2-1 4 15,-2-9-13-15,2-4 11 0,2 11-14 16,-2-15 12-16,1 4-3 0,-1 0-3 15,2 2 16-15,0 4-7 0,0 12-8 0,0-13 5 0,0 0 7 16,11-14-18-16,-7 16 35 0,1 1-8 16,3-2 5-16,-2 2-12 0,0 5 9 15,0 0-4-15,-1 1 20 0,1 0-18 0,-1 2 15 16,0 0 4-16,-1 2-7 0,-4 0 8 16,0 0-1-16,0 0-1 0,17 9-3 0,-9 5 20 15,-3 2-22-15,3-1-8 0,-2 1 11 0,-1 0-2 16,1 2-9-16,0-1-12 0,-3-2-4 15,1 1-18-15,0-4-40 0,-1-3-35 0,-3 1-45 16,3-2-19-16,-2-2-36 0,-1-1-235 0,1 0 0 16</inkml:trace>
  <inkml:trace contextRef="#ctx0" brushRef="#br1" timeOffset="-141497.456">11433 6618 12 0,'1'-6'200'0,"0"2"5"0,1-1-4 0,-2 0-18 0,0 1-6 16,2 0 7-16,-2 0-18 0,0 2-8 16,1 1-8-16,1 0-4 0,0 2-25 0,0 0-16 15,-1 1 11-15,1 2-21 0,2 2 8 16,-3 0-24-16,6 7 15 0,-1 3-58 0,0-1 16 15,0 0 5-15,-1-1-9 0,0 2-3 0,-2-4-4 16,-1-4-33-16,-1 1-12 0,1-1-16 16,-1-2-5-16,1 0-25 0,0-3-20 0,-2 2-23 15,0-3-42-15,0-2-1 0,0 0-72 0,0 0-303 16,-4 3 1-16</inkml:trace>
  <inkml:trace contextRef="#ctx0" brushRef="#br1" timeOffset="-141316.398">11365 6479 156 0,'-2'-2'138'16,"0"-2"-4"-16,-1 1-2 0,2 0-4 0,-1 0-15 16,1-1-23-16,1 1-25 0,-1 2-39 15,0-2-19-15,0-1-25 0,2 1-50 0,0 1-59 16,-1 0-69-16,0 1-55 0,2 1 12 0</inkml:trace>
  <inkml:trace contextRef="#ctx0" brushRef="#br1" timeOffset="-140730.292">11480 6539 102 0,'1'0'134'16,"0"0"-8"-16,1 0-5 0,-1 1 17 15,1 2-18-15,0-1 1 0,1 1-24 0,-1-1 7 16,1 2-11-16,-1 1 3 0,1 0-7 0,0-1-22 16,0 1 10-16,0 2-11 0,4 7-4 0,-4 0 0 15,1 2 10-15,2-2-15 0,-4-2-6 16,1-1 4-16,-1-1-4 0,3 5-13 0,-3-3-2 15,0-3-2-15,0 0-8 0,-1-2 16 16,0-1-6-16,2 0-14 0,-3-2 4 0,0 0 5 16,2 1 0-16,-2-2 1 0,1-1-3 0,1 2 2 15,-1-2 10-15,0 0-13 0,-1-2-14 16,0 0 4-16,0 0-10 0,5-10 2 0,-3 3-4 16,3-10 8-16,-2-1-4 0,2-2-9 0,-1 1 3 15,0-1-3-15,-1 1-21 0,2-2 20 16,-5 2 2-16,5 1-8 0,1 1-18 0,0-1 14 15,-5-2 11-15,5 5-21 0,-3 1 5 16,8 1 8-16,-9 4 2 0,-2 2 15 0,1 1-3 16,0 2 8-16,0 0-1 0,1 1-14 15,0-1-4-15,-2 3 22 0,2-1 10 0,0 2-25 0,-2 0-3 16,0 0 10-16,0 0-3 0,10 14 13 16,-5 3-16-16,0 0-8 0,0 1 23 0,-3 2-1 15,3-2-20-15,-1 1 31 0,1 2-7 16,0-1-17-16,-1 0 16 0,3 0-15 0,-1 0 14 15,2-2-11-15,0 2 10 0,-1-3-20 0,0-2 24 16,2-2-32-16,-1 0 26 0,0-4-24 16,0-2 6-16,-4-1-21 0,3-3 9 0,-2 0-26 15,-5-3-39-15,0 0-29 0,23-12-35 0,-12 1-48 16,-2-3-82-16,3-2-198 0,-1-4 0 16</inkml:trace>
  <inkml:trace contextRef="#ctx0" brushRef="#br1" timeOffset="-137974.699">7045 8072 1 0,'0'0'43'0,"-16"0"18"16,16 13-43-16,0-13 16 0,0 0 28 0,-28 18-25 15,24-17-5-15,2 1 7 0,0 0-2 0,-2 0-6 16,1 1 10-16,-1-2-32 0,1 2 25 0,-1-2 1 16,0 0 7-16,2 0 12 0,-1 1-23 15,1 0 1-15,2-2 4 0,0 0-21 16,0 0-13-16,0 0 22 0,0 0 8 0,0 0 1 15,-7 0-32-15,7 0 2 0,0 0 20 0,-8 10 16 16,7-9-14-16,2 0-5 0,0-1 20 0,0 2-17 16,1-1 17-16,0 0-25 0,1-1 3 15,-1 0-2-15,2 2-2 0,0-2 14 0,1 0-16 16,1 0-15-16,1-2 34 0,1 1-20 0,-8 1 4 16,14 0 6-16,2 0 0 0,21-12-14 0,-14 7 23 15,0-3-12-15,-3 2-4 0,4 2 0 16,-4 2-6-16,-3-3 13 0,3 5-9 0,1-7-2 15,-3 3 9-15,0 1-12 0,0-1 5 16,2-1-7-16,0 0 16 0,-2-2-12 0,2 1-2 16,1-4 0-16,2 4-10 0,1 1 10 0,3-3 7 15,3 2 2-15,-3-2 7 0,2-1-17 16,0 3-2-16,1 0 16 0,0-1-12 0,0-1-4 16,1 1 11-16,1 2 6 0,-1-3-17 0,1 2 0 15,-1 0-9-15,0-1 12 0,-2 1 7 0,2-1-1 16,-1 3-14-16,0-2-10 0,1 2 17 15,-2-3 12-15,3 0-2 0,-1 0-29 0,3 0 25 16,-1-1-8-16,1 2 5 0,2-2-4 16,1 1-10-16,1-1 13 0,0 1-3 0,0-3 7 15,1 3 12-15,5-2-21 0,-3 0 0 16,-1 2 11-16,3-1-14 0,-2 0 4 0,2 1-14 16,-1-2 20-16,1 0-23 0,-1 0 20 0,-1 1-3 15,0 0 0-15,-3 1 0 0,-1-2 3 0,1 0 1 16,2 0-4-16,-1 1-11 0,0 1 8 15,1-3-6-15,0 2 11 0,4-2-4 0,0 0 1 16,4 0 3-16,-2 1-10 0,2 0 9 16,-2-1 1-16,0 2-4 0,0-2-7 0,0 3 10 15,1-2-20-15,-1-4 2 0,0 5 6 16,1-3-2-16,-1 4-11 0,0-2 7 0,-1-1 7 16,-1 2 2-16,2-2-3 0,0 3 13 0,-1-3-2 15,2 3-9-15,-3-2-3 0,4 2 19 16,-4 0-13-16,0-2-1 0,2 2-9 0,0 1 22 15,-3-1-16-15,-2 1-3 0,1-4-3 0,-1 3 9 16,-1 1-4-16,3 1 6 0,-2-1-10 16,-2-2-1-16,0 2 22 0,1-1-2 0,-1 0-17 15,-1 3 1-15,4-2 7 0,0 0-5 16,0 5 15-16,0-3-23 0,-2 0 17 16,1-3-8-16,-1 2-1 0,-1 3 3 0,-2-3 17 15,-2 3-12-15,-2-3 2 0,-2 2-13 0,2 0 4 16,-1-1 10-16,-2 2-7 0,-1-4-9 15,-2 2 15-15,-2-1-17 0,-7 5 13 0,-1-3 0 16,3 0-8-16,-6 1 3 0,5 1 10 0,-1-2-7 16,0-1 4-16,0 2 10 0,-3 0-9 0,-6-1 0 15,1 1 0-15,-10 2-29 0,9 0 20 16,-1 0-7-16,6 0-8 0,-1 0-2 0,-2 0-5 16,11-10-4-16,-12 7-4 0,5-2 5 0,0 3 13 15,-6 2-23-15,1-1 25 0,-2 0-4 16,0 0 12-16,-3 1-12 0,-1-1-7 0,2 1 19 15,-2-1 5-15,2 1 0 0,-4 0-2 0,2-2-6 16,-1 2 22-16,-3 0-11 0,0 0 11 0,0 0-13 16,0 0 4-16,8 0-18 0,-8 0 10 15,9 0 19-15,-3 0-43 0,-6 0 21 0,9 0 1 16,-9 0-35-16,8 0-7 0,-1 0-18 16,-7 0-35-16,9 0-22 0,4-10-88 0</inkml:trace>
  <inkml:trace contextRef="#ctx0" brushRef="#br1" timeOffset="-134965.384">11945 3459 32 0,'0'0'51'15,"0"0"-26"-15,0 0 15 0,0 0-32 0,0 0 20 16,0 0-2-16,0 0-7 0,0 0-9 16,0 0 5-16,0 0 9 0,0 0-3 0,0 0 21 15,-19 5-34-15,18-2 15 0,1-1 5 16,0 1-1-16,0 0-27 0,1 0 14 0,0 1-14 16,-1-2 17-16,-1 1 16 0,0 0-19 0,1-3-11 15,0 0 38-15,0 0-14 0,0 6 4 16,0 1 3-16,0-7-9 0,0 9-11 0,0-3 2 15,0-6-14-15,0 9 7 0,0-2-3 16,0 0 3-16,0 0 9 0,0 0-10 0,0 5-3 16,0 1 27-16,0-1-20 0,-12 15 13 0,9-14-20 15,2-2 25-15,-1-1-18 0,2 0-15 16,0-2 1-16,-2 10 10 0,-1-6-20 0,1 1 23 16,-3 2-26-16,3-1 41 0,2-4-21 0,-2 1-7 15,2-1 21-15,-2 8-14 0,1-4 7 0,0-3-1 16,-1 7-4-16,1-4-2 0,1-5 6 0,0 2-1 15,0 4 13-15,0 1-12 0,0 2-2 16,0 2 0-16,0-1 3 0,12 19 0 0,-12-19 3 16,4 1-4-16,1-2-6 0,-2 0 6 15,0 1-6-15,-3-5 9 0,3 5 0 0,-1-1-11 16,2 0 1-16,-3-1 19 0,2-1-29 0,0 0 13 16,-1-2 10-16,-2-1-14 0,4 3-8 0,-2 1 18 15,0 0-13-15,-1-2 5 0,-1 3 4 16,1 0 6-16,-1-3-10 0,1 3 3 0,-1-9-1 15,0 5-6-15,0 1 2 0,0 3 5 0,0 0-8 16,0-1 14-16,0 1-16 0,0 1 8 16,0-1-19-16,-11 18 15 0,11-27-2 0,0 4 6 15,0 0 4-15,0 2-17 0,0 2 14 0,0 0-23 16,0-3 1-16,0 2 13 0,0 1 10 16,0 1 10-16,0 3-26 0,0-4 8 0,0 1 0 15,0 1-1-15,0 0 5 0,0 1 3 0,12 21 4 16,-8-21-22-16,-2 1 11 0,2-2 3 0,1 2 3 15,0-1-8-15,2 3 0 0,-3-3-2 16,0 3 10-16,1-1-17 0,-1-1 20 0,-1 1-3 16,0-1 1-16,-2 3-21 0,1-3 25 15,1 1-4-15,-3-1-2 0,2 0-16 16,-2-10 17-16,0 5-8 0,0 3 15 0,0 1-27 16,0 2 27-16,0 0-6 0,0 0-2 0,0-2-14 0,0 0 20 15,-12 20-9-15,12-31 5 0,0 6-9 16,0 1 22-16,0 1-29 0,0 1-3 0,0-1 17 15,0 1 9-15,0 0-8 0,0 3-6 16,0-1 9-16,0 0 4 0,0 1 3 0,0 0-6 16,0 0-3-16,0-1 4 0,0 2-21 15,0-1 12-15,0 0 6 0,0 1 1 0,0 0-20 16,0-1-3-16,0 2 20 0,0-3-5 0,0 2 8 16,0 0 5-16,0-2-4 0,-4 24-8 0,2-21 1 15,-1-3 7-15,1 0 3 0,2 2-1 16,-4-2-15-16,4-2-6 0,-4 3 7 0,4 1 13 15,-4-1 0-15,1-3 2 0,2 1-6 16,-3 0 2-16,0-1 2 0,3 0-18 0,0-4 6 16,-1 5 0-16,1 0 4 0,-1-2 11 0,2 1-8 15,-2 1-7-15,2-5 4 0,0 5 14 0,0-1 4 16,0 1-6-16,-2 0 8 0,1 0-6 16,-1 2-15-16,0 0 27 0,2-2-7 15,-1 0-9-15,-1 2-9 0,0-1 11 0,0-1-2 16,2 0 2-16,0-2 6 0,-2-2-30 0,2-2 19 15,0-4 3-15,0 2-12 0,0 1 13 0,0 0 2 16,0-1-7-16,0-2 2 16,0 1 13-16,0 3-18 0,0 0 7 0,0-2-14 15,0 0 5-15,12 7 3 0,-12-11-13 0,2-1 16 16,-2-1 12-16,2 1-12 0,-2 0 5 16,2-1-7-16,-2 1-3 0,2 0-16 0,-2 0 0 15,0-1 12-15,1 1 4 0,0-1-2 16,0 1 10-16,0-1-7 0,-1 1-1 0,0 0-3 0,0-6 8 15,0 0-2-15,0 7-11 0,0-1 7 16,0 1-3-16,0-7 10 0,0 9-2 16,0-3-14-16,0 1 17 0,10 5-7 0,-8-7-9 15,-1 2-4-15,3 0 30 0,-2-1-23 0,0-1 18 16,-2 2-28-16,2-1 24 0,-1 0-9 0,1-1 2 16,0 2-13-16,2-1 14 0,-4-1-7 15,2 1 5-15,0-1-16 0,-1 0 10 16,2 0 11-16,-2-1-4 0,1 0-13 0,1 0 9 15,-1 2 5-15,-2-1 4 0,2 0-24 0,0-1 17 16,-1 1-2-16,1-1-11 0,0 0 20 16,-2-1-22-16,2 1 0 0,0 1 18 0,-1-3 0 15,1 1 1-15,-1 1-3 0,2-1 2 0,-3 1-7 16,2 0 3-16,-2-2-7 0,2 1 0 16,0 0-6-16,-2 1 15 0,0-2 0 0,2 2-18 15,-1-1 21-15,0 0-8 0,1 0 7 0,0 3 4 16,-2-4-12-16,2 2-5 0,-2-1 11 15,0-3-5-15,0 0 15 0,0 0-8 0,0 0-24 16,0 8 23-16,0-8-24 0,0 6 30 0,0-6-13 16,11 13-8-16,-9-11 10 0,-2 0 6 15,2 0-7-15,-2 0 13 0,1 1-3 0,0-2-4 16,0 0 3-16,0 1-2 0,-1-1-21 0,2 2 13 16,0 0 4-16,0-3-7 0,0 1 7 0,-2 1-1 15,2-1 7-15,-1 2-26 0,0-2 16 16,1 0-16-16,-1 0 8 0,1 0 19 0,0 0-9 15,-2 1-13-15,2-1 25 0,-2 0-5 16,2 0-13-16,-2 0 15 0,0-1 9 0,1 1 7 16,0 1-19-16,-1-2 6 0,0 0 18 0,0 0-23 15,0 0 3-15,0 0-19 0,0 0-8 0,-13 5 1 16,7-5-16-16,-14 2-23 0,-3-1-21 16,-3 2-46-16,-3-3-47 0,-4 1-106 0,-1 0-89 15,14-1 0-15</inkml:trace>
  <inkml:trace contextRef="#ctx0" brushRef="#br1" timeOffset="-131146.485">5951 6732 21 0,'0'0'67'16,"0"0"-10"-16,0 0-9 0,0 0 0 0,0 0-15 16,0 0 12-16,0 11-19 0,0-11 4 0,0 0 7 15,0 0 31-15,0 0-21 0,0 0 0 0,0 0 8 16,0 0-17-16,0 0 3 0,0 0-7 16,0 0 3-16,0 8-20 0,5-10 7 15,2 0 5-15,-1 0 14 0,0 0-38 0,2 1 11 16,0 0 0-16,10-2 5 0,-1-1-7 0,-1 2 1 15,2-2 3-15,0 1 7 0,0 1-21 0,1-1 5 16,-3-1 10-16,2 1-32 0,-5 0 30 0,-1 2 17 16,0 0-21-16,-2 0-26 0,-1 0 24 15,0 1-3-15,0-2-2 0,-2 2 10 16,2 0-13-16,-9 0 9 0,7 0-4 0,5 0 3 16,1 0-15-16,7 10 8 0,-12-8 4 0,-1 0 0 15,-1 0-17-15,-1 1 20 0,0-1-15 0,0 1 5 16,1-1 8-16,-3 2-9 0,2-2 6 15,-1 2-11-15,0-1 11 0,6 7-15 0,-1-4 11 16,-4 0-7-16,1 1 4 0,-1-2 24 16,-1 1-7-16,0-1-12 0,0-1 17 0,-1 1-19 15,0 0 10-15,4 8 9 0,0 2-25 0,-3-6 16 16,1 6 0-16,2-1 12 0,-4 3-11 16,2 0-1-16,-2-4 5 0,-2-1-1 0,1 0-6 15,-1 5-8-15,5 1 9 0,-4-2-1 16,0 4 1-16,-1 1-9 0,1-2 2 0,-2-1 11 15,1 7-3-15,1-3 10 0,1 2-3 0,-1 3-11 16,1-2-9-16,-1 6 16 0,0-1-5 16,1-1 5-16,-1 3-5 0,3-2 16 15,-3 5-6-15,1 0 2 0,1 0 4 0,-2 0-17 16,1 3 8-16,1-1-12 0,-2 1 6 0,0-1-2 16,2 1 8-16,0 2-9 0,-3-2 2 15,3 2-8-15,-2-2 16 0,1 1-11 0,-1 2 10 16,0-2-2-16,-1 0-8 0,1 1-1 15,0-1-8-15,-1 0 8 0,2 0 4 0,0-1-2 16,-2 2 5-16,4 0-3 0,-3-1 12 16,1 1-16-16,-1-4 9 0,0 0-18 0,2-2-4 15,3-2 20-15,-1 1-20 0,-1-4 12 0,0 1-4 16,0-4 3-16,1 0-3 0,1-2-7 0,3 1 9 16,-3 0 7-16,0 2-1 0,0-4-2 15,1 1-13-15,-2-3 18 0,0-1-4 16,-4-1-12-16,3 3-1 0,1-5 14 0,0-1-18 15,-1-1 18-15,-3-4-3 0,1-2 3 0,-1 0-12 16,0 0 4-16,-1-2 3 0,0 1-11 16,-1 0-5-16,1 0 22 0,3 9-5 0,-3 0-3 15,1-1 2-15,-1-2-12 0,-1-2-1 0,3-1-2 16,-3-1 4-16,1-1 10 0,0-1 4 0,-1-2-13 16,0-6 3-16,0 6-2 0,0 1-10 15,0 0 17-15,0-1-12 0,0 0 18 0,0-6-16 16,0 9 7-16,0-1-1 0,0-1 4 0,0 0 0 15,9 8-11-15,-7 2 13 0,0-5-7 16,0 0 13-16,-1-2-8 0,-1-1-5 0,0-1-20 16,0 0 7-16,0-8 6 0,0 0-3 0,0 8 13 15,0-1-9-15,0-7 7 0,0 8-9 0,0-8 12 16,0 9-1-16,0-4-14 0,0-5 1 16,0 8 8-16,0-2-4 0,0-6-2 0,0 8 5 15,0-8 4-15,0 9-14 0,0-4 1 0,0-5-2 16,0 9 2-16,0-2 11 0,0-1-6 15,0-6-14-15,0 8 22 0,0 0-4 0,0-1-12 16,0-2 17-16,0 1-3 0,0-6-11 16,0 10 0-16,0-3 19 0,0-1-31 0,0 1 19 15,0 0 8-15,0 0-11 0,0-1 6 0,0 1 2 16,0-2-7-16,0 2-3 0,0 0-7 16,0 0 0-16,0 6 21 0,0-1 7 0,0 3-11 15,0 2 8-15,-10 16-29 0,8-17 29 0,2-6-11 16,0 0-2-16,-2 7 18 0,2-4-11 0,-1-4 8 15,1 3-7-15,0-4 2 0,0-8-6 16,0 6 13-16,0-6-14 0,0 8-1 0,0-1 14 16,0-1-8-16,0-6 0 0,0 8-2 0,0-1 2 15,0-7 1-15,0 8 7 0,0-1-6 16,0 0 3-16,0 0-5 0,0-2 7 0,0 2 4 16,0-1-14-16,0 1 27 0,0-2-6 0,0 2-16 15,14 4-10-15,-13-6 1 0,-1 1 21 16,2-1-14-16,-1-1-11 0,1 0-6 0,-1 0 27 15,0 0 0-15,0-2-17 0,0 0-6 0,0 1 18 16,-1-1-9-16,1 0 7 0,2 0 0 16,-1 1-28-16,-1-2 31 0,2 2-4 0,-1-3 6 15,1 1-6-15,0 0-1 0,0-1 1 16,1-1-1-16,-4 1-13 0,0 0 9 0,14 0 12 16,17-11-22-16,-13 5 17 0,0 2-30 0,4-3 13 15,1 0-9-15,2-1 25 0,0 0-20 0,2-1 7 16,-1 2-10-16,2 1 20 0,2-1 2 15,-2-2-10-15,5 0 5 0,-1-1-4 0,1-1-16 16,1-1 12-16,0 0-7 0,0 1 6 16,2 1-9-16,-1 3-16 0,-2-2 18 15,-1 0-25-15,-1 2 29 0,-2 0-6 0,-2 1-4 0,1-2-7 16,-2 1 17-16,0 1 17 0,-7-3-26 16,2 4-4-16,-2-5 30 0,-6 3-12 0,3 1 10 15,-4 0-14-15,-1 0 3 0,-1 2 4 16,-4-2-4-16,-1 3-9 0,0 0 5 0,-1 0 7 15,-1 0-3-15,0 1 15 0,-1 0-19 16,-1-1-3-16,0 1 14 0,-1 0-6 0,0 2 0 16,0 0-29-16,0 0 52 0,0 0-25 0,0-7 14 15,-13-3-45-15,9 8 57 0,0-2-32 0,0 0 7 16,-7-3-9-16,-2-1 27 0,3 0 8 16,-2 2-33-16,1-1 12 0,1 2 33 0,2 0-17 15,-4-1-16-15,2 2 16 0,3 0-3 0,0 0 11 16,1 1-6-16,3-1 19 0,-2 1-12 0,1-1-23 15,0 2 10-15,0 0 0 0,2-1-2 16,-2 1 7-16,2-1 1 0,-1 2 9 0,-1-1 18 16,2 1-24-16,-1-2 23 0,0 3-18 15,0-1-8-15,-1-1 1 0,1 1 12 0,0 0-13 16,1 0 16-16,2 1-26 0,0 0 13 0,0 0 3 16,0 0 6-16,0 0 3 0,-11 12-11 15,10-8 9-15,1 0-6 0,2 1 10 0,5 8-14 16,-1 0 7-16,3 1-4 0,-2 1 2 0,1 0-3 15,2 2-8-15,0-3 2 0,-1 3 5 0,0-1 9 16,2-1-16-16,-4 2 0 0,1-3-8 16,0 0 4-16,-1-1 10 0,-2-4-10 0,-1-2 15 15,-1 0-12-15,0-1 7 0,-1-2 2 16,1-1 10-16,-2 0 17 0,0 0-2 0,1-2-15 16,-1 1 18-16,1 0-3 0,-1 0-11 0,-1-2-3 15,2 1-16-15,-2-1 0 0,0 0 15 0,0 0-1 16,0 0-23-16,6-11 10 0,-5 6-14 15,0 1-16-15,0-2-20 0,0 0-19 16,0-1-30-16,1 1 3 0,3-10-78 0,0-2-71 16,1 4-94-16,-2 0 0 0</inkml:trace>
  <inkml:trace contextRef="#ctx0" brushRef="#br1" timeOffset="-130487.394">7766 8621 15 0,'0'1'89'15,"0"2"-21"-15,0-1 17 0,0 0 2 16,0 0-13-16,1 2-7 0,0-1 11 0,0 2-4 16,0-1-17-16,0 1 8 0,1 1-3 0,3 12 5 15,-1-2-16-15,0-1 9 0,1 0-5 16,-1 5 3-16,2-2 0 0,1 4-4 0,-1 2-7 0,-1 1-17 15,2 1 18-15,0 2 0 0,0 1 2 16,0 6-5-16,1-1 2 0,0 5-5 0,2 3 8 16,-1 2-11-16,0 1 8 0,3 2-1 15,-1 3-5-15,1 3 8 0,3 5-19 0,-1 5 34 16,4 0-36-16,-3 3 25 0,6 3-20 0,-3 6 26 16,1 3-6-16,2 7-3 0,1 0-6 0,0 9-3 15,3 2-1-15,-1 4-19 0,4 5-7 16,-1-1 11-16,2-1-13 0,0-1 8 15,1-2-21-15,1-3 2 0,-3-2-16 0,-2-6 23 16,0-1-14-16,0-8-20 0,-2-2-3 0,0-6 5 16,-7-4-26-16,-1-8-1 0,-3-6-27 15,-2-8-17-15,-1-4-50 0,-3-7-12 0,-4-5-76 16,-2-1-152-16,-1-19 0 0</inkml:trace>
  <inkml:trace contextRef="#ctx0" brushRef="#br1" timeOffset="-128826.812">7713 8664 94 0,'0'13'57'0,"0"-13"15"15,0 0-9-15,0 0-11 0,0 0-2 0,0 0 5 16,0 0 7-16,0 0 25 0,0 0-26 16,0 0-8-16,0 0-1 0,0 0 2 0,10 12 3 15,-6-12-13-15,0 0-7 0,1-1 7 0,0 1-16 16,1 0 20-16,0 0-20 0,-6 0 18 0,6 0-30 16,1 0 23-16,6 0-19 0,3 0 19 15,2 0-8-15,0 0-16 0,2 0 18 16,22-11-4-16,-21 6 4 0,0 3-2 0,1-1-7 15,3-1-1-15,-1 1-9 0,2-3-6 0,1 3 7 16,-5-3 8-16,7 0 14 0,0 1 0 16,0-2-15-16,-3 1 9 0,3-1 1 0,2 3 6 15,-2-2 1-15,1-1-20 0,0 2-10 0,0-2 16 16,-1 2-2-16,2-1-1 0,2 1-19 16,0-2 13-16,0 1-16 0,1 0 29 0,0-2-20 15,3 2-10-15,1 0 1 0,-1-4 19 0,3 4-7 16,2-4-4-16,-2 2-4 0,2-1 15 0,-4 1 5 15,5-2-9-15,-2 2 2 0,1 0 0 16,0-1 10-16,-2 0-33 0,1 1 4 0,-2 1 8 16,0-1 1-16,0 0-6 0,-1 0-7 15,1 0 5-15,-1 1 11 0,0 0-13 0,1-3 23 16,-1 2-26-16,-1-1 8 0,2 0-10 0,3-2 5 16,1 0-6-16,0 1 16 0,3-1-4 15,-2 1 3-15,3-1 7 0,-1 2-2 0,1-2 4 16,-2 2-9-16,1-1-18 0,-1 1 29 0,1 0-19 15,-1-1 14-15,0 0-15 0,0 1-3 16,-1-1-7-16,0 2 34 0,-1-1-17 0,1 1 5 16,2-3-11-16,-1 2-1 0,-3 0 5 0,4 0-9 15,-2-2 11-15,-2 2-18 0,7-1 17 16,1 1-6-16,-1-1-3 0,0 0 10 0,0 1-17 16,1 1 5-16,0-2 0 0,-2 5 13 0,-1-4 2 15,-1 3 3-15,-3 0-11 0,-1-1-4 0,1 3-5 16,-1-3 14-16,-1 1 3 0,-1 1-15 15,-1 0 5-15,-1-1 16 0,0 0-3 0,0 2-10 16,1 0-16-16,-2 0 14 0,0-2-2 16,0 2 7-16,2 1-17 0,-3 2 23 0,0-5-21 15,-2 2 16-15,0 2-17 0,-1-4 14 0,-1 3 7 16,1-1-2-16,-2 1-19 0,3-1 26 0,-2 0-22 16,-1-1 17-16,0 4-15 0,-1-3-3 0,-1 2 25 15,2-1-20-15,-2 0 22 0,-1-2-23 16,-1 3-2-16,0-2 19 0,-1 3 3 0,-12 1 7 15,6 0-25-15,1 0 12 0,0 0 2 16,2 0-22-16,17-11 19 0,-26 10 4 0,-3 1-9 16,0-1-15-16,-1 0 11 0,-4 1 13 15,1-1-7-15,0 1-2 0,0-1 1 0,-1 1-10 16,1 0 13-16,-1-2-1 0,2 2 3 0,-8 0-7 16,0 0-2-16,8 0-5 0,1 0 0 0,0 0 19 15,-2 0-24-15,0 0 24 0,-1 0-9 0,-6 0 3 16,9 0-18-16,-1 0 16 0,-8 0-13 15,6 0 14-15,-6 0 2 0,7 0 3 0,-7 0-20 16,7 0 18-16,-7 0-23 0,0 0 6 16,9 0 10-16,-9 0 11 0,6 0-6 0,-6 0-1 15,7 0-11-15,-7 0 16 0,6 0-28 0,-6 0 16 16,7 0 7-16,-7 0 8 0,8 0-19 0,-8 0-13 16,6 0-25-16,-6 0-30 0,7 0-19 15,-7 0-31-15,0 0-111 0,0 0-181 0,6-11 0 16</inkml:trace>
  <inkml:trace contextRef="#ctx0" brushRef="#br1" timeOffset="-124371.189">8407 9360 122 0,'0'0'113'0,"0"0"1"0,0 0-5 16,0 0 8-16,0 0-7 0,0 0-1 0,0 0 5 16,0 0-11-16,0 0-6 0,0 0 0 0,0 0-14 15,0 0-1-15,0 0-15 0,0 0 7 0,0 0 14 16,0 0-28-16,0 0 13 0,0 0-34 0,0 0 3 16,0 0 2-16,0 0 3 0,0 0 0 15,0 0-12-15,0 0 17 0,0 0-29 0,-10 6 5 16,14 10 5-16,0 0-6 0,-2-1 6 15,0 1-3-15,1 0 4 0,1 0 10 0,-2 1-13 16,2-3-6-16,-2 0-1 0,-2-14 1 0,0 9 11 16,0-2-13-16,0 1-2 0,0-8-7 15,0 7 14-15,0-7-1 0,0 7 15 16,0-7-24-16,0 7 12 0,0-7-12 0,0 0-11 16,4 7 44-16,-5-8-21 0,0-2-30 0,-1-1-10 15,-1-1 0-15,0-9 43 0,2 0-35 0,-2-2 8 16,-3 2-11-16,2-4 9 0,-1 1-21 15,1 0 16-15,2 4-23 0,-1 2 17 0,2 1 9 16,0 2-4-16,0 2-2 0,1 0 11 0,0 0-13 16,0-1-1-16,0 3-16 0,0 4 10 15,0 0-6-15,0-7 8 0,0 7 5 16,0-8-13-16,0 8 5 0,11-15 4 0,-8 12 0 0,1 1-7 16,0 1 5-16,1-1-1 0,-1 2 6 15,2 0 1-15,0 2-6 0,1-2 11 0,14 9-8 16,-10-7 7-16,3 4-6 0,1 4-17 0,-2-2 26 15,1-2-10-15,-1 3 6 0,-6-2-6 16,6 0 12-16,-5 0-2 0,-1-2-4 0,0-1-12 16,-4-1-4-16,1 2 11 0,-1-3 11 15,-1 0 15-15,1 0-22 0,-1 0 9 0,1-1-12 16,-1 0 26-16,-1-1-18 0,1 0 11 16,0 2 4-16,1-2-2 0,-3 0 0 0,0 0-2 15,0 0 9-15,0 0-15 0,2-10-25 0,-2 5 23 16,-3 0-17-16,-3-10 5 0,0 1-30 0,-2-2 19 15,0 2-12-15,-2 1-4 0,1 1 9 16,2 1-3-16,2 2-2 0,0 4-11 16,1 0-16-16,1 0-32 0,0 1 4 0,2 0-52 15,1 1 13-15,-1 0-66 0,1-1-85 0,0 4-44 16,0 0 0-16</inkml:trace>
  <inkml:trace contextRef="#ctx0" brushRef="#br1" timeOffset="-123916.586">8727 9318 87 0,'0'-1'88'0,"1"-1"12"0,-2 1-21 0,2 0 13 16,-1-1-12-16,0 1 22 0,-1 1-8 15,2 0-9-15,-2-2 6 0,2 1-2 0,-2 0-4 16,1 1-5-16,-1 0-7 0,0 0-15 0,0 1 0 16,-1-1-20-16,0 3 21 0,0 0-14 15,-1 1-7-15,-1 0 7 0,2 0-7 0,-5 7-9 16,1-2-5-16,2-1 1 0,0-1-13 0,1-1 15 16,1 0-4-16,2 0-4 0,-1-1-6 15,1 0 3-15,0-5-10 0,0 0 4 0,0 6 3 16,0-6-10-16,0 7-2 0,0-7 9 0,13 14-1 15,-9-12 7-15,0 0-15 0,0 0-3 0,0-1 16 16,0-1 1-16,-1 0-11 0,1 0-4 16,0-1-9-16,-1-2 7 0,1 0 6 0,-1 1 7 15,0-3 7-15,1 2-19 0,-2-2 6 0,0 0 2 16,0 2 9-16,0-1 6 0,0-1 0 16,0 1-10-16,0 0 1 0,0 1-19 0,0 0 3 15,1 0-6-15,-1 1-4 0,1-2-10 0,0 2-23 16,0 0-5-16,0-1 0 0,1 1-64 15,0 0 12-15,0 0-33 0,2 0-55 0,-3 0-87 16,1 2 31-16</inkml:trace>
  <inkml:trace contextRef="#ctx0" brushRef="#br1" timeOffset="-123001.704">8881 9304 93 0,'1'-3'175'0,"1"0"17"0,0-1 8 0,0 2-3 0,0 0-21 16,-1-1-5-16,0 1-9 0,-2 0-19 16,3 1-19-16,-2 0-23 0,2 1 20 0,0 0-18 15,0 2-13-15,0 0-10 0,0 0-20 16,1 1 12-16,-1 1-5 0,1 1-3 0,1 0-6 16,4 8-27-16,-3-4 8 0,0-1 14 0,-1 0-30 15,4 6 21-15,-2-7-29 0,-2-1 20 16,0 0-8-16,-2 0 29 0,2-3-22 0,-2 1-17 15,-1-2 5-15,1 0-28 0,0-1 34 16,-1 1-11-16,1-2-1 0,-1 3 1 0,-1-3 1 16,0 0 20-16,0 0-54 0,0 0 18 0,0 0-33 15,4-15 25-15,-3 8-13 0,-1 0-10 0,-1 0 12 16,1-2 10-16,0-2-18 0,0-5 19 16,0 3 4-16,0 0-13 0,0 2-7 0,0 1 9 15,0 1-20-15,0 2 19 0,0 0-5 16,0 1 14-16,0-1-22 0,0 7 15 0,0-6-10 15,0 6 8-15,0-7 1 0,7-1-10 0,-4 7 24 16,-1 1-2-16,0 1-18 0,1 1 14 0,0-1-15 16,-1 2 18-16,1 1-12 0,1 1 6 15,-1-2-4-15,0 1 13 0,0 1-6 0,0 0 7 16,1-1-10-16,-3 2 15 0,3-2-9 16,-1 0 4-16,0 0-13 0,1 1 19 0,-1-1-10 15,-1-1-16-15,0-1 6 0,0 2 31 16,1-1-21-16,0-1 4 0,-1 0 2 0,-1 0-20 15,2-2 27-15,-2 3-7 0,0-3-7 0,-1 0 18 16,0 0-19-16,0 0-3 0,0 0 6 16,0 0-6-16,9-13 13 0,-7 9-22 0,0-1 25 15,-1-1-21-15,1 2 26 0,-1-3-12 0,2 2-1 16,-1 0-2-16,0-1-8 0,-1 1 17 16,1 1-10-16,0-1-14 0,-1 0 19 0,1 1-3 15,-1 1-4-15,0 0 9 0,1 2-7 16,1-2 11-16,-1 3 6 0,-2 0-5 0,0 0-28 15,0 0 7-15,0 0 17 0,7 0 1 16,2 14-23-16,-5-10 8 0,-1 0 15 0,-1 0-13 16,3 1-3-16,0-2 7 0,3 9 9 15,-1-5-10-15,-2-2 2 0,0-2 4 0,0 1-13 16,-2-1 4-16,0-1 26 0,1 0 0 0,-1-2-13 16,0 2-5-16,1-2-20 0,-1 0-2 15,-3 0 18-15,0 0-6 0,0 0-18 0,13-10 10 16,-10 6 5-16,0 0-11 0,-1-3 8 15,4-6-6-15,-5 1 15 0,-1 0 1 0,0 0-23 0,0 12 31 16,0-13-27-16,0 0 13 0,0 0 17 16,0 3 15-16,0 1-18 0,-10-6-8 15,9 10 17-15,0 1 1 0,0 1 0 0,0-1 2 16,-1 2 1-16,1 0 14 0,-2 3-16 16,2-1 5-16,0 2 0 0,-1 2 12 0,0 1 10 15,0 0-5-15,1 0-3 0,1 2 5 16,0 0-10-16,0 0-26 0,0-7 16 0,0 12-16 15,0 1 27-15,16 15-7 0,-10-14-8 16,1-5-3-16,-1 0-13 0,5-2-23 0,0-3-26 16,-1-1-36-16,-2-3-10 0,-8 0-47 0,8 0-57 15,11-10-344-15,-8 4 0 0</inkml:trace>
  <inkml:trace contextRef="#ctx0" brushRef="#br1" timeOffset="-122676.961">9458 9058 8 0,'-1'0'116'0,"0"2"4"0,0-2-15 15,1 0-19-15,0-2-16 0,1 2-11 0,0-1-17 16,2 0 2-16,-1 0-78 0,2-1-32 15,1 0-19-15,-2 0-58 0,2-1-82 0</inkml:trace>
  <inkml:trace contextRef="#ctx0" brushRef="#br1" timeOffset="-122532.912">9469 9138 1 0,'3'0'48'0,"-1"0"-3"16,2-3 2-16,0 2-63 0,1-3-27 16</inkml:trace>
  <inkml:trace contextRef="#ctx0" brushRef="#br1" timeOffset="-121694.395">9767 8851 33 0,'-5'2'102'0,"0"-1"-7"16,0 1 6-16,1 0 0 0,-2 0-9 0,1-1 9 16,1 0-11-16,0 0-3 0,1 1 4 15,-1 0-8-15,0-1-19 0,0 0 8 0,1-1 7 16,0 2-18-16,1-2 23 0,0 1-27 0,0 1 9 16,2-2-3-16,0 0-8 0,0 0-5 0,0 0 3 15,0 0 1-15,0 0-17 0,0 0 3 16,0 0-9-16,0 0-7 0,-8 0 12 15,10 1-4-15,1-1 4 0,1-1-7 0,1-2 4 16,0 1 5-16,13 0-7 0,-3-2-12 16,-2 1-5-16,2-1-8 0,2 1-6 0,2-3 24 15,3 1-29-15,-1-2 16 0,1-1 3 0,1 0-4 16,0 2-5-16,3-1-12 0,1-2-4 0,2 2 10 16,0-1-14-16,0 1 1 0,-2 0 1 0,0 0 5 15,-1-1-12-15,5 0 6 0,1 1 5 16,1 0 19-16,2-2-9 0,1 3-13 0,1 0 1 15,-1-3-9-15,2 2 26 0,1 0-20 16,1-2-6-16,-3 2 21 0,2-2-17 0,3 0 18 16,1 1-13-16,-1 0-15 0,3-3 3 15,0 2-7-15,2-2 2 0,-1 1-18 0,3 1-7 16,-1-2 19-16,0 0-10 0,-1 0-6 16,0 0 5-16,-1 1-13 0,-4-1-10 0,-1 0 15 15,-1 4-17-15,-4-2-33 0,0 0-20 0,-6-1 6 16,-2 3-44-16,-2-3-51 0</inkml:trace>
  <inkml:trace contextRef="#ctx0" brushRef="#br1" timeOffset="-117973.195">9675 8879 54 0,'0'0'76'15,"0"0"6"-15,0 0-2 0,0 0 13 0,0 0-22 0,0 0 13 16,0 0 1-16,0 0-3 0,0 0-14 15,0 0-10-15,0 0 8 0,0 0 0 0,0 0-5 16,0 0 2-16,0 0-3 0,0 0 8 16,0 0-13-16,0 0 4 0,0 0-9 0,0 0-8 15,0 0 1-15,0 0-4 0,0 0 3 16,0 0 3-16,0 0-23 0,0 0 23 0,0 0-16 16,0 0 13-16,0 0-20 0,0 0 15 0,0 0-8 15,0 0 10-15,0 0-13 0,-2 25 23 16,2-18-17-16,0 3 8 0,0 2-3 0,0 4-6 0,0 2-6 15,0 0 3-15,0 0-5 0,0 1-3 16,0 1 17-16,0-1-8 0,0 1 1 16,0-1-7-16,0 0 5 0,0-2-1 0,0-3-7 15,0 1-15-15,0-1 9 0,0-1-8 0,0-2 11 16,0-3-7-16,0 0-8 0,0-1 5 16,0-7 0-16,0 8-1 0,0-8 1 0,0 8 1 15,0-8 1-15,0 7-14 0,0-7 21 0,0 0-12 16,0 6-20-16,0-6 20 0,0 6-20 15,0-6 22-15,0 0 16 0,0 7-20 16,0-7-10-16,0 0 16 0,0 0 11 0,0 0-20 16,0 6-7-16,0-6 22 0,0 0-27 0,0 0 7 15,0 0-16-15,0 7-3 0,0-7 2 16,0 0 27-16,0 0-6 0,0 0-10 0,0 0-8 16,0 0 28-16,0 6-26 0,0-6-2 0,0 0 11 15,0 0 8-15,0 0 13 0,0 0 2 16,0 0-7-16,0 0-7 0,0 0-24 0,0 6 14 15,0-6 4-15,0 0-10 0,0 0 16 16,0 0 0-16,0 0 2 0,0 0-14 0,0 0 14 16,0 0 9-16,0 0-23 0,0 0 10 0,0 0 9 15,6 0-22-15,-6 0 0 0,0 6 21 16,0-6-2-16,0 0-1 0,0 0-16 0,0 0-1 16,0 0 5-16,0 0 28 0,0 0-35 0,0 0 22 15,0 0-5-15,0 0-7 0,6 0 7 16,-6 0 4-16,11 9-6 0,-9-9 3 0,0 0-4 15,-1-1 10-15,1 1-14 0,0 0 6 0,-1 0 7 16,1 0-7-16,0-1-4 0,-1 1 8 16,1 0-15-16,0 0 20 0,-1 0-21 15,2 0 13-15,-1 0-9 0,-1-1 15 0,0 2-18 16,1-1 21-16,-1 0-3 0,0-1-8 0,1 0 1 16,0 0-1-16,0 1 13 0,1-2-24 0,-3 2 11 15,0 0 14-15,0 0-24 0,7 0 10 16,6-8 8-16,-9 7-16 0,1-1 16 15,1 0-11-15,0-1 10 0,0 1-10 0,8-3 15 16,-3-1-8-16,2 1-15 0,1-1 8 0,-3 2 12 16,3-1-3-16,-1 0-8 0,2 0 16 0,0-1 2 15,0 1-10-15,1-1-13 0,-1 0-6 16,2 0 29-16,0 1-7 0,4-1-6 0,-5 0-17 16,1-1 6-16,2 1 16 0,-4 2-4 15,2-1-11-15,2 0 8 0,-2 1-1 0,-2-1 7 16,4 0 5-16,2 0-16 0,0-1 13 15,1 1-10-15,2-1 10 0,2 2-11 0,0-3 12 16,2 2-23-16,0-1 35 0,0 1-20 0,-1 0-9 16,-2-1 15-16,1 3-11 0,-2-1 2 15,-1 1 21-15,1 0-16 0,-1-2-20 0,-3 3 29 16,1-2-11-16,1 1-2 0,-3-2 10 16,0-1-14-16,1 0 12 0,-3 1 12 0,1 1-17 15,-1-2-1-15,0 1-15 0,1-1 16 0,3 0-21 16,-2 2 39-16,-3-3-37 0,4 0 6 15,-3 1 11-15,2 3 5 0,-1-2-2 0,-3 2 3 16,4 0-24-16,-2-2 39 0,2 1-16 16,-3 1 0-16,-1-1-1 0,3-1-2 0,0 1-16 15,1 2 8-15,-4-2 5 0,-1 1-5 0,0-1 6 16,-1 3 3-16,-2-2 3 0,2-1 2 16,0 1-6-16,-3 1 0 0,-1 0-4 0,0 0 1 15,-2 1-15-15,0 1 22 0,-2-1-6 16,1 1 7-16,0 0-18 0,0-3 4 0,-1 2 7 15,1 0 4-15,-1 0-16 0,1 0 10 16,0-1-3-16,0 0 5 0,-1 1-4 0,0 0 2 16,3 0-3-16,-2 1 26 0,1-2-15 0,-2 1 1 15,1 0-15-15,1-1-3 0,-2 0 13 16,0 1-18-16,0 1 22 0,0-1-15 0,-1 1 17 16,2-1-21-16,-2-1 16 0,-1 1-12 0,0-1 11 15,0 2 9-15,-1 0-15 0,0 0 12 16,1 0-5-16,-1 0 20 0,1 0-18 0,0-1 10 15,-3 0-6-15,3 1 18 0,-3 0-13 16,0 0-15-16,0 0 5 0,0 0-15 0,0 0 20 16,0 0-27-16,0 0 19 0,0 0 7 15,0 0-1-15,0 0-20 0,0 0 23 0,6 0-6 16,-6 0-17-16,0 0 25 0,0 0 1 16,0 0-4-16,0 0 8 0,0 0-7 0,0 0-7 15,0 0 15-15,0 0-2 0,0 0-9 16,0 0-5-16,0 0 3 0,6 0-10 0,-6 0 19 15,0 0-11-15,7 0 3 0,-7 0 7 0,0 0 3 16,0 0-26-16,1 0 28 0,-2 0 6 16,1 0-10-16,0 0-11 0,0 0 13 0,0 0-22 15,0 0 28-15,3 0-16 0,-3 0 16 16,0 0-26-16,0 0 37 0,0 0-26 0,0 0 13 16,0 0-9-16,0 0 0 0,0 0 22 0,0 0-17 15,0 0-27-15,0 0 16 0,0 0-5 0,0 0 12 16,0 0 3-16,0 0-27 0,0 0 41 15,0 0-21-15,0 0-19 0,0 0-2 0,0 0 28 16,0 0-15-16,0 0 1 0,0 0 4 0,0 0 6 16,-2 0 11-16,4 0-44 0,-2 0 38 15,0 0 8-15,0 0-28 0,0 0 22 0,0 0 5 16,0 0-35-16,0 0 37 0,0 0-31 16,2 0 11-16,-4 0-2 0,4-2 9 0,-2 4-19 15,0-2 10-15,0 0-25 0,0 0 11 0,-2 0 16 16,4 0-5-16,-2 0 1 0,0 1-19 15,0 0 37-15,0-1-33 0,0 0-5 16,0-1 14-16,0 1 1 0,0 0 3 0,0 0 24 16,0 1-39-16,0-2 25 0,-2 0-8 15,4 1-2-15,-4 0 15 0,2 1-6 0,2-2-22 0,-2 1-1 16,0 0 1-16,0 0 53 0,0 0-40 16,0 0-9-16,0 0 15 0,0 0 22 0,0 0-45 15,0 0 7-15,0 0 17 0,0 0-13 16,0 0 17-16,0 0-18 0,0 0-1 0,0 2 6 15,0-2-10-15,0 0 0 0,0-1 25 16,-2 1-12-16,4 0 8 0,-2 0-12 0,-2 0 11 16,2 0-3-16,0 0 4 0,0-1-10 15,0 1 10-15,0 0-20 0,0 0 36 0,2 0-13 16,-2 0-11-16,0 0 10 0,0 0 17 0,-2 0-26 16,2 0-3-16,0 0-16 0,0 0 7 15,2 0 5-15,-2 0 5 0,0 0 5 0,0 1 1 16,0-1-17-16,0 0 17 0,1 1-24 0,-1-1 3 15,1-1 1-15,1 1 22 0,-2 1-19 16,1-1 37-16,1 0-27 0,-2 0 27 0,1 0-33 16,0 0 15-16,-1 0 1 0,1 0-12 0,1 0-14 15,-2 0-1-15,0-1 50 0,0 1-29 16,0 1-5-16,0-1-6 0,0 0 35 0,0 0-23 16,0 0-25-16,0 0 26 0,0 0-22 15,0 0 18-15,0 0 18 0,0 0-9 0,0 0-1 16,0 0-5-16,0 0-3 0,0 0 1 15,0 0 5-15,0 0-27 0,0 0 10 0,0 0 13 16,0 0-16-16,0 0 10 0,0 0-7 16,0 0 50-16,0 0-54 0,0 0 32 0,0 0-14 15,0 0-2-15,0 0 9 0,0 0-20 0,0 0-4 16,0 0-3-16,0 0 7 0,0 0 13 16,0 0-4-16,0 0-25 0,0 0 18 0,0 0-13 15,0 0 30-15,0 0 7 0,0 0-23 0,0 0-1 16,25-2-17-16,-22 2 31 0,1 0-27 15,-1 0 12-15,0-2-15 0,0 1 6 0,1 1 3 16,0-1 15-16,0 1 2 0,-4 0 6 0,0 0-10 16,8 0 3-16,-2 0 10 0,-6 0-11 15,17-4-12-15,-9 1 9 0,-4 3-23 0,3 0 24 16,-1-2-24-16,-1 2 2 0,2-2 29 0,-1 1-16 16,0 0 35-16,0 1-23 0,0-1-19 15,1-2 9-15,-1 2-4 0,1 0 7 0,0 0-16 16,0 0 28-16,-1-2-4 0,11 2-9 15,-4-2 2-15,-4 1 14 0,2 0-21 0,-4 0 7 16,1 1-7-16,-2 1-4 0,1-2 14 16,-1 0-11-16,-6 2 9 0,0 0-4 0,10 0 5 15,-2 0-12-15,-2 0-6 0,-6 0 19 0,10 0-13 16,-3 0-1-16,-1 0 30 0,-6 0-30 16,9 0 16-16,6-12 16 0,-10 11-4 15,0 0 1-15,1 0-41 0,-1-2 29 0,1 3 4 16,-1 0-4-16,0-1-20 0,-1 0 7 0,3 0 4 15,-3-1 9-15,3 2-13 0,-2 0 9 16,-1-1-5-16,1 0 5 0,1 1 8 0,-1-2-19 16,0 2 6-16,0-1 3 0,1-1-9 15,-2 1-2-15,1 1 13 0,2-1-21 0,-4 1 14 0,2-1 14 16,0 1-19-16,-1 0 21 0,1-1-17 16,-1 1-4-16,-2-1-5 0,4 1 20 15,-2-1-15-15,0 0 13 0,0 0-16 0,-1 1 2 16,1-1 24-16,-2 1-3 0,0 0-13 15,-2 0 7-15,0 0-17 0,0 0 15 0,0 0 5 16,0 0-7-16,8 0 11 0,-8 0 7 16,0 0-5-16,0 0-4 0,0 0-1 0,0 0-10 15,5 0 31-15,-5 0-6 0,0 0-1 16,0 0-9-16,0 0 22 0,0 0-12 0,0 0-4 16,8 0-1-16,-3 0 5 0,-4-2-5 15,-3 1-3-15,1 0 14 0,1-1-3 0,0 2 2 16,0-1-23-16,-2-2-14 0,2 0 25 0,-1 1 5 15,-1 0-14-15,2-2-8 0,-2 1 12 0,2-1 6 16,-2 1 1-16,-1-1 7 0,1 0-16 16,1 0 3-16,0-2-11 0,1 2 12 0,-2-1-14 15,-1 0 10-15,2 0-3 0,-1 0 12 16,2-1 0-16,-1 0-9 0,-1 0-8 0,-3-9 9 16,3 3 2-16,0 1-19 0,-5-2 12 15,5 1 2-15,-1 1-24 0,-2-5 28 0,1 1-8 16,0 1 4-16,2 3-5 0,-2 2-14 15,3 0 15-15,-1 1 4 0,-2 1-3 0,2 1-12 16,0 0 24-16,1 0-7 0,-1-1-13 0,-1 1 19 16,1 0-13-16,-2-9-18 0,2 7 22 15,2 8 6-15,0-9-1 0,0 1-18 0,0 1 6 16,0 0-2-16,0 7 1 0,0-7 9 16,0 7-24-16,0-7 20 0,0 7 0 15,0-8 5-15,-9-4-8 0,9 7 27 0,0 1-19 16,-1 1-2-16,1-1-10 0,-1 2 6 0,1-2-3 15,-1-1 22-15,0 3-25 0,0-1 0 0,-1 1 16 16,2 0 2-16,0 0 8 0,-2-2 1 16,2 3-20-16,0-2 1 0,-3 0 0 0,2 2-18 15,1-1 36-15,0 2-8 0,0 0-6 16,0 0-4-16,0 0-3 0,0 0 18 0,0 0-11 16,0 0 6-16,0 0-3 0,0-7 0 0,0 7-5 15,0 0-5-15,0 0-10 0,0-7 22 0,0 7-17 16,0 0 21-16,0-6-25 0,0 6 25 15,0 0-15-15,0 0 16 0,0-6-8 0,0 6-6 16,0 0 10-16,0 0 4 0,0-7-28 16,0 7 32-16,0 0-6 0,0 0-4 0,0 0-9 15,0-6 5-15,0 6 9 0,0 0-30 0,0 0 23 16,0 0 21-16,0 0-30 0,0 0-7 16,0-6 22-16,0 6 0 0,-6 0 11 0,6 0-27 15,0 0 7-15,0 0 30 0,-15-10-16 0,12 10-14 16,0 1-7-16,-1-1 17 0,0 0-9 0,-3 1 21 15,3 0-21-15,-3 1-9 0,-10 3-2 16,1 1 7-16,-3-1-9 0,-3 3 10 0,0 0-10 16,-5 2 32-16,2-1-25 0,-2 0-17 15,0 1-15-15,-6 0-25 0,-2 0-31 0,0-2-15 16,-2 3-47-16,-1 1-23 0,3-3-40 16,-1 1-265-16,2-1 1 0</inkml:trace>
  <inkml:trace contextRef="#ctx0" brushRef="#br1" timeOffset="-116547.369">8807 10279 12 0,'0'0'90'0,"0"0"17"0,0 0-20 16,0 0 7-16,0 0-10 0,0 0-2 0,0 0-8 15,0 0 3-15,0 0-19 0,0 0 8 16,0 0-17-16,0 0 13 0,0 0-41 0,11 2 16 15,-9-8-2-15,6-6-5 0,-1-1-11 16,0-1-19-16,-3-1 10 0,0-2-6 0,2 1-18 16,-4-1-2-16,1 0 18 0,-2 0-11 0,0-3 7 15,3 4-16-15,-4 4 10 0,0 12 11 16,0-11 0-16,0 2-11 0,0 1 3 0,0 2 25 16,0 6-7-16,0-7 0 0,-11-3-8 0,7 7 2 15,2 0 2-15,-2 2 1 0,0 0-3 0,2 1-3 16,-3 1 3-16,0 1 25 0,1 0-20 15,-5 9 0-15,-1 0 0 0,1 4 19 0,0 1-21 16,1 1 17-16,-1 1 6 0,1 5 6 16,1-1-1-16,2-1-8 0,-1-2-6 0,1 4 21 15,0-4-24-15,2 1 11 0,2-2-6 0,-1 1-5 16,2-13-7-16,0 3 8 0,0-1-25 16,0 0 13-16,0 0-5 0,19 8-7 0,-10-9-1 0,1-3-3 15,-1-2-17-15,-9-2-26 0,13 0 25 16,4 0-27-16,17-11-2 0,-14 5-60 0,0-1 12 15,1-1-27-15,-2 0-47 0,-2-2-60 16</inkml:trace>
  <inkml:trace contextRef="#ctx0" brushRef="#br1" timeOffset="-116194.491">9123 10103 2 0,'0'-2'111'0,"-1"0"-5"0,-1 0-18 0,0 1-1 16,1 1-3-16,-1 0 4 0,-1 1-4 0,0 0-18 16,0 1 14-16,-1-1-10 0,-1 3-2 0,-4 6-8 15,2-2 9-15,-2 2-6 0,3-1-13 16,2-2 0-16,0 1-1 0,2 0-11 0,0-2-7 16,1 2-4-16,-1-3 8 0,2 1 0 0,-1 0-29 15,1-3 12-15,0 2-15 0,0-5 7 16,0 0 10-16,0 0-5 0,0 6 1 0,0-6-4 15,11 13-2-15,-8-13-1 0,-1 1-5 0,3-1-6 16,-2-1 8-16,0 0 7 0,0 0 3 0,0-2-8 16,0 2 3-16,0-1-8 0,0-1 3 15,-1 3-12-15,1-4 18 0,-1 2-16 0,3-1-3 16,-2 0 10-16,-1 0 11 0,1-1-17 0,1 0-8 16,-2 0-7-16,2 0-30 0,0-1-7 15,6-4-27-15,0 0 26 0,-2 3-72 0,-3 0-12 16,1 0-70-16,-3 1-12 0</inkml:trace>
  <inkml:trace contextRef="#ctx0" brushRef="#br1" timeOffset="-115888.553">9235 9934 163 0,'-2'-3'159'0,"2"0"-16"0,-2 0 3 16,2 1 6-16,-1-2-2 0,-1 3-14 15,2 0 1-15,-1 1 15 0,1 0-7 0,1 1-16 16,1 4-2-16,0-3-5 0,0 3 22 0,1 0-31 16,-1 0-15-16,4 10-20 0,0-2 11 15,1 1-25-15,-3 0-12 0,1 0 9 0,1 0-5 16,-1-1 7-16,-1-1-11 0,-3-1-14 15,4-3-41-15,-2-1-27 0,0-1 3 0,-1-1-18 16,1-1-52-16,-1 0 3 0,0-1-41 0,-1 0-20 16,1-1 24-16,0 1-81 0,-1-2-248 0,0 0 0 15</inkml:trace>
  <inkml:trace contextRef="#ctx0" brushRef="#br1" timeOffset="-115465.862">9226 10085 7 0,'2'-4'63'0,"-1"1"-20"0,2-1 29 15,7-5-19-15,0 1-38 0,1-2 35 0,2 2-29 16,0-2-38-16,1 2 4 0,1-1 23 0,1-1-13 16,1-2-22-16,-1 4 16 0,-1 1 3 0,-2-1 22 15,-1-1-22-15,-2 3 2 0,-2 0 8 16,-3 2-4-16,1-1 15 0,-2 1 14 0,0 2 28 15,-2 0-13-15,-1-1 12 0,0 2-16 16,0-1 14-16,0 1-4 0,-1 1 16 0,0 0-16 16,0 0 6-16,-8-1 2 0,6 3 12 15,-3-1-12-15,0 0 5 0,2 3-20 0,-3-1 7 0,-3 5-9 16,1 0 16-16,2-1 7 0,1-1-14 16,0 1 9-16,1-1-13 0,2-1-15 0,-3 0-6 15,3 0 19-15,2 0-23 0,-1 0-16 16,1-1 8-16,0 0-5 0,0 0 4 0,0-4-6 15,0 0-6-15,0 0 13 0,0 0-21 16,0 6 14-16,13 2-6 0,-10-8 15 0,-1-2-18 16,1 2 17-16,0-2-18 0,0 2 11 0,0-1 2 15,0-1-15-15,0 1 8 0,1-1-10 16,-1 0-34-16,1-1 3 0,-1 1-11 16,1 0-51-16,-1 1-22 0,11-7-28 0,-6 0-64 15,-2 2-17-15</inkml:trace>
  <inkml:trace contextRef="#ctx0" brushRef="#br1" timeOffset="-114959.435">9598 9894 64 0,'-1'-1'172'0,"0"-2"-16"0,-1 3 5 16,-1-1 5-16,0 1-18 0,0 0-17 15,-1-1-16-15,1 2 8 0,-1 0-18 0,0 1 1 16,0-1-22-16,0 1-25 0,0 2 6 15,2-2-25-15,0 2-5 0,0-3-16 0,2 1 4 16,0 3 2-16,1-3-34 0,2 2 14 0,-1-1-27 16,2-1 7-16,1 2-5 0,-1-3-23 15,2 1 1-15,-1-1-3 0,-1-1 8 16,1 1-9-16,0-1-4 0,1 0 32 0,-2 0-3 16,-4 0-13-16,0 0 15 0,0 0 27 0,7 0-3 15,-7 0 11-15,0 0 19 0,7 0-6 16,3-11 12-16,-8 8 12 0,-1 2-1 0,0-1 9 15,0 0 4-15,1 1-20 0,-1-1 30 0,0-1 1 16,0 2-12-16,-1 0 3 0,1 0-15 16,-1-1 12-16,1 0-11 0,0 1-1 0,-1 1 26 15,-1 0-46-15,2 0 41 0,-1 1-11 16,0 2-27-16,1-1 0 0,-1 2 15 0,1 1 3 0,0 1 14 16,1 1-32-16,2 10-6 0,2 1 19 15,-2 1-47-15,1-1 23 0,1 3 8 16,2-2 13-16,-1 2-26 0,0 1-6 0,-1 1 16 15,0-1-16-15,1 0 2 0,-2 0 22 0,0-1-7 16,-2 1-20-16,0 0-21 0,-3-2 11 0,3-3 20 16,-2-1-27-16,-1-1 28 0,0-15-31 0,0 8 11 15,0 0 6-15,0-3-22 0,0-5-44 16,0 7-11-16,-8-1 2 0,4-9-33 16,-8-7-12-16,1-2-29 0,-3-5-9 0,2-4-78 15,1 1-329-15,-1-3 0 0</inkml:trace>
  <inkml:trace contextRef="#ctx0" brushRef="#br1" timeOffset="-114628.333">9748 9830 45 0,'0'-2'163'0,"-2"-2"-17"15,2 3-14-15,-1-1-6 0,0 0-7 16,0 0 6-16,0 2-29 0,0 1 16 0,0 2-11 16,0-1-2-16,-1 0-25 0,1 2-15 0,1 1 5 15,0 0-13-15,0 0 6 0,0 1-10 16,0 1-8-16,1-1 6 0,-1-6-24 0,0 6 14 16,0 6-22-16,14 9 3 0,-8-8 4 0,0-4-14 15,-1-3-5-15,0-1-7 16,1 0 22-16,0-3-10 0,-2-1-12 0,0 1 8 0,1-2-7 15,-5 0 10-15,0 0-7 0,0 0-3 16,6 0-10-16,-6 0 6 0,12-12-15 0,-11 8-23 0,-1-1-10 16,-1-2-23-16,-1-10-49 0,2 9-42 15,-15-17-64-15,9 10-28 0</inkml:trace>
  <inkml:trace contextRef="#ctx0" brushRef="#br1" timeOffset="-114337.368">9820 9738 29 0,'2'1'146'0,"1"0"-9"0,-1 3-11 16,0 1 8-16,0-1-9 0,1 1-1 16,-1 0-1-16,0 1-2 0,6 8-30 0,1-1-13 15,-2 1-5-15,-4-2 1 0,1-3 1 0,0-1-1 16,-1-2-23-16,-1 0 8 0,0 0 9 0,-1-2-2 15,1 0-10-15,0-1 15 0,-1 0-16 16,0 0-13-16,1-1 3 0,-2 0 10 0,1-1-11 16,-1-1-18-16,0-1-6 0,-1-2-29 0,1-1 2 15,-1-3-2-15,0 1-16 0,-1-9-1 16,2 7-32-16,0-1-14 0,-5-11-4 0,5 10-29 16,-1 1 5-16,1 1-52 0,0-3-83 0,0 1-94 15,0 1 0-15</inkml:trace>
  <inkml:trace contextRef="#ctx0" brushRef="#br1" timeOffset="-114010.905">9930 9708 84 0,'4'2'112'0,"-2"-2"-12"0,2 1-7 15,-2-1-7-15,1 2 11 0,1-1-36 0,-1 0-3 16,3 1-11-16,-2-1-24 0,2 0-10 0,-1 0 27 15,0 0-4-15,0 0-26 0,-1-1-10 16,1 0 28-16,1 0-23 0,-2 0 16 0,-4 0-16 16,0 0 40-16,0 0-11 0,7 0 5 15,-7 0 13-15,7 0-15 0,-7 0 19 0,0 0 5 16,7 0 3-16,-7 0-10 0,0 0 3 0,0 0 4 16,14 10 3-16,-14-6 3 0,-1 2 1 15,2 1-1-15,-2 0-2 0,1 1 0 0,0 4 3 16,0 2-7-16,0 3 4 0,0 0-9 0,0-3-6 15,0 2 2-15,0-2-21 0,0 1-31 0,0-1-2 16,0-3-16-16,9 12-32 0,-8-16-27 16,1-2-43-16,0 0-38 0,-1-2-78 0,-1-3-164 15,1 2 1-15</inkml:trace>
  <inkml:trace contextRef="#ctx0" brushRef="#br1" timeOffset="-113838.517">10184 9643 70 0,'0'-3'225'0,"1"1"-48"16,-1-1 7-16,1 1-36 0,-1 0-47 0,0-1-41 16,1 1-20-16,-1 1-55 0,1 1-51 0,0 0-33 15,0 1-132-15</inkml:trace>
  <inkml:trace contextRef="#ctx0" brushRef="#br1" timeOffset="-113658.941">10256 9767 178 0,'1'5'186'0,"-1"-2"-26"0,0 0 15 0,0 1-42 0,0-3 7 16,0 2-33-16,0 1 0 0,0-1-40 15,1-1-13-15,0 2-32 0,0-2-42 0,0 2-51 16,1-3-40-16,-3-1-117 0,3 1 3 16</inkml:trace>
  <inkml:trace contextRef="#ctx0" brushRef="#br1" timeOffset="-112923.831">10420 9487 1 0,'-2'0'155'0,"1"0"-9"0,0 0-13 0,1 0 4 16,-1 1-10-16,1 0 1 0,0-1 14 15,-1 1-29-15,0-1 16 0,1 0-19 0,0 0 3 16,0 0-6-16,0 0-7 0,0 0-11 15,0 0 10-15,0 0 10 0,0 0 9 0,0 0-8 16,4 17-27-16,-3-13-2 0,1 3-11 0,5 9-11 16,-2 1 5-16,0 0 38 0,-1 2-61 15,2 1 22-15,-1 1 21 0,0-1-33 0,0 0 7 16,-1 0-25-16,2-1-7 0,-1-2 11 0,-1-1 10 16,2 0-32-16,-4-4 36 0,1-1-33 15,0-3-35-15,-1-1 21 0,0-1-34 0,0-1-10 16,0-2-10-16,-2 0-24 0,0-1-47 0,0 0-58 15,0-2-37-15,-1-2-391 0,0-1 0 16</inkml:trace>
  <inkml:trace contextRef="#ctx0" brushRef="#br1" timeOffset="-111892.348">10485 9478 63 0,'-3'3'48'0,"0"-3"18"15,0 1 23-15,0 0-32 0,-1 1-7 16,1 0 10-16,0-2-3 0,0 2 3 0,0-2-18 16,0 1 42-16,0-1-16 0,1 2-25 15,0-2 17-15,1 0 0 0,0 1-2 0,-1 0 5 16,0 0-22-16,2-1 5 0,-2 2 1 0,2-2 5 15,-2 0 3-15,1 0-25 0,1 0 15 0,-1 0-12 16,1 1-19-16,1-1 19 0,-1-1-6 16,2 1 4-16,-1 0 9 0,1-2-16 15,1 1 0-15,0 1-6 0,0-1 8 0,4 0-5 16,-3-1-9-16,2 1-4 0,0 0 4 0,10-3 13 16,-3 2-9-16,-2 0-12 0,0-2 3 15,7 0-3-15,-1 0 7 0,-2-1 3 0,2 2-8 16,0-4-1-16,2 3 6 0,-2-1-12 0,0 1 4 15,1-2-2-15,-3 1-2 0,3 0-2 16,0-1 3-16,0-1 16 0,2 3-2 0,0 0 5 16,1 0-1-16,0-2 0 0,-1 1 3 0,3 0-12 15,0 0-12-15,0-1 18 0,0 4-24 16,0-3 20-16,1 0 2 0,0 2-8 16,0-3 1-16,1 1 7 0,0 2 0 0,2-3-4 15,-4 1 3-15,2-1 1 0,1 4-7 0,-1-4 3 16,-2 1 2-16,2-1 2 0,-2 0-16 0,-2 0 4 15,4 3-2-15,-5-1 2 0,-1 0 7 16,1-1 3-16,-2 2 6 0,4 1-16 0,-4-4 10 16,-3 3-12-16,4-2 5 0,-3 0-4 15,3 1 13-15,0 0-17 0,-3-1-5 0,4 2 31 16,-3-1-13-16,-1 0-1 0,2-1-5 0,-4 5 13 16,2-4 2-16,3 0-12 0,-2 0-1 15,0 0 12-15,1-3-25 0,-2 3 10 0,4-1-17 16,-1 1 6-16,-1-1 19 0,3 2-3 0,-5-2 0 15,2 2-20-15,-3 1 25 0,4-1-8 0,-2-1 11 16,1 0-22-16,-2 1 7 0,0-2 2 16,2 1-8-16,-5-1-2 0,-2 3-4 0,-1 0 15 15,-1 0 4-15,-1-1 1 0,1 1 10 16,-2 1-1-16,-1-2-13 0,11-1 3 0,-6 1 3 16,-1 2-4-16,0-2 0 0,6-2-9 0,-3 2-8 15,-3 0-4-15,0 1 11 0,2 0 8 16,-6 0 1-16,3 1-27 0,-4 0 15 0,1 1-4 15,-1-4-2-15,0 3-36 0,-3 1 11 16,2 0-17-16,-2-1-32 0,0 1-61 0,-2 0-89 16,0 0-151-16,0 0 0 0</inkml:trace>
  <inkml:trace contextRef="#ctx0" brushRef="#br1" timeOffset="-110359.699">10539 9850 40 0,'0'0'47'0,"0"0"4"0,0 0 17 0,0 0-15 15,0 0-3-15,0 13-24 0,0-13 32 0,0 0-24 16,0 0 28-16,0 0-17 0,0 0-7 0,0 0-6 15,0 0-19-15,0 0 33 0,0 0-15 16,-7 25 17-16,7-24 12 0,0 0-15 0,-1 1 12 16,1-2-13-16,0 2 1 0,0-2-5 15,0 1 2-15,0-1-1 0,0 2 1 16,-1-2 11-16,1 2 4 0,0-1-18 0,1 0 8 16,-2 1 9-16,2 0-2 0,-1-1-12 0,1 0-1 0,0 0 16 15,1 1-19-15,0 0 21 0,0-1-13 16,0 0 5-16,1 0-4 0,2 0 4 0,-2 0-2 15,1-1-12-15,0 0 23 0,-1 0-19 16,2 0-7-16,-1 0 22 0,0 0-18 0,2-1-2 16,-6 1-16-16,0 0 17 0,8 0-4 15,-2 0-11-15,-6 0-16 0,8 0 25 0,8-9-18 16,-10 8-4-16,0 0 17 0,10-5-8 0,-5 1-24 16,5 1 21-16,-1-4 6 0,-1 2-14 0,0 1 4 15,-1-2-2-15,3 1 2 0,-5 3 17 16,3-4-16-16,0 2-14 0,0-1 3 15,0 1-12-15,-4-1 16 0,5 1-16 0,1 1 31 16,4-1-36-16,-1-2 30 0,-4 1-16 0,6 0-18 16,0 2 28-16,0-1-12 0,1-1 19 15,2 0-4-15,1-1-9 0,1 2-16 0,0 0 34 16,1-1-13-16,0 1-8 0,0 1-8 0,-3-1 24 16,1 1-22-16,1 1 7 0,0-1-12 0,-1-2 16 15,1 3-9-15,-3 0 7 0,1-1 20 16,0-1-17-16,-2 2-14 0,2-1 21 15,-2 1-18-15,2-3 32 0,1 1-8 0,2-1-9 16,-2 1-7-16,-1-1-4 0,1 1 7 0,2-3-4 16,-3 1 8-16,1 2 15 0,1 0-42 15,-2-2 20-15,0 1 4 0,1 0 6 0,1 1-3 16,-2 0-13-16,-2 0 17 0,0 1 0 0,1-1 7 16,-1-4-17-16,-1 6-2 0,1-2 1 15,-2 1-15-15,1 0 18 0,-1-2-2 0,-1 2-19 16,2-1 44-16,-1 0-45 0,-2 2 19 15,1 1-18-15,1-1 39 0,-3 0-37 0,2 1 15 0,-2 0 1 16,-12 2-13-16,5 0-8 0,0 0 24 16,-1 0-7-16,1 0 8 0,-2 0 10 0,1 0-11 15,7-10-19-15,-11 10 21 0,1-1-10 16,1 0 8-16,0 0-18 0,1 1 22 0,-1-1-18 16,-1 0-6-16,2 1 22 0,-1 0 7 15,1-1-33-15,-1 0 27 0,-1 0-18 0,2 0 40 0,-2 1-36 16,1 0 9-16,-2-2 5 0,2 2-4 15,-3-1-18-15,0 1 32 0,1 0-21 0,-1 0 40 16,-1 0-23-16,1-3 23 0,-2 3-1 16,0-1-9-16,2 1 19 0,-2 0-38 0,-1-2 27 15,2 1-14-15,-3 0 10 0,0-1 2 0,0 0 25 16,0-2-7-16,0 2-43 0,0-1 10 16,-2-2 33-16,2 5-39 0,0 0-11 0,0-14 19 15,-12-17-6-15,5 11-8 0,1 0 1 0,-1-1-14 16,-3-2-17-16,2 0-14 0,-3 1 19 0,-3-1 15 15,3 4-8-15,-3-1 29 0,5 1-20 16,1-3-3-16,1 5-36 0,-3 2 28 0,4 1-23 16,-1 3 14-16,-1 0-24 0,5 4-9 15,0 0-6-15,-1 2-29 0,2 0-32 0,-1 0-29 16,1 2-10-16,1 0-95 0,0-1-283 0,-1 3 0 16</inkml:trace>
  <inkml:trace contextRef="#ctx0" brushRef="#br1" timeOffset="-109065.965">9612 10689 67 0,'0'0'99'0,"0"0"-1"0,0 0 9 16,0 0-4-16,0 0 0 0,0 0-20 0,0 0 16 15,0 12-7-15,0-12-20 0,0 0-12 0,0 0-3 16,0 0-6-16,0 0 6 0,-25 21-20 0,26-20 13 16,0 0-9-16,1-2-28 0,2 0-21 15,0-1-25-15,1 0-59 0,0-1 2 16,8-4-78-16,2-2-105 0</inkml:trace>
  <inkml:trace contextRef="#ctx0" brushRef="#br1" timeOffset="-108881.125">10120 10571 34 0,'4'-2'104'0,"0"2"-12"16,0-2-15-16,-1 1-23 0,2-1-16 16,1 0-5-16,7-4-45 0,1 0-21 0,0-3-23 15,-3 5-89-15,8-4-39 0</inkml:trace>
  <inkml:trace contextRef="#ctx0" brushRef="#br1" timeOffset="-108681.069">10771 10376 36 0,'5'-2'126'16,"0"0"-45"-16,1-1-9 0,7-4 0 0,0 0 14 15,1-1-15-15,1 3-21 0,4-2-16 16,2-3-32-16,4 1-76 0,-2-2-71 0,3 2-36 15,1-1-5-15</inkml:trace>
  <inkml:trace contextRef="#ctx0" brushRef="#br1" timeOffset="-108515.625">11578 10169 96 0,'16'-8'88'0,"2"2"5"0,5 0-29 0,-6 0 24 16,6-1-44-16,3-1-16 0,0 2-18 16,4-1-54-16,-1-1-23 0,0 2-38 0,-2-1-65 15</inkml:trace>
  <inkml:trace contextRef="#ctx0" brushRef="#br1" timeOffset="-106430.306">8690 11712 83 0,'0'0'66'0,"0"0"14"0,0 0 0 15,0 0-27-15,16 0-2 0,13-25-14 16,-14 21 3-16,1-1 14 0,0-2-1 0,4 1 15 16,-1 0-35-16,3-2 28 0,0 1-6 15,3-1-16-15,0-3 5 0,2 3 7 0,1 0-5 16,-2-1-13-16,1 2-5 0,-1-1 4 16,1-1 4-16,-3 1 3 0,4-1-6 0,2-1 17 15,-2 2 5-15,2-1-11 0,2-1-16 0,1 2-8 16,0-1 17-16,1 1-6 0,1-4 2 0,-4 3-12 15,3 1-5-15,1-1 21 0,0-2-17 16,0 2 16-16,-1 0-1 0,2 0-11 0,2-1-14 16,-2 0 3-16,0 2 6 0,1-4-20 15,3 3 17-15,0-2-11 0,-1 1 14 0,-1 1-6 16,2 1-9-16,-4 0 3 0,0-3-13 0,-1 4 18 16,-2-1 10-16,1 0-17 0,-1 0 2 0,0 0 6 15,-1-1-7-15,2-2-9 0,-1 1-9 0,1 1 7 16,0-2 15-16,-2 6-10 0,0-6 1 15,1 0-3-15,-1-1 13 0,1 4-9 0,0-3-10 16,0 1 19-16,1 1 5 0,0-1-18 16,4-1 9-16,-1 2 0 0,-3-2 5 0,5 0-15 15,0 0 8-15,-1 1-12 0,0-1 0 16,1 1 3-16,0-1 0 0,0 2 10 0,0-2 2 16,-1 2-14-16,1 0 10 0,-2 0 1 15,0 1-3-15,1-1-13 0,-2 0 10 0,2 2-16 16,0-1 2-16,-2 1 3 0,-1 1 20 0,0-2-28 15,1-2 11-15,2 3 0 0,0-1-17 0,0-2 18 16,0 2-6-16,-2 0 1 0,5-1 4 16,-5 0-2-16,1 1-23 0,-1 0 25 15,-1 0-5-15,-1 2 3 0,1-2 6 0,-1-1-3 16,-2 1-9-16,3 1-2 0,-6-3 5 16,9 3-20-16,-6 0 35 0,1 0-15 0,1 3-9 15,2-4 21-15,-1 1 7 0,0 0-2 0,1 0 4 16,-2-1 6-16,3 1 0 0,-2-2-30 15,1 3 16-15,-2-1 11 0,-3 0-8 0,2 1-2 16,-6-1-4-16,5 0 12 0,-3 1-10 16,-2-1-1-16,-3 0-7 0,1 2 17 0,-2 0 1 15,-1 1 10-15,-2-1-19 0,1 1-10 16,-1-1 18-16,-3 1 5 0,2 0-24 0,-2 2-2 16,2-1 26-16,-1 0-3 0,-3-1 4 0,4 2-11 15,-4-1 10-15,-1 0 0 0,-3 0-14 0,4 2-1 16,-1 1 29-16,-3-3-8 0,1 2-9 15,-3 0 0-15,1 1 16 0,-2-1-15 0,1 1-8 16,8-3 20-16,-5 2-23 0,1 1 7 16,-5-1 18-16,0-1-22 0,-3 2 26 0,1 0-8 15,0-3 20-15,-3 3-1 0,2 0 12 0,-1-1-10 16,-2 0 10-16,1 1 3 0,-1 0-10 0,0-2-15 16,-2 1 13-16,2 0-23 0,0 0 23 0,-2-1 6 15,0 0-22-15,0 0-6 0,2 0 0 16,-1-1-10-16,-1-1 9 0,0 4-2 15,0 0 9-15,0 0-7 0,0-7-10 0,0 7 11 16,0-9 0-16,0 2-5 0,0 0-7 16,0-4 17-16,-14-13-6 0,8 9-14 0,3-2 15 15,-2 0-2-15,-1-3 0 0,-1-1-4 0,-1 0-27 16,2 0 20-16,0-1 19 0,-1-2-6 16,3 1 6-16,-3-2-26 0,2 4 9 0,1-4 1 15,-1 0 15-15,-1 1-19 0,0 0 16 16,3 1-17-16,-4-3-3 0,2 1 29 0,1 0-38 15,-3-1 51-15,3-2-56 0,-2 1 23 16,-2-1-6-16,4 1 4 0,-1 0 4 0,-1-1-4 16,1 1 7-16,1-1-22 0,1 3 10 0,1-3 28 15,0 2-28-15,-1 0-12 0,3 0 2 0,0 5 42 16,-2 0-34-16,0-1 36 0,0 1-30 16,0-1 38-16,2 1-32 0,-2 3 21 0,0-2-25 15,2 1 2-15,-1 0 13 0,1 0-38 16,-2-2 9-16,0 3-13 0,2-2 1 0,-2-1 21 15,-3 3 28-15,5-2-43 0,0 8-6 16,0-3 16-16,0-3 8 0,0-1 16 0,0-1-13 16,0 0-18-16,0 1 7 0,0-2-8 0,0 2 10 15,0 0-4-15,-7-1-18 0,-1-19 14 16,7 20 11-16,-1-1-12 0,0 1-18 0,0 3 5 16,-2-4 11-16,4 11 10 0,0-4-9 0,0-1 0 15,0-4 35-15,0-3-23 0,0 3-16 16,0 2 26-16,0-2-14 0,0 1-8 0,0 0-22 15,0-1 25-15,0-2-11 0,10-14 7 0,-7 16-21 16,-3 4 19-16,2-4-22 0,-2 0 15 16,2 2 12-16,-2 7 1 0,0-5-1 0,0-2 7 15,0-2-16-15,0 0 2 0,0 2 12 0,0-1 2 16,0 0-21-16,0 2 8 0,0-2 8 16,0 1-9-16,-7 3-12 0,7 1 7 0,0 1-16 15,-10-8-9-15,10 12-17 0,-1 0-17 0,1 0-16 16,-3 1-26-16,1-1-61 0,-2-8-67 15,-3 1-240-15,1 3 0 0</inkml:trace>
  <inkml:trace contextRef="#ctx0" brushRef="#br1" timeOffset="-102702.918">5572 8070 53 0,'0'0'90'15,"14"0"-26"-15,-14 0 11 0,0 0 7 0,0 0-11 16,0 0 13-16,15 0-16 0,3 2 5 15,-13-3-10-15,1-1 4 0,-1-1-13 0,1 0-1 16,8-3 0-16,-1 0 4 0,2-1-22 16,-1 1 6-16,-1 0-8 0,1 0-14 0,1 1 11 15,1-1 7-15,-3 1-13 0,-1 2 4 0,-2 0 7 16,-1 1-22-16,-2 0 7 0,-1 0 6 0,-6 2-14 16,0 0 9-16,9 0-6 0,-3 0-3 15,-6 0-6-15,8 0-5 0,-1 0 3 0,0 0 13 16,-7 0-10-16,8 0 2 0,5 0-7 15,-2 0 10-15,-1 0-14 0,0 0 7 0,-2 0 6 16,0 0-13-16,-1 0-6 0,-7 6 14 0,10-6-25 16,5 10 23-16,-9-9-6 0,1 1 8 0,-2 0-24 15,2-1 29-15,5 5-13 0,-1-1 4 16,-3 0-13-16,0-2 17 0,-2 1 1 0,2-1-8 16,-3 0-1-16,0 1-1 0,-1-1 4 15,1 0 8-15,7 7-16 0,-4-4 23 0,-1-1-15 16,-1 1-4-16,-1 0-5 0,-1-2-3 15,-1 0 23-15,0 0-2 0,1 0-13 0,-2 2 1 16,1-1 8-16,0 0-4 0,0 0-5 0,6 6 3 16,-3 2-1-16,0-4 13 0,3 3-10 0,-3-3 3 15,-2 0-6-15,1-1 19 0,2 5-16 16,1-2 0-16,0 0 0 0,-2 1 0 0,1 0 3 16,-1-1 10-16,-2-4-13 0,0 1 16 0,1-1-18 15,2 5 13-15,-2-1-8 0,-1-1-4 16,0-2-19-16,-1-1 23 0,-1 2-11 0,2-2 1 15,1 8-3-15,-1-1 17 0,-1-2 2 0,-1-1-1 16,2 5-22-16,-2-2 18 0,-1-3 4 16,-1 0-18-16,1-1 17 0,0 8 0 15,-1-3 4-15,0-8-13 0,0 4 14 0,0 5-23 16,0-2 16-16,0-1 12 0,0-1-20 0,0 0 4 16,0 2-14-16,0 1 13 0,0 1 19 0,0 1-1 15,0 0-13-15,0-1 1 0,0 1 0 16,0 0 10-16,0 0-8 0,0 0-2 0,12 13-1 15,-11-11-4-15,1-2 8 0,0 0-8 16,0-3 5-16,0 4 4 0,1-3-13 0,1 1 2 16,-2 1 11-16,-1-4 3 0,2 5-14 0,1 0 24 15,-4-4-12-15,2 4-2 0,3 0-9 0,-4-4-8 16,1 4 10-16,1-2 4 0,-1 3-5 16,-1-1 15-16,1 2-16 0,0-2 4 15,0 0-6-15,0 2-2 0,0 0 11 0,0-1 2 16,-1 2-5-16,2-2 10 0,1 0-6 0,-3 2-16 15,1-3 5-15,1 2 19 0,-1-1-11 16,2-1 10-16,-2 0-15 0,0 0 11 0,0 0-8 16,1 0 24-16,-1-1-31 0,1 0 22 15,1-1-5-15,-1 2-6 0,0-1-20 0,0 2 26 16,0 0 0-16,0 0-17 0,0 2 4 16,1-2 6-16,0 3 4 0,-1 0-16 0,1-1 12 15,-2 2-16-15,2 2 9 0,-2-3 6 0,1 2-9 16,-1-2-6-16,2 1 1 0,1 0 16 15,0 1-9-15,-1-3 4 0,1 2-11 0,-1 0 13 16,3-2-4-16,-1 0 9 0,2 1 1 0,-2-2-14 16,0 0 6-16,1 1-12 0,0 1 10 15,0-2 14-15,1 2-9 0,-2-1-3 0,3 1 13 16,-3 2-35-16,-1-3 21 0,1 2-8 0,-1 0 3 16,0-3 15-16,2 3-4 0,-3-1-25 0,0-1 17 15,-1 1-12-15,-1 3 6 0,3-4 3 16,-2 1 7-16,-2 1 2 0,2-3 1 0,0 1 2 15,-2 0-7-15,0-2 1 0,0 2-8 0,-1-11 4 16,0 5 9-16,0 3-18 0,0 1 2 16,0 2 12-16,0 1 3 0,0-1-5 15,0 1 2-15,0 1-4 0,0-2 2 0,0 2-4 16,0-2 2-16,0 3-5 0,12 21 11 16,-11-23 15-16,0 1 1 0,2 0-15 0,-3 0-13 0,3-2 25 15,0 3-12-15,-2-1-19 0,2-3 5 16,0 2 15-16,0-2 1 0,-1 1-12 0,0-1 17 15,-1 2 4-15,2-2-25 0,-2 4 12 0,-1-3 0 16,0 2-10-16,1 0 9 0,-1-1-8 16,1 1 6-16,-1 1 6 0,0-14 6 0,0 7-6 15,0 3-8-15,0 1 22 0,0 1-7 0,0 1-10 16,0-1 7-16,0 2 11 0,0-2 13 16,10 24-31-16,-3-23-10 0,-4-1 23 0,-1 1-4 15,4 0-7-15,-3-1-15 0,4 1 29 16,-3 0-3-16,1 0-18 0,-1 0-3 15,-1 1 16-15,1-1 21 0,0 0-27 0,1 0-8 16,0 1-5-16,0-3 27 0,1-1-11 0,-1 0-13 16,0 1-8-16,-2 1 27 0,2-1-6 0,1-2 0 15,-2 3 2-15,2 1 16 0,-5-1-17 16,0-1-11-16,3 1-6 0,0 0 9 0,2 0 3 16,0-1-3-16,0 3 4 0,0-2 1 0,2-2-21 15,-5 4 14-15,4 1-9 0,0-1 16 16,1 1-2-16,0 0 1 0,1-1-3 0,-2 1 0 15,2 0-12-15,-1-4 18 0,2 4-9 0,-1 0 4 16,-3-1 0-16,4-3-7 0,-1 0 22 16,-2 2-23-16,0 3 0 0,3-7-22 0,-6 2 12 15,3 0 18-15,-3 0 9 0,0-2-8 0,-1 0-18 16,1 0 17-16,-1 0-17 0,0 2 8 16,-3-2-1-16,2 0 9 0,3 1-18 0,-1 0 11 15,1 0-22-15,1 1 28 0,-2 1-2 16,2-2-2-16,1 0-18 0,-3 2 5 0,-1-3 14 15,3 2-4-15,1-2 12 0,-1 2-7 0,1-1 0 16,-2-1-11-16,4 3 3 0,2-4-1 16,-2 2-10-16,0-3-9 0,1 1 35 0,-4 0-14 15,2-2-24-15,-1 1 27 0,-2 0-9 16,3 1 5-16,-2-2-9 0,-1 1 14 0,1-2-20 16,2 3 15-16,-4-1-2 0,1-2 12 0,-1 2 3 15,1 0-3-15,-3-4-17 0,2 1 20 16,-2-2-12-16,2 3-7 0,-2-4-11 0,2-1 31 15,0-2-12-15,-1 0 2 0,1-2 8 0,5 7-23 16,-2-4 15-16,-1-1 7 0,0-1 3 16,3 3-5-16,2 0-8 0,-1-2-12 0,0 1 26 15,-2-3 4-15,0-1-21 0,-1-4-21 0,0 3 18 16,6 3-1-16,-3-3 8 0,-2-1-6 16,1 0-13-16,-1-2 28 0,-2-1-1 0,-6 0-6 15,7 0-8-15,7 0 14 0,-2 0-13 0,20-10 8 16,-11 6-7-16,-2-1 10 0,1-1-10 15,7 1-2-15,-4-1-5 0,1-1-4 0,-3-1 11 16,2 3-14-16,3-1-3 0,-1 2-19 16,-1 3 28-16,1-4-14 0,1-2 3 0,-1-1-5 15,0 2 11-15,2-1-1 0,-2 1-2 16,0 1 1-16,-1-1 21 0,2 2-6 0,-1-4-21 16,0 0 8-16,-1 0-7 0,1 0 24 0,1 2-12 15,-3-2 6-15,-1 1 0 0,1 1-13 16,-3 1 15-16,0 0-3 0,-1 1-18 0,4 2-3 15,-10 0 26-15,0 1-7 0,-4-1 11 16,0 0-15-16,-2 2 15 0,0-1-12 0,-2 1 12 16,-1-1-13-16,0 1 4 0,0-2 22 15,-1 2-20-15,-1 0 9 0,2 0-3 0,-1 0 4 16,-1 0 5-16,-2 0-7 0,0 0 7 16,0 0-4-16,0 0-8 0,0 0 11 0,3-4-10 15,-4 1 3-15,0 0 10 0,-2 1-19 0,-2-2 7 16,1 0-1-16,-5-5 12 0,-1 1-13 15,-2-1 27-15,1 0 1 0,0-2-15 0,-1 0 1 16,-1 1-3-16,1 1 10 0,1 1-7 0,0-2 9 16,1 7-9-16,-1-5-8 0,3 4 34 15,1 0-18-15,2 1 5 0,2 0-4 0,0 1-17 16,0 2 4-16,1-2-5 0,0 1 1 16,-1 1 12-16,1-2-17 0,0 2 3 0,2 0-6 15,0 0 21-15,0 0-2 0,0 0-7 0,0 0 11 16,0 0 3-16,0 0-1 0,0 0-11 0,-7 0-9 15,7 0-10-15,-9 11 6 0,8-9 14 16,1 1-8-16,-1 1 6 0,1 1-7 16,1 1 13-16,-1 1-16 0,1 0 21 0,-1 2-30 15,8 17 24-15,-1-6-13 0,-1-3 5 0,4 0 5 16,-2-1-20-16,2-2 23 0,0 3-6 0,-2-2 6 16,2 1-27-16,0-1 12 0,-1-3-4 15,1-1-2-15,-2 2 17 0,1-2-14 0,-3-3 6 16,1-4 13-16,-2 1-23 0,-1 0 5 0,0-2 13 15,-2 0 0-15,1 0 5 0,0-2 2 16,-1 0-23-16,-1 1 9 0,1-2 11 0,-2 0 1 16,0 0-10-16,0 0 12 0,0 0-17 0,6-14 17 15,-5 9-16-15,0 1 10 0,-1-3-15 16,-1 1 8-16,2-1-13 0,0 1-18 0,-1 6-10 16,0-12-33-16,0-1-11 0,0 1-32 0,0 1-75 15,0 1-126-15,0 0 23 0,0 2 1 16</inkml:trace>
  <inkml:trace contextRef="#ctx0" brushRef="#br1" timeOffset="-100757.562">8265 12611 49 0,'0'14'113'0,"0"-14"-16"0,0 0-1 15,-13 0-8-15,13 0-9 0,0 0 15 0,0 13-9 16,-25 2-5-16,24-14 1 0,-2 0-18 16,2 1-4-16,-1-1 0 0,1 0-6 0,-1-1 5 15,0 2 2-15,1-1-2 0,0-1 0 0,1 2-11 16,-1-2-2-16,0 1 9 0,1 1-14 16,1-1 16-16,0 0-6 0,0 2 8 0,1-2-15 15,2 1 10-15,0 0-19 0,2-1 9 16,1 0 2-16,1-1 11 0,3 0-15 0,6 0-13 15,3 0 5-15,3 0 3 0,27-11 8 0,-22 7-14 16,2-2-4-16,-3 0-6 0,5 1 6 16,1-1-19-16,1 0 2 0,1 0 8 0,1 0-22 15,1-1 10-15,0-1 8 0,0 0 1 16,1 0-9-16,-1 0 22 0,0 2-18 0,1-1 0 16,0 0-5-16,-1 0-9 0,0 0 14 0,-1-2-8 15,1 1 7-15,3-1-16 0,2 0 14 16,3 0-12-16,-2 0 20 0,3-1-9 0,1 1 20 15,0-1-12-15,1 2-6 0,1 0 3 0,-3 0 0 16,2 0-15-16,-2 0 1 0,0 1 1 16,-1 0 12-16,-1 0 13 0,0 0-18 0,0 0 3 15,0 0-8-15,0 1-3 0,-1-1 3 0,0 1-3 16,0-1 13-16,1-1-19 0,0 0 14 16,2 0 10-16,0 1-3 0,-2-2-7 0,-1 1-2 15,2 0-18-15,-1-2 12 0,-2 1 2 16,0 0 21-16,1-1-12 0,1-1 16 0,-3 2-5 15,2-2-8-15,1 1-9 0,2 2 24 16,-2-1-10-16,2-1-10 0,0-1 1 0,2 3 9 16,0-2-18-16,0 2 24 0,0-1-18 0,0 0 24 15,0 3-18-15,0-2 0 0,-3 0-14 16,2 1 26-16,-2 0-4 0,2 0-14 16,-4 0 2-16,-2 1 1 0,2-1 3 0,0 1 23 15,3-1-19-15,0-1 0 0,-3 0 15 0,4 0-16 16,-3 0-5-16,2-1 0 0,-2 2-16 15,2 0 10-15,-2-1 10 0,6 1 0 0,-1 1-4 16,-3 0-21-16,0-3 20 0,2 2-12 0,-2-1-7 16,4-1 16-16,-8 1 14 0,6 0-13 15,0 1-19-15,-2-2 31 0,-3 1-22 0,4-3 17 16,-4 1 0-16,2 3-28 0,-2-1 37 16,0 1-26-16,-1 0-14 0,0-1-2 0,-1 1 11 15,-3 1-20-15,0-1 3 0,0 2 0 0,-1-1 3 16,-6 1 7-16,-1 1-34 0,1 0-14 15,-2 1-6-15,-7-1 0 0,-1-1-17 0,-8 3-15 16,1 0 10-16,-4 1-14 0,-3 0-2 16,0 0 19-16,-2-1-25 0,-1 0-47 0,-2 1-33 15,-2-1-83-15,3 0 7 0</inkml:trace>
  <inkml:trace contextRef="#ctx0" brushRef="#br1" timeOffset="-98986.071">8799 12705 110 0,'0'0'126'15,"0"0"2"-15,0 0 4 0,0 0 6 0,0 0-23 16,-14 0 10-16,14 0-8 0,0 0-5 0,0 0 2 16,0 0-6-16,0 0-17 0,0 0-2 15,0-12-9-15,0 12-16 0,0 0 2 0,0 0 3 16,0 0-7-16,0 0-14 0,0 0-18 15,0 0 5-15,0 0 9 0,0 0 11 0,0 0-20 16,0 0-4-16,0 0 3 0,0 0-10 0,-3 11 8 16,6-6 7-16,-1 2-10 0,3 9 4 15,2 3 11-15,-1 4 4 0,-1-3 3 0,-1 3-19 16,0 0 30-16,2 2-39 0,-2 0 19 16,-1 0-19-16,3 1-4 0,-1-3-9 0,-1 0 22 15,1-1-23-15,0-3 22 0,-2 1-1 0,3 0-26 16,-3-4-6-16,0-4 6 0,4 0 21 15,-4-1 14-15,2-1-28 0,-1-5 12 16,-1 0 0-16,0-3-12 0,2 2 0 0,-2-3 6 16,1 0-12-16,2-1 8 0,-6 0-1 0,0 0-24 15,15 0 7-15,19-17-22 0,-17 12-19 16,3-4 3-16,-3 1 4 0,0 0-5 0,0-1-5 16,-1 0 3-16,2 1-17 0,-3-1 15 0,0 2-15 15,-1 0 1-15,-5 2 1 0,0 0-9 16,-2 3 8-16,-2-2-11 0,1 2 24 0,-1 1 7 15,-2-1 3-15,1 1 6 0,-1 0-8 0,1-1 14 16,-2 1-12-16,2 0 12 0,0 0-3 16,-2 0-6-16,1-1 17 0,-1 0-3 0,0 0-7 15,2 0 27-15,-1 0-16 0,-1-2-2 16,2 1-18-16,-2-1 20 0,1 0-9 0,-1 0-8 16,0 0 11-16,-1-2 7 0,-1 1-2 15,1-1 18-15,-1 6-25 0,0-7 36 0,0 0 10 16,0 1 3-16,0 6-7 0,0-9 7 15,0 3 23-15,0 6-8 0,-12-19 11 0,11 15-18 16,0-1 21-16,0 1 5 0,-1-1-21 16,1 3 15-16,-1-2-9 0,2-1 25 0,-2 2-19 15,0-1 11-15,2-1 14 0,-1 3-21 0,0-1 25 16,1 0-31-16,0 2 11 0,-1-1 15 0,0 1-12 16,0 0-21-16,1-1 13 0,0 2-9 15,0 0-31-15,0 0 30 0,0 0-9 16,0 2-22-16,1 0 50 0,0 1-38 0,0 1 9 15,2 1 7-15,-2-1-10 0,2 1-14 0,2 9 4 16,1 0-12-16,-4-3 35 0,3-1-5 0,-2-1-16 16,-1-2-21-16,1 0-38 0,-1-1 21 15,1 0-42-15,-2-2-30 0,0 0-25 0,0 0-43 16,0-1-45-16,1 0-414 0,-1-1 0 16</inkml:trace>
  <inkml:trace contextRef="#ctx0" brushRef="#br1" timeOffset="-98768.338">9155 12740 120 0,'-1'-5'172'0,"-2"2"-20"0,1-1-12 16,1 0 5-16,0 1-10 0,-3-1-18 0,3 2-36 15,0-1 4-15,0 0-48 0,0 1-6 16,0 0-27-16,-1 0-17 0,2-1-13 0,0 3-29 16,0-3-33-16,1 0-89 0,-1 2-88 0</inkml:trace>
  <inkml:trace contextRef="#ctx0" brushRef="#br1" timeOffset="-98317.634">9322 12718 17 0,'-1'0'112'15,"2"-1"-22"-15,1 2 20 0,-4 0-36 16,3-1 17-16,-1 3-8 0,-1-2 7 0,1 3-20 15,-2-1 19-15,1 1-20 0,0 1 8 0,-3-1-23 16,2 1-1-16,1 1-10 0,-2-1 7 0,1 1 1 16,1 0 4-16,0-1-18 0,0 1 5 0,-1 0-9 15,0-2-9-15,1 1-15 0,-2 0 3 16,3 0 4-16,-1 0 5 0,1-1 1 0,0-4-3 16,0 0-2-16,0 6 6 0,0-6-19 15,0 7 4-15,0-7 0 0,0 0 2 0,13 14-16 16,-8-11-1-16,0-1 17 0,-1 0 2 15,1 0-6-15,9 5 5 0,-4-1-17 0,-4 0 6 16,1-3 15-16,-4 0-18 0,1 2 13 0,1-3-6 16,-3 2-10-16,2-1 5 0,-2 2 13 0,0-1-3 15,-1 0 5-15,0 0 0 0,-1 2-21 16,1-1 15-16,-1-5 6 0,0 0-9 0,0 8-11 16,0-2-3-16,0-6 4 0,-11 17-30 0,3-8-6 15,0-1-4-15,2-3-32 0,1 0-30 16,-1-2-29-16,0-3-74 0,1 0-45 0</inkml:trace>
  <inkml:trace contextRef="#ctx0" brushRef="#br1" timeOffset="-97932.918">9442 12664 66 0,'0'-3'150'16,"0"0"3"-16,1 0-30 0,-1 0 18 0,-1 1-14 16,2 0-21-16,-2 0 0 0,0 0-3 0,2 2-13 15,0 0 15-15,0 0 3 0,0 3-15 16,0 0 21-16,2-1-21 0,-2 2 4 0,1 0 3 15,1 1-4-15,-1 1-1 0,7 7-8 0,-2 1 1 16,1 2-23-16,-2-2-19 0,1-2-2 16,1 3 28-16,-2-1-15 0,1 2 7 0,0-1 4 15,-3 1-20-15,6-3-11 0,-3 3 12 0,-5-1 8 16,3-2-19-16,1 1-18 0,2-1-19 16,-6-4 26-16,0 0-32 0,-1-2-4 0,0-2-23 15,0-2-20-15,-1 1-13 0,0-4-21 0,0 0-38 16,0 0-23-16,0 0-48 0,-2 9-79 0,1-9-213 15,-2-4 1-15</inkml:trace>
  <inkml:trace contextRef="#ctx0" brushRef="#br1" timeOffset="-97757.743">9436 12850 75 0,'-1'-2'125'0,"2"1"-1"0,0 0-20 16,4-2-14-16,0 1-3 0,8-5-50 0,1 2 10 16,2 0-64-16,4-4-30 0,-2-2-109 15,2 1-66-15,-3 3 17 0</inkml:trace>
  <inkml:trace contextRef="#ctx0" brushRef="#br1" timeOffset="-97179.151">9970 12664 54 0,'-1'1'142'0,"0"-1"8"0,0 0 0 0,1-1 4 15,-1 1-14-15,3 0-11 0,-3 0-3 0,0 0 2 16,1 0-20-16,-1 0-8 0,0 0 10 0,1 0-22 16,0 0 2-16,0 0 6 0,0 1-11 15,0-1-28-15,0 0-3 0,0 1 10 16,1-1-10-16,1 1 2 0,0 1-18 0,1 1-4 16,0-1 2-16,1 2-8 0,5 6 1 15,-1-2-5-15,-1-2 0 0,-2 1-1 0,5 3 4 16,-3-1-24-16,0 2 14 0,1 0 5 0,-2-3-2 15,4 2 2-15,-2 1-9 0,-1-5-10 0,-2 0 5 16,-2-1 0-16,0-1-8 0,0-1 14 16,-1 0 2-16,0-1-4 0,0 0-4 0,0 0 8 15,-1 0-9-15,0-1 8 0,1-1 9 16,-2 0-8-16,2-1-19 0,0-1 17 0,0-1-6 16,0-1-5-16,-1-1-25 0,0-1 1 0,0 0-20 15,3-9-21-15,-2 0-11 0,0-1-29 16,-2 4-20-16,2-1-21 0,-2 13-49 0,0-12-63 15,0-1-153-15,0 3 0 0</inkml:trace>
  <inkml:trace contextRef="#ctx0" brushRef="#br1" timeOffset="-96939.208">10195 12653 8 0,'2'1'185'0,"0"0"-21"16,-1 1-9-16,-1 0 24 0,2-1-14 0,0 3-12 16,-2-2 5-16,2 1-27 0,-1 1 12 0,0 0-31 15,-1-1-14-15,2 2 2 0,-1 0-9 16,2 1-17-16,-2-1-15 0,1 0-2 0,0 0-31 16,0-1-6-16,0 2-25 0,0 0-36 15,0-1-22-15,0-2-31 0,-1 3-38 0,1 0-53 16,-1-3-31-16,-1 0-120 0,1 1 0 0</inkml:trace>
  <inkml:trace contextRef="#ctx0" brushRef="#br1" timeOffset="-96763.767">10109 12567 75 0,'-1'-3'117'16,"-1"0"-33"-16,-1 2-17 0,1-2-50 16,2 1-8-16,1-1-33 0,0 1-70 0,1 0-107 15</inkml:trace>
  <inkml:trace contextRef="#ctx0" brushRef="#br1" timeOffset="-96311.029">10298 12714 29 0,'2'1'107'0,"1"1"-5"0,0-2-11 0,1 2-20 16,-1-2 2-16,1 0-21 0,-1 0-13 0,1 0 9 15,0 0-17-15,1-2 14 0,-1 1-22 16,0-1-3-16,-1 0 1 0,0-2-17 0,1 1 12 16,-1-2 19-16,-1 1-28 0,1-2 6 0,-2 0-21 15,0 0 16-15,0 0-10 0,1-1-20 16,-2-1 44-16,0 1-8 0,0 7-27 0,0-6 27 16,0 6 1-16,0-9 7 0,0 3-3 15,0 6-5-15,0-7 23 0,0 7-11 0,0-7-20 16,-13-1 29-16,11 7-3 0,1 0-7 0,-2 1 16 15,2 0 1-15,-2 1-9 0,0 0 6 16,1 1 7-16,0 1-13 0,1 1 0 0,-2 1 18 16,1-1 2-16,0 1-8 0,2-1-19 0,-1 2 21 15,0 0-24-15,1-1 1 0,0 2-11 16,0-7 11-16,0 0-11 0,0 7-10 0,0 0 6 16,0-1-12-16,0-6-16 0,14 15-6 15,-10-12-27-15,0-1-16 0,2 1-28 0,-1-2-5 16,0 0-20-16,0-1 1 0,0-2-80 0,-5 2-16 15</inkml:trace>
  <inkml:trace contextRef="#ctx0" brushRef="#br1" timeOffset="-95807.402">10454 12580 140 0,'0'-3'145'0,"1"1"-7"0,1 0-6 15,-2 2-13-15,1 0 3 0,-1 1 1 0,1 0-5 16,0 2-10-16,1 1 19 0,-2-2-42 0,2 3 8 16,-2-1-8-16,0 0-11 0,2 1-9 15,0 0-13-15,-1 0 1 0,0 0-21 0,1 0 6 16,3 8 15-16,-1-5-19 0,-1-3-14 16,0-1 4-16,0 0-21 0,-1-1 0 0,1 0-1 15,-1-1 4-15,0-1-7 0,0 0 10 16,1 0-14-16,-1-1-3 0,1 0 0 0,-3 0 16 15,0 0-10-15,0 0 19 0,0 0-30 0,0 0 9 16,0 0 10-16,14-11-13 0,-12 9 3 0,-1-2 4 16,1 2 2-16,0 0-2 0,0-1 18 15,-1 0-5-15,0 2-20 0,0-3 17 0,1 4-21 16,1-2 18-16,-1 2 1 0,1-1 0 16,-3 1-2-16,0 0 3 0,0 0-6 0,7 0-6 15,-7 0 8-15,8 0 1 0,-8 0-12 16,9 0-5-16,-3 0 21 0,1 0-15 15,6 10 4-15,-7-10 6 0,0 1-2 0,1-1-15 16,-7 0 31-16,6 0-7 0,1 0-15 0,0 0-7 16,0 0-1-16,0 0 23 0,-7 0-13 0,17-11 15 15,-2 5-10-15,-8-1 10 0,-2 2-3 16,-1 0-4-16,-2-2-4 0,-1 2 7 0,0-1-10 16,-1 6-8-16,0 0-15 0,0-9-3 0,0 2-22 15,-14-10-11-15,8 9-22 0,0 1-22 16,-2 3-5-16,3 0-56 0,-2 2-48 0,1-1-110 15,1 3 0-15</inkml:trace>
  <inkml:trace contextRef="#ctx0" brushRef="#br1" timeOffset="-95252.049">11176 12452 2 0,'1'-2'148'0,"-1"-4"1"16,-1 5 7-16,1-2-12 0,0 1-6 16,-1-1-15-16,0 2-7 0,0 0-6 0,0 0-6 15,-2 2-17-15,1 0 5 0,-4 1-9 0,1 1-9 16,3 1-7-16,-8 6-4 0,3-2-8 15,2 1 1-15,1-1-12 0,1-2-15 0,1 1 3 16,2 2 3-16,0-4-17 0,0-5 5 16,0 0-7-16,0 9 9 0,0-2-18 0,13 13 3 15,-6-11-1-15,-1-2-7 0,1-3 1 0,-1 0-19 16,1-3 14-16,-1 0-9 0,-6-1 13 16,0 0 6-16,8 0-6 0,-1 0-3 15,-7 0 4-15,9 0 6 0,3-11-10 0,-9 8-18 16,0-2 18-16,-3 1-10 0,2-1 3 15,-2 0-28-15,-4-1 11 0,4-2-1 0,-14-12-18 16,5 7-4-16,0-1 1 0,0 3-33 0,-2 1-16 16,5 2-2-16,1 3-16 0,1-1-28 15,0 0-51-15,1 2-62 0,0 0 62 0</inkml:trace>
  <inkml:trace contextRef="#ctx0" brushRef="#br1" timeOffset="-94827.261">11303 12323 75 0,'0'-2'139'0,"0"-1"11"0,1 2-13 0,-2-1-1 15,1 1-2-15,0-2 0 0,0 1-4 16,0 1-11-16,-1 1 5 0,1-1-18 0,0 1 16 16,1 0-3-16,-1 2-16 0,0-1 17 15,0 1-4-15,0 0 14 0,1 1-27 0,0 2-19 16,1 0-10-16,0 1-8 0,1 9-7 0,1 1 5 16,1 0 9-16,-2 1 4 0,2 2-17 0,-2 0-23 15,1 3 18-15,-4-1-8 0,5 2-23 16,-1-1 26-16,2 1-17 0,0-1 24 0,-2 0-20 15,0 5-11-15,0-4-7 0,1-2 22 16,-3 0-13-16,3-1 26 0,-3-1-21 0,1-1-16 16,-1-1-4-16,-2-5 10 0,1-1 11 15,0-3-25-15,0-1 21 0,0-1-43 0,-1-6-18 16,0 0-5-16,0 6-37 0,0-6-37 0,-13 12-32 16,8-11-18-16,-2-3-22 0,1 1-48 0,-12-5-381 15,-2-3 0-15</inkml:trace>
  <inkml:trace contextRef="#ctx0" brushRef="#br1" timeOffset="-94695.723">11269 12526 36 0,'17'-10'29'0,"0"0"-23"16,1-2-71-16</inkml:trace>
  <inkml:trace contextRef="#ctx0" brushRef="#br1" timeOffset="-94110.754">11831 12193 93 0,'-1'-3'122'0,"1"2"1"0,0-2 5 15,-2 1-8-15,2-2-7 0,0 2 4 0,0 1-2 16,0-1 8-16,0 2-7 0,-2-1-8 15,2 0-7-15,0 2 13 0,-2-1-2 0,2 1 5 16,0 2-14-16,0-1 8 0,0 3-6 0,0-1-2 16,-2 1 7-16,4 1-16 0,-2 1-36 15,0 1 40-15,0 5-4 0,0 3-26 0,0 2-7 16,0 2-9-16,0 1 26 0,0 1-11 16,6 0-43-16,3 23 35 0,-4-23-25 0,-1 0-8 15,1 0 23-15,-3-1-39 0,0 0 6 0,2-2-8 16,-4-8-20-16,0 2 38 0,0 1-18 15,0 0 9-15,0-3-10 0,0 0 6 0,0-3 7 16,0 0-2-16,0-2-34 0,-8 7-10 16,0-1 2-16,0-5-20 0,1 0-37 0,-1-3-27 15,1-3-9-15,7-1-35 0,-10 0-39 16,2 0-40-16,-1 0-334 0,-16-19 1 0</inkml:trace>
  <inkml:trace contextRef="#ctx0" brushRef="#br1" timeOffset="-93695.315">11736 12390 13 0,'14'-8'104'0,"-3"-2"-33"16,4 0-23-16,1 1-12 0,0 0 1 0,4 4-19 15,-4-4-10-15,-1 3-19 0,1 0 31 0,-3 0-19 16,-3 1 24-16,0 0-15 0,-4 3 10 15,0 0 5-15,-4 0 10 0,1 0 10 0,1 1 17 16,-2 0 8-16,0 0-16 0,1 1 2 0,-1 0 5 16,-2 0-14-16,0 0 11 0,0 5-2 15,1-1 12-15,-2-1-8 0,1 2-4 0,-1-1 3 16,0 1 9-16,1 1-19 0,-1 0-3 16,-1 0 4-16,2-6-1 0,0 6 3 0,0 1-19 0,0 4 18 15,0-1-9-15,12 10-13 0,-12-12 6 16,3-2-6-16,-1-1-18 0,2-2 2 15,0 0 14-15,-1-1-7 0,2-1-3 0,1 1-2 16,-4-1-4-16,2 0-4 0,1-2 17 16,-5 1 0-16,0 0-24 0,0 0-7 0,6 0 14 15,6-11-2-15,-10 7-16 0,0-1 0 16,-1-2-13-16,-1 0-25 0,2 1-7 0,-4-2-15 16,2 0-11-16,0-3-27 0,0 2-37 0,-9-8-14 15,1 5-55-15,5 4-32 0</inkml:trace>
  <inkml:trace contextRef="#ctx0" brushRef="#br1" timeOffset="-93387.754">12050 12275 15 0,'1'0'126'0,"1"1"-14"0,-2 0 4 0,1 0 3 15,1 1-12-15,0 1-2 0,0 0-11 0,0 1-11 16,-2 0 3-16,2 0-25 0,-1 1 13 16,-1 1-20-16,1-1-7 0,1 0-9 0,1 1-11 15,-3 1 10-15,2-3 1 0,0 1-2 0,0 1-17 16,-1-2 6-16,1 0-8 0,0 1 0 16,2-1-7-16,-1-2 6 0,-1 1 5 0,2 0-10 15,-3-2 0-15,3 0 11 0,-2-1-12 16,2 0-2-16,-4 0 9 0,0 0 1 0,0 0 5 15,0 0-13-15,11-10-8 0,-10 6-27 16,2 0 21-16,-4-1-22 0,-1 1-29 0,0-1 0 16,1 0 15-16,1 0-80 0,-4 1 11 0,-3-9-86 15,3 4-108-15</inkml:trace>
  <inkml:trace contextRef="#ctx0" brushRef="#br1" timeOffset="-92882.591">12215 12159 11 0,'2'-2'172'0,"-2"0"-10"0,2 0-17 0,-2 2 23 16,1-2-21-16,1 2-18 0,0-1 3 0,-1 3 2 15,0-1-20-15,1 0-1 0,2 3-28 16,-3-1 8-16,7 9-5 0,-3-5-6 0,-2 3-2 16,1-1 1-16,0 4-40 0,-1 2 29 0,0-3-15 15,2-2-26-15,-3-1 17 0,4 5 4 16,-2 0-12-16,-2-3 7 0,0-5-10 0,2 1-17 16,-1-1-4-16,-3 0 7 0,2-1 0 15,-2-2-9-15,0 0 17 0,2 0-21 0,-2 1 1 16,0-1-25-16,2-3 13 0,-2 1 0 15,0 2-18-15,0-3 18 0,0 0-12 0,0 0-11 16,0 0 28-16,0 0-9 0,-10 1 0 0,7-2-11 16,1-2 19-16,0 2 5 0,-3-1-21 0,0 1 11 15,1 0-5-15,-2-2-10 0,3 2 16 16,-3-1 2-16,1 1-8 0,0-1 13 0,0 2-19 16,1 0 19-16,0 0-2 0,4 0-17 0,0 0 14 15,0 0-9-15,-8 0 3 0,8 0 11 16,0 0 3-16,-12 10-19 0,11-7 1 0,1 0-16 15,0-1-4-15,1 1-26 0,0-2-1 16,2 1-12-16,0 0-17 0,1-1-56 0,-1-1-37 16,1 0-58-16,0-1-104 0,1 0 0 0</inkml:trace>
  <inkml:trace contextRef="#ctx0" brushRef="#br1" timeOffset="-92498.648">12466 12222 85 0,'0'-3'155'0,"1"2"-20"15,0 0-1-15,1 0 6 0,-2 0-21 0,1 0-7 16,1-1-3-16,-2 2-19 0,0 0-1 16,0 0-12-16,0 0-20 0,-3 3 20 0,2-2-19 15,0 1 8-15,0 1-19 0,0 0 7 0,-1 0-8 16,0-1 6-16,2 1-23 0,-2 0 9 15,-2 1 11-15,3-1-19 0,0-1-18 0,1 2 6 16,-2-2 14-16,2 1-18 0,0-1-18 0,2 1-5 16,-2-1-2-16,0-2-8 0,0 0 4 15,0 0 7-15,0 0-21 0,0 0 15 0,10 12-9 16,-5-10-1-16,-1 1 8 0,0-2-5 16,-1 1-5-16,3 1-5 0,-3 1 10 0,2-1 8 15,-1 1-2-15,4 6 6 0,-1-2-9 0,-3-1 23 16,2 1-7-16,-2-2 3 0,-4 1-9 0,2-3 1 15,-2 3 8-15,0-7-6 0,0 0 7 16,0 8 5-16,0-2-5 0,-12 14-9 0,6-12-25 16,-1 0-26-16,3-2-51 0,-3-3-95 15,0-1-92-15,0 1 0 0</inkml:trace>
  <inkml:trace contextRef="#ctx0" brushRef="#br1" timeOffset="-89576.686">8221 12639 33 0,'0'0'65'0,"0"0"21"0,0 0 4 0,0 0-6 16,0 0-14-16,0 0 1 0,0 0 12 16,0 0-31-16,0 0 30 0,0 0-16 0,0 0-1 15,0 0-4-15,0 0-2 0,0 0-12 16,-18 11 16-16,18-10-25 0,0 1-2 0,0 0-12 16,0-1 16-16,0 2-7 0,-1 0-3 0,1 0 11 15,0 0-5-15,1 1-6 0,-1 0 5 0,0-4-21 16,0 0 1-16,0 6 12 0,0 1-14 15,0-7 7-15,0 8-9 0,12 6 19 0,-10-8 1 16,2 11-9-16,0-1-9 0,4-1-3 0,-4-5 14 16,1-2-12-16,-2 0-1 0,-1-1 6 15,2 0-3-15,-3 0-8 0,1-1 7 0,2 8 5 16,-1-4-6-16,-1-1 7 0,0 1-13 0,3 4 5 16,-1-2 11-16,-1-2-13 0,-3-1 7 15,5 6 5-15,-3-3-18 0,0 0 11 0,1 3-14 16,0 1 9-16,0 0 4 0,1 0 12 0,0 2-31 15,-2-1 14-15,2 2 2 0,-1 1 2 16,1-1-2-16,0 1-10 0,0 0 0 0,-1 0-4 16,4 1 13-16,-2-1-7 0,2 0 17 0,1-1-17 15,0 1 10-15,-1-1 9 0,-1 1-18 16,-1-2 8-16,2-1-4 0,1 1 8 0,-3 0-3 16,1 0-2-16,1 1-13 0,-1 0 3 0,1 0-3 15,-3 1 0-15,-1-1 11 0,3 2 2 16,-1 1-10-16,0 1 12 0,-1 0-1 0,1 1 5 15,-1 0-13-15,-1 0-1 0,-3-1 0 0,4 2 13 16,-1-1-21-16,-3-12 21 0,0 5 1 16,0 4 1-16,11 20-22 0,-8-18 15 0,-1-2 7 15,0 2-2-15,-2-2-8 0,3 0-3 0,-3 0 20 16,1 0-10-16,0-1-10 0,-1 3 15 16,0-11-2-16,0 5-14 0,0 5 4 0,0 1 4 15,0 2 2-15,0 0-7 0,0 1 9 0,0 3 7 16,0 0 9-16,0 3-19 0,0-1-2 15,0 1 22-15,0-1-18 0,0 1-1 16,0-3-4-16,0 3 8 0,0-1-2 0,0 1-8 16,0-2 7-16,0 0 11 0,0 3-32 15,0 0 15-15,0 0 14 0,0-1-7 0,0 0-11 16,0 0 5-16,0-1 7 0,0 1-7 0,0 0-3 16,0-1 12-16,0 1-6 0,0-1 29 15,0 1 2-15,0 1-38 0,0-1 4 0,0 0-16 16,0 0 44-16,0 2-29 0,0-1-15 15,0-1 26-15,0-1-18 0,7 2-5 0,-7-1 16 16,0 2-14-16,0 0 7 0,11 34 18 0,-11-53-4 16,0 10-11-16,0 7-22 0,0 0 42 0,0 0-26 15,0 3-6-15,12 33 17 0,-8-34-6 16,-1 1-9-16,1 1-3 0,0-2 25 0,-1 3-10 16,4-5-5-16,-5 2 4 0,5-1-4 15,-2 0-6-15,0 0 5 0,2-2-12 0,1 1 8 16,-2 0 9-16,0-2-22 0,1 1 23 15,2-2-14-15,-2 0 18 0,-2-3-6 0,2 3-14 16,-1-1-33-16,2 2 23 0,-3-4 21 0,0 0-41 16,1 5 23-16,-5-2-18 0,4 0 22 0,1-2-10 15,-1 0 6-15,-2-3-9 0,1 0-19 0,-1-1 5 16,-1-3-14-16,0-4 10 0,0-5-43 16,-2-11-13-16,0 8-33 0,0-2-8 0,0-6-17 15,0 0-107-15,-6 9-184 0,-3-20 1 16</inkml:trace>
  <inkml:trace contextRef="#ctx0" brushRef="#br1" timeOffset="-87951.575">9022 13916 63 0,'0'0'113'0,"0"13"-7"0,0-13 0 15,0 0-5-15,0 0 4 0,0 0 11 16,0 0-12-16,0 0-3 0,0 0 17 0,0 0-30 15,0 0 21-15,0 0-19 0,0 0 18 0,0 0-10 16,0 12-6-16,0-12-17 0,0 0 10 0,0 0-35 16,0 0-5-16,0 0 22 0,0 0-21 0,0 0 6 15,0 0-5-15,0 0-16 0,0 0 1 16,0 0 12-16,0 0-27 0,-1-12-6 0,8 1-16 16,1-3 3-16,-1 0-2 0,-1-1 5 15,2 0-8-15,-3-1-16 0,0 1 24 0,2 2-3 16,-3 2 9-16,1 3-22 0,-1 0 15 15,-3 1 1-15,1 2-9 0,0 0 11 0,-2 2-8 0,1 0 16 16,0 1-4-16,0-3-2 0,0 3 3 16,0 0-2-16,-1 0-6 0,0 1 2 0,0 0 5 15,1 1-1-15,-1 0 1 0,0 0 9 16,0 0 16-16,0 0 19 0,0 0 3 0,6 10-14 16,-4-5 9-16,1 11-11 0,-1 0-28 15,2 4 24-15,1-1-10 0,-3 3 18 0,0-2-25 16,3 1 21-16,-1 1-6 0,2 1 21 15,-2-4-37-15,0 3 25 0,-1-5-18 0,1 1 16 0,-1-1-9 16,1-2-4-16,2 0 16 0,-2-6-1 0,-4 1-31 16,1-4 29-16,1-2-20 0,-1 0 22 15,-1 0-48-15,2-1 15 0,0-2-25 0,-1 3 12 16,-1-4-36-16,0 0-29 0,0-2-8 16,0 0-42-16,0-2-26 0,-1 0-25 0,0 0-2 15,0 0-43-15,-1-2-305 0,0 2 0 16</inkml:trace>
  <inkml:trace contextRef="#ctx0" brushRef="#br1" timeOffset="-87584.909">9061 14121 115 0,'-4'5'147'0,"1"-2"-17"16,0 2 9-16,1-3 4 0,-1 1-11 15,2 1 0-15,0-4-26 0,-1 2-1 0,1 0-4 16,0-1-16-16,-2 2-8 0,2-2 9 0,0 0 19 16,0 1-39-16,1 0-5 0,-1-1 11 15,1-1-6-15,0 3-8 0,-1-2 5 0,1 0 2 16,0 0-10-16,0 0-19 0,-1 0 1 0,2 1 13 16,-1-2 5-16,0 1-12 0,2 0-9 0,-1 0 11 15,-1-1 2-15,0 0-10 0,9 2 5 16,-4-2 5-16,-1 0 4 0,0 2-34 0,2-4 9 15,11-2-15-15,-9 4 4 0,19-9 5 16,-10 3-23-16,-5 0 40 0,3 1-32 16,3-4-27-16,-4 4 21 0,-2 1-17 0,-2 0-2 15,-2 2-25-15,0-1 21 0,-2 1-16 0,0 2-25 16,-2-3 4-16,0 1-16 0,0 1-46 16,-3-1 11-16,4 1-28 0,-2-2-23 0,0 1-51 15,0-1-195-15,0 1 0 0</inkml:trace>
  <inkml:trace contextRef="#ctx0" brushRef="#br1" timeOffset="-87009.811">9437 13930 107 0,'0'-1'121'0,"-1"1"-12"0,1-2-14 0,-1 1-24 16,0 1 0-16,1 0 7 0,-1-2-4 16,0 2 3-16,1 0 8 0,-2 0-9 0,2-1 9 15,-1 1 13-15,1 0 6 0,0 0-19 16,-1 0 4-16,1 0 11 0,0 0-18 0,0 1 24 15,-1-1-30-15,-1 0 7 0,2 1-22 16,-1-1 26-16,0 1-19 0,0-1 25 0,1 0-18 16,-1 1-10-16,1-1 8 0,0 0-14 0,-1 0 9 15,1-1-15-15,1 1-7 0,-2-1 9 0,1-1 12 16,-1 2 8-16,2-1-46 0,-2 1 19 16,1 0 15-16,0-2-14 0,-1 1-10 0,1 1 19 15,1 0-47-15,-2 0 20 0,1-1 0 16,0 1 14-16,0 0-9 0,1 0-22 0,-2 0 8 15,0 1-38-15,1-1 27 0,-1 0-30 0,1 0-28 16,0-1-10-16,0 1-22 0,0 1-21 16,0-1-29-16,-2 0-49 0,1 0-79 0,-4 0-349 15,5 0 0-15</inkml:trace>
  <inkml:trace contextRef="#ctx0" brushRef="#br1" timeOffset="-85989.121">9773 13664 42 0,'0'0'118'16,"0"0"-2"-16,0 0-4 0,-13 0 0 0,13 0-23 15,0 0 12-15,0 0-6 0,0 0 0 16,0 0-14-16,0 0 9 0,0 0-5 0,0 0 1 16,0 0-26-16,0 0 18 0,0 0-10 0,0 0-3 15,0 0-27-15,0 0 17 0,0 0-8 0,0 0-14 16,0 0-7-16,0 0 16 0,0 0-10 15,0 0 7-15,0 0-8 0,-10 0-2 16,11 7-2-16,0-1 4 0,-1 4-2 0,0 4 0 16,5 21-8-16,-3-14 16 0,-2-1 9 0,2 1-11 15,-2 0 7-15,0-1-33 0,0-6 1 0,1 5 6 16,-1-4 12-16,1-4-14 0,-1 0 5 16,5 3 16-16,-5-5-14 0,1-1-6 0,0-2-8 15,-1-6 13-15,0 0-15 0,0 0 35 16,0 0-32-16,0 0 1 0,0 0 4 0,7 10-16 15,-4-14-7-15,-1 0 19 0,0 1-5 0,3-13-16 16,-1-1-20-16,0 0 6 0,-1-1-6 16,-1 0 3-16,2-1-2 0,0 1-1 0,1 1 14 15,-2-1-8-15,0 4 1 0,-1 4-4 0,1 0-13 16,0 2 26-16,-2 2 9 0,1 1-13 16,0 1-2-16,-1 0 11 0,0 1-6 0,1 0 1 15,-2 1-1-15,1-1-9 0,-1 1 20 0,2 0-8 16,-2 2 8-16,0 0-9 0,-2-2 28 15,2 4-12-15,-1-2-11 0,1 3 12 16,-2-1-5-16,2 1 20 0,-2 1-6 0,0 1-1 16,0 1 14-16,-6 7 0 0,3 1 4 0,0-1-8 15,-4 0-5-15,3 1 10 0,-2-1-5 0,2 0 12 16,-3 0-1-16,2-2-5 0,5-2-10 0,-2-1-12 16,2-2 25-16,0-1-14 0,1-2 6 15,0 1-6-15,1-4 12 0,0 0-2 0,0 0-11 16,0 0-6-16,0 0 23 0,13 12-34 15,-8-10 16-15,2-1-3 0,-1-1-22 0,1 0 0 16,2 0-3-16,4 0-35 0,1 0-7 0,1 0-6 16,17-11-35-16,-20 8-6 0,-1 2-8 0,1-1-17 15,-4 2-14-15,0-1-33 0,0-2-19 16,-1 2-11-16,-4 1-55 0,1-3 0 0</inkml:trace>
  <inkml:trace contextRef="#ctx0" brushRef="#br1" timeOffset="-85495.498">10116 13798 103 0,'0'-3'106'0,"0"-1"2"16,3-1-9-16,-3-1-6 0,0 3-1 0,0-2-7 16,-1 1 3-16,-1-1-11 0,1-1 6 15,1 2-2-15,0 4 2 0,0 0-11 0,0 0-1 16,-9-14-13-16,6 12-2 0,0-1-12 15,0 1 19-15,-1 0-2 0,1 1-20 0,0 0 21 16,-2 2-28-16,1-1 20 0,1 1-21 0,-1-1 16 16,0 4-8-16,4-4-8 0,-6 6 13 15,5-1 5-15,-3-2-22 0,2 4-2 0,0-3-12 16,-1 2 20-16,2-1-2 0,-1 0-7 0,2 0-14 16,-1 1 8-16,1-6-8 0,0 0-2 0,0 7-23 15,0-7 6-15,0 8-2 0,0-2-8 16,0-6-3-16,0 7 3 0,0-7 12 0,0 0-25 15,13 12 16-15,-11-11-6 0,1-2 7 16,0 2-17-16,1-2 24 0,0-1-8 0,-3 0 6 16,2 1 9-16,1-4-17 0,-1 2 8 0,1-1 7 15,-1 0 16-15,0 0-14 0,0-1 12 16,-1 0 6-16,1 1-4 0,-3-1 23 0,3 2 0 16,-1-1-15-16,0 1 12 0,0 1 17 0,-2 2-25 15,0 0 19-15,0 0 17 0,0 0-14 16,0-7-19-16,0 7-10 0,0 0 25 0,0 0-25 15,0 0-21-15,13-10 6 0,-10 10 13 0,-1 2-20 16,-1 0 4-16,2 0-15 0,1 2-9 0,-1-3-6 16,1 1-33-16,1 0-10 0,-1 0-52 15,0-1-26-15,1 1-15 0,-1 0-39 0,1-2-216 16,0 1 0-16</inkml:trace>
  <inkml:trace contextRef="#ctx0" brushRef="#br1" timeOffset="-85183.298">10288 13709 80 0,'1'-3'139'0,"2"0"-16"0,-3 0-17 0,2-1 2 0,-1 1 14 16,0-1-29-16,1 1 3 0,-1-1-26 0,0 2 2 16,-1-1 0-16,1-1 22 0,1 2-8 15,-2 0-5-15,0-1 18 0,0 1-16 16,0 0-22-16,0 2 23 0,0 0 10 0,0 0-27 15,0 0-1-15,0 0 2 0,0 0-22 0,-7-5-6 16,7 6-1-16,-2 1 9 0,0 1-8 0,1-1 10 16,-2 2 3-16,0 0 4 0,1 1-8 15,1-1-23-15,-1 2 0 0,0 0-13 0,2 0 20 16,-1-1-15-16,0 1 7 0,1-6-22 0,0 0-14 16,0 8-7-16,0-1-16 0,0-1-26 15,0-6 10-15,0 8-21 0,0-8-22 0,12 15-22 16,-9-12-54-16,0 0-34 0,1-1-224 15,-2-2 0-15</inkml:trace>
  <inkml:trace contextRef="#ctx0" brushRef="#br1" timeOffset="-84893.65">10402 13641 145 0,'1'-4'142'0,"-1"1"4"16,0-1 8-16,0 2 3 0,0-1-17 15,0-1-3-15,1 1 0 0,-1 1-14 0,-1 1 4 16,0-1-11-16,1 2-20 0,-2 0-1 0,1 0 10 16,-1 1 10-16,0 0-22 0,0 2-14 15,0 0-27-15,1 1 15 0,-1-1-4 0,1 1-11 16,0 1 22-16,1-1-16 0,-1 2 8 16,1-1-39-16,0 0 20 0,1 0-30 0,-1-5 4 15,0 0 2-15,0 7-31 0,0-7-25 16,12 14 9-16,-9-11-35 0,2-1 15 0,-1-1-36 15,0 1 0-15,0 1-22 0,2-3-13 16,-1 1-8-16,0-1-29 0,1 1-31 0,-1-1-14 16,-5 0-61-16,0 0-46 0,7 0 0 0</inkml:trace>
  <inkml:trace contextRef="#ctx0" brushRef="#br1" timeOffset="-84311.308">10524 13458 73 0,'-2'-5'93'0,"2"0"-2"0,-2 0-4 15,1-1-1-15,1 2 5 0,-3 1-10 16,2-2 6-16,0 1-8 0,-1 1 15 0,1-3-4 15,0 4 1-15,0-1-5 0,-1 0-2 16,2 1-12-16,-1 0-8 0,0 0-8 0,1 0 12 16,-1 1-3-16,0 0-14 0,0 2-1 15,2 0 17-15,-1 3-10 0,1-1 4 0,0 2 10 16,-1 1-15-16,2 1-3 0,0 9-4 0,-2-7-10 16,5 16 0-16,-1-8 19 0,0 1-22 15,0 0-4-15,0-1 23 0,1 4-20 0,0-1-11 16,0-2 16-16,0 0-2 0,-1-1-9 15,2-1 4-15,-3-4-12 0,-1-3 3 0,0 1-8 16,0-5-10-16,-1 2 38 0,0-3-24 0,0 0-12 16,0-2-2-16,0 1 17 0,-1 1-10 0,2-4-9 15,-2 1 28-15,0 0-4 0,0-1-31 16,0 0-6-16,0 0 9 0,0-11-1 0,0 6-24 16,1 1 25-16,-1-2-7 0,1-2 19 15,-1 1-10-15,3-9-9 0,0 0-8 0,-2 6-11 16,2 0 30-16,-1 3-25 0,1-3 9 0,3-3 13 15,-3 3-16-15,1 3 10 0,-1 0 7 16,0 3-14-16,-1 0-3 0,2 2 20 0,-2 0-12 16,0 0 26-16,1 2 1 0,-3 0-26 0,0 0 21 15,0 0 16-15,11 14-13 0,-3-1-18 0,-4-3 13 16,1-2-14-16,-3-2-2 0,0 3 8 16,1-2-25-16,0 0 19 0,-1-1-25 0,0 0-22 15,4 11-20-15,-2-6-20 0,-2-3-13 16,0 0-35-16,1-2-37 0,-2-1-77 0,2 0-201 15,-2 0 0-15</inkml:trace>
  <inkml:trace contextRef="#ctx0" brushRef="#br1" timeOffset="-84071.433">10741 13566 29 0,'0'0'167'0,"1"-1"-26"0,-1 0 15 16,0 0 5-16,2 2-19 0,-2-1 9 0,2 1-23 16,-1 2-25-16,1-1-5 0,0 1 7 15,0 1-30-15,0 2-14 0,0-1 0 0,1 2 16 16,-1-2-31-16,-1 0-27 0,3 12-11 0,-2-6-26 16,-1-1 5-16,1-2-40 0,-2-2-34 0,2-2-22 15,0 1-16-15,-2 0-34 0,0-3-76 16,0-2 2-16</inkml:trace>
  <inkml:trace contextRef="#ctx0" brushRef="#br1" timeOffset="-83740.816">10721 13401 93 0,'-1'-3'118'0,"0"1"-8"0,1 1-1 0,-1-3-34 16,0 3 16-16,1-1-26 0,-1 1-9 0,1 0 2 16,0 0 18-16,0 2-1 0,0-2-7 0,-1 2 20 15,1 0-6-15,0-1-1 0,-1 1 12 16,1-1 2-16,0 1-9 0,0-1-19 0,0 0 22 16,0 1-8-16,-1 0-13 0,1-1 17 15,0 0-11-15,0 0 0 0,1 0 19 0,-1 0-18 16,1 0-2-16,0 0 8 0,-2-1-7 0,1 1-17 15,0 0-4-15,0 0-30 0,0 0 18 16,-1 0-3-16,1-1-24 0,0 1 14 0,0 0 0 16,0-1-27-16,0 0-43 0,-1 1-8 15,2 0-11-15,-3-1-49 0,2 1-48 0,0 0-55 16,0 1-313-16,0-1 0 0</inkml:trace>
  <inkml:trace contextRef="#ctx0" brushRef="#br1" timeOffset="-82056.938">12239 13400 1 0,'0'0'94'0,"0"0"-32"0,0 0 2 15,0 0 5-15,0 0-9 0,0 0-10 16,0 0 0-16,0 0 3 0,0 0-5 0,0 0 26 16,0 0-6-16,0 0-15 0,0 0 19 0,0 0-4 15,0 0-31-15,0 0 25 0,0 0-13 16,0 12 2-16,0-12 4 0,0 0-11 0,0 0 3 15,0 0 11-15,0 0-14 0,0 0-6 16,0 0 22-16,0 0-7 0,0 0 0 0,0 0 6 16,0 0-22-16,0 0 0 0,0 0 14 15,0 0-14-15,0 0 8 0,0 0-12 0,0 0-14 0,0 0 3 16,0 0 3-16,0 0-8 0,0 0 1 16,0 0-6-16,0 0-2 0,0 0 12 0,-4-5-12 15,8 1-11-15,1 1 9 0,-2-2-22 0,9-7 5 16,-7 4-9-16,3-3 18 0,-3 2 0 15,-2 1-11-15,1-1-5 0,0-5-4 0,-1 5 4 16,-1-1 3-16,-2 3-3 0,2 1-1 0,-2 3 13 16,0 3-7-16,0 0 2 0,0-7-2 15,0 7-15-15,0-7 30 0,0 7 3 16,0-7-16-16,0 7 3 0,0 0 1 16,-11-15 10-16,9 13-11 0,0 1 1 0,-2-1 20 0,0 1 2 15,0 1-12-15,0 1-4 0,0-1 23 16,1 2-13-16,-4 0 8 0,3 0-8 0,-1 1 8 15,-4 6 6-15,-3 1-6 0,2 1 12 16,3 0-17-16,0 3 31 0,-1 0-11 0,3 0-2 16,-2-1 3-16,5-2-11 0,-1 0-4 0,3-3-2 15,-1 0-10-15,1-8 5 0,0 7 10 16,0 0-26-16,0-1 13 0,0-6-7 0,15 14-5 16,-12-10-3-16,3-1-32 0,1-2-6 0,11 3-20 15,-5-4-8-15,-13 0-24 0,17 0-47 16,0 0-27-16,16-10-46 0,-20 4-136 0,1 0 0 15</inkml:trace>
  <inkml:trace contextRef="#ctx0" brushRef="#br1" timeOffset="-81410.16">12448 13034 72 0,'-2'-1'135'0,"0"-2"-8"0,2 3 14 0,-1 0-8 16,0 0 9-16,0 0-25 0,1 3 7 0,0 0-28 16,0 0-3-16,-2 1-4 0,2 3-5 15,0-1 15-15,2 2-12 0,-2-1-34 0,0 2-1 16,0 6 14-16,9 18-7 0,-5-15 3 15,-2-2-17-15,4 1 7 0,-2 0-33 0,-3-5-1 16,2 5 16-16,0-9-14 0,-3 0 11 0,2-1-5 16,0-2 11-16,-2 0-4 0,2-1-22 15,-2 0-10-15,1-1 25 0,-1 0-30 0,1-2 9 16,-1 1-11-16,0-2-7 0,-1 0-2 0,1-1-29 16,-1 0 13-16,1-1 5 0,-2 0 0 15,0-2-4-15,0 1-1 0,-1-2-1 0,0 2-1 16,0-1-3-16,-1 1 22 0,0 0-10 15,0-1 3-15,0 1-2 0,-2 1 17 0,1 0-1 16,0 2 9-16,5 0-5 0,0 0 13 16,-9 0 25-16,1 0-22 0,3 0 8 0,5 0 13 15,-9 0-14-15,-5 13 15 0,5-4-7 0,-1 1-15 16,4-2 10-16,2-2-13 0,-1 2 10 16,4-4-18-16,1 2 11 0,0-6 4 0,0 0-3 15,0 7-7-15,0-7-1 0,0 8-18 0,0-8-20 16,10 14-3-16,-5-12-13 0,0 0-36 15,-1-2-36-15,3 0-49 0,9-5-44 16,-16 5-131-16,20-9 0 0</inkml:trace>
  <inkml:trace contextRef="#ctx0" brushRef="#br1" timeOffset="-81181.874">12538 13212 176 0,'0'-1'188'0,"0"-1"-17"0,2 1 7 16,-2 0-10-16,0 1-5 0,0 0-12 16,2 0-15-16,0 0 22 0,-2 2-19 0,0 1-15 15,2-1 18-15,-1 2 5 0,1-1-34 16,-2 1-22-16,0 0 1 0,5 2 18 0,-5-1-67 16,2 1 18-16,0-1-14 0,-2 0-39 0,1 0-29 15,0-1-17-15,-1 1-32 0,0-5-4 16,0 0-36-16,0 6-49 0,0-6-43 0,0 7-281 15,0-7 0-15</inkml:trace>
  <inkml:trace contextRef="#ctx0" brushRef="#br1" timeOffset="-81013.702">12531 13012 125 0,'0'-4'115'0,"-2"1"-30"0,0-1-13 0,2 3-20 16,0-1-62-16,0 1-14 0,2 0-66 0,0 1-130 15</inkml:trace>
  <inkml:trace contextRef="#ctx0" brushRef="#br1" timeOffset="-80730.681">12601 12990 88 0,'-3'3'177'0,"2"1"-5"0,1-1-5 0,1 2 9 15,-1 1-26-15,5 8 3 0,-3-1-10 16,-2-5-24-16,4 14-1 0,-1-5 0 0,-2 1-34 15,1-2 5-15,0 2-8 0,2-2 2 0,3-1-30 16,-5 1 16-16,0 0-13 0,0-4-6 0,1 0-9 16,-1-4-2-16,7 5-11 0,-8-4-9 15,-1-2-37-15,0-7-43 0,0 0-12 16,0 0-31-16,0 0-64 0,0 0-70 0,0 0-165 16,0 11 0-16</inkml:trace>
  <inkml:trace contextRef="#ctx0" brushRef="#br1" timeOffset="-80567.328">12594 13197 17 0,'-2'-1'156'0,"2"0"-13"0,0-1-27 16,0 0-11-16,0 1 14 0,2-2-22 16,0 0-12-16,0 1-15 0,1-1-33 0,1 1-32 15,10-4-13-15,-5 0-35 0,2-1-72 0,2-1-59 16,-1-1-77-16,0 0 46 0</inkml:trace>
  <inkml:trace contextRef="#ctx0" brushRef="#br1" timeOffset="-79287.149">11985 13125 69 0,'0'0'109'0,"0"0"-13"0,0 0 2 0,0 0-19 0,0 0-4 15,0 13 3-15,0-13-28 0,0 0 9 16,0 0-13-16,0 0 24 0,0 0-6 0,0 0-6 16,0 0-14-16,0 0 7 0,0 0-15 15,0 0-8-15,0 0 7 0,0 0-1 0,-2 4-7 16,18-11-9-16,-3 1-20 0,2 0 22 0,-3-1-24 16,3-1-4-16,2 1 21 0,-2 1-24 15,2-3 4-15,0 2 12 0,-1 1-11 0,2-2 12 16,-3 1 4-16,1-1-7 0,0 0-20 0,2 1 30 15,0 2-7-15,2-1-6 0,0-1-4 0,-2 2-9 16,0 0 13-16,0-2-36 0,4 3 6 16,-3-2 22-16,-6-4-12 0,3 5-18 0,1-3-34 15,-2 6 35-15,0-3 16 0,-1 2 6 16,3 0-30-16,-5 0 32 0,1-3-53 0,-2 4 0 16,-3-1 18-16,1 0 23 0,8-1-58 15,1-1 9-15,-9 4 20 0,1-2 9 0,-2 1-5 16,-1 1 11-16,-1-2-1 0,-1 1-12 0,2 1 20 15,-3-2-5-15,-1 3 28 0,3-2 6 0,-2 1 10 16,1 1-8-16,0-1 29 0,-2 1-18 16,0-1 31-16,2 0-12 0,-5 1 1 0,0 0 0 15,0 0 1-15,0 0-21 0,6 0 32 16,-6 0-24-16,7 0 10 0,-7 0 15 16,7 0-39-16,-7 0 27 0,7 0 8 0,-7 0-5 0,7 0-1 15,-7 0 5-15,8 0-21 0,-8 0 23 16,6 0-6-16,4-9-5 0,-7 8-17 15,-1 1-7-15,0 0 38 0,2-2-10 0,-3 2-14 16,1-1 6-16,0 1-8 0,3 0 19 0,-5 0-12 16,2-1-3-16,0 1 21 0,-1 0-10 15,1-1 1-15,-2 1 11 0,0 0-6 0,0 0 14 16,0 0 3-16,0 0-7 0,0 0 4 0,0 0 4 16,0 0-16-16,0 0-3 0,0 0 26 0,8 10-11 15,-8-7-5-15,0 0-10 0,0 1-1 16,0 1 13-16,0 1 0 0,2 0-16 0,-2 0 17 15,0 2-17-15,2 10 3 0,1 1 9 0,-3 2 3 16,2 0-9-16,0-2 2 0,-2 3 11 16,0-10-15-16,0 5-8 0,0 3 5 0,14 23-25 15,-10-19 15-15,1-4-2 0,1 1 15 0,0-3-14 16,-2-1 3-16,0-2 2 0,-1-4-37 16,1 0 8-16,-2-2 7 0,0-2 16 15,0-2-31-15,-1 1 13 0,1-2 2 0,0-1-20 16,0 1 3-16,-2-1-19 0,3-2-39 15,-3-1-19-15,0 0-30 0,0 0-33 0,0 0-44 16,3-8-113-16,-3 4-91 0,1-1 1 0</inkml:trace>
  <inkml:trace contextRef="#ctx0" brushRef="#br1" timeOffset="-78120.903">11912 13139 19 0,'1'-2'94'0,"0"2"-10"16,-1 0-29-16,0 0-5 0,0 0-8 15,0 0-15-15,0 0 15 0,0 0 3 0,0 0 16 16,0 0-14-16,0 0-28 0,0 0 13 0,0 0 13 15,0 0-4-15,0 0 6 0,0 0-8 0,0 0 19 16,0 0-6-16,0 0-3 0,9 16 8 16,-9-10-13-16,2 13 4 0,-2-10 2 0,0 6-4 15,0 2-11-15,0 2 7 0,0 1 12 16,0 2-24-16,0 0-2 0,0-1 12 0,0 0-18 16,0-1 6-16,0 1 15 0,0 0-20 0,0 0 13 15,-9 17-3-15,5-21-3 0,2-1-7 16,1 2 1-16,-1-1-13 0,0-3 0 0,2-3 6 15,-3-1 9-15,2-4-2 0,1 2-19 16,0-8 3-16,0 0 9 0,0 8 6 0,0-2 1 16,0-6-15-16,0 7-2 0,0-7-4 0,0 6 11 15,0-6-2-15,0 7 11 0,0-7-9 16,0 6 2-16,0-6-6 0,0 7-6 0,0-7 10 16,0 0 6-16,0 7-15 0,0-7-10 0,0 7 13 15,0-7-19-15,0 0 28 0,0 5-10 0,0-5 8 16,0 0 1-16,0 0-26 0,0 0 7 15,0 7-9-15,0-7 10 0,0 0 17 0,0 0-17 16,0 0-8-16,0 0 1 0,0 0 15 16,13 13 5-16,-9-13-4 0,-2 0 0 0,-1 0-10 15,2 0 16-15,0 0-6 0,1-2-10 0,1 1 0 16,-1 0 5-16,1 0 2 0,1-1 5 0,-6 2 0 16,13-3 2-16,8-2-20 0,-2 0-3 0,0 2 4 15,0-3 4-15,3-1 7 0,0-2 7 16,0 1-10-16,2-2 13 0,2 2-23 0,4-1-5 15,-5 1 15-15,1-1-14 0,3 0 16 16,-2 1 7-16,2 2-20 0,0-2 15 0,1 1-8 16,-3-2 6-16,2 3-15 0,-1-4 2 0,0 5 24 15,0 0-11-15,1-2 0 0,-3 4-16 16,-3-1 4-16,-1 0 16 0,-8 1-6 0,6-1-6 16,-9 3-8-16,1 0 19 0,-6-1-11 0,-6 2 19 15,0 0-13-15,7 0-3 0,-7 0 3 16,6 0 8-16,-6 0 6 0,0 0 0 0,10 0-21 15,-10 0 5-15,0 0 0 0,6 0-8 16,-6 0-2-16,0 0-5 0,0 0-7 0,7 0-34 16,-7 0 15-16,0 0-6 0,0 0-48 0,0 0-34 15,0 0-36-15,11-8-71 0,-11 8-60 16,-2-2 0-16</inkml:trace>
  <inkml:trace contextRef="#ctx0" brushRef="#br1" timeOffset="-76209.681">13308 12871 90 0,'0'0'119'0,"0"0"-15"0,0 0-10 0,0 0 21 16,0 0-11-16,0 0-1 0,0 0-3 0,0 0-14 16,0 0 4-16,0 0-1 0,0 0 14 15,0 0-24-15,0 0 15 0,0 0 7 0,0 0-17 16,0 0-3-16,0 0-27 0,0 0 19 16,0 0-1-16,0 0-19 0,0 0 18 0,0 0 8 15,0 0 6-15,-20 9-7 0,23 11-23 0,-3-12 11 16,0 7-24-16,0 3-6 0,0 2-2 15,0 1 8-15,0 1-4 0,0-1 10 0,0 1-20 16,0-1-14-16,0-2 5 0,0 1 13 16,0 0-8-16,15 15 4 0,-13-23-20 0,0-2-7 15,-2 0 10-15,2-4 12 0,-1-1 9 0,-1 1-30 16,2-3 15-16,-2-3-9 0,0 0 3 16,0 0-29-16,0 6 7 0,0-6-9 0,0 0-20 15,2 6-14-15,-2-8 3 0,-2-1-17 16,2-2-11-16,-2 1 11 0,1-2-7 0,-1 1 4 15,-4-9 13-15,4 5 1 0,-5 0 17 0,3 2-8 16,-4-5 10-16,4 3 3 0,0 4-4 16,1-1 22-16,-1 2 9 0,0 1-16 0,1 0 11 15,-2 1 0-15,1-1-3 0,0 2 7 16,1-1 3-16,-1 2 22 0,-2 0 12 0,6 0-18 16,0 0 4-16,-7 0 18 0,7 0 0 15,-16 12-4-15,12-7 0 0,3-1-17 0,-3 1 27 16,2-1-11-16,0 2 2 0,2 0-17 15,-3-1 3-15,3 0-11 0,0-5 18 16,0 0-11-16,0 8 4 0,0-1-1 0,0-7-4 16,18 21 2-16,-11-14-10 0,2-2 4 0,-2 1-21 15,1-4 0-15,-1-1-21 0,2 0 7 0,-4-1 6 16,2 0-4-16,-7 0-24 0,12 0 15 16,0 0-2-16,18-15-2 0,-22 10 19 0,-1-1-2 15,5-3 0-15,-1 1 4 0,-3 0-14 16,-1-4-4-16,0 6 12 0,-4-1 14 0,1 1-24 15,-2-1 11-15,0 2 14 0,0-1-11 0,0 0 11 16,-2 2-3-16,0-1 0 0,0-1 18 0,0 2-11 16,0-1 4-16,0 5 21 0,0 0-12 15,0-6 0-15,0 6 22 0,0-7 0 16,0 7-3-16,0-6-9 0,0 6 1 0,0 0-5 16,0-7 11-16,0 7-12 0,0 0-1 0,0 0 9 15,0-7 7-15,0 7-8 0,0 0 27 0,0 0-18 16,-6-4-7-16,6 6 12 0,0 2-15 15,-2-3 10-15,2 5-11 0,0-2 8 0,0 1-21 16,2 0 20-16,-2 0-9 0,2-1-5 16,0 2 1-16,3-2-12 0,-1-1-29 0,1 0-7 15,0-1-21-15,-1 0-21 0,5-1 1 0,-3-1-13 16,2 0-18-16,-8 0 27 0,13 0-49 16,0 0 19-16,12-12-23 0,-13 5-18 0,-4 1-14 15,-3 1 33-15,1-1 11 0,-2 1 20 0,2-9 20 16,0 0 5-16,-4 1 35 0,3 0 12 0,-5 1 27 15,2 0 8-15,0 1 26 0,-2 11-15 16,0-10-12-16,0-4 29 0,0 1 29 0,0 0 16 16,0 0-18-16,0 2 15 0,0 3 0 15,-11-8-16-15,11 11 6 0,-2-1-1 0,2 1 7 16,-2-1-11-16,2 6-6 0,0 0 8 0,0-7 8 16,0 0-15-16,0 7 15 0,0-8-17 15,0 8 2-15,0-6-1 0,0 6 6 0,0 0 9 16,0-7-13-16,0 7-3 0,0 0-28 0,0-7 18 15,0 7 0-15,0 0-3 0,0 0-17 16,0 0 14-16,0 0-2 0,0 0-3 0,-8-10 0 16,8 12-12-16,0 1 3 0,0-1 18 0,0 2 7 15,0 0 1-15,0 0-40 0,1 2 5 0,-2 0 22 16,2 1 2-16,-2 0-6 0,1 2-27 16,0 5 25-16,0-1-12 0,0 5 5 0,0 0 6 15,0 0-12-15,0-3-21 0,0 0 25 16,0-2-2-16,0-1-3 0,0-3-16 0,0-1 1 15,0 1-22-15,0-2 14 0,0 0-3 0,8 3-4 16,3 9-6-16,-7-11-21 0,-2-2 23 0,1-2-15 16,1-1-11-16,-1-2-9 0,2 1 2 15,-5-4 1-15,6 2-4 0,-2 0-4 0,1-1 8 16,-5 1-14-16,0 0 15 0,14-8-4 16,-4-1 14-16,-3 2-13 0,5-2 18 0,-3-1 0 15,-1 2-21-15,-3-1 35 0,1 4-25 0,-1-3 15 16,-2 2 10-16,3-8-26 0,1 5 23 15,-3 1 9-15,-2 3 19 0,1 0-7 16,0 1 24-16,-1 0-2 0,0 1-3 0,-2 0-7 16,2-1 19-16,-2 2 7 0,2-1-2 0,-2 1-1 15,0-2-21-15,0 2 14 0,0 0 9 0,0 2 8 16,0 0-8-16,0 0 1 0,0 0-4 16,0 0 8-16,0-7-5 0,0 7-1 0,0 0-12 15,0 0 6-15,0-7-4 0,0 7 9 16,-9-7-10-16,7 7 2 0,-1 2 21 0,1 1-4 15,0-1-6-15,0 1-18 0,0 1 33 0,-5 7-36 16,3-4 13-16,2 2-10 0,2-2 23 16,-1 0-18-16,1-7-12 0,0 0-7 0,0 8 6 15,0-2-9-15,0-6-25 0,14 15-23 0,-10-10-17 16,0-2-6-16,2 1-17 0,-2-2-51 16,3 0 31-16,-1-1-23 0,1 1-72 0,-7-2-175 15,7 0 0-15</inkml:trace>
  <inkml:trace contextRef="#ctx0" brushRef="#br1" timeOffset="-75902.548">13811 12757 7 0,'0'-3'156'0,"0"-1"8"15,0 1-25-15,0 0 23 0,0 0-21 0,0 1-4 16,-2 1 16-16,2 0-4 0,0 1-11 0,0 1 3 16,0 1-5-16,0 1 2 0,0 0-24 15,0 3-13-15,2 1 26 0,-2 0-29 0,5 12-21 16,-5-10-14-16,5 22-15 0,-3-9 53 16,2-2-59-16,0 0 13 0,-1 0 15 0,1 3-36 15,0-3 10-15,-2 1-12 0,2-2 0 0,0 0-31 16,-2-1 4-16,0-6-4 0,0-3-28 15,-2-9-14-15,0 6-40 0,0-6-19 0,0 8-19 16,0-8-40-16,0 6-37 0,0-6-66 0,1 5-194 16,-1-7 1-16</inkml:trace>
  <inkml:trace contextRef="#ctx0" brushRef="#br1" timeOffset="-75754.425">13804 12939 83 0,'-2'-2'146'0,"0"-1"-29"16,0 1-10-16,2-3-34 0,4 1-12 0,-1-1-2 16,-1 2-18-16,10-5-61 0,1 1-29 15,-1-3-85-15,-4 4-63 0,5-1-22 0</inkml:trace>
  <inkml:trace contextRef="#ctx0" brushRef="#br1" timeOffset="-75396.974">13955 12962 73 0,'4'0'104'0,"-3"0"-14"0,1 0-5 16,2-2-20-16,-1 0-4 0,1 1 3 15,-1-1-36-15,1-2 10 0,-2 0 13 0,5-9-18 16,-3 3-5-16,1 2 7 0,-4 0 17 15,1 0-9-15,-2-2 15 0,0 3 6 0,0-1-10 16,0 0-1-16,0-1 14 0,0-2-2 16,-12-6 5-16,10 11-5 0,-1 2 2 15,1 0 15-15,0 2-6 0,0 0 6 0,-1 4 2 16,-1-2 11-16,2 2 3 0,-1 2-6 0,-1 1-18 16,3-1 0-16,-1 1 1 0,0 1-7 15,2 0-23-15,0 0-9 0,-2 1 17 0,2-7-30 16,0 7 5-16,0 0-18 0,0 0-21 0,0-7 4 15,16 24-17-15,-11-16-29 0,1-3-21 0,1 0-9 16,-1-4-68-16,2 1-27 0,-8-2-51 16,6 0-196-16,5 0 0 0</inkml:trace>
  <inkml:trace contextRef="#ctx0" brushRef="#br1" timeOffset="-73979.532">13120 12780 9 0,'0'0'121'16,"0"0"-6"-16,-13 0-2 0,13 0-6 0,0 0-10 16,0 0-3-16,-25 22-7 0,20-20 11 0,3-1-35 15,-3 0 14-15,3 0-11 0,-1 0-5 16,-1 1-13-16,0-2 24 0,0 2-14 0,1 0 17 16,-1 0-24-16,-1-1 8 0,2 1-5 15,-1 1-8-15,0-2 15 0,1 2-2 0,-1-2-16 16,2 1 6-16,0-1-7 0,-2-1 1 0,0 2 1 15,2-1-6-15,0 0-4 0,-2 0-11 16,4 1 24-16,0-2-20 0,-3 1 8 0,3-1-5 16,0 0-5-16,0 0-22 0,-2-3 10 0,4 2 13 15,1 1-7-15,-1-1-12 0,4 0-7 16,0 1 17-16,13-4-11 0,-2-1-20 0,5 0 5 16,-2 1-1-16,2-2-1 0,3-2-1 15,-3 1-10-15,3 1 19 0,0-2-19 0,2 1 12 16,-2 0 7-16,2 0-8 0,-3 1 9 15,3-3-19-15,0 1 5 0,0 2 6 0,2 0 4 0,-2-1-9 16,1-1-4-16,-2 2 14 0,-2 1-10 16,1 1 6-16,-2-2 7 0,0-1 2 0,-1 1-10 15,2 1 9-15,-5 1 1 0,3-2-2 0,-2 4-9 16,-1-1 13-16,2-1 7 0,-2 0-4 16,1 1-10-16,-7 1 9 0,-1 0 4 0,5-2-12 15,-2 2-4-15,-15 2 1 0,13 0-9 16,0 0 17-16,-1 0-4 0,-2 0 0 0,-3 0 13 0,9-10-2 15,-16 10-23-15,0 0 9 0,7 0 13 16,-7 0-13-16,8 0 5 0,-8 0-11 0,10 0 23 16,-4 0 1-16,-6 0-14 0,7 0-3 15,-7 0 12-15,7 0-6 0,-7 0-15 0,9 0 16 16,-9 0-26-16,17-11 4 0,-14 11 16 0,1 0-24 16,2-1 10-16,-4 0 8 0,2 0-5 15,0 1 8-15,-4 0 14 0,0 0-10 16,0 0-4-16,0 0 16 0,5 0 6 0,-5 0-15 15,0 0 12-15,8 0-20 0,-8 0 14 0,8 0-8 16,-8 0 11-16,6 0 3 0,-6 0 0 0,0 0 6 16,7 0-16-16,-7 0 12 0,0 0 16 15,6 0 7-15,-6 0-7 0,0 0 10 0,0 0-17 16,7 0 18-16,-7 0-17 0,0 0 7 16,0 0 13-16,0 0-18 0,0 0 13 0,7 0-15 15,-7 0-4-15,0 0 13 0,0 0-2 16,0 0 19-16,0 0-24 0,0 0 3 15,0 0-10-15,7 0 16 0,-7 0-23 0,0 0 16 16,0 0-7-16,0 0 12 0,0 0-32 16,0 0 23-16,0 0-7 0,6 0 1 0,-6 0 27 15,0 0-3-15,0 0-6 0,15 2 8 0,-13 2-14 16,-2 0 8-16,2 3-13 0,-2-1 5 0,2 2-1 16,0 9-8-16,-1-3 24 0,2 6-11 15,-2 3 2-15,1-2 4 0,-2-9-11 16,0 5-20-16,0 3 9 0,0 3 33 0,0 0-45 0,0 0 13 15,8 22-28-15,-5-27 55 0,-3 3-11 16,5-3-1-16,-1-2-27 0,-3-3 3 0,0-2 7 16,0-2-32-16,-1-5-9 0,2 2-26 0,0-2 6 15,-2 1-25-15,0-2-31 0,0-1-47 0,0-1-20 16,0-2-53-16,-2-2-445 0,2 1 0 16,-2 0 1-16</inkml:trace>
  <inkml:trace contextRef="#ctx0" brushRef="#br1" timeOffset="-72522.242">12978 12766 46 0,'0'0'94'0,"2"0"-36"0,-2-1 19 15,0 1-2-15,0-1 8 0,3 1-44 16,-3 1 17-16,0 0 15 0,0 1 14 15,0 3-13-15,0-1 4 0,0-4-1 0,0 11-10 16,0-5 11-16,0 2-9 0,0 2-16 0,0 5-6 16,0 1 1-16,0 3 14 0,0 2-16 15,0 1 5-15,-10 23-15 0,10-33 11 0,0 5-12 16,0 4 0-16,0 2-14 0,0 0-8 16,0-1 27-16,0-2-6 0,0 0-1 0,0-3-14 15,0-2 1-15,0-2 0 0,0-2-16 16,0-1 15-16,0-1-6 0,0-2 3 0,0 0 5 15,0 0-12-15,0 0 8 0,0-2-19 16,0 2 2-16,0 0 15 0,0 0 0 0,0 0-17 16,0-1 6-16,0 0 9 0,0 0-19 0,-6 1 4 15,6-1 18-15,0-6 6 0,0 8-12 16,0 0-6-16,-11 6-2 0,9-8 5 0,2 1-5 16,-2-2 0-16,2 1-4 0,0-2 14 15,-4 3-16-15,4-1 19 0,0-2-6 0,-2 2-21 16,2 0 14-16,0-2-10 0,-2 2 9 15,0-1 9-15,2 0-11 0,0-5 13 0,0 0-7 16,0 7 1-16,0-7-17 0,0 8 17 0,0-2-4 16,0-6 1-16,0 7-10 0,0-7-3 15,0 6 15-15,0-6 2 0,0 0-13 16,0 7 16-16,0-7-9 0,0 0-7 0,0 7 13 16,0-7-2-16,0 0-2 0,0 7 4 15,0-7 2-15,0 0 8 0,0 0-12 0,0 0-1 16,0 7-2-16,0-7-13 0,0 0 20 15,0 0-23-15,0 6 18 0,14 1-3 0,-12-6-2 16,0 0 13-16,0 0-15 0,3 0 14 0,-3-1 6 16,2 0 0-16,1 0-17 0,2 0 2 0,0-2 3 15,-7 2 1-15,11 0-14 0,5 0 13 16,17-9 9-16,-15 6-2 0,0-1-1 0,1 0 8 16,-2-2-22-16,1 2 2 0,0-1 20 0,0 0-19 15,3-2 14-15,-6 3-11 0,5-3 5 0,-2 1 3 16,2-1-21-16,-1-1 24 0,0 1-15 15,4 2 19-15,-4-2 0 0,2 0-8 16,0-1-3-16,2 1-5 0,-4 0-11 0,2 0 24 16,1 1-9-16,-2-1-12 0,1 2 10 0,1-1-2 15,-2 1 2-15,0-2 3 0,-1 0-11 0,-2 0 10 16,2 1 0-16,0 1-18 0,1-2 17 16,-3 2-3-16,-2-2 4 0,5 1-18 15,-4 2 6-15,4-3 15 0,-4 2 1 0,2 0-20 0,0-2 19 16,-2 0-15-16,0 3 3 15,-1 2-4-15,1-3 18 0,-3-4 5 0,-2 7-3 0,5-2-7 16,-3 1-11-16,-3 0 0 0,-1 2 10 16,-1-2-17-16,-1 0 16 0,1 0 4 0,-2 3-12 15,0-3 8-15,-1 3 6 0,4-1-16 16,-2 0 8-16,0-1 10 0,-1 1-20 0,1 0 14 16,2-1 9-16,9-1-16 0,-2 1 13 0,-5 1-8 15,3-5-7-15,-3 5-1 0,-2 0 5 0,-2 0 4 16,0 1-8-16,-3-1 2 0,2 0 4 15,-1 1 21-15,-3 0-2 0,2 0-29 16,2 0 20-16,-2 0 1 0,0-1-22 0,-1 1 19 16,3-1-15-16,-6 1 15 0,0 0-12 0,6 0-4 15,-6 0 0-15,8 0 17 0,1 0-12 16,-9 0-7-16,8 0 16 0,-3 0 4 0,-5 0-1 16,11 0-6-16,-11 0-1 0,7 0 11 0,-7 0-2 15,8 0-14-15,-8 0 19 0,7 0-1 16,-7 0-25-16,7 0 7 0,-7 0-8 0,0 0 2 15,0 0-27-15,7 0-9 0,-7 0-43 16,0 0-1-16,0 0-75 0,7-4-90 0,-9 2-120 16,-1 1 1-16</inkml:trace>
  <inkml:trace contextRef="#ctx0" brushRef="#br1" timeOffset="-70515.746">9253 14939 85 0,'0'0'102'0,"0"0"6"16,0 0-23-16,0 0 9 0,0 0 1 0,0 13-15 15,0-13 9-15,0 0-8 0,0 0 17 16,0 0-13-16,0 0-4 0,0 0 12 16,0 0-13-16,0 0-4 0,0 0 15 0,0 0-27 15,0 0 8-15,0 0-6 0,0 0 1 0,0 0 8 16,0 0-18-16,0 0-1 0,-13 0 17 0,13 0-16 16,0 0-24-16,0 0 16 0,0 0-14 15,0 0 4-15,0 0-13 0,0 0-10 0,0 0 31 16,-23-4-22-16,22 0-25 0,0-3 28 0,1 2-21 15,1-1 4-15,-2 0 9 0,1 6-5 16,0 0 3-16,0-9 2 0,0 2-32 0,12-13 17 16,-8 11 4-16,0 0-12 0,0 4 12 15,-1-2-8-15,1 3-6 0,-2 1 3 0,1-1-21 16,-1 1 24-16,3 0-25 0,-4 2 15 16,3 1 4-16,-1 0 5 0,-3 0-3 0,0 0 9 15,0 0-6-15,14 12-12 0,-7 1 1 0,-2 0 6 16,-1 0-1-16,-2-2-6 0,2 6 11 15,-2 0-17-15,-2 2 29 0,0-10-19 0,0 5 8 0,0 4 0 16,0 2-15-16,0 0 18 0,-13 19-8 16,8-20 18-16,-2 0-14 0,2 0 24 0,-1-1 18 15,1-4-21-15,3-2 9 0,-1-4-25 16,1-2 18-16,-1-2-7 0,1 1-13 0,1-1 25 16,-1-1-12-16,2 0 4 0,0-3 0 15,0 0-4-15,0 0 10 0,0 0-5 0,0 0 3 16,12 9-8-16,-9-9 7 0,2 0-11 0,1-2-18 15,10-2 32-15,-2-2-32 0,3 2-45 16,-1-3 10-16,1-1-36 0,-3 0-13 0,4 1-25 16,-4-1-42-16,6 3-61 0,-8-3-256 0,4-2 0 15</inkml:trace>
  <inkml:trace contextRef="#ctx0" brushRef="#br1" timeOffset="-70300.027">9569 15038 55 0,'1'-2'202'0,"0"0"-24"0,0 0 10 16,0 1-14-16,0 1-4 0,0-1-28 16,-1 0 7-16,2 1-45 0,-1-2 1 0,0 1-30 15,0 0-11-15,0-1-24 0,-1 1-4 16,1-2-53-16,-1 0-25 0,1 2-34 0,0-2-51 15,2-2-66-15,-1 2-117 0,0-3 80 0</inkml:trace>
  <inkml:trace contextRef="#ctx0" brushRef="#br1" timeOffset="-69632.811">9842 14695 152 0,'1'-1'134'0,"-1"0"-18"0,0 1 1 16,0 0 18-16,0 1-1 0,0 1-23 15,0 0 13-15,1 4-9 0,-1-1 1 0,0 2-9 16,2 11-20-16,-2-9 10 0,0 5-23 16,0 2 6-16,0 3-3 0,9 23 7 0,-7-22-16 15,1 2-6-15,-2-1 13 0,2-2-8 0,-1-2-4 16,1 0-2-16,-3-2 15 0,4-4-1 15,-3-1-21-15,-1-2-7 0,0 0 2 0,1-2-8 16,0-2 14-16,-1 2-28 0,1-2 43 16,0-1-35-16,-1 1 8 0,0-1 0 0,1 1 5 15,-1-4-20-15,1 2 12 0,-1-2-7 0,0-1-5 16,0 0-17-16,0-4 0 0,0 1-2 0,-3-12-16 16,2-1-11-16,1 7-5 0,-10-23 18 15,7 8-46-15,-1 0 31 0,0-2-15 0,1 1 2 16,2 1-17-16,0 2 21 0,-1-1 7 15,2 2-12-15,0 1 2 0,0 11-11 0,0-4-1 16,0 0 14-16,0 1-5 0,10-7 4 0,-7 13 11 16,0 0-20-16,1 3 27 0,0 0 3 0,0 2-13 15,0 0 10-15,1 0-16 0,-1 4 23 16,1-1-12-16,-1 1 3 0,-4-2 11 0,18 13 5 16,-10-7 3-16,3 4 1 0,-3 2 13 15,0-1-21-15,-5-1 12 0,-1-1-19 0,0 1 16 16,0-3 1-16,-2-7 14 0,0 9-21 0,0-2 13 15,0 4-5-15,-12 13-26 0,5-11-16 16,-3-3-8-16,0-1 7 0,1-3-20 0,0 0-12 16,1-3-28-16,1-1-28 0,0 0-27 0,1-2-53 15,6 0-198-15,0 0 0 0</inkml:trace>
  <inkml:trace contextRef="#ctx0" brushRef="#br1" timeOffset="-69235.85">10026 14789 53 0,'2'-2'135'15,"-1"4"-11"-15,0-2-4 0,0 2-8 0,-2 0-4 16,1 1-7-16,-3 1-6 0,3-2-13 15,-1 3 8-15,1 1-8 0,-1-1 7 0,1 1-24 0,0 1 7 16,-2-2-14-16,2-5-6 0,0 8 0 16,0-1-16-16,0 6 8 0,0 0 4 15,0 1-14-15,14 13-2 0,-6-15-6 0,1-3-1 16,-3 0-1-16,5 0-27 0,-2-5 9 0,2 0-1 16,-4-3-6-16,1-1 0 0,-8 0-1 15,0 0-6-15,9 0 16 0,-1 0-12 0,-8 0 0 16,17-9-10-16,-13 6 7 0,-1-3 8 0,0 2-20 15,-1-1-5-15,-1 0-2 0,-2-2-4 16,1 1-2-16,0-2-2 0,0-4 1 0,-17-19-25 16,8 13-9-16,-4 5-9 0,4-1-3 0,-1 0 24 15,-2 3-24-15,-1 2 7 0,8 0-56 16,-1 2-3-16,-1 1-45 0,1 3-57 0,4 0 9 16</inkml:trace>
  <inkml:trace contextRef="#ctx0" brushRef="#br1" timeOffset="-68857.879">10193 14626 76 0,'0'-1'153'0,"2"-1"2"16,-2 0-5-16,0 0 1 0,1 1-25 15,0-1 14-15,0 2-8 0,0 2 17 0,0 0-22 16,1 2 24-16,0 0-30 0,0 1-2 16,0 2 29-16,4 9-30 0,-1 1-16 0,0 1-6 15,-3 0 0-15,2 2 8 0,0 1-10 0,-2-1-7 16,3-1 8-16,-4 2-22 0,-1-12-17 0,0 6 0 15,0 1 9-15,0 0-41 0,11 18 15 16,-10-23 32-16,-1 0-24 0,0-11-14 0,0 8-20 16,0-2-21-16,0-6-34 0,0 9-31 15,0-3-14-15,0-6-14 0,0 0-37 0,0 0-14 16,8 10-40-16,-6-11-102 0,-1-2-226 16,0-2 0-16</inkml:trace>
  <inkml:trace contextRef="#ctx0" brushRef="#br1" timeOffset="-68372.695">10392 14792 55 0,'4'-3'55'0,"-2"0"15"16,0-1 7-16,-1 0-15 0,0 2 12 15,1-4-6-15,-1 4 6 0,-2 0 9 0,2-1-6 16,-2 1-14-16,1 0 16 0,-2 0-13 16,0 3-4-16,0-2 12 0,0 1-10 0,-2 2 0 15,0 1 12-15,1 0-3 0,-1 0-19 0,0 0-2 16,1 2 10-16,1 0-5 0,-4 9-13 16,0-3 7-16,3-4-18 0,1 0 4 0,0 0-9 15,2-1 16-15,0-6-4 0,0 0-22 0,0 7-15 16,0-7 8-16,0 8-2 0,0-8-11 15,0 6 20-15,0-6-28 0,12 14 18 0,-10-12-3 16,1-1 0-16,1 1-15 0,-2-2 12 0,1 0 1 16,1-2 0-16,-1 1-9 0,-1-1-8 15,2-1 10-15,0 1 1 0,-1-2 3 0,0 0 6 16,0-1 19-16,-2 0 6 0,0 0-11 0,2 1 0 16,-1-1 2-16,1-1 17 0,-2 1-13 15,2 1 5-15,-1-1 9 0,-1 2-3 0,1 1-9 16,1-2 23-16,-2 2-21 0,1-1-4 0,0 1-8 15,0 0-5-15,0 1 7 0,0 0-15 16,-1 1-30-16,1-2 1 0,1 2-18 0,-3 0-14 16,0 0-16-16,0 0-51 0,0 0 3 0,7 0-26 15,-7 0-41-15,7 0-58 0,-7 0-81 16,8 0 0-16</inkml:trace>
  <inkml:trace contextRef="#ctx0" brushRef="#br1" timeOffset="-68022.612">10635 14686 27 0,'2'-4'129'15,"2"-1"13"-15,-3 0-16 0,1 1 12 16,1 1 11-16,-2-1 9 0,1 0-15 0,-1 1 29 16,0 0-10-16,-1 0-9 0,1 0 9 0,0 1 10 15,0 0-41-15,-1 1-21 0,0 1 1 0,0 0-28 16,-1 1-7-16,0 2-4 0,-1 0-7 0,-1 2 25 15,1 0-28-15,1 0-25 0,0 1 6 16,1 2-31-16,0-1 3 0,0 1 5 0,0-1-1 16,0 5-39-16,0-1-2 0,0 0 3 15,0-3 1-15,10 7-32 0,-8-9 5 0,0-3-12 16,1-1 11-16,0 1 17 0,1-2-8 0,1-1 8 16,0 0-15-16,0-1 7 0,-1-2 12 15,0 1-2-15,0-1 7 0,7-6 0 0,-4 1-3 16,-1 1-1-16,-2-1-10 0,-2 2 6 0,0-2-25 15,-2 1-13-15,0 7-57 0,0-12 27 16,0-2-53-16,-15-14-50 0,8 16-122 0,0 6 41 16,2-1 0-16</inkml:trace>
  <inkml:trace contextRef="#ctx0" brushRef="#br1" timeOffset="-66916.843">12123 14455 94 0,'0'0'107'16,"0"0"3"-16,0 0-28 0,0 0 1 0,0 0 18 15,0 0-15-15,0 0 10 0,0 0-21 0,0 0 4 16,0 0-9-16,0 0-4 0,0 0-24 15,2 11 4-15,2-14 3 0,-1-2-16 16,7-3-6-16,2-3 1 0,-5 0-12 0,1 1 10 16,-1 0-14-16,-1 2-8 0,0-5 5 0,-2 2 5 15,1 3-31-15,-1-1 13 0,-4 2 1 0,2 0-8 16,-2 2 2-16,2-1-1 0,-2 2 2 16,0 0-3-16,0-2 18 0,0 6-11 0,0 0-20 15,0 0 34-15,0-7 2 0,0 7-8 16,0-6-4-16,-13-3 9 0,11 8 13 0,-2 2-16 15,1 2 18-15,-2-1 0 0,-2 1 19 0,-1 6-11 16,-3 1 4-16,1 1 3 0,0 0 9 0,3 2-4 16,-2 3 11-16,6-5-7 0,-2-3-20 0,4 2 12 15,0-1 0-15,1-1-19 0,0 1 19 16,0-9-10-16,0 6-10 0,0 5 8 16,10 10-12-16,-3-14 7 0,2 3-21 0,3-2-1 15,-1-4-27-15,1-2-23 0,-3-1-28 0,-9-1-14 16,14 0-40-16,3 0-19 0,15-17-84 0,-14 8-78 15,-3-2 0-15</inkml:trace>
  <inkml:trace contextRef="#ctx0" brushRef="#br1" timeOffset="-66121.062">12347 14174 81 0,'0'-3'160'0,"0"1"-4"15,2 1 0-15,-2-1-15 0,0 0-4 0,1 1 4 16,-1 0-25-16,2 0-24 0,-1 0 17 0,2 2-5 15,-1-1-14-15,2 2-7 0,-2-1 7 16,4 3-12-16,1 7 15 0,1-3-10 0,-2 5-7 16,2 2-8-16,-1-1-1 0,-1 1 1 0,-2 1-8 15,1-1-4-15,2-1 2 0,-3 2-12 16,1-1-15-16,-3 1 13 0,1-1 3 0,1-3-24 16,-2-1-5-16,-2-3 17 0,2-3-28 0,0 0 15 15,-2 1 11-15,0-1-1 0,0-3-15 16,0 2-10-16,0-1 33 0,2 0-40 0,-2 0-4 15,0-2 7-15,0 0-11 0,0-1-28 0,0 0 14 16,0 0 5-16,0 0-26 0,0-7 3 16,-2 3 22-16,0-1-34 0,0 1 12 0,0 1 18 15,-2-3 5-15,-1-8-4 0,-2 6-20 16,0 2 1-16,-1 4 20 0,3-3 7 0,-1 2-15 16,1 2 9-16,-3 0-2 0,2 0 20 15,6 1 3-15,0 0 5 0,-9 0-9 0,3 0 15 16,-15 13 10-16,10-8-16 0,4 0 6 15,0-1 6-15,3 3 14 0,-1-2-28 0,3 1 5 0,0 0-8 16,2 0 2-16,-2-2 0 0,2-4 25 16,0 0-23-16,0 7-1 0,0 0-9 15,11 2-10-15,5-2-19 0,-5-5-2 0,-2-1-15 16,-9-1-5-16,11 0-4 0,1 0-7 0,17-11-3 16,-16 6-13-16,1-3 12 0,-5 2-10 15,2-1 11-15,0 4 21 0,0-4-1 0,-4-1-12 16,0 1 1-16,-3 2 7 0,1 2 32 15,-3-2 10-15,0 2-2 0,0 1 9 0,-1-1-8 16,-1 1 15-16,1-2 19 0,0 1-2 0,1 1 15 16,-2-2 9-16,2 2-1 0,-2-1 14 0,0 1-1 15,0 0 31-15,0 2-11 0,0 0 12 16,0 0 20-16,0 0-16 0,0 0-20 16,0-6 34-16,0 6-46 0,0 0 17 0,0 0-24 15,0 0 12-15,2-9 10 0,-2 10-14 16,-2 2-17-16,4-1 5 0,-2 1-31 0,0 0 8 15,2 2 15-15,-2-2 18 0,3 2-28 0,0 0-27 16,-1 0-16-16,0 1-18 0,0-1-24 0,0-2-5 16,0 2-38-16,-1-2-23 0,0 1-34 15,0-1-17-15,1 0-28 0,0 0-31 0,-2-2-234 16,2-1 1-16</inkml:trace>
  <inkml:trace contextRef="#ctx0" brushRef="#br1" timeOffset="-65968.772">12491 14150 93 0,'-2'-2'108'0,"-1"-1"-30"0,3 2-15 16,0 0-58-16,3 1 1 0,-3 0-71 0,0 0-83 15</inkml:trace>
  <inkml:trace contextRef="#ctx0" brushRef="#br1" timeOffset="-65663.232">12571 14122 136 0,'1'-1'163'0,"0"1"-6"16,2 0 4-16,-3-1-15 0,2 1 1 15,0 0-4-15,-2-1 10 0,3 1-18 0,-2 1 8 16,3 0-4-16,-2 1 25 0,0 2 30 16,7 7-40-16,-5-1-16 0,0 0 16 0,0 0-12 0,2 5 4 15,-2-2-23-15,1 2-9 0,-3 3-18 16,4-2 5-16,-5-3-15 0,3 2-1 0,3 0-10 16,-2 1-28-16,-1-2 14 0,-4-6-17 15,0 2-42-15,2-1 20 0,-2-2-43 0,2 1-28 16,-2-3-39-16,0 0 3 0,0-1-38 0,0 1-8 15,0-5-31-15,0 0-12 0,0 0 5 16,0 0-79-16,0 0-333 0,-2 5 1 0</inkml:trace>
  <inkml:trace contextRef="#ctx0" brushRef="#br1" timeOffset="-65508.32">12628 14343 4 0,'-5'-3'116'0,"3"-1"0"0,-2 2-2 15,0-1-3-15,1-1-6 0,0 2 15 0,1-2-14 16,0 1-17-16,0 1 4 0,2-3-9 15,-2 2-13-15,4-2-22 0,-2 0 1 0,0 1-10 16,0 4-24-16,0 0-26 0,16-23-10 16,-8 10-21-16,1 2-44 0,-2 4-19 0,1-4-58 15,2 0-105-15</inkml:trace>
  <inkml:trace contextRef="#ctx0" brushRef="#br1" timeOffset="-64522.441">11902 14088 92 0,'-4'2'111'0,"1"-1"-31"16,1-1 0-16,-2 2 11 0,4-1-16 0,-3 0 15 16,1 0 4-16,0-1-20 0,0 1 3 0,0-1-9 15,2 1 5-15,-2-1-6 0,1 2-18 0,1-2 8 16,0 0-2-16,-1 0-14 0,2 1 3 16,2-1 4-16,-1 0 6 0,0 0-8 0,1 0-21 15,3-1 23-15,0-1-28 0,11-1 12 16,-7 3 13-16,22-7-26 0,-7 2 8 0,-1-1 2 15,6 0-21-15,0-1 21 0,-2 2-17 0,2-1-1 16,2 0 5-16,1-1-14 0,2 1 10 16,1 1-10-16,0-3 3 0,0 2-9 0,-3 2-10 15,0-3 0-15,-5 3-6 0,2-1-13 16,-6-1 11-16,1 1-16 0,-4 1 11 16,-2 0 20-16,-2 0-19 0,-2 1 13 0,-6 2-5 15,-2-1 2-15,-1 0 14 0,1 1-15 16,-3 0-11-16,0 0 23 0,0 1-17 0,-2-2 1 0,2 2 7 15,-3-2 12-15,3 2-17 0,0-1 1 16,-4 1 13-16,0 0 5 0,0 0-22 0,0 0 32 16,0 0 5-16,0 0-10 0,0 0 16 15,5 0-6-15,-5 0 14 0,0 0 1 0,0 0 10 16,0 0-19-16,0 0 2 0,9 0-7 0,-9 0 7 16,0 0-1-16,0 0-5 0,0 0-1 15,0 0 5-15,0 0-3 0,5 0-5 0,-5 0-4 16,0 0-7-16,8 0 12 0,-8 0-1 0,0 0-7 15,13-10 12-15,-8 10-5 0,-2-1-20 0,1 1 13 16,-4 0-1-16,4-2-11 0,-4 1 24 16,5 0-5-16,-5 0-9 0,2 0 16 0,0 0-8 15,0 1 18-15,0-1-7 0,0 1-5 0,0-1 8 16,0 1-13-16,0 0 11 0,-2 0 5 16,2 0 13-16,-2 0-23 0,-2-2 10 0,4 2-1 15,-2 0-13-15,2 0 21 0,-2 0-6 16,0 0 11-16,1 0-17 0,-1 0 23 0,0 2-14 15,0-1 39-15,2 0-19 0,-2 2 24 0,2 2 5 16,-2 0 16-16,0 1 2 0,2 1-14 16,4 13-14-16,-4-1-1 0,-1 0 19 0,3 2-40 15,-1 2 8-15,1-1 5 0,1 3-3 0,-1-4 5 16,0 0-7-16,1 4-25 0,-1-2 19 16,-2 1 9-16,4-3-25 0,0 1 14 0,-1-3-28 15,1-5 9-15,-2 3 2 0,-1 2-9 16,2-8-9-16,-5-1-3 0,4-2-4 0,-2-1-11 15,-1-3-31-15,0 1-30 0,0 0-25 0,1-4-33 16,-2 1-39-16,0-2-32 0,0 0-48 0,0-6-511 16,-4 4 0-16,3-3 0 0</inkml:trace>
  <inkml:trace contextRef="#ctx0" brushRef="#br1" timeOffset="-63077.745">11785 14105 21 0,'3'-3'76'0,"-1"2"-3"0,0-2-20 16,1 2 0-16,-2 0-23 0,2 0 31 16,1-1 0-16,-2 0-31 0,0 2-1 0,1-1 0 15,0 1-10-15,-1-1-15 0,1 1 39 16,-1-1 5-16,0 0-7 0,-1 1-12 0,2-1 21 15,-3 1 5-15,2 0-4 0,0 0-5 16,-1 0 7-16,-1 0 1 0,2 0 9 0,-1 1-7 16,0 1 19-16,-1 0-12 0,2 3 1 0,-2-1-17 15,0 2 2-15,0 2-4 0,2-1 21 0,1 15-13 16,-1-1 10-16,-1 2 3 0,0 4-5 16,1-2-8-16,-2-11 8 0,0 8-18 0,0 4 20 15,0 3-21-15,0 1 9 0,10 28-11 0,-7-28 14 16,0-2-14-16,1 1 19 0,-2-2-19 15,1-2-1-15,-1 0-19 0,1-2 10 0,-3-2-8 16,0-3-4-16,0-11-10 0,0 3 20 0,0-2-4 16,0 2-11-16,0-3 10 0,0 0 7 0,0-2-13 15,0-5 11-15,0 7-11 0,0-7 6 16,0 8-30-16,0-8 19 0,0 6-27 0,0-6 4 16,0 0 19-16,0 6-11 0,0-6 19 15,0 0-6-15,0 0 15 0,0 7-34 0,0-7 9 16,0 0-14-16,0 0 10 0,0 0 2 15,0 0-8-15,2 8-26 0,-2-10 3 0,2 2 28 0,-2 0-9 16,1-1-10-16,-2 0 18 0,2 1-6 16,0-2 10-16,0 2-21 0,0-1-1 15,-1 1 14-15,0-1 10 0,0 1 12 0,2-1-8 16,-2-1-8-16,0 2-17 0,0 0 15 0,0-1 4 16,1 0-18-16,-1 0 24 0,-1 0-4 15,2 1 7-15,-2-1 11 0,2 1 3 0,-1-1-22 16,0-1 21-16,0 1-20 0,0 1 6 0,0 0 15 15,0-1 21-15,0 1-33 0,-1-1 14 16,1 1-6-16,0-2 7 0,0 2-1 0,1-1-3 16,-1-1 3-16,4 0 7 0,-2 1-8 0,2-1-13 15,2-1-1-15,-1 0 6 0,11-3 23 16,3-1-4-16,0 0-38 0,5 0 13 0,1-2 12 16,1 2-18-16,6-1-2 0,-1 0 25 15,5 1-39-15,0-3 8 0,0 3-12 0,4-1 12 16,1-1-14-16,-3 1-4 0,1 3-2 15,-2-2-3-15,0 1-5 0,-2 2 5 16,-3 0-7-16,-1 0 5 0,2-1 12 0,-1 3 2 16,-7-3-11-16,0 3 18 0,-3 0-1 0,-2 1-9 15,-4 0 18-15,-3 1-26 0,-1-1 16 16,-3 0 0-16,-1 0 10 0,-8 1-16 0,7 0 28 16,1 0-11-16,-2 0 3 0,-6 0-7 15,9 0 8-15,-3 0 9 0,2 0 7 0,-8 0-12 16,7 0 12-16,-1 0-8 0,-6 0-7 0,7 0 10 15,-7 0 9-15,9 0-12 0,-9 0-7 16,7 0 0-16,-7 0 5 0,0 0-13 0,8 0 9 16,-8 0-1-16,0 0 32 0,7 0-6 0,-7 0-4 15,0 0 24-15,0 0-40 0,6 0 1 16,-6 0 17-16,0 0-6 0,0 0 12 0,0 0-13 16,0 0-5-16,0 0-6 0,0 0 31 15,0 0 8-15,8 0-57 0,-4-5 18 0,-4 5 6 16,2 0-14-16,-2 0 23 0,1 0-16 0,1-1 29 15,-2 0-43-15,0 2 20 0,0-1 15 16,0-3-44-16,-2 3-2 0,4 2 13 0,-2 0 11 16,0-2-9-16,2 0 7 0,-2 0 5 0,0 0-36 15,0-1 13-15,-2 0-5 0,0-2-27 0,1-1-36 16,-3 0-24-16,-3-9-5 0,0-4-18 16,-2 1-23-16,5-3-38 0,-5-1-59 0,-2-1-258 15,6 0 0-15</inkml:trace>
  <inkml:trace contextRef="#ctx0" brushRef="#br1" timeOffset="-61660.16">13167 14038 87 0,'0'0'81'0,"0"-13"20"0,0 13-13 0,0 0 5 16,0 0-16-16,0 0 12 0,0 0 0 0,0 0-6 16,0 0 7-16,0-13-10 0,0 13-11 15,-18-17 7-15,16 15-4 0,4 0 10 0,-2 0 10 16,0 0-4-16,0 1 4 0,0-1 1 16,0 0 2-16,-2 0-5 0,2 1 1 0,0-1-11 15,0 1 7-15,0-2-5 0,2 3 4 0,-2-1-17 16,0 0 3-16,0 0-2 0,2-1-14 0,-2 2-19 15,0 0 15-15,0 0-8 0,0 0-16 16,0 0 14-16,0-3-5 0,2 6-9 0,-2-1-11 16,2 1-4-16,-1 3 42 0,1 1-24 0,2 8-4 15,1 2-2-15,0-2-22 0,-3 0 4 16,2 3 15-16,-2-1-23 0,1 5 24 0,1-6-12 16,-4 2-11-16,6-2 12 0,-3-1 41 15,0-2-15-15,1 2-23 0,0-4 7 0,-3-1 21 16,1-2-44-16,0-2 8 0,0-1 13 0,0 1-14 15,-2-3-6-15,2 1 21 0,0-2-18 16,-2 2 23-16,1-2-10 0,1 1-12 0,-2-1 0 16,2 0-13-16,-2 0-16 0,3-2 11 0,-3 0 14 15,0 0-17-15,0-4-2 0,0 3-6 16,0-3-14-16,-3 0 5 0,3 0-21 0,-2 0 24 16,-1 0-8-16,1-2 3 0,0 2-23 0,-2 0 32 15,0-2-22-15,1 2 23 0,1 0-11 16,-12-7 30-16,10 7-13 0,-3-2-8 0,-2 1 0 15,4 2 25-15,-3 0-9 0,5 0-20 0,-3 2 13 16,1 1 12-16,-1 0 3 0,-2 0-3 0,8 0 6 16,0 0 18-16,-13 0-15 0,-11 10-2 15,17-6 7-15,1 0-1 0,3 0-4 0,-2 0 7 16,3 0-6-16,-1 1-9 0,3-1 14 16,0 1-11-16,0 1-6 0,0-6 7 0,0 0 15 15,0 7-25-15,17 9-8 0,-9-10-10 0,1-3-2 16,3-4-9-16,-12 1-21 0,15 0 7 15,2 0-5-15,2 0-1 0,1 0-4 0,18-13 2 16,-19 7 12-16,-2 1-14 0,-3-2 21 16,2 3 0-16,0-2 0 0,-3-3 11 0,-1 1 2 15,-4 1 1-15,-3 1-5 0,1 0-5 16,0 1 8-16,-4 1 11 0,2 0-13 0,-2 0 25 16,-2 0 7-16,4 0 11 0,-4-1-8 15,1 2-9-15,-1-2 12 0,0 5-8 16,0 0 24-16,0 0 10 0,0-6-12 0,0 6-2 15,0 0 5-15,0-9-1 0,0 9-1 0,0 0-10 16,0-5 13-16,0 5-2 0,0 0 9 0,0 0 5 16,-11-9-4-16,9 11-14 0,0-2 4 15,-2 2 20-15,2-1 4 0,0 1-20 0,0 0 7 16,0 0-11-16,-1 1-1 0,3 1-11 16,0-1 14-16,2 0-17 0,-1 1-9 0,3-2-7 15,0 2-1-15,6 5-24 0,-1-6-11 0,1-1-15 16,0-2-1-16,-3 1-27 0,1-1-11 15,-8 0-43-15,14 0-46 0,14-11-98 0,-16 8 12 16</inkml:trace>
  <inkml:trace contextRef="#ctx0" brushRef="#br1" timeOffset="-61138.518">13461 13939 156 0,'0'0'140'15,"0"-1"-9"-15,0 0 16 0,0 1 5 0,0 0 13 16,0 1 1-16,2-1-29 0,0 2 22 0,-2 1-32 16,2 1 23-16,1 1-12 0,-1 0-20 15,1 1 48-15,-1 0-45 0,3 12-14 0,-1-2 26 16,0 0-45-16,-2 1-10 0,0-5-11 15,1 4 10-15,1-1-23 0,3-2 7 0,-4 3-8 16,1-5-35-16,3 0 8 0,-3-2-2 16,0-2-16-16,2-1-9 0,-2-1-7 0,0-3-6 15,1 1-15-15,-1-1 2 0,2-2 6 0,-1 1-18 16,-5-1-9-16,0 0-2 0,8 0-1 0,0 0-15 16,1-12 8-16,5 3-9 0,-5-1-1 15,1-3 23-15,-5 5-2 0,2 1 3 16,-2-1 5-16,-1 3 1 0,-2-1 12 0,0 2-6 15,1-2 0-15,-3 0-5 0,0 3 8 0,2-1 23 16,-2 1 9-16,0-1-3 0,0 4 7 0,0 0 9 16,0 0-7-16,0-7-1 0,0 7 11 0,0-6 13 15,0 6-23-15,0 0 7 0,0-7 0 16,0 7 13-16,0 0 3 0,-7 0-3 0,-1-8 15 16,5 8-6-16,3 3 0 0,-4-1-19 15,4 1 12-15,-3 1 6 0,3 1-28 0,0-3 4 16,3 4 6-16,-3-1 0 0,2-1-10 15,0 1-10-15,3-2-26 0,3 10 3 0,-3-6-25 16,1-3-2-16,2-2-16 0,-2-1-21 0,-1 1-61 16,-5-2-16-16,8 0-69 0,0 0-189 0,1 0 0 15</inkml:trace>
  <inkml:trace contextRef="#ctx0" brushRef="#br1" timeOffset="-60873.772">13783 13848 204 0,'-3'-2'193'0,"2"0"-25"0,0 0 20 15,-2 2 6-15,3-1-16 0,0 3 0 16,-2 0 19-16,4-1-38 0,-2 4 19 0,2-1-15 16,4 11-1-16,0-1 12 0,1 2-1 15,-1 0-31-15,-1 0-6 0,4 3-5 0,-2-2-6 16,2-3-31-16,-3 2 2 0,-2 4-8 15,4-8-23-15,-1 3 12 0,-1-3-34 0,0 2-22 16,-3-3-8-16,2-3-65 0,-3-1-11 0,2-2-16 16,-3-1-24-16,1 0-21 0,-2-1-8 0,0-2-27 15,0 0-36-15,0-1-45 0,0 0-359 16,-3 0 1-16</inkml:trace>
  <inkml:trace contextRef="#ctx0" brushRef="#br1" timeOffset="-60466.349">13769 14021 18 0,'-2'-2'112'0,"2"1"-30"0,0-2 23 0,2 1-34 16,0 0-17-16,0 1 13 0,3-1-14 15,0 0-10-15,1 1 9 0,1-1-64 0,8 0 0 16,-1 1 11-16,1-3-3 0,1 2 17 16,-5 1 17-16,6-3-12 0,-4 2-20 0,-1 1-1 15,-4-1 25-15,1 0-26 0,0 0 15 0,5-2 6 16,-4 1 11-16,-3 1-18 0,3-1 1 0,-4 0 8 15,1 0 0-15,-3 0-5 0,2-1 2 16,-2 2 18-16,0-1-21 0,0-1-5 0,-1-2 0 16,-1 3 21-16,2-2-23 0,-2-1 24 15,0 2-7-15,1-2-12 0,-3 2 24 0,3 0 8 16,-1-1 3-16,0 0-6 0,0 3 0 0,0-1 14 16,-2-1-3-16,1 2 12 0,0 1 7 15,-1 1-21-15,0 0 23 0,0 0 9 0,-6 0-13 16,4 2-17-16,0 1 30 0,-2 2-19 0,-2 8 6 15,0-4 2-15,4-1-15 0,-1-1-3 16,1 0-7-16,0 0 14 0,2-7-23 0,0 6-19 16,0 4 27-16,11 7-46 0,-5-10 2 15,-1-1-4-15,2-3-40 0,0-1-14 0,-1 0-33 16,1-2-30-16,0 0-26 0,-7 0-80 16,11 0-190-16,16-11 0 0</inkml:trace>
  <inkml:trace contextRef="#ctx0" brushRef="#br1" timeOffset="-59219.397">13068 13886 47 0,'-3'1'111'0,"-1"1"-12"0,2-2-5 16,-4 1 10-16,3 2-21 0,-3-1 17 16,1-1 1-16,0 0-6 0,1-1 10 0,-1 1-9 15,1 1-8-15,0 0-15 0,-2-1 8 0,4 1-2 16,-2-1-7-16,2 1-5 0,-1-1-4 16,1 0-5-16,-2 0 6 0,2 0-7 0,2 0 13 15,-2-1-14-15,-1 1-12 0,3-1-11 0,-2 0 16 16,0 1-1-16,2-1-13 0,0 0-8 15,-3 0 10-15,3 1-9 0,0 1-17 0,0-2 12 16,0 0 2-16,3 0-22 0,1-2 24 0,1 1-9 16,1 0-20-16,-1 0 22 0,15-3-16 15,-2 0 8-15,4 1-14 0,1-2 0 16,2 1 14-16,0-2 1 0,1-1-4 0,-1 2-20 16,2-1 13-16,2 1-18 0,1-2 6 0,-1 2 5 15,2-2-10-15,1-1-17 0,-3 0 10 16,2 0-5-16,-1 2-13 0,1-2 10 0,2-1-7 15,-3 1 16-15,3 2-7 0,-3-2-2 0,1 0-21 16,0 1 6-16,-3-1 3 0,-1 1-4 16,0 0-25-16,0-2 17 0,-1 1 17 15,-1-1-21-15,0 1 0 0,-5 0-29 0,0 1-2 16,-2 1 46-16,0 2-21 0,0-2-13 16,-2 0 24-16,-3 3-4 0,-2 1-18 0,-1 0-4 15,-1 0 28-15,-3 0 13 0,2 0 13 0,-2 0-6 16,-2 1 39-16,1 0-11 0,-1 0-4 15,1-2 11-15,-2 2 22 0,0 1-3 0,2-1 16 16,-1 0-3-16,-3 0 4 0,3 1 8 0,-2-2-8 16,0 1 12-16,1 1-11 0,-1-1 1 15,0 1 5-15,0-1-4 0,-2 1-30 0,0 0 20 16,0 0 15-16,0 0-13 0,0 0-5 0,0 0 12 16,6 0-9-16,-6 0 5 0,0 0 7 15,0 0-5-15,0 0 6 0,6 0 2 0,-6 0-2 16,0 0 5-16,0 0 1 0,0 0-3 0,0 0 9 15,8 0 9-15,-8 0 1 0,0 0-12 16,0 0 8-16,0 0-12 0,0 0-2 16,0 0 12-16,0 0 0 0,0 0-7 0,0 0 1 15,0 0 7-15,0 0-2 0,5 0-7 0,-5 0 21 16,10 10 23-16,-4 5 10 0,-4 2-28 16,-2 3 9-16,4 0-8 0,-1 2 8 0,-1 1-8 15,-2-2-11-15,8 2-5 0,-5-2 9 0,1 2-7 16,1 1-15-16,-2 0 4 0,1-2 9 15,0-3-34-15,0 0 2 0,1-4 2 0,-3-1-2 16,0-2-10-16,-2-3 14 0,2-1-23 16,0-2 14-16,0-2 0 0,0 0-12 0,-2-1-17 15,0 0 1-15,0-1-40 0,0 1-28 0,0 0 10 16,0-2-59-16,0-1-50 0,0 0-30 16,0 0-48-16,-2-1-574 0,-2-1 1 0,0-1 0 15</inkml:trace>
  <inkml:trace contextRef="#ctx0" brushRef="#br1" timeOffset="-57485.666">12936 13879 53 0,'0'0'71'0,"0"0"5"0,0 0-11 16,-13 0 16-16,13 0-14 0,0 0 15 16,0 0-11-16,0 0 17 0,0 0 0 0,0 0-19 15,0 0 8-15,0 0 7 0,0 0-12 16,0 0-4-16,0 0-2 0,0 0-2 0,0 0-10 15,0 0 1-15,0 0 26 0,-14 0-13 0,14 0 3 16,0 0-19-16,0 0 7 0,-14 16 5 16,14-13-1-16,-2 2-9 0,2 2-10 0,-2-1 24 15,2 12-15-15,-3 0-20 0,1 0 8 0,2 2 21 16,-5 1 5-16,3 0-24 0,2 2 3 16,-2 1-2-16,-2 2-1 0,2-1 8 0,1 3-11 15,-1 0 33-15,2-14-44 0,0 7 11 0,0 5-18 16,0 2 26-16,0-1-8 0,0-1-13 15,0-1 24-15,0-1-8 0,0-3-20 0,0-1-6 16,0-5-4-16,-12 13 23 0,12-28-18 16,0 9-30-16,0-3 18 0,0-6 8 0,0 8-2 15,0-8-13-15,0 7 30 0,0-7-26 0,0 0 2 16,0 7-5-16,0-7 24 0,0 0-6 16,0 7-10-16,0-7-15 0,0 0-1 0,0 7-1 15,0-7 20-15,0 0-26 0,0 0 10 16,0 0 12-16,0 6-31 0,0-6 2 0,0 0 2 15,0 0 14-15,0 0-7 0,0 0 1 16,0 0 9-16,8 10-24 0,-8-9 18 0,0 1-7 16,0-1 18-16,2-1 1 0,-2 1-15 15,0-1 18-15,2 0-4 0,-2 1-11 16,2-1-4-16,-2 0-6 0,1 0 21 0,1 0-20 16,0 0 5-16,-2 0 29 0,2 2-35 0,0-2 12 15,-2 0 21-15,0 0 7 0,2-3-31 0,-2 4-6 16,2-1 2-16,-2-2 13 0,0 2-13 15,0 0 1-15,3 0-1 0,-3 0-6 0,2 0-11 16,-2 0 9-16,0 0 4 0,0-1-8 16,0 2 22-16,0-1-13 0,0 0 5 15,3 0-8-15,-3 0 14 0,0 0-8 0,2 0 3 16,-2 0 1-16,0-1 13 0,0 2 6 16,0-2-34-16,2-1 21 0,-2 2-7 0,0-1 6 15,2 0 1-15,-2 1-5 0,3-1 14 0,-3 0-9 16,2-1-16-16,0 0 22 0,0 1-1 0,0 0 6 15,-2 0-1-15,3-1-1 0,1-1-20 16,1 2 12-16,-2-2-16 0,1 1 19 0,2-1 7 16,-1 0-4-16,-1 2-18 0,3-1 14 0,9-2 18 15,-3 0-18-15,-4 1-10 0,7-1 12 16,-2 2 4-16,3-8-13 0,1 7 14 0,2-1-23 16,1-1 11-16,-1 2 5 0,0-1 8 15,3-1-5-15,1 1-16 0,1 0 20 0,-2-1 3 16,-1 0-26-16,3 1 42 0,0-3-21 0,0 0-15 15,2-1 4-15,-1 2 18 0,1-2 1 0,0 1-27 16,-2-1 17-16,2 0-5 0,0 1 6 16,0 0 2-16,-3-1 2 0,3 1-34 0,-2-1 11 15,2 0 12-15,0 1-15 0,0-1 8 16,2 3-9-16,0-3-6 0,-2 2 13 16,0-2-3-16,0 2-16 0,0-1 6 0,0 0 12 15,-4 0 1-15,-2 2-6 0,0-2-4 16,0 3 15-16,-2-2-1 0,-1 2-15 0,-3-1 17 15,-1 3 0-15,-3 1-6 0,-1-1 7 0,-1 1 3 16,0-1 8-16,-3 0-7 0,2 1-9 0,-4 0 17 16,3 1-4-16,-3-1-19 0,2 0 11 15,-1 0 6-15,0 1 7 0,-1 0-11 0,-1 0-5 16,1-1 14-16,0 0 6 0,1 0-15 16,-1 1 7-16,-2 0 7 0,-2 0-14 0,0 0 11 15,0 0-3-15,8 0 2 0,-8 0 8 16,8 0-2-16,-8 0-4 0,0 0-20 0,7 0-1 15,-7 0 12-15,0 0 11 0,6 0 1 0,-6 0 3 16,0 0-4-16,0 0 10 0,8 0-10 0,-8 0-5 16,0 0 11-16,0 0-5 0,0 0-9 15,0 0-6-15,6 0 22 0,-6 0-23 0,0 0 8 16,0 0 11-16,0 0-3 0,5 0 7 0,-5 0-10 16,0 0-6-16,0 0-6 0,0 0 19 15,8 0-10-15,-8 0 16 0,0 0-13 0,0 0 15 16,0 0 2-16,0 0-20 0,0 0 43 15,10-1-18-15,-8 0 8 0,-2 1-22 0,0-1-5 16,-2-2-15-16,2 1-3 0,0 2-4 0,-2-3-28 16,-1-2-8-16,1-2-18 0,-5-7-26 15,1-1-57-15,4 0-38 0,-5-5-86 0,3 2-153 16,0-2 0-16</inkml:trace>
  <inkml:trace contextRef="#ctx0" brushRef="#br1" timeOffset="-56223.82">9848 15697 25 0,'0'0'143'0,"0"0"-11"0,0 0-17 0,0 0 5 15,0 12 2-15,0-12-17 0,0 0-11 0,0 0-15 16,0 0 7-16,6 14-15 0,9-17-18 0,5-2-31 16,2-1-1-16,2-1-9 0,1-2-4 15,0 0-19-15,4-1-48 0,0-1 9 0,3-2 14 16,-2 3-72-16,2-5-48 0,0-1-42 16,1 0-22-16,3 1-3 0</inkml:trace>
  <inkml:trace contextRef="#ctx0" brushRef="#br1" timeOffset="-56069.343">11033 15378 34 0,'14'-2'118'0,"-3"-2"-11"16,5 0-9-16,1 1-9 0,-2-1-8 15,3-2-7-15,2 0-43 0,2-1-41 0,0 1-30 16,0-4-100-16,2 0-86 0</inkml:trace>
  <inkml:trace contextRef="#ctx0" brushRef="#br1" timeOffset="-55890.658">12232 15180 52 0,'21'-4'86'0,"-2"-1"-8"16,7 0-18-16,-2 0-24 0,4 3-42 16,0-2 11-16,2-2-75 0,1 0-66 0</inkml:trace>
  <inkml:trace contextRef="#ctx0" brushRef="#br1" timeOffset="-54057.382">8847 16757 35 0,'0'0'69'0,"0"0"2"0,0 0-6 0,0 0 19 15,0 0-5-15,0 0-18 0,0 0 14 16,8 18-8-16,-2-20 4 0,1 1-6 0,3 1 2 16,3 0-22-16,16-6 20 0,-11-1-8 15,1 3 0-15,-1 1-13 0,4-1 16 0,-1 0-13 16,1 0-1-16,-1 0-6 0,1-1 12 0,-1-1-19 15,-1 3 7-15,0-4 6 0,1 2-11 16,0 0-7-16,0-2 13 0,2 1-13 0,-5 0 13 16,5-1-1-16,2 1-20 0,1 3 18 0,-3-6-5 15,4 0-5-15,1 4 8 0,0-5-14 16,0 3 8-16,-1-1 20 0,2-1-18 0,0 1-15 16,2-1 12-16,-1 1-8 0,1 0 8 15,1 0-16-15,-1-1 11 0,0 3-16 0,1 0 14 16,-1-1 8-16,0-1-11 0,3 0-5 0,-1-1-13 15,-2 2 31-15,2-3-19 0,1 1 2 0,0-1-9 16,2-1 7-16,0 5-8 0,-2-5-7 16,1 0 21-16,1 0-2 0,1 0-31 0,1 0 32 15,-1-1-6-15,0 1-20 0,0 0 15 16,0 1 5-16,0-1 19 0,1 0-12 0,-1 0-17 16,1 1-11-16,0 0 19 0,-1 0-1 0,2-1-3 15,2 2-2-15,1-2 11 0,-1 0-11 0,3 1 6 16,0 1-1-16,0-1 8 0,0 0-1 15,1 1-7-15,0 0 16 0,0-1-31 0,-2 1 28 16,2-1-19-16,2 0 17 0,0 0-21 16,-1 3 4-16,1-2 11 0,1 2 8 0,-1 1-11 15,-1-1 29-15,0 3-36 0,-3-5 19 0,2 3 4 16,0 0-5-16,2-2-14 0,-4 1 7 0,3-1-11 16,-1 3-4-16,-1-3-13 0,2 0 32 15,0-1 1-15,-2 0-1 0,1 0-23 0,0 0 8 16,2 1-4-16,0 0 17 0,-5 0 6 15,6 0-23-15,-6 0-8 0,2-1 11 0,0 2 1 16,-1-1-3-16,-2 2-13 0,1-2-4 0,2-1 20 16,0 3 0-16,-6 0 3 0,5 0 8 15,-3 0 5-15,3-1 2 0,0 3-22 0,-1-2-7 16,1 0-2-16,-2 1 15 0,1 1-7 0,-3-2 13 16,3-2-15-16,-2 2 17 0,3 1-13 15,-5 0 30-15,0-3-51 0,0 4 29 0,-1 0-9 16,-1 1-9-16,-1-4-4 0,-1 0 4 0,4 2 4 15,-5 1 12-15,1 1 12 0,0-5-24 16,2 0 22-16,2 3-5 0,-2-1-30 0,0-1 25 16,-2 2 3-16,5-1 2 0,-1 3-21 0,-3-3 10 15,3 1-5-15,3 1-10 0,-5 1 17 16,2-3-26-16,0 3-22 0,0-1 6 0,1 2-3 16,1-1 3-16,-2-1-18 0,3 2 15 15,-3 0-24-15,2-1-1 0,1 1-12 0,0-1-17 16,1-1-39-16,3 0-27 0,-7-1-116 0,5 0-152 15,-3-1 1-15</inkml:trace>
  <inkml:trace contextRef="#ctx0" brushRef="#br1" timeOffset="-52363.964">13313 11811 62 0,'0'0'76'15,"0"0"11"-15,0 0-29 0,0 0 25 0,0 0-39 16,0 0 10-16,0 0 0 0,0 0-5 16,0 0 13-16,0 0-32 0,0 0 11 0,0 0 16 15,16 0-20-15,-16 0-31 0,19 3 32 0,-15-5-14 16,-2 1 4-16,2-1 6 0,-2 1-18 16,0 0-24-16,0-1-2 0,-2 1-22 0,1 0 15 15,-1 0-18-15,-1 0 1 0,1 0 5 0,-2 2-28 16,2-2 7-16,0 1 7 0,-2-1 11 0,0 1-1 15,0 1-10-15,0-1-2 0,2 0-10 16,-2 0 30-16,2 1 14 0,-2-1-16 16,2 2 33-16,0-2-3 0,-2 0 21 0,2 0-19 15,-2-1 20-15,0 2-34 0,0-1-1 0,-2 0-38 16,-1 0-35-16,-3 0-30 0</inkml:trace>
  <inkml:trace contextRef="#ctx0" brushRef="#br1" timeOffset="-49866.585">13156 11819 15 0,'2'0'82'0,"0"-1"-5"0,-2-1-18 16,4 1 5-16,1 0-17 0,0-2-14 0,-1 1 13 15,11-3 12-15,-1 2-1 0,0-4-9 0,2 2-22 16,1 0-24-16,-1-1 41 0,-1 0-29 15,2 1 11-15,-2 0-30 0,3 1 37 0,-7-1 6 16,1 1-33-16,1-1 0 0,1 0 5 0,-5-1 30 16,2 2-27-16,-2 1-18 0,-2 0-1 0,2 1 34 15,7-2-17-15,1 2 0 0,-3-1 18 16,-3 0-32-16,4-1 8 0,4 1 10 0,-3-1 0 16,1 2-2-16,-3-1-28 0,2-1 28 15,-2 1-3-15,-4 3-3 0,-1-1 7 0,0-1-12 16,-2 2-9-16,-2 0-3 0,1-1 8 15,-2-1 6-15,1 1 2 0,-1 1 12 0,1 0-25 16,-2-1-13-16,1 1 9 0,-2-2 21 0,3 2-33 16,-1 0 30-16,0 0-5 0,2-1-5 15,-2 1 2-15,0 0-4 0,1-1-5 0,-1 0 32 16,0 0-31-16,1 1 34 0,2-1-30 16,-2 1 21-16,1-1-31 0,0 0 14 0,-1 0 11 15,2 1-12-15,-2-1 2 0,1-1 0 0,-1 1-11 16,1 1 18-16,-1-2-14 0,2 1 23 15,0 0-21-15,-3 1 5 0,2-1 3 0,-1-1-1 16,0 2 26-16,0-2-11 0,-1 1 14 16,0 1-23-16,-2-1 9 0,3 0-1 0,-3 1 19 15,2-1-38-15,1 0 27 0,0 0-8 0,-1 1-3 16,0-2-4-16,1 1 3 0,-1 1-13 0,1-2 9 16,2 2-6-16,-2-1 9 0,-1 0-5 15,3 0 7-15,-1 1-10 0,2-2 9 0,-2 1 4 16,11-2-13-16,-5 1-2 0,-1 1-16 15,0-1 16-15,-2 1 9 0,-2 0-23 0,0-1 28 16,-3 2-13-16,2-1 5 0,-2 1 6 0,2-1 6 16,-2 0-34-16,-1 0 23 0,1 1 1 15,0-1-4-15,-1 1 9 0,0 0 9 0,-3 0-6 16,0 0-13-16,0 0 14 0,0 0-1 0,0 0-15 16,0 0 15-16,8 0 0 0,-8 0 4 0,0 0 0 15,0 0-18-15,0 0 1 0,0 0-8 16,0 0 17-16,5 0 4 0,-5 0-9 0,0 0 13 15,0 0-28-15,0 0 16 0,8 0-13 0,-8 0 21 16,0 0-13-16,0 0 10 0,0 0-10 16,0 0 14-16,0 0-11 0,0 0-1 0,0 0-2 15,0 0 7-15,0 0-6 0,0 0 6 16,0 0-13-16,0 0 1 0,12-2-3 0,-12 1 21 16,1 2-21-16,0-1 1 0,-1 0 5 0,0-1 8 15,0 1-6-15,1 0 6 0,-1 1-4 0,2-1 10 16,-2 0-15-16,2 0 8 0,-2 0-13 0,0 0-1 15,0 2 3-15,2-2-2 0,-2 0 13 16,2 1 4-16,-2-1-10 0,0 0-2 0,2 1 6 16,-2 0 10-16,1 0-13 0,-1-1 5 15,1 0-15-15,0 1 10 0,-1-1-2 0,0 2 7 16,0-1-10-16,0-1 11 0,0 3 0 0,0-1 2 16,2 0-11-16,-2 1-9 0,0 1 19 15,2 0-2-15,0 0-11 0,-2 0 6 0,0 1 0 16,2-1 5-16,0 1-4 0,1 0-3 0,-2 0 2 15,-1 1 1-15,0 2 9 0,2-2-7 16,-2 0 1-16,0 3 13 0,2 9 2 0,-2-9 2 16,0 4 4-16,0 4-14 0,0 0-2 0,0 3-4 15,0 0 6-15,0 0 8 0,0-1-6 16,0 3-4-16,0-1 10 0,0 1-2 0,0-1 1 16,0 0-14-16,0-1-3 0,0 2 14 0,-6 22-3 15,2-25-14-15,2 1 0 0,-4 0-5 16,5-3 22-16,-3 4 3 0,4-3-28 0,-4 1 21 15,4 2 4-15,0-1 0 0,-2 1-7 16,0 0 7-16,1-1-4 0,0-1-9 0,1 1 8 16,-1 0-14-16,-1-3-2 0,2 2 9 0,-3 0-12 15,3-1-4-15,-2 0 17 0,0 0-1 16,1 2-12-16,0-3 13 0,0-3-13 0,0-2 8 16,0-1 16-16,-3 4-7 0,4-2-21 15,0 0 14-15,0-2 9 0,0-1-24 0,0-2 19 16,0 1-15-16,-2 10-4 0,0-2 10 15,2-9-7-15,0 3 26 0,0 1-31 0,0 0 7 16,0-1 18-16,0 0 3 0,0 3-26 0,0 1 9 16,0-2 12-16,0-1-6 0,0-1 3 0,0-1-9 15,0 4-16-15,0 0 23 0,0-3-2 16,0 1-15-16,0-2 15 0,0 0-15 0,0-2 11 16,0 1 12-16,0-1-6 0,0-1-14 0,0 0 16 15,0 5-8-15,15 15-3 0,-13-16 15 16,5 2-9-16,-6 0 19 0,1-3-8 0,0-2-25 15,0 1 17-15,0-4-15 0,-2 2 8 16,4-1 14-16,-1-2 4 0,-1 1 12 0,-2 1-8 16,2-1-8-16,0 0-26 0,2-1 10 15,-2 1 15-15,0 0-9 0,-2-1-2 0,2 1-9 16,0 0 23-16,1-1-11 0,-1 1 7 0,0-1-10 16,-2 0 8-16,4 1-3 0,-2 0-19 15,0-1 8-15,0 1 21 0,0 0-1 0,2-1-7 16,-2 2-8-16,2-2 8 0,3 8-7 0,-1 0 8 15,-1-1-1-15,4-1-5 0,-4-1-3 16,1-1 9-16,-2-2-11 0,1 1 5 16,5 4-2-16,-1-1 6 0,-3-2-10 0,1 0 1 15,6 0 5-15,-6-2 2 0,1 0 3 16,-3-1-3-16,2 0-7 0,-4 0-12 0,3 0 23 16,3 6-20-16,-2-4 13 0,-2 0 0 15,-1 1 9-15,5 4-25 0,-3 1 19 0,-3-3-2 16,-1-1-4-16,0 2-1 0,-2-11 4 15,0 13-13-15,0 2 16 0,0 0-5 0,0 1-9 16,0 3 15-16,0 0-7 0,0 1 16 0,10 20-17 16,-10-18 9-16,2-3-4 0,-2-10 0 15,0 8-7-15,0 0 4 0,0 2 3 0,0 1-11 16,0 1 5-16,0 0 0 0,0-2 9 16,-14 22-3-16,14-20-8 0,-2-1 13 0,0-1-12 15,-1 2-16-15,3-2 17 0,-2-1-12 0,0 0 27 16,0 0-8-16,0-1-4 0,0 3 0 15,-3-1 2-15,3-1 11 0,-6 0-8 0,6-1-15 16,-2 1 0-16,2 0 34 0,0-1-27 0,-1 3 4 16,-3-2-10-16,1 2 1 0,2-1 7 15,-1 1-7-15,-1 0 15 0,-3 0-3 0,1-2-4 16,3 4-4-16,-3-2 3 0,0 0-10 0,2-5 19 16,1 4-18-16,0 5 12 0,0-5-10 15,-2 0 28-15,4-3-37 0,0 2 8 0,0 0 23 16,0-1 1-16,-1-1-23 0,1 1 5 0,-2-2-6 15,2 2 30-15,1 2-26 0,-1-3 14 0,-3 1 2 16,3 2-12-16,-2-4 24 0,1 2-34 16,1 2 13-16,-2-1-3 0,0 1-4 15,1 0 6-15,1 1 3 0,0 0 5 0,0-2-8 16,-1-2-1-16,3 3 7 0,-1-6-7 0,1 0 12 16,-2 4-20-16,2-9 10 0,0 3-10 15,0 1-14-15,0-1 8 0,0-1 21 0,0 0 10 16,0 3-14-16,0 1 12 0,0-1-7 15,0-2-32-15,0 1 16 0,0-3 10 0,0 6 5 16,0-1-26-16,0 2 25 0,0-4-24 16,-8 4 29-16,-1 11-31 0,7-16 21 0,2-2 5 15,0-1 2-15,-2 0-12 0,2 1 24 0,0-4-20 16,0 2 5-16,0 1-24 0,0-1 8 16,0 0 10-16,0 2 13 0,0-4-26 0,0 4 21 15,0-9-15-15,0 14 1 0,0 2-9 16,0-4 24-16,0 1 5 0,0-3-5 0,0-1-9 15,0 0 26-15,0-2-19 0,10 10-3 0,-9-11 2 16,-1 0-16-16,0 1-3 0,2 0 19 0,-2 1-11 16,0-2 8-16,2 2 3 0,-2-3 3 15,0 3 14-15,2 8-20 0,0-2-24 0,-1-3 27 16,0-2-1-16,0 1 3 0,0-1-24 16,0-3 22-16,-1 2 4 0,0-2-34 0,3 2 31 15,-3-2-19-15,4 12-5 0,-2-9 21 0,0 2-17 16,-1-5 31-16,1 3-2 0,0-1-24 0,0-2 16 15,0-1-2-15,0 0 3 0,-1 1-2 16,0-1-12-16,2 2 8 0,-1-1-7 0,-2 1 8 16,7 7 6-16,-5-2-32 0,-1-2 32 15,1-4-8-15,0 3-5 0,0-2 1 16,-2 1-3-16,3-3-16 0,-3 2 14 0,2-1 12 16,-1 0-1-16,0 1 12 0,1-1-14 15,2 9 3-15,-1-4-3 0,0-1 1 0,1 5 2 16,-2-4-29-16,0-5 13 0,1 2 16 0,-1-2-3 15,0 0-5-15,0 1-14 0,2-2 5 16,-1-1 14-16,-2 1 9 0,0 1-27 0,1-2 38 16,1 1-17-16,-1 0 4 0,1-1-11 15,-2 0-10-15,1-1-2 0,-1 2 23 0,1-2 4 16,-2 1 2-16,2 0-10 0,-2 0 1 0,0 0-6 16,2-2 7-16,-2 4-14 0,0-5 15 15,2 3-6-15,-2-2-16 0,0-1 11 0,2 1 12 16,-1-1 7-16,0 0-32 0,-1 2 44 0,1-1-21 15,-1-2-17-15,0 2 1 0,0-1 20 16,2 1-10-16,-2 0-25 0,0-1 11 0,2-1-17 16,0 2 4-16,-2-2-12 0,0 0-16 15,0 0-41-15,-2 0-28 0,0 0-6 0,2-2-99 16,0 0-237-16,-2-1 1 0</inkml:trace>
  <inkml:trace contextRef="#ctx0" brushRef="#br1" timeOffset="-43833.398">3880 9848 2 0,'0'0'98'16,"0"0"6"-16,0 0-26 0,0 0 2 0,0 0-13 16,0 0 9-16,0 0-3 0,0 0-6 15,0 0 1-15,0 0-3 0,0 0-15 0,0 0 17 16,0 0-23-16,0 12-11 0,0-12 2 16,0 0 2-16,0 0 7 0,0 0-5 0,0 0 1 15,0 0-14-15,0 0 15 0,0 0-14 0,6 24 1 16,-5-22 0-16,0 1-7 0,-1 1-8 15,2 0 11-15,-1 0-5 0,0 1 0 0,0-1-6 16,-1-4-7-16,2 13 6 0,-2-6 7 0,5 9 0 16,-5-4-8-16,2 5-2 0,-1 0 2 15,0-2 6-15,-1 3 8 0,0 0-2 0,1 3-14 16,1 1 3-16,-1-1-8 0,0 1 13 0,1 1-6 16,-2 3 1-16,2-2-6 0,-1 2-8 15,0-3 1-15,0 2 5 0,1 2-15 0,-1-2 21 16,0 0 11-16,1 0-9 0,0 1-3 15,-1-1-5-15,4 0-8 0,0 1 12 0,2 2-10 16,0-3-5-16,0 4 5 0,4 2 9 0,-2 0-3 16,2 2-6-16,-1 1 11 0,3 1 0 15,1 1-6-15,-3 0-4 0,0-1 3 0,-1 2 9 16,1 0 9-16,-4 0-22 0,1 0 6 0,-2 2-18 16,1-1 27-16,0 0-7 0,-4 1-2 15,0-1-4-15,1 1 10 0,-3 3-16 0,2 0-6 16,-1 2-8-16,-2-1 21 0,3 2 2 0,0-2 2 15,0 0-22-15,3 3 10 0,-1-2-5 16,1 3 3-16,-2-1 18 0,0 1-16 16,3-1 4-16,0 0 17 0,-2 3-26 0,2-1 16 15,-1-1-6-15,-1 1-8 0,2-1 3 0,0 0-1 16,2 1 10-16,-2-1-6 0,0 0-5 16,0 0 20-16,2 0-22 0,-4 0 22 0,3-2-22 15,-3 3 18-15,4 0-1 0,-2-2-13 16,1 1 16-16,0-1-13 0,1 4 2 0,1-1 6 15,0 6-15-15,1-1 3 0,-2 3 1 0,2-2 14 16,1 2-2-16,-2 2-4 0,1-4-2 16,-1-1 4-16,0 2 9 0,0-1-10 0,-1 0-2 15,0-1 17-15,0-4-14 0,2-2 12 0,-1 1 4 16,-2 0 2-16,0-2-9 0,3-2-6 16,-2 1 10-16,2-1-14 0,0-1 7 0,-1 1 4 15,1-1-4-15,0-1-15 0,-1 3 19 0,1-3-1 16,-1 1-7-16,0 1 6 0,-2 1-19 15,-1-7 30-15,-1 2-24 0,0 0 8 0,-1-3-7 16,1 0 18-16,-4-3 13 0,3-1-22 16,0-1 6-16,-3-1 10 0,0-1-14 0,1-2 22 15,0 2 7-15,-1 1-14 0,1 0-6 0,1-2 7 16,0-2 5-16,1 1-22 0,-2 1 23 16,1-1-27-16,1 1 19 0,-1 1-26 0,2-2 12 15,-1 4-5-15,0-1-8 0,2 0 1 16,-3 1-9-16,1-3 12 0,0 0 1 0,0-2 12 15,-3 4-25-15,3 0 34 0,-1-3-32 0,0-3-2 16,-1 1 24-16,-2 0-6 0,4-3-14 0,0 2 12 16,-4-3 8-16,2-2-15 0,-1 2 13 15,1-1-9-15,-3 2 9 0,3-2-3 0,-2 2 8 16,2-1-9-16,1 2-1 0,-1-1 9 16,3 1 1-16,1-1 2 0,1 3-1 0,-1-3-8 15,0 2 15-15,2-1-20 0,0 1 9 0,3-3-10 16,-4-5 15-16,-1 3-13 0,-2 1-5 0,2-1-9 15,-1-1 17-15,0 0-22 0,-1-3 3 16,0 1 15-16,2-1-25 0,-2 1 23 16,-2 1 12-16,1-3 3 0,-1 1-33 0,4-4 18 15,-3 5 1-15,1-2 3 0,1 0-16 0,-4 2 10 16,8-3 4-16,-2 2-11 0,0 1 9 16,2-3-7-16,2 2-11 0,-2-2 26 0,2 1-26 15,-1-2 5-15,0-2-18 0,2 3 6 16,-3-2 9-16,2 1-12 0,-1-1 12 0,0 1 17 15,0-1-7-15,0 0-25 0,2 0 19 0,-2 2-4 16,-1-3 1-16,-1 0 18 0,3 1-5 16,-2 0-16-16,0 0-1 0,1 0 1 0,0-1 22 15,0 1-5-15,2-2 0 0,-3 0 3 16,2 0-11-16,0-1 8 0,3-2 3 0,-3 2-11 16,3 2 1-16,-1-2 8 0,-2 0 2 0,2 1-5 15,-2 0 6-15,3 0 0 0,-4-1 17 16,1 2-13-16,2 1 6 0,-3-3-17 15,2 5 18-15,-1-3 1 0,-1 1-24 0,0-1 8 16,0 1 1-16,0 1 3 0,2-2 9 0,-2 1-19 16,4-1 19-16,-2-1-5 0,4 0 2 15,3 0-20-15,-2 1 41 0,3-3-27 16,-2 4 3-16,0 1-20 0,1-2 9 0,0 1 11 16,-2 3 12-16,2-1-20 0,0-1 17 0,0 4-16 15,-1-1 4-15,2 3-6 0,2-1-14 16,-3 1 29-16,6 3-10 0,-3-4-4 0,1 0-6 15,-2-1 3-15,1-2 9 0,0 1-1 16,-1-2-7-16,0 1 7 0,1-2 7 0,1-2-10 16,0 1 12-16,-1-1 3 0,3 0-8 15,0-1-15-15,2-1 20 0,2-1-10 0,2 0-8 0,0 1-4 16,1-3 17-16,3 0-1 0,1 0-2 16,2-1-17-16,1-1 19 0,4 1 7 15,3-1 7-15,2-3-18 0,0 2-14 0,3 0 8 16,1 0 5-16,-1 0-8 0,1-2 6 0,-1 1-5 15,-1 2 4-15,0-2 1 0,-2-1 2 16,-2 1-15-16,4 0 26 0,-3 0-3 0,1-1-19 16,-1 0 27-16,0 2-4 0,0-2-10 0,-1 2-3 15,1 0 25-15,-1-2-14 0,4 1-4 0,-4 0-1 16,1 0 11-16,-1 2 2 0,2-3-27 16,-2 1-6-16,-2-1 12 0,1 0 7 15,0 1-26-15,-3-2 26 0,1 2 1 0,-3-2 1 16,2 0-26-16,-24-1-4 0,11 0 32 0,4 0-18 15,1 0-27-15,1 0 21 0,37-11-3 0,-37 9-8 16,1-1 5-16,1 2-10 0,-2-1 14 16,1-1-8-16,-1 2-5 0,0-2 28 0,1 0-16 15,1 2 8-15,-2-1 3 0,-1 0-21 16,-1 0 7-16,1 0-1 0,-2-2 14 0,0 2-25 16,0-2 17-16,1 2-23 0,-3 0 28 0,2 0-7 15,-1-1 11-15,-2-1-20 0,5 0 12 0,-4 3-19 16,4-1 18-16,-2 0-1 0,-1 0-7 15,-1 2 4-15,1-1 3 0,-17 1-17 0,5 0-3 16,6 0 23-16,0 0-17 0,1 0 18 16,2 0-9-16,-2 0 16 0,0 0-25 0,1 0 16 15,-1 0 7-15,0 0 4 0,0 0-23 0,0 0 8 16,-2 0-2-16,-2 0-15 0,0 0 17 16,1 0 11-16,-1 0-5 0,-2 0 16 0,0 0 0 15,-1 0 0-15,-2 0 3 0,-3 0-4 0,-2 7 2 16,9 3 11-16,-14-9 3 0,2 0-4 15,-4 0 12-15,1 0-15 0,0 1-18 0,-1-1 1 16,0 0 28-16,2 0-11 0,8 2 3 0,-1-2-16 16,-2 0 0-16,-3 0 11 0,1 0-1 15,-5-1-21-15,-6 0 9 0,7 0-6 0,-7 0 3 16,9 0-4-16,-2 0-26 0,-7 0 22 16,7 0-10-16,-7 0 11 0,7 0 1 0,-7 0-22 15,0 0 4-15,0 0-16 0,10-13 16 16,-10 9-28-16,-2-1 31 0,-4-8-5 0,0-1-8 15,-1 3-5-15,0-4 27 0,0 3-1 16,-1-1-10-16,2 0 10 0,2 3 26 0,-6 0-8 16,1-1-6-16,3 3-22 0,-3-2 34 0,1 1 10 15,1 3-31-15,0 0 29 0,-4-4-6 0,5 4-2 16,-2 1 16-16,3 0-37 0,1 2 31 16,0-1 2-16,1 2-20 0,0-1-2 0,1 1 14 15,1-1-1-15,-1 1-15 0,0 0 4 16,2 2-1-16,0 0 8 0,0 0 4 0,0 0-6 15,0 0-1-15,0 0 3 0,6-7 11 16,-5 10-5-16,2-1-1 0,0 2-4 0,-1 1 13 16,5 9-4-16,1 2-7 0,0 2 0 0,-1 0-4 15,-1 3 11-15,0-3-25 0,0 3 23 0,-3 0 3 16,2-2 0-16,-2 2-15 0,1-1-11 16,-1-2 27-16,0 3-15 0,-3-2 5 0,2-3 14 15,-2-3-15-15,0-4-2 0,2 3 10 0,0-5 11 16,0 0-2-16,0-3-9 0,-1 0 11 0,0 0-11 15,-1-1 21-15,0 1-12 0,0 0-6 16,1-2 0-16,-1 1 10 0,1-1-6 0,-1-2 1 16,0 0 19-16,0 0-22 0,0 0 19 0,0 0-20 15,8 9-1-15,-5-9-4 0,-1 0-11 16,1-2 14-16,1 1-22 0,0-1-29 0,11-5-30 16,-4-3-44-16,6 0-42 0,-3-6-151 15,2 1-48-15,-2-4 1 0</inkml:trace>
  <inkml:trace contextRef="#ctx0" brushRef="#br1" timeOffset="-42556.819">10869 16629 83 0,'0'0'125'15,"0"0"-11"-15,0 0 3 0,0-13-15 0,0 13 9 16,0 0-17-16,0 0-4 0,25-21-9 16,-25 19-2-16,0 0 8 0,0 1-16 0,0 1-10 15,0 1 2-15,1 2 16 0,0 0-3 0,0 2 6 16,3 12 6-16,-1 2-1 0,0 4-7 16,1 3-10-16,-1 6-4 0,2-3 2 15,-2 6 20-15,4 4-26 0,-3 4-1 0,0 5 25 0,4 6-10 16,0 2-7-16,-1 2-28 0,0 3 7 15,2 5 4-15,0-4 0 0,-1 11 8 16,0 43 34-16,8-8-34 0,-5-2-10 0,-1-7-12 16,-10-1 11-16,12-7 17 0,-3-3-21 0,-9-47 15 15,0 19-33-15,17 77 13 0,-8-65-51 0,-3-4 28 16,-3-7-36-16,2-2 50 0,1-5-42 16,-2-6-20-16,3-6-21 0,-2-5-23 0,-3-5-27 15,4-2-14-15,-3-11-6 0,0-2 3 0,1-5-42 16,3-4-8-16,1-3-54 0,-2-6-286 15,1-4 0-15</inkml:trace>
  <inkml:trace contextRef="#ctx0" brushRef="#br1" timeOffset="-41605.751">10871 16643 72 0,'0'0'126'0,"-14"0"-13"15,14 0-16-15,0 0 0 0,0 12 11 16,0-12 3-16,0 0-21 0,0 0 2 0,-14 0 2 15,14 0-6-15,0 0-14 0,0 0-14 0,-16 19-1 16,17-18 11-16,-1 1-17 0,1-1-2 0,0 0 9 16,1 0 1-16,2 0-17 0,2 1-6 0,1-1 21 15,17-2 2-15,-11 1-13 0,10 0-6 16,5 0-6-16,38-11 2 0,-24 8 2 16,4-2-1-16,7 1-7 0,2-1-7 0,4-1 5 15,6 2-25-15,8-3 10 0,1 1-2 0,6 0-9 16,5 0 1-16,3-1 12 0,8 1 5 15,1 0-14-15,6-2-12 0,5 1-10 0,-1-2-8 16,6 0-13-16,6 0 2 0,-2-2-7 0,7 3-12 16,0-5 10-16,1 1-1 0,3-1-8 15,2 1-2-15,-4-2-10 0,-1 0-5 0,-5 1-52 16,-1 0-62-16,-5-1-80 0,-4-1-17 0,-4 4 1 16</inkml:trace>
  <inkml:trace contextRef="#ctx0" brushRef="#br1" timeOffset="-32409.38">11341 17183 24 0,'0'0'116'0,"0"0"10"0,0 0-20 0,0 0 4 15,0 0 1-15,0 0-13 0,0 0 7 0,0 0-16 16,0 0 7-16,13 0 9 0,-13 0-16 0,0 0 10 16,0 0-11-16,0 0 6 0,0 0 0 15,0 0-6-15,0 0-9 0,0 0 3 16,0 0-9-16,0 0-11 0,0-13-6 0,0 13-11 15,0 0 5-15,0 0 7 0,0 0 9 0,0 0-26 16,0 0 9-16,0 0 3 0,24 13 8 16,-24-6 7-16,3 11-42 0,-3-9 23 0,0 5-4 15,0 4 16-15,0 1-16 0,0 1-16 0,0 2 32 16,0-1 5-16,0 0-28 0,0 2-30 16,0-2 26-16,0 0-24 0,0-2 23 0,0-2-16 15,0-4 22-15,0-2-39 0,0-2-22 16,0-2 19-16,0-1-33 0,0-6 9 0,0 9-34 15,0-9-6-15,0 0-31 0,0 0-11 0,0 8-53 16,2-11-39-16,1-1-355 0,-3-1 1 16</inkml:trace>
  <inkml:trace contextRef="#ctx0" brushRef="#br1" timeOffset="-31873.333">11298 17204 45 0,'-2'-2'118'15,"-2"1"-12"-15,2-1 0 0,0 0-13 0,-2-1-12 16,4 1 17-16,-2 0-25 0,2-2-13 0,0 1 11 16,0-1-5-16,0 0-5 0,2-2-16 0,0 0-10 15,4-5-10-15,3-3 2 0,-1 0-16 16,4 1 12-16,-4 0 16 0,5 0-18 0,2 0-3 15,-2 3 10-15,3 0-31 0,-1 1 7 16,0 1 8-16,-2 1-3 0,-2 4-7 0,6-2-13 16,-17 5 33-16,11 0-22 0,-1 0 2 0,10 18 19 15,-8-5-6-15,-4-1-22 0,1 3 13 16,-1 0-14-16,1 1 23 0,-4 0-16 0,0 0 12 16,-2 1-4-16,-1-2 4 0,-2-1 2 0,0-6-2 15,0 2-11-15,0 4 22 0,-15 13-9 16,8-14 15-16,-3-2 2 0,1 0-10 0,-3 0 2 15,-1-3-4-15,1 1-16 0,-3-2 19 16,7-3-20-16,-5 3 5 0,2-4 4 0,0-3-37 0,3 2 12 16,-1-2-31-16,2 2-14 0,2-2-18 15,0 1-25-15,2-1-12 0,3 0-78 0,0 0-83 16</inkml:trace>
  <inkml:trace contextRef="#ctx0" brushRef="#br1" timeOffset="-31335.848">11646 17265 45 0,'0'-2'121'16,"0"1"-7"-16,0-1-10 0,0 1 2 0,0 0-7 16,0 1 12-16,0-2 5 0,2 0 0 15,-2 2-23-15,0-2 0 0,0 2-6 0,1 0-3 16,-1 0-1-16,0 0 10 0,0 2-19 15,1-2 10-15,0 4 11 0,0-2-20 0,-1 1-12 16,2 3 3-16,-1-1 5 0,2 1-18 0,-1 0-7 16,-1 0 8-16,-1 2-14 0,3 9 2 15,2-1-8-15,-5-2-7 0,0-2 14 0,2-2 1 16,-2-2-19-16,0 0-22 0,2-1 6 0,-2-1 28 16,0 0-20-16,0-6 11 0,0 0 1 0,0 7 23 15,0-1-13-15,0-6-21 0,0 8 22 16,0-8-23-16,0 8 11 0,0-8-6 0,0 7 8 15,0-7-17-15,0 5 17 0,0-5-8 16,0 0 1-16,-2 9 2 0,2-10-17 0,-3-1-11 16,1-2-6-16,2-2 8 0,-1 0-34 0,1-2-26 15,1-10 5-15,-1 8-12 0,0-3-13 16,0-4-6-16,13-18-20 0,-8 17 8 0,4 0-23 16,0 3-49-16,2-1-13 0,-5 0-48 0,-2 6-141 15,1 2 0-15</inkml:trace>
  <inkml:trace contextRef="#ctx0" brushRef="#br1" timeOffset="-30967.01">11876 17225 92 0,'2'-3'156'0,"0"3"3"0,-2-2-1 0,0 1-9 16,0 1-5-16,0 1-17 0,0-1 4 16,-2 3-23-16,2 0 8 0,-3 1 13 0,2 2-30 15,0-1 2-15,-2 1-38 0,1-1 9 0,-5 12 5 16,7-5-5-16,0-2-6 0,0-10-8 16,0 9-26-16,0-1 17 0,0 0-8 0,0-2-26 15,0 0 1-15,19 11-14 0,-17-10-4 16,4-1 13-16,-1-2-20 0,0-1-17 15,2-1 21-15,-2-1 9 0,-1-1-17 0,2 0 15 16,-6 0-2-16,0 0 1 0,5 0-15 16,-5 0 28-16,15-10-26 0,-12 6-5 0,-1 1 20 15,0-3-6-15,0 1-30 0,2-11-2 0,-1 5-12 16,-3 0-18-16,2-5-32 0,0 2-29 16,0 5-34-16,-1 1-41 0,0 0-150 0,3 2 0 15</inkml:trace>
  <inkml:trace contextRef="#ctx0" brushRef="#br1" timeOffset="-30269.543">12033 17179 148 0,'2'-1'144'0,"0"0"-6"0,1 1 1 0,-1 0 23 16,2 0-30-16,-2 2 6 0,1-1-18 0,-1 2-3 16,0 0 4-16,3 2-12 0,-1-1 16 0,-3 2-9 15,0-2-24-15,6 13 6 0,-5-3-8 16,0 2 36-16,-2-3-34 0,4 4-8 0,-4-9-27 16,0 2 27-16,0 1-6 0,0-2-27 15,0-1 32-15,0 0-6 0,0-2-51 0,0-6 36 16,0 7-23-16,0-7 18 0,0 7-1 0,0-7-32 15,0 0 10-15,0 7-6 0,0-7-24 16,0 0 2-16,-2 6 11 0,2-8 15 0,0-2-54 16,1-1 22-16,-2-2-2 0,1-1-24 0,0-12-15 15,0 9 20-15,0-4-27 0,0 0 17 16,0-1 3-16,0 0-1 0,0 2-1 0,0-2-3 16,0 4 9-16,0 0-2 0,14-5-22 0,-12 10 15 15,1 4 2-15,-1 0 10 0,1 1-16 16,0 1 12-16,-2 4 9 0,1-1 5 15,2 0-16-15,-2 2 5 0,0 0 25 0,2 1-23 16,-2 0 9-16,0 1-4 0,-2 1 33 16,6 9-20-16,-4-4 15 0,3 2-15 0,-1-3-16 15,-1-2 12-15,4 5-3 0,-4-5-3 16,-1-2 25-16,0 0-6 0,2-2 18 0,-2 1-35 16,-2-3 21-16,2 0-11 0,-2-1 24 0,0-1-21 15,0-1 26-15,0 0-21 0,0 0 12 16,0 0-9-16,4 3-5 0,-3-6-16 0,1 0 8 15,0-2-23-15,-2 1 13 0,2-4-1 0,5-9 5 16,-4 1-6-16,-1-1-4 0,2 2 2 16,0-1 11-16,-3 5-10 0,5-5-11 0,-2 5 13 15,2 0 12-15,-1 0-21 0,1 3 17 0,0 0 4 16,-3 3 8-16,3 3 2 0,-1 0 2 16,-2 2-9-16,-3 0 24 0,0 0-9 0,0 0 3 15,8 0-8-15,1 13 16 0,-5-9-13 16,3 8-21-16,-2 2 24 0,1 0 1 0,-1-1-28 15,0 0-18-15,-1-2-11 0,1-1-13 0,-3-1-34 16,0-1-29-16,1 7-52 0,3-4-12 16,-6-4-45-16,0-7-188 0,0 7 1 0</inkml:trace>
  <inkml:trace contextRef="#ctx0" brushRef="#br1" timeOffset="-29929.481">12435 17120 97 0,'0'-1'160'0,"0"2"-11"0,-2 1 16 16,2-1 1-16,-2 1-20 0,2 2-23 0,-1 0-8 16,0 1-7-16,1 2-9 0,2-1-12 15,-4 1-4-15,2 0-22 0,0 5 16 0,0 1-23 16,15 13 3-16,-13-16-6 0,2-1-19 15,-2-2 7-15,1 0-19 0,2-2-2 0,-1 0-5 16,-2-1-16-16,1 0 19 0,1-2-12 0,0-1 5 16,0-1-2-16,1 0 7 0,-5 0-11 15,0 0 11-15,8 0-9 0,13-12 20 0,-11 6-36 0,-4-1 4 16,-4-1 8-16,1 1 6 0,3-7 1 16,-4 0-27-16,-2 3 9 0,0-7-24 15,0 9-16-15,0-4-1 0,-13-15-25 0,7 14 8 16,2 3-48-16,0 1-3 0,0 2-44 15,4 1-37-15,-9-4-77 0,7 4 0 0</inkml:trace>
  <inkml:trace contextRef="#ctx0" brushRef="#br1" timeOffset="-29622.461">12601 16910 130 0,'0'-2'214'0,"2"-1"-26"0,0 2 13 15,0-1-13-15,-2 4 21 0,3-1-16 0,0 0 10 16,-1 2-47-16,0-1-13 0,0 4 23 16,0-1-11-16,1 11 3 0,-2-2-33 0,2 3-16 15,-1-3 15-15,-2-1 16 0,0 7-35 0,0-11-4 16,0 6-5-16,0 3-15 0,0 1 10 15,0 2-26-15,0-1 2 0,0-1-19 0,0 2-6 16,14 15-46-16,-12-22 8 0,0 1-40 16,0 0-25-16,0-3-58 0,1 4-10 0,-1-8-51 15,2 0-57-15,-3-3-447 0,-1 0 0 0,1-2 0 16</inkml:trace>
  <inkml:trace contextRef="#ctx0" brushRef="#br1" timeOffset="-29250.763">12653 17272 92 0,'-1'-2'135'0,"0"2"-21"0,2-2-9 0,2 1-13 16,1-3-16-16,-1 3-7 0,1-2-34 16,0 0-27-16,10-4-19 0,-1-4-30 0,-1 1 41 15,1-2-47-15,-2 4 8 0,3-3 41 16,-3 1-13-16,-2 3-13 0,2-4 24 0,-2 0-2 15,-5 2 4-15,-2-2-28 0,2 2 6 0,-2 0 58 16,4-5-34-16,-4 1 31 0,1-1-11 0,1 4-6 16,-2 3-21-16,-2 1 43 0,2 2-3 15,-2 0-4-15,0 2 17 0,0 2 18 0,0 0-24 16,0 0 39-16,0 0-7 0,-8-3 10 0,5 5-5 16,1 0 18-16,0 2-6 0,-2 1 6 0,-4 7-8 15,0 0-7-15,1 1 1 0,5-2-7 16,0-2-7-16,0 0 3 0,-1-1-45 0,3-8 22 15,0 8-8-15,0-1-28 0,0-1 0 16,0 1-27-16,0-7-5 0,0 8-15 0,13 4-9 16,-2-2-29-16,-1-4-40 0,-1 0 4 0,0-4-66 15,0-2-63-15,0 2-104 0,-9-2 0 16</inkml:trace>
  <inkml:trace contextRef="#ctx0" brushRef="#br1" timeOffset="-28557.284">13279 16850 102 0,'-4'-2'131'0,"2"1"16"0,-1 1-15 15,3 0 8-15,-2-2 0 0,0 2 13 16,0-1-24-16,0 0-1 0,1 0 5 0,-1 2-22 16,-1-1 24-16,1 0-8 0,0 0-17 0,0 1 20 15,2-1-17-15,-2 3-11 0,1-2 6 0,-1 2 37 16,0 1-27-16,0 1-4 0,0 11-3 16,0 1-5-16,-1 2 8 0,3-9 7 0,0 6-8 15,0 4-16-15,0 1-12 0,0 4-2 16,0 1-6-16,14 31-1 0,-10-29-10 0,0 0-12 15,2 1-2-15,0 1-19 0,-1-2 17 16,3 1-11-16,-1-1 6 0,-2 1-30 0,-1-1 27 16,1 1-25-16,1-3 9 0,-4-1-7 0,1-2-5 15,-3-3 8-15,0-10-15 0,0 1 13 16,0 2-8-16,0-3 7 0,0-2-34 0,0-2-30 16,0-6-18-16,0 0-40 0,-13 13-34 15,8-11-16-15,-2-5-16 0,-4-3-28 0,-2-1 2 16,1-1-2-16,1-3-6 0,0-2-474 0,-1-2 0 15,1-3 1-15</inkml:trace>
  <inkml:trace contextRef="#ctx0" brushRef="#br1" timeOffset="-28256.773">13208 17090 37 0,'-3'-2'146'0,"1"2"-10"0,0 0-7 16,0 0-4-16,-1 0-24 0,6-1 1 15,-3 0-13-15,0 1-17 0,2-1-21 0,0-1-5 16,2-1-18-16,-1 2-2 0,3-2-31 0,-1 0-40 16,17-3-30-16,-9-2-16 0,1-3-41 0,-1 3-46 15,-1-1-69-15,1 3 22 0</inkml:trace>
  <inkml:trace contextRef="#ctx0" brushRef="#br1" timeOffset="-28014.714">13411 17004 69 0,'-2'4'133'16,"-2"0"-12"-16,2 1-5 0,-1-2-6 15,1 2-1-15,0 0-23 0,0 1-7 0,2 0 2 16,0-1-21-16,0 0 6 0,0 2-13 0,0-7-6 16,0 0 1-16,0 8-15 0,0-8-6 0,11 14-11 15,-7-9 6-15,1-1 4 0,-2-2-1 0,1-1-10 16,0 2 3-16,0-2 5 0,1 0-22 15,-1-1 10-15,4 0-18 0,-8 0 0 0,0 0-11 16,0 0-3-16,8 0-11 0,1-11-31 16,-7 5 5-16,-2 2-83 0,0-3-49 0,0 0-71 15</inkml:trace>
  <inkml:trace contextRef="#ctx0" brushRef="#br1" timeOffset="-27661.795">13533 16954 27 0,'5'1'151'0,"-1"-1"22"0,-2 4-28 0,1-1 16 15,1 2 12-15,5 6-27 0,0 1-13 0,-2 0-7 16,-1 3-30-16,1-2 9 0,-1 1-4 15,0 1-18-15,-2-1 2 0,0 1-20 0,-1-1 17 16,-1 0-19-16,-2-3 28 0,0-2-34 0,0-1 42 16,0 0-10-16,0-8-8 0,0 6-6 15,0-6-7-15,0 8 15 0,0-8-22 0,0 7 2 16,0-7-25-16,-9 13-24 0,7-13 23 0,0-3-61 16,0-2 1-16,-2-1-16 0,2-11-16 15,-2-3-5-15,4-4-18 0,0 13 2 0,0-8-14 16,0-1-33-16,0-3 11 0,12-21-33 15,-8 24-17-15,3 4-26 0,-1-2-37 0,-1 3-118 16,-1 5 0-16</inkml:trace>
  <inkml:trace contextRef="#ctx0" brushRef="#br1" timeOffset="-26918.655">14267 16693 87 0,'0'-5'170'0,"0"3"-4"0,0-2-12 16,0 2 8-16,0-1-11 0,0 1-11 16,0 0-15-16,2 1-4 0,-1 1-5 0,-1 0-3 15,1 0 11-15,-1 3-13 0,1-1 2 16,-1 2-26-16,3 1 14 0,-3 0 7 0,6 10 6 0,-3 4-18 15,1 1-8-15,-2 0 33 0,0 0-28 16,0 1-8-16,3 1-28 0,-4 0 4 0,0 1 4 16,-1 0 15-16,5-2-29 0,-3-3-1 15,-2-9-6-15,0 5 2 0,0-2 5 0,0 1-4 16,0-3-13-16,0-2 22 0,0-3-24 0,0-5 8 16,0 7-21-16,0-7 30 0,0 7 4 15,0-7-39-15,9 11 28 0,-7-11-18 0,-2 0-24 16,-2-1 17-16,2-1 0 0,-2-3-9 15,0 0 0-15,0-12-8 0,-1-1 0 0,-4-2-13 0,2-5 12 16,1 0-6-16,0-2 24 0,2 0-26 0,-1-2 16 16,-1 3-25-16,2 3 32 15,0 3-5-15,-2 0 1 0,2 7 5 0,0 0-19 16,2 5-23-16,0 2 4 0,-2 0 5 0,2 1-1 16,-2 2 4-16,0 1 29 0,1 0-42 15,1 2-6-15,0 0-19 0,0 0-14 0,0 0-7 16,-22 18-34-16,11-4-24 0,3-4-51 0,-2 5-25 15,3 2-481-15,-4-1 0 0,1 1 0 16</inkml:trace>
  <inkml:trace contextRef="#ctx0" brushRef="#br1" timeOffset="-26751.651">14097 17058 131 0,'0'4'165'0,"2"-1"6"0,1 0-3 0,1-1-22 16,-2 1-4-16,5-2-25 0,0 0-25 0,0 0-15 16,12-2-29-16,-9 1-27 0,5 0-49 0,3 0-34 15,27-9-47-15,-20 3-61 0,2 1-105 16</inkml:trace>
  <inkml:trace contextRef="#ctx0" brushRef="#br1" timeOffset="-25643.198">14868 16536 139 0,'-3'-4'180'0,"1"1"10"0,0-2-3 16,-1 3 21-16,2-2-26 0,0 1-23 15,0 1 11-15,-1 1-15 0,0 1-23 16,0 0 3-16,0 1 12 0,2 2-47 0,-1 1 18 16,-1 0-16-16,2 2 1 0,-2 0 5 0,1 1-5 15,1 2-34-15,0 6 1 0,0 0 9 16,0 4 0-16,0 2-46 0,0-2-6 0,0 1 21 15,0 0 18-15,0 1-11 0,5 20-23 0,-4-22 1 16,1-1 20-16,-2-3-7 0,4 3-32 16,-4-6 0-16,0-1-1 0,1-4 24 0,-1-7-25 15,0 0 31-15,0 8-38 0,0-3 6 0,0-5 11 16,0 0-25-16,0 8-1 0,0-8 4 0,0 0 15 16,0 0-37-16,0 6-6 0,4 0 38 15,-4-7-62-15,0-2 7 0,-1 0 10 16,1 1 6-16,-2-4 18 0,1 1-11 0,-1 1-20 15,-1-1 18-15,3-1 3 0,-5-11-19 0,-1 7 5 16,1 2 9-16,-2-3-6 0,0 4-2 0,-1 2 6 16,2 1 10-16,-2 0 16 0,3 2-20 15,-1-1-2-15,0 2 35 0,6 1 1 0,0 0-14 16,-11 0 2-16,3 0 21 0,-2 0-10 0,-20 16 8 16,19-9-10-16,-2 1-1 0,2 0-14 0,1 2 9 15,3-3 1-15,1 0 17 0,-1 7-13 16,3-8 39-16,1 3-27 0,-4-2-7 0,7-2 16 15,0-1-32-15,0-4-17 0,0 0 20 0,0 8-29 16,16 9 9-16,-5-14-33 0,-1 1 4 16,1-2-27-16,0-1-11 0,0-1-18 0,2 0-34 15,5 0-21-15,21-11 17 0,-18 6-7 16,-4-1 23-16,4-3 4 0,-4 1 6 0,1 0 23 16,-2-2-12-16,-2 0 31 0,-1 0 12 0,0-2 29 15,-1 2-21-15,-1 2 15 0,0-4 23 0,-1-1 10 16,-1 1-31-16,-1 0 45 0,0 4 18 0,-5 2 0 15,8-5 15-15,-6 6 11 0,-3 2 8 16,0 0 2-16,-1 1 1 0,-1-1-3 0,-1 4 0 16,0-1-16-16,-2 1 11 0,-1 0 8 15,0 0-17-15,0 2 18 0,-7 3-1 0,3-1-5 16,0 6 6-16,0-4-22 0,1-1 13 0,1-1-33 16,2 1 34-16,-2-1-24 0,5 1-2 0,-2 0-18 15,1-1 18-15,1-1-15 0,-1 0 13 16,2 0-21-16,0 1-4 0,0-5-13 15,0 0 22-15,0 6-31 0,0-6 24 0,0 0-11 16,0 7 14-16,0-7-21 0,0 0 14 0,14 11-9 16,-10-11 33-16,-2 0-14 0,1-1 24 15,1 0-2-15,1-1-8 0,-1-1 16 16,-2 1-10-16,3 0 34 0,0 0-23 0,-3 1 2 16,0-1 9-16,3 2 5 0,-2 0-11 0,-2-2 5 15,1 2-7-15,0 0-12 0,-2-1-18 0,3 0 29 16,-3 1-25-16,2 0-9 0,2 0 6 0,-4 0-26 15,0 0-48-15,0 0 10 0,0 0-32 16,7 0-24-16,-7 0-17 0,13 9-9 0,-10-7-41 16,1 0-43-16,2-2-325 0,-2 1 0 15</inkml:trace>
  <inkml:trace contextRef="#ctx0" brushRef="#br1" timeOffset="-25265.669">15148 16722 95 0,'0'-4'161'16,"4"1"-22"-16,-4 1-3 0,1 0-10 16,0 0-9-16,0 0 6 0,1 1-22 0,-1 1-16 15,0 1 12-15,-1 2-29 0,0-1-4 0,2 0-12 16,-2 2-7-16,2 0-8 0,0-2-21 16,-1 1-4-16,0 1-31 0,1 1-3 0,0-3-5 15,2 0-14-15,-1 2-11 0,1-3-33 0,0 1 41 16,-1-1 5-16,1 0-22 0,0-1 1 15,-4 0 41-15,0 0-17 0,0 0 6 0,9 0 14 16,-4 0 49-16,7-9-33 0,-8 5 40 0,2 1 15 16,-2 0-8-16,0 0 28 0,0-1 6 15,0 3-3-15,-2-2 3 0,2 1 19 0,-2 0-1 16,0 0-10-16,2 0-7 0,-4 1 22 0,0 1-8 16,0 0-13-16,2 3 48 0,-2 0 2 15,-2 3-40-15,-8 6 1 0,6 4-18 0,-5 0 15 16,0 3-1-16,-1 4-43 0,-1 2 0 15,1-3 18-15,-1 2-46 0,-3 2-16 0,-2 0-29 16,1 4-73-16,-2-4-36 0,0 1-37 16,1 0-110-16,1 1-279 0,-4-2 1 0</inkml:trace>
  <inkml:trace contextRef="#ctx0" brushRef="#br1" timeOffset="-23118.342">12286 18035 108 0,'0'0'148'0,"0"0"-4"0,0 0-9 0,0 0 5 16,0 0-14-16,0 0-21 0,0 0 5 0,0 0-7 15,0 0-7-15,0 0-2 0,0 0-22 0,0 0-4 16,0 0 17-16,0 0-1 0,-6-2 0 16,6 12-10-16,2 6-11 0,-2-10-5 15,0 5 10-15,0 4-18 0,0 2 12 0,0-2-26 16,0 3 10-16,0 0 13 0,0 0-17 15,0 0 11-15,0 2-9 0,0-3-20 16,0 0 19-16,0 0 1 0,0-1 11 0,0 0-13 16,0-4 0-16,0 2-29 0,0-3 11 0,0-3 17 15,0-1-23-15,0-7 8 0,0 8 31 0,0-8-35 16,0 0-20-16,0 7-2 0,0-1 22 16,6-3-25-16,-6-6 12 0,0-3 7 0,-3 0 8 15,6-5-17-15,0 3 4 0,-3-1-2 0,0-1-7 16,0-5-24-16,0-3 2 0,0 1-7 15,0-5 23-15,0-1-29 0,0 0 2 16,0 0 11-16,0 1-28 0,0-2 13 0,0-1-19 16,0 1 2-16,0 2-3 0,11-25 12 15,-4 25 7-15,-2 4 2 0,1 0 16 0,-2 7-2 16,1-1-11-16,5 3-2 0,1-2 11 0,-3 4-10 16,-2 1 28-16,2 2-7 0,0-1-4 0,-1 4-6 15,0-1-13-15,2 2 17 0,4 0 14 16,1 0-11-16,8 12 12 0,-8-5 13 0,-11 3-14 15,5 3 10-15,1 0 19 0,-2 0-4 16,-2 2-17-16,-5 3-5 0,2-1 24 0,-2-9-5 0,0 5-15 16,0 1 24-16,0 1-8 0,0-3 10 15,-17 13-31-15,13-14 11 0,0-2-19 0,-3-2 16 16,5 0-18-16,2-7 30 0,0 0-15 16,0 0-9-16,0 6 5 0,0-6-3 0,0 0-15 15,3 6 6-15,1-7-15 0,-2-4 11 0,2 1-2 16,8-1 4-16,-3-1-6 0,2 1 15 15,-5-1 8-15,4 3 0 0,3 2 11 0,-13 1-29 16,9 0 4-16,0 0 14 0,0 0 1 0,2 0-3 16,10 11-15-16,-17-4 26 0,2-4-3 15,0 1-18-15,-6 1-3 0,6 2 4 0,-3 1-2 16,3 1 14-16,-2 6 16 0,-4-15-4 16,0 11 6-16,0 3-20 0,0 0 15 0,0-1-5 15,-19 14-18-15,11-13 19 0,-1 3 11 0,-4-7-8 16,1 2 8-16,-3-3-15 0,-1-3-8 15,-1 7 20-15,3-7-11 0,-2-4-19 0,-2 2 3 16,18-4-14-16,-13 0 11 0,-3 0-36 16,-17-15-12-16,17 6-11 0,2-3-2 0,3-2-38 15,-1-6-15-15,6 2-31 0,-5-10-83 16,11 6-128-16,0 9 0 0</inkml:trace>
  <inkml:trace contextRef="#ctx0" brushRef="#br1" timeOffset="-22436.178">12727 17911 37 0,'-1'2'161'0,"4"-2"-13"0,-4-2-8 16,2 2 1-16,-2 2-5 0,1 0-12 0,3 2 10 15,-1-1-32-15,-2 4 19 0,3 1-19 16,-1 4 12-16,0-1-18 0,-2 5 11 0,3 0-19 16,-1 1 15-16,0 0-23 0,0 2 12 0,-2-1-17 15,0 2-8-15,0-12-11 0,0 5 28 16,0 2-22-16,0 1-10 0,0 2-7 0,0 0 23 15,0-4-32-15,0 2-5 0,0-1-13 0,-13 10 12 16,10-15 3-16,1-2 33 0,2-4-24 16,0-1-7-16,0 0-11 0,0 1 6 0,-2-3 17 15,2 1-34-15,0 0 11 0,0-2-14 16,0-1-10-16,7 0 9 0,-3-7-22 0,-1 3 0 16,3-3 22-16,-2 0-24 0,1-2 46 0,-1-1-41 15,2-2 0-15,2 0 36 0,-1-3-34 16,-1-2-20-16,-2 0 12 0,6 0-9 0,-3-3 9 15,1 3-20-15,-1 0-12 0,-1 1 9 16,0 2 12-16,-2 2-3 0,3 2-13 0,-3 3 34 16,0 2-11-16,-4 1-15 0,3-1 9 15,-3 6 13-15,0 0-17 0,0 0 10 0,0 0-4 16,-3-7 13-16,1 9 9 0,0 2-28 16,0 4 30-16,0 1 10 0,-2 0-8 0,3 1 8 15,-3 1-5-15,2 0-16 0,0 3 29 16,0-3-17-16,-3 3 18 0,0-4-3 0,1 3 12 15,1 2 0-15,-1-6 34 0,-1 3-18 0,3 0-6 16,0-4-25-16,-2-1 30 0,2 2-1 0,2 1-21 16,0-5 32-16,0-5-21 0,0 0-5 15,0 0-18-15,0 0-9 0,0 0 24 0,15 12-13 16,-9-13-6-16,6 1 17 0,-1 0-36 0,-11 0-29 16,13 0-23-16,1 0-6 0,16-9 3 15,-11 6-21-15,-1-1-35 0,1 3-7 0,0-3-2 16,-7 4-82-16,3 0-300 0,2 0 0 15</inkml:trace>
  <inkml:trace contextRef="#ctx0" brushRef="#br1" timeOffset="-21893.377">13247 17985 46 0,'-2'-5'108'0,"-2"1"-23"16,2 0-21-16,2-3 2 0,-2 3 30 0,-1 1-25 15,-1 1 5-15,2 1 12 0,-1 0-1 16,1 2 1-16,-3-1 6 0,-1 1 5 0,-1 1-20 15,1-1 20-15,6-1-24 0,-16 7 18 16,7-3-5-16,2 3 10 0,-4 0-12 0,8 2-26 16,-7 1 21-16,3-3-22 0,-3 5 14 0,4-4-5 15,-1 0-25-15,3 5 7 0,2-4 2 16,-2-1-14-16,0 0-3 0,4-8-11 0,0 0-11 16,0 8 4-16,0-1 8 0,0-7-30 15,14 17-16-15,-12-15 20 0,-2-2-20 0,0 0-4 16,0 0 8-16,15 6 10 0,-7-5-10 15,-3-1 15-15,-1-1 6 0,0 1-30 0,5-1 16 16,-9 1-8-16,7 0 16 0,8-11-8 0,-6 6 8 16,-1-1 8-16,-2 0-16 0,1-1 22 15,-1-1 0-15,-1 0 14 0,0 2-12 0,-1 1-2 16,1 0 17-16,-1-1-12 0,-4 2 18 0,9 2 1 16,-9 0-14-16,0-1-2 0,0 3-10 15,0 0 8-15,0-1 0 0,2 1-10 0,2-3-16 16,-1 7-4-16,0-4 7 0,1 0-36 15,-2 3 8-15,0 1-14 0,5-4-21 0,-3-1-20 16,0 4-9-16,2-3-26 0,5 2-28 16,-11-2-37-16,6 0-21 0,1 0-131 0,-7 0 0 15</inkml:trace>
  <inkml:trace contextRef="#ctx0" brushRef="#br1" timeOffset="-21541.564">13454 17914 126 0,'0'-3'142'0,"3"1"-13"0,-6 2 8 16,3-1-3-16,-4 2-10 0,4 3 1 0,-8 0-24 15,2-2-7-15,-3 6 6 0,1 1-7 16,-2-2 5-16,1 3-6 0,1-3-7 0,-1 2-14 16,1-1-14-16,4 0 9 0,-2-2-8 15,5 1-22-15,-3 0 2 0,4-2-16 16,0-5 2-16,0 0-14 0,0 8 9 0,0 0-3 0,0-8 0 15,0 6-13-15,20 7-16 0,-11-7-10 16,-2-4 12-16,-1 1 11 0,-1 0-15 0,2 2 4 16,-2 1 8-16,3 0 6 0,-1-2-10 0,-3 1-7 15,4 2 1-15,-2 1 20 0,-1 0-13 16,1-2-3-16,-6 0 13 0,2 4-15 0,1-2 21 16,-1-4-11-16,-2-4 3 0,0 0 11 15,0 8-14-15,-15 7 24 0,10-12-19 0,-3 5-3 16,2-5-8-16,-3-3-19 0,-1 2-9 0,-2-1-40 15,12-1-28-15,-9 0-15 0,0 0-93 16,-14-13-132-16,15 7 0 0</inkml:trace>
  <inkml:trace contextRef="#ctx0" brushRef="#br1" timeOffset="-20949.259">13515 17764 100 0,'-2'-1'153'0,"2"0"-8"0,0 1 1 15,0 1 5-15,0 1-1 0,0-1-4 0,0 2-29 16,2 1-6-16,-2-1 22 0,0 3-12 15,2-1 9-15,3 18-29 0,1-2 39 0,-1 0-37 16,0-1 9-16,-3-1 29 0,0 1-51 0,7 1 7 16,-9 0-26-16,2-1 8 0,0-1 33 15,3-1-54-15,-5-8 6 0,0 4 6 0,0 1 11 16,0-1 7-16,0-1-27 0,0-2 16 16,0 0-33-16,0 0 4 0,0-2-4 0,0-1-22 15,0-2-25-15,0-6 8 0,0 6 50 0,0-6-43 16,0 0 12-16,9 8-3 0,-2-11 16 15,-7 1-20-15,2-1-8 0,0-2 9 0,0-4-3 16,1 1 18-16,-3-2-24 0,4-6 26 0,-2-2-40 16,5 0 0-16,-4 1-23 0,1-4 18 15,5 3-9-15,-1 0 3 0,-5 0-14 0,2 5 0 16,-1 2-9-16,-1-1-18 0,3 2 35 16,-2 2-7-16,-1 2-6 0,1 1 27 0,-2 1-7 15,0 2-25-15,1-3 35 0,-3 5 11 0,3 0-8 16,-3-1 7-16,0 1 24 0,12 15-4 15,-7-6 13-15,2 2-19 0,0 4 15 0,-1-1-9 16,-6-7 11-16,0 5-22 0,11 13-4 0,-6-9 28 16,5 1-5-16,-4-2-3 0,-2-1-27 15,1-1 30-15,3-4-29 0,-8 5 23 0,6-4-21 16,-4 0-21-16,2 1 43 0,1-4-65 0,-3-2 31 16,4-1-25-16,-4 0-43 0,-1-1-29 15,0 1-55-15,-3-8-49 0,3 2-546 0,-8-6 0 16,7 0 1-16</inkml:trace>
  <inkml:trace contextRef="#ctx0" brushRef="#br1" timeOffset="-19501.47">12160 17780 24 0,'0'0'88'0,"0"0"13"0,0 0 1 16,-14 0-9-16,14 0-15 0,0 0 15 0,-23-7 9 15,20 7 11-15,-1 1-27 0,1 1 20 0,1-1-26 16,-1 1-8-16,1-1 4 0,1 0 8 0,-2 0-20 15,3 0-10-15,-4 0 6 0,2 1-1 16,1-2 3-16,0 1-11 0,1-1-13 0,0 0-4 16,2 0 4-16,2 1-5 0,-1-2 4 15,2 1-16-15,3 0 22 0,14-3-15 16,-13 3 21-16,9 0-19 0,22-8-3 0,-10 2-18 16,1 0 2-16,0 2 12 0,3-2-4 0,5 0 2 15,-3 0 6-15,4 0 5 0,3-1-30 16,1 0 20-16,1 1-10 0,0-1 4 0,0-1 3 15,1 3-13-15,-2 0-14 0,1-1 20 0,-3-3 1 16,4 3-5-16,-1-2 3 0,2 4-6 16,-4-5-11-16,1 1-14 0,-1 2 5 0,-1-2-1 15,-1 1 10-15,-3 1-22 0,0 0 20 16,2-1-19-16,-4 1 10 0,-1 1-6 16,-4-1 1-16,-1 1-4 0,1-1 17 0,2 1-26 15,-5 0 6-15,-4 0 6 0,0 1-23 0,-1-1 28 16,-3 1-11-16,0-1-10 0,-3 1 8 15,-4 1 6-15,3-2 7 0,-5 2-14 0,-3 2-7 16,2-1 7-16,-5 0 9 0,-5 2 23 16,0 0-9-16,6 0 6 0,-6 0-2 0,8 0-2 15,-8 0 8-15,5 0-19 0,-5 0 0 0,0 0 15 16,10 0-8-16,-10 0 16 0,6 0-18 16,-6 0 16-16,7 0-5 0,-7 0-7 0,6 0 10 15,-6 0 7-15,0 0 2 0,8 0-5 16,-8 0 18-16,0 0 1 0,8 0-3 0,-8 0 12 15,0 0-20-15,5 0 13 0,-5 0-7 0,0 0 10 16,0 0-3-16,0 0-18 0,9 0 8 0,-9 0 4 16,6 0 0-16,-6 0-9 0,0 0 15 15,8 0-8-15,-8 0 3 0,6 0-24 0,-6 0 20 16,0 0-11-16,7 0 21 0,-7 0 6 16,0 0 4-16,8 0-9 0,-8 0 19 0,0 0-8 15,0 0 16-15,8 0-15 0,-8 0 23 0,0 0-8 16,0 0 17-16,6 0-4 0,-6-5-26 15,0 5 1-15,0 0-3 0,0 0 12 16,0 0 1-16,0 0 17 0,0 0-28 0,7 0-16 16,-7 0 21-16,0 0-11 0,0 0 32 0,0 0-9 15,8-4 36-15,-8 8-14 0,1-2-3 16,-1 5-15-16,0-1 17 0,1 12-8 0,-1-11-15 16,0 6 0-16,0 6-9 0,0 3 3 0,12 29-11 15,-11-23 0-15,3 13 14 0,0 2-24 16,-2-2 2-16,1 2 2 0,-3-22-12 0,0 10-16 15,0 3 9-15,0 4 8 0,0-1-12 0,0-1-28 16,0-1-17-16,0-3-23 0,0-3-33 0,0 0-16 16,13 25-48-16,-10-34 1 0,1-1-52 15,1-4-612-15,3 1 0 0,-6-8 0 0</inkml:trace>
  <inkml:trace contextRef="#ctx0" brushRef="#br1" timeOffset="-18092.837">12184 17790 29 0,'0'0'82'0,"0"0"13"0,0 0-7 0,0 0 13 0,0 0-16 15,0 0 9-15,0-13-14 0,0 13-6 16,0 0 0-16,0 0-4 0,0 0 12 16,0 0-3-16,0 0-20 0,0 0-2 0,0 0 4 15,0 0-10-15,0 0-15 0,0 0 20 0,0 0 12 16,0 0-7-16,0 0-6 0,-25 31 2 15,25-19 28-15,0 11-18 0,0 7-5 0,0 2-14 16,0 5 10-16,0 4-17 0,0 0-3 16,0 0 10-16,10 42-22 0,-10-63 7 0,0 11 10 15,0 4 0-15,0 2-21 0,0-2 8 0,0 0 9 16,0 0-9-16,0-5-5 0,-11 29-19 16,7-36 41-16,0-3-20 0,-1-2-8 0,2-6-2 15,3 5 18-15,-2-7-21 0,-4-2-3 16,3-1-1-16,1-3 4 0,0 2-1 0,0-2-10 15,2 0 7-15,-2 3-10 0,2-6 14 16,0 4-15-16,-2 0 17 0,2-5 4 0,0 0-13 16,0 7-23-16,0-7 29 0,0 0-7 15,0 0-26-15,0 6 40 0,0-6-15 0,0 0 3 16,0 7 18-16,0-7-25 0,0 0 24 0,0 0-49 16,-3 6 31-16,5-4 16 0,-2-4-54 0,1 2 14 15,1 0 16-15,-5-1-3 0,1 0 6 16,2 1-17-16,0 0 2 0,0 0-1 0,3 1 16 15,-1-1-28-15,-4 0 24 0,2 0 14 0,0 0-13 16,0 1 2-16,2-2-15 0,-2 0 16 16,2-1 2-16,2 1-15 0,3 1 9 15,-3-1 14-15,-2-1-26 0,6 0 12 0,-1 2-7 0,1-2 21 16,-3 0-18-16,3 1 0 0,2 1 9 16,-3-1-21-16,3-4 35 0,2 5 12 0,1-4-4 15,3 1-11-15,1 0-22 0,4-3-1 16,4 0 20-16,4-1-18 0,5-2 23 0,8-2-5 15,-1 0 9-15,6 1-40 0,0-3 31 0,7-2-11 16,-2 2-22-16,4-2 30 0,-3 1 5 16,6 1-14-16,-1 1 9 0,-3-2 18 0,5 5-26 15,7-1-12-15,-12 0 9 0,3 3 14 0,-4 0-3 16,-1 0-29-16,-5-1 9 0,-4 3-13 16,2-3 18-16,-6-1-1 0,-2 2 4 0,-1 1-5 15,-4-1 8-15,-3 3 5 0,-4-2-8 0,-1 0-14 16,1 1 14-16,-5-1 0 0,-4 1-10 0,0 1-13 15,-4 0 36-15,-1 1-8 0,-1 0-20 16,-3-1 14-16,0 2-11 0,-2 0 15 16,-1 2-21-16,-3-3 1 0,-2 3 19 0,0 0-18 15,0 0-8-15,0 0-15 0,0 0-13 0,6-2-22 16,-6 1 1-16,2 2-33 0,-6-1-25 0,4 0-14 16,-4-7-102-16,-5 7-125 0,2 0 1 15</inkml:trace>
  <inkml:trace contextRef="#ctx0" brushRef="#br1" timeOffset="-16396.587">11217 18935 11 0,'17'0'38'0,"15"-7"49"16,-19 7-32-16,2-2-2 0,2-1 2 0,1 1-5 15,3-2 25-15,-2 2-29 0,4-2-5 16,1 2 29-16,-3-1-43 0,2 2 32 0,0-4-25 16,0 2-20-16,-2 3 19 0,2-2 15 0,0-2-24 15,1 2-7-15,-2-1 21 0,3 1-5 16,2-3-20-16,0 3-3 0,1-4 18 0,2 4 11 16,4-1-11-16,-1 0-11 0,-1-1 20 15,0 3 12-15,-5-1-24 0,8-1 27 0,-1 1-23 16,0 0-3-16,2 1 2 0,-3-3 24 0,-1 1-16 15,2-1 4-15,-1 0-13 0,1 0 11 16,0-1-14-16,-5-2-7 0,3 5 15 0,-3-1-6 16,-2 2-11-16,0-1 10 0,1-2-8 15,-5 4 2-15,-11 0 4 0,5 0-14 0,4 0 6 16,1 0 2-16,-2 0-14 0,0 0 5 0,0 0-19 16,28-11 7-16,-26 7 8 0,3 1 14 15,-3 0-13-15,3 2 9 0,2-2-22 0,-4 1 24 0,-1 0-8 16,2-1 14-16,-3-2-15 0,6 1 9 15,-2 1-6-15,-1-2 11 0,1 2-3 16,0-2-9-16,-3 1 21 0,6 0-13 0,-4 0-25 16,-4 0 15-16,3-2 4 0,-4 1-9 15,4 0-3-15,-2 1 10 0,3 0 11 0,-2 0-20 16,-1-3 11-16,-3 2-15 0,4 0 18 0,-4 2-1 16,-2-4-1-16,6 3-1 0,-6 2 10 15,-3 2 11-15,2-4-8 0,0 3 5 0,1-4-22 0,-3 0 14 16,0 3-14-16,5-3 8 0,-1 0-4 15,-2 2 13-15,3-1-20 0,-3-3 14 16,2 1-13-16,0 3 17 0,1-2-2 0,-2 1 3 0,4 1-12 16,-1 0 10-16,-11 3 27 0,5 0-13 15,6 0 5-15,0 0-11 0,2 0-16 16,4 0 25-16,0 0 7 0,2 0-38 0,0 0 46 16,-1 0-32-16,1 0 0 0,0 0-17 0,0 0 31 15,2 0-29-15,-2 0-6 0,1 0 16 16,1 0-3-16,0 0-8 0,0 0 10 0,-3 0 0 15,-1 0-24-15,0 0 39 0,-2 0 3 16,2 0 11-16,-3 0-26 0,0 0-9 16,3 0-15-16,0 0 4 0,18 0 4 0,-21-1 18 15,3-2-41-15,-1 1 29 0,1 0 2 0,6-2 18 16,-2 0-26-16,-1 1 3 0,-2 2-9 16,2-3 0-16,1 2 30 0,-2 2-37 0,-1-3 1 15,1 2-5-15,1-1 14 0,-4-1-5 0,1-1 2 16,2 3 28-16,1-2-30 0,-1 0 9 15,0 2-7-15,-3 1 22 0,1-4-31 0,3 2 19 16,-2 0-3-16,-2 1 19 0,0-1-26 16,1-1-9-16,0 0 8 0,2 2 17 0,-14 1-9 15,9 0-21-15,3 0 19 0,1 0-25 0,29-11 30 16,-24 4-27-16,-2 7 16 0,-1 0-22 16,1-3 19-16,0 2 5 0,3-2 11 0,-18 3-31 15,7 0 46-15,3 0-37 0,3 0 1 16,0 0-4-16,1 0 8 0,26-11 15 0,-25 11-6 15,-5-3-11-15,-4 0 26 0,0 0-17 16,0 2-4-16,-1 1 10 0,-1-3-17 0,0 2-22 16,-6 0 35-16,2 1-26 0,-2 0 41 15,2 0-19-15,-14 0 20 0,10 0-23 0,-1 0-13 16,1 0 23-16,-1 0-30 0,-4 0 55 0,2 0-26 16,-7 0 13-16,13-10-14 0,-13 10 1 0,0 0 0 15,0 0-22-15,7 4 26 0,-8-3-27 16,-2-1 25-16,5 3-10 0,-2-3 4 0,-2 0 7 15,4 2-12-15,0-1-39 0,-3-5-24 0,-1-1-40 16,3-4-35-16,-4-1-107 0,-5 0-282 16,-3-2 1-16</inkml:trace>
  <inkml:trace contextRef="#ctx0" brushRef="#br1" timeOffset="-13495.315">13856 16430 27 0,'0'0'53'0,"0"0"-24"0,0 0 12 0,0 0 12 16,14 0-2-16,-14 0-5 0,22 14-8 15,-17-14 15-15,-3-1-3 0,5-1-5 0,-2 2-11 16,1-1 9-16,-6 1-7 0,23-4-21 16,-14 2 26-16,1 1 8 0,-5-1-28 0,4 1 20 15,-2 0-13-15,-3 0 17 0,3-1-20 16,-3 0 5-16,4 1-14 0,-4 0-11 0,2 1-1 16,-1-2 16-16,2 1 9 0,0 0-14 0,0 0 2 15,8-3-4-15,1 0-4 0,-3 1 3 16,-3 1 0-16,-1-1 0 0,-1 1-8 0,10-1 17 15,-5 0-16-15,-1 0 6 0,-1 1-24 0,-2 1 23 16,1 0 6-16,7-1-9 0,-3 1-10 16,-5-1 15-16,8 0-4 0,-3 0 10 0,4 0-18 15,-3 0 4-15,1 1 2 0,0-1-12 16,-5 1 14-16,9-3 0 0,-4 2-6 0,2 1 0 16,-7 1-10-16,9-2 16 0,-3-2-2 0,-4 3-19 15,7 0 11-15,-5-1 9 0,2 0-1 0,-4 1-13 16,6-3 14-16,-5 1 2 0,-1 1-8 15,4 0 11-15,1 0-14 0,1-1-5 0,-2-3 12 16,5 4-1-16,-6-1-4 0,5 0-17 16,1 0 20-16,-1-1 9 0,2 1-26 0,-2-2 16 15,1 1-36-15,1 1 26 0,0 0-7 0,-1-1 20 16,2 0-18-16,0 1-1 0,1-3 8 16,-3 4 5-16,-1 0-17 0,1-2 18 0,1 2-26 15,-2-1 17-15,3 1-13 0,0 0 6 16,0 1-6-16,0-2 21 0,-6 1-22 0,7 0-8 15,-1-1 50-15,0 1-23 0,-2-1 3 16,0 0 12-16,2 2-22 0,-5-2-18 0,2 0 24 16,-1 2 7-16,-5 0 16 0,3 0-22 0,-3 0-1 15,-3 0 0-15,-1-1-7 0,1 1 19 16,-3 0 19-16,-1 1 7 0,-2-3-14 0,1 3-16 16,1-2 18-16,-2 2 14 0,1-1-25 0,0-1 23 15,1 2-14-15,10-2-2 0,-4 2 8 16,-4-1 1-16,0 0 14 0,0 0-19 0,-2 1 8 15,-8 0-4-15,7 0-4 0,-1 0-1 16,-6 0 8-16,9 0 10 0,-3 0-3 0,-6 0-11 16,6 0 4-16,-6 0 2 0,9 0 4 0,-9 0-9 15,7 0 9-15,-7 0 3 0,8 0-20 0,-8 0 2 16,7 0 16-16,-7 0-14 0,0 0-4 16,6 0 16-16,-6 0 5 0,0 0-14 0,7 0 10 15,-7 0-15-15,0 0 18 0,0 0-5 16,7 0 19-16,-7 0-16 0,0 0 2 0,0 0-12 15,0 0 14-15,0 0-7 0,0 0 8 0,7 0-5 16,-7 0-14-16,0 0 16 0,0 0-7 16,0 0-21-16,9-4 25 0,-8 5-7 0,0 1 1 15,-1-1 14-15,1 0-9 0,1 2-6 16,-2 0-13-16,2 1-3 0,0 0 27 0,-2 3 29 16,3-1-1-16,0 9-21 0,1 3-7 0,-1 1-15 15,0 1-8-15,-1 2 25 0,-1-1-21 16,3 1 8-16,-3 0 34 0,0 2-29 0,2 2-10 15,-3-3 10-15,2 2-11 0,-2 0-15 0,4-1-3 16,-4-13 26-16,0 9-7 0,0 1-21 16,0 4-1-16,0-1 45 0,0 1-26 0,0 1-14 15,0-1 25-15,0 0-18 0,0 0-15 0,0 0 34 16,-10 29 3-16,9-26-48 0,-1-2 30 0,2-13 15 16,0 6-22-16,0 5 22 0,0 2-6 15,-11 27-27-15,9-25 6 0,0-1 20 16,-1 1 0-16,3-1-50 0,-5-1 23 0,0-1 1 0,1 3 10 15,1 0-10-15,-1-2 17 0,0-1-12 16,0 0-4-16,-4-1 11 0,5-2-41 0,-1 0 51 16,-2-1-20-16,4 3 24 0,2-2-17 0,-3 0-16 15,1-2 7-15,-1 2-5 0,-1 1 31 0,0-3-36 16,1-3 4-16,0 4 3 0,1-2 10 16,1-1 3-16,-2 1-15 0,0-1 2 0,1 0 1 15,-2-2 20-15,2 2-16 0,1-4-29 0,-4 2 27 16,1 9-8-16,-1-3 27 0,-1-2-11 15,0-1 3-15,2-2 14 0,-1-2-25 0,5 5-16 16,-4-8 26-16,1 3 7 0,0-3-17 0,1 0-9 16,2-6 23-16,0 3-7 0,0 1-11 15,0 0-1-15,0 0 14 0,0 0 30 0,0-1-26 16,0 0-11-16,0-1-19 0,0-1 25 0,0 1 29 16,13 10-19-16,-13-18-16 0,0 7 33 15,0 0-7-15,0-1-9 0,0 2-15 16,0 0-15-16,9 9 14 0,-9-10-9 0,7 2-25 15,-5 3 29-15,-1-5-5 0,2 0 2 0,1 1 6 16,-1 0 28-16,-1-1-23 0,1-4-9 0,-1 9-10 16,3-8-16-16,-2 1 41 0,0 0-22 0,0 1 6 15,-1-2-1-15,1 0-20 0,-2 0 47 16,-1 0-13-16,9 1-25 0,-7-4-2 0,2 4 6 16,-4-2 4-16,2-1 20 0,1-1 8 15,-2 5-35-15,0-3 17 0,3 5-16 0,-3-6 14 16,3 3 23-16,-2 4-34 0,0-4 0 0,4-2-1 15,-4 0 18-15,1 0-10 0,-1 4 23 16,4-5-40-16,-4 2 4 0,1-2 7 0,-1-1-28 16,3 1 48-16,-1 1-36 0,-4-3 38 0,0 0-23 15,11 8-2-15,-5-5 34 0,1-3 5 16,0 2-9-16,-1 1-46 0,1-2 0 0,-1 1 31 16,1 0 1-16,1 1-14 0,-2 0 7 0,1-2-3 15,-2 2-14-15,1-3 12 0,-6 0 9 0,0 0-9 16,0 0 21-16,0 0-23 0,6 6 33 15,-4-4-33-15,-2 1 31 0,-1-1-12 0,2 0 16 16,-3-1-51-16,-2-2 36 0,6 4-7 16,2-3 11-16,-5 0 2 0,3 5-13 0,-5 1 11 15,3-8 7-15,-1 1-3 0,5 1 11 0,-9-1-28 16,5-2-1-16,0 2 13 0,0-1 3 0,2 2-22 16,-4 0 39-16,2 3-42 0,2-4-19 15,-2 2 14-15,1-1-6 0,-1 1-12 16,1 0 20-16,-3 0-38 0,1-1-3 0,0 4 36 15,-2-3-19-15,-2 2-16 0,3-3-1 0,2-1 2 16,-3-1 3-16,2 5-11 0,1-6 32 16,1 3-28-16,-2-1 43 0,-1 2-22 0,1 2 34 15,0-3-2-15,0 0-3 0,3-4-10 0,-2 5 38 16,0 1-6-16,0-1 0 0,-1-2 1 0,0 3-12 16,1-6 14-16,2 4 26 0,-2 2 3 15,6-1-19-15,-9-1-2 0,4-1-34 0,3 1 26 16,-5 2-13-16,1-3 14 0,-2 0-24 15,2-2 27-15,-1 4-39 0,1 3 21 0,-3-2-17 16,3-2 24-16,-3 1-45 0,-2 3-5 16,1-2-4-16,-2 1-21 0,-4-2-41 0,-1 7-5 15,-2-6-23-15,2 5-49 0,0-5-56 0,-7 5-266 16,8 0 0-16</inkml:trace>
  <inkml:trace contextRef="#ctx0" brushRef="#br1" timeOffset="22171.183">18472 1312 49 0,'0'0'33'0,"0"0"-12"0,0 0 41 0,0 0-9 16,0 0-10-16,0 0 2 0,0 0-1 15,0 0-12-15,0 0 14 0,0 0-27 0,0 0 46 16,0 0-26-16,0 0 4 0,0 0 2 15,0 0-19-15,0 0 17 0,0 0-7 0,0 0-10 16,0 0 3-16,0 0 10 0,0 0-9 0,0 0 4 16,0 0-6-16,0 0 4 0,0 0 17 15,0 0-7-15,0 0 3 0,0 0 0 0,0 0 7 16,0 0 4-16,0 0-7 0,0 0 6 0,0 0-3 16,13 0-10-16,-13 0 8 0,0 0 6 0,0 0-15 15,0 0-11-15,0 0 4 0,0 0 6 16,0 0-2-16,0 0 1 0,0 0-3 0,0 0-2 15,0 0 12-15,0 0-3 0,0 0-15 16,0 0 1-16,0 0-9 0,0 0 19 0,0 0-7 16,0 0 4-16,0 0 11 0,0 0-13 0,0 0-8 15,0 0 1-15,0 0 10 0,0 0 13 0,0 0-12 16,0 0-15-16,0 0 21 0,0 0-13 16,0 0-2-16,0 0-18 0,0 0 26 0,0 0-23 15,0 0 18-15,0 0 1 0,0 0 2 0,0 0-5 16,0 0-2-16,0 0-11 0,0 0 15 15,0 0-8-15,0 0-19 0,0 0 4 0,0 0-3 16,0 0 48-16,0 0-51 0,0 0 20 0,23 24-8 16,-22-22 17-16,0 1-35 0,0 0 17 15,-1 0-31-15,1-1 61 0,-1 1-34 0,2 0-16 16,-2-1-11-16,-1-1 35 0,0 0-19 16,2 0 12-16,-1 2 11 0,1-2-18 0,-1-1 7 15,0 0 4-15,0 0-11 0,0 0-16 0,0 0 7 16,0 0 10-16,0 0 19 0,0 0-11 0,0 0 27 15,0 0-18-15,0 0-14 0,0 0 25 16,0 0-7-16,0 0-21 0,0 6 8 0,0-6 13 16,0 0-7-16,0 0 19 0,0 0-26 15,0 0-15-15,0 0 7 0,0 0 20 0,0 0-26 16,0 0-17-16,0 0 18 0,0 0 31 0,0 6-28 16,0-6 13-16,0 0-22 0,0 0-12 15,0 0 26-15,0 0-3 0,0 0 0 0,0 0 30 16,0 0-38-16,0 0 27 0,0 0 4 15,0 0-27-15,0 0-2 0,0 0-15 0,0 0 45 16,0 0-20-16,4 12 8 0,-4-11-9 0,0-1 22 16,-1 1-44-16,2-1 19 0,-1-1 2 0,0 1 5 15,0 0-22-15,0-1 48 0,0 1-34 0,0 1-1 16,-1 0 16-16,1-1-7 0,0-1-10 16,1 1 24-16,0-1-25 0,-1 1 23 0,-1 0-39 15,1 0 10-15,2 0 3 0,-3 0 9 0,1 0 20 16,-1 0-39-16,1 0-20 0,0 0 40 15,0 0-4-15,0 1 14 0,-1 1-30 0,1-1 10 16,0 3-25-16,-2-3 37 0,2 2 8 16,0 0-20-16,0 0 2 0,-1 0 1 0,0 1 10 15,1-1 8-15,0 2-43 0,0 0 23 0,0 1 2 16,0-6 12-16,0 6-12 0,0 0-3 0,-4 18 1 16,2-11 15-16,2-4-25 0,0 3 28 0,0 5-7 15,0 0-14-15,0 2 31 0,0 1-13 16,0-1 8-16,0 3-32 0,0 1 11 0,0 0 7 15,0 0-18-15,0 2-6 0,0 0 37 16,0 2-36-16,0 0 20 0,0 1-41 0,0 1 49 16,0 0-6-16,13 31-37 0,-10-27 29 0,0 0-3 15,-1 0 32-15,1 1-46 0,-3-15 17 16,0 11 0-16,0 9-17 0,0 4 36 16,0 1-17-16,0 2 7 0,0 3 3 0,0 1-18 15,0 2 30-15,0 2 6 0,0 1-38 16,0 2 12-16,0 3 3 0,0 2-10 0,0 2 9 15,0 3-4-15,-9 72 2 0,5-66-4 16,2 2 10-16,1 3-6 0,1-39 8 0,0 20-6 16,0 11-28-16,0 6 29 0,0 5 1 0,0 4 7 15,0 0 20-15,0 5-25 0,0-1-9 0,0 2 1 16,0-2 26-16,0 1-26 0,0 2 18 16,0 1-16-16,-15 95-9 0,8-92-8 0,1 1 39 15,-1 0-20-15,1 1-28 0,-2 2 32 0,-1 0-16 16,1 2 29-16,-1 3-21 0,-1 2 21 15,1-2-13-15,-2 2-14 0,-2 0 2 0,1 3 15 16,0 1 15-16,1 0-29 0,-1 2-15 0,-2 5 19 16,-1 0-17-16,0-1 26 0,2 1 4 15,-4-1-4-15,4 2-19 0,0-2 16 0,0-1 16 16,1 2-33-16,-1 2 38 0,1-1-12 0,2 1-17 16,-3 0-7-16,2 1 24 0,-1 3-15 15,1 0 11-15,0 1-8 0,-1 2-15 0,1-2 24 16,0 0 4-16,-2-1-1 0,1 6-1 15,1-4 7-15,-4 4 7 0,2-2-23 0,1 3-4 16,2 0 5-16,0-4-18 0,-2-3 15 0,3 3 1 16,0 1-1-16,1 0 0 0,3-2-1 15,-2 4-8-15,-3-5 29 0,4 2-7 0,2 2-21 16,-3-1 7-16,1 0-8 0,3-1 8 0,-3 1-5 16,0 1 4-16,-2-1 2 0,1 1-24 15,-6-2 32-15,4-4 0 0,0 5-7 0,-1 0 5 16,-1-2-12-16,-1 3 13 0,-1-1-5 0,2-3 17 15,2 3-17-15,0 0 16 0,0-1-6 0,2 4-10 16,2-4 5-16,-1 1 4 0,1-3-18 16,2 5 8-16,3-67-12 0,0 32 6 0,0 16 4 15,0 7-5-15,0 4 2 0,0 0 9 16,0 0 2-16,0-1-13 0,0-1-1 0,0-1-4 16,0-3 10-16,0-2-19 0,0-3 21 0,-7-2 12 15,7-2-5-15,0-2-5 0,0-2 6 0,0-2-8 16,0-1 15-16,0-2 0 0,0-2-12 0,0-2-5 15,0 0 1-15,0-3 4 0,0-1 9 16,7 91-26-16,-2-93 21 0,-2-1-10 16,1-4 3-16,1 0-7 0,-1-3 16 0,0-4-7 15,0-4-4-15,1-1 1 0,3-3-5 16,-4-2-6-16,3 1 13 0,10 33-8 0,-4-13 21 16,-4-7-34-16,6-9 16 0,-3-6 7 15,-2-5-18-15,6-7 6 0,-3-1 9 0,-2-7 0 16,2-3 1-16,-7-3 3 0,4 1-11 0,4 0-3 15,2-8-1-15,-3 1 4 0,0-3 18 16,3-8-22-16,-3 3-1 0,0-2 6 0,-3-4-11 16,4-3 10-16,-4 2 9 0,0-3-3 0,0-3 0 15,-5-1-15-15,3-3 18 0,-2-1-30 16,0-2 16-16,-1 5 5 0,-1 0 2 0,-1-6-14 16,-3-4 25-16,0 0-13 0,0 0 7 15,9 7-3-15,-8-6 9 0,3-2 4 0,1 8-4 16,-5-7-12-16,2 0 6 0,-2 4-16 15,0-5 31-15,4 1-11 0,0 0-7 0,-7-2 22 16,4 1-1-16,-2 6 3 0,-2-9 0 0,5 4-9 16,-9-2 9-16,8 0-25 0,3-1 15 0,-4 2-17 15,-1-6 22-15,-2 8-17 0,-1-2-7 16,4 2-13-16,2-2-14 0,0 1-29 0,-4 1-18 16,2-3-14-16,2 8-26 0,0-9-50 15,0 2-46-15,-6-5-739 0,2 1 0 0,6-3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6-30T07:20:39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21644 11249 89 0,'17'0'64'0,"26"8"5"0,-17-14-4 0,1-1 0 16,-1-4-15-16,0 4 13 0,0-2-2 0,3 0 1 15,1 1-8-15,0-3 7 0,2 1-28 16,0-1 25-16,0 3-12 0,-1-3-20 0,-1 3 6 15,-2-1 20-15,0 0-38 0,-2 1 27 16,-1 0-12-16,0 1-10 0,-5 1 16 0,-3 0-12 16,-4 2-1-16,-3 2 0 0,-3-1-7 0,0 2-9 15,-3-1 16-15,0 0 6 0,-1 0 1 0,0 1-36 16,0 0 26-16,0 0-17 0,-1 0 1 16,1-1-21-16,1 1-4 0,-3 1-8 0,0 0 10 15,1-1 11-15,-1 1-25 0,1 0-14 0,-2-2-10 16,1 1-6-16,0 1-33 0,-1 0-44 15,0 0-97-15,-7 1 46 0,1-1-11 0</inkml:trace>
  <inkml:trace contextRef="#ctx0" brushRef="#br0" timeOffset="653.193">21170 11414 63 0,'0'-2'70'0,"4"2"11"0,-1-1-8 0,2-1 9 16,10-3-10-16,3 0 16 0,-2-1-18 0,4-2-6 15,4 1-1-15,2-3 2 0,-3 1-9 16,5-2-11-16,3 1 13 0,3 0-34 0,4 1 18 16,2-4-9-16,3 0-7 0,4-2-6 15,-2 1 6-15,2-3-11 0,-2 1 3 0,-1 3-21 16,1 0 20-16,-1 1-9 0,-2 0-1 0,-3 1 9 15,-2 2-11-15,-1-1 7 0,-3 3 3 0,-4-2-29 16,-1 0 2-16,-3 5 15 0,-3-1 17 16,-3 2-11-16,-6 0 4 0,-1-1-1 0,-4 2-3 15,-2 1 18-15,-6 1-14 0,0 0 5 16,8 0-1-16,-8 0-10 0,6 0-11 0,-6 0-2 16,7 0 18-16,-7 0-9 0,0 0-8 0,8 0 24 15,-8 0-3-15,10-11-20 0,-9 11 14 16,1 0-10-16,0 0 15 0,0-1-8 0,0 1 9 15,-2 0-9-15,0 0-14 0,0 0 11 0,0 0 16 16,0 0-20-16,0 0 6 0,0 0-12 16,0 0 1-16,0 0 4 0,0 0 8 0,0 0-13 15,0 0-2-15,0 0 3 0,0 0-10 0,0 0 19 16,0 0 12-16,0 0-14 0,6 0-6 16,1-3 6-16,-7 4 3 0,0-2-25 0,-1 1 33 15,1-1-20-15,1 1 0 0,-1 0 3 0,0 0 7 16,0 0-15-16,0 1-5 0,1-1 20 15,-1 0-11-15,0-1 6 0,0 0 4 0,0 1-36 16,0 0 3-16,0 0 1 0,0 0-48 0,0-1-27 16,-1 1-81-16,-1 0-91 0</inkml:trace>
  <inkml:trace contextRef="#ctx0" brushRef="#br0" timeOffset="23115.333">22184 10389 18 0,'0'0'51'0,"0"0"-15"16,0 0 29-16,0 0-42 0,0 0-2 0,0 0 16 15,0 0-9-15,0 0-38 0,0 0 35 0,8 15-15 16,-10-14-4-16,-1 2 3 0,3 1-6 16,-2-1-14-16,1-1-4 0,0 1 14 0,0 0-9 15,-1 0 22-15,0 0 30 0,0 0-24 16,1 0 0-16,0 0 5 0,-1-1-11 0,1 1 22 16,-1 0-22-16,1-1 17 0,0-1 11 0,0 1 10 15,0 0 13-15,1-1 16 0,0 0-24 16,-1-1 9-16,1 0-14 0,0-2-7 0,1-1 15 15,0-1-6-15,4-10 2 0,2-3-4 16,0-2-1-16,5-4-2 0,-1-1-5 0,5-7-3 16,2-1-2-16,6-4-13 0,2-3 2 0,5-3-9 15,3-1 11-15,4-1-22 0,1-3 14 0,3 2 4 16,-2 5-5-16,0-3-9 0,0 3 3 16,-1 1-13-16,-3 1 2 0,-1 5 4 0,-2 2 7 15,-2 4-12-15,-5 0 16 0,0 5-12 16,-5 3 10-16,-2 1 8 0,0 3-4 0,-4-2-9 15,1 3-5-15,-5 3 16 0,-2-1 0 16,-2 5 0-16,-1 2-2 0,-4 1 6 0,1 0-2 16,1 1-12-16,-2 1-18 0,2 0 11 0,-2 0-13 15,0 0 12-15,0 0-2 0,-1 1-5 16,1-1 16-16,0 1-10 0,-1 1 2 0,1-1 0 16,-1 0-8-16,1-1 0 0,-1 2 16 0,-1-1-24 15,1 0 7-15,0 0 11 0,0 0 7 16,-1 1 9-16,0 0 0 0,0 0-13 0,0 0-3 15,0 0 4-15,0 0 7 0,0 0 9 0,0 0 5 16,0 0-24-16,0 0 6 0,0 0 17 16,0 0-24-16,0 0-3 0,0 0 13 0,0 0-4 15,0 0-13-15,0 0 8 0,0 0-4 16,0 0 7-16,0 0 11 0,0-7-8 0,0 7-24 16,0 0 16-16,0 0-14 0,0-7 6 0,0 7 4 15,0 0 8-15,0-7-4 0,0 7-21 16,-9-21 4-16,0 11 15 0,-1 0-16 0,-1-2 23 15,0 1-10-15,-1 1-6 0,0-1 13 0,-1 1-20 16,4 3 27-16,-3-2-15 0,1-1 13 16,0-2-7-16,0 2-7 0,2 0 2 0,-2 0-13 15,-1 0 6-15,-2 1 6 0,0 3-8 16,-4-2-9-16,3 0 27 0,-3 1-7 0,-2-2-22 16,1 2 23-16,-1 1 1 0,-1 0-9 0,3 1 7 15,0 0 3-15,3 0-1 0,2 1-8 0,4 1 4 16,1 0 5-16,0 0-4 0,1 2-15 0,2-2 9 15,1 1 9-15,1 1-11 0,0 0 12 16,0-1-1-16,1 1-6 0,0 1-18 0,-2-1 17 16,2-1-1-16,1 1-27 0,-1 0 10 15,1 1 8-15,0-1-8 0,-1 0 2 0,2 1-10 16,-2-1 1-16,1 1-17 0,0-2 13 16,0 2 2-16,1-1-3 0,0 1-4 0,0 0-23 15,0 0 1-15,0 0-4 0,0 0-19 0,0 0-7 16,0 0-27-16,-5-4 26 0,4 3-61 15,0 0-119-15</inkml:trace>
  <inkml:trace contextRef="#ctx0" brushRef="#br0" timeOffset="24474.645">22656 8918 30 0,'3'-2'42'0,"1"-1"-11"0,0 1 34 0,-1-1-20 15,0 1-16-15,0 0-17 0,0 1 48 0,-1-1-28 16,1 1 9-16,0 0-10 0,-2-1 22 0,0 2 3 16,1-1-17-16,0 0 15 0,0 1-10 15,-1-1 9-15,0 1-32 0,-1 0-11 0,1-1 31 16,0 1-7-16,-1 2 10 0,0 0-25 16,-2 1 19-16,0 1 0 0,-7 9-36 15,-1 0 39-15,1 2-26 0,-2 3 4 0,-5 2 11 0,3 0-13 16,-4 1-4-16,-1-2-13 0,-2 5-3 15,-1 1 15-15,0-2 10 0,-1 4-17 0,0-4 25 16,0 0-19-16,1-1 13 0,1-2 11 0,1 0-20 16,2-2 12-16,-1 1-6 0,2-4-12 15,1 0 9-15,4-3-4 0,2-2 9 0,0 1 1 16,2-5-16-16,2-1 30 0,1 0-5 0,1-3-12 16,1 1 0-16,0-2 25 0,-3 2-5 15,5-3 5-15,-1 1-15 0,0 1-5 0,-1-2 12 16,2 0-10-16,0 0-4 0,0 0 9 15,0 0 5-15,0 0-35 0,0 0 21 0,0 0 3 16,0 0 1-16,0 0-12 0,0 0-24 0,-6 0 17 16,6 0 3-16,-9-11-15 0,8 9 3 0,0-1 18 15,-1 1-7-15,0 0-18 0,0 0 21 16,0-1-11-16,-3 1-2 0,2 0 10 0,-1-2-3 16,0 2 2-16,-1-1-13 0,1 0 1 15,-8-6 1-15,0 0-6 0,3 3 5 0,-5-1 6 16,-2 1 2-16,2 1 5 0,-4 0-23 0,-2 1 3 15,1 0 17-15,0 0-10 0,-1 0 18 0,3 1 1 16,-1-1-8-16,-2 2-3 0,4-2 2 16,4 1-5-16,2 1 11 0,1-1-17 0,1 1 2 15,1 1 6-15,3-2 17 0,-1 1 11 0,1 1-11 16,0 0-11-16,0-2 7 0,-1 1 6 16,1-1 2-16,1 1-8 0,1-1-25 0,-2 0 13 15,1-2-10-15,-1 2-1 0,1 0 6 0,-1-2 11 16,-5-5-5-16,2 2-9 0,2 0 17 15,0 0-18-15,1 2 22 0,-2 0-28 0,2 1 13 16,-5-5 3-16,3 2-18 0,2 1 24 16,0 1 1-16,0 2-15 0,1 0 6 0,1 1-15 15,0 0 4-15,0 0 11 0,0 1-20 0,0 0 7 16,0-1 18-16,1 2-5 0,-1-1-16 16,1 1 26-16,0-1-27 0,0 1 18 0,0 0-14 15,0-1 8-15,0 1 1 0,0 0 5 0,1 0-1 16,-2 1-17-16,2-2 19 0,0 1-20 0,-3 0 17 15,3 1-9-15,0-1-7 0,-2 1-1 16,2 0 12-16,0 0 19 0,-1-1-12 0,1 0-12 16,0 1 8-16,0 0-11 0,0 0 15 15,0 0-19-15,0 0 1 0,0 0 29 0,0 0-17 16,0 0-2-16,0 0-7 0,0 0 20 16,0 0-9-16,0 0-2 0,11-11-7 0,-5 7-2 15,10-6 11-15,1-3 0 0,3 1 1 16,0-4-20-16,1 0 14 0,2 0-14 0,1-3-7 15,2 0 4-15,0-3 3 0,2-1-3 0,1-1 6 16,0 1-9-16,1-1 8 0,0-1-12 0,-2 1-4 16,-1 0-1-16,-3 2 1 0,0 2-6 15,-4 0 20-15,-2 3 1 0,-1 1 13 0,1-1-1 16,-5 4-5-16,-2-1-12 0,-1 3 2 16,-3 4 11-16,-1 0-5 0,-2 3 11 0,0 0 4 15,0 1-19-15,-1-1-3 0,-2 2 13 0,1 0-10 16,-1 0-1-16,1-1-6 0,-1 2 13 15,-1 0 15-15,2 0-12 0,-1-1 5 0,0 2 2 16,0-2-1-16,0 1-6 0,0 0 14 16,0 1-12-16,0-1 6 0,0 0-9 0,0 1 17 15,-1 0-27-15,0-1 27 0,0 1-6 0,0 0-4 16,0 0-7-16,0 0 0 0,0 0 7 16,0 0-5-16,0 0 1 0,12 11 10 15,-8-6-10-15,7 7-1 0,1 0 20 0,4 2-20 16,-1-2 12-16,3 1 3 0,3 0-20 0,-3 1 26 15,2-1-19-15,1 0 8 0,0-1 3 0,0 4-2 16,-1-1-8-16,0 1 3 0,0 0 6 16,0 1 4-16,-2-1-12 0,-1 1 18 15,0-1-22-15,0 0 6 0,-5-4-4 0,-2-1 17 16,-2-6 0-16,-4 3 6 0,-1-1-18 0,0-6-13 16,-3 1-15-16,0-2-13 0,0 0-31 15,-6 2-49-15,3-4 10 0,-2-1-84 0,-6-6-88 16,0 0 66-16</inkml:trace>
  <inkml:trace contextRef="#ctx0" brushRef="#br0" timeOffset="25071.495">22419 8551 11 0,'2'0'40'16,"-1"-1"21"-16,1 1-30 0,0-1-26 0,-1-1 10 15,1 2 8-15,-3-1-16 0,2 1 38 0,0 0-10 16,-1 0-9-16,0-1 9 0,1-1-14 0,-1 1 19 15,1-1-2-15,-2 1-3 0,1 0 29 16,-1 0-22-16,1-1 28 0,0 1 9 0,-2 0-4 16,2-1-7-16,-2 0 11 0,0 0 7 15,1 0-1-15,0-1 3 0,-1 0-25 0,2-1 14 16,-3-1-15-16,0-1 1 0,-3-9 11 0,-4-4-12 16,1 0-17-16,-4-5-3 0,0 3-16 15,1-4 10-15,0-3-3 0,0-1 6 0,-3-3-25 16,0-3 7-16,-2-2-1 0,2 2 5 0,-1 1-16 15,0-4 3-15,-2 2-1 0,2 2-15 16,-1-1-6-16,2 4 7 0,-2 1 4 0,1 3-5 16,1 2 0-16,1 1 4 0,2 4-6 0,-1 1-25 15,3 0-20-15,0 5-22 0,4 4-42 16,1 5-1-16,2 4-3 0,1 0-65 0,0 0-123 16,2 1 79-16</inkml:trace>
  <inkml:trace contextRef="#ctx0" brushRef="#br0" timeOffset="26029.667">21664 7342 22 0,'0'-14'129'16,"19"-13"-34"-16,-20 17 15 0,1 2-6 0,0 8 4 15,0-7-7-15,0 7-6 0,0-8-16 0,0 8-8 16,0-7-7-16,0 7 0 0,0-5-14 16,0 5 2-16,-7-9-16 0,5 9-3 0,1 0-6 15,0 4 3-15,-1 1-9 0,-2 11 4 0,0 0-1 16,2 2-4-16,0 0-2 0,2 4-10 16,0-12 14-16,0 8-6 0,0 3-11 0,11 24 0 15,-4-21 15-15,1-2-11 0,2 0-11 0,3 0 21 16,2-1-6-16,3-5-3 0,0-1-2 15,5-1 14-15,-1-7-11 0,1-2-9 0,-1-2 7 16,3-3-9-16,-15 0 0 0,19-11 24 0,-10 2-24 16,-3-5 17-16,-2 1-8 0,-1-4 6 0,-1-5-29 15,-2 1 17-15,-2-5-7 0,1 1 2 16,-2-4-1-16,-4-2 10 0,0 3-4 16,-2 2 2-16,0 1-1 0,-1 13-5 0,0-6 4 15,0 0 4-15,0 1-15 0,0 0 26 0,-12-12-23 16,10 20 6-16,1 3 8 0,-1 0-14 0,1 1-15 15,0 0-16-15,1 1-15 0,0 3 12 16,-1-1 1-16,1 1-15 0,0 1-45 0,0 0-27 16,0 0-16-16,2 1-154 0</inkml:trace>
  <inkml:trace contextRef="#ctx0" brushRef="#br0" timeOffset="26375.377">22183 7154 62 0,'0'2'96'0,"-2"1"-21"16,1 1 9-16,-1-1-25 0,-1 3 20 0,1-1-16 15,-2 12-19-15,1-2-9 0,2 2 24 0,1-10-56 16,0 2 28-16,0 1 18 0,0 3-21 15,14 13-3-15,-6-15 5 0,4 0-23 0,-1 0 2 16,1-4 6-16,0 0-13 0,0 0 33 16,1 0-17-16,-4-3-5 0,-1-1-9 0,0 2 10 15,-4-2 23-15,1 0-1 0,-3-1-30 16,1 1 22-16,-1 0-8 0,-1 0 0 0,-1 1 16 16,0 0-14-16,0-4 3 0,0 0 6 0,0 7-23 15,-14 11 3-15,5-8 4 0,-1 2-7 16,0 0-22-16,-3-2-22 0,3 2 14 0,-1-1-45 15,0-1-59-15,-1 0-66 0,1 0-90 0</inkml:trace>
  <inkml:trace contextRef="#ctx0" brushRef="#br0" timeOffset="27409.901">22394 7314 21 0,'10'-11'79'0,"1"-2"-22"0,0-1-8 16,0-3 19-16,-2 5-12 0,1-2 18 0,-2-1-37 16,1 0 23-16,-1 0-13 0,-1 1-23 15,0-1 14-15,0 1-3 0,-2-2 16 0,-1 1-19 16,-2 4-7-16,1 1 12 0,-1 2-8 15,-2 1-7-15,0 1-12 0,0 1 2 0,1 1 2 16,-1 0 26-16,0 4-23 0,0 0 13 16,0 0-24-16,0 0 6 0,0 0 9 0,-15-10-2 0,9 10-30 15,-8 5 29-15,0 1-12 0,0 2 23 16,0 3-36-16,1 0 21 0,1 0-5 0,1 2 5 16,-2 1-2-16,7-1-11 0,-3 2 15 0,4 1-9 15,3 0 4-15,0-3 4 0,2-13-11 16,0 11-4-16,0 1 15 0,14 14-1 0,-7-15 8 15,4-2-9-15,1-2-4 0,3-1-7 0,4-3 9 16,0-1-18-16,-9-2 15 0,6 0-33 16,22-13-18-16,-16 4 46 0,-2-1-18 0,0-1-30 15,-2-2 25-15,-2-1-34 0,-3 0-16 0,0-1 41 16,-3 0-32-16,1 0-15 0,-6 1 36 0,0 0 14 16,-4 0-9-16,-1 14 12 0,0-10-22 15,0 1 14-15,0 0 11 0,0-2 19 0,-14-16 3 16,11 16 23-16,-1 2-20 0,2 0 39 15,-1 2-11-15,2 1-6 0,-1-1 16 0,1 3 1 16,-1-1-7-16,2 1 10 0,-2 0 0 16,2 1 2-16,-1 0-8 0,0 0-10 0,1 1 5 0,-1-1 0 15,0 0 0-15,0 2-13 0,1-1 8 16,0 2-7-16,0 2-7 0,0-1 6 0,2 2-1 16,-1 0 15-16,1 2-21 0,1 0 9 0,2 9 15 15,0 1-7-15,-2-3-2 0,2 3-5 16,1 1 7-16,1-4-3 0,-3-1-6 0,-2-1-2 15,1-1 0-15,-1-1-12 0,0-2 4 16,0-1-9-16,0 0 10 0,-1-1 6 0,1 0-21 16,-2 0 5-16,1 0 8 0,0-1 14 0,0-1 11 15,0 1 10-15,-1-2-3 0,0-1-26 0,-1-1 4 16,1 0-2-16,-1-2-11 0,1-1 5 16,-2-1-1-16,0-2-1 0,0-8-2 0,-3 0-1 15,0-2-3-15,1 2-14 0,1 2 5 0,-2 0 2 16,0 1-1-16,2 3 6 0,0 1-9 15,0 0 7-15,0 2 9 0,1 0-9 0,1 1-14 16,-1 2 1-16,1-1 13 0,0 1 2 0,1-1-21 16,-1 1 16-16,1 3-9 0,0 0 1 15,0 0 1-15,0-7-5 0,0 7-7 0,19-21 13 16,-8 10-14-16,1 1 5 0,2 1-10 16,2-3 6-16,0 0-4 0,3 0 7 0,-1 2 9 15,-2-4 2-15,0-1-11 0,-2 1 5 16,0 1 4-16,-4 1 2 0,0 1-4 0,0 0 10 15,-4 3 15-15,-3 2 8 0,1 1 1 16,-2 1 0-16,-1 1-2 0,1-1-2 0,-2 2-22 16,0 2 15-16,0 0-10 0,-5-1 0 0,3 1-11 15,0 3 8-15,0 1 6 0,-1 0-4 16,-4 9-2-16,2 1 18 0,1 1-10 0,-1 2-12 16,3 2 13-16,2 1-14 0,0-9 11 15,0 6-15-15,0 2 8 0,11 21 10 0,-2-18-7 16,1-3-16-16,1 1 5 0,3-4-21 15,0-1 6-15,2-2 0 0,2-3-16 0,4-2-9 16,0-2-10-16,-1-3-34 0,0 0-31 0,-11-3-19 16,4 0-80-16,14-14-69 0,-14 6 0 0</inkml:trace>
  <inkml:trace contextRef="#ctx0" brushRef="#br0" timeOffset="28895.887">21446 7185 95 0,'-10'3'109'0,"2"0"-24"0,0 1-10 16,0-1-4-16,2 0-18 0,-1-2 17 16,1 1-5-16,0 0-5 0,0-1-6 15,3 1-2-15,-1-2 15 0,1 1-23 0,1 1-24 16,-1-1 16-16,0-1-8 0,1 1 6 16,1-1-4-16,0 0 6 0,1 0-16 0,1-1 5 15,2 1-3-15,3-3-8 0,10 0 5 0,6-6-9 16,5 0 7-16,2-1 1 0,6-4-4 0,6-2-4 15,10 0 2-15,4-3-15 0,3-5 18 16,8-1-5-16,4-1-16 0,6-3 2 0,3-2-3 16,5-1-33-16,0-1-5 0,-3 0-17 15,0-3-1-15,-5 6 12 0,-1 1 10 0,-7-1 25 16,-4 6 4-16,-7 1-36 0,-5 3 4 0,-8 3 10 16,-5 2-8-16,-5 0-6 0,-5 2 33 0,-3 2-4 15,0 2 4-15,-5-1 7 0,-6 3-9 16,-3 1 0-16,-7 3 3 0,-1-1 25 0,0 2-24 15,-1 1-22-15,-1-2 8 0,-2 3-10 16,0 0-7-16,-1 0-10 0,-1 2 43 0,0 0-25 16,-2 1 11-16,0 0-8 0,-10 3 0 0,4-1 18 15,3 0 17-15,-2-1-6 0,4-1 14 16,0-2 17-16,1 1 16 0,1 0-15 0,0 1 13 16,0-2 1-16,1-1 24 0,0 3 1 0,-1-3-9 15,2 0-20-15,1 0 26 0,0 0-10 16,0 0-8-16,0 0-3 0,0 0-1 0,0 0 12 15,0 0-5-15,-7-10 8 0,6 8-2 0,1-1 7 16,-1 2-17-16,1-2-2 0,-1 2 17 16,1 0-14-16,0-1-8 0,0 1-3 0,-1 1 5 15,1-2 7-15,0 1-22 0,-1 1 9 0,3 0-20 16,-2 3-8-16,0 0 14 0,2 2 7 16,2 10-15-16,3 2 25 0,-1 2 3 0,0 5-13 15,-2 2 11-15,3-2-2 0,3 1-1 0,-1 4-2 16,1 0 0-16,1 2 19 0,2 1-10 15,-1 1-3-15,2-1-7 0,0-2 5 0,2 1 2 16,-1 0-12-16,2-2 8 0,-2 1 4 16,2-2-7-16,-3-2-9 0,-2 2-18 0,1-5 16 15,0 0-19-15,1-1 37 0,-3-2-20 0,-1 0-7 16,-1-5 10-16,-2-3-9 0,-3-4 10 0,1 0-2 16,-2-2-2-16,-1-1 19 0,-2-2-18 15,1 0 0-15,-1-2-18 0,0-1 36 0,0 0-31 16,0 0 16-16,0 0-15 0,0 0 2 15,-10 0 2-15,6-1-13 0,0 0-24 0,-1-1 14 16,-1 0 5-16,-14 0 8 0,2-2-20 0,-2 1-10 16,-2 2 13-16,10 1 1 0,-8 0-16 15,-4 0 8-15,-5 0 3 0,-27 12-8 16,23-7 11-16,-5 4-14 0,-4-2 25 0,-8 4-19 16,-2 2-9-16,-4 0 0 0,-2 2-2 0,-2 3 6 15,0-1-3-15,0 1 4 0,0-1 14 16,0 3 6-16,-1-3 8 0,2 0-9 0,2-1-13 15,3-2 6-15,3 1 9 0,1-2-10 0,5-1 1 16,4 0 16-16,4-2 6 0,5-3-9 16,3 2-9-16,1-1 7 0,2-3-3 0,6 0-9 15,2 0-1-15,6-2 20 0,1-1-23 0,3 0 28 16,2-1-11-16,1-1 1 0,0 2 10 16,1-2-12-16,2 0 2 0,-2 1 11 0,2-1-6 15,-2 0 12-15,2 2-10 0,-1-1-2 16,1-1 3-16,1 0 12 0,0 0 3 0,0 0-18 15,0 1 2-15,-1-1 6 0,1 0 2 0,0 2 7 16,0-2-12-16,0 0-3 0,0 0 3 0,-1 1-2 16,1-1-9-16,0 0-2 0,1 1 0 15,-1 0 0-15,0 1-1 0,1-2 14 16,-1 0-18-16,1 0 31 0,0 0-9 0,-1 0 2 16,1 0-13-16,0 0 18 0,0 0 14 0,0 0-30 15,0 0 16-15,-1-11-17 0,2 7 21 0,-1-3-21 16,2-12 6-16,-2 7 8 0,0-5 3 0,0-3-10 15,0-2-1-15,-12-30-18 0,9 29-11 16,-3-2 1-16,1 0 2 0,-1 1 1 16,1 1-1-16,0 2-1 0,2-1-8 0,-1 2 4 15,2-2-10-15,-1 3 3 0,3 10-11 0,0-6 8 16,0-3 13-16,0-2-21 0,0 1 24 0,0-3-7 16,0 1-11-16,12-24-4 0,-8 25 15 15,2 0 7-15,-4 1-17 0,0 3-7 0,2 1 18 16,-2 5-7-16,-1 1-6 0,-1 2 3 15,0 0-22-15,0 3-19 0,0 1-16 0,0 2 3 16,0 1-38-16,0 0-21 0,-3 0-64 0,1 2-1 16</inkml:trace>
  <inkml:trace contextRef="#ctx0" brushRef="#br0" timeOffset="31667.858">22180 9033 44 0,'0'0'62'0,"0"0"-21"0,0 0 1 0,0 0-2 16,0 0 20-16,0-14-29 0,0 14 32 16,0 0-26-16,0 0 9 0,0 0 5 0,0 0-29 15,0 0-9-15,0 0 7 0,0 0 16 16,0 0-27-16,0 0 13 0,0 0-18 0,0 0 19 16,0 0-3-16,0 0-17 0,0 0 4 0,0 0 17 15,0 0-16-15,0 0 11 0,0 0-32 16,3 0 51-16,-3 6-36 0,-1-2 4 0,1 2 26 15,-1 1-8-15,1-3-26 0,0-4 19 0,0 0-12 16,0 8 4-16,0-1-16 0,0-1-32 0,0-6-1 16,0 8 6-16,0-1-19 0,0-7-49 15,0 6-100-15,0-6 7 0</inkml:trace>
  <inkml:trace contextRef="#ctx0" brushRef="#br0" timeOffset="31835.41">22167 8929 37 0,'-2'-4'85'16,"1"0"-16"-16,0 0-59 0,1 1 7 0,-2-1-60 15,2 1-70-15</inkml:trace>
  <inkml:trace contextRef="#ctx0" brushRef="#br0" timeOffset="32217.813">22326 8838 80 0,'-1'1'96'0,"1"2"-28"0,-2 0 5 16,0 0-25-16,0 2 2 0,1-1-5 16,-2 0-8-16,-1 0 8 0,3 0-8 0,1 2 7 15,-1-2-4-15,1 0-37 0,1 1 7 0,-1-5 24 16,0 0 3-16,0 0-49 0,12 15 29 16,-8-12 17-16,0-1-21 0,1 1-15 0,0-1 15 15,-1 2-5-15,1-2 12 0,1 0-31 16,-1-2 22-16,-1 3 0 0,0-1 18 0,1 1-38 15,1-1 23-15,-1 0 3 0,-1 1 8 0,-1-1-7 16,1 2-3-16,-1-1 7 0,-1 1-7 16,0 0 1-16,-1 1 4 0,2 1 7 15,-3-6 4-15,0 12-8 0,0 4 6 0,-12 14-8 16,5-12-7-16,-1 0 10 0,-6-2-14 0,4-1-10 16,-1-1 5-16,-1 0-34 0,0-1-6 0,1 0-42 15,1-5-85-15,-2 1-96 0</inkml:trace>
  <inkml:trace contextRef="#ctx0" brushRef="#br0" timeOffset="41339.307">22838 10487 24 0,'0'0'82'0,"0"0"18"0,0 0-26 0,0 0-10 16,0-13 10-16,0 13 18 0,0 0-12 15,0 0 13-15,-14 0-17 0,14 0 13 0,0 0-14 16,0 0-8-16,0 0 5 0,0 0 14 16,0-13-10-16,0 13 16 0,0 0-18 0,-22-15-8 15,21 13 3-15,1 0-15 0,0 0 3 0,0 1 6 16,-1 1 7-16,1-2-26 0,0 1-8 15,0 0 8-15,0-1-8 0,0 1-8 0,0 0-4 16,0 1 12-16,0-1-13 0,0 1 3 16,0 1-3-16,-1-2-2 0,2 1-9 0,-1 0 0 15,1-1 5-15,-1 1-9 0,2 1-3 0,-1 0-15 16,3 1 25-16,-3 1-16 0,1-2-8 0,1 2 0 16,0 0 8-16,0 0 0 0,1 0 17 15,-1 2-12-15,0-1 2 0,0 0 6 16,2 0-22-16,-2 1 22 0,5 6-6 0,-3-3-22 15,0 0 28-15,1-3-27 0,-1 0 22 0,-1-1 3 16,-1 0-18-16,0 0 6 0,0 0 10 16,0-2-2-16,-1 1 8 0,2-1 14 0,-2 0-25 15,1 0 18-15,0 0-14 0,-1 0 28 0,0 0 33 16,-1-1-34-16,1 1 14 0,0 0 8 16,-2-2 18-16,0 0-16 0,2 0 12 0,-2 0-16 15,0 0 3-15,0 0-9 0,14-22-13 0,-2 1-27 16,3-3 35-16,0-5 10 0,5-4-53 15,4-5 22-15,5-5-8 0,5-1-29 0,3-2 10 16,7-3-2-16,0 1-29 0,2 1 20 16,-1 1-35-16,1 5 25 0,-2-1 2 0,1 4-38 15,-6 4 0-15,-2 2-21 0,-2 3-5 0,-4 3 2 16,-1 4-29-16,-3 2-35 0,-3 4 17 16,-1 0-31-16,-2 4-15 0,2 3 24 0,-4 2-59 15,-8 5-130-15,-11 2 0 0</inkml:trace>
  <inkml:trace contextRef="#ctx0" brushRef="#br0" timeOffset="45497.348">17332 5984 33 0,'0'0'28'0,"0"0"21"0,0 0 1 15,0 0-12-15,0 0 12 0,0 0 4 16,0 0-12-16,0 0 12 0,0 0-14 0,0 0 10 16,0 0 23-16,0 0-28 0,0 0-10 0,0 0-3 15,0 0 15-15,0 0-17 0,0 0-14 0,0 0 23 16,0 0 0-16,0 0-21 0,0 0 9 15,0 0-5-15,0 0-3 0,0 0-6 0,0 0 6 16,0 0-29-16,0 0 4 0,0 0 19 0,0 0 15 16,0 0-37-16,0 0 22 0,0 0-4 15,0 0 0-15,0 0-20 0,0 0 16 0,12 20-1 16,-8-15 10-16,-1-2-11 0,2 2-21 16,-1-1 25-16,7 6-5 0,-4-3-1 0,-2 0 12 15,2-2-6-15,-3 0-11 0,1 0 25 16,-2-2-5-16,-1 0-4 0,1-2 7 0,0 2-1 15,-1-1-2-15,1 0 11 0,0 0 14 0,1-1 10 16,-4-1-2-16,0 0-15 0,0 0 11 0,26-17-20 16,-13 3 22-16,1-1-15 0,2-5 0 15,3 0-8-15,2-3 3 0,3-4-6 0,2-2-18 16,1 1 10-16,1-4-2 0,2 1-7 16,-5 2 4-16,5-2 1 0,-1 1-21 0,1 3-1 15,-2 1-17-15,-1 2-6 0,-1 4-17 16,-3 1-10-16,-4 3-13 0,2 2-40 0,-2 4-14 15,-4 3-18-15,-5 3-102 0</inkml:trace>
  <inkml:trace contextRef="#ctx0" brushRef="#br0" timeOffset="75743.541">24857 10763 35 0,'0'0'106'16,"0"13"0"-16,0-13 9 0,0 0-14 16,0 0 6-16,0 0-1 0,0 0 7 0,0 13-12 15,0-13 26-15,-20 16-18 0,19-16 6 0,1 0-31 16,1-2 12-16,1-3-4 0,1-11-12 0,1-5-16 15,2-8-2-15,1 0-9 0,2-7-29 16,3-7 11-16,1-6 2 0,1-3-19 16,2-3 19-16,2 0-12 0,-1 0-4 0,0 2-6 15,2-1 10-15,-1 4-13 0,-1 4-12 0,-2 2 11 16,-2 4-10-16,-1 4 9 0,-3 2-16 0,4 7 13 16,-6 2 1-16,0 0-8 0,1 4 18 15,-4 2-14-15,1 4 5 0,2 2-23 0,-3 3 23 16,-2 3-9-16,3 3 5 0,-3 2-14 0,3 1 2 15,-5 1 5-15,0 0-11 0,0 0 17 16,20 23-9-16,-11-6 10 0,1 1-10 0,-1 4 0 16,1 2 6-16,-1 1-8 0,0 2 20 15,-2-2-10-15,0 1 11 0,2 2-17 0,-2-1 25 16,1 0-16-16,-1 2-7 0,1-3 5 0,0 3-12 16,1-4 6-16,-1 0-14 0,-4-5-2 15,2 1-15-15,-2-5-35 0,1-3-2 0,-1-2-26 16,-2-4-22-16,0 0-21 0,-1-4-81 0,0-1-108 15,-1-2 0-15</inkml:trace>
  <inkml:trace contextRef="#ctx0" brushRef="#br0" timeOffset="75968.939">24874 10449 17 0,'-1'0'128'0,"2"-1"-17"0,1-1-13 15,4-2-2-15,7-7-9 0,10-2-1 0,0-1-16 16,4-4-15-16,2 1-26 0,2-2 6 16,1-1-2-16,0 1-66 0,1-2-8 0,-1 2-49 15,-4-1-82-15,0 4-51 0,-1-4 40 0</inkml:trace>
  <inkml:trace contextRef="#ctx0" brushRef="#br0" timeOffset="76890.853">25576 10043 55 0,'5'0'161'16,"-1"1"-31"-16,-1-2 7 0,1 1 18 0,-2 0-13 15,2 0-10-15,-4 0-13 0,2 0 3 16,0 0-10-16,1 0-23 0,-1-1 4 0,2-1-1 16,-2 2-5-16,2-2-32 0,-2-1-7 15,2 0 12-15,-1 0-1 0,1-2-23 0,4-6 5 16,0-1 5-16,-4 1-22 0,1-3-5 0,1-1 9 16,-2-3-18-16,-1 6 8 0,-3 12-1 15,0-10-20-15,0 0 18 0,0 2 0 0,0 1-19 16,0 7 13-16,0-8-4 0,0 8-2 0,0-7-6 15,0 7 9-15,-11-7-3 0,-2 15-7 16,-4 3 13-16,0 3-2 0,-1 3-10 0,5 3-8 16,-1 3 13-16,1-3 5 0,1 1-9 0,-1-1 6 15,4 5-2-15,-1 0-16 0,4-3 19 16,-2 1 13-16,8-14-27 0,0 7 22 0,0-1-17 16,17 18 2-16,-7-21-5 0,3-1-11 0,2-4-14 15,1-1 1-15,4-6-24 0,-9 0-19 16,25-10-20-16,-16-2 4 0,4-2-5 0,2-4-19 15,0-3 35-15,0-2-30 0,1-3 2 0,-2 1 29 16,1-3 29-16,-3-3-34 0,-3 6 62 16,0 0 6-16,-4 2 17 0,-3 3 7 0,3-1 25 15,-6 4 0-15,0 2 7 0,-3-3-14 0,-1 4 16 16,-3 4 5-16,2 3 3 0,-5 1-11 16,2 1-8-16,0 2 5 0,-2 3-3 0,0 0-18 15,-4-2 22-15,2 5-6 0,-3 2 0 0,-2 8-15 16,-4 2 12-16,1-1-7 0,-1 5 0 0,1-1-11 15,3 3 2-15,-1-3 18 0,4-1-14 16,0 0 5-16,4-3 2 0,0-14-21 0,0 10 15 16,0-1 1-16,18 11-8 0,-7-11-20 15,0-5-6-15,1-1-10 0,-1-3-5 0,-2 0-1 16,6 0-8-16,23-19-7 0,-19 4-1 0,0-1 8 16,-2-2-6-16,-4-1 14 0,3-1-6 15,-3-2 33-15,1 3-1 0,-5 1 8 0,4 2 0 16,-4 0 11-16,-4 4 2 0,-1 4 7 0,0 1-6 15,-1 1 10-15,-1 2 5 0,0-1-13 16,0 2 6-16,-2 0 2 0,3 1-16 0,-3 0-3 16,0 2-3-16,0-2 9 0,0 2-11 0,0 0 10 15,0 8 1-15,0-5 10 0,0 2-3 16,-3 0 1-16,3 2-16 0,0 0-2 0,0 0 9 16,3-1-1-16,-3-6-4 0,0 6-9 0,0 0 12 15,0 1-3-15,11 14 2 0,-4-7 1 16,-1-6-3-16,-2-2 14 0,2-2-4 0,0-1-2 15,-3-1-18-15,3-2 9 0,3 0-13 0,3 0-5 16,13-16 2-16,-14 6-8 0,1 0 14 16,-4-2-3-16,1 1-5 0,-3-3 2 0,-2 0 5 15,-3 3 6-15,1 0-6 0,-2 11 3 0,0-9-13 16,0 1 4-16,0 1 13 0,-16-13 2 16,12 13-6-16,-6 0-6 0,4 1 2 15,-1 3 19-15,1-1 6 0,0 1-15 0,2 1 8 16,0-2-18-16,0 3-21 0,1 0-13 15,-1-2-3-15,2 1-35 0,0 0-47 0,0 0-6 16,1-2-89-16,1 1-76 0,0 3 0 0</inkml:trace>
  <inkml:trace contextRef="#ctx0" brushRef="#br0" timeOffset="77686.818">26306 9633 2 0,'0'-3'67'0,"-2"1"0"0,0-1 26 15,2 0-12-15,-2 2 2 0,1-2-6 0,-1 2-11 16,2 1-7-16,-2-2 2 0,0 0 16 0,0 0-34 15,2 1 5-15,-3-1 1 0,1 2-3 16,2-1-2-16,-3 0-20 0,3 1 18 0,-2-2-48 16,2 1 26-16,0-1-2 0,-2 3 3 0,2 0 2 15,0-2-6-15,0 0 23 0,0-1 2 0,-2 0-9 16,2 2-9-16,0-1 15 0,0-1-10 16,0 1-13-16,0 0 20 0,0-1-1 0,0 0-9 15,2 0-13-15,-4 1 2 0,2-1-5 16,2 1 8-16,-2-2-6 0,-2 2 15 0,2 1 10 15,0-2 8-15,0 1-4 0,0 0-9 0,0-1-16 16,0 2 7-16,0 0-4 0,0 0-6 16,0 0 15-16,0 0-26 0,0 0-2 0,0 2 14 15,0-1-1-15,-2 2 2 0,4 1-18 0,-2 3 0 16,0 11 21-16,0-9 3 0,0 6-5 16,0 4-9-16,10 21 9 0,-8-17-7 0,2-1-5 15,2-1 11-15,-1-3-19 0,1-2 2 16,-1 0 10-16,2-4 6 0,0-2 6 0,-1-4-19 15,1-1 2-15,-3-2 2 0,-4-3-2 0,0 0-4 16,14 0-2-16,13-21-5 0,-16 7 8 16,1-1-18-16,1-8 2 0,-2 3-4 15,1-3-8-15,-2-2 0 0,-1 0 14 0,-1 1-10 16,-2 2 3-16,-3 2 10 0,-1 2 8 16,2 2 2-16,-4 5-4 0,0 1 21 15,0 0 7-15,0 10-9 0,0 0-17 0,0-7 5 16,0 7 12-16,0-7-7 0,0 7 1 0,0-7-1 15,0 7-10-15,0 0 7 0,0-7-4 0,0 7 5 16,0 0-23-16,-4-6 19 0,8 8-12 16,0-1 1-16,-1 2-16 0,10 4-17 0,-4-3-16 15,-2-3-24-15,2 3-18 0,-4 0 0 16,1-3-84-16,-1 1-77 0,-1-2 17 0</inkml:trace>
  <inkml:trace contextRef="#ctx0" brushRef="#br0" timeOffset="78072.795">26668 9424 5 0,'0'-4'121'0,"2"1"-4"15,0 1-20-15,2-1 6 0,-3 2-17 0,1 0-3 16,2 2 10-16,-2 3-8 0,3-1-1 0,-4 1 5 16,1 2-24-16,0 0-3 0,0 2 2 15,0 10-10-15,-2-4 11 0,2-1 0 0,-2-1-32 16,0-3 25-16,0 0-12 0,0-2-17 15,0 1 8-15,0-1-12 0,0-2 4 0,0 1-15 16,0 0 2-16,0-6 3 0,0 0 11 0,0 0-20 16,0 5 21-16,-2 2-5 0,2-8-4 15,0-3 0-15,2-1-18 0,-2-1 1 0,2-11-8 16,-2 8 23-16,0-7-13 0,9-19 8 0,-3 15 2 16,0 0 22-16,1 2 1 0,-1 1-6 0,1 2 11 15,0 1-1-15,0 4 0 0,-3 2 9 16,0 4-14-16,3-1 5 0,0 3-18 0,0 0-6 15,-7 2 4-15,9 0-8 0,18 13 6 16,-12-4-24-16,1 3 26 0,-3 1-10 0,3 0 17 16,-2 1-33-16,4 4-11 0,-7-5 3 0,1 2-12 15,-2-3-28-15,-3 2-14 0,3-2-29 0,-8-3-30 16,2-1-31-16,0-2-45 0,-4-6-101 16,0 0-45-16,0 0 1 0</inkml:trace>
  <inkml:trace contextRef="#ctx0" brushRef="#br0" timeOffset="78318.832">27083 8850 52 0,'0'-14'218'0,"5"4"-46"0,-5 2 17 16,0 3 0-16,0 2-13 0,2 3 1 0,0 1 0 15,-2 5-12-15,5 11 17 0,4 3-38 16,3 6-23-16,-2-2 0 0,1 5-8 0,1 1 14 15,3 2-51-15,-1 1 20 0,-1 0-15 16,-2-1 11-16,1-1-39 0,-1-1-20 0,-2-1 25 16,2-1-38-16,-4-4-11 0,2 3-26 0,-3-3-27 15,0-4-27-15,0-4-50 0,-6-3-15 0,0-4-33 16,2-1-29-16,-2-8-109 0,0 0-138 16,0 0 0-16</inkml:trace>
  <inkml:trace contextRef="#ctx0" brushRef="#br0" timeOffset="78435.519">27051 9272 45 0,'3'-5'93'0,"11"-5"-13"0,3-3 14 15,6 1-30-15,8-3 6 0,1-4-46 0,7-1-34 16,3-3-66-16,0-1-115 0</inkml:trace>
  <inkml:trace contextRef="#ctx0" brushRef="#br0" timeOffset="79009.163">25883 10143 20 0,'1'-3'145'16,"2"0"-9"-16,-1-1 8 0,-2 2-3 0,2-1 3 15,0 0-12-15,-2 2 19 0,2-2-15 16,-2 1-2-16,2 0 8 0,-2 0-1 0,0 0-6 16,1 1-38-16,-1 1-5 0,0-2-7 15,0 2-17-15,1 1 17 0,0 3-11 16,-1 0-16-16,2 3 23 0,2 13-21 0,0 3 1 15,1 5 13-15,0 1-30 0,-2 0 0 0,1 3 17 16,0 2-16-16,0 0-2 0,-2 1 32 0,1 3-39 16,1 1 47-16,-2 2-12 0,3 1-45 15,-2-1 33-15,1-3-14 0,-2 0 16 0,0 0-15 16,3-4-16-16,-1 1 1 0,-1-5-34 16,2 1 48-16,-1-4-33 0,-2-3 4 0,-2-6 6 15,3-1 18-15,-1-5-7 0,0-4-25 0,0-3-44 16,0-2-11-16,-2-1-38 0,0-2-39 15,-2-4-30-15,2 1-46 0,0-2-516 16,-2 1 0-16,2-1 0 0</inkml:trace>
  <inkml:trace contextRef="#ctx0" brushRef="#br0" timeOffset="79861.079">24986 11280 91 0,'-6'3'95'0,"2"0"-11"0,2 0-2 15,2-2 21-15,0 1 9 0,2-3 6 16,3 0 12-16,14-4-28 0,2-5-3 0,3-3 7 16,6-1-14-16,5-4-14 0,7-2-10 0,9-5-8 15,7-3-6-15,9-4 13 0,8-3-16 0,8-4-7 16,6-4 4-16,4-1-23 0,2 0-6 0,2-1 10 15,-1 1 7-15,1 2-20 0,-3 3-16 16,-6 2 16-16,-3 3-7 0,-11 3-16 0,-3 0-10 16,-10 3 15-16,-3 4-8 0,-8 2 5 15,-7 3-3-15,-5 2-5 0,-4-1 12 0,-2 4 5 16,-7 2 1-16,-2-1 5 0,0 2-19 0,-6 1 16 16,0 0-5-16,-4 3-18 0,-1 2 16 15,-6 1-13-15,0-1 8 0,-1 3 1 0,0-2-2 16,-3 2-19-16,1 0 20 0,-1 1 6 0,0-1-9 15,0 0 11-15,0 1 6 0,0 0 1 16,-1 0-3-16,1 0 18 0,-2-2-14 0,2 0 12 16,-2 1 8-16,0 0 6 0,0-1 19 15,0 0-17-15,0 3 16 0,0 0 5 0,0 0-11 0,0-6 7 16,0 6 22-16,0-8-22 0,0 8 15 16,0-7 12-16,0 7-11 0,0 0-2 0,0-7-25 15,0 7-17-15,0 0 23 0,0-6-15 16,0 6-18-16,0-6 19 0,-2 8-1 0,2 3 3 15,-3 12 0-15,-1 3-14 0,0 6 49 0,-3 3-7 16,0-2-26-16,0 9 10 0,1 4 1 16,1 2-26-16,1 3-17 0,2 1 26 0,-1 0 18 15,3 0-7-15,0-22-1 0,0 12-5 0,0 5-23 16,0 4 10-16,14 44-23 0,-10-46 21 0,-2-3-15 16,0-2 8-16,1-2-22 0,1-2-72 15,-2-3-31-15,-2-15-42 0,0 7-33 0,0 0-58 16,-19 19-472-16,10-28 0 0,-3-6 1 15</inkml:trace>
  <inkml:trace contextRef="#ctx0" brushRef="#br0" timeOffset="80951.613">24907 11294 25 0,'-3'0'34'0,"2"0"-22"0,-1 0 17 0,2 0-3 0,-1 0-9 16,-1 0 13-16,2 0 13 0,0 0 1 15,0-1 12-15,0 0 20 0,-1-1-5 16,2 0-1-16,1 1 22 0,-1-1 5 0,-1 0-10 16,0 0 14-16,0 0-11 0,1 2-31 0,-2-1 22 15,1-1-33-15,0 2 6 0,0 4 2 16,-1 0-10-16,1-4 5 0,-2 25-1 0,2-15 8 16,0 8-2-16,-7 30 2 0,3-18-6 0,1-2-11 15,1 3 10-15,0-1 1 0,-2 2 8 16,3 1-9-16,-1-1 3 0,0-1 7 0,1 3-1 15,-1-2 13-15,2-16-17 0,0 5-22 0,0 3 14 16,0 0-12-16,0-2 3 0,0-1-12 16,0-3 4-16,0 0-13 0,0-4 28 15,0-1-24-15,0-4 1 0,0-1-6 0,0-8 15 16,0 6-27-16,0-6-24 0,0 0 10 0,7 7-31 16,-8-10 2-16,-1-1-9 0,0 1-1 0,0-2-11 15,0 0 15-15,-2 0-1 0,1 1 0 16,-4-7-16-16,-1 5 8 0,-2-1-6 0,4 3 6 15,-7-1-1-15,2 1 2 0,2 0 8 16,2 1 14-16,-1 1-15 0,0 1 17 0,3 0 7 16,-1 0 8-16,1 1-12 0,1 0 30 15,-2 0-8-15,0-1 21 0,1 1-4 0,2 0-5 16,-1-2 11-16,3 2 9 0,-4-1 27 0,5 1-3 16,0 0-3-16,0 0-23 0,0 0-2 15,0 0 15-15,0 0-12 0,-9-8 8 0,12 7-15 16,-1-1 1-16,0 1 2 0,3 0-19 0,-2 0 4 15,2 0 5-15,0 0 11 0,1 2-10 0,0 1-15 16,7 3 8-16,-3 0 6 0,7 0-12 16,-3 5 14-16,2 1-16 0,-3-1 15 0,2-1-21 15,-1 3-3-15,1 0 18 0,-1-1-20 0,-1-2 7 16,-2 0 15-16,-3-3 0 0,1-1 0 16,-3 0-13-16,-1-2 22 0,0 1-9 0,0-1-1 15,-2-1 40-15,-1 0-12 0,3-2 3 16,-5 0-8-16,0 0 21 0,0 0-29 15,20-20 2-15,-8 4 19 0,0-1-26 0,-1-6 7 16,-1-1-7-16,1 3-3 0,0-2 10 0,1-3-27 16,-1 1 1-16,-2 0-11 0,1-2-25 0,-2 3 9 15,-1 1-28-15,-1 1-6 0,-1 4-24 16,-2 2-47-16,1 4 4 0,0 4-68 16,-4 0-62-16,2 3-186 0,-1 1 1 0</inkml:trace>
  <inkml:trace contextRef="#ctx0" brushRef="#br0" timeOffset="82311.553">24472 12530 92 0,'0'0'135'15,"0"0"-16"-15,0 0 11 0,0 0-1 0,0-14-19 16,0 14-20-16,5-18 7 0,-5 18-8 0,0 0-12 16,-1 2 1-16,0 0-11 0,0 3-7 0,1 0 6 15,0 15-9-15,0-11 14 0,0 8-14 16,-10 25 4-16,8-15-7 0,0 3-1 15,1-2-3-15,-1 1 15 0,1-1-4 0,-1 1-21 16,1-3 1-16,-1-1 18 0,1-1-21 0,-1-2 12 16,0-1-10-16,2-7 17 0,-1-3-16 15,1-2-19-15,-1 0 29 0,1-4 25 0,0-1-12 16,0 0-14-16,-1-3 14 0,1-1-29 0,0-5-7 16,0-1-6-16,1-12 2 0,-1 6-24 0,0-10-26 15,0-4 2-15,0-6-26 0,0-3 13 16,10-40 8-16,-4 33 7 0,3 1-21 0,-1-2 0 15,0 0 21-15,2 2 16 0,1 4-13 16,-2 4-13-16,0 2 21 0,2 4 0 0,-3 2-3 16,2 1-13-16,-1 5-5 0,0 1 18 0,1 5-14 15,1 4 16-15,-2 6-16 0,0 2 12 16,-9 1-2-16,6 0 6 0,1 0-12 0,9 20 7 16,-7-7 5-16,0 1-13 0,-3 1 15 0,0 4-18 15,-4 1 14-15,0 2 7 0,-2-12-3 16,0 6-13-16,-11 22 19 0,1-17 0 0,1 0-19 15,-5 1 27-15,-1-3-7 0,0-3-7 0,-1-2-10 16,1-1 7-16,3-5 3 0,1-3-16 16,1-3 12-16,1-1-15 0,4-1 13 0,5 0-1 15,0 0 1-15,-21-16 10 0,13 9 5 16,4 1-5-16,2 0 5 0,-1 1-1 0,1 1 21 16,1 0-12-16,-1 1 12 0,0 0 5 0,2 0-1 15,-2 1-6-15,2-1 11 0,-1 1-4 0,0 1-18 16,1 1 10-16,2 1-10 0,-1 1 3 15,1 1-4-15,1 1 12 0,2 9-15 0,2 1 3 16,1 0 4-16,0 2 5 0,0-1 3 16,2 2 2-16,3-5-10 0,-1 5 2 0,0-3-5 15,1 0 4-15,3 1-11 0,-4-3 1 0,0 1-20 16,2-3-10-16,-3-1 16 0,3-2-15 16,-2-1-2-16,-1-5 4 0,0-1 5 15,-11 0-1-15,11 0-13 0,16-15-13 0,-12 5 11 16,1-1 7-16,-2-2-13 0,1-2 13 15,1 1-7-15,-2-2 3 0,-1-1 0 0,-1-1-22 16,-2 0 16-16,-1 1 9 0,-4 0-5 0,1 1-13 16,-3 1 39-16,-1 2-7 0,-1 4 19 0,-1 9-10 15,0-8 38-15,0 2-3 0,0 6-19 16,0-9 12-16,0 9-1 0,0-7 3 0,-12-3-5 16,10 8 17-16,0 0-5 0,1 0 7 15,-1 1-9-15,0 1 0 0,0 1 1 0,0 1-9 16,0 1 16-16,0 1-4 0,-1 2-3 0,1 1 4 15,0-2 7-15,-1 13-19 0,3-4 2 0,-2-1 12 16,2-2-23-16,0 0 12 0,0-3-15 16,0 3-18-16,12 16-19 0,-6-13-4 0,0-3-35 15,1-3 8-15,-1-2-22 0,2-2-24 16,-1-4-72-16,-7 0-134 0,7 0 74 0</inkml:trace>
  <inkml:trace contextRef="#ctx0" brushRef="#br0" timeOffset="82586.815">25107 12375 42 0,'-2'0'119'0,"1"2"-1"15,-3-1-20-15,0 3-2 0,-5 7-14 16,-1-2 8-16,2 4-39 0,4-3 13 0,1 0-3 16,1-2-10-16,0 0-9 0,2-1 7 0,0-7-14 15,0 6 2-15,0 0-4 0,0-6-2 16,19 21-5-16,-9-11-7 0,-3-2 4 0,3 1-6 15,2-3 2-15,-6 0 4 0,-1 0-5 16,-1 0 3-16,1-1-3 0,-1 1 5 0,-2 0 4 16,0-1 14-16,1 0-3 0,-3 3-9 0,0-1 11 15,0 2 7-15,0 5-16 0,-18 18 2 0,6-16-12 16,-1-2-11-16,0 1-37 0,-3 1-8 16,3-4-27-16,1-1-45 0,3-5-75 0,0-5-137 15,4 1 96-15</inkml:trace>
  <inkml:trace contextRef="#ctx0" brushRef="#br0" timeOffset="82843.131">25242 12146 127 0,'2'-4'194'16,"-2"1"-22"-16,0 1-3 0,2 1-17 0,0 0 4 15,0 2-27-15,0 2 2 0,1 1 5 16,1 0-9-16,5 13-17 0,0-1 8 0,0 2-19 16,-2 5-9-16,2-1-27 0,0 2 16 0,-2 1-18 15,0 1-7-15,-2-1-2 0,3 0-9 16,-1-1 4-16,-3-2-52 0,2-2-12 0,-6-2-31 16,1-5-39-16,1 0-41 0,0 3-35 0,-2-5-56 15,0-11-192-15,0 0 0 0</inkml:trace>
  <inkml:trace contextRef="#ctx0" brushRef="#br0" timeOffset="82958.821">25295 12464 46 0,'6'-16'107'0,"4"0"-26"16,1-4-22-16,5 0-10 0,1 2-21 0,5 0-76 15,2-1-99-15</inkml:trace>
  <inkml:trace contextRef="#ctx0" brushRef="#br0" timeOffset="83779.193">26777 11318 7 0,'-4'-3'106'16,"0"-1"-4"-16,1 2 7 0,-1 0-13 16,2-2 6-16,0 2 2 0,0 0 15 0,-1-1 2 15,1 1-16-15,0 0-8 0,-1 1 10 0,1-1 15 16,2 0-7-16,-2 1 7 0,2 0-12 16,-1-1 2-16,-1-2-12 0,2 3 0 0,-2-1 5 15,2 2-33-15,0-1 5 0,0 1-27 16,2 1-11-16,1 1 9 0,1 0-3 0,-1 3-1 15,10 6-34-15,-2-1 12 0,3 3 6 0,-1-1-21 16,1 4 0-16,1-1 15 0,-3-1-18 16,-1-1 31-16,0 1-11 0,1-3-17 0,1 0-9 15,-7-5 10-15,-1 2 15 0,2-3 7 16,-5 1-23-16,1-2-1 0,-1-1 11 0,2-1 14 16,-2-1 35-16,-2-1-18 0,14-12 7 0,-5 0-41 15,4-4 27-15,3-3 24 0,1-4-35 0,4-2-9 16,0-6-14-16,6-1-37 0,-3 0 3 15,7-3-29-15,-4 0 9 0,0 3-28 0,0 2-29 16,-2 2-24-16,-2 4-34 0,-4 1-9 16,0 1-126-16,-2 4-196 0,1 0 0 0</inkml:trace>
  <inkml:trace contextRef="#ctx0" brushRef="#br0" timeOffset="84589.609">26553 12026 80 0,'-2'6'146'0,"0"-1"-10"0,-1-1-3 0,1-1-11 16,2 0-2-16,-2-1-17 0,2 1-10 15,0-1-4-15,0 0 18 0,0 0-14 0,0 0-17 16,0 0 7-16,-2 0-1 0,2-1-9 0,0 0-18 16,0 0 9-16,-2 1 2 0,4 0-21 15,-4 0 1-15,2-2 13 0,0 1-8 0,0-2 1 16,0 1 9-16,0-2-17 0,0-1 1 0,-2-1-19 16,0-3 10-16,-2-8-17 0,0-2 8 15,-1 0-31-15,-3 1 15 0,1 2-1 0,0 0 10 16,0 0-14-16,1 6-14 0,-1 1 18 0,1 1-3 15,0 3-13-15,0 2-5 0,1 1 12 16,5 0 3-16,-22 10-4 0,7 2 10 0,1 3-16 16,5 1 12-16,-2 2-12 0,1 1 28 0,0 1-12 15,5-1-14-15,1 2 0 0,2-2 4 16,-1 2 4-16,3-11 3 0,0 5-13 0,0 2 4 16,13 20 4-16,-6-19 7 0,1 0 4 15,2-2-12-15,-1-5-18 0,3 1-10 0,1-4-5 16,0-1-21-16,5-4-17 0,-11-3-22 0,7 0 6 15,19-14-13-15,-17 3 10 0,2-7-43 16,-1 2 18-16,-2-1 21 0,-2-4 13 0,1 0 33 16,-1 1 15-16,1-3-7 0,-3-2 31 15,-1 3-8-15,2-4 18 0,-1 5 33 0,-4-2-2 16,2 5 2-16,-4 5 25 0,1 0-2 0,-1 4-2 16,-3 1-5-16,-2 1-17 0,0 5 1 15,2 0 7-15,-4 3-25 0,2 2 12 0,-2-1-17 16,1 3 16-16,-1 1-3 0,2 0 12 0,-2 1-20 15,0 13 1-15,2-20 6 0,0 12-15 16,0 4 13-16,0-2 4 0,0 0-8 0,0 0-15 16,0-2 5-16,13 10-15 0,-11-14 15 0,1-1-5 15,0-2-12-15,1 0 13 0,-2-2-3 16,2-2-15-16,-3 1 8 0,3-2 11 0,0-1-21 16,-2-1 8-16,1 0-1 0,-1-1 21 15,0-1-16-15,1-2 3 0,1-7 5 0,1 1-1 16,-5 2-7-16,2 2 0 0,0 0 6 15,2 1 28-15,-1 2-13 0,-3 1 10 0,2 1 9 16,0-1 10-16,-2 2-13 0,2-2-14 0,-2 2 1 16,2 0 1-16,1 1-9 0,-2 1-12 15,-1 0 21-15,0 0-10 0,0 0-21 0,8 0-19 16,3 13-14-16,-5-11-6 0,0 0-45 0,7 5-6 16,0-4-9-16,1-1-38 0,-3-2-55 0,-1 0-150 15,14-11 0-15</inkml:trace>
  <inkml:trace contextRef="#ctx0" brushRef="#br0" timeOffset="84842.89">27095 11814 129 0,'0'-4'137'0,"0"-1"-3"0,-2 3-29 0,-1 1 6 16,-2 2 1-16,3 0-20 0,-1 0-17 16,-1 1 0-16,2 1-12 0,-2 1 3 0,2-2-16 15,2 3 7-15,-1 0-31 0,0 1 3 16,2-1 3-16,0 1 3 0,1-1-10 0,-2 2 15 15,11 13-32-15,-2-9 19 0,2 1 5 0,0-1-8 16,1-2-11-16,-1 1 7 0,-2-5-11 16,4 3 11-16,-6-1-7 0,-1 1 7 0,-5-2-12 15,3 1-1-15,-4-7 23 0,0 7-5 0,0-7-16 16,-17 26 4-16,5-13 2 0,-1 0 2 0,0 1-20 16,-3-3-21-16,2-2-53 0,0-1-59 15,-3-3-114-15,7-3-54 0,10-2 1 0</inkml:trace>
  <inkml:trace contextRef="#ctx0" brushRef="#br0" timeOffset="85109.177">27402 11431 173 0,'1'-7'231'16,"0"1"-14"-16,0 0-20 0,-1 3-5 15,2-1-16-15,-2 2-27 0,2 0-14 0,-2 3 15 16,2 0-13-16,0 3-6 0,1 1-30 0,3 13 20 16,1 1-17-16,-2 8 28 0,1 1-34 15,1 1-8-15,-3-2-15 0,4-1 11 0,-4 0-14 16,3 1-40-16,-1 2 25 0,-2-3 6 16,1 2-15-16,2 2-49 0,-2 0-10 0,1-5-26 15,-4-2-36-15,-1-4-47 0,-1-11-38 0,0 2-47 16,0-2-386-16,0-1 0 0</inkml:trace>
  <inkml:trace contextRef="#ctx0" brushRef="#br0" timeOffset="85489.165">27355 11767 47 0,'21'-15'46'0,"-4"1"-4"15,5 0 15-15,1-1 3 0,-2-2-31 0,1 0 15 16,-2 4-15-16,1-1 27 0,-4 2-1 16,-1 2 6-16,-3 2 19 0,-1 0-8 0,-5 2 9 15,-3 1-22-15,-2 3-1 0,-2-1-2 0,0 6 1 16,-2-1-11-16,-2 2 1 0,1 1 7 0,-7 6-3 16,2 2-8-16,0 1-2 0,1-1-3 15,5-3-15-15,-1 1 13 0,3 0-12 0,0-11-15 16,0 12 19-16,0 1-21 0,12 14 20 15,-6-15-5-15,4 0-12 0,-2-4 7 0,3 0-1 16,-2-3 1-16,3-2-2 0,-3-2-16 0,1-1-1 16,-2 0 12-16,3 0-9 0,16-10 5 15,-12 2 10-15,1-1 5 0,-5-2-22 0,0-2 16 16,-3-3-1-16,-2 1-11 0,-4-1 9 0,-2-2-14 16,0 10 8-16,0-6-11 0,-16-19-19 15,7 16-21-15,-2 4 1 0,0-3 2 0,2 3-29 16,4 6-20-16,1-1-70 0,0 4-143 15,3-2 86-15</inkml:trace>
  <inkml:trace contextRef="#ctx0" brushRef="#br0" timeOffset="86326.561">27800 11443 15 0,'4'-4'196'0,"-2"1"-20"15,1-2-13-15,-3 3-21 0,2-1-17 0,0 2 1 16,2 1-19-16,-2 1-14 0,1 3 16 16,-1 0-10-16,6 10-11 0,-4 2-6 0,0 0-6 15,1 3 0-15,-3 1-13 0,-2 0 5 16,0-9-11-16,0 3 3 0,0 4 10 0,0-1-19 16,0-2 5-16,0 1-11 0,0-2-23 0,0-1 21 15,0-3-12-15,0-2 3 0,0-1-18 0,0-1 10 16,0-6-13-16,0 6 16 0,0-6 23 15,0 7-21-15,0-7-7 0,0 0-9 0,0 0 1 16,2 9 8-16,-2-12-21 0,-2-2 5 16,2-1-9-16,-2-12 4 0,2 8-20 0,0-8 14 15,0-3-12-15,0-3-11 0,0-1 10 0,0 0-1 16,0 0 1-16,14-26-6 0,-12 28 29 0,4 2-29 16,1 1 20-16,0 2-5 0,-3 4-12 15,7 1 0-15,-4 2 19 0,2 0-2 0,0 6-14 16,-2-2 10-16,0 6 3 0,1-1-21 0,-1 2 21 15,0-2-1-15,-7 2 0 0,18 11-18 16,-6-3 4-16,-6-2 25 0,4 5-7 0,-5-2 1 16,3 5-7-16,-4-2 0 0,0-2 18 15,-2 6-20-15,1-5 1 0,-3 0 9 0,0-11-1 16,0 9-3-16,0-1-12 0,0-3-2 0,0-5 12 16,0 8-18-16,0-8 17 0,0 7-18 0,0-7 4 15,0 0-1-15,6 9-9 0,-6-12 16 16,0-2-8-16,-2 0 1 0,2-2 4 0,-2-10 17 15,2 7 9-15,0-4-5 0,0-2-10 16,0 1 18-16,0 2-15 0,0 1 18 0,0 2 12 16,0 2-15-16,0 0 5 0,0 2-12 0,0 6-6 15,5-14 22-15,1 11-24 0,-1 1 14 0,3 0-9 16,-3 2 3-16,4 0-1 0,0 2-3 16,0-2 2-16,19 9 21 0,-11-3-18 0,1-2-14 15,-2 1 7-15,-2 1 4 0,2 0 3 16,-4-3 5-16,-1 0-7 0,-3-1 2 0,0 1-8 15,-1-2 3-15,-1-1-10 0,-6 0 12 16,0 0-11-16,10 0-9 0,13-10 1 0,-10 3 2 16,-2-5-13-16,3 0-6 0,-3-4-18 0,0 1 24 15,0-2 6-15,-3-3-7 0,-1 4 6 16,-1-3 25-16,-1-1-8 0,-1 1 10 0,-2 2 6 16,-2 10 6-16,0-2 13 0,0 0-2 0,0 0 5 15,0 2 20-15,0 0-13 0,0 7 0 0,0-7-24 16,0 7 19-16,0 0-2 0,-8-10-10 15,5 13-3-15,-2 0 16 0,4 3-20 0,-2-3 0 16,-1 14-9-16,1 0 11 0,3-4 3 16,0-5-12-16,0 4 5 0,0 0 11 0,13 18-26 15,-6-17-20-15,0 0-21 0,2-1-9 0,2-2-12 16,2-1-29-16,0-3-47 0,4-1-25 16,-2-5-63-16,-15 0-211 0,16 0 1 0</inkml:trace>
  <inkml:trace contextRef="#ctx0" brushRef="#br0" timeOffset="86891.806">28580 11037 32 0,'-1'-5'186'0,"-1"2"-1"16,2-1-2-16,-2 1-12 0,2 0-15 16,0-1-1-16,0 3-17 0,0-2-35 0,0 2 7 15,2 1-14-15,0 1-15 0,0 0 9 0,0 2-18 16,0 1 9-16,1 1-11 0,6 12 9 15,-2-3-28-15,-1 3 26 0,1 2-7 0,-1 0-24 16,0 0-2-16,-1-1 15 0,-1 3-28 16,0-3 10-16,-1 0 5 0,-2-5-10 0,3 1-24 15,-4-14 17-15,0 10-20 0,0-2 23 0,0-1-21 16,0-1 18-16,0-6-20 0,0 7 21 16,0-7-12-16,0 0 10 0,-10 7 19 0,8-8-45 15,-2-2 11-15,-3-8-8 0,-1-3-13 16,2-5 12-16,1 1-11 0,1-5-9 0,2 0 1 15,1-2-11-15,1 1 12 0,0 12-19 16,0-5 31-16,0-4-13 0,0 2-11 0,0 1-1 16,0 2-2-16,0 3-17 0,11-8 11 0,-10 13-16 15,0 2-13-15,0 0-4 0,1 2 12 16,0-1-5-16,0 2-4 0,1 0 21 0,0-1 2 16,1 0-6-16,1-1 8 0,-1 3 5 15,1-2 5-15,0 1-14 0,8-4 22 0,-1-1-8 16,-1 1-1-16,0 1 11 0,-3 0 24 0,0 2-19 15,-2 0 21-15,0 1 4 0,0 1 20 16,-3-1 7-16,0 0 1 0,0 1-16 0,0 0 12 16,1 0-5-16,-1 1 19 0,0 0 1 15,-1-1-15-15,0 2 13 0,0-1-24 0,-2 1-12 16,0 0 24-16,0 0-7 0,-2 24 1 0,2-9 2 16,0-7-5-16,-6 21 5 0,2-7-2 15,1-3-1-15,3-7-6 0,0 5 4 0,0 3-8 16,11 21-20-16,0-22 1 0,-4 1 1 15,-1-4-41-15,5 3-17 0,2-8-41 0,8 0-73 16,-3-7-115-16,-9-4-155 0,5 0 0 0</inkml:trace>
  <inkml:trace contextRef="#ctx0" brushRef="#br0" timeOffset="88131.905">24505 12912 25 0,'0'0'75'0,"0"0"3"0,-14 0 6 0,14 0-9 16,0 13-13-16,-25 2 11 0,23-14 3 16,0 1-1-16,0 0 7 0,1-1 7 0,0 0-10 15,-1 0 0-15,1 1-23 0,0-2-13 16,0 1-6-16,2-1 11 0,0 0-7 0,1 1-3 15,1 0-10-15,1-2 12 0,2 1-7 0,2-1-7 16,12-3 6-16,3-4-17 0,5-1 6 0,-1 0-10 16,5-3-2-16,3 0 19 0,3-1-13 15,6-4 14-15,1 0-17 0,2-3 17 0,0 1-16 16,3-1-6-16,-2 2 15 0,0 0-4 16,-4 2-9-16,-4 0-3 0,-2 2 9 0,-2 1-10 15,-5 0 12-15,-4 2-10 0,-1 1-7 0,0 0 9 16,-6 1-3-16,-1 0-3 0,-2 2 16 15,-2 3-3-15,-4-1-15 0,-2 1-5 0,-2 1 13 16,-2 0-15-16,-1 1 5 0,0 1 8 16,0 0-5-16,0-1-1 0,-2 0-8 0,0 2 5 15,0-2-6-15,0 1-3 0,0 1 2 0,1 0 5 16,-1-1-23-16,-2 1 20 0,0-2 0 16,2 2-4-16,-2 0-4 0,1-1 6 0,-1 1-7 15,0 0 2-15,0 0 8 0,0 0-12 16,0 0 9-16,2-2-26 0,-3 1 7 0,0 2-59 15,0-1 0-15,-3 1-58 0,1 0-100 16,-1-1 15-16</inkml:trace>
  <inkml:trace contextRef="#ctx0" brushRef="#br0" timeOffset="88673.686">24958 12815 21 0,'0'0'123'0,"-2"0"-11"0,2 1 9 15,0-1-8-15,0 0-8 0,0 0 3 0,2 0 0 16,-4 0-10-16,4 0-22 0,-2 0 3 16,0 0 15-16,0 0-17 0,2 0-12 0,-2 0 11 15,0 0-29-15,0 0 16 0,0 1 9 0,0-1-17 16,0 0 7-16,0 0-12 0,0 0-18 0,0 0 24 15,0 0-32-15,-2 1-1 0,2-1-1 16,-2 0 6-16,2 1 6 0,0 0-11 0,2 1-8 16,-2-1 0-16,-2 2-4 0,1 3 2 15,1 1 17-15,0 0-6 0,0 3 5 0,0 6-16 16,0 2 19-16,-8 25 11 0,6-18-14 0,2 1-10 16,0 1 16-16,-2 1-23 0,1-1 7 15,-1 0-12-15,2-13 4 0,0 6 13 0,0 1 2 16,0 1-5-16,0-2-21 0,11 20 14 15,-9-27 4-15,-2-4-8 0,1-2-9 0,0 0 5 16,0-1 7-16,-1-2-16 0,2-1-7 16,-2-2-38-16,0-1-27 0,0 0-57 0,2-2-16 15,-2-3-83-15,0 1-222 0,0-1 0 0</inkml:trace>
  <inkml:trace contextRef="#ctx0" brushRef="#br0" timeOffset="89177.341">24767 13269 64 0,'-1'0'125'0,"2"-1"-25"16,1-3-6-16,2 1-1 0,7-5 6 0,2-2-22 15,3-1-12-15,1 0-12 0,1-1-3 16,0 1-8-16,3-2-7 0,-1 2 19 0,-3 1-40 15,4 0 19-15,-6 1-1 0,1 0-7 0,1 2-23 16,-4-1 11-16,-4 2 11 0,0 3 3 0,-3 0-19 16,-1 1 17-16,-1 0-17 0,-1-2 3 15,0 3-24-15,0 1 28 0,-1-2-8 0,2 0 2 16,-2 2 9-16,0-1-14 0,0-1 11 0,0 0-4 16,0 2-14-16,-1 0 3 0,1 0 0 15,-1-1 21-15,-1 1-19 0,0 0 24 0,0 0-7 16,0 0-1-16,5 15 18 0,-5-9-15 0,0 1 0 15,-5 8 20-15,5-7-8 0,-8 17-3 16,5-9 5-16,-2-1-2 0,-1-3-1 0,1 3 2 16,1-3-9-16,-4 2 2 0,0-2 0 15,0-2 17-15,-1 1-27 0,2-3 7 0,0 1 8 16,0-4 0-16,2 1-9 0,1-3-11 0,0 1 13 16,-3-2 3-16,2 0-4 0,0 0-6 0,0-1 17 15,-1-1-27-15,1 0 11 0,5 0-10 16,-5 0 5-16,-4 0-14 0,-2 0 14 0,-16-13-9 15,14 6-5-15,1 3 23 0,0-2-12 0,1 0-3 16,4 1-1-16,0 1-2 0,2 2-2 16,2-4-32-16,-1 2-31 0,2 0-37 0,2 4-52 15,0 0-32-15,0 0-127 0,0-9-26 16,0 9 1-16</inkml:trace>
  <inkml:trace contextRef="#ctx0" brushRef="#br0" timeOffset="90075.194">24695 13465 17 0,'-1'-3'160'0,"1"2"-11"0,0-1-25 0,0 0-7 16,-1 0-6-16,0 0 3 0,1 1-24 0,-1 2-4 15,0 1-19-15,1 4 19 0,-2-2-10 16,-6 11-12-16,1 2 0 0,-2 2 14 0,1 4-1 16,-4 2-25-16,3-2 1 0,-3 1 9 15,-1 3-13-15,-8 0-8 0,7 2 2 0,-4-2 12 16,-1 0-11-16,0 1 11 0,-2-2-16 15,3-1 8-15,-2-2-2 0,2-2-15 0,-1-1 5 16,5-2-6-16,0-1-4 0,1-3-4 0,1-1 2 16,3-2 1-16,0-3-7 0,4-3 9 15,0 0-13-15,1-1 15 0,3-1-33 0,-2-1 13 16,1 2 0-16,1-3 0 0,0 0-6 16,1-1 7-16,0 0-10 0,0 0 5 0,6 0-2 15,-5 0 6-15,4 0-11 0,0 0 3 0,0 0-12 16,1-1 2-16,0 2 19 0,1-1-13 0,2 0 4 15,4 0-11-15,18 15 11 0,-14-8 0 16,-1 4-10-16,1-2 16 0,1 0 9 0,-2 2-18 16,2-1 5-16,3 0 8 0,-4-1-5 15,0 1-17-15,1-2 15 0,-2 1-14 0,1-2 9 16,-1 1 10-16,-1-1 4 0,-5-1 2 16,-1-2-3-16,1-1-33 0,-4-1 29 0,-3 0-14 15,2-1 9-15,0 1-3 0,-2-2-1 16,3 0-3-16,-6 0 7 0,0 0-9 0,7 0 19 15,13-21-13-15,-8 11-12 0,-1-7 13 0,1-2 1 16,1-2 5-16,-2 0-14 0,1-1-4 16,0 0 1-16,0 0 2 0,-2-1 16 0,0 1-18 15,2-3 17-15,-2 3-23 0,-1 2 16 0,1 2 0 16,-3 3-14-16,-2 0 15 0,0 4 17 16,-1 2-32-16,-1 2 19 0,2-1-13 15,-3 1 11-15,0 2 10 0,0 0-6 0,0-1 9 16,0 2-26-16,-1-1 35 0,-1 1-6 15,0 4-7-15,0 0 9 0,0 0-23 16,-11-12 14-16,3 11-19 0,-9 5 0 0,6-4 8 16,-19 6 10-16,8-1-12 0,1 0-10 0,2 1 1 15,1-2-24-15,4-1-19 0,-1 0-23 16,6-2-3-16,1 0-78 0,8-1 6 0,0 0-128 16,0 0-103-16,-11-13 0 0</inkml:trace>
  <inkml:trace contextRef="#ctx0" brushRef="#br0" timeOffset="90963.757">25113 13569 71 0,'3'-1'128'0,"-1"1"-15"15,0-3-12-15,0 4 3 0,1-1-6 16,1 3 13-16,-3 0-6 0,2 2-8 0,4 11 6 16,-3 0-13-16,2 1-9 0,-2 4 0 15,1 2 6-15,-1-1-5 0,0 0-8 0,-1 1-15 16,1 1 8-16,-2-1-13 0,3 0 2 0,0-1 6 16,-1-1-9-16,0-3-6 0,-3 0 12 15,2-6-16-15,-2-1-13 0,0-5-13 0,0 1 19 16,1-2-10-16,-2-2 16 0,2 1-16 15,-2-1 6-15,0-3 10 0,-2 0 6 0,2-3-14 16,0-2-1-16,0-1-13 0,-4-11-5 0,4 7-13 16,0-7-16-16,-7-26 1 0,5 16-8 15,-1 0-1-15,1 0 2 0,1-1 17 0,1 3-11 16,-1 1 9-16,-1 1-10 0,2 3 4 16,0 3-9-16,0 7-13 0,0-1 3 0,0 0 3 15,0 1-7-15,0 2 8 0,11-8-8 0,-8 10-1 16,5-7-9-16,2 3-8 0,-2-1 5 15,-2 4 4-15,0 2-2 0,0 0-21 0,-1-1 30 16,1 2 12-16,-1-1-18 0,-1 2 4 16,0 1 2-16,-1-1 26 0,2 0-4 0,-2 0-10 15,-1 1-5-15,1 0 22 0,0-1 8 0,1 1 5 16,-3 0 1-16,1 1 2 0,-1-1-3 16,2 1 8-16,-1 0-5 0,0 1-2 0,-2 0 6 15,0 0 10-15,0 0 3 0,0 0 13 16,1 10-7-16,-2-4 21 0,1 1 1 0,-4 10-24 15,4-5 6-15,-7 16 1 0,5-5 11 0,-2 3-6 16,2-2-2-16,0 0-16 0,2-13 1 16,0 6 16-16,0 1-27 0,0 2-1 0,10 16-5 15,-3-22-23-15,5-2-5 0,-4-4-27 16,1-6-17-16,-1-1-28 0,-8-1 31 0,15 0-38 16,16-18 22-16,-12 7-12 0,0-3-17 0,-3-5 19 15,-1 1-6-15,-1-2 4 0,-2 0-1 0,0-3 15 16,-2-2 14-16,-1 3 31 0,-2-2 17 15,0 5 9-15,-5 1 11 0,0 3 11 0,0 4 8 16,-2 1 35-16,1 2-3 0,-1 2-11 16,0 6 7-16,0 0-13 0,0 0-12 0,0 0 7 15,0 0 8-15,-7-4-5 0,4 7 12 0,1 1-22 16,0 1 23-16,2 1-29 0,-2 0 25 16,-1 11-12-16,3-8-6 0,0 5 16 0,0 2-6 15,0 1-32-15,16 18 18 0,-12-15-5 0,3-5-7 16,-1 1-7-16,-1-5-1 0,5 2 11 15,-4-5 6-15,1-2-4 0,-1-1-19 0,2-2 11 16,-4-2 0-16,0-1 14 0,-4 0-24 0,0 0 3 16,12-9 12-16,-1-2-8 0,-4-3-3 0,-3-2-7 15,-1-2-7-15,0 0-1 0,-3-4-13 16,0 11-39-16,0-5-20 0,0-2 0 0,-10-20-13 16,5 18 5-16,3 2-20 0,2 1-61 15,-7 0-53-15,5 4-31 0</inkml:trace>
  <inkml:trace contextRef="#ctx0" brushRef="#br0" timeOffset="91258.989">25743 13328 2 0,'2'0'143'15,"0"0"12"-15,0 1-25 0,-2 2 2 0,0 0 5 16,0 1-25-16,0 2-4 0,0 0-22 15,0 0-4-15,2 11 4 0,-2-11-24 0,0 5 6 16,0 1-13-16,9 15-12 0,-4-12 2 0,0-2-11 16,1-2-1-16,-1-4 20 15,1 0-21-15,-2-2 1 0,4-2-9 0,-4 1 7 16,-1-3-16-16,3 0 7 0,-6-1 4 0,0 0 3 16,6 0-18-16,-6 0-4 0,25-17 13 0,-16 9 11 15,-2-2-12-15,0-5-19 0,-3 0 0 16,1 1-13-16,-3 0-25 0,0 3-26 0,0 0-3 15,0 2-13-15,2-4-53 0,0-2-32 16,0 3-96-16,-1 3-1 0</inkml:trace>
  <inkml:trace contextRef="#ctx0" brushRef="#br0" timeOffset="91678.54">26080 13143 113 0,'2'3'156'0,"0"1"-10"0,0 0 20 0,-2 4 6 16,2 12-11-16,-2-11-7 0,4 25-22 16,-4-9 7-16,1-2-20 0,-1-9-27 0,0 5 20 15,0 4-16-15,0 2 14 0,11 28-12 0,-10-27-33 16,3 2 19-16,0-3-6 0,0 1-8 16,-2 0 4-16,3-3 5 0,-3-2-5 0,0-1-13 15,3-3-21-15,-4-3 6 0,1-4 0 16,0-2 5-16,-2-3-14 0,2 1 31 0,-2-6 32 15,0 0-44-15,0 0 0 0,-2 2-11 0,0-6 12 16,-4-13-5-16,4-3-36 0,-2-1-15 16,-3-8-7-16,7 13-5 0,0-7 16 0,0-6-21 15,0-3 11-15,0-2 2 0,0-2-2 0,13-31-2 16,-9 34-9-16,2 1 14 0,-2 2 12 16,3 3-18-16,-1-2 13 0,0 6-11 0,0 2-17 15,-1 2 23-15,1 4-2 0,1 4-11 16,0 0 23-16,-4 6-33 0,3 1 10 0,0 3 20 15,-1 1-25-15,-5 0 10 0,0 0-21 0,6 0 22 16,10 20 14-16,-9-7-3 0,-2 4-5 16,-1 5-4-16,-4-12-24 0,0 4-49 0,-13 20-30 15,0-16-44-15,-1 2-96 0,-4-5-359 0,-2 0 0 16</inkml:trace>
  <inkml:trace contextRef="#ctx0" brushRef="#br0" timeOffset="94918.737">13270 382 87 0,'0'-13'74'0,"0"13"-13"15,0 0 8-15,0 0 5 0,0 0 3 16,0 0-24-16,0 0 1 0,0 0 1 0,0 0-2 15,0 0-10-15,0 0 6 0,0 0-9 0,0 2 7 16,7 3 13-16,4-3-13 0,0 6-3 16,0 3 12-16,3-3-16 0,2 0 12 0,-2 3-5 15,-3 4-2-15,4-4-13 0,1 3 5 0,-3-1-1 16,1 2-5-16,-3-5-4 0,1 1-3 16,-3-2-6-16,3 3 15 0,-2-5-18 0,-3-1 11 15,3-1-15-15,-5 1 24 0,-1-2-4 16,2-3 11-16,-4 2 2 0,-2-3-10 0,0 0 12 15,15-17-9-15,-8 2 1 0,2-6-17 0,-2-5 0 16,-5-7-2-16,9-4 9 0,3-7-9 16,-1-5-7-16,10-4 14 0,-1-6-14 0,7-1-16 15,1-5 9-15,5 1-16 0</inkml:trace>
  <inkml:trace contextRef="#ctx0" brushRef="#br0" timeOffset="99447.018">25365 14039 87 0,'0'0'84'0,"0"0"14"0,0 0-20 16,0 0 12-16,0-13-24 0,0 13 0 0,0 0-2 15,0 0-3-15,0 0 7 0,0 0 15 16,0 0-5-16,0 0 2 0,0 0 17 0,0 0-26 15,0 0 16-15,0 0 10 0,0 0-11 16,0 0 23-16,0 0-20 0,0 0 0 0,0 0-6 16,0 0-3-16,0 0 2 0,0 0-1 0,0 0 1 15,0 0-39-15,0 0 14 0,0 0 9 16,0 0-21-16,0 0 2 0,0 0 3 0,0 0-12 16,0 0-1-16,0 0-29 0,0 0 30 15,0 0-12-15,0 0-17 0,0 0 17 0,0 0 14 16,0 0-24-16,0 0 5 0,0 0-8 15,0 0-6-15,0 0-1 0,0 0 0 0,0 0 4 16,0 0-4-16,0 0 7 0,0 0-24 0,0 0 25 16,0 0-14-16,0 0 16 0,0 0-18 15,0 0-14-15,0 0 9 0,0 0-6 0,0 0 34 16,0 0-23-16,0 0 0 0,0 0-15 0,0 0 20 16,0 0 29-16,0 0-35 0,0 0 29 15,0 0-20-15,0 0-27 0,0 0 17 0,0 0 13 16,0 0 7-16,0 0-17 0,0 0 14 0,0 0-20 15,0 0-10-15,0 0 24 0,0 0-14 16,0 0-2-16,0 0-7 0,0 0 26 0,0 0-6 16,0 0 9-16,0 0-17 0,0 0 8 15,0 0-6-15,0 0-13 0,0 0 25 16,0 0-7-16,0 0 19 0,0 0-25 0,0 0-3 16,0 0-18-16,0 0 15 0,0 0 5 0,0 0 8 15,0 0-10-15,0 0-3 0,0 0 15 0,0 0-6 16,0 0-8-16,0 0 0 0,0 0-3 0,0 0 31 15,0 0-6-15,0 0-16 0,0 0 9 16,0 0-5-16,-2-1-8 0,2 3 1 0,0 1 7 16,0 1 1-16,0 1 3 0,0-1-15 15,0 0 15-15,0 0-6 0,0-4-4 0,0 0 10 16,0 8-8-16,0-2-5 0,0 0-14 16,0-6 14-16,0 9 10 0,0-1-11 0,0-1 15 15,0 0 0-15,0-1-5 0,0-6 5 0,0 8-4 16,0-2-19-16,0-6 10 0,0 7-12 15,0-7 29-15,0 7 13 0,0-7-24 0,0 7-5 16,0-7-6-16,9 9 11 0,-9-7-8 0,2 1 32 16,-2-2-31-16,0 1-10 0,0-2 17 15,0 0-33-15,0 0-9 0,0 0-33 0,0 0-8 16,0 0-16-16,0 0-49 0,0 0-69 0,0 0-293 16,-4 6 1-16</inkml:trace>
  <inkml:trace contextRef="#ctx0" brushRef="#br0" timeOffset="99945.755">25201 14211 97 0,'2'0'106'15,"-2"-2"-6"-15,2 2-6 0,1 0-8 0,-3 1 2 16,2 0-23-16,1 0 19 0,-1 1-17 0,2 0 3 16,-1 1-14-16,1 2-11 0,0-2 12 15,6 9-7-15,0-3-16 0,0 3 14 0,-2-4-25 16,-3 0 5-16,1-1-5 0,-1-1 8 0,-2-1-17 16,1-1 1-16,0 1 19 0,0 0-23 15,1-2 12-15,-2 2-16 0,1-3 7 0,-2 1 11 16,2 1-8-16,-1-2 4 0,-1-2 6 0,1 3 17 15,0-2-7-15,-1-1-18 0,-2 0 5 16,0 0 8-16,19-12-4 0,-8 1-19 0,1-1 1 16,-1-5 0-16,1-2-17 0,1-3-29 0,0 3 5 15,3-3-15-15,-3-1-12 0,1 1-28 16,-1 0 5-16,1 6-15 0,-3 2-21 0,-3-2-90 16,-2 8-20-16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6-30T07:40:29.80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11059 15221 24 0,'0'0'66'0,"0"0"1"0,0 0-4 0,0 0 15 16,0 0-48-16,0 0 14 0,0 0-11 0,10-8 25 16,-5 6-16-16,0-1-7 0,7-5-9 0,4 2 12 15,-1-2-3-15,1-3 17 0,3 1-17 16,3-3-6-16,-2 3 15 0,0-3-26 0,5 0 10 15,-3 2 9-15,1 0-31 0,3 0 14 16,0-1-8-16,0 1-24 0,4-1-3 0,0 0 48 16,1-1-12-16,2-1-15 0,2-1 7 0,4-1-12 15,-1-1 7-15,3-1 0 0,-1 0 11 16,2-1-26-16,1-1 10 0,-2 0 1 0,4 2 1 16,-3 2-4-16,1-1-9 0,-2 0 14 0,-1 2-25 15,1 1 21-15,-3 3-2 0,0 1-4 16,-5 0 4-16,3 0-5 0,-2 2-9 0,-3 1 0 15,2-1-2-15,-1 1 5 0,-1-1-1 0,0 0-4 16,-5 1 8-16,3 0 12 0,0 0-15 16,-1-2 28-16,1 1-16 0,-2 0 7 0,-2 1-18 15,0 3 3-15,-5-2 2 0,0 2-6 16,-2 0-16-16,-3 0 1 0,-2-1 34 0,-2 1 12 16,-3 4-28-16,-2-1 4 0,2 0 0 0,-4 0-14 15,1 0 18-15,-3 0-6 0,2-1 10 16,-1 0-8-16,1 0-19 0,-2 1 49 0,2-1-12 15,-1 0-24-15,2 0 4 0,-3-1-2 16,0 1 30-16,2 0-8 0,1-1-6 0,-3 1-10 16,2 0 4-16,2-3-9 0,-2 2 5 0,0 0 3 15,7-4-13-15,-6 1-13 0,2 2 51 16,-2-1-32-16,3 3 16 0,-3-1 9 0,1 0-2 16,8-6-21-16,-3 6-5 0,-2 0-1 15,0 1 28-15,0-2-23 0,-2 2-3 0,2 0 25 16,7-3-16-16,-3 4-9 0,3-4 1 0,-5 4 18 15,1-1-14-15,-2 2-7 0,-1-2 4 16,1 1 6-16,-10 1 3 0,13 0-10 0,1 0 2 16,-1 0 0-16,-2 0 25 0,0 0-24 15,-2 0 8-15,0 0 1 0,-1 0-32 0,0 0 49 0,5 8-47 16,-6-6 19-16,0-1 21 0,0-1-16 16,-1 3 1-16,1-2 11 0,0 1 1 0,6 3-37 15,-2-1 31-15,-3 0 10 0,-2-2-8 0,-1-1-15 16,1 1 4-16,-2-2 7 0,-1 1 11 15,-1-1-2-15,3 1 9 0,-3 0-13 16,0 1 13-16,-1-1-23 0,1 0-12 0,0 0 46 16,-2-1-22-16,2 1-7 0,0 0-24 0,0-1 30 15,-2 0 7-15,2 1-9 0,-1 1-18 0,-1-2 10 16,2 0 15-16,-2 1-24 0,2-1-23 16,-2 0 38-16,2 0-34 0,0 1 22 15,1-1-24-15,-1 0 16 0,1 0-13 0,-1 0-6 16,0 0 16-16,-2 0 15 0,0 0-31 0,0 0 40 15,0 0-22-15,7 0 3 0,-7 0 18 0,8 0-27 16,0 0 10-16,-2 0 25 0,5 0-11 0,16-12-9 16,-10 10-7-16,-2-1 6 0,3-1 4 15,2 3-23-15,2-2 22 0,-3 2-18 0,0-1 16 16,2 2 10-16,-1 0 27 0,-6 0-36 16,-14 0 1-16,16 0 27 0,-3 0-8 0,0 0-19 15,3 0 25-15,-3 0-26 0,12 13-7 16,-16-11 17-16,-2 2-13 0,-2-1-4 0,-1 1 9 15,0-2 2-15,-2 1 5 0,0 0 1 0,-1 0-16 16,-1 0 1-16,0 2 42 0,0-3 2 0,0-2-13 16,0 0-9-16,0 0-3 0,0 0 20 15,0 7-16-15,-13 5-6 0,3-2-16 0,1-4-8 16,-4 3 45-16,-1-1-20 0,1 0 22 16,-5 0 1-16,2 1-41 0,0 1-5 0,-3 1 18 15,2-2 6-15,-3 0 1 0,3 2-10 0,-2-3 6 16,0 1-3-16,0 0-1 0,-1 1 24 15,2-1-25-15,-2 1 11 0,2-1-12 0,-2 2 27 16,-1-1-7-16,2-1-9 0,-4 2-4 0,2 2-8 16,-1-1 9-16,4 3 13 0,-2 0-15 15,-2-2 1-15,1 3 0 0,-1-2-5 0,1-1 19 16,1 1-2-16,-2-4-17 0,3 3 23 0,-2-1 7 16,-2-2-10-16,0 2-16 0,1-1 19 15,-3-1-12-15,5 1-2 0,-5-2-6 0,3 2 15 16,-2 0-24-16,-1-1 12 0,-2 1 13 15,-1 0-4-15,-1 3-1 0,0-2 8 0,-1-1-9 16,2-1 0-16,2 0 5 0,-2 1-7 0,1-1-2 16,2 1 2-16,-2-1-2 0,0-1-2 15,2-1-1-15,-1 3 16 0,1 0-17 0,0-1 4 16,0 0 7-16,0 2-4 0,1-4 11 0,-1 2-13 16,5-2-2-16,-3 1 12 0,4 0-13 15,-1-1-1-15,2-1-1 0,-1 2-3 16,3-1 10-16,-1-1-15 0,0 0 8 0,1 0 5 15,1-1-9-15,0 2 0 0,-1-1-1 0,2-2 5 16,0 0 1-16,2 1 6 0,-3-2-19 16,0 2 11-16,5-2-3 0,-2-2-7 0,-2 3 9 15,-1 0-21-15,-3-1 20 0,2 1-4 0,-1-3 5 16,5 3-11-16,-8-3 10 0,4 1-1 0,-2 0 0 16,4 4-7-16,-1-4-6 0,-5 1-1 15,1 1 6-15,0 1 0 0,0 1 8 0,-2 0 0 16,2-2-7-16,-3 2-5 0,3-1 2 15,-2-1 9-15,-1 1-5 0,2-1 9 0,0 1-6 16,1-3 10-16,1 0-13 0,0-1 6 0,2 0-4 16,3-2 10-16,2 0-14 0,0 0 15 0,11 0-18 15,-10 0 10-15,3 0 2 0,-3 0 0 0,-1 0-2 16,-2 0-9-16,0 0 14 0,3 0-3 16,2 0-4-16,-10-11-11 0,10 9 12 0,2 0-6 15,-1 2 8-15,2-1-20 0,-1-1 19 16,0 0-7-16,0 1 2 0,-1 0-11 0,-7-3 19 15,5 2-5-15,-2-2 1 0,1-3 0 16,2 4-4-16,0 0-7 0,1 1 12 0,0-3-17 16,0 3 17-16,1 0 0 0,-7-5-8 15,1 2 4-15,1 1-6 0,3 0 2 0,-5-2 7 16,-1-4-7-16,5 5 3 0,1-1 10 0,-6 0-11 16,3-3-4-16,0 3-1 0,2-6 14 0,2 2-6 15,0 0-13-15,3-2-18 0,0 3 28 16,3 0-18-16,1-1 11 0,-5-12-5 0,5 2 3 15,0 9-1-15,11-23-11 0,-6 12 0 0,0-3-17 16,1 2-3-16,3-1 28 0,-1-1 3 16,0 2-3-16,2 0 9 0,-1 0 6 0,1 2-22 15,2-1 18-15,-1 1 9 0,-1 0-12 0,0-2-4 16,4 3-18-16,-2-1 16 0,2 1 10 16,-3-1 1-16,6-2 2 0,0 3-5 0,2-3 1 15,0 0-22-15,1 5 10 0,0-3 5 16,-2 2 14-16,1 4-16 0,1 0 13 0,-5 1-26 15,-1 2-3-15,-1 3 0 0,-4 2 17 16,-2-4-7-16,2 7-7 0,-5 0 4 0,1 0 27 16,-4 3-1-16,1-1-27 0,-1 0 18 15,-1 2 6-15,0 0 15 0,0 4-34 0,-1-3 18 16,-2 0 9-16,-1 4-33 0,-1-3 13 0,1 1 8 16,-10 9 4-16,1-4-24 0,-1 3 18 15,-7 3-6-15,6-1 15 0,-6 3 6 0,3-2-12 16,0 2 10-16,0 1 8 0,-3 0 0 15,1-1-12-15,0 5-12 0,-1-1 5 0,0-2 19 16,1 1-23-16,1-1 4 0,0-1 22 0,3-1-35 16,-2 2 11-16,4 0-19 0,-1 1 31 0,0 0-6 15,5-2 13-15,-1-1-24 0,3-2 22 16,1 0-6-16,3 0-42 0,3-4 45 0,-2-2-19 16,3-2-10-16,0-6 15 0,0 0-15 15,15 11 8-15,-9-11 13 0,13-2-12 0,-9 2 2 16,24-9 25-16,-11 1-46 0,4 0 21 15,0-1 31-15,0-1-35 0,1-1 6 0,-1 0 15 16,3 0-19-16,1-2 16 0,-1 0 5 0,1 2-25 16,0 0-20-16,-2 0 8 0,0 3 33 15,-2 0-37-15,1-1 22 0,-3 4 14 0,-4 0-12 16,2 1-5-16,-9 0 5 0,-1 1 32 16,-4 2-21-16,0 1-6 0,-4-1 7 0,0 1 5 15,-1-1-2-15,-4 1 5 0,0 0-13 0,0 0 35 16,0 0-8-16,7 10-18 0,-8-6-1 15,-1-1 11-15,0 4-25 0,-4 6 13 0,-4-1 1 16,-2 6 3-16,0-1 1 0,-3 0-10 16,1-4 8-16,-2 6 2 0,0-1-20 0,2-1 10 15,1-1-4-15,-5 1 29 0,3-5-28 0,2 2 13 16,1-1 17-16,3-2-26 0,3-2-30 16,3 0 3-16,3-9-16 0,0 0 42 0,0 0-8 0,0 7-39 15,11-2 39-15,-4-6-13 0,11-5-4 16,1-3 30-16,5-3-4 0,0 1-6 0,-1 0 5 15,-1 1-3-15,4-2 11 0,0 0-16 16,1-1-12-16,1 1 15 0,0-2-3 0,1 2 36 16,1 3-40-16,0-4 27 0,0 4 3 15,-1 0-22-15,0 0 2 0,3 4 2 0,-6 2-7 16,1-4 5-16,-4 6 2 0,-3-2-6 0,-4 1 32 16,-2 0-52-16,-5 1 49 0,-9 1-27 0,0 0 2 15,6 0-2-15,0 10 0 0,-7-7-5 16,-2 2 11-16,-7 5 9 0,-5 1 6 0,-3-3 16 15,-4 3-44-15,-1-1 26 0,-2 1 5 0,-1-1-6 16,3 0 23-16,-4 0-9 0,-1 2-2 16,0 0 14-16,1-2-31 0,-2 0-16 0,1 1 21 15,-1 3 23-15,1 0 1 0,-1-1-28 0,0 1-5 16,2 2 10-16,1-1-5 0,-1-2-3 16,1 3 4-16,3-1 6 0,1 2-34 0,-2 0 28 15,3-1-8-15,2-1 24 0,0 2-19 16,0-1-35-16,4-1 41 0,0-4-23 0,4-2 7 15,4 0-9-15,4-3 1 0,3-3-19 16,0-3-12-16,7 1 30 0,0-4-13 0,13-4 22 16,3-5-18-16,-1 0 0 0,5-2-13 0,4-5 45 15,0 0-19-15,6-4 4 0,1 4 10 16,2-3-20-16,1 2-18 0,1-2 48 0,1 0-9 16,3 0-23-16,0 1 23 0,3 0-21 0,0 4-2 15,0-4 26-15,2 8-23 0,-2-4 3 16,-3 3-14-16,2 1 33 0,0 2-13 15,-6 2 0-15,0 0-8 0,-1 4 0 0,-4-2 7 16,-4 1 2-16,1 2-3 0,-1 0 8 0,-2 0-27 16,-1 2 21-16,-7-2-4 0,0 0-18 0,-4 3 14 15,-7-1 30-15,-1 1-21 0,-3 1-9 0,-2-1 18 16,0-1 4-16,-4 2-19 0,-1-1 1 16,1 1 23-16,-2 0 4 0,-1 0 10 0,0 3-16 15,0-2-5-15,-3 0 19 0,2 1-36 16,-2-1 27-16,0-1 12 0,0 2-9 0,0 1-18 15,0-2 4-15,1 1 21 0,-1-1-7 0,1 2-46 16,1-2 22-16,0-1 7 0,-1 2-23 16,1-2-8-16,2 0 25 0,2 2 19 0,-2-2-48 15,4 0 14-15,0 0-14 0,0-2 31 0,5 2-16 16,-3-1 4-16,15-1-8 0,-11 2 20 16,22-8-18-16,-9 4 2 0,-2 1 6 0,5-2 9 15,1 2 10-15,-3-1-26 0,3-2 31 0,1 3-46 16,1-2 21-16,2 1 26 0,-2-3-48 15,-1 4 9-15,3 0 27 0,-4 0-10 0,0-1-9 16,0 1 20-16,-5 3-7 0,1-2-3 16,-13 2-2-16,2 0-9 0,1 0 39 0,-1 0-31 15,-3 0 6-15,-2 0 17 0,-1 0-25 16,-6 0 17-16,7 0 9 0,-7 0 15 0,0 0-27 16,0 0 0-16,9 9-21 0,-9-8 2 0,-4 0 52 15,-1 0-23-15,0 1-9 0,1 0 6 0,-3 0 9 16,3 0-18-16,-3-1 23 0,-9 4-6 15,1 2-23-15,3-4 12 0,-3 4-7 0,1-3 13 16,5-2 9-16,0 2-16 0,2 0 11 16,0-2-15-16,1 1 16 0,-1-1 13 0,3 0-36 15,-3-1-16-15,2 2 31 0,-1-1 16 0,2-1-43 16,-1 1 36-16,1 0-10 0,1 0-10 0,-2-1 13 16,3 0-5-16,0 0 3 0,0 0-30 15,2 0-4-15,0-1-4 0,0-1 29 0,4 1-46 16,-2-1 25-16,3-2 30 0,9-3 2 0,2-2-55 15,1 0 24-15,0-3 21 0,2-2-24 16,-1 2 5-16,3 0-17 0,-1-2 29 0,-2 4 7 16,-3-2 6-16,4 4-39 0,-4-2 58 0,-1 1-19 15,-3 4-39-15,-3 0 27 0,0-1 29 0,-2 1-26 16,-3 3 19-16,3-1 6 0,-4 0 4 16,-2 0 8-16,2 1-2 0,0 0 8 0,-2 1-20 15,0 0-10-15,0 0 4 0,-6-2-8 16,4 2 18-16,-3 3-30 0,3-2 18 0,-2 2-45 15,-12 5 6-15,1-2 12 0,-2-1-13 0,-2 2 28 16,2 0-15-16,-3-1-12 0,3 4 4 0,-4-3 5 16,0 0 10-16,2-1-12 0,-4 3 21 0,1-4-21 15,2-1 32-15,-1 1-17 0,1-2 2 16,2 1-29-16,0-1 24 0,7-1 30 16,2 0 1-16,9-2-15 0,-9 0-28 0,9 0 33 15,0 0-43-15,-9-6 9 0,11 1-21 16,9-5 60-16,1-3-51 0,5-1 24 0,2-2-10 15,1 0 21-15,4 0-17 0,-1-1 2 0,4-2-4 16,0 2 21-16,0-2 10 0,2 0-21 16,1 0 20-16,-1 1 1 0,2 2 7 0,-4 0-20 15,2 1 18-15,-2 2-13 0,2 1 29 0,-2 2-19 16,2 2-35-16,-6 0 12 0,-2 3-4 0,-4 2-13 16,-3 1 1-16,-14 2 4 0,7 0-2 0,-7 0-37 15,10 13-4-15,-10-8-26 0,-4 0-59 16,-5 9-107-16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6-30T07:38:59.2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22509 10548 113 0,'0'0'111'0,"0"0"1"16,0 0-30-16,0 0 22 0,0 13 6 0,0-13-19 16,0 0-13-16,0 0 15 0,0 0-19 0,0 0-14 15,0 0 10-15,0 0 5 0,0 0-11 16,0 0 13-16,-14 0-12 0,14 0-1 16,0 0 0-16,0 0-8 0,0 0 4 0,0 0 12 15,0 0-28-15,0 0-1 0,0 0 4 16,0 0 5-16,0 0-19 0,0 0 14 0,0 0 1 15,0 0-14-15,0 0-1 0,0 0-11 16,0 0 11-16,0 12-20 0,0-12 13 0,0 0 3 16,0 0 1-16,0 0-12 0,0 0 5 0,0 0-2 15,0 0-5-15,0 0-6 0,0 0 5 16,0 0 0-16,0 0 6 0,0 0 7 0,0 0-13 16,18-2 18-16,-6-6-36 0,4-1 12 0,1-3 13 15,1 0 8-15,3-3-4 0,-2 2 20 0,-2-6-27 16,2 1 21-16,-1-1-29 0,3-3 25 15,2-2-21-15,0-1 20 0,2-3 14 16,2-2 4-16,1 0-31 0,1-2 6 0,3-2 5 16,2 0-30-16,0-2-9 0,2-2 24 0,4 0 9 15,-3-1-25-15,3-2 19 0,0-2 18 16,1 2-47-16,-2-2 0 0,2 0 29 0,-1 2-13 16,1 1-2-16,-2 1-12 0,1-1 3 0,1 1 14 15,0 0 28-15,2 1-40 0,0 1-4 16,0-1 42-16,2 1-52 0,-2-2 4 0,2 2 22 15,0 0-26-15,0 0 26 0,-2 1-9 0,0 2 8 16,1-2-8-16,-4 0 2 0,-1 4-1 0,0 1 22 16,-2 2-5-16,-3 1 15 0,-2 4-47 15,-2 1 4-15,-3 1 61 0,-3 1-3 16,-1 3-45-16,-5 0 26 0,-1 1-3 0,2 2 22 16,-8 0-35-16,3 3 34 0,-5 1-44 0,0 1 9 15,0 2 21-15,-3 3 0 0,-2-1 2 0,-1 1 19 16,-2 5-26-16,2-1-13 0,1-1 12 0,-2-1 4 15,0 2-9-15,0-1-13 0,0 1 9 16,0-1 0-16,0 1-8 0,-2 0-1 0,2-1 11 16,-1 0-35-16,1 2 26 0,-2-1-10 15,1 0 3-15,0 0-1 0,1-1 15 0,-1 2 11 16,0-1-24-16,-1 1-4 0,1 0-11 16,-1-1 18-16,0 1 10 0,-1 0-5 0,1 0-1 15,0 0-8-15,0 0 7 0,0-1-6 0,3 1-14 16,-3 0 18-16,2-1 0 0,-2 1 15 0,0-1-17 15,-1 1 17-15,1 0-30 0,1 0 16 16,1 0-9-16,-2 0-8 0,-2-1 8 0,1 2-4 16,2-1 3-16,-1 0 3 0,-1 0-22 15,0-1 33-15,1 0-9 0,-1 2-12 0,0-1 11 16,1-1 2-16,-1 1-19 0,1 0 9 0,-2 0 2 16,2-1 11-16,-1 1-21 0,0-1 8 0,0 1 4 15,0 0-5-15,1 1 8 0,0-1 15 16,0 2-8-16,0-3-24 0,-2 1 21 0,1-1-16 15,-1 0-6-15,0 2 13 0,2-2 8 16,-1 1-14-16,0 0-9 0,1 0 16 0,-2 0 13 16,3 0-12-16,-2 0 8 0,1 0-2 0,-1 1-10 15,1-2 19-15,-1 1-6 0,1 0-7 0,-2 1 10 16,2-1-12-16,0 0 10 0,-2 0 4 16,2 0 2-16,2 0-5 0,-4 0-5 0,2-1 18 15,4 1 3-15,-4 0-7 0,-2 0-6 16,2 0-3-16,0-1 9 0,-2 0-4 0,1 0-21 15,0 1 6-15,1-2 12 0,0-2-8 0,0 3 13 16,-1-1-12-16,0-2 10 0,0 1-11 16,-1-2 1-16,1 2-7 0,1-3-1 0,-3-7 3 15,3 4-5-15,-1-19 19 0,1 18-17 0,0-9 0 16,0-3-10-16,0-1 10 0,0-4-7 16,0-2-6-16,0-2 0 0,0 0 0 0,0 0-18 15,0 0 4-15,18-32 3 0,-14 31-8 0,-3-2 9 16,-1 1-17-16,2 3 18 0,2-2-13 15,-2 0 5-15,2 0-4 0,-3 0-11 0,-1 15 9 16,0-8 9-16,0-4 14 0,0 0-13 0,12-29 1 16,-9 32 21-16,0 1-13 0,0 0-24 15,-1 6 20-15,-2-3-17 0,2 4 26 0,-2 12 11 16,0-3-12-16,0-1 3 0,0 3 5 0,0 0-8 16,0 7 36-16,0-9-29 0,0 9-3 15,0-9-1-15,0 4 21 0,0 5-20 16,0-7 0-16,0 7-12 0,0-6 36 0,0 6-35 15,0 0 38-15,0-8 0 0,0 8-17 0,0 0 1 16,0-6 16-16,0 6-30 0,0 0 29 16,0 0 5-16,0 0-18 0,0-8 2 0,0 8-25 15,0 0 38-15,0 0-41 0,0 0 31 16,0-5-4-16,0 5 9 0,0 0-20 0,0 0 28 16,0 0-30-16,13-8 10 0,-9 8 12 0,0 3-19 15,2-2 0-15,8 5 17 0,3-2-36 0,-1 1 29 16,4 4-11-16,3 0 28 0,1-2-25 15,-2 2-8-15,3-1 7 0,2 2-23 0,0-2 45 16,-1 0-22-16,5 1 2 0,2 1 2 16,-2-3 4-16,3 2 20 0,4-2-29 0,-5 3 3 15,1 0 2-15,-2-1 1 0,-1 2-19 16,-3-1 31-16,2 1-33 0,-3-1 10 0,-2-3-1 16,0 0 24-16,-7 0-26 0,-4 0 15 0,-4-3 9 15,2-3 17-15,-7 3-22 0,1-2 5 16,3-1-11-16,-5 3 23 0,-1-2-10 0,2-1 8 15,-1-1-4-15,-1 2 0 0,1-1 16 16,-2 0-18-16,1 1-12 0,-1-2 23 0,2 0-9 16,0 0-14-16,-3 1 7 0,2-1 1 0,-1 1-5 15,0 0-2-15,0-1 9 0,0 2 6 16,0-2-15-16,-2 1 5 0,1 0-5 0,1 0 13 16,-1-1-8-16,0 1-2 0,0 0-2 0,0-1-11 15,-1 0 18-15,0 0 7 0,0 0-12 16,0 0 8-16,0 0-10 0,0 0 1 0,0 0 12 15,0 0-1-15,0 0-16 0,0 0 18 0,0 0-21 16,0 0 22-16,0 0-8 0,0 0-5 16,0 0 9-16,0 0-1 0,0 0-4 0,0 0 8 15,0 0-5-15,0 0 4 0,0 0-8 0,0 0 6 16,11 5 2-16,-11-5 4 0,0 0-1 16,0 0-21-16,0 1 23 0,0-1-8 0,1 0-2 15,-1 0-16-15,0 0 6 0,0 0-10 0,0 0 7 16,0 0-4-16,0 2 3 0,-1 1 2 15,0-3-4-15,0 4 10 0,0 0-4 0,-1 3-2 16,0 8 0-16,-5 4 9 0,1 3-22 0,-2 4 23 16,0-1-12-16,-1 1 12 0,1 5 4 15,-2-1 0-15,3 3-3 0,-1-1 3 0,-1 3 4 16,-1-1-20-16,0 0 23 0,2-2 0 0,2 1-13 16,-2-2 18-16,2 1-2 0,2-3-1 15,0 2-4-15,-1-2 5 0,0-3-4 0,1-2 0 16,1 0-19-16,-1-4-5 0,1-1 16 0,1-2-3 15,0 0 6-15,0-6-14 0,0-1-8 16,2 1 8-16,-2-1-2 0,2-5-5 0,-3 1-1 16,3-1 9-16,-1 0-4 0,1-1 0 0,0-1 2 15,-1 1 20-15,1-1-14 0,0-1-4 0,-2 1 9 16,1 0-20-16,1-2 7 0,0 3-2 16,0-2 20-16,0 0-2 0,0 0-3 15,0-1 16-15,0-1-23 0,-1 1-1 0,1-1-15 16,0 0 14-16,0 0 7 0,0 0-8 0,0 0-9 15,0 0 3-15,0 0 12 0,0 0 3 16,0 0 6-16,0 0-8 0,0 0-11 0,0 0 10 16,0 0-4-16,0 6 5 0,0-6-15 0,0 0 25 15,0 0-11-15,0 0-14 0,0 0 7 0,0 0-7 16,0 0-5-16,0 0 14 0,0 0 2 16,0 0 3-16,0 0-15 0,-1 11 12 0,-1-11-3 15,2 0 15-15,-2 1-29 0,-1-2 13 16,-1 0-20-16,0 0 4 0,-3-1 12 0,0 1 19 15,0-1-30-15,-10-2 8 0,-5 0 3 0,3 1 1 16,-1 0-8-16,0 1 8 0,-3-2-25 0,2 2 1 16,-3 1 13-16,2-1 0 0,-3 1 12 15,3-2-16-15,-1 1 7 0,3 0 8 0,-3 1-8 16,5-2 10-16,2 2-17 0,4 1 15 16,3-2 6-16,-2 1-25 0,4 0 19 0,0 0 9 15,-1 0-13-15,2 1-10 0,0 0 3 0,1-1 15 16,-1 1-7-16,1 0-9 0,1-2 9 0,-1 1-3 15,1 0 14-15,1 1 1 0,0 0-2 0,3 0-7 16,0 0-8-16,0 0 13 0,0 0-13 16,-7 0 21-16,7 0-22 0,0 0 24 0,-8 0-14 15,8 0 16-15,0 0-28 0,0 0 16 16,-7 0-12-16,7 0 6 0,0 0 1 0,0 0-11 16,-7 0 18-16,7 0-12 0,0 0 16 0,0 0 0 15,0 0-9-15,-6 0-15 0,6 0 18 0,0 0-11 16,0 0 4-16,0 0-2 0,-8 0-2 15,8 0 22-15,0 0-13 0,0 0 2 0,0 0-15 16,-6 0 26-16,6 0-30 0,0 0 11 16,-8 0-1-16,8 0 6 0,0 0-2 0,-8 0 11 15,8 0-1-15,-7 0-13 0,7 0-9 0,-8 0 8 16,8 0 1-16,-9 0 7 0,9 0-16 0,-8 0 9 16,8 0 1-16,-9 0-3 0,9 0 2 15,-8 0 14-15,8 0-5 0,-6 0 2 0,6 0-8 16,-7 0 19-16,7 0-16 0,0 0 0 15,-7 0 3-15,7 0-17 0,0 0 19 0,-7 0-18 16,7 0 13-16,0 0-6 0,0 0-3 16,0 0 20-16,-8 0-16 0,8 0-8 0,-7 0-2 15,7 0 8-15,-6 0 4 0,6 0-3 0,-7 0 18 16,7 0-8-16,-8 0-7 0,8 0 5 0,-6 0-6 16,6 0 2-16,-7 0 3 0,7 0-14 15,0 0 10-15,-8 0-2 0,8 0 6 0,-8 0 0 16,8 0-1-16,0 0-7 0,-7 0-12 15,7 0 25-15,0 0-22 0,0 0 18 0,0 0-10 16,-7 0 9-16,7 0-11 0,0 0 0 0,0 0-4 16,0 0-7-16,-8 0-24 0,8 0-23 15,0 0 5-15,-7 0-33 0,7 0-49 0,0 0-52 16,-7 0-54-16,7 0-696 0,-8-7 0 16,8 7 1-16</inkml:trace>
  <inkml:trace contextRef="#ctx0" brushRef="#br0" timeOffset="1647.897">24545 8492 30 0,'0'0'136'0,"0"0"-1"16,0 0-21-16,0 0 13 0,0 0-2 0,0 0-15 16,0 0 0-16,0 0 12 0,0 0-15 15,-26-27 5-15,26 25-17 0,-1-1 14 0,1 0-14 16,0 0 2-16,-2 1-24 0,2 0 30 0,0-1-20 16,-1 2-17-16,1 1-10 0,0-1 5 15,0-1-17-15,-1 2 2 0,1 0-23 0,-1-1 3 16,2 2 10-16,-1 1-12 0,1-1-5 0,2 4 22 15,-2 0-17-15,1 0-1 0,3 10-25 16,2-1 26-16,-2 0 7 0,0 1-17 0,0-5 4 16,3 3 6-16,-1-2-16 0,-4-2 18 15,-1-1-20-15,1-2-6 0,0-1-7 0,-2-1 15 16,1 0 5-16,0 0-9 0,-1-1-22 16,0 1 29-16,1-1 2 0,-2-2-13 0,1 2 7 15,-1 0 19-15,1-2-28 0,0 2 19 16,1-2-14-16,-2 1 0 0,2 0 2 0,-2-2-1 15,0 1-27-15,2-1 21 0,-2 0 8 0,0 0 5 16,0 0-28-16,10-10 16 0,-1 0-2 16,-4 0 5-16,4-3-4 0,-2 1-6 0,1 1-11 15,-2 3 31-15,4-1-25 0,-3 0 9 0,-1 2 21 16,-1 3-23-16,-1-1 4 0,0 1 0 16,1 0 19-16,-4 1-25 0,3 0-2 0,-2 1 7 15,0 1 1-15,0-1-10 0,1-1-5 16,-1 3 12-16,0-1-3 0,0 1 19 0,-2 0-5 15,0 0-7-15,0 0 20 0,0 0-17 0,0 0-12 16,11 11 18-16,-11-8-15 0,2 1 20 0,-2 0-29 16,-1 0 21-16,0 1 4 0,0 0-24 15,0 0 27-15,-2 0-32 0,3-5 2 0,-5 10-22 16,3-6-6-16,-1 0 1 0,0-1-28 0,1 1-9 16,-2-2-63-16,2 0-40 0,-2-2-54 15,1 0-174-15,-1 0 1 0</inkml:trace>
  <inkml:trace contextRef="#ctx0" brushRef="#br0" timeOffset="2143.057">24747 8367 1 0,'1'-3'173'0,"-2"1"2"16,2-1-20-16,-1 1 11 0,0-1-15 0,0 0-22 16,0 1-4-16,0 1-24 0,2-1-14 15,0 1 10-15,0 0-12 0,1 1-5 0,1-1-29 16,0 0 9-16,1 1 7 0,2 0-33 0,0-2 0 16,-1 2-9-16,1-1-2 0,1 1 1 15,0-1-6-15,0 1 2 0,1-1-4 0,-4 1-9 16,2 0-6-16,1-1-17 0,-1 1 28 15,-3 0-3-15,3-1-13 0,-2 1 5 0,-1-2 7 16,1 0-15-16,-1 1 0 0,-1 0-10 0,1-1 8 16,-1-1 9-16,1 0 11 0,-1-1-20 0,1 1 31 15,-2-2-4-15,-1 0-16 0,1 2 30 16,0-3-16-16,-1 0-1 0,2 2 26 0,-1-2 21 16,-2 2-4-16,1 0-3 0,0-2 2 15,0 2 28-15,0 0-26 0,-1 1-7 0,1 0-14 16,0 0 9-16,0 1-7 0,-1 0 18 15,1 0-13-15,-1 2-13 0,-2 1 9 0,2 2-10 16,-2 2 9-16,1 1-26 0,-2 9 44 16,-2 3-27-16,0 5 19 0,2 3-19 0,-2-1-9 0,-1-1-11 15,3 1 25-15,1 0-52 0,-1 0 28 16,2-1-35-16,1-14-20 0,0 6-6 0,0 4-41 16,0-4-56-16,0 0-58 0,0-4-426 0,11 11 1 15</inkml:trace>
  <inkml:trace contextRef="#ctx0" brushRef="#br0" timeOffset="3861.593">25442 7951 9 0,'0'0'53'0,"-13"0"-18"0,13 0 9 15,0 0 28-15,0 0-28 0,0 0 16 0,0 0-36 16,0 0 0-16,0 0-2 0,0 0-16 15,-15 0 47-15,15 0-51 0,0 0 40 0,0 0 12 16,0 0-45-16,0 0 21 0,-13 0 26 0,13 0-21 16,-19 5-23-16,17-4 19 0,-1 1 24 0,0 0-13 15,-1 0-18-15,2-1 7 0,-1 1-3 16,1 1 16-16,-1-1-18 0,1-1 11 0,-1 2-12 16,1-1-5-16,0 0-7 0,0 0 31 15,0-1 1-15,-3 0-18 0,3 1 10 0,0-1-13 16,0 1 15-16,2-1 5 0,-2 0 7 0,0 1 6 15,0-1 6-15,2-1-7 0,0 0-10 16,0 0 6-16,0 0-8 0,0 0 8 0,0 0 1 16,0 0-5-16,0 0 5 0,0 0-25 0,0 0 10 15,0 0-10-15,0 0 10 0,0 0 3 16,0 0 10-16,-8 9-20 0,10-12 14 0,-2 3-17 16,0 0 5-16,1-1-19 0,-1-1 24 0,3 1-15 15,3-1-9-15,5-6 24 0,2 0-15 16,1-3 15-16,3 1-7 0,4-3-13 0,-1 1 7 15,2-2 0-15,3-1-9 0,2-3 2 16,2 0 1-16,0-2-13 0,1 0 5 0,2 0-5 16,1-3 4-16,1 0 5 0,1-1-6 0,-3 0-26 15,1 1 17-15,0-1 17 0,0 3 8 16,-3-1-28-16,1 3 26 0,-5-5-13 0,-3 6 0 16,2 1-7-16,-3 1-5 0,0 1 6 15,-1-1-2-15,-3 4-11 0,-5 1 15 0,-4 2 1 16,3 0 11-16,-4 2-30 0,-3 1 16 0,1 2-5 15,-2 1-3-15,0 0-16 0,-2 2 14 16,0-2-23-16,0 1-20 0,0 0 9 0,-2 1-20 16,1-1-17-16,1 1-19 0,-2 1-24 15,0-1-21-15,0-1-52 0,0 2-90 0,0 0-123 16,0 0 0-16</inkml:trace>
  <inkml:trace contextRef="#ctx0" brushRef="#br0" timeOffset="8906.076">26443 7090 27 0,'0'0'66'15,"0"0"16"-15,0 0-43 0,0 0-2 0,0 13-1 16,0-13 11-16,0 0 5 0,0 0 5 0,0 0 18 16,0 0 0-16,0 0-17 0,0 0 4 15,0 0 2-15,0 0-1 0,0 0-5 0,0 0-15 16,0 0-4-16,0 0 5 0,0 0-4 16,0 0 4-16,0 0 15 0,0 0-15 0,0 0-1 0,0 0-1 15,0 0-3-15,0 0 18 0,0 0-14 16,0 0 11-16,0 0-4 0,0 0-1 0,0 0 18 15,0 0-10-15,0 0 5 0,0 0-5 16,0 0 8-16,0 0-14 0,0 0 6 16,0 0-13-16,28 6 2 0,-26-11-15 0,0 0 17 0,4-8-6 15,-1 1-10-15,-1-3 10 0,0 3-12 16,-3 0-5-16,1 2 1 0,-2-1 9 16,2 3-18-16,-2-12-2 0,0 8-18 0,0-1-4 15,0 13 18-15,0-9 4 0,0 0-22 16,0 0 3-16,0 2 24 0,0 1-27 0,0 6 23 15,0-7-2-15,0-1-18 0,0 8 18 0,0-7-27 16,0 7-2-16,0-7 2 0,-11-3 24 16,11 7-2-16,-2 2 3 0,0 1-3 0,2-1-6 15,-3 2-4-15,1 2-13 0,-2-1 4 0,0 1 8 16,-2 11 4-16,-3 0 7 0,3 2 12 0,-3 0-1 16,4 3-19-16,-1 1 19 0,1 1-4 15,1 0-22-15,0 1 3 0,1-3 8 0,1 2 4 16,2-3 2-16,0-10-2 0,0 5 13 0,0 1-2 15,11 12-28-15,-5-13 15 0,-1-3-1 16,4 1-16-16,-2-4 38 0,6 1-17 0,1-3-13 16,-1-3 0-16,6-2-18 0,-9 0 7 0,20-10-23 15,-8 2 1-15,-2-2-4 0,0-2-11 16,-1-1-24-16,-4 3-25 0,-1-4-7 16,1 1-20-16,-1-3-17 0,-3 2-19 0,0 1-11 15,-3-1-11-15,-2-3-75 0,-1 4-26 0,1 0 0 16</inkml:trace>
  <inkml:trace contextRef="#ctx0" brushRef="#br0" timeOffset="9822.594">26649 6738 120 0,'-2'-3'128'0,"2"1"-22"0,-2 1 9 15,2-3-14-15,0 3 3 0,-2-2-6 0,4 2 3 16,-4-1-19-16,2-1-5 0,0 3 4 0,0-2-3 16,0 1 19-16,0 0-21 0,-2-2 15 0,2 2-20 15,0 0 9-15,0 0-15 0,0 0-2 16,-2 0 5-16,2-2-3 0,0 0-20 0,0 2 18 15,0-1-16-15,0-1-4 0,-1 1 3 0,1 1 12 16,-2 0-27-16,2 1-10 0,0 0 18 16,-2-6-15-16,2 5 3 0,0-2-1 0,-2 1-15 15,0 1 22-15,2-1 0 0,0 0-3 0,-2 0 14 16,2-2-34-16,-2 2 16 0,2-1 4 16,0 1 2-16,-1-1 16 0,-2 2-19 15,1-2 13-15,2 0-20 0,-2 2 24 0,2-1-17 16,-2 0 2-16,2 0-6 0,-2 0-18 0,2 1-6 15,-3-1 24-15,3-1-10 0,-2 2-4 0,2 1 9 16,-2-1-10-16,2-1 5 0,-2-1-12 16,2-1 13-16,0 2 8 0,-2 0-21 0,0 0 27 15,2-1 16-15,-2 1-35 0,1-1-21 16,1 1 53-16,-2-2-11 0,0 0 13 0,-1 1-15 16,1 0-15-16,2 0 9 0,-2 1-37 0,1-2 55 15,1 2-23-15,-2 1-13 0,2-2-11 0,0 0 36 16,-2 1-27-16,2 0-7 0,-2 0 14 15,2 2-34-15,0-2 12 0,0 2 12 16,0 0-22-16,0 2 17 0,2 1-19 0,0 1 61 16,5 8-27-16,-2 2-3 0,2 1-3 0,2 2-9 15,-1 1-10-15,6 1 14 0,-7 1 34 0,2 3-24 16,4 2 0-16,-4 0-6 0,0-2-11 16,1 0 27-16,0 1 1 0,-3 2 2 0,3-2-49 15,-2 1 65-15,1 1-24 0,-2-2-12 0,2 0 23 16,0-2-36-16,0-6 18 0,-3 2 15 15,0-5-5-15,-4-2-29 0,2-3 21 0,0-2 0 16,-1-1 28-16,-1-2 13 0,0 0 5 16,0-1-25-16,-2 0 5 0,2-2 2 0,-2 0-12 15,0-2-9-15,0 0 1 0,0-3-11 16,0 0-1-16,0-3 4 0,-2-7-7 0,2 5 9 16,0-3-29-16,0-6 2 0,-9-19-9 15,5 20-6-15,0-4 4 0,2 3 12 0,-2 0-23 16,4-2 28-16,-2 4 1 0,0 0-19 15,0 5 7-15,0 1 15 0,2 2-16 0,0 1 4 16,0 2-11-16,0 6-8 0,0 0 46 0,0-7 6 16,0 7-22-16,0-7-12 0,0 7 22 0,0-8 15 15,0 8-39-15,0-7 16 0,11 0-19 16,-8 7-21-16,1 1 37 0,0 0 28 0,1 2-35 16,9 6 24-16,-6 4-41 0,3-1 18 15,-2 2 32-15,5-1-33 0,-5 1 4 0,-1 2-17 16,0-2-15-16,-2 1 22 0,-3-4-42 0,1 2-30 15,3 0-36-15,-2-3-16 0,-1-3-19 16,-2 0-40-16,1-2-442 0,-1-3 0 0</inkml:trace>
  <inkml:trace contextRef="#ctx0" brushRef="#br0" timeOffset="10277.375">26998 6696 144 0,'0'-4'168'0,"-2"1"-4"0,2-1 23 16,0 2-23-16,-3-3 3 0,3 3-14 0,0-2 5 15,0 0-14-15,-2 2-29 0,2 0 11 16,0 0-32-16,0 2 14 0,-2 0-38 16,2 1-8-16,-3 0 9 0,1 2-35 0,2 2 12 0,-2 0 13 15,0 1-39-15,2 1 7 0,-2-1 7 16,2 2 3-16,0-1 9 0,0 2-22 0,0 3-3 15,0-1-6-15,0 3-7 0,0 0-1 0,0-2-4 16,13 8-2-16,-11-13-17 0,1 1 28 16,1-2-20-16,-2 0 19 0,1-3-17 15,-3 2 6-15,2-2-1 0,2 1-20 0,-2-1 4 16,1-3 24-16,1 1-11 0,-2-1-20 0,3 0 22 16,-2-2 5-16,-3 2-10 0,6-8 18 0,-4 3-4 15,0-1-22-15,3-7 27 0,-1-1 1 16,-1 2 7-16,-1 0 15 0,-2 3-27 0,3 3 26 15,-3 1-7-15,0-1 12 0,2 0 2 0,-2 2 4 16,0-1-3-16,0 3 12 0,0 2-17 16,0 0-24-16,0 0-12 0,0 0 18 0,0-7 3 15,0 7-27-15,0 0-21 0,0 0-17 0,0 0-11 16,11-13-11-16,-7 13-13 0,2 0-14 16,-3 0-22-16,4 0-32 0,-2 0-23 0,3 1-2 15,-1-1-41-15,-7 0-245 0,0 0 0 16</inkml:trace>
  <inkml:trace contextRef="#ctx0" brushRef="#br0" timeOffset="10797.714">27120 6493 50 0,'-1'-4'157'0,"1"-2"-23"15,0 2-7-15,0 0-2 0,0 2 0 16,0 1-12-16,1 0-11 0,1 1-12 0,0 1-19 16,2 1 8-16,-2 2 9 0,1-3-7 0,1 3-11 15,0 1 9-15,-2 0 1 0,1 0-6 16,7 8-20-16,-4 3 6 0,0-2 3 0,-4-2-24 16,3 2 0-16,2-1-4 0,-4-3 13 15,1-1-2-15,-2-1-9 0,2-2-18 0,-2-1 23 16,1 2-23-16,-1-4 1 0,0 2 1 0,-2-2 8 15,2 0-15-15,-2 0 27 0,2 0 3 0,0-1-4 16,-2 0-18-16,0-1 28 0,2 1-26 0,-2-2 23 16,0-2-7-16,0 2-31 0,0-3 17 15,-2-1 21-15,2-1-16 0,-2-1 2 16,-2-9-21-16,0-2 7 0,-1 1-7 0,1 0-22 16,0-2 22-16,2 2 18 0,2 2-18 0,-2 2-21 15,-6-3-8-15,4 0 14 0,2 4 14 0,2 1-11 16,-3 3-11-16,3 0 20 0,0 3-8 15,0 0-3-15,0 1-1 0,0-1 3 0,0 4 3 16,0 0-13-16,0 0 1 0,0 0 13 16,9-7 1-16,-4 7 0 0,-1 2-23 0,1 0 31 15,-1 1-8-15,7 5-2 0,1 1 2 0,-1 0 2 16,-2 3-1-16,0-5-22 0,0 4 14 16,-2-4-12-16,-3 0-31 0,0 1 6 0,2-2-20 15,-4 0-42-15,0-1 12 0,2 0-43 0,-2 0-63 16,0 0-27-16,-1-2-241 0,1 1 0 15</inkml:trace>
  <inkml:trace contextRef="#ctx0" brushRef="#br0" timeOffset="11665.345">27306 6349 128 0,'0'-4'157'0,"-2"1"-23"0,-1-1 9 0,3 1-8 16,-1 1-13-16,1-2-3 0,-1 0-26 0,0 2-17 15,1 0 10-15,-2-1-1 0,2 2-12 0,0-1-7 16,0-1-5-16,0 2 9 0,0-1-24 16,0 0-3-16,0 1 6 0,-2-1-4 15,2 2-7-15,0-1 0 0,0 1-15 0,2 1 19 16,0 1-9-16,-2 0-22 0,2 1 5 0,2 2 13 15,-2-1-26-15,0 1 8 0,7 9 9 16,-3-1-18-16,-1 0 18 0,0-3 4 16,2 6 2-16,-3-1 0 0,0-4 12 0,-1 0-8 15,-1-1-5-15,2 6 0 0,-2-4-9 0,0-5 17 16,1 1-13-16,-1-3-4 0,-1 2-6 0,1-3 5 16,-2-1 18-16,2 1-19 0,-2 0 2 0,0-2 20 15,2 0-3-15,-2 1 1 0,2-2-2 16,-1 0-12-16,-1-1 8 0,0-1-22 15,-1-2 24-15,-3-1-4 0,4-2-15 0,-4-9-1 16,3-2-17-16,-4-2-12 0,1 1 23 0,2-3-19 16,-1 1 2-16,-1 2-9 0,2 0 10 15,0 2-4-15,0-2-3 0,0 3 11 0,0 1 8 16,2 4-9-16,0 0-3 0,-1 3 2 0,-1 0 6 16,2 1-29-16,0 1 24 0,0 1-6 15,0 4-1-15,0 0 2 0,0 0 0 0,0 0 10 16,0 0-2-16,0 0-7 0,7-10 8 15,-3 11 0-15,1 2 3 0,-1 1-13 0,8 6 8 16,-3 0-10-16,3 2 19 0,-2-2-14 0,-4-1 9 16,-1-3-1-16,1 1-2 0,3 6 3 15,-2-4-30-15,-2-2 9 0,0 0 2 0,-1-1-17 16,0-2 10-16,0 1-11 0,0-2 23 16,0 1-3-16,-2-1 8 0,3-3-2 0,-3 2 3 15,0-2-12-15,-2 0 5 0,0 0 2 0,0 0-19 16,0 0 8-16,13-14 1 0,-10 8 6 15,-3 0-26-15,2-2 25 0,0 3-2 0,-2-3-4 16,2-9-4-16,-2 8 12 0,0-3 2 0,0 1 7 16,0 0-7-16,0 0 14 0,0 2 0 15,0 1 1-15,0 0 21 0,0 1 7 0,-12-6-18 16,11 6-6-16,0 2 14 0,-1 0 15 16,0 0-1-16,0 0 7 0,2 1 5 0,-4 0-3 15,4 0-16-15,0 1 13 0,-2 0-14 0,1 0 5 16,-1 1-12-16,2-2-7 0,-2 3-3 15,2 1-3-15,0 0 11 0,0 1 11 0,0 3 11 16,2-1-16-16,-2 2-2 0,2-2-11 0,-1 3 1 16,3 10 12-16,-2-6-6 0,3 6 4 15,-1 0 2-15,1-5-14 0,-1-1-5 0,0-2 3 16,-1-1 4-16,-1 0-23 0,6 4-6 0,-1-5-20 16,1 1-3-16,0-3-9 0,-1-1-19 0,0-1-2 15,0-1-12-15,-7-1-60 0,9 0-18 16,16-14-69-16,-10 5-85 0,-1-2 0 0</inkml:trace>
  <inkml:trace contextRef="#ctx0" brushRef="#br0" timeOffset="11965.941">27551 5855 57 0,'-2'-3'176'0,"2"1"-29"16,-3-2-17-16,3 2-1 0,-1 0 4 0,2 2-13 15,-1 0 14-15,3 2 9 0,-1 1-12 0,0 2-5 16,7 6-7-16,-3 4 9 0,3 0-18 16,1 2 1-16,-1 0 10 0,-1 3-28 0,2 1-2 15,0-1-3-15,-1 1-20 0,3-1 21 0,-3 0-38 16,0-1-1-16,0-2-29 0,0 0 11 15,-1-3-15-15,-1-1-8 0,3-1-34 0,-6-6 0 16,0 1-28-16,-2-1-50 0,1-3-22 0,-1 0-17 16,-2-2-88-16,2 0-251 0,-2-1 1 15</inkml:trace>
  <inkml:trace contextRef="#ctx0" brushRef="#br0" timeOffset="14108.117">26068 6933 82 0,'0'0'88'0,"0"0"-24"16,0 0-6-16,0 0-5 0,0 0-9 15,0 0 2-15,0 0-15 0,0 0-1 0,0 0 29 16,0 0 1-16,0 0-11 0,-3-2 9 0,15-8-10 16,-1 0 11-16,0 1 0 0,3-2-30 15,-5 1 8-15,7-3 1 0,-3 3 7 0,1-3-10 16,-1-1-19-16,3 1 14 0,-1-2 3 0,2 3-15 15,-2-2-10-15,3-1 1 0,0 1 2 16,-2-2 7-16,1-1-11 0,-1 2-3 0,4 0 16 16,-2 0-14-16,1-2-23 0,2 2 10 15,0 0 5-15,-2-1 9 0,2-1 9 0,0-2 0 16,1 1-27-16,-2-1 26 0,3 0-23 0,0 0 10 16,1 0-9-16,0 0 29 0,-1 1-32 15,2-1 20-15,0 0 1 0,0 0-11 0,-3-1-2 16,4 0-11-16,-1 2-5 0,-2-1 10 0,2-1-7 15,-3 2-16-15,1-3 24 0,-1 3 2 16,0 0-5-16,1 0-16 0,-3 0 16 16,3 2-8-16,-3-2-20 0,4 0 17 0,-1 0 16 15,-1 1-22-15,1-1 16 0,-1-2-14 0,-1 3-29 16,-1-3 38-16,4 3 13 0,-3-1-33 16,-1 2 5-16,0-1 21 0,-1-1-11 0,-4 2 11 15,7 0-14-15,-6 0 13 0,2 1 11 16,-3 1-41-16,1 2 23 0,-3 0 31 0,1 1-3 15,-5-1-24-15,2 2-4 0,3-2 22 0,-1 1-7 16,1-1 7-16,-3 1 8 0,3-1-57 16,-3 2 1-16,0-2-2 0,3 1 48 0,-3 2 9 15,1-2-37-15,-3 5 0 0,-1 1 10 16,1-7-1-16,0 5 34 0,-2 2-45 0,0 0 25 16,-3 1-5-16,2 0 3 0,0-1-12 0,6-1-15 15,-1-2 26-15,-1 3-10 0,-3-1 6 0,2 2-15 16,-3-1 38-16,6-4-30 0,-1 2 25 15,0 3-15-15,-4-1-11 0,-1 0 38 0,-1 0-23 16,1 1 0-16,-3 2 15 0,2 0 20 16,-3 0-18-16,2 1-4 0,-1 0 0 0,-1 0 6 15,0-1-20-15,1 0 45 0,-2 1-15 0,1 0 11 16,0-1-20-16,-1 1 30 0,1 1-14 0,0-2-20 16,0 1 3-16,0 0 3 0,-1-1-6 15,0 2-9-15,0 0 27 0,0-1-37 0,-1 0 30 16,0 0-7-16,0 1 11 0,0-1-2 15,0 0 18-15,2 1-38 0,-2-1 22 16,0 0 0-16,0 1 6 0,0 0-28 0,0 0 17 16,0 0-5-16,0 0 17 0,0 0-23 0,0 0 18 15,0 0-12-15,0 0 14 0,0 0-3 16,0 0 6-16,0 0-1 0,0 0-10 0,0 0 2 16,0 0 8-16,0 0 10 0,0 0-22 0,0 0-2 15,0 0 22-15,0 0-10 0,0 0 17 16,0 0-1-16,-4-10-5 0,4 9 4 0,0 0-13 15,0 2 1-15,0-2 9 0,0 1 6 0,0 0-11 16,1 0 3-16,-1 0 12 0,-1 0-4 16,2 1-24-16,0-2 2 0,-2 2 1 0,1-1 8 15,0 0-12-15,0 0 2 0,-1 0-5 0,1 0 8 16,0 0-14-16,0 1 1 0,0-2 9 16,0 1-5-16,-1 0-16 0,1 0-3 0,-1 0 19 15,1 1-7-15,0-2-13 0,0 1 3 0,0 0-6 16,0 0 16-16,-2 1 0 0,4-1-7 15,-2 0-3-15,-2 0 6 0,2 0-24 0,0 0 31 16,-2 0-4-16,2-1-6 0,0 1-2 0,-2-1-4 16,2 1 4-16,0 0 1 0,-2 0-21 15,2 0 27-15,-1-1-9 0,0 1-6 0,0-1-11 16,-1 1 1-16,1 0 28 0,-2-1 11 16,3 1-26-16,-2 0 18 0,2 1-21 0,-2-2 31 15,2 2-37-15,-2-2 35 0,1 1-32 16,0 0 21-16,0-1-22 0,-1 1 39 0,2 0-27 15,0-2 6-15,0 2 4 0,-2 0 11 0,2 0-18 16,0 0 0-16,-3-1 7 0,3 0-2 16,0 1-15-16,0 0 7 0,0 0-5 0,-2 0-11 15,2 0 8-15,0 0-19 0,0-1 27 16,0 1-14-16,0 0 9 0,-1 0 0 0,1 0-7 16,0 0 19-16,-1-1-20 0,2 2-1 15,-1-2 32-15,-1 1-43 0,1 0 26 0,0 0-3 16,0 0 19-16,0 0-10 0,0 0-9 15,0-1 2-15,-1 1-4 0,1 1-1 0,-1-1-8 16,1 0-7-16,0-1 8 0,1 1 8 16,-1 1 2-16,0 0 1 0,-1-1 16 0,1 0 1 15,0 0-11-15,1 0 1 0,-1 0-19 0,0 0 8 16,0 1-9-16,0-1-6 0,0 0 23 0,0 0-33 16,0 0 17-16,0 0 11 0,0 1-1 15,0 0-4-15,-1 1-3 0,1-2 9 0,0 1-10 16,0-1-14-16,1 2 20 0,-1 0 4 15,1 1 22-15,-1 0-21 0,0-1 13 0,1 3-4 16,0-1-1-16,1 3 18 0,-2 1-7 0,8 19-14 16,-4-7 27-16,3 0 9 0,-1 2-40 0,-4 3 27 15,8 0 26-15,-4 4-14 0,3-4-6 16,2 3-24-16,-2 1 19 0,0 2 22 0,2-1 6 16,1 1-15-16,1-1 1 0,-1 2-3 15,1 0-1-15,1-3-1 0,1-2-7 0,1 1 3 16,-3-2-18-16,1-2 5 0,0-2-1 0,-3-1-5 15,0-2 17-15,0-2-14 0,-1-2-12 16,-1-2-23-16,-3-1-58 0,0 2 9 0,-2-10-34 16,-1 0-17-16,-1-4-29 0,-2 0-41 0,0 0-41 15,2-7-479-15,-4 3 0 0,0 0 0 16</inkml:trace>
  <inkml:trace contextRef="#ctx0" brushRef="#br0" timeOffset="16141.054">26122 6896 56 0,'0'0'100'0,"0"0"-2"16,0 0-5-16,0 0 11 0,0 0-30 0,0 0 4 15,0 0 6-15,0 0-10 0,0 0-17 16,0 0 3-16,0 0 5 0,0 0 0 0,0 0-6 16,0 0-14-16,0 0-9 0,0 0 5 0,0 0-7 15,0 0-18-15,0 0 17 0,0 0-5 0,0 0-1 16,0 0-4-16,0 0 23 0,0 0-10 15,-9 13 25-15,15 4-3 0,1 3-19 0,1 1 20 16,0 0-13-16,-1 2 0 0,2 2 4 16,2-1 7-16,-2 2-4 0,-4 3 5 0,3 1-23 15,0-1 27-15,0 3-13 0,-1-2-7 16,0 2 6-16,0 2-4 0,1 0-10 16,-1-2 14-16,0 2 1 0,0-5-20 0,2 3 9 15,-3-4-13-15,-1 2 19 0,-1-3-9 0,3 3-13 16,-2-4 0-16,1-2-9 0,-3-6-7 0,1 0 5 15,-2-5 13-15,0-4-27 0,-2 0 28 16,2-3-20-16,-2-1 26 0,0 0-2 16,1-1-22-16,1-2 7 0,1 2 11 0,-3-1-5 15,2-1-30-15,-2 1 31 0,0-1-19 0,0-1 6 16,0 0-2-16,2 2 35 0,-2-3-31 16,0 0 25-16,0 0-36 0,0 0 11 0,0 0-19 15,0 0 19-15,0 0-15 0,0 0-1 16,0 0 20-16,0 0-3 0,0 0-4 15,0 0-25-15,0 0 23 0,0 0-22 0,0 6 33 16,0-6-2-16,0 0-2 0,0 0 3 0,0 0-32 16,0 0 2-16,2 7 0 0,-2-7 39 0,-2 0-43 15,2 0 24-15,0 0 5 0,0 0-12 0,2 0 9 16,-2 0 1-16,0-2 3 0,0 2-8 16,0 0-15-16,2 0 7 0,-4 0 25 0,2 0-18 15,0 0 4-15,0 0-4 0,0-1 39 16,0 1-50-16,0 0 2 0,0-1 31 0,0 1-29 15,0-1 1-15,2 1 4 0,-2 0-19 16,0-2 52-16,0 2-1 0,1-2-36 0,1 1 14 16,0-2-6-16,0 0 21 0,0 1-19 15,0-2-14-15,3-1-3 0,-1 0 31 0,4-5-36 16,0 0 2-16,1-1 15 0,1 2 2 0,0-3 12 16,1 1-9-16,-1 2 13 0,1-2 0 15,0-1-40-15,3 1 6 0,-1-1 9 0,1 1 25 16,-1-5-33-16,1 4 11 0,1 0 12 15,4 2 10-15,-2-3-17 0,-1 2 1 0,4 1-7 16,-2-2 23-16,1 1-45 0,0 0 0 0,2-2 15 16,-4 2 29-16,3-1 12 0,-1 2-27 15,1-7-23-15,0 7 5 0,-1-1 34 0,-2 0-29 16,3-2 1-16,-4 0-17 0,2 0 0 0,-1 2 36 16,2-5-15-16,-3 2 3 0,3 2 19 15,-4 1-32-15,0 1 18 0,5-1 2 0,-4 2-11 16,2-1 18-16,-3-1-11 0,1 2-9 0,3-1-10 15,-4-2 21-15,5 2-2 0,-2 2 8 0,2-3-3 16,-6 0 28-16,6-1-5 0,-1-1-40 16,0-1-11-16,0 4 31 0,-2-3-6 15,-1-1-17-15,3 3 27 0,-5-1-16 0,3 1-7 16,-2 4 9-16,1-5 29 0,-3 3-23 0,5-2 17 16,-5-1-9-16,1 1-8 0,0 1-23 0,3-1 25 15,-3-1-9-15,3 0 2 0,-2-3 25 16,3 4 0-16,-1-1-27 0,-1-1-16 0,0 1 34 15,0 0-49-15,-1-1 15 0,1 1-6 16,-2-1 25-16,0 3 16 0,1 0-32 16,-4 0 12-16,3-1 27 0,-2 2-31 0,2-1-3 15,-5 1 3-15,4-2-21 0,1 4 20 16,-2-3 7-16,-1 0-19 0,3 3-2 0,0-3 14 0,-1 0-12 16,-1 0 12-16,1-1 21 0,0 2-25 15,2-1-5-15,-6 2-19 0,2-2 22 16,3 0 11-16,-3 3-11 0,-2-1 16 0,0 1-11 15,-2 2 4-15,3-7 6 0,-2 6-30 0,-1 0 33 16,1 0-25-16,1-1 29 0,6-2 7 16,-5 2-35-16,4 0 11 0,-3-1 14 15,2 1-36-15,-3 1 18 0,-6 0-2 0,9-3 27 16,-4 3-30-16,-2 0 19 0,0 2-5 0,-3 0 13 16,1 0-23-16,-3 0 20 0,2 2-29 15,-1 0 4-15,-1 0 23 0,0 1 7 0,0 0-5 16,-1-1-9-16,3 1-7 0,-2-2 20 15,0 2-3-15,-1 1 5 0,0-2-2 0,-1 2-18 16,0 0 13-16,0 0 9 0,0 0-9 16,0 0-3-16,0 0 13 0,0 0-19 0,0 0-4 15,0 0 7-15,0 0-3 0,0 0-3 0,0 0 15 16,0 0-14-16,0 0 14 0,12-9 4 0,-12 7-3 16,0 2-14-16,2 0 11 0,-1 0-20 15,0-1-4-15,-1 1 21 0,0-2 7 0,1 1-6 16,-1 1 28-16,0 0-13 0,0-1-6 15,0 1 0-15,0 0 18 0,0-1-3 0,0 0-12 16,-1-2-18-16,0 2 30 0,0 0-6 0,0-3-14 16,-2 1-3-16,2-1 12 0,-3-3-16 15,0-7-14-15,0-3-14 0,-4-4-37 0,2 0-5 16,-2 0-6-16,0-3-23 0,-3 3-17 0,3-3-63 16,2-1-34-16,0 1-340 0,-1-2 1 15</inkml:trace>
  <inkml:trace contextRef="#ctx0" brushRef="#br0" timeOffset="19333.984">26706 6377 43 0,'0'0'143'0,"0"0"-7"16,0 0-25-16,0 0 9 0,0 0 13 0,0 0-12 15,0 0-2-15,14 0 18 0,-14 0-23 16,0 0-1-16,0 0-20 0,0 0 4 0,0 0-22 16,0 0 4-16,0 0 13 0,0 0-25 0,0 0-16 15,0 0 4-15,0 0 14 0,0 0 0 0,0 0-14 16,0 0 10-16,0 0-25 0,0 0 25 16,0 0 19-16,0 0 5 0,0 0-27 15,0 0 14-15,0 0 23 0,0 0-28 0,0 0 0 16,0 0-17-16,0 0-13 0,0 0 31 15,0 0-2-15,0 0-47 0,0 0 44 0,0 0 2 16,0 0-39-16,-21-34 20 0,10 25 0 0,-3-2 6 16,3-1-35-16,-5-1 25 0,3 0-15 15,-3-2-8-15,3-2-21 0,-3 0-15 0,1-1 28 16,0 2-11-16,3 0 10 0,-2-2 23 0,-2 2-32 16,1 0 9-16,3 0-1 0,1 3-15 0,0-1-8 15,2 4 22-15,2 1-27 0,3 2 28 16,-1 1-24-16,0 2 22 0,3 0-2 0,0 1 18 15,0 0-23-15,-1 1 2 0,3 0-3 16,-4 0 25-16,2-1-23 0,2 3 16 0,-2-3-26 16,2 2 1-16,-2-1 25 0,2 0 4 0,0 1-12 15,-2 0-19-15,2 0-21 0,-1 1 45 0,1-2 4 16,-2 1-4-16,2-1-27 0,0 2 16 16,0 0-4-16,0 0 2 0,0 0-42 15,0 0 42-15,0 0-16 0,0 0-12 0,0 0-14 16,0 0 28-16,0 0-46 0,0 0 0 0,0 0-4 15,0 0-17-15,0 0-23 0,0 0-19 16,0 0-22-16,0 0 4 0,0 0-40 0,0 0-32 16,0 0-431-16,11-12 0 0</inkml:trace>
  <inkml:trace contextRef="#ctx0" brushRef="#br0" timeOffset="21770.263">25915 5716 24 0,'0'0'157'0,"0"0"16"15,0-14-34-15,0 14 4 0,18-22-13 0,-18 20 6 16,0-3-32-16,0 3-5 0,0-1 5 0,0 1-16 16,0-1-17-16,0 1-4 0,0 1-16 15,0 0 5-15,2 1-12 0,-2 1 7 0,0 2-29 16,1 1 21-16,1-1 5 0,6 9-11 0,-5 0 5 16,-1-2 3-16,3 7 0 0,-3-4 3 15,2 2-20-15,-1 0 12 0,1-2-11 0,-2-2 23 16,0 0-15-16,-2-4-6 0,1 0-13 0,1 0 6 15,1-1 6-15,-1-1-7 0,-2 0 19 16,2 0-12-16,-2 0-2 0,0-2-13 0,2 1-17 16,-2-1 28-16,0 1 27 0,2-1-29 15,-1 0 21-15,-1-1 1 0,0 0 14 0,0-2-34 16,-1 0 10-16,-1-2 11 0,2-1-31 0,-2-3-19 16,-2 0 10-16,-2-9-17 0,-2-8 3 0,-1 4-12 15,2 0 27-15,0-4-14 0,0-2 0 16,1 0 9-16,-1 5-14 0,0-4-13 0,2 2 12 15,1 4 2-15,0-2-1 0,0 0 0 16,1 4 1-16,1 2-2 0,2 5 6 0,0 0-21 16,-2 2 5-16,0 2 35 0,2 0-28 0,-2 1 9 15,2 0 22-15,-1 1-32 0,-1 1 15 0,2 2-9 16,0 0-1-16,0 0-2 0,0 0 18 16,13-4-12-16,-10 5 16 0,3 2-1 0,15 5-5 15,-4 5-6-15,3-4-5 0,3 4 6 16,0-2-15-16,-3 1 21 0,2-1-22 0,-1-1 18 15,-2 1 17-15,2-1-17 0,-6 0 6 0,1-1 8 16,0-2-23-16,-2 2 9 0,-3-2 4 16,0-2-10-16,-4-1 10 0,-3 0-15 15,1-2 28-15,-3 1 19 0,2-3-14 0,-4 0 3 16,0 0 3-16,0 0-7 0,0 0-6 0,8 0 14 16,0-13 2-16,-7 8-15 0,-1-1 28 15,0-1-39-15,-1-1 4 0,1-1-16 0,0-4 39 16,-8-18-22-16,3 18-13 0,-2-4-9 0,0 0 41 15,-3 0-33-15,0 1-8 0,1 2 19 16,-2-2-18-16,1 1 1 0,2 1 15 0,1 2 11 16,-2 1-20-16,4 1-26 0,-1 3 13 0,3 1-14 15,1 2-1-15,-2 0-17 0,2 0-10 16,0 3-36-16,-1-1-10 0,2-1-28 0,1 1-4 16,0 2-24-16,1 1-16 0,2 0-53 15,1 1-173-15,-2 0 0 0</inkml:trace>
  <inkml:trace contextRef="#ctx0" brushRef="#br0" timeOffset="22271.92">26342 5434 114 0,'0'-2'110'0,"2"1"-7"15,-2 0 18-15,-2 1-16 0,2-1-3 16,0 1-21-16,0 1-7 0,-3 0-13 0,3 0 22 16,-2 2-2-16,2 0-35 0,-2 1 7 15,2 0 6-15,0 0-20 0,0 1 10 0,0 1-12 16,-2 0-2-16,2 1 2 0,0 0-16 15,0 1-1-15,0 0 0 0,0 4 9 0,0-1-14 16,0 0-5-16,13 13 0 0,-8-12-5 0,-4-4-9 16,1-1 8-16,0-1 7 0,0-1-14 15,2-1 12-15,-4-1-3 0,2 1-2 0,-1 0 6 16,1-2-1-16,0-1-5 0,-2 1 13 0,0-1 10 16,2-2-16-16,0 1 30 0,-2-3 1 0,0 0-8 15,0 0-12-15,0-1 22 0,0 0 7 16,0 0-8-16,0-3-5 0,0 0 13 15,-2 0-23-15,2 1 40 0,0 6-4 0,0-8-12 16,0 1 12-16,0 0 8 0,0 7-6 0,0-8-19 16,0 1 6-16,0 7-27 0,0-7 10 0,0 7-18 15,0-7-14-15,0 7-6 0,0 0-31 16,0 0-4-16,12-11-42 0,-10 11-14 16,2 1-33-16,1 0-27 0,-1 0-43 0,2 0-23 15,2 2-194-15,-4-3 0 0</inkml:trace>
  <inkml:trace contextRef="#ctx0" brushRef="#br0" timeOffset="23178.2">26456 5379 14 0,'0'-3'131'0,"1"1"-10"0,-2-1-8 16,4 2 9-16,-3-1-12 0,0 1-4 0,2 2-17 16,0 1-18-16,0-2 26 0,0 1-19 0,2 2-1 15,-2 0-5-15,0 1 0 0,2 0-14 16,-2 0 9-16,1 2-26 0,-3-2 13 16,4 1 1-16,-2 1-2 0,0-1-14 0,0 0-15 15,-1-2 8-15,3 1-9 0,-4-2 1 0,3 3-4 16,-1-3 19-16,0 1-2 0,-2 0-10 0,2-1 13 15,-1 1 18-15,1-2-1 0,-2 0 9 0,0 0-19 16,0-1 0-16,0 0-5 0,-2-1 0 16,4-1-12-16,-4 0 3 0,1-3-3 15,-1 1-23-15,0-3 7 0,0 1-5 0,-3-10-21 16,2 2 29-16,-1-1-16 0,2 2 18 16,0 2-6-16,0 2-23 0,2 2 9 0,0 1-17 15,0 2 12-15,0-1 10 0,0 2-29 0,0-2 13 16,0 2 13-16,0 3-10 0,0 0-18 15,0 0 21-15,0 0 6 0,10-8-18 0,-7 8 13 16,2 1-17-16,-1 2 4 0,1 0 9 16,-1 1-2-16,0 1 18 0,-1-2-16 0,-1 1 13 15,8 8-4-15,-2-1-6 0,-1-4-2 0,-3 2 4 16,-2-2 2-16,2-2 2 0,-1 1-19 0,0-3 6 16,-1 1-3-16,0-2 12 0,-2 0-1 15,2 1 0-15,0-2 21 0,-1 2-2 0,-1-3-8 16,2 0-6-16,-2 0 6 0,0 0-3 15,0 0 8-15,0 0 0 0,0-14-12 16,-2 10-16-16,2-3 17 0,0 0 2 0,-3-10 0 16,3 17 2-16,0-11-21 0,0 0 28 0,-6-7-6 15,3 10-20-15,3 3 3 0,0 0 17 16,0 1-1-16,0 4 4 0,0 0-11 0,0-6 1 16,0 6 10-16,0-7-16 0,0 7 6 0,0 0-1 15,0-6 13-15,0 6-15 0,0 0 12 16,12-7-15-16,-8 7 12 0,0 1-2 0,0 1-5 15,1 0-10-15,2 1 21 0,-2-2-11 16,8 7 12-16,-1 1-8 0,-2-5 13 0,4 3-13 16,-5-4 1-16,-2 2 1 0,-1-2 2 0,1-1-18 15,-3 0 27-15,2-1-7 0,-2-1-18 0,-4 0-2 16,0 0-7-16,8 0-4 0,-8 0 15 16,17-11-6-16,-13 8-5 0,5-8 12 15,-1 0-11-15,-3 1 7 0,2-2-18 0,-4 0 24 16,-1 3 4-16,2 0-2 0,-2 2-14 0,-2-1 6 15,0 2 27-15,0 1-11 0,0 5 20 0,0 0-20 16,0 0 21-16,0 0-19 0,0-6-1 0,0 6 32 16,-6-7-15-16,3 9-12 0,-1 1 15 15,2 0 12-15,-3 1-25 0,3 0 15 0,-1 0 4 16,1 3-18-16,2-2 6 0,0 0-22 16,0-1 14-16,0 1-19 0,0-5-12 15,0 0 16-15,0 8-36 0,21 9-9 0,-10-11-14 0,-3-4-22 16,4-1-40-16,-3-1 1 0,-9 0-84 15,14 0-194-15,-1 0 0 0</inkml:trace>
  <inkml:trace contextRef="#ctx0" brushRef="#br0" timeOffset="25038.37">26289 5839 68 0,'0'2'57'0,"-2"-1"31"0,2 1-20 0,0-1 5 16,-1 1 12-16,-2 0-38 0,1 1 22 16,0-2-3-16,0 0-10 0,0 2-8 0,1 0 23 15,-3 0-11-15,2 1-1 0,-2-1-7 0,1 1-11 16,-6 7-9-16,2-3 9 0,-2 1-12 16,1-2 15-16,-2 4 4 0,-1-2 6 0,0 0-9 15,-3 0-8-15,1-2-11 0,0 0 11 0,1 2-4 16,-4-5 0-16,3 3-18 0,-3-2 17 0,5 0 5 15,-4 1-6-15,1-1-21 0,3-2 30 16,-1 0-23-16,3-1 4 0,-2 1 7 0,2-1-8 16,2-1-12-16,-10 3 9 0,3-4-7 15,3 0 11-15,11 0 5 0,-16 0-1 0,1 0 3 16,-1 0-2-16,-14-13-5 0,15 6-4 0,-1 2-2 16,0-1 7-16,1-2-14 0,6-3-6 0,-2 0 18 15,-1 2 2-15,1-3-26 0,3 1-5 0,-2-3 1 16,3 1 5-16,0-2 14 0,1 0-12 15,-2-2 11-15,4 2-23 0,0-3 7 0,2 1 14 16,-2-2-12-16,3 0 0 0,-1 0 12 16,-2 0-7-16,4-3 6 0,0 14-4 0,0-7-11 15,0 0 10-15,13-17 10 0,-7 14-25 0,2 1 6 16,0-1 8-16,1 3-15 0,3-2 15 0,-1-1 3 16,4 0-8-16,-1-1 1 0,-1 2-6 15,1 1-4-15,0 0-4 0,1 0 10 0,-1 1 12 16,2 0 7-16,1 0-20 0,-1 0-3 0,2-1 5 15,-2 1 1-15,2 0-8 0,0-2 15 16,2 1 5-16,-2 2 1 0,4 0-8 0,-3-1-10 16,0-1 25-16,0 4-22 0,0-4 20 15,0 1-10-15,-1 3-2 0,-1-2-10 0,4 0 5 16,-4 2 8-16,4 0-6 0,-5 0-6 0,2 1 5 16,-2 0 8-16,-1 0 0 0,3 2 7 0,-4-1-7 15,4-1-7-15,-3 3-2 0,3 1-1 16,-2-1 0-16,4-2-5 0,-4 2 16 0,0-1-25 15,0 1 5-15,1 2 6 0,-5 2 5 16,3-1-2-16,-1 2-4 0,-1-1 18 0,0 0 6 16,2-1-27-16,-2 1 4 0,3-1 16 0,-3 2-9 15,5 1 6-15,-5-3-16 0,1 3 25 16,-3 1-12-16,-2-2 1 0,3 2-3 0,-2 0 13 16,-3-1-9-16,12 2-5 0,-6-2 7 15,0 1-11-15,-4-1 17 0,0-1-12 0,-1 3-13 16,0 0 29-16,-1-1-19 0,-1 1 9 0,2-1-19 15,-2 1 8-15,-1-1 11 0,3 1-8 0,-3 0 4 16,2 0 9-16,0 0-3 0,-1 0-11 16,-6 0 10-16,0 0 3 0,9 0-12 0,1 0 1 15,-4 0 5-15,1 0-2 0,-7 0-5 16,8 0 6-16,0 0 1 0,0 0 9 0,-8 0-17 16,7 0 16-16,0 0-15 0,-7 0 9 0,9 6-6 15,4 2-12-15,-8-6 1 0,1 0 19 16,-2 0-5-16,0 1 4 0,2 0 5 0,-2-1 0 15,-1 1-13-15,1-1 1 0,0 1-2 0,1 1-6 16,0-1 12-16,-1 0 5 0,1 0-9 16,-1 1 7-16,0-1-13 0,-1 1 15 0,3-1-6 15,-4 0 5-15,2 1-5 0,-2 0-4 16,2 0-3-16,-2 0 3 0,2 1 16 16,-3 0-10-16,3-1-5 0,-2 2 17 0,0 0 0 15,-2 0 4-15,3-1-21 0,2 11 2 0,-3-4 1 16,0-1 13-16,0-3-8 0,-2-8 28 0,0 8-20 15,0-1-20-15,0 0 4 0,0-2 10 16,0 2-3-16,0 0 7 0,0-7 7 0,0 8-30 16,0 0 34-16,0 0-17 0,0-3 1 0,0 2-10 15,0 0-8-15,0 4 13 0,0 2 4 16,0-1-9-16,-14 12 9 0,12-10 7 0,-2-2-9 16,-3 2 6-16,1 0 6 0,0-5-2 0,-2 4-27 15,1 0 3-15,1-1 22 0,-1 1-6 16,0-4-12-16,0 5-1 0,0 0 23 0,-1-2-10 15,0-1-14-15,0 1 17 0,1-4 16 16,-2 5-10-16,2-4-14 0,-4 0 2 0,5 0 25 16,-3 3-45-16,1-1 23 0,-3 0 13 15,1-1 1-15,2-2-21 0,-3 1 15 0,3 4-6 16,-4-4-31-16,3 2 24 0,-2-2-1 0,1 0 7 16,2-1-26-16,-1 0 28 0,-3 1-25 0,-1 0 3 15,0 1 26-15,1 0-27 0,-1 0 22 16,-1-1-23-16,-1 1 34 0,3 0-27 15,1-1 17-15,-2 0 0 0,1 1-22 0,1-2 16 16,0 2 15-16,2-4-4 0,0 0-2 16,3-2-9-16,-8 5 7 0,3-1 11 15,0-2-18-15,1 2-4 0,-1-1-1 0,0 1 19 16,0 0-7-16,2-4-11 0,-2 4-2 0,-1 0-8 16,3-1 39-16,1 0-31 0,0-4 9 0,2 2 12 15,1-1-13-15,1 0-14 0,-10 3-2 16,7-2 20-16,-1 1-22 0,1-1 20 0,0-1 6 15,2-1 1-15,-1 1 3 0,-5 3-19 16,1-2 1-16,2 1 28 0,-3 1-32 0,-3 0 7 16,5 0 15-16,0-3 11 0,0-1-15 15,2 1-6-15,1-1 19 0,1 1-26 0,1-2 5 16,0 0-4-16,-2 1 16 0,2-1-18 0,2 0 4 16,-3 1-10-16,3-1-46 0,-2 0-15 15,2-1-18-15,-3-1-30 0,3 0-57 0,2 0-105 16,0 0-253-16,0 0 1 0</inkml:trace>
  <inkml:trace contextRef="#ctx0" brushRef="#br0" timeOffset="48252.411">26169 6957 65 0,'0'0'96'0,"0"0"-32"0,0 0 5 16,0 0-14-16,0 0 2 0,0 0 4 0,0 0-23 15,0 0 43-15,0 0-23 0,0 0-22 16,0 0 8-16,0 0 18 0,0 0-14 0,0 0-17 16,0 0 5-16,0 0 13 0,0 0-12 0,0 0-6 15,0 0 19-15,0 0-8 0,0 0 7 16,0 0 0-16,0 0-26 0,0 0 14 0,0 0 5 15,0 0-4-15,-4-24 4 0,2 24 0 16,-1-2-11-16,3 2 11 0,-3-1-29 0,1 0 19 16,0 0-8-16,0 1 7 0,0-1-5 0,0 0-15 15,-3 0 5-15,3-1 9 0,0 1-5 16,-3 0-5-16,2 1 4 0,-1-1-6 0,0-1-2 16,0 2 5-16,-1 0 0 0,5 0-3 0,0 0-9 15,-8 0 3-15,2 0 6 0,6 0-7 16,-11 0 4-16,3 0 3 0,-5 0-15 0,-13 13-3 15,8-11 1-15,2 3 12 0,7-2-9 0,-2 1-7 16,-7 2 2-16,0 0 4 0,3 0 21 16,1-1-24-16,-4 1-1 0,1 1 7 0,0-2-2 15,-1 2 1-15,0-1-3 0,0-1 9 16,1-2 13-16,-2 3-27 0,-1-1 24 0,1 1-16 16,0-2 6-16,1 1-7 0,-2-2 18 0,2 1-9 15,0-2-3-15,0 2-12 0,1-1 5 16,2-2 4-16,-8 0 10 0,4 4-21 0,-3-5 20 15,4 3-18-15,-2-2 13 0,1 2 1 0,4-2-19 16,3 0 7-16,-9-1 2 0,6 2-3 16,2-2 12-16,1 1 9 0,0-1 1 0,2 0-11 15,-8 0-6-15,-2 3 8 0,3 0-3 16,-2 1-18-16,2 0 13 0,0-2 9 0,2 2-4 16,-5-1-8-16,4 4 1 0,-4-4-1 15,1 3 7-15,-1-2-11 0,0-2-4 0,0 5 13 16,2-3 5-16,-4 1-10 0,3-1 19 0,2 1-8 15,0-2-3-15,1 1 1 0,1 1-7 0,0 1 0 16,3-5-6-16,1 2-9 0,2 0 17 16,3-2 8-16,-3 1-17 0,4 0 8 0,-2-2-1 15,1 3 2-15,-1-2 8 0,2 1-5 16,-1-1 12-16,-1 2-20 0,1-1 18 0,-9 3-12 16,4-2-3-16,0 0 0 0,2 0-6 15,-7 2 7-15,5-1 9 0,2 0-23 0,-1-2 19 16,2 1 3-16,1-1-16 0,-1 1 7 15,-8 1 7-15,2 0 10 0,3 0-15 0,-3 2-5 16,0-1-8-16,-2 1 16 0,-1-1-13 0,0 1 0 16,2 1 18-16,0-3-4 0,0 3 8 0,-2-1-19 15,4 2 3-15,-2-4 11 0,1 0-3 16,-1 3 7-16,4-5-8 0,-4 2-11 16,3 0 15-16,3-1-6 0,-1 0 2 0,5 1 7 0,-3-3-11 15,-7 5-5-15,0-1 10 0,4-1-6 16,-2 3-3-16,-1-1 10 0,3-1-6 15,-2 2-7-15,2-4 5 0,1 0 10 0,-1 6-5 16,-4-3-9-16,1 3-3 0,-2-2 11 16,0 1-6-16,0 0 2 0,2 1 3 0,-2-2-7 15,1 2 0-15,-1 0 6 0,0-2 6 16,-1 4-1-16,2-5 2 0,0 3-6 0,-1-2-4 16,-2 2-3-16,2 1 3 0,-1-1 9 0,1 1 1 15,-1-1-13-15,1 1 4 0,-1 0 4 16,-1 2 14-16,0-1-32 0,1-2 23 0,-1 2-10 15,-1 1-1-15,1-4 15 0,1 3-2 16,-1 0 3-16,-2-1-8 0,2 0 1 0,-2 1 9 16,3 0-11-16,0-2 11 0,-1-1-10 0,2 2-20 15,2-2 15-15,0 1 7 0,1-1-13 16,1-1 1-16,1 2 7 0,2-3-2 0,1-1 2 16,3 0-6-16,-3-1 12 0,-3 4-10 15,2-4 14-15,1 2-2 0,2-1-16 0,0-1 11 16,-4 4 2-16,1-2 6 0,2 1-14 0,-3 2-8 15,-1 2 17-15,0-2 1 0,1 1-5 0,1-2 5 16,-2 2-24-16,0 0 15 0,-2 0-1 16,0-1-4-16,3 5-6 0,1-8 20 0,-2 4-23 15,0 0 22-15,-1-2 1 0,1 1-9 16,-1 1-5-16,3 0 11 0,1-2-14 0,1-3-1 16,1-1 16-16,1 0-16 0,2-2 11 0,-1 1-7 15,1 0-8-15,1-2 19 0,-1 2-4 0,1 0-9 16,-1 0 11-16,1 1 6 0,0-1-16 0,-1-1-4 15,1 1 20-15,1-3-11 0,-1 2 7 16,0 0-3-16,1 1 12 0,0-1-17 16,1-1 11-16,-2 1-10 0,1-1 7 0,0 0-3 15,0 0 5-15,1 1-11 0,-1-1-5 0,0 1 11 16,1-2 9-16,0 1-14 0,-2 0-3 16,2-1 12-16,0 1-16 0,-2-1 8 0,2 2 5 15,0-2 1-15,0 0-1 0,0 0-13 0,-1 1 18 16,1 0-3-16,0-1 0 0,0 1-10 0,0 0-1 15,0 0 8-15,0-2-3 0,-1 1-8 16,1 0 25-16,0 0-9 0,0-1-7 0,0 1-16 16,1 0 21-16,-2 1-15 0,1 0 14 15,1-1-4-15,-1 0-1 0,0-1 21 0,0 0-22 16,0 1 16-16,-1-1-12 0,1 1 6 0,0 0 2 16,1 1 11-16,-1-1-18 0,-1 0 8 0,1 0-16 15,0 0 24-15,-1-1-23 0,1 0 10 0,-1 0 3 16,0-1-3-16,0 1-10 0,0-1 19 15,-2 0 1-15,2 0-21 0,-1 0 16 0,0 0-1 16,0 0 1-16,0-1-16 0,0-1 17 16,-1 1-4-16,0 0-14 0,0 1 23 0,0-2-8 15,1 1-6-15,-2-2 15 0,1 1 2 0,0-1-19 16,-1 2-2-16,1-1 28 0,-1 0-14 16,-1-1 4-16,-3-4-6 0,0 2 13 0,2 0-3 15,-1 1-22-15,2 0 5 0,0 3 4 0,-1-1 9 16,1-1 13-16,0 3-9 0,-5-7 0 15,0 4-19-15,2-2 12 0,1 3 13 0,0-2-33 16,1 2 10-16,-5-3 13 0,4-1-4 16,-1 3-13-16,1 1-3 0,-1 0 18 0,-2-4-4 15,-3-1 5-15,1 1-20 0,3 1 10 0,-1-1 2 16,1 2 1-16,-1-4-8 0,-4-2 2 16,2 1-2-16,-2 1-7 0,2-2 7 0,-1 1-15 15,-1-1 11-15,2 3-5 0,-1-2 18 16,4 1-3-16,-2-1-10 0,0 2 4 0,3 3 12 15,2-1-2-15,1 1-26 0,0 1 23 16,-1 0-16-16,2 1 20 0,1 1-14 0,1-2 2 16,-1 1 1-16,0 0 5 0,-1 2 15 15,2-1-14-15,-2 0-1 0,2-2-4 0,-2 3-7 16,2-2 1-16,-1 2 5 0,0-2-3 0,0 1 5 16,2 1-11-16,-2-1 12 0,0-1-20 15,1 2 18-15,0-2 7 0,0 1 3 0,-1-2-19 16,0 3 18-16,1-1-11 0,-1 0 16 15,1 0-22-15,0 1-7 0,-1-2 23 0,2 1-26 16,-2 0 36-16,1 0-21 0,0 0 9 0,1 1-3 16,-1-1 12-16,1 3-30 0,0-3 30 15,-1 0-22-15,-1 2 5 0,2-1-12 0,0 1 25 16,0-1-10-16,0-1 11 0,0 2-1 16,0 0-5-16,0-2-5 0,0 3 4 0,0-1-16 15,0-1 1-15,0 2 6 0,0-2 2 0,0 1-6 16,1 1 3-16,-1-2-2 0,1 2 10 15,-1-1-4-15,1 1 3 0,0-1 5 0,0 0-10 16,0 1-7-16,0 0 0 0,0 0 1 16,0 0 9-16,0 0-5 0,0 0 6 0,0 0-22 15,0 0 13-15,0 0 6 0,0 0 11 16,0 0-12-16,0 0-4 0,0 0-9 0,0 0 23 16,0 0-14-16,0 0 17 0,0 0-17 0,0 0 16 15,0 0-10-15,-5-4 14 0,5 4-23 16,-2 0 2-16,2 0 7 0,0 0-11 0,0 0-5 15,0 1 14-15,-1-1-13 0,1 0 6 16,0-1 12-16,0 2 7 0,0-1-12 0,-1 0 14 16,1 0-11-16,-1 0 6 0,1 1-4 15,0-1 16-15,0 2-25 0,0 1-8 0,0-1 16 16,0 1-22-16,0 0 12 0,0 1 3 16,-1 1-10-16,0 0 10 0,0 2-3 0,-1 1 20 15,-1 10-2-15,0 1-17 0,-3 0 5 0,2 3 14 16,-2 3-5-16,-1 0 15 0,-2 3-20 0,2-1-11 15,-3-1 8-15,1 1 19 0,-2 0-29 16,0-2 5-16,-3 5 8 0,2-2 6 16,-2 2-7-16,2 1 8 0,-1-2-7 0,-1 0-1 15,1-1-8-15,0-1-4 0,2-3 12 16,0 2-19-16,1-2 10 0,0-2 27 0,1 1-17 0,0 0-1 16,1-4 1-16,2-1-9 0,1-2 7 15,0-3-23-15,-1-3 21 0,4-2 2 0,-2-2-19 16,2-1 17-16,0-1-3 0,1-1-2 0,0 0 5 15,0 0 16-15,0-2-17 0,0 2-14 16,0-1 23-16,0-1 8 0,1 0-8 0,0-1-23 16,0 0 19-16,0 0-4 0,0 0-6 15,0 0 3-15,-4 2 10 0,2-2 9 0,1 0-24 16,-2-1 11-16,1 1-9 0,2 0 1 0,-2-1 13 16,1 0-5-16,1 1-15 0,-2-1-1 0,0 1 27 15,0-1-9-15,2 1 5 0,-2 0-13 0,2-1 9 16,-1 1 5-16,0-1-8 0,0 1 4 15,0 0-3-15,0 0-2 0,1 0 0 0,0-2 5 16,-2 2-7-16,2 0-14 0,-2 0 6 16,2 0-3-16,-2-1 14 0,1 1 4 0,0-2 5 15,0 2 4-15,-1 0-33 0,0 0 7 16,1-1 14-16,-1 1 11 0,1-1-17 0,-1 1 9 16,1-2-15-16,0 2 20 0,-1-1-4 15,1 1-21-15,1 0 19 0,0 0 14 0,0 0-16 16,0 0 1-16,0 0-12 0,0 0 19 0,0 0-4 15,0 0-5-15,0 0-5 0,-7 0-2 16,7 0 3-16,0 0 13 0,0 0-17 0,-7 0 4 16,7 0 11-16,-10 8-1 0,9-6-9 0,-1 0 6 15,1 0 3-15,-1 1 0 0,1-1-7 16,-1 2-9-16,1-1-1 0,-1 2 18 0,0 0-10 16,2 1-17-16,-2 1 11 0,2-2-6 0,-2 2 13 15,-1 8-15-15,1-1 12 0,1-3 9 16,0-2 5-16,-1 0-25 0,1-2 36 15,1 1-27-15,-1-1 9 0,-1-2-3 0,2 0 5 16,0 1 0-16,0-2 4 0,-1 0-24 0,1 0 0 16,0 0 17-16,0-1-17 0,0 0 21 0,0-1-18 15,-1 2 30-15,1-2-17 0,0 2 2 16,0-2 4-16,-1-1-18 0,1 2-3 0,0-1 35 16,0-1-27-16,0 1 11 0,0 0 8 15,0-2-9-15,0 0-1 0,0 0 1 0,0 0 2 16,0 0-11-16,0 0 15 0,0 0-7 15,0 0-23-15,0 0 20 0,0 0 3 0,0 0 3 16,0 0-14-16,0 0-5 0,0 0 11 16,1 11 6-16,-1-10 9 0,0-1 1 0,-1 0-17 15,2 0-4-15,-1 1 12 0,0-1-21 0,0 0-2 16,1 0 6-16,-1 0 21 0,0 0-6 0,0 1-2 16,0-1-11-16,-1 1 16 0,1-2-2 15,0 2 4-15,0-1-14 0,0 0 17 0,0 0-9 16,0 2 9-16,0-2-11 0,-1 0-1 15,1 0-17-15,1 0 13 0,-1 0 14 0,0 0-17 16,0 0 11-16,0 0-4 0,0 1-6 0,0 0 11 16,0-2-3-16,0 1-17 0,0 0 7 0,0 0-12 15,0-1-37-15,0 1-19 0,0 1-29 0,-2-2 6 16,2 4-52-16,1-2-64 0,0 2-163 16,1-1 0-16</inkml:trace>
  <inkml:trace contextRef="#ctx0" brushRef="#br0" timeOffset="50066.502">22451 9781 12 0,'0'0'128'15,"0"0"-10"-15,-16 0-19 0,16 0 11 0,0 0 6 16,-27-26 2-16,21 23 11 0,2 1-9 15,0 1-11-15,0-1 5 0,0-1 12 0,0 1-4 16,0-1-15-16,-3-1-4 0,3 2-3 16,1 0-24-16,-2-1 5 0,1 0 6 0,0 2-2 15,1-4-29-15,0 3 21 0,-1 0-10 0,1 0-29 16,1-1 10-16,0 3 4 0,0-4-10 16,0 3-18-16,0-2 3 0,1 2-4 0,1 0 2 15,0 0-30-15,0 1 25 0,0 0-16 16,3 1 26-16,1 0-25 0,0 0 12 0,2 2-9 15,-1-1 9-15,10 6-6 0,1-4-1 0,-2 3-18 16,3 1 2-16,0 1-1 0,-1-1 17 16,0-1 6-16,1-1-29 0,-4 4 18 0,3-1 22 15,0 0-12-15,-1-1-5 0,-1 0-3 0,1 1-28 16,-3 0 22-16,2-2 10 0,0 0-28 16,-4-2 13-16,0-1-16 0,-3-2-7 0,-1 2-6 15,1-3-14-15,-1 0 7 0,-2-1-38 0,1 0-14 16,-5 0 3-16,0 0-24 0,7 0-27 15,13-13-15-15,-11 8-43 0,-3-3-54 0,0 2-98 16,0 0 0-16</inkml:trace>
  <inkml:trace contextRef="#ctx0" brushRef="#br0" timeOffset="50673.922">22719 9416 37 0,'-4'-1'86'0,"-2"0"6"0,3 0 15 16,-1-1-5-16,0 1-12 0,1 1 2 0,-1-2 21 15,2 1-9-15,-1 0-5 0,1 0-12 16,-2-1 18-16,2 1-6 0,0 0-31 0,0 1 7 15,0-1 13-15,0 0-23 0,1 1-14 16,0-2 7-16,0 2-3 0,1 0-12 0,-1-1 1 16,1 1-4-16,0 0-16 0,1 2 11 0,1-1 1 15,1 0-21-15,-1 1 6 0,2 1-12 16,1-1 22-16,0 1-9 0,7 5 7 0,-3-2-1 16,7 2-7-16,-4 0-7 0,1-3 7 0,0 4-16 15,3 0 16-15,-1-1-20 0,1-1 4 16,0 1-1-16,0 0 18 0,-2-1-12 0,2 0 11 15,-4-1-17-15,3-1-4 0,-2 4-4 16,-3-5 20-16,0-1-28 0,-2 1 16 0,0 0-12 16,-2-2 19-16,0 1 5 0,-2-1-8 15,0 0-10-15,1 1 17 0,-1-1-9 0,-1-1 12 16,1 1-27-16,-1-1-2 0,2 1 13 16,-1 0-2-16,-1-2-33 0,0 2-11 0,-1-1-2 15,1-1-14-15,-3 0-33 0,0 0 10 16,0 0-29-16,0 0-72 0,10-12-70 0,-9 6-81 15,-1 0 0-15</inkml:trace>
  <inkml:trace contextRef="#ctx0" brushRef="#br0" timeOffset="51288.377">22770 9366 57 0,'-3'3'56'16,"0"0"21"-16,0 0 4 0,0 0-6 0,0 0 13 16,-1-1 6-16,2 1-18 0,-1 0-4 0,-1-2-11 15,2 2 26-15,0-1-31 0,0-1 7 16,0 1 2-16,0 0-2 0,0-1-11 0,1 0 5 15,-1 0-7-15,2 0-8 0,-2 0 2 16,2 0-3-16,-1-1-9 0,1-2-9 0,2 0 12 16,0-1-3-16,0-2-6 0,7-7 6 0,3-3-18 15,-1-1 14-15,3-2-12 0,1 0-17 16,-2-1 9-16,2 1-7 0,0 0-23 0,2 1 12 16,-4 1-20-16,2 2 1 0,-2 0-9 15,-1 0-19-15,2 3-46 0,0 0-9 0,-6 0-22 16,-5 3-81-16,2 3 1 0</inkml:trace>
  <inkml:trace contextRef="#ctx0" brushRef="#br0" timeOffset="52293.49">22440 9792 54 0,'0'0'102'0,"0"0"-30"0,0 0-16 15,0 0 29-15,0 0-38 0,0 0 28 16,0 0-22-16,0 0-15 0,0 0-30 0,0 0 34 16,0 0-11-16,0 0 1 0,-14 0-13 0,14 0-20 15,0 0-8-15,0 0 32 0,0 0-33 0,0 0 26 16,8-23 4-16,5 10 9 0,1-3-19 15,3 1 1-15,-1-2 1 0,1-1-15 0,1 0 5 16,0-1 28-16,1-3-18 0,2-1 1 0,1 0 0 16,2-2-8-16,-1 0 10 0,-1 0-26 15,2-2 22-15,2 1 19 0,0 1-22 0,-2-1 5 16,0 1-12-16,0 2-27 0,-2 0 6 16,-2 4 30-16,-2 2-60 0,2 0 16 0,-6 1 31 15,4 3-48-15,-6 0 25 0,-1 5-65 16,-4 0-4-16,-2 2-23 0,0 2-61 0,-1 0-12 15</inkml:trace>
  <inkml:trace contextRef="#ctx0" brushRef="#br0" timeOffset="53490.722">22567 9944 52 0,'0'14'21'0,"0"-14"45"0,0 0-60 16,0 0 15-16,0 13 33 0,0-13-35 0,-14 19 18 15,13-16-22-15,1-2-14 0,0 0 39 16,-2 2-22-16,3-1 19 0,-1-1 6 0,0 0-29 16,-1 2 22-16,1-2-31 0,1 0 20 15,-1 0-39-15,0 1 43 0,0 0-31 0,0-2 61 16,1 1-25-16,-1-2 27 0,1 2-22 16,0-2-13-16,1-1 13 0,2-1-31 0,0-1 23 0,9-7-2 15,-3 1 1-15,4-4-22 0,-1 1 22 16,1-3-7-16,0 1 3 0,2-2-18 0,-1 0 11 15,1 0 19-15,0-3-39 0,-1 0 22 0,0 0-13 16,1 0 3-16,-1 1 15 0,0 3-38 16,-2-3 31-16,2 0-8 0,0 0 7 0,2-1-25 15,-5 3 11-15,0 1-4 0,2 2 18 16,-1-1-9-16,-1 1-6 0,-1 1 11 0,-2 2-12 16,2 0 13-16,-1 1-19 0,-2-1 14 0,2 4-23 15,-2 1 10-15,-2 0-10 0,0 1-5 0,-1 0-2 16,1 2 16-16,-3-1 4 0,1 1 3 0,1 0 13 15,-1 0-20-15,0 0-7 0,-1 1 11 16,2-2 22-16,-3 2-30 0,2 1 23 0,-2-2-16 16,2 1-1-16,-2 1 6 0,0-1 17 15,0 0-13-15,0 1-15 0,-1-1 8 0,2 2-3 16,-1-1 12-16,0-2-14 0,-1 2-8 0,2-1 18 16,-1 0 6-16,0 0-11 0,1 1-12 15,0-2 20-15,0 0-8 0,-1 2 9 0,0-2-30 16,1 0 29-16,-1 1-18 0,1-1 4 0,-1 3 14 15,2-4 8-15,-1 2-15 0,-1-1-1 16,0 1 3-16,1 0 9 0,0-2-10 0,-1 3 3 16,0-1-21-16,1 1 22 0,-2-1 4 15,1 0-4-15,-2 0-3 0,0 2-7 0,3-2 24 16,-3 1 1-16,0 1-14 0,1-1 12 0,2 0 23 16,-2 1-28-16,-1-1 14 0,0-1 4 0,0 2-5 15,0 0-3-15,0 0-17 0,0 0 4 16,0 0 25-16,-12-11-26 0,8 9 2 0,1-2 0 15,-2 0 9-15,-6-4-20 0,-2-2 5 0,0-1-7 16,-2-3 8-16,1 0-5 0,0 0-8 16,0 0-26-16,0-2 8 0,1 2-15 0,-1-1-22 15,5 2-24-15,4 0-12 0,-4-3-69 0,0 3-113 16,4 4 67-16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6-30T07:24:35.6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6541 5430 65 0,'0'0'98'0,"0"0"-5"15,0 0-10-15,0 0 8 0,0 0 4 16,0 0 1-16,0 0-12 0,1 22 2 0,7-24-17 16,12 1 0-16,-9 1-5 0,22-10 9 15,-6 3-12-15,1-2-12 0,2 1 3 0,4-4 5 16,8-2-10-16,7-2-5 0,4-4-2 0,4-1-14 15,7-1 14-15,5-6 0 0,9 0-2 0,6-3 2 16,13-6-13-16,5-1-1 0,9-4-16 16,7-1 23-16,81-30-20 0,1 4 6 0,2 0-6 15,-4-2-5-15,1-1 6 0,7-1-19 16,4-1 18-16,2-1-7 0,4-1-9 0,3-1 11 16,3-5 1-16,20-4-5 0,8-1 0 0,5-1-2 15,3-2 7-15,3 2-3 0,2-1-12 16,4 1 16-16,3 0-13 0,4-1 2 0,-8 1 1 15,23 4-12-15,-7 2 12 0,-10 2-12 16,3 1-1-16,-11 8 5 0,2 2-6 0,-11 6-20 16,-4 5-5-16,-14 3 1 0,-5 7-10 15,-52 14-30-15,-24 6-24 0,-26 7-9 0,3 3-18 16,-5 3-48-16,-10 1-72 0</inkml:trace>
  <inkml:trace contextRef="#ctx0" brushRef="#br0" timeOffset="3445.279">6370 5754 60 0,'0'0'86'0,"-14"0"-26"16,14 0 21-16,0 0-1 0,0-13-1 0,0 13-16 15,0 0 16-15,0 0-9 0,0 0 6 16,0 0-27-16,0 0 17 0,0 0-5 0,0 0-5 16,0 0-15-16,0 0 5 0,0 0 0 15,0 0-15-15,0 0-6 0,0 0 9 0,0 0-4 16,0 0-8-16,0 0-2 0,0 0-12 15,0 0 5-15,0 0 7 0,0 0-3 0,0 0 1 0,0 0 19 16,0 0-10-16,0 0-20 0,0 0 13 0,0 0-2 16,0 0 5-16,0 0-3 0,0 0-2 15,0 0-3-15,0 0-3 0,0 0 1 0,0 0 1 16,0 0 2-16,-3-2 12 0,5 8-19 16,6 6 9-16,-3 1 1 0,3 2-12 0,-1 0 8 15,1 5-11-15,-1 1 3 0,1-1-10 16,1 4 11-16,1 0 2 0,-1 2 14 0,1-1 4 15,0 3-12-15,0 4-12 0,2 1 14 0,0 3-5 16,-1 3 9-16,5 1 17 0,1 4-17 16,3 5 3-16,-1 3 11 0,3-2-1 0,1 5-6 15,2 5-10-15,-1 2 13 0,2 4-11 16,2 0 6-16,1 7 9 0,2 2-10 0,2 3 6 16,0 2-8-16,2 5 8 0,1-2-15 0,1 3 7 15,-2-1 1-15,1 4-6 0,1 0-8 16,-3-1 16-16,-3 3 8 0,-2 0-21 0,1-2 11 15,-1 2-15-15,0 0-10 0,0-3 9 0,-1-1 4 16,0-2-21-16,0 3 38 0,1 0-23 16,0 1 5-16,0 0-10 0,0 0 12 0,-1-1-5 15,-1 0-22-15,2-2 26 0,-2 3-17 0,1-1 12 16,-3 1 0-16,1-1-12 0,-1-3 6 0,-1 3-7 16,0-3 9-16,-1 4 7 0,-1-3-23 15,-1-6 19-15,-1-2-14 0,0-1 19 16,-1-7-13-16,-1-1 2 0,-1-3-6 0,0-4 5 15,-1-1-15-15,0-4 19 0,-2-1-1 0,0-4-8 16,-3-3-8-16,1-2 20 0,-2-3-17 16,-1-2 11-16,1-1 5 0,-5-2-17 0,1-3-4 15,-3 1 23-15,0-3-12 0,-2-1 1 0,-1 0-5 16,0 2 3-16,0 0 11 0,0-20 9 0,0 7-15 16,0 2-1-16,0 0 6 0,0-1-16 15,-10 21 9-15,9-25 12 0,1-6-5 0,0 0-7 16,0-13 19-16,0 10-16 0,0-2 1 15,0-1 2-15,0 0 0 0,0 0 1 16,0 0-14-16,0-2-2 0,0 2 7 0,0-2 17 16,0-5-13-16,0 9 12 0,0-2 5 0,0-1 4 15,0-6-27-15,0 8 23 0,6-1-1 0,-6-7-17 16,0 8 23-16,0-3 3 0,9 7-31 16,-9-12 5-16,0 0-3 0,0 6 13 0,0 0 10 15,0 1-25-15,0-1 21 0,0 1-19 16,0-2 20-16,0 2-31 0,0 0 29 0,0 1-9 15,0 5-16-15,0 0 15 0,0 0 19 0,0-1-30 16,0-1 13-16,0-2-24 0,0 4 2 0,0 0 17 16,0 0-16-16,0-2 32 0,0 0-27 0,0-2 6 15,0-1 12-15,13 9-15 0,-13-11-10 16,1 2 34-16,4 7-6 0,-4-3-11 0,0-2 5 16,-1-1-13-16,0-9 35 0,0 8-20 15,0-1 1-15,0-1-20 0,0 0 30 0,0 1-25 16,0-1 10-16,0 1 2 0,0-7-6 0,0 8-6 15,0-2 11-15,0-6 9 0,0 8 0 0,0-8-13 16,0 7-7-16,0-7 14 0,0 8 2 16,0-8-5-16,0 7-16 0,0-7 18 15,0 6-2-15,0-6-8 0,0 0-5 0,0 7 15 16,0-7-4-16,0 0-8 0,9 10 10 0,-4-10-19 16,3 0 8-16,12-5-9 0,7 0 24 15,3-5-8-15,4-1-14 0,6-4 29 16,11-5-3-16,5-3 3 0,13-4-12 0,8-3 7 15,5-2-14-15,8-4 30 0,5 0 9 0,10-3-26 16,9-4-22-16,3 2 27 0,84-31 4 16,-4 4-19-16,-37 12-16 0,38-11 16 0,-41 12 21 15,-21 8-26-15,70-21 27 0,1 2-23 16,1 3-9-16,-6 2 15 0,5 0-11 0,0 2 3 16,1-5 11-16,1-2-26 0,-2-1 11 0,13-1 14 15,2-3-7-15,-6 2-8 0,-3 0 20 16,-2 1-15-16,-2-1 4 0,-12 1 12 0,-39 14-4 15,-23 8-10-15,-13 5-1 0,81-26 27 0,-48 13-28 16,-29 9 16-16,-18 7-11 0,1-1 4 16,0-2 1-16,-1 3-16 0,1 1-7 0,-3 1 26 15,-5-1-6-15,-6 0-8 0,1 2 12 16,-10 1-27-16,-3 3 27 0,-6 1-13 0,-3-2 9 16,-7 6 4-16,-5 1-11 0,-7 2-1 0,-6 3 9 15,-6 2 10-15,-6 1-5 0,-4 4-10 0,-5 1 17 16,-3 2-3-16,0 2 11 0,-5-2-5 15,-4 1-5-15,-3 1-19 0,-4 3 13 0,-2 1 7 16,-3 2-11-16,1-2 1 0,0 3-30 0,-3 1-5 16,1-3 5-16,0 2 7 0,-1-1-4 15,1 2-8-15,0-1 6 0,0 1-5 0,0 0 15 16,-1-1-7-16,2 1 10 0,-2 0 7 16,0 0 8-16,0-1 38 0,0 1 22 0,-1 0 11 15,0-1 23-15,0 0 11 0,-1 1 10 0,0 0 22 16,0 0-5-16,1 0-12 0,0 1 1 15,-1-2 16-15,2 2-18 0,-1-1-6 0,0 0-18 0,0 0-5 16,0 0-22-16,1 0 5 0,1 0-10 16,1 0-2-16,2-1-15 0,0 1-6 15,1-2-2-15,2 2-21 0,7 0 23 0,21-10-26 16,-14 5-11-16,2-1 1 0,0 2-17 0,-2 1 16 16,-1-3-27-16,1 3 10 0,-3-3-11 15,1 4-3-15,-3-5-24 0,1 5-2 0,-5-3 3 16,-1 2 4-16,-5 0-2 0,1-1 0 0,-1 1-3 15,-1 2 7-15,-1-1 21 0,9-7-17 16,-4 6 17-16,3-4 6 0,-2 1-2 0,-2 1-5 16,0 1-2-16,-2 0 11 0,6-3-14 0,3 0 19 15,2 0-3-15,0 0-11 0,5 1 17 16,-1-1-6-16,5 0 9 0,2-2-6 0,2-1-7 16,2 1 2-16,5-2-21 0,1-2 0 0,4 1 26 15,0 3-23-15,3-5 0 0,-1 1 20 0,-1-1-8 16,0 2-18-16,-4-1 25 0,5 1 0 15,-3-2-24-15,-4 4-4 0,-1 2-16 0,-4-2 22 16,0 0-11-16,-2 1 18 0,-4 2-36 16,-2 0 19-16,4 0 12 0,-3 0-20 0,-4 1 33 15,-3 1-25-15,-3-1 52 0,-2 2-31 0,-2-2 37 16,-1 4-41-16,-4-2 20 0,-2 3 26 0,-4 0-15 16,3 0-35-16,-1 1 24 0,0-2 13 15,-2 2 10-15,1-1 8 0,0 1-28 0,-2-1 7 16,1 1-14-16,0-2 5 0,0 2 10 15,1 0-13-15,-3 0 28 0,0 0-35 0,0 0 15 16,0 0 0-16,0 0 3 0,0 0-3 0,0 0 8 16,0 0 3-16,0 0 18 0,11-1-10 0,-11 0 5 15,1 1 16-15,-2-2 8 0,2 2-24 16,-1-1 20-16,0 1-32 0,0 1 2 0,0-1 6 16,-1-1 10-16,1 1 10 0,-1 0-18 15,1-1 24-15,-2 1-13 0,0 0 9 0,1-1-16 16,0 1-3-16,-1-1-5 0,2 0 16 0,-3 1 2 15,2-1-11-15,0 0 13 0,1 0-17 0,-1-1-6 16,-1 1 12-16,-1 0-7 0,2-1-1 16,-2 0 3-16,2 0-22 0,-1-1 13 0,0 0 9 15,1 2-8-15,-3-4 2 0,3 3 4 0,-2-3 15 16,-1 1-18-16,-5-8 11 0,3 4-14 0,-3-5-7 16,1 0 2-16,0-1 15 0,-1-1-7 15,2-1 3-15,-1-6-7 0,0 2 2 0,3-2-8 16,-3 0 4-16,0-4 2 0,1-3-4 0,0 5-7 15,1-3 13-15,-2-4-10 0,1-1 7 16,-1-2-3-16,0-2 3 0,-1-1-10 0,0-3-4 16,0-4-4-16,-3-1 3 0,3-1 13 0,-2-2-9 15,-1-2 5-15,2-1-10 0,-1-3 10 16,0-2-3-16,-1-3-3 0,-1-5-3 0,1 1-4 16,-1-5-3-16,2 2-3 0,-2-3 0 0,1-1-20 15,-1-2 18-15,3-1-5 0,-3-3 20 16,2 1-9-16,-2-2 5 0,-1-1-19 0,2-1 8 15,-3 0 14-15,-2-5-3 0,-1 3-9 16,1 0 11-16,-1 1-9 0,-1 2 18 0,3-1-15 16,-1 2-3-16,-2 1 4 0,2 2 9 0,-1 0-8 15,-3-1-4-15,7 3 4 0,-1-3-1 16,-1 2-5-16,2 3 16 0,2 2-13 16,-1 1 5-16,2 2 19 0,-2 2-18 0,4 2 0 15,0 2 4-15,3 1-4 0,-4 0 1 16,2 1 3-16,0 1-6 0,1 3 4 0,-2 2 5 15,2 1-8-15,1 3-1 0,-1 2 0 0,0 0 4 16,1 2-3-16,1 0-8 0,1 2 10 16,-2 0 12-16,3 5-17 0,-2-2 12 0,0 1-13 15,1 2 1-15,-2 2-3 0,-1-2 11 16,-1 3-13-16,2 1 18 0,3 2 1 0,-6-1-3 16,3 0-13-16,-2 2 12 0,3 1-4 0,-3-2 6 15,1 1-7-15,-2-1-2 0,1 2 0 0,5-1-5 16,-5-1 8-16,-1 3-4 0,0-2 14 15,0 1-3-15,0 4-9 0,-3-2-5 16,1 0 10-16,0 2-1 0,-2-1 3 0,2 3 7 16,-3-1-14-16,3 1 7 0,1 0-9 0,-2 0 12 15,1-2-9-15,-1 2 7 0,-1-2-9 0,2 3 10 16,-2-4-12-16,3 2 8 0,-2-1-1 16,3-2 5-16,-2 1-11 0,-1 5 12 0,-1-1-12 15,2-5 3-15,-2 2-1 0,3 0 0 16,-1 0-7-16,0-2 3 0,1 2 2 0,-2-1 6 15,-1 2-3-15,2-1-6 0,-3 2 5 0,3-1 1 16,0 0 4-16,-3 0-13 0,0 0 8 0,0 1 8 16,0 0 6-16,0-2-13 0,2 3-2 15,-2-1 7-15,1-1-2 0,-1 3 10 0,-2-2-2 16,6-1-3-16,1 2-10 0,-4-2 5 0,2 4-6 16,1 0-2-16,3 1-1 0,-3 2 2 15,5-2-4-15,0 2-14 0,2 3 23 0,0 0-11 16,2 3-6-16,-1 4-1 0,0-1 7 15,1 1-12-15,1 5 4 0,0 0 7 0,0 0 1 0,0-8-3 16,0 8-13-16,0-6-3 0,0 6 6 16,0-7-31-16,0 7 4 0,0 0 1 0,0-6 12 15,0 6 6-15,0 0 24 0,0 0-32 0,0-7 18 16,0 7-16-16,-8-8 17 0,7 7 18 16,1 1-52-16,0-2 31 0,0 1 1 15,0 1 26-15,-1-1 4 0,0 1-34 0,1-1 9 16,0 0-51-16,-3 0-33 0,2 0-16 0,-1 1-49 15,2-1-39-15,-2 1-519 0,-2 0 0 16,2-1 0-16</inkml:trace>
  <inkml:trace contextRef="#ctx0" brushRef="#br0" timeOffset="5841.776">8927 5732 78 0,'0'0'72'0,"0"0"-19"15,0 0 6-15,0 0 19 0,15 4-28 16,9-13 17-16,2-4-23 0,7-4 19 0,2-5-11 15,7-3 9-15,6-4-7 0,9-1-16 0,7-6 22 16,3-2-25-16,8-2-13 0,4-6 7 0,6 0 1 16,5-5-25-16,6-2-3 0,2-2 24 0,5-3-10 15,1 0 17-15,65-36-5 0,-31 21-24 16,-19 11 4-16,-12 9 0 0,69-35 15 0,-38 19-27 16,-25 14 3-16,-17 9 2 0,3-1 8 15,-1 1-15-15,-2 4 6 0,-6-1 6 0,-3 3-9 16,-6 1 1-16,-2 2-4 0,-5 3 1 0,-7 3-5 15,-6 2-21-15,-5 3-12 0,-4 4-14 0,-9 0-16 16,-5 3 3-16,-5 2-19 0,-6 1-50 0,-8 1-60 16,-2 6-34-16</inkml:trace>
  <inkml:trace contextRef="#ctx0" brushRef="#br0" timeOffset="7292.136">8998 5735 65 0,'0'0'111'0,"0"0"-28"0,0 0-3 15,0 0-11-15,0 0 9 0,0 0-5 16,0 0-2-16,0 0 1 0,0 0-6 0,2 3-2 16,7 14-13-16,2-1 3 0,-1 5-1 0,1 0 8 15,-1 2 4-15,1 2-17 0,-1 0 4 16,-1-1-11-16,-2 1 17 0,2 0 8 0,0-1-10 16,0 2-10-16,0 0 6 0,-1-2-13 0,0 4-1 15,1-8 8-15,-3 0-15 0,-1-3-10 16,3-1 5-16,-2-2 9 0,-2-4-17 0,0-2 11 15,-2-1-7-15,1-1 6 0,-2-2 5 16,1-1-20-16,0 0 8 0,1-1 10 0,0 0-3 16,0-2 3-16,1 0 5 0,-4 0-17 0,0 0 22 15,25-10-27-15,-10 0 19 0,2 0-9 0,3-5 3 16,-1 2-23-16,6-4 7 0,3-3 11 16,5-2-13-16,3-1-7 0,3-2 15 0,4-2-10 15,2-1 5-15,5-2-6 0,0-2-1 16,8-1 14-16,3-1-23 0,3-1 12 0,3-1-16 15,2-1 29-15,3 2-19 0,0 0 5 16,1-3-16-16,0 1 24 0,4-1-13 0,0 1 2 16,3-2-11-16,3 3 1 0,4-2 12 0,-1 0 1 15,4-1-12-15,-1 1 9 0,-1 0-11 0,0 3 12 16,-3-2 6-16,1 3-18 0,-3-1-2 16,-4 4 14-16,0-1-10 0,-3 2 14 0,-4 5-11 15,-3-2-9-15,-5 3 17 0,-3 1-6 16,-5 2-17-16,-6 2 10 0,-1 1 10 0,-4 2-10 15,-3-1 7-15,-4 1 9 0,-5 2-3 16,-1 1-1-16,-2 1-10 0,-4 5 18 0,-1-4-6 16,0 1-4-16,-6-1 7 0,2 2 7 0,-6 1 22 15,2 0-28-15,-4 3 7 0,1-3 7 16,-4 1-14-16,1 4 0 0,-5-1 7 0,0 1 6 16,1-1-25-16,7-1 12 0,-5-1-2 0,-1 3 0 15,-1-1 9-15,2 1-14 0,5-3-4 16,0-1-5-16,-4 2 17 0,-1 0-11 0,1 3 7 15,-4-2 15-15,-1 2-18 0,1 0-2 0,-4 1 0 16,1-2 12-16,1 2-23 0,-2 1 23 16,1-2-19-16,-1 1 21 0,-2 1-17 0,0 0 29 15,0 0-26-15,0 0 3 0,0 0 7 0,0 0 6 16,7 0-1-16,-7 0-16 0,0 0 7 16,0 0 8-16,6 0-17 0,-6 0 15 0,0 0 1 15,0 0-2-15,11-9 49 0,-13 8 5 0,2-1-20 16,0 2-6-16,0-1 13 0,0 0 19 15,0 0-17-15,0 0-1 0,-2 0-11 0,2-1-17 16,0 1-4-16,0-1 11 0,-2-1-2 16,0-1-23-16,2 0 8 0,-7-9 12 0,0-3 0 15,-6-3-14-15,2-1 9 0,-5-5-31 16,1-3-11-16,0-6-23 0,-4 0-16 0,-2-3-3 16,0-5-14-16,4 1-27 0,-3-2 14 0,2 1-24 15,0 3-8-15,2-1-26 0,-1 4-68 0,3 1-436 16,0 1 0-16</inkml:trace>
  <inkml:trace contextRef="#ctx0" brushRef="#br0" timeOffset="8187.762">9730 5429 11 0,'0'0'69'0,"0"0"15"16,0 0-7-16,0 0-16 0,-27 6 12 0,15 5-8 15,0 0-19-15,0 2-5 0,1-1-5 16,-1 2-26-16,3 0 14 0,0-3-1 0,3-2 8 16,2-1-13-16,0-2-15 0,3 2-11 0,-1-5 41 15,2 2-1-15,0-5-27 0,0 0 3 16,0 0-25-16,0 0 26 0,10 10 13 0,-6-9-26 15,2 1 36-15,-1-1-15 0,2 0 0 0,0-1-9 16,1 0 11-16,9 3-3 0,-2-2 7 16,-5 1 3-16,6 5-6 0,-1-2-2 0,-5-1-5 15,-1 1 15-15,-2-2-10 0,-2 2 12 0,-1 0 8 16,0 0-17-16,-2 0 2 0,2 10 3 16,-4-8-2-16,0 1-13 0,0 7 11 0,-10 12 0 15,5-13-23-15,-2-2 16 0,-3 1 4 0,3-2-15 16,-2 1-39-16,-3-3 1 0,-1 0-24 15,-3 0-34-15,1-2-51 0,-5-2-90 0</inkml:trace>
  <inkml:trace contextRef="#ctx0" brushRef="#br0" timeOffset="8955.734">9926 5575 110 0,'5'-1'108'0,"2"0"-9"16,-2-1-21-16,1-1 10 0,7-4 2 15,-1-2 2-15,-1 0-11 0,2-2-13 0,-5 0-15 16,-3 3-13-16,0-5 14 0,-1 2-22 15,-2 3-6-15,-2-2 11 0,0 10-7 0,0-10-4 16,0-2 11-16,0-2-29 0,-14-12 24 0,10 14-20 16,2 4 18-16,-2 1-5 0,1 2 0 0,-1 1-5 15,3 1 18-15,-2-1-11 0,0 3-3 0,1-1-6 16,-1 2-9-16,0 1 5 0,0 1-4 16,3-2 0-16,0 0 6 0,-9 11 4 0,5-7-3 15,-2 10-19-15,3 0 11 0,-1 1 8 16,2 2-6-16,0-6-2 0,2-11 7 0,0 11-15 15,0 2 1-15,11 11 8 0,-7-14 9 0,-1-3-9 16,2-1-18-16,-1-1 17 0,7 3-5 0,-1-2-19 16,4-1 1-16,-1-2-16 0,-13-3-25 15,11 0-1-15,-1 0-10 0,-1 0-8 0,18-12-16 16,-11 5 29-16,-1 0-4 0,-7 0-36 16,4-5-8-16,-1 5 0 0,-2-6-13 0,1 1 7 15,-4-1 11-15,1-2 6 0,0 2 22 0,2-1-5 16,-4 0 38-16,0 1 4 0,2 0 48 15,-4 1 10-15,0 3 15 0,-1 2 33 0,-2 1-3 16,2 1-17-16,-2 2 32 0,0 3 8 0,0 0 4 16,0 0-4-16,0-8-10 0,0 8-1 15,0 0 7-15,0-7-13 0,0 7-9 0,0 0 3 16,0 0-16-16,-6-6 1 0,3 9 4 16,2 0-6-16,0 0-9 0,-1 3 3 0,1 0-19 15,0 1 7-15,-1 10 4 0,2 1 2 0,-2-5-19 16,2-1 11-16,0-12-9 0,0 10-7 0,0-2 2 15,0-1-1-15,0 0-15 0,0-7 5 16,0 8 1-16,0-2 12 0,0-6-13 0,0 6-8 16,12 4 1-16,-10-8 2 0,2-1 11 15,-1-1-7-15,0-1 13 0,0-1-16 0,0 0 12 16,0-1-3-16,0-1 13 0,0 1-3 16,-2-1 10-16,3 0-9 0,-2 0 5 0,2-1-1 15,-2 3 5-15,1-3-9 0,0 3-11 0,-1-2 15 16,0 1-23-16,0 1-11 0,1-1-16 15,-1-1 2-15,1 2-21 0,0-1-47 0,-1 1-32 16,3 0-59-16,-2-2-122 0,1 0 53 0</inkml:trace>
  <inkml:trace contextRef="#ctx0" brushRef="#br0" timeOffset="9467.688">10383 5195 64 0,'-1'-2'195'0,"0"0"-35"0,0 0-7 0,2 0-12 16,-1 2-3-16,0 1-11 0,1 1 0 0,0 0 6 15,2 2-11-15,0-1-26 0,1 2-5 0,5 8 3 16,0-1-11-16,1 2-1 0,0-2-6 16,0 1 4-16,-1-2-12 0,1 1-3 0,-1-1-9 15,-3-2 17-15,-1-2-19 0,-2-2-15 0,1 0-8 16,-2-1 19-16,-1-1-6 0,1-1 0 0,0 0 18 15,0 1 12-15,-1-2-11 0,-1 0 8 16,2 0-11-16,-2-1-6 0,-1-3-24 0,-1 0 10 16,-2 0-10-16,2-1 28 0,-1-1-17 15,-6-7-24-15,1-1-23 0,-2-4 25 0,2 2 5 16,-1-2-6-16,4 1-16 0,1 0 5 16,2-1 7-16,-1 0-43 0,1 0 21 0,2 3-4 15,0 6-19-15,0-6-8 0,0 0 2 0,10-16 2 16,-6 15-9-16,0 4 4 0,1 3-16 15,0 1 31-15,0 3-15 0,-2 0-18 0,1 2 9 16,-1 0 20-16,0 2 6 0,0 0-17 16,-3 0 14-16,0 0 20 0,0 0-6 0,6 0 1 15,6 12 5-15,-8-7-9 0,-3 1 15 0,9 8 6 16,-5 0-15-16,4 0 23 0,-1-2-10 0,-1 2 6 16,-1 1 0-16,1-1 1 0,0 0-3 15,2-1 5-15,-3 0-22 0,1-5-10 0,-1 1 10 16,-1-3-15-16,1-2-26 0,-1 0-18 0,1-1-34 15,0-3-2-15,0 1-33 0,0-1 4 16,1 0-20-16,15-16-42 0,-11 7 12 0,1-5-25 16,-1-2-84-16,-2-1 0 0</inkml:trace>
  <inkml:trace contextRef="#ctx0" brushRef="#br0" timeOffset="9652.354">10731 5053 9 0,'1'-8'76'16,"-1"0"13"-16,3 2 13 0,-3 0 12 0,0 2 22 15,0 0 7-15,0 0-13 0,1 0-14 0,-1 2-13 16,0-1-4-16,0 3-3 0,0 0 7 0,0 0-23 15,0 0 13-15,0 3-5 0,1 0-28 0,0 1 18 16,0-1-14-16,0 2-1 0,2 0-9 16,-1 0-15-16,2 10-2 0,0-4 12 0,4 1-6 15,-2-3-15-15,3 1-18 0,0 0-18 0,-1-3-9 16,1-3-30-16,0-2-10 0,0-1-30 16,1-1-30-16,4 0-40 0,15-14-73 0,-10 7-116 15,-6-3 0-15</inkml:trace>
  <inkml:trace contextRef="#ctx0" brushRef="#br0" timeOffset="10028.349">10878 4667 30 0,'-2'-6'183'0,"-1"1"-3"16,1 2-21-16,0-1 3 0,1 2-23 0,2 1-14 15,-2 1-15-15,0 1-7 0,2 2-4 0,0 1 3 16,1 2-6-16,2 10 12 0,1 3-7 15,4 0-20-15,-2 3 10 0,2 1-12 0,2 2 5 16,-1-1-18-16,-1 0 11 0,2 0 3 16,2 0-33-16,-3-1 32 0,1-1-39 0,-1 0 5 15,1-3 8-15,-1-1-5 0,-2-4-17 0,0 0 34 16,-2-5-38-16,-2-1-9 0,2-2-3 0,-3-3 35 16,-1 0 3-16,0-2-15 0,-2-1-11 15,0 0-11-15,2-10-11 0,-1 5 9 0,2-12 0 16,-2-3-3-16,0 3-11 0,3-7 16 15,-4 3-13-15,4-2 24 0,6 5-43 0,-2-1 25 16,0 3-13-16,-1 3 12 0,2 2 3 0,-3 3-6 16,0 2-16-16,1 2 35 0,1 2-34 0,-1 1-4 15,0 1 36-15,-7 0-27 0,13 0 10 16,19 14 1-16,-11-4 10 0,-1 2-56 16,-1 0-43-16,0-1-22 0,2 5-37 0,-3 0-66 15,-2-1-409-15,-1 2 1 0</inkml:trace>
  <inkml:trace contextRef="#ctx0" brushRef="#br0" timeOffset="11587.087">8543 7001 15 0,'0'0'114'0,"0"0"-36"0,0 0 12 0,0 0-10 15,0 0-6-15,0 0-27 0,0 0 16 16,0 12 2-16,0-12-6 0,0 0-11 16,0 0-7-16,0 0 0 0,0 0-15 0,0 0 32 15,0 0 2-15,0 0-10 0,0 0 31 0,0 0-24 16,0 0 16-16,0 0-6 0,0 0 1 16,0 0-2-16,0 0-5 0,0 0-16 0,0 0-1 15,0 0-15-15,0 0 16 0,0 0-11 0,0 0-1 16,0 0-2-16,0 0-13 0,0 0 6 15,0 0 0-15,0 0 10 0,0 0-8 0,0 0-15 16,0 0 8-16,0 0-17 0,8-6 8 0,-10 1 4 16,1-1-1-16,1-2 1 0,-3 2-4 15,3-2-19-15,-8-17 12 0,3 9-10 0,0 1 3 16,-1-2-14-16,2 6 12 0,-1-4 7 0,1 7-8 16,0 0-4-16,0 2-1 0,2 1 0 15,-1-2 8-15,1 5-2 0,0-2 6 0,0 2-5 16,1 0-8-16,-1 1 14 0,-3 0-3 15,5 1-5-15,0 0-3 0,0 0-2 0,-14 23 12 16,8-8-1-16,1 3 9 0,0 0-22 0,1 4 10 16,0 1-1-16,3 3 3 0,-1-1 19 15,2-2-1-15,0-1 6 0,0-10-9 16,0 6-15-16,10 20 15 0,-9-17 7 0,7-7-20 16,-2 5 0-16,1-5 0 0,3 0 11 0,2-2-4 15,-1-3-17-15,2 0 2 0,2-6-7 16,0-1 4-16,-7-2-7 0,6 0-32 0,3 0-16 15,21-14 3-15,-18 7-15 0,0-3-9 0,1 0-16 16,0-4-44-16,-4-3-54 0,-3 2-65 16,-3 0 0-16</inkml:trace>
  <inkml:trace contextRef="#ctx0" brushRef="#br0" timeOffset="11914.212">8824 6946 68 0,'1'-5'131'0,"-2"3"-6"16,2-3-3-16,-2 2 5 0,1-1 4 15,0 2-17-15,-3 0-8 0,2 1-14 0,1 1-7 16,-2 1-10-16,1 1 3 0,-1 1-10 0,0 2-2 16,0-2-5-16,0 2-6 0,0 1-11 15,0 0 9-15,-2 9 1 0,3-1 0 0,-1-5-15 16,2 2-13-16,0-2-4 0,-1-2 8 16,1-7-18-16,0 8 17 0,0-1-14 0,0-1-25 15,0-6 4-15,0 8-2 0,10 5-4 0,-8-8 0 16,1-2 5-16,0 1-7 0,0-1 1 0,1-1 12 15,1-1 0-15,-2-1 3 0,0 1-7 0,0-2-1 16,0 0 10-16,0-2 15 0,0 1 3 16,0 0 6-16,0 0-1 0,-1-2-9 15,3 1-2-15,-3 0 21 0,1 1-8 0,2-3-10 16,-2 1 5-16,0 0-26 0,1 2-18 16,-2-1-10-16,1-1-36 0,2 0-19 0,-2 0-24 15,6-5-68-15,-2 3-110 0,-1-1-27 0,5-4 0 16</inkml:trace>
  <inkml:trace contextRef="#ctx0" brushRef="#br0" timeOffset="12168.531">8952 6649 206 0,'-3'-4'209'0,"0"0"-1"16,0 3-7-16,2-1-18 0,0 2-26 15,0-3-8-15,0 6 5 0,2-3 0 0,1 2-25 16,0 3 11-16,2-1-5 0,5 10-27 0,0 1-16 16,3 1 3-16,-3 3 2 0,1-2 12 15,-1 2-53-15,7-1 36 0,-4 1-30 0,-1 1 10 16,1-4-34-16,-1 1-21 0,0 1-28 16,-1-3-35-16,-2-1-11 0,-1-3-31 0,2 1-44 15,-4-3-36-15,-1-2-5 0,-1-1-66 0,-2-2-249 16,-1-1 1-16</inkml:trace>
  <inkml:trace contextRef="#ctx0" brushRef="#br0" timeOffset="12549.162">9023 6878 54 0,'-2'-3'116'0,"1"0"-30"15,1-2-5-15,1-1-6 0,0 1-8 0,6-10-21 16,2 2-22-16,3-1 9 0,-2 0-20 0,3 0 2 15,-1 0 3-15,0-1 23 0,2 0-12 0,-3 2 1 16,1 1-1-16,-3 1-7 0,-2 0 0 16,-2 5 6-16,0 1 23 0,-1 2-4 15,0 0 6-15,-2 1-23 0,-1 1 15 0,0-1-10 16,0 2-6-16,-1 0-11 0,0 3-1 0,0-2 13 16,-1 2-3-16,0 1-5 0,0 0-7 15,1-1 16-15,-1 2-7 0,0-1 2 0,-1 3-4 16,2 0-8-16,0-1 10 0,0-6-12 0,0 7 8 15,0-7 2-15,0 8-3 0,0-2-5 0,0-6-12 16,0 10-17-16,0-2 10 0,0-2-15 16,0-6 12-16,9 15 12 0,-7-11-16 0,1-2 9 15,-1 2 2-15,1-3 0 0,0 1-5 0,-1-2 9 16,2 1 7-16,-1-1 8 0,0-1-2 16,-1 0-8-16,0 0 5 0,-1-2-14 0,1 1-1 15,-1-2-28-15,0-1-15 0,1 0-35 0,1 1-14 16,4-8-53-16,4-4-56 0,-4 8-17 0</inkml:trace>
  <inkml:trace contextRef="#ctx0" brushRef="#br0" timeOffset="13046.062">9427 6481 108 0,'-9'12'141'0,"1"-2"-16"16,2-1-13-16,-2 3-7 0,3-3 9 0,1 0-21 16,2-1 0-16,1 1-18 0,0-2-8 15,1-7-15-15,0 6-24 0,0-6-10 0,0 8-35 16,12 14 19-16,-7-16-36 0,1-2 31 0,0 1-33 16,-1-2 27-16,3-1-25 0,-3-1 28 15,0 0-38-15,-5-1 38 0,0 0-45 0,7 0 20 16,-7 0 12-16,7 0 32 0,-7 0-7 0,11-13-10 15,-9 11 43-15,-1-1 3 0,0-1 12 0,-1-1 15 16,0-2 3-16,0 3 17 0,0-2-4 16,0 0 18-16,0 6-8 0,0 0 18 0,0-7-4 15,0 7-1-15,0-8 2 0,0 8-6 0,0-7 13 16,0 7-25-16,0-7 1 0,0 7-40 16,0 0 6-16,0-6-2 0,0 6 0 15,0 0-28-15,-5-8 10 0,8 10-2 0,1 3 13 16,9 6-3-16,-2 0-28 0,3 4 50 0,0 0 1 15,-1 3-17-15,3 1-18 0,-2 0 6 0,0 2-2 16,-3-2 9-16,1 3-30 0,-2-2 23 0,0 0-16 16,-1 0 32-16,-3 1-24 0,-1-3-1 15,-2 2-3-15,-1-3 1 0,-1-3-22 0,-1-2 18 16,0-12 17-16,0 11-23 0,0-3-12 0,-11 13-20 16,6-10-14-16,-3-4-53 0,-3 3-20 15,-2-5-30-15,-4 0-38 0,9-5-58 0,-5 0-472 16,-19-13 0-16,16 1 0 0</inkml:trace>
  <inkml:trace contextRef="#ctx0" brushRef="#br0" timeOffset="13673.389">9616 6381 42 0,'0'-4'187'0,"1"2"-9"0,-1 0-27 16,-1 0 20-16,3-1-23 0,0 3-3 15,0 0-16-15,4 0 1 0,-3 0-9 0,1 3-17 16,0 0-3-16,5 8-4 0,3-1-7 0,-2 2-10 16,-1-1-18-16,3 3 10 0,-3-1-4 0,-3-1-1 15,2 1-15-15,1-2 13 0,-3 3-34 16,-2-6 12-16,-2-2-6 0,0 0 17 0,0-3 7 15,0 2-4-15,-1-3-7 0,1 0-6 16,-2-1 21-16,0 1 16 0,1-2-22 0,-1 0-4 16,0 0-17-16,0 0 15 0,0 0-14 0,1-6-9 15,-3 4 10-15,2-3-5 0,-2 3-11 0,0-3-26 16,1 2 32-16,-2-4-1 0,2 3-40 16,0-1 5-16,0 2 19 0,-2-1-3 0,0-1 17 15,2 1-26-15,-1 0-9 0,-2 0 13 16,2 1 37-16,0 0-37 0,0 0 8 0,0 1 5 15,0-1-14-15,0 0 26 0,0 3-24 0,1 0-11 16,-2 0-5-16,2 2 35 0,-1 2-29 16,1-4-17-16,0 4 14 0,0 1 31 0,1-2-15 15,0 2-34-15,-1 1-2 0,3-1 34 0,-2 0 19 16,2 0-5-16,0 0-18 0,-2-5-17 16,6 9 4-16,-1-5-13 0,-2 0 28 15,9 3-24-15,-3-2-21 0,-1-4 3 0,-8-1 14 16,8 0-14-16,-2 0 0 0,-6 0-2 15,18-11 19-15,-6 3-2 0,-7-2-2 0,0 3 13 16,-2-1-2-16,-1 0-7 0,-1-1-8 0,-1 2-3 16,0 7 14-16,0-11 3 0,-12-16-20 15,4 12 17-15,-3 3 4 0,1 1-10 0,-2 3 5 16,2 2-13-16,0 3 23 0,2-2-16 16,-1 3-12-16,3 2-21 0,1-1 3 0,5 1-29 15,0 0-22-15,-8 0-34 0,8 0-29 16,-7 0-56-16,7 0-244 0,0 0 0 0</inkml:trace>
  <inkml:trace contextRef="#ctx0" brushRef="#br0" timeOffset="14179.085">9793 6215 140 0,'1'-2'162'0,"1"4"-26"0,-1-2 17 15,0 3 0-15,1-1 9 0,2 2-15 0,0 0 7 16,5 7-16-16,1 2-5 0,-1 0-2 16,1-3-3-16,-1 3-15 0,2-1-7 0,0-1-2 15,-2 1-13-15,-1 0-1 0,-2-4-31 0,-1 1 39 16,0-4-26-16,-2-1-10 0,1 1 3 0,-1-3-22 16,-1 2 14-16,-1-1 13 0,0-1 8 15,0-1-27-15,-1 0-6 0,0-1-16 0,0 0 15 16,-2-2-11-16,0-2 17 0,-2-1-28 15,-5-6-5-15,-1-3-3 0,1 0-1 0,0 0 0 16,-2-1-3-16,6 3-16 0,-4-2 34 0,3 1-27 16,-2 2 1-16,1-1 14 0,3 2-40 0,0 2 16 15,3-1-11-15,-1 3-19 0,2 1 30 0,-1-1-22 16,1 6-37-16,0 0 24 0,0-8-34 16,10-11 9-16,-5 9-6 0,1 2-9 0,-1 1-12 15,0 1 10-15,-2 1 18 0,1 2 2 16,-2-1-3-16,1 1 14 0,-2 0-12 0,1 2 16 15,-1 0 8-15,2 0 4 0,-1 1 13 0,0 0 23 16,-2 0 1-16,0 0 10 0,0 0-13 16,5 10 16-16,-3-7 19 0,0 3 7 0,-2-2-19 15,2 1 32-15,4 9-13 0,1 0-2 0,-1 0 4 16,-3-3-15-16,3 2 14 0,0 1-13 16,0-1 18-16,-2 1-10 0,3-4-36 0,0 1-24 15,-2-3-21-15,-1-1-37 0,1-4-8 16,1 1-53-16,-1-2-14 0,-5-2-79 0,0 0-181 15,7 0 0-15</inkml:trace>
  <inkml:trace contextRef="#ctx0" brushRef="#br0" timeOffset="14502.685">9995 6102 135 0,'-2'-3'177'0,"1"-1"-31"0,1 1-8 0,-1 1-7 16,2 0-7-16,0-1-15 0,2 2-5 0,-1-1-32 15,1 0-19-15,1 0-12 0,0 0-23 0,0 0-23 16,0 0 7-16,1 0-19 0,1-1 1 16,0-1 12-16,-1 2-15 0,9-4-7 0,-7 3 24 15,-1-4 23-15,-1 3 0 0,-1 1-9 16,-1-1 12-16,-2-1 20 0,2 1 17 0,-1 0 12 16,1 1-8-16,-2 0 12 0,0-1 15 15,0 2 20-15,1-2-3 0,-1 2 1 0,0 1-30 0,-1-1 15 16,0 2-17-16,0 0-9 0,0 3-6 15,-1 3 14-15,0 1 3 0,2 12 27 0,-1-9-35 16,0 6-22-16,0 5 16 0,0 1 12 16,10 27-40-16,-5-24 4 0,1 1-53 15,3-1-20-15,0 0-30 0,-1-5-57 0,2 2-49 0,-1-7-94 16,0 5-321-16,-1-2 0 0</inkml:trace>
  <inkml:trace contextRef="#ctx0" brushRef="#br0" timeOffset="15311.684">9096 7415 100 0,'0'0'135'16,"0"0"-12"-16,0 0-11 0,-13 13 8 15,13-13-14-15,0 0-1 0,0 0-13 0,-25 20-2 16,22-19 10-16,2 2-25 0,0-3 2 0,-1 1-19 15,3-2 4-15,2 0-8 0,0-2-1 16,11-5-15-16,2-4-4 0,4-5-1 0,4 1 4 16,3-3-10-16,6-4-11 0,5-3 10 0,5-2-11 15,7-1 2-15,1-2 0 0,3-1-1 0,2-1 7 16,1-1-11-16,2 0-7 0,-5 2 10 16,3 1-18-16,-2 2 5 0,-5 3-5 0,-5 2-14 15,-6 3-23-15,-5 4-2 0,-4 1 1 16,-6 6-36-16,-2-1-15 0,-5 4-7 0,-9 3-46 15,-8 3-63-15,-4 5-49 0</inkml:trace>
  <inkml:trace contextRef="#ctx0" brushRef="#br0" timeOffset="16291.97">8995 7471 78 0,'1'-4'131'0,"0"2"5"16,0 0-4-16,0 1-15 0,0 0-1 15,-1-1-20-15,1 1 6 0,1 1-14 0,0 0-3 16,2 1 12-16,-1 1 7 0,0 1-1 0,7 7-12 15,-3 2-1-15,4 5 7 0,-1-1-8 16,0 4 12-16,0 3-19 0,-1 1 13 0,2-1-40 16,-1 0 22-16,-2 2-22 0,2-1-7 0,-2 2 37 15,2-2-30-15,0-1-12 0,2 1-4 16,0-3 2-16,0 2-10 0,-1 1 14 0,2-1 15 16,1-4-25-16,-2 2 6 0,-2-6-12 0,1-3 12 15,-2 1-38-15,-3-4 16 0,-1-1 3 16,-1-3-9-16,-1 1-5 0,1-3 18 0,-1 0 1 15,-2 0 18-15,0-1-37 0,1 0 16 0,-1 0 0 16,1-1 21-16,-1 1-20 0,0 0 4 0,1-1-3 16,-1 0 14-16,0 0-19 0,1-1-20 15,1 0 18-15,-3 0-26 0,0 0 30 16,21-11-23-16,-5 1 31 0,5 0-30 0,-1-6-5 16,5 1 37-16,1-2-22 0,5-2-13 15,1-4 9-15,7-2-3 0,0-1-22 16,3-1 18-16,3 0-12 0,0-2 18 0,5 4-8 0,-5-2 6 15,5 1-5-15,-1 0-11 0,-3 4 7 0,-3 2 31 16,-1-3-14-16,-3 6-4 0,-5 3-35 16,-5 1 0-16,-1 2 18 0,-3-1 32 0,-1 2-23 15,-5 0-7-15,-2 2 29 0,-1 2 10 16,-5 2-3-16,-5-2-18 0,2 5 45 0,-4-1-10 16,0-1-7-16,0 1 7 0,-2-1-4 0,0 2 0 15,0-3-22-15,-1 0 17 0,-1 4 1 16,0-11 6-16,0-2-22 0,-18-18 9 0,10 9-17 15,-3 0-1-15,-3-2 1 0,0-1-28 16,-3 0 14-16,-1-1 6 0,-1-2 1 0,-4 1 0 16,1 0-13-16,0 1 3 0,1 1-17 0,0 0 5 15,3 0 8-15,1 1 7 0,0 1-10 16,3 0-25-16,3 4-17 0,-2-2 16 0,4 3-13 16,0 4-31-16,3 2-27 0,-2 0-40 15,4 3-39-15,2 2-68 0,0 2-468 0,2 2 0 16,0 3 0-16</inkml:trace>
  <inkml:trace contextRef="#ctx0" brushRef="#br0" timeOffset="16925.309">9483 7491 25 0,'-1'-1'163'0,"0"0"-11"16,1-2-22-16,-2 3 1 0,2 0-18 16,0 3 2-16,2-1-4 0,0 2 8 0,-1 0-23 15,2 1 8-15,4 9-9 0,3 1-4 0,-2 0 0 16,2 2-12-16,-4-1-8 0,4-1 10 15,0 0 0-15,-2 0-24 0,1 0 4 0,-3-2 8 16,-2-3 7-16,0-3-20 0,0 0-10 0,0-3-8 16,-1 0 21-16,-2 0 6 0,2-1-5 15,-3-1 8-15,1-1-20 0,-1-1-7 0,0-3-7 16,-1-2 2-16,-5-9-38 0,0-6 8 0,0-5-13 16,-1-3 2-16,-1 2 1 0,1-2 4 15,2 1-11-15,1-3 8 0,-2 2 1 0,4 0-10 16,2 14 0-16,0-9 15 0,0 0-10 15,10-26 8-15,-3 28 3 0,0 1 0 0,2 3 5 16,-2 4-26-16,0 1 2 0,0 5 5 16,0 1-5-16,-2 3-7 0,-1 3-12 0,0-1 16 15,-4 1 1-15,0 0 3 0,0 0-18 0,12 16 11 16,-12-10 8-16,2 0-4 0,-2 15-6 16,0-12-2-16,0 4 13 0,-13 15-15 0,6-12 10 15,-2 1-19-15,-2-2 5 0,2-1 2 16,-3-1 9-16,-3-1 1 0,3 1-12 0,-2-2 3 15,3 1 10-15,-2-2 6 0,3 0-11 0,0-5 25 16,5 1-11-16,-4-3 0 0,4 1 13 16,2 0-11-16,1-3-3 0,1 1 13 0,0 1 16 15,1 1-1-15,0-4 6 0,0 0-15 0,0 0 8 16,0 0 1-16,15 8-7 0,-8-8 11 16,11-1 4-16,-7 1 0 0,19-10-29 0,-8 4-7 15,2-2-11-15,0 3-19 0,-3-1-35 0,0-1-62 16,0-1-89-16,0 3-194 0,-1 0 0 15</inkml:trace>
  <inkml:trace contextRef="#ctx0" brushRef="#br0" timeOffset="17555.391">10678 6424 88 0,'-12'12'139'0,"0"-1"-9"0,1-1 3 15,0-1 0-15,3-3 2 0,3-1-11 0,1-3-6 16,0 2-17-16,1-3-19 0,2 1 4 15,1-2-2-15,1 0-14 0,3-1-9 0,0-3 2 16,11-4-1-16,3-5-11 0,1-2-3 0,3-2-23 16,3-2 13-16,4-2 3 0,3-1-9 15,4-1-15-15,4-2-1 0,0 0 19 0,5-1-15 0,1 0-16 16,-1-2 2-16,0 3 1 0,-1-1-20 16,-2 2 6-16,-2 2-2 0,-7 2-10 0,-3 3-33 15,-3 2-21-15,-7 3 12 0,-2 4-23 16,-6 2-12-16,-12 6-33 0,4 3-79 0,-8 2-92 15,-8 9 0-15</inkml:trace>
  <inkml:trace contextRef="#ctx0" brushRef="#br0" timeOffset="18211.358">10678 6465 117 0,'-1'-1'121'0,"0"1"-12"0,0 1-4 15,1 0 11-15,-1 1 7 0,3 3-9 0,-1 0 14 16,4 8-25-16,-1 5-5 0,3 2 7 0,-1 1-4 15,4-1-15-15,-3 4-10 0,0 0 19 0,1 1-17 16,1 2 2-16,-1 1-4 0,0 1-1 16,1 0-5-16,0 0 4 0,-2 0-19 0,2-2-4 15,-1-1-9-15,0-1 14 0,0 1-23 16,0-3-12-16,2-1 12 0,-3-6 11 0,0-3-18 16,0 1 8-16,0-6-9 0,0-4 4 0,0-4 4 15,1 0-9-15,0 0-6 0,21-20-3 0,-11 6 5 16,4-2-23-16,3-4 10 0,2-3 3 15,2-1-24-15,7-4 3 0,0 0 7 0,1 0-3 16,4 1-12-16,0-2-2 0,2 2-1 0,-1 0 6 16,3 1-15-16,-2 2 30 0,-2 1-23 15,-1 3 21-15,-2 1 2 0,-4 1-19 16,3 2 2-16,-4 5 24 0,-5 1-9 0,1-2-8 16,-6 4 9-16,4 1 26 0,-5 0-13 0,-2 1 3 15,-3 3-15-15,-4 0 3 0,-2 0 31 16,-4 1-7-16,-3-1 18 0,2 2-18 15,-1-1 53-15,0 0-15 0,-2 0 17 0,0 2-11 0,0-1 17 16,0-1-35-16,-1 0 32 0,-1 0-5 16,1 0-7-16,1-1 0 0,-3-1-32 15,0 1 13-15,0 3-4 0,0-10-5 0,-20-14-28 16,9 7 9-16,0-3-14 0,-3-1-24 0,-1 2 26 16,0-3-44-16,2-2 40 0,-5-2-21 0,3-1-20 15,-2 0 49-15,0 0-29 0,3 2-8 16,1 0 4-16,0 2 1 0,-1 4-20 0,-2-2-16 15,2 1-29-15,1 3-35 0,0 0-14 0,1 5-19 16,2 0-35-16,1 7-25 0,0 2-417 16,2 3 1-16</inkml:trace>
  <inkml:trace contextRef="#ctx0" brushRef="#br0" timeOffset="18510.061">11052 6521 60 0,'0'-1'134'0,"-1"1"4"16,1 3-15-16,1-1 8 0,1 3 7 0,-1 1-13 15,4 8 9-15,1 2-29 0,1 1-8 16,0 0-6-16,0 1-5 0,1 0 15 0,3 2-16 16,-2-4-25-16,1 2 3 0,-5-2-2 0,6-2-28 15,-2-1-28-15,-1-1-17 0,0-3-47 0,-4-3-25 16,-1-1-38-16,3-3-73 0,-4-1-101 16,-2-1 45-16</inkml:trace>
  <inkml:trace contextRef="#ctx0" brushRef="#br0" timeOffset="18747.432">11201 6391 6 0,'1'-3'192'0,"-1"1"-22"0,1 1 7 0,0 2-15 16,1 1 26-16,-1 1-18 0,1 2-26 0,1-1 18 15,5 12-11-15,0 0 17 0,-2 1-34 16,4 1-15-16,-2 1-7 0,1-1 3 0,1 1-21 15,-4-2 11-15,2 0-27 0,0-1 16 16,-2 0-37-16,2-2-40 0,-1-2-1 0,2-1-42 16,-5-2-11-16,0-3-47 0,-1-1-25 0,0-1-21 15,-1 2-41-15,0-4-17 0,-2 0-56 16,0-2-167-16,0 0 0 0</inkml:trace>
  <inkml:trace contextRef="#ctx0" brushRef="#br0" timeOffset="18893.058">11181 6635 118 0,'0'-3'126'0,"1"-2"-19"0,1 1-15 0,6-9 3 16,2-2-18-16,1 3-27 0,4-5-24 0,-2 5-58 16,4-4-76-16,-4-2-121 0,1 1 10 0</inkml:trace>
  <inkml:trace contextRef="#ctx0" brushRef="#br0" timeOffset="19891.411">12598 5525 110 0,'0'0'126'0,"0"0"-6"0,-13 0-12 16,13 0-6-16,0 0-3 0,0 0 6 0,0 0-27 15,-26 9-3-15,27-8 8 0,0-1-9 16,3-1 4-16,0-2-21 0,17-5 13 0,2-1-10 15,1-2-10-15,7-3-2 0,4-1 2 0,5-3-8 16,4-2 1-16,4-1-7 0,3-1-8 0,1-1-8 16,2-3-20-16,-2 3 2 0,-1-1-27 15,-1 1 6-15,-4 1-22 0,-3-1 1 0,-2 2-17 16,-6 4-37-16,-5 3-7 0,-5 0 7 0,-3 1-32 16,-4 0-56-16,-6 5-53 0</inkml:trace>
  <inkml:trace contextRef="#ctx0" brushRef="#br0" timeOffset="20698.074">12592 5532 14 0,'0'-2'155'16,"-2"1"0"-16,2-1 4 0,0 0-26 0,0 0-1 15,-2 1-7-15,4 0-18 0,-2 1-6 0,0-1-20 16,0 3 9-16,0 0-15 0,2 1-7 15,0 2 12-15,2 10-19 0,-1 4 2 0,5 1 16 16,0 4-2-16,-2 1-17 0,1 0-5 0,0 3 3 16,-6 2 15-16,7-1-7 0,-3 1 4 15,1-2 6-15,-1 1-17 0,1 0-1 0,1 0-6 16,-2-1 8-16,1-3-9 0,-6-11-11 16,0 5 2-16,9 23 9 0,-3-23-13 0,0-4-6 15,0-1-11-15,-3-3 10 0,1-4 6 0,0-1-34 16,0-3 31-16,1-2-3 0,-5-1-25 0,12 0 22 15,19-15-10-15,-10 2 20 0,1-2-7 16,7-3-40-16,2-1 24 0,3-3-3 16,5-1-12-16,3-1-4 0,2-2-8 0,4 1 6 15,-1-1-12-15,2 0 3 0,1 2 33 0,1 1-24 16,-1 1 15-16,0 2-28 0,-4 4 4 0,0 0 0 16,-6 4 15-16,0 0-4 0,-8 2 10 15,-1 0-17-15,-2 3 0 0,-1 1-19 0,-6 0 26 16,-4 0-18-16,-2 2 17 0,-3 2-13 15,-3-1 28-15,-4 2-1 0,0-1-6 0,-1-1 32 16,-1 3-21-16,0-1 15 0,0 1 1 0,-2-2 25 16,0 1-12-16,0 0 27 0,2-1 2 15,-3 1-21-15,1 1 13 0,0-2-20 0,0 1 28 16,0-2-12-16,-2-1-13 0,0 0 9 16,0 4-24-16,0 0 1 0,0-15-5 0,-13-19 19 15,4 12-16-15,0-1-34 0,-2-2 6 0,1 0 16 16,0-3-25-16,-1-3-2 0,-3-1 19 15,3 0-3-15,0 0-16 0,-5 1-9 0,7 3 0 16,-3 1-7-16,3 5 7 0,-1-3 4 16,0 6 16-16,3 2-37 0,-1 2 21 0,5 3 2 15,-1 2 5-15,2 2-24 0,0 3 5 0,0-1 10 16,-4 2 9-16,4 0 1 0,0 1-17 16,0 1 8-16,0 1-17 0,-1-1 27 0,1 0-30 15,0 1 5-15,0 0 10 0,-2 0-8 0,1 0-10 16,-2 0-6-16,-2 1-46 0,1 0-30 15,-1 0-20-15,7 0-36 0,-6 0-47 0,-4 0-410 16,-3 0 0-16</inkml:trace>
  <inkml:trace contextRef="#ctx0" brushRef="#br0" timeOffset="25013.618">8468 8958 40 0,'0'0'45'0,"0"0"9"0,0 0 5 16,0 0-21-16,0 0 25 0,0 0 0 0,0 0 0 16,0 0-12-16,0 0 30 0,0 0-1 15,0 0 14-15,0 0-2 0,0-13-11 0,0 13-2 0,0 0-1 16,0 0 7-16,0 0-7 0,0 0-4 15,0 0-8-15,0 0 6 0,0 0-10 16,0 0-10-16,0 0 11 0,0 0 0 0,0 0-9 16,0 0-5-16,0 0 7 0,0 0-8 0,0 0-15 15,0 0 18-15,0 0 1 0,0 0-3 0,0 0-18 16,0 0 12-16,0 0 16 0,0-12-17 16,0 12 3-16,0 0-8 0,0 0 9 0,0 0 4 15,0 0-20-15,0 0-11 0,0 0-4 0,0 0 4 16,0 0 5-16,0 0-3 0,0 0 10 15,0 0-8-15,0-13-6 0,18-3 10 0,-18 16-15 16,0 0-9-16,0-1-12 0,1 2 22 16,-1-1-3-16,0-1-7 0,0 1-8 0,0 1 23 15,1-2 5-15,-3 1-28 0,2 0-4 0,0 1-2 16,0-1 21-16,-3-1-11 0,4 1 5 0,-1 0-6 16,2 0 13-16,-4 0-14 0,2 0-14 0,-2 0 20 15,1-1-10-15,1 0 16 0,0 1-14 16,0 1 11-16,0-2 4 0,0 0-6 0,0 1-6 15,-2 0-1-15,3 0-16 0,-1 0 33 0,-1 0-14 16,1 0-1-16,0 1-1 0,0-1 13 16,0-2-16-16,0 2 4 0,0 0 16 0,0 0 2 15,2 1-11-15,-1-1-11 0,-2 1-3 0,1 0 16 16,0-2-3-16,0 1-6 0,-1 2 17 16,2-2-35-16,-1 1 19 0,0-1-2 0,-1-1 3 15,1 2 2-15,1-1-16 0,-2 0 4 16,1 0 11-16,0 0-6 0,0 0 3 0,0-1 15 15,-1 2-31-15,1-1 17 0,0 0-11 0,0 0 17 16,-1 0 10-16,1 0-21 0,0 0 3 16,0 0-22-16,0 0 28 0,0 0-17 0,0 0 8 15,0 0 7-15,-1 0-12 0,2 0-6 16,-1 0-15-16,-1 0 4 0,1 0 13 0,0 0 6 16,1 0 3-16,-1 2-17 0,0-4 23 0,0 2-8 15,0 0 2-15,0 0 0 0,0 0-9 0,0 0 15 16,0 0-7-16,0 0 1 0,0 0 3 15,0 0-8-15,0 0 8 0,0 0-5 0,0 0-11 16,0 0 1-16,-1 0-13 0,2 0 32 16,-1 0-15-16,0-1-5 0,0 1 3 0,0 0 1 15,0-2-16-15,0 2 23 0,0 0-7 16,0 0 1-16,0 0-2 0,0 0 8 0,0-1-1 16,0 1-5-16,0-1 7 0,0 1 4 15,0 0-8-15,-2 1-1 0,3 0 2 0,0-1-8 16,-1 0 2-16,-1 1-14 0,1-2 14 0,0 1 6 15,-1-1 4-15,1 1 6 0,0-1-11 16,0 1-3-16,1 0 9 0,-2 1 4 0,0-1-4 16,2 0-9-16,-2 0-2 0,2 0 10 15,-1 0-14-15,0 0 29 0,0 0-20 0,0 1 19 16,0-1-18-16,0 0 11 0,1 0-2 0,-1 0-13 16,-1 0 8-16,1 0 5 0,0 0-7 0,0 0 3 15,0 0 9-15,0 0-3 0,0 0-1 0,0 0-7 16,0 0-4-16,0 0 15 0,0 0-2 15,0 0-11-15,0 0 12 0,0 0-3 0,0 0 0 16,0 0 1-16,0 0-9 0,0 0-2 16,0 0 11-16,0 0-16 0,0 0-2 0,0 0-7 15,0 0 8-15,0 0-2 0,0 0-4 16,0 0-21-16,0 0-29 0,0 0-71 0,0 0-113 16,0 0-93-16,0 0 1 0</inkml:trace>
  <inkml:trace contextRef="#ctx0" brushRef="#br0" timeOffset="47374.492">14596 3410 37 0,'0'-15'95'0,"0"15"-12"15,0 0 12-15,0 0-13 0,0 0-1 0,0 0-4 16,0-11 6-16,13 11-14 0,-13 0 3 0,0 0-7 15,15-20-2-15,-15 18 3 0,1 2-10 16,-1-1-2-16,0 0-8 0,0 1 15 0,0-1-11 16,0 1-10-16,0 0 5 0,0 0-6 15,0 0-11-15,-1 0 6 0,1 2-14 0,-2-1 5 16,0 1-5-16,0 1 1 0,-2 1-16 0,0 0 11 16,-6 7 0-16,1-1 3 0,2 0-12 0,-2 0-4 15,5-3 7-15,-1 0 6 0,1-2-21 16,0 1 5-16,1-2-15 0,1 0 22 0,-1-1-13 15,1 1 0-15,1 0-9 0,0-1-3 0,0 0-2 16,1-3 13-16,0 0-12 0,0 0 2 16,0 0-4-16,0 0 5 0,15 12 1 0,-9-12 0 15,1 0-5-15,-1 0 21 0,4 2-8 0,8 0 3 16,-1 1-7-16,-1-1 14 0,-4 1 3 16,-3 0 2-16,-1 0 4 0,0 0-10 0,-2 0-10 15,-1 0 7-15,-3-1 4 0,0 3 7 16,2-1 10-16,-3 0 6 0,-1 1-1 0,0 1-21 15,0-6 18-15,0 0-1 0,0 13-5 16,-18 16 11-16,8-16-14 0,0 1-17 0,0-1 9 16,-2-1 2-16,0-1-23 0,3-1-14 0,2-3-22 15,0 1 4-15,5-2-64 0,-2-2-33 16,-1-1-60-16,3-1-40 0</inkml:trace>
  <inkml:trace contextRef="#ctx0" brushRef="#br0" timeOffset="47731.547">14802 3403 130 0,'1'-4'170'0,"1"-1"2"16,-1 0 14-16,0 1-4 0,1-1-37 0,0 2 7 15,-2-3-15-15,3 3-14 0,-2-1-5 0,0 1-4 16,0 2-15-16,1-2 4 0,-1 1-16 16,-1 0-8-16,2 0-15 0,-2 0-14 0,2-1 6 15,0 3-9-15,0 0-2 0,1 0 2 0,-1 2-20 16,1 0 16-16,-1 1-2 0,2-1 12 16,0 4-13-16,3 6-9 0,3 0-13 0,-2-1 3 15,0 2-8-15,0-1 29 0,1 1-24 0,-6-2-1 16,3-3 3-16,-2 0-9 0,1-2-5 15,-2-1 1-15,0 0-5 0,1 2-26 0,-2-4-16 16,0 1 3-16,1 0-27 0,-2-3-31 0,0 4-16 16,0-3-13-16,0 0-48 0,-1-2-46 15,-3 0-240-15,1-2 0 0</inkml:trace>
  <inkml:trace contextRef="#ctx0" brushRef="#br0" timeOffset="48387.26">14964 3180 11 0,'-3'5'102'0,"0"-1"-13"0,-5 10-10 15,4 0-9-15,1-1 10 0,1-4-23 0,-2 9 0 16,3-7-16-16,1-1 9 0,0-10-25 16,0 7 19-16,0 1-33 0,0-2 2 0,0-6 4 15,13 17-21-15,-9-14 26 0,0 2-28 0,0-3-16 16,-1 0 25-16,1 1 2 0,0-2-28 0,0 1 17 16,-1-2 30-16,0-2-32 0,2 0 11 15,-3 0 7-15,-2 2-2 0,4-7 15 0,-4 3-13 16,2-1 30-16,-4-1-23 0,2 0 19 0,0 0 1 15,0-2 0-15,0-1 14 0,0-1-3 16,0 3-20-16,-9-8 27 0,6 9-17 0,1 2 9 16,2-1 0-16,0 2-6 0,0 3 8 0,0 0-10 15,0 0-6-15,0-7-15 0,0 7 10 16,0 0-7-16,0 0 6 0,0-8-18 0,2 9 19 16,1 3 2-16,0 0 8 0,7 11-8 0,-3-1 19 15,4 2-3-15,-3 2 0 0,0 0 5 0,2 1-4 16,0-1 3-16,0 5-5 0,-4-1-2 15,3-1 4-15,0 0-4 0,-6-1-8 0,-1 1-13 16,1-1 14-16,-2-2 0 0,-1 1-11 0,0-4 3 16,0-6 6-16,0 2-13 0,0 3-12 15,-9 12-31-15,3-13-7 0,-4-1-40 0,1-2-32 16,0 1-26-16,-1-1-24 0,0-4-62 0,3-3-202 16,-1-1 0-16</inkml:trace>
  <inkml:trace contextRef="#ctx0" brushRef="#br0" timeOffset="48935.341">15141 3092 81 0,'1'-1'92'0,"0"-1"1"16,1 4-14-16,-1-1 6 0,1 0-4 0,2 2-18 15,-1 1 8-15,6 7 1 0,-1 1 10 16,0 2-5-16,-2-1-6 0,1 0 11 0,2 2-6 15,-1 1-6-15,0 1-14 0,-3-1 11 16,0-1 1-16,2-6-9 0,-4 6-2 0,1-4-4 16,-2-1-16-16,-1-2 6 0,1-3-14 0,-1-2 13 15,0 2-15-15,1-1 13 0,-2 0-6 0,0-3 4 16,2 2 28-16,-2 0-12 0,1-2-6 16,-1-1-19-16,-3-1-2 0,1-1 15 0,1 0-12 15,0-3-1-15,-5-7 0 0,0-2-19 16,-1-2 6-16,2 0-4 0,1-2 1 0,-2 4-13 15,4-4-2-15,0 0 9 0,1 1-6 0,0 5 16 16,1 1-16-16,0 1 5 0,-1 2 13 16,1 2 0-16,0 6-6 0,0 0-2 0,0-7 6 15,0 7-20-15,11-12 13 0,-8 12-5 16,1 1-5-16,3-1 3 0,-1 3 8 0,6 2-11 16,1 0 8-16,-1 1-7 0,1 1-15 15,-1 2-22-15,-4-2-13 0,-1-3-27 0,-2 1-16 16,-1 1-48-16,-1 0-15 0,2 9-25 0,-5-8-55 15,2-2-115-15,-1 2 1 0</inkml:trace>
  <inkml:trace contextRef="#ctx0" brushRef="#br0" timeOffset="49269.496">15402 3028 23 0,'-1'-3'140'16,"1"0"-13"-16,-1 1-19 0,1 1-4 16,0 0 4-16,0 1-1 0,0 2-13 0,1-1 7 15,0 3-12-15,1-1-5 0,-1 2-11 0,2 0-19 16,5 7 2-16,-1-1-3 0,-1-2-5 16,0-1-11-16,3 2-12 0,-1-2 15 0,2 2-10 15,-1-3-3-15,-1-3 1 0,-2 0 5 0,-1 0-6 16,0-2-5-16,0-1 8 0,0 1-10 15,-1-2 18-15,2 1-4 0,-6-1-13 0,0 0 3 16,0 0 6-16,7 0 12 0,4-11-22 16,-8 7 19-16,-3-2-11 0,8-8-8 0,-7 2-18 15,-1 6 1-15,0-3-31 0,0-4-14 16,0 0-6-16,0 0-32 0,0 2-14 0,0 1-61 16,0 1-67-16,-11-6-108 0,10 8 0 15</inkml:trace>
  <inkml:trace contextRef="#ctx0" brushRef="#br0" timeOffset="49786.106">15559 2903 6 0,'1'-2'147'0,"0"2"-9"0,1-1 1 0,1 2 0 15,0 0 7-15,1 1-8 0,0 2-16 16,7 5 5-16,2 1-7 0,-2 6-16 0,1-5 0 15,3 3-25-15,-3 1 6 0,0 1-15 16,-1 1 0-16,2 0 7 0,-1 1-27 0,-1-1 2 16,-1 0 0-16,0 1 21 0,-2 0-28 0,0 2 7 15,-2-8-3-15,1 2-26 0,-3-4 15 16,0-1 12-16,-1-2-21 0,-1-2-21 0,0-2 18 16,-1 1 13-16,0 0-11 0,1-2 4 0,-1 1 17 15,-1 0 14-15,2-2 24 0,-1 1-45 16,0-2 7-16,-1 0 10 0,0-1-35 0,-2-2 37 15,1-1-36-15,0-2 5 0,-6-7-17 0,-2-5 35 16,1-1-52-16,-2-2 2 0,0-1 10 16,0 2-17-16,0-2-7 0,-3 2-3 15,3 0-9-15,0 1 19 0,2 0-22 0,2 1 6 16,1 2 2-16,0-1 0 0,2 2 5 0,-1 2-1 16,2 2 5-16,1 2-1 0,1 1-4 15,-1 0 13-15,1 3-11 0,0 1 3 0,0 4-3 16,0 0-17-16,0-7 19 0,0 7 2 0,0-7-12 15,15-3 14-15,-11 9 0 0,2 0 0 16,0-1 2-16,2 2 4 0,0 0-9 0,-8 0-8 16,10 0 11-16,12 11 7 0,-10-3-12 0,-1 2 10 15,-3-2 15-15,-4 0-5 0,0 1-7 16,0 6-6-16,-4-8 10 0,0 1-32 0,0 4-4 16,-20 13-33-16,9-12-33 0,-2 0-55 15,0 0-33-15,-2-2-112 0,2 0-100 0,5-4 1 16</inkml:trace>
  <inkml:trace contextRef="#ctx0" brushRef="#br0" timeOffset="50727.437">14930 3811 44 0,'0'0'133'0,"0"0"-14"16,0 0-4-16,0 0-4 0,0 0 7 16,0 0-8-16,0 0-26 0,0 0 8 0,0 0-15 15,0 0 19-15,0-12-2 0,0 12-26 0,0 0 8 16,0 0-18-16,0 0 12 0,0 0-9 0,0 0 5 15,0 0-20-15,0 0-13 0,0 0 4 16,0 0 0-16,0 0 20 0,0 0-13 0,0 0-16 16,3 9 3-16,1 7-1 0,0 2-9 15,3-1 12-15,-2 1 1 0,1-2-9 0,-2 4-1 16,1-1 2-16,1 1 3 0,-1-3-7 0,0 1-2 16,-1 0 3-16,1-5 10 0,0-1-11 0,-1 2-17 15,0-6 19-15,-1-1-7 0,0-2-10 16,1 0-1-16,0-1 16 0,-1-1-3 0,0 0-11 15,0-3-21-15,-3 0-22 0,0 0-34 16,20-13-16-16,-11 2-22 0,4-1-29 0,-1 0-20 16,1-1-29-16,-2-2-20 0,-2-1-136 15,0-3 0-15</inkml:trace>
  <inkml:trace contextRef="#ctx0" brushRef="#br0" timeOffset="51024.166">15184 3842 31 0,'2'-3'104'0,"-4"-1"-13"15,2 1 17-15,0 0-15 0,0 1-9 0,0-1 3 16,0 1 3-16,-2-1-11 0,2 1-10 16,-1 2-7-16,0 0-4 0,-1 1-2 0,1 1 8 15,-1 2-15-15,0-1 0 0,2 2-7 0,-2 0 7 16,1 0-6-16,0 1-8 0,-1-2-2 0,1 2-10 16,4 0 7-16,-3-6-13 0,0 0 11 15,0 9-9-15,0-2 1 0,0-1-8 0,0 0-4 16,0-6-10-16,13 16 15 0,-9-13 6 15,1-1-8-15,-1 1-4 0,1-2 13 0,0 0-3 16,-2-1 2-16,0 0 4 0,3-2-7 0,-4 0-2 16,-2 2-11-16,0 0 1 0,12-8-2 0,-10 3 19 15,-2-1-20-15,0 0-16 0,-1 1-10 16,-5-9-5-16,-2 3-7 0,0 3-47 0,3 0 13 16,-3 2-38-16,4 3-87 0,-3-2-92 15,5 1 71-15</inkml:trace>
  <inkml:trace contextRef="#ctx0" brushRef="#br0" timeOffset="51664.27">15419 3687 107 0,'0'0'116'0,"-3"0"-9"0,0 1-12 16,-1 2-8-16,0-1 1 0,0 0-2 0,1 3-13 15,-2-2 2-15,3 2-1 0,-1-1-21 16,1 1 0-16,0 0-10 0,-1-1 7 0,1 1-10 16,2-1 2-16,0 2-23 0,0-6 20 0,0 0-26 15,0 0 1-15,0 7-8 0,13 4-20 16,-9-9-5-16,0 1 22 0,0-1 1 0,0-1-15 15,0-1-10-15,1 0 3 0,-2 1 2 16,2-1 19-16,0 0 0 0,-4 0-9 0,-1 0 11 16,0 0 14-16,0 0 3 0,0 0-7 0,16-11 0 15,-15 7 35-15,0 1-6 0,1-2 1 0,0 1 8 16,-1 0 11-16,0-2-3 0,0 0-6 0,-1 0 14 16,2 3-6-16,-2-3 6 0,0 2 18 15,0-2-12-15,0 1-12 0,2 2 14 0,-2-2-13 16,0 2 25-16,0-2-40 0,2 1 13 15,-2 2-16-15,1-1-14 0,-1 1 0 0,1 2 9 16,2 0-13-16,-3 0-9 0,0 0 2 16,16 16 7-16,-4-5-4 0,0 3 9 15,0 2-13-15,1 3 15 0,2 3 7 0,-1-2-13 0,0-1-30 16,-1 1 17-16,4 3 18 0,-1 0-27 16,2 0 15-16,-2 1-4 0,0-1-7 0,-2 0 13 15,0 1-14-15,-3-2 4 0,4 2-16 16,-5-3 28-16,-2-1-9 0,-1-4-9 0,0 0-20 15,-3 1 25-15,-2-6-11 0,-2 0 16 0,0-11 0 16,0 6-23-16,0-6 9 0,-11 15 5 16,6-13-13-16,-1 1 16 0,1-2-13 0,-10-6 36 15,0-4-28-15,-2-2-11 0,0-6-12 0,2-2-13 16,0-4-39-16,4-2-19 0,0-1-15 16,3-3-10-16,2-1-9 0,2-1-33 0,4-3-18 15,0 19-20-15,0-8-64 0,11-28-199 16,-3 26 0-16</inkml:trace>
  <inkml:trace contextRef="#ctx0" brushRef="#br0" timeOffset="51925.841">15739 3568 196 0,'1'-2'206'0,"-1"-3"-14"15,1 2 24-15,0 0-19 0,0-1-2 0,1 1-35 16,0-2 12-16,1 0-27 0,1 1-7 16,-2 1-14-16,1 0-5 0,1 1-28 0,-1 1-1 15,0 0-22-15,1 2 11 0,-1 1-20 0,2 1-6 16,-1 1-16-16,5 8 2 0,-1 2-2 16,-2 0-24-16,1 0-19 0,-5-1-41 0,0-1-18 15,-2-1-58-15,2-1-19 0,-2-10-28 0,0 8-7 16,0 0-85-16,0-1-147 0,0-1 0 15</inkml:trace>
  <inkml:trace contextRef="#ctx0" brushRef="#br0" timeOffset="52100.375">15561 3381 30 0,'-2'-3'94'0,"2"1"-8"0,0 1-23 0,2 1-26 16,0 0-33-16,0 0-64 0,2 2-111 15</inkml:trace>
  <inkml:trace contextRef="#ctx0" brushRef="#br0" timeOffset="52512.272">15763 3457 105 0,'3'2'147'16,"1"0"-8"-16,0 0-19 0,1 2 14 16,7 7-7-16,-1-1-15 0,-2 2-11 0,5 1 0 15,-5 2-15-15,0-1-4 0,1 1-6 0,-3 1-22 16,0-1-1-16,0 0 5 0,0-1-4 15,-3 1-15-15,-1-5-4 0,0-1 13 0,-2-3-10 16,1 0-16-16,0-2 5 0,-1 0-3 0,0 0 7 16,0-2 6-16,-1 1 6 0,0-2-18 15,0-1 15-15,-1 0-8 0,0-2-17 0,-2 0 10 16,2-4-16-16,0 1 5 0,-1-12 16 0,0-1-2 16,-1-2-10-16,2-1 1 0,0 1 1 15,1 12 4-15,0-5 14 0,0-1 10 0,0 2-10 16,0 1-4-16,0 0 0 0,0 0 6 0,15-13-6 15,-10 13 5-15,1 4-19 0,1 2 11 16,-1 2-2-16,2 1-21 0,2 2 8 0,-10 0 7 16,12 0-10-16,2 0-15 0,16 17-25 0,-14-6-20 15,-5 1-28-15,1 6-32 0,-4 2-27 16,-1-1-27-16,0 4-29 0,-2-3-75 0,2 5-143 16,-7-1 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6-30T07:29:19.5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5857 4737 32 0,'0'0'81'15,"0"0"-31"-15,0 0 3 0,0 0-18 0,0-13 7 16,0 13 16-16,0 0 8 0,0 0 10 16,0 0 8-16,-16-21-29 0,16 18-10 0,0 2-1 15,-1-1 2-15,0 3 5 0,1-2-15 0,-1 0 3 16,0 2 11-16,2 0-13 0,-1 1-11 16,0 2 14-16,1 1 0 0,1 2 8 15,-2 0-15-15,4 12 20 0,0 3-21 0,2 2 14 16,0 1-15-16,-1-1 8 0,3 2-1 0,-1 0-7 15,-1-1 6-15,2 2-5 0,0 2 3 0,-1-4-9 16,1 2-8-16,3 1 4 0,-3-1-1 0,0-2-12 16,1-1 5-16,1-1 5 15,-1 1 8-15,-1-2-12 0,2-2-4 0,-3-4-5 16,-1-1-11-16,-3-6-7 0,-1 1-25 0,0-2-6 16,0-4-41-16,0 0-22 0,-1-4-63 15,-1 0-113-15,0 0 34 0</inkml:trace>
  <inkml:trace contextRef="#ctx0" brushRef="#br0" timeOffset="375.727">6031 4682 90 0,'-1'-4'131'0,"0"-1"-10"0,0 1-6 0,0 1-21 16,-1 0 1-16,1 1-13 0,0-2 12 0,0 2-17 16,1 2-9-16,-2 0-15 0,2 1-7 0,3 0 20 15,-2 3-19-15,1 2 9 0,2 9-3 16,2 5 2-16,-1 0-8 0,2 1 11 0,2 2-1 15,-2 2-18-15,0 0 8 0,2 0 1 16,2 0-3-16,-1 0-18 0,-2 0-4 0,2-1 5 16,-3 0 18-16,2-4-17 0,-1-1 0 0,2-2 7 15,-2-1-9-15,0-2-14 0,0-1 8 0,-4-5-35 16,0 0-3-16,-1-5-12 0,-1 2-10 16,0-2-53-16,-2-3 0 0,0 0-77 0,-2-4-83 15,1 0-63-15,-2-1 0 0</inkml:trace>
  <inkml:trace contextRef="#ctx0" brushRef="#br0" timeOffset="571.209">5882 5107 4 0,'6'-12'37'16,"5"-3"-18"-16,0-1-5 0,2-1 10 0,2-1-17 16,1 0-4-16,0-1-4 0,1 2-24 15,1-2-17-15</inkml:trace>
  <inkml:trace contextRef="#ctx0" brushRef="#br0" timeOffset="885.379">6185 4770 7 0,'5'-6'97'16,"-3"1"-11"-16,-1 2-19 0,0 1 3 0,0 0-10 15,-1 0 18-15,-2 1-16 0,1 2-21 0,1-1 30 16,-3 2-30-16,1-1 11 0,0 1-10 0,0 0 2 16,0 2 2-16,2 1 4 0,-1 0-10 15,0 1-5-15,0 11 1 0,1-11-15 0,0 7 6 16,0 2 1-16,11 17-13 0,-5-14-2 0,1-1 3 16,2-1 6-16,-1-2-19 0,2 0 2 15,2-3 7-15,-1 0-4 0,1-2-5 0,2 0 1 16,-2-6 0-16,-1-1 7 0,-11-2-15 15,9 0 8-15,0 0-12 0,-1 0 18 0,16-11-12 16,-14 5 28-16,1-2-11 0,-4 1-10 0,-2-1 15 16,-1 1 6-16,-1 0-8 0,-1-1 3 15,-1 0-1-15,-1-1 0 0,0-4 2 0,0-4 2 16,-15-16-9-16,8 16-5 0,-2 1 1 0,0 2-14 16,1-1 3-16,1 3-30 0,-2 2-9 15,2 2-19-15,3 3-23 0,-1 1-23 0,2 0-95 16,0 1-138-16</inkml:trace>
  <inkml:trace contextRef="#ctx0" brushRef="#br0" timeOffset="1903.816">6391 4661 131 0,'2'-2'112'16,"-1"2"-10"-16,0 0-6 0,0 2-6 0,1 0 5 16,0 1-6-16,0 3 6 0,5 8-17 0,-1-1 10 15,3 1-17-15,-1 2 3 0,0 0-24 16,1 0 11-16,0-1-19 0,0 4 9 16,-1-3-12-16,2-1 0 0,-3 0-6 0,0-1 9 0,-1 1-11 15,-1-3-3-15,-2-2-1 0,1-2-4 16,-1-1-4-16,-1-1-13 0,0-2 15 0,2 0 1 15,-3-1 22-15,0 0-4 0,0-2-2 0,-1 0 12 16,1-1-3-16,-2 0-16 0,-1-2-2 16,0-1 8-16,-1-1-17 0,0-2 9 0,-3-9-11 15,-1-3 9-15,-1-1-18 0,2-2 19 0,-1 0-21 16,0 0 12-16,2-1-5 0,1 0-12 16,0-1 1-16,3 4 0 0,-2-2 9 0,1 3-11 15,1 4 8-15,1 2-11 0,0 2 10 0,0 2-17 16,0 8 18-16,0-7 3 0,0 7-4 15,0-9-6-15,0 9 5 0,0-6-9 0,11-3-4 16,-7 8 6-16,1 1 1 0,2 1 0 0,-1 2-1 16,9 4 7-16,0 0-8 0,0 1 6 0,1-2-12 15,-3 5 3-15,1 0 8 0,0-1 6 16,0 1-19-16,-3 3 13 0,0-2-5 0,-1 0 6 16,-1 1-11-16,-3-1 1 0,0-5-1 15,-1 2 13-15,0-2-4 0,-3-2-11 0,0 1 13 16,-1-1 4-16,1-1-9 0,0-1-1 0,-1 1 10 15,1-1 11-15,0-2-7 0,-1 1-2 0,-1-2-5 16,-1 0-4-16,1-2 9 0,-2-1-6 16,0-2-10-16,-7-6 1 0,2-4 6 0,-4-2-8 15,2-1 1-15,3 0 7 0,-1-1-8 16,0-1 1-16,3 1-7 0,0-1 2 0,1 2-3 16,2 0 8-16,-2 4 9 0,1-3-6 0,2 5 1 15,0 5 0-15,0-1 0 0,0 1-1 16,0-1 3-16,0 8-9 0,0-8 0 0,0 8 0 15,0-6-7-15,0 6 7 0,0 0-3 16,13-9 11-16,-9 12-11 0,0-1 11 0,0 2 10 16,9 5-6-16,-5 3-10 0,3 0 5 15,-1 2-13-15,3 0 23 0,-1 0-7 0,-1 0 0 16,-1-1 0-16,3 0-2 0,-1-1-2 0,-1 0 15 16,1-1-10-16,-1-2-12 0,1-1 13 0,0 1-10 15,-2-5 5-15,3 5-9 0,-3-7 13 16,-1 0-15-16,1-2 17 0,-10 0 6 15,8 0-28-15,4 0 10 0,16-17-1 0,-14 6-2 16,-2 0-4-16,-2-2-2 0,2 1 15 16,-5-3-1-16,-1-1-18 0,-1 0 27 0,-2-1-12 0,-2-1-16 15,-1 3 9-15,0-3 17 0,0 8-7 16,0-4 0-16,0-2-3 0,-16-17 12 16,10 16-3-16,-1 0-5 0,0 1 16 0,1 3-3 15,-1 0-3-15,2 3 21 0,1 1-6 0,-1 1 13 16,2 2-3-16,0 3-12 0,1-1 16 15,0 2-8-15,0 0-6 0,-1 2-12 0,3 0 4 16,0 0 4-16,-13 14-2 0,8-3 12 0,2 0-10 16,0 4 3-16,2 2-9 0,1-10 0 15,0 5 6-15,0 3-3 0,0 1-1 0,13 18-3 16,-5-17 3-16,1-3-7 0,0 1 2 0,3-2 2 16,4-2-14-16,1 0 3 0,2-4-7 15,3-3-6-15,3-3-24 0,-14-1-32 0,10 0-25 16,28-18-32-16,-24 6-31 0,3-3-57 0,1-6-262 15,2-2 0-15</inkml:trace>
  <inkml:trace contextRef="#ctx0" brushRef="#br0" timeOffset="3466.236">19843 4791 19 0,'164'-59'29'0,"-77"30"9"16,5-3-2-16,8-2 0 0,2 0 0 15,2-2-27-15,0 1 37 0,-2 1-3 0,2-1-21 16,2 1-3-16,0 1-20 0,1 1 20 15,-5 2-10-15,-3-2-19 0,-1 3 16 0,-7 2 31 16,-4 0-40-16,-4 2 18 0,-5 2-11 0,-7 1 13 16,-6 2-11-16,-5 3-3 0,-6 1-23 15,-7 2-17-15,-3 0 12 0,-7 3-4 0,-5 0-33 16,-6 1-38-16</inkml:trace>
  <inkml:trace contextRef="#ctx0" brushRef="#br0" timeOffset="4205.901">19421 5024 12 0,'14'0'56'0,"17"-14"-1"16,-10 7 18-16,0 1 0 0,4-6-41 0,-2 2 22 16,3-1 7-16,4 0-13 0,5-1-1 15,3-2 23-15,6-3-28 0,0 1 2 16,5-3 3-16,2-1-16 0,2 0 9 0,5-1-1 15,1-1-19-15,6-4 11 0,4 2 7 0,2-5-23 16,5-2-11-16,2-2-41 0,6-2 8 0,4 1 2 16,0-3-16-16,2 1-27 0,2-1-17 0,2-1-51 15,-3-1-54-15,2 1-6 0</inkml:trace>
  <inkml:trace contextRef="#ctx0" brushRef="#br0" timeOffset="9092.338">18782 4667 98 0,'0'0'100'15,"0"0"9"-15,0 0 0 0,0 0-16 16,0 0 4-16,0 0 4 0,0 0 6 0,0 0-12 16,0 0-8-16,0 0 5 0,0 0-12 0,0 0-12 15,0 0 12-15,0 0-1 0,23-11-10 0,-24 11 5 16,1-1-16-16,0 0-17 0,0 0-5 0,-1 0-1 16,1 1 14-16,0 0-10 0,0 0-10 15,-3-2-20-15,3 2 15 0,0-1-16 0,0 1-5 16,1 0 14-16,1 0-1 0,-2 1-1 15,1 2-2-15,0 0-18 0,0 0 18 0,2 2 3 16,-2 0-20-16,3 8 3 0,-1 1 22 0,1 1-15 16,0 2-7-16,-2 1 11 0,2 2-11 0,0-1 9 15,0 0-7-15,-4-10 7 0,0 4-10 16,0 3 20-16,0-1-22 0,11 18 3 0,-8-16 6 16,-1-4 2-16,0-3-12 0,-1-1 8 0,0-1-16 15,1-3 15-15,-1 1 4 0,-1-1-2 16,3 0-3-16,-3 0 11 0,0 0-14 0,0-2 5 15,1 2-4-15,0-2 10 0,0-1 24 16,-1 1-2-16,0-1 12 0,0-1-7 0,0-1-14 16,0 0 1-16,-2-2-12 0,1-2-12 0,-2 0 3 15,1-12 12-15,-5 1-3 0,4-4-3 0,-2-1-4 16,2-2 11-16,-2-3-19 0,1-3-1 16,-4 2 5-16,6-2 8 0,0 2-4 15,2-2-7-15,0 1-6 0,-1 1-7 0,0-2 7 16,1 2 8-16,0 13-14 0,0-5 11 0,0-3-2 15,0 1-8-15,0 0 5 0,12-16 0 16,-8 21-1-16,1 2 2 0,-2 4 3 0,0 1-7 16,2 2 13-16,-1 0-15 0,-1 1-8 0,0 2 15 15,1 0-9-15,1 2 0 0,-2 1 9 16,-3 0-15-16,0 0 10 0,0 0-9 0,24 14 2 16,-17-2 7-16,1 0 13 0,0 4-12 0,-1-1 0 15,-1 2 11-15,-2 1 5 0,2 0-8 16,-3-2-10-16,0 1 6 0,-2-4 4 0,1-1-5 15,-2-1-6-15,1-2-2 0,-1 0 6 16,0-1 5-16,0-2 4 0,0-6-22 0,0 0 4 16,0 8 5-16,0-2 5 0,0-6 2 0,0 8 7 15,-11 5-14-15,8-9-5 0,-1 0 10 0,-1-1-4 16,-1 1 12-16,1-1-3 0,0 0-10 16,-8 2 12-16,4 1-1 0,0-4 4 0,1 0-2 15,1-2-8-15,1 1 15 0,1 0-5 16,1 1-16-16,0-1 15 0,2-1 2 0,-1 1 2 15,0-1 6-15,0 1-14 0,1-1 5 0,1 1 14 16,-1-1-7-16,-1 2 10 0,1-1-11 16,0-1 4-16,0 1-19 0,1-1 16 0,-1 1-13 15,1-1 8-15,0 0-4 0,-1 1 7 16,1 1 6-16,1-1-7 0,0 0-8 0,0 2-5 16,0-3 3-16,0 0 2 0,0 0 8 0,0 5 2 15,0-5-9-15,17 21-2 0,-6-11 5 0,0-1-6 16,0 1 15-16,2 1-12 0,4-1 4 15,-2 0 7-15,3-2-13 0,0 1-3 16,2-1 7-16,1-1 2 0,-2-3-8 0,2-1-5 16,-7-2 7-16,7-1-9 0,-12 0 8 0,3 0-1 15,3 0-3-15,13-12-6 0,-18 6 2 16,3-2 3-16,-1-1-3 0,-1-2-3 0,-4 0-3 16,-1-1-19-16,1-2 30 0,-5 1-8 0,-1 1-1 15,-1 2 5-15,0-1-2 16,0 1-7-16,0-1 14 0,0-3 8 0,0 3-6 15,-10-11-4-15,8 12 6 0,-4-1 5 0,2 0-5 16,0 4 6-16,1 2-9 0,-1-1 11 16,2 3-11-16,0-1 9 0,-1 3-17 15,1-1 19-15,-1 2-10 0,0 0 3 0,-1 2-4 16,4-2-10-16,0 0 12 0,0 0 10 0,-13 11-1 16,11-7-1-16,0 0 1 0,1 1-3 0,0 1-7 15,2 0-9-15,0-1 17 0,1 2 2 16,-2 0-6-16,13 9 9 0,-4-5-21 0,1-3 16 15,3 0-7-15,1-1-20 0,1-3-35 16,-1 1-4-16,-2-4 8 0,0 0-7 0,-12-1-20 16,11 0-9-16,4 0-7 0,17-12 20 0,-18 3-33 15,2 2-12-15,-4-5-26 0,1-2-4 0,-3 0-3 16,2-2-22-16</inkml:trace>
  <inkml:trace contextRef="#ctx0" brushRef="#br0" timeOffset="9661.831">19434 4516 87 0,'1'-5'89'15,"-1"2"-29"-15,0 0 4 0,0 0 1 0,-2 1-20 16,1 1 0-16,-1 0-5 0,0 2 3 16,-2 0 23-16,1 3-25 0,-2 0-21 0,-4 6 18 15,3 1 16-15,-4-1-21 0,3 0-6 0,0 3-4 16,2-2 3-16,1-2-12 0,0-1 9 16,2 0-10-16,1-1 1 0,-1 0-9 0,2-7 8 15,0 0-7-15,0 8-3 0,0-1-10 0,0-7 5 16,0 8 10-16,12 5-26 15,-8-11-3-15,-1 1 33 0,0-1-7 0,2-1-16 0,-1-1 27 16,0 0-18-16,0-1 17 0,0-2-27 16,-1-1 39-16,1 1-25 0,-2-1 12 0,0-1 12 15,1 0 4-15,0-2 3 0,-1 1 18 0,-1-1-13 16,0 1 1-16,0-1 9 0,0 0 10 16,0 1 3-16,0 0 11 0,-1 0-11 0,1 0 6 15,0 2-6-15,-1-1-1 0,1 1-17 16,-1 0 4-16,1 1-1 0,0-1-9 0,-1 2-19 15,1 0 22-15,-1 1-30 0,0 1 16 0,0 0-3 16,0 0 1-16,5 11-20 0,-3-6 20 0,-1 1-2 16,2 13-6-16,0-1-6 0,2 1-7 15,1 3 3-15,-2-1 13 0,-1 2-5 0,0 1-6 16,-1 1-11-16,1 1 22 0,-3 2-10 16,0 0 0-16,1-2-12 0,-1-12 6 0,0 5 9 15,0 3-1-15,0 1-9 0,11 24 5 16,-7-26-11-16,1-1 17 0,-2-3-8 0,-1 0-5 15,0-6 8-15,0-1 4 0,0-2 0 0,-2-8-4 16,0 0 22-16,0 7 18 0,0-7-19 0,0 7 42 16,0-7-19-16,0 0-23 0,0 7 14 15,0-7-11-15,0 0-4 0,-7 4-5 0,3-8-14 16,-6-6 4-16,-3-5 2 0,3 0-10 0,-1-5-11 16,-1 0 7-16,2-1-23 0,3-1-8 0,0-1-21 15,2 2-3-15,5-6-24 0,0 2-1 16,0 11-39-16,12-24-15 0,-3 12-24 0,2 5-33 15,1-5-90-15,3 4-90 0,1-2 0 0</inkml:trace>
  <inkml:trace contextRef="#ctx0" brushRef="#br0" timeOffset="9936.15">19694 4373 127 0,'0'-4'155'0,"0"2"-26"16,2-1 1-16,-2 2-9 0,-2 1-4 0,4-1 1 15,-1 1-8-15,0 2-20 0,0 0 18 0,1 2-21 16,-1 0-4-16,1 2 5 0,2 10-14 0,-1 1-12 16,1-1 8-16,-2 1-7 15,0 1-17-15,1-1-4 0,2-2 10 16,-4-2-14-16,2 5-5 0,-1-6 13 0,1-1-6 0,-3-2-30 15,2-2-17-15,-2 1-26 0,0-2-47 16,2-2-21-16,-2 1-37 0,0 1-32 0,1-4-52 0,-1-2-100 16,0 0 0-16</inkml:trace>
  <inkml:trace contextRef="#ctx0" brushRef="#br0" timeOffset="10086.272">19575 4199 25 0,'-2'-3'56'0,"2"0"14"15,1 1-23-15,0 2-38 0,-1 0-22 0,3 0-56 16</inkml:trace>
  <inkml:trace contextRef="#ctx0" brushRef="#br0" timeOffset="10465.778">19870 4221 85 0,'1'-3'101'0,"-1"3"-8"0,-1 0-25 0,-1 1 2 16,1 2 16-16,-2 0-18 0,0 2-14 15,0-1 9-15,0-1-18 0,-7 9 19 0,4-2-7 16,2-3-20-16,1 0-2 0,0 0-19 0,1-2 12 16,1 1-17-16,1-1-5 0,0-2 17 15,0 2-5-15,0-5-7 0,0 0-15 0,0 0-5 16,10 12 18-16,-5-11 13 0,1 1-16 0,1 0 3 16,0 0 10-16,8 2-10 0,-3-1-20 15,-3 1 26-15,0-3-10 0,0 1 18 0,-3 0-26 16,0 1 17-16,-1 1-19 0,0-1 1 0,0 0 10 15,5 6 11-15,-4-2-24 0,-1 1 32 16,-3 0-13-16,-1-1-3 0,-1-7 1 0,0 7 19 16,0 0-34-16,0-2 18 0,-12 17-17 15,6-10-5-15,-2-2 1 0,3-2-47 0,0-2 1 16,-4 5-76-16,1-6-93 0</inkml:trace>
  <inkml:trace contextRef="#ctx0" brushRef="#br0" timeOffset="10815.858">20008 3956 7 0,'0'-4'162'0,"0"0"-4"0,1-1-28 15,-1 2 8-15,0 0-14 0,0 0-26 0,0 1-2 16,1 0-7-16,0 1-6 0,0 0-15 0,-1 2 5 16,2 0-12-16,-1 1 9 0,2 1-11 15,-1 4 9-15,3 7-6 0,2 1-1 16,0 7 11-16,-1-1-14 0,0 0 9 0,2 3-23 16,-2-1 13-16,1 2-17 0,-1-1 6 15,1 0-9-15,0-2-2 0,0-1-1 0,-1 0-4 16,1 1-2-16,-1-5-2 0,0 0-24 0,1-3-24 15,-3 2-12-15,1-7-15 0,0 0-23 16,-3-2-30-16,0-2 2 0,1 0-45 0,-1-2-21 16,-2-2-126-16,0-1-9 0,0 0 1 0</inkml:trace>
  <inkml:trace contextRef="#ctx0" brushRef="#br0" timeOffset="11257.377">20012 4207 69 0,'15'-14'46'0,"0"3"10"0,0-2-3 0,1 0 20 16,0 0-5-16,0 2-20 0,-4-3-21 15,2 5 41-15,-3-1 8 0,0 0-21 0,0 2 18 16,-5 2 4-16,-1 3-21 0,1 1 12 15,-3-1-20-15,1 2-2 0,-3-1-12 0,2 2 10 16,-1 0-8-16,-2 0-6 0,0 0 10 0,0 0-16 16,11 11 0-16,-9-6 4 0,6 9 1 0,-2 0 0 15,0 1 4-15,1-1-7 0,2 1 5 0,-6-4-13 16,4 3 6-16,-3-2 17 0,3 4-4 16,-4-4-15-16,1 3 19 0,-2-5-6 0,0 1-6 15,-1-1-6-15,0-2 2 0,0 0 4 16,0-3-5-16,1 0 3 0,-2-1-6 0,1-1 16 15,-1 1-1-15,1 0 2 0,-1-1 25 0,0-1-15 16,0 0 0-16,0-1-16 0,0-1-4 16,-4-2 8-16,3-1-11 0,-2-2 7 0,1-1-18 15,-4-10 7-15,0-4-10 0,1-2-27 0,1 1-20 16,-2-2-16-16,3-2-11 0,1 2-15 16,2 12-14-16,0-6-11 0,0-1-4 0,14-19-35 15,-9 20-24-15,2 1-1 0,3 0-60 0,-4 1-31 16</inkml:trace>
  <inkml:trace contextRef="#ctx0" brushRef="#br0" timeOffset="11526.186">20421 3919 50 0,'2'-1'103'0,"-1"1"-8"0,0 0 12 16,-1 2-27-16,-1 1 7 0,0-1 4 0,-1 1-8 15,1 1-4-15,-2 1-6 0,1 0-10 0,-1 1-10 16,-4 8-1-16,0 0 11 0,5-3-13 15,-1 0-16-15,-1 5 1 0,-2-2 1 0,2-2-6 16,2-2-1-16,0 0-2 0,2-3-13 0,0 1 18 16,-1-2-14-16,0 0-5 0,1-6 7 15,0 0-12-15,0 6 0 0,0-6 10 0,0 9-5 16,0-9 5-16,0 5 13 0,0-5-6 0,0 0 0 16,0 7-17-16,0-7 3 0,11 5 9 15,-7-6-25-15,-1-1-3 0,1 0-29 0,1-1-39 16,7-5-13-16,1-1-43 0,-3-1-70 0,3-3-62 15</inkml:trace>
  <inkml:trace contextRef="#ctx0" brushRef="#br0" timeOffset="11803.054">20524 3710 48 0,'-1'-7'193'15,"-1"2"-1"-15,1 0-11 0,0 1-10 0,0 0-22 16,0 3-24-16,1-2 13 0,0 1-14 16,-1 1-23-16,1 2-6 0,1-1-16 0,-1 2-6 15,1 1-10-15,0 1 6 0,-1 1-11 16,2 2 5-16,4 11-16 0,-2-1-5 0,2 2-3 16,1 0-19-16,-2 1 17 0,4 0-1 15,-2-2-6-15,1 1 0 0,-1 0-8 0,2-2-25 0,-1-3-22 16,-1 2-8-16,0-2-19 0,0 1-28 15,2-1-19-15,-3-5-28 0,-1 0-2 16,-2-4-50-16,1-1-128 0,-2-2 9 0,2 0 0 16</inkml:trace>
  <inkml:trace contextRef="#ctx0" brushRef="#br0" timeOffset="12135.187">20572 3853 68 0,'13'-10'89'0,"0"1"7"0,0-1-7 16,-1 2 10-16,-1-1 0 0,-2 3 15 16,-1 1-4-16,-1 1-6 0,-2-1 2 0,-1 2-2 15,0 1-10-15,-2 1-12 0,2-1 6 16,-2 0-18-16,1 1 4 0,0 0-12 0,0 1-9 15,-3 0-5-15,0 0-11 0,0 0 2 16,13 11 4-16,-10-6-18 0,8 9 13 0,-4-2-5 16,2 1-14-16,-1-1 12 0,-1 3-9 0,0-3-10 15,1 1 15-15,-1 0-16 0,1 1-1 0,-2-2 9 16,-2-2-7-16,0-2-13 0,-2-1-36 16,0-1-12-16,-1 0-18 0,1-2-15 0,-2-4-32 15,0 0-15-15,0 0-60 0,0 6-88 16,0-6 6-16</inkml:trace>
  <inkml:trace contextRef="#ctx0" brushRef="#br0" timeOffset="12283.814">20599 3598 22 0,'-1'-5'41'0,"0"3"3"0,1 0-28 15,1 1-21-15,0 0-47 0</inkml:trace>
  <inkml:trace contextRef="#ctx0" brushRef="#br0" timeOffset="12614.97">20816 3651 88 0,'0'2'107'16,"-2"1"4"-16,2 0-20 0,-1 1-7 15,-1 1 15-15,1 1-7 0,0 1-22 0,1-1-14 16,0 5-3-16,0 0-6 0,0 2 9 16,0 1-11-16,0 1-4 0,0 1-19 0,11 13 4 15,-6-13-2-15,0-6 8 0,0-4-23 0,-1 0 2 16,0 1 0-16,-2-3-16 0,2 0 8 0,-1-2 8 15,-1 0-10-15,0-2-8 0,1 0 15 16,-3 0-2-16,0 0 3 0,0 0 10 0,0 0-14 16,9-10-1-16,-8 6 15 0,-2-3-20 15,1 0 3-15,-1 0-20 0,1-1 6 0,0-4-14 16,-11-15-22-16,8 12-48 0,-1 5-9 0,-2-4-82 16,2 4-129-16,2 1 102 0,0 2-12 15</inkml:trace>
  <inkml:trace contextRef="#ctx0" brushRef="#br0" timeOffset="13060.173">20912 3585 10 0,'2'-1'107'0,"0"-1"0"15,0 1-7-15,1 1-19 0,1 0-5 0,1 3 3 16,-1-2-14-16,1 1 14 0,7 5 1 0,2 3-15 15,-5-1-8-15,-2-1 1 0,3 3-9 16,-2 0-3-16,0 2-4 0,0-2-3 0,-2-1-4 16,-1-1-4-16,-2-2-5 0,-2 0 4 15,1 1-7-15,0 0 7 0,0-3-16 0,0 0 19 16,-2 1-4-16,0-1 0 0,2-1-15 0,-1 0-14 16,0 0 13-16,0 0 18 0,0-2-9 15,-1-2 9-15,0 0-3 0,0 0-2 0,-1 1-10 16,-1-5-10-16,2 1 19 0,-2-3-7 0,-1-10 3 15,-1 1-13-15,2-3 17 0,1-1-7 16,1 1-8-16,-2 0 2 0,-1 0 20 0,3 9-6 16,0-2 2-16,0-3-8 0,0 0-2 15,0 2 8-15,12-11 0 0,-10 16-1 0,1 1-14 16,0 0 8-16,8-2-12 0,-4 2 3 0,-1 4-1 16,1 0-1-16,-2 2 4 0,-5 0 6 0,0 0-15 15,25 15 17-15,-11-5-11 0,-3 2-8 0,-2 1-1 16,2 4 12-16,-2-1-22 0,1 0 5 15,-2 0-35-15,-2-1-11 0,0-1-28 0,0 1-9 16,-1 0-47-16,-3-3-55 0,-2-12-156 16,0 11 61-16,0-3 0 0</inkml:trace>
  <inkml:trace contextRef="#ctx0" brushRef="#br0" timeOffset="13825.133">21489 3046 50 0,'-2'-3'103'0,"2"-2"-13"16,0 5-19-16,0 0 3 0,0 0-6 0,0 0-10 15,0 0 15-15,0 0 1 0,-17 26-18 0,9-4 34 16,-1 3-21-16,0 2 12 0,1 2-1 16,-3 7 10-16,1 2-10 0,-1 3-3 0,-2 1 5 15,0 3-15-15,0 0 5 0,1 2 1 0,0-4-4 16,1 1 14-16,-2-3-6 0,3 0-12 0,1 0 8 16,0-5-21-16,0-1 12 0,1-5-20 15,0 0 4-15,1-5-2 0,2 2-9 0,-1-4-7 16,3-4 2-16,1-1 8 0,0-5-16 15,0-3-3-15,1-3-3 0,1-1 19 0,-3 0 9 16,3-3-32-16,-1-1-18 0,1-2-35 0,2-1-39 16,0-2-58-16,1-2-41 0,6-11-55 15,0-4-226-15,3-4 0 0</inkml:trace>
  <inkml:trace contextRef="#ctx0" brushRef="#br0" timeOffset="14210.103">21582 3221 119 0,'1'-2'128'0,"1"0"-17"15,-1 2-12-15,1-1-16 0,-1 4 9 16,0-1 11-16,-1 4 2 0,0 1-8 0,2 12-11 15,-2-9 16-15,0 26-6 0,0-24-16 16,0 7 3-16,0 4-2 0,0 2 4 0,0 3-10 16,0 0 3-16,0-1-5 0,-10 29-10 15,10-28 5-15,-1 0-22 0,1-2 14 0,-2-2-9 16,1-2-21-16,0-1 9 0,1-3 9 16,0-11-15-16,0 2 5 0,0 0-8 0,0-1 4 15,0-1-9-15,0 0 6 0,0-7 2 0,0 6-2 16,0-6-19-16,0 7 21 0,0-7-6 0,11 9-12 15,-8-9 9-15,3-1-14 0,12-3-33 16,-2-3-21-16,5-2-2 0,1-2-39 0,-1-1-19 16,0-1-22-16,0-1-14 0,1 0-47 15,-3 1-5-15,2-2-30 0,-2-1-125 0,-2 0 0 16</inkml:trace>
  <inkml:trace contextRef="#ctx0" brushRef="#br0" timeOffset="14554.208">21946 3401 11 0,'0'-5'144'0,"0"3"-7"16,1-1 2-16,-1-1-32 0,0 1 10 0,0 1-10 15,0-2-24-15,-1 4 3 0,1 0-11 16,-2 0-6-16,-1 2 0 0,0 2-8 0,0-1-5 16,0 1-7-16,-4 8-17 0,0 1 19 15,0-1-13-15,5-1-9 0,-3 3 4 0,0 2-1 16,2-4-1-16,2 0-7 0,-1-3-3 0,2 1-24 15,0-10 12-15,0 8-11 0,0 0-9 16,0 2 7-16,12 12-3 0,-8-15-8 16,1-1 17-16,0-4-13 0,-1 0 11 0,1-1-7 15,-1-2-11-15,1 1 11 0,-1-3 2 0,-4 3 7 16,15-13-3-16,-9 4-13 0,2-4 12 0,0 1 12 16,-3-2-7-16,-3 1-10 0,-1 1 23 15,-1 12-23-15,0-14-1 0,0-1 14 0,-13-10-9 16,7 10-5-16,1 3 3 0,-1 1-23 0,-1 6 10 15,3-1-42-15,0 2-14 0,1 1 2 16,1 2-39-16,2 0-20 0,-3 0-67 0,2 1-105 16</inkml:trace>
  <inkml:trace contextRef="#ctx0" brushRef="#br0" timeOffset="15233.404">22215 3207 34 0,'-3'0'80'0,"-1"2"7"0,0 1-1 0,-1-1-37 16,-7 8 9-16,2 1 8 0,2-1-6 0,-1 5-9 15,-1-1-1-15,4-1 4 0,3-4-17 16,1 3-7-16,0-3-9 0,2 0-16 0,0-9 13 15,0 8-30-15,0-1 19 0,0 3-31 16,13 11 35-16,-8-15 4 0,0 1-21 0,-1-2 10 16,-1-2-13-16,1-1 16 0,-1-1-22 15,-2-1 11-15,2 0 14 0,-1-1-1 0,1 0 19 0,-1-1-21 16,0-2 22-16,1 0-7 0,-2-2 12 16,1 0 6-16,-1 0 10 0,-1-2-5 0,0-8 16 15,0 6-12-15,0-2 17 0,0 1-6 16,0 0 5-16,0 1 8 0,0 0-14 0,0 3 24 15,0 2-15-15,0-2-4 0,0 7 15 16,0-9-3-16,0 9 4 0,0-8-22 0,0 8 8 16,0-8-8-16,0 8-8 0,0-6-4 15,0 6-3-15,0 0-18 0,0 0-14 0,0 0 21 16,-7-8-10-16,7 10 1 0,1 2-8 0,-1 1 11 16,5 10-11-16,1 1-15 0,-1 3 28 0,2 2 8 15,1 1-28-15,2 0 12 0,-1 3-9 0,0-1-2 16,1 2 13-16,-1 1-2 0,1 2-5 15,1-1-17-15,0 3 15 0,-1-1-5 0,1-1 2 16,0 0 5-16,-2-1 4 0,0 1 8 16,0-3-35-16,-2-2 22 0,0 3 6 0,0-4-29 15,-2-1 24-15,-1-2-2 0,0-2-21 0,-3-5 23 16,-1-13-17-16,0 10 15 0,0-1 4 0,0-3-3 16,-13 3-16-16,7-6 19 0,-10-1 1 15,3-2-28-15,4 0 9 0,-14-11 17 0,8 3-2 16,-2-4-21-16,-1-4 7 0,4-1 6 15,2-6 15-15,3-2-24 0,1-4-6 0,3 1 6 16,2-3-12-16,2 0-12 0,1 0-23 16,0 16-3-16,0-8 16 0,12-27-4 15,-5 25-11-15,0 3-32 0,0 3-9 0,0 1-25 16,4 2-2-16,0 1-3 0,3 3-47 0,-1-4-90 16,3 3-134-16,1 3 0 0</inkml:trace>
  <inkml:trace contextRef="#ctx0" brushRef="#br0" timeOffset="15493.294">22527 3133 49 0,'0'-5'210'15,"-1"0"9"-15,0-1-2 0,0 2-18 0,0 0-21 16,1-1 9-16,-1 1-4 0,0 0-34 15,1 2-13-15,1-1-19 0,-1 1-22 0,-1 1-12 16,1 1-9-16,0 1 1 0,-1 3-14 0,2-2 13 16,0 2-13-16,0 2-23 0,1 0-36 0,5 7 11 15,-3 2-20-15,1 1-32 0,0 0-8 16,1 0-35-16,-2-2-20 0,1-2-23 0,-3-2-27 16,-1-3-5-16,0-1-61 0,-1-6-155 15,0 0 0-15</inkml:trace>
  <inkml:trace contextRef="#ctx0" brushRef="#br0" timeOffset="16071.743">22647 3007 47 0,'5'4'94'0,"-2"1"-31"0,0-1 7 15,4 9 11-15,-1 0-19 0,1 2 2 0,-6-3-14 16,0-2 2-16,0 0-12 0,-1-10 19 0,0 7-43 16,0 1 10-16,0-2 9 0,-11 15 3 15,6-11-7-15,1-1-9 0,3-3 10 0,-2-2-24 16,0-1 21-16,1-1 18 0,-1-1-21 15,1 0 6-15,1-1 6 0,-1-1-14 0,2-2 10 16,-2 0-1-16,1-1-4 0,1-2 13 0,0-2-10 16,1-8-6-16,-1 7-4 0,0-5 6 15,10-18-9-15,-4 12 0 0,0 2 13 0,0-2-17 16,2 3 17-16,-2 0-2 0,-1 1 2 0,1 2-10 16,0 3 2-16,-1 0 6 0,-3 4 1 15,4 2-6-15,-2 2-10 0,-1 1 8 0,1 2-2 16,-4 0-1-16,0 0-8 0,21 13-1 15,-10-4-11-15,-1 3 3 0,-1 2 2 0,0 2-11 16,0-1-18-16,-2 1-19 0,2 2-17 0,-3-1-28 16,-1 1 1-16,-1 1-32 0,-2-2-102 15,-1 1-56-15</inkml:trace>
  <inkml:trace contextRef="#ctx0" brushRef="#br0" timeOffset="18583.499">19388 5037 12 0,'0'0'114'0,"0"0"-24"0,0 0-3 15,0 0 15-15,0-13-17 0,0 13 9 0,0 0 0 16,0 0-15-16,21-21-5 0,-21 21 5 0,0-3-9 16,0 2-16-16,1 1 13 0,-1 1-14 15,1-1-3-15,-1 3-20 0,0-1 14 16,1 1-5-16,0 1-8 0,-1 1 9 0,1 2-7 16,2 10 13-16,-1 1 0 0,-2 2-2 0,0 4-7 15,0 2 6-15,1 5 15 0,-1-15-22 0,0 7 6 16,0 5 4-16,0 5 23 0,0 1-28 15,0 3 8-15,0 3-8 0,0 4 18 0,11 45 1 16,-8-41-7-16,1 2 4 0,0 0-23 16,3 0 17-16,-3 0-29 0,-1 1 13 0,3-4 13 15,1 0-13-15,0-1-13 0,0-1 26 16,2-4-17-16,-3 0 11 0,0-7-9 0,2 2-3 16,-2-3-3-16,0-2 0 0,-1-3-7 0,1-3-13 15,-1 3-8-15,3-2 28 0,-3-2-25 16,-5-14-6-16,0 5 25 0,0 2-18 0,0-1 13 15,0-1-14-15,9 12 6 0,-6-19 18 0,-2-1-14 16,-1 2-21-16,0-3 22 0,1-3-14 16,0 3 6-16,1-1 12 0,-1-1 3 0,-1 1-23 15,2-2 9-15,-2-3 2 0,0 0-22 16,0 0 13-16,0 8-9 0,0-8 25 0,0 7-11 16,0-7-9-16,0 5-4 0,0-5 29 0,0 0-41 15,0 7 31-15,0-7-2 0,0 7-2 16,0-7 24-16,0 8-34 0,0-8 6 0,0 6-27 15,0-6 19-15,0 6 2 0,9 2 13 16,-9-5-4-16,1-2 6 0,0 1-14 0,-1 0 7 16,0-2-25-16,0 0 49 0,0 0-34 15,0 0 8-15,0 0 9 0,0 0-1 0,0 0-22 16,0 0 16-16,0 7-29 0,0-7 31 0,0 0-13 16,0 0 13-16,0 0 6 0,0 0-2 0,0 6-8 15,0-6-1-15,0 0 22 0,0 0-13 16,16 9-24-16,-10-10 11 0,0 0-7 0,10-3-4 15,4-3 42-15,1 0-29 0,3 0 11 0,3-2-29 16,-1 0-3-16,4-4 58 0,2 3-54 16,4-5 27-16,3-2 15 0,0 2-19 15,2-1-14-15,3-1-3 0,0 0 6 0,2 1 19 16,-1-2-7-16,4-1-4 0,0 0-17 0,2-2 18 16,0 0-15-16,1 1 15 0,2 1 6 0,2-7-35 15,1 3 12-15,6-2 21 0,0-3-2 16,-1 1-9-16,2-1-4 0,-1-1 23 15,1 2 14-15,-1 0-28 0,0-1-14 0,0 1 8 16,1-1-3-16,-1 3 13 0,-1-1 26 0,1 2-31 16,-2 0 3-16,-1 2-11 0,-2 1 2 0,-5-1 2 15,-2 3 4-15,-1-1-5 0,-1 1 17 16,-6 2-28-16,-1-1 18 0,-2 1 21 0,-2 1-39 16,-2 2 16-16,-2-1-2 0,-2 1-5 15,-5 2-9-15,-1 1 14 0,-1 0 24 0,-1 2-2 16,-6 0-14-16,-1 2-10 0,-4 2 28 0,-4-1 8 15,-1 2-53-15,-2 1 8 0,0 0 11 16,-1 2 33-16,-2 0-10 0,0 0-9 0,1 0-15 16,-1-1-8-16,-1 2 3 0,0-1 2 0,0-1 0 15,1 2 24-15,-1-2-3 0,1 0-7 16,0 0-13-16,0 0-8 0,1 0 20 0,1-1 27 16,-1 1-27-16,-1 0-24 0,1 1 8 0,-1-2 19 15,1 1-17-15,-1 0 13 0,0 0 24 0,0 1-29 16,2-1 4-16,-2 0-16 0,1 0 31 15,1 1-13-15,-1-2-32 0,0 2 34 16,1-1-22-16,0 0 15 0,-2 1 8 0,0 0 0 16,0 0-22-16,1 0 33 0,-1 0-21 0,1 0-1 15,-2 0 24-15,2-1-28 0,1 0-21 16,-2 0 18-16,2 0 26 0,-1 0-40 0,0-1 16 16,1 0 29-16,0 2-40 0,1-2 8 15,0 1 25-15,-1 1-33 0,1-2 9 0,-1 1 36 16,2-1-26-16,-2 1 18 0,1 0-45 0,-2 1 9 15,0-1 39-15,0 1-16 0,2-1-14 0,-2 1 18 16,0 0 20-16,0-1-29 0,-2 0 22 16,3 1-11-16,-1-1-16 0,-1 2 35 15,0-3-40-15,1 1 36 0,-2 0-18 0,1 0-20 16,-1 1 9-16,2 0 17 0,-2-2 21 0,0 2-38 16,0-1 23-16,0-1 21 0,-1 1-3 0,2 0-7 15,-3-1-35-15,0 1 40 0,1-1-29 16,0 0 17-16,-1-3-7 0,0 6 2 0,0 0 17 15,0-7-3-15,0-4-27 0,0-3-4 16,-13-17 14-16,7 12 14 0,2-4-16 0,-3 1-18 16,2-3 9-16,-1-3-2 0,-1 2-16 0,0-3-10 15,-6-3 15-15,6-1-4 0,-5-3 19 16,2-2-19-16,0 1 13 0,-1-2-15 0,1 0 14 16,0-2 13-16,0-1-2 0,0 1-17 15,0-1 1-15,2 0-7 0,0 1 12 0,3 2-8 16,-4 1 0-16,3-1 24 0,1 5-42 0,-2 0 36 15,4 2-21-15,-3 2 2 0,1 1-17 0,-1 0 18 16,1 1 1-16,-2 3-18 0,0 0 27 16,3 4-20-16,1 1 26 0,-1 4-7 0,2 5-8 15,0 1 6-15,-1 2-6 0,-2 2 6 16,4 0 7-16,0 2-27 0,0 0 19 0,0 1-8 16,0 1-23-16,1-3-2 0,0 5-34 15,0 0 5-15,0 0 13 0,0 0-28 0,0 0 20 16,0 0-11-16,0 0 1 0,0 0-22 15,0 0 19-15,-6-8 0 0,5 7-18 0,0 1 19 16,0 0-8-16,1 0 5 0,-1 0 10 0,0 0-9 16,1-2-5-16,-1 2-31 0,0-1-36 15,1 1-32-15,-2-2-69 0,0 0-177 0,1 0 0 16</inkml:trace>
  <inkml:trace contextRef="#ctx0" brushRef="#br0" timeOffset="29317.943">19865 8781 45 0,'-14'0'122'16,"14"0"-12"-16,0 0 13 0,0 12-2 0,0-12-21 15,0 0 1-15,-15 0 2 0,15 0-10 16,0 0-9-16,-20 21-13 0,19-20-14 16,1 0 7-16,-1-1-6 0,1 1-3 0,2-1 0 15,3-2 2-15,-1 1 4 0,14-3-19 0,3-3 6 16,6-2-7-16,4 0-12 0,5-4 11 15,5-1 3-15,6-1-14 0,6-4-9 0,4-1-13 16,8-1 9-16,3-1-1 0,8-6 4 0,5-1-4 16,2 1 1-16,3-2-16 0,0-3-2 15,3 2 14-15,-1-1-2 0,1-3-7 0,0 2-3 16,0 1 21-16,-3 1-12 0,2-1-3 16,-6 3-13-16,-4 0 13 0,-2 0 1 0,-5 3-11 15,-4-1 12-15,-6 4-10 0,-5 3 7 0,-4 1-11 16,-9 0-1-16,-1 4-5 0,-8 0 0 0,0 3-6 15,-8-1-9-15,-5 0-30 0,-2 1-9 16,-7 3-16-16,-4 2-7 0,-5 2-18 0,-3 5-22 16,0 0 0-16,0 0-62 0,-18-9-110 0</inkml:trace>
  <inkml:trace contextRef="#ctx0" brushRef="#br0" timeOffset="30957.34">19618 8206 7 0,'0'0'123'0,"0"0"4"16,0 0-2-16,0 0 0 0,0-13-4 15,0 13-16-15,-23-19 13 0,21 16 0 0,2 1-14 16,0-2-12-16,-2 2 1 0,1 0 1 16,0-1-1-16,1 2-6 0,-1-2-7 0,0 1-11 15,1 1-20-15,-1-1 3 0,0 1-2 0,0 0-1 16,1 0-20-16,0 0 14 0,0-1-1 0,0 1-12 15,-1-1-12-15,1 2-10 0,0 0 8 16,-1 2 5-16,1 0-3 0,0 1 6 0,1 1-5 16,1 2-21-16,-1 0 30 0,-1 2-30 0,0 3 5 15,0 4 19-15,11 23-11 0,-9-14-8 16,3-1-12-16,-1 2 10 0,-1-1 17 0,-1 1-10 16,1-2-19-16,0-2 18 0,-1 0 1 0,1 0 15 15,-2-3-33-15,1 3 24 0,-2-6-25 16,1-3 4-16,0 6 20 0,-1-18 0 0,0 9-7 15,0-1 8-15,0-1-8 0,0-7-8 0,0 7 13 16,0-7 13-16,0 7 29 0,0-7-15 16,0 0 9-16,0 0-9 0,0 0 6 0,5 10 4 15,-7-13-42-15,0-1 25 0,-3-9-16 16,2-3 19-16,-3-1-18 0,0-6-9 16,1-3 4-16,-2 1-13 0,4 0 2 0,1-4 4 15,0-1-21-15,0-1 21 0,0 3-15 0,-1 1 0 16,3-1 0-16,0 0 9 0,0 14-13 15,0-4 1-15,0-2 21 0,0-2-11 0,12-19-12 16,-9 24 1-16,5 0-2 0,-1 2 8 0,0 0 15 16,2 2 3-16,3-1-2 0,-1 6-10 15,1-2 4-15,1 1-9 0,-2 2 24 0,1 3-29 16,-4 1 12-16,0 3-13 0,-8 0 2 16,7 0 5-16,12 11 2 0,-9-1-7 15,0 3 18-15,-2 1-19 0,-1 2 6 0,-3 2 2 16,0-2 10-16,-2 1-33 0,-2-2 3 0,0-6 10 15,0 4 11-15,0 1-9 0,0 3-14 16,-16 15 13-16,8-17 9 0,3-1-13 0,-3-2 9 16,3-4-23-16,-2 4 17 0,0-5-11 0,0 0 15 15,1 0-2-15,0-2-3 0,1-3 6 16,-1 1-8-16,1-1 3 0,-2 0 3 0,2-1 13 16,-1 0-10-16,0-1 11 0,0 0-6 15,6 0-6-15,0 0 25 0,-9 0 1 0,2 0-8 16,7 0-9-16,-7 0 5 0,7 0-3 0,-9 0 14 15,-3-11-4-15,8 11 4 0,1-2 15 0,1 2-15 16,-2-3-5-16,2 2-1 0,0 1 5 16,1-1-19-16,0 0 12 0,-3-2-5 0,2 3-5 15,1 0-4-15,1 0 14 0,0 0-9 16,0 0-9-16,0 11 17 0,2-8-3 16,0 3-11-16,6 7 14 0,-2 0 2 0,2 0 0 15,3 0 2-15,-1-1-10 0,1 1 5 0,2-1-5 16,0 2-13-16,0-3 12 0,2-1-6 15,0 0-14-15,1-2-11 0,1 0 3 0,-2-3-1 16,2-1 0-16,-4-3-11 0,-1 0-2 0,-12-1-9 16,16 0 13-16,-1 0 1 0,15-15 4 15,-14 8 3-15,-1 0-4 0,0-4 11 16,-3 2 3-16,0 0 0 0,-2-2 2 0,-2-1 1 16,-1-2-9-16,0 5 8 0,-4-2 14 0,3-3-13 15,-4 3-11-15,1 1 26 0,-1-1-5 0,-2 1-3 16,0-1 10-16,0 3-12 0,0-2 22 15,0-1 6-15,0 0 12 0,0 0-14 16,0 1 2-16,0 0 9 0,0 3 2 0,0 1-5 16,-11-4-4-16,11 4-6 0,-1 4 20 0,0-1-5 15,-1 1-3-15,-1 1-17 0,-1 1 1 16,1 1-6-16,0 1 16 0,-2 1-18 0,-5 7 5 16,3 1 0-16,-3 2 14 0,2 2-12 0,-1-4-1 15,1 5 6-15,3 0-2 0,-2-1-11 16,4-5 21-16,1 0-4 0,1 0-10 0,0-3-9 15,1-7-5-15,0 7-16 0,0-7 8 0,22 20-11 16,-7-14-19-16,-2-3-28 0,-5-3 8 16,5 0-32-16,5 0 14 0,21-16-29 0,-18 9-38 15,-1-5-40-15,-2 2-83 0,-2-1 60 16</inkml:trace>
  <inkml:trace contextRef="#ctx0" brushRef="#br0" timeOffset="31361.259">20204 8086 75 0,'0'-5'123'0,"0"3"-9"0,0-1-2 16,0 1 9-16,0-1-14 0,1 1-13 15,-1-2-7-15,-1 3-10 0,-2 2 7 0,2 0-30 16,-3 2 1-16,1 0-2 0,0 1 2 15,-2 0-2-15,-3 8-2 0,0-1-19 0,5-3-5 16,-2 0-6-16,0-1 5 0,1-2 5 0,1 0-18 16,0 2-4-16,2-2 5 0,-1 0-1 15,2 0-10-15,-1-1-5 0,1 0 19 0,0-4-5 16,0 0-4-16,0 0-1 0,0 0-5 0,0 6 16 16,14 3-11-16,-9-9-7 0,1 0 17 0,0 0-6 15,2 1-16-15,-4-1 11 0,4 1-22 16,-3 1 20-16,0-1-7 0,0 1-10 0,0 2 16 15,-2-1-12-15,2-1 15 0,-1 4 3 16,-2-2-10-16,1 2 13 0,-1 0-5 0,-2 0 1 16,1-1 7-16,-1 1-12 0,0 1 1 0,0-7 14 15,0 11-20-15,0 0 0 0,-16 16-23 16,8-17-5-16,0-3-47 0,-2 4-43 0,0-2-5 16,4-4-106-16,-2-5-29 0</inkml:trace>
  <inkml:trace contextRef="#ctx0" brushRef="#br0" timeOffset="31725.286">20297 7824 54 0,'2'-5'196'0,"-1"-2"11"0,0 3-4 0,1-1-16 15,-2 1 4-15,2 2-20 0,-2-2-27 0,2 0-26 16,-2 3 5-16,1-2-33 0,0 1 1 16,0 1-10-16,2 2 3 0,-1 1 13 0,1 1-27 15,0 1-15-15,5 8 24 0,-2 4-31 16,-6-1 6-16,10 4 7 0,-3 1-7 0,2 2 5 16,-4 1-15-16,5 1 17 0,-2-1-22 0,0 3-12 15,-1 0 11-15,1 1 6 0,-1-2-3 16,0-1-7-16,-1 1-9 0,-1-1 10 0,1-4-18 15,0 2-6-15,-1-3 8 0,0-4 10 16,0 1 9-16,-2-4-37 0,1-2 35 0,-4-10-32 16,0 7-4-16,0-7-22 0,0 7-15 15,0-7-38-15,0 6-17 0,5 0-24 0,-5-7-33 16,-1 0-28-16,1-3-38 0,-3-1-330 0,-1-9 1 16</inkml:trace>
  <inkml:trace contextRef="#ctx0" brushRef="#br0" timeOffset="31915.776">20320 8148 65 0,'-2'0'167'0,"1"-2"-17"15,1-1-15-15,0-1 0 0,2 0-25 16,7-7-33-16,1-3-20 0,4-1-21 0,3 1-14 15,2-3-28-15,0 3-47 0,0-1-43 0,-1-1-113 16</inkml:trace>
  <inkml:trace contextRef="#ctx0" brushRef="#br0" timeOffset="32378.88">20623 7954 96 0,'1'0'222'0,"0"2"2"15,-1-2 11-15,1 1 11 0,0-1-40 0,-1 1 11 16,1-1-3-16,0 1-8 0,0-1-13 0,-3 2-16 16,2-2 6-16,0 0-16 0,0 0-21 0,0 1-11 15,1-1-11-15,-2 0 2 0,2 1-1 16,0-1-26-16,-1 0-3 0,0 0-24 0,1 0 8 16,-2 0-9-16,2 0-9 0,-1 0 1 15,-1 1-6-15,1-1-6 0,0 1-12 0,-1-1 3 16,1 0 0-16,0 0-16 0,1 0-2 0,-1 0-6 15,1-1 6-15,-1 1-18 0,1 1 10 16,-2 0-4-16,1-2 9 0,0 1-9 0,0 1 11 16,0-3-18-16,0 3 12 0,0-2-18 0,0 2 6 15,0-1-7-15,0-1-7 0,1 1-15 0,-1 0-31 16,0-1-2-16,0 1-28 0,0 0-19 16,0-2-51-16,-2-1-19 0,2 2-34 0,-1 0-630 15,0-2 0-15,0 0 0 0</inkml:trace>
  <inkml:trace contextRef="#ctx0" brushRef="#br0" timeOffset="33602.41">20989 7516 69 0,'0'0'178'0,"0"0"-19"0,0-15 6 15,0 15-4-15,-18-20-21 0,17 16-7 0,0 1-17 16,0 1-7-16,1 0-36 0,0 2 6 16,-1 1-6-16,2 2-2 0,-1 1-16 0,-1 0 11 15,4 14-31-15,-2 0 9 0,-1-7 0 0,0 4-20 16,0 4 7-16,0 1-12 0,8 25 20 16,-6-20-17-16,0-1 5 0,-2 0 5 0,2-1 3 15,0 0-4-15,1 0 2 0,-2 2 6 0,0-3-23 16,-1 0 17-16,1 2 1 0,-1-3 19 15,0-1-31-15,0-11-2 0,0 2 18 0,0 1-6 16,0-1-14-16,0-2-15 0,0 0 22 0,0-3-26 16,0-6 17-16,0 9 4 0,0-9 1 15,0 8 15-15,0-8 3 0,0 0-5 0,0 0 1 16,-2 8-7-16,3-11-22 0,0 0 8 0,-1-2 14 16,4-11 3-16,-2-2-11 0,1 0-7 15,0-3-28-15,1-1 23 0,0 2-19 0,-1 2 16 16,4-3 7-16,0 2-24 0,1 2 29 15,-2 1-15-15,1 1-15 0,-1 5 35 0,-3 1-29 16,1 2 3-16,-1 1 11 0,-1 3 8 0,0 0-26 16,1 1 5-16,0 2-21 0,-2-2 39 15,-1 2-22-15,0 0 19 0,0 0-7 0,15 10-12 16,-11-4-8-16,4 2 9 0,2 4-2 16,-3-4-13-16,-1 0 14 0,-1-1-11 0,1-2-26 15,-2-1 29-15,-1 3-15 0,0-2-16 0,1-1-8 16,0-1-4-16,-1 1 9 0,2 0-19 15,0 0-14-15,0-1 5 0,-1 0-11 0,0-2 3 16,-1 0 21-16,3-1-34 0,-6 0 8 16,0 0 13-16,6 0 0 0,14-10-1 0,-9 0 33 15,0-1-11-15,0-1 7 0,-2-2 6 0,0-2-5 16,-1-1 42-16,1 0-5 0,-7-1 15 0,3 0-14 16,1 3 27-16,-2-2 12 0,-1 4-2 15,1 4 13-15,-3 2-3 0,0-1 20 0,0 2 1 16,-1 1-10-16,1 0 1 0,-1 1 18 15,0 2-30-15,0 2-8 0,0 0 23 0,0 0-10 16,-4-5-10-16,2 7-4 0,-1 3-1 16,-2 9-12-16,0-4 16 0,-1 3-7 0,0 2-11 15,2 0 7-15,-4-1-2 0,6-2-7 0,0 0-4 16,1-2 17-16,1 0-11 0,0-1-7 0,0-1 22 16,0 0-4-16,0 2-23 0,0 0 9 15,10 9-3-15,-7-11 2 0,-2-3-12 0,3 2 23 16,-1-5-14-16,1 1-6 0,-2-1 21 15,3-1-23-15,-1-1 11 0,0 1 0 0,0-2 0 16,0 0 1-16,0 0-2 0,-4 1-16 0,7-8 11 16,3-2-9-16,-6-1 10 0,4-2-27 15,-4-3 0-15,1 2-20 0,-4-1-25 0,-1-3-12 16,0 10-22-16,0-5-81 0,0 1-139 16,0-1 48-16</inkml:trace>
  <inkml:trace contextRef="#ctx0" brushRef="#br0" timeOffset="34593.924">21427 7521 79 0,'2'-1'133'0,"0"2"-10"0,-1-1-12 16,1 3-6-16,-2 1 3 0,3 0-17 0,-2 2 12 15,1 0-8-15,2 12-25 0,-1-1 17 16,-1 1-3-16,1-4-23 0,-1 5 7 0,-1-5-8 16,1 3 7-16,1 1-8 0,-2-1-27 0,1 0 28 15,-1-5-8-15,0-1-12 0,0-3-14 16,-1-8 4-16,0 8 4 0,0-2-12 0,0-6-11 16,0 9 25-16,0-9-5 0,0 7 10 15,0-7-6-15,0 7 4 0,0-7-2 0,0 0-15 16,2 7-1-16,-2-7-5 0,-1-5 16 0,0 2-20 15,1-3 16-15,0-1-16 0,-4-13 3 0,4 12 7 16,0-7-7-16,0-2 4 0,0-2-11 16,0 0-2-16,0-1 5 0,0 1-11 0,0 2 15 15,0 1-8-15,0 2-6 0,12-13 9 0,-9 18-15 16,0 1-16-16,2 3 31 0,-2 1-29 16,0 1 13-16,0 1-10 0,2 2 9 0,-1 0-12 15,-2 3 6-15,2-1-7 0,0 2 13 0,-1 1-10 16,0-1 16-16,4 11-1 0,3-2-2 0,-4-1-5 15,-2 1 5-15,-1-3-8 0,2 4 11 16,-2-4-7-16,0-1 3 0,-1-1 2 16,0-1-12-16,-1 0 30 0,0 0-12 0,0-1-12 15,-1-2 9-15,1 1-9 0,0-2 8 0,0 1 3 16,0 1-1-16,0-3 8 0,1 1-8 0,-2-1 19 16,0 0 1-16,0-2-9 0,0 0 3 0,0-1-20 15,0-1 7-15,0-2-2 0,0-2 1 16,0-1 15-16,0 0-13 0,1-12 10 0,-1 8-9 15,0-4-9-15,0-2 16 0,0 1 1 16,0-1-15-16,0-1-1 0,0 3 17 0,0 2-11 16,0 1-7-16,0 2 5 0,0 2 1 15,0 1 8-15,9-6-9 0,-8 9 0 0,0 1-8 16,0-1 12-16,0 3-6 0,2-2 14 0,-1 2-16 16,1-2-11-16,0 4 13 0,1 1 0 0,2-1 5 15,-1 2-11-15,-1-2-1 0,7 7 7 0,0 1 4 16,-2 3-2-16,-1-1 5 0,0-1 0 15,-1-1-18-15,-2-2 18 0,0 0-5 0,0-1 3 16,-1 1-17-16,-2-3 8 0,3 2 2 16,-2-2 0-16,0 0-8 0,0 0-23 0,1-1 12 15,-1 1-8-15,1-1 11 0,0 0 6 0,3-2-9 16,-2-1-3-16,0 2 7 0,-5-2-13 16,10 0 3-16,12-14 0 0,-10 5-3 0,-1-2 12 15,-1 0-10-15,-1-3 22 0,1 3-2 16,-4-3 1-16,0-2 13 0,-1 2-15 0,-1 0 18 15,-3-1 0-15,1 2 11 0,0 4-14 0,-1-1 24 16,-1 3-1-16,2 1 1 0,-2 6 4 16,0 0 19-16,0-8-1 0,0 1-4 15,0 7 11-15,0-6-27 0,0 6 10 0,0 0-21 16,0 0 15-16,-10-11-19 0,7 13 19 0,0 2 1 16,-1 0-31-16,-4 7 26 0,-1 0 14 15,3 2-11-15,-1-1-11 0,2 3-13 0,2-1 0 16,2-1-4-16,1-1 11 0,0-5 5 0,0 3-4 15,13 12-24-15,-4-10 20 0,3 1-14 16,2-5 12-16,3 1-11 0,0-3-12 0,3-1-25 16,2-4-13-16,-9-1-10 0,5 0-25 15,3 0-18-15,27-13-20 0,-21 5-57 0,-3 0-24 16,-1-3-225-16,-1 1 0 0</inkml:trace>
  <inkml:trace contextRef="#ctx0" brushRef="#br0" timeOffset="37373.316">19819 8788 112 0,'-14'0'114'0,"14"0"0"0,0 0 7 15,0 0 11-15,0 0-12 0,0 0-4 0,0 0-2 16,0 0-6-16,0 0-10 0,0 0-12 16,0 0 11-16,0 0-14 0,0 0-17 0,0 0 18 15,0 0-20-15,0 0 13 0,0 0-15 0,0 0 20 16,0 0-18-16,0 0-18 0,0 0 2 16,0 0 13-16,0 0-13 0,0 0-10 0,0 0 8 15,0 0-7-15,0 0-1 0,0 0-10 0,0 0-8 16,0 0-14-16,0 0 12 0,0 0-5 15,0 0-3-15,-21 16 27 0,23 4-16 0,-2-8 1 16,0 6 21-16,7 31-9 0,-5-19-1 0,0 4 1 16,-1-2-17-16,-1-14 26 0,0 9-15 15,0 5-5-15,0 4 14 0,0 2 3 0,0 0-16 16,0 0 23-16,11 42-36 0,-7-41 7 0,2 6 6 16,-2-3 32-16,1-2-29 0,2-1-19 15,-2 2 3-15,1-1 21 0,1-2 7 0,-2-3-16 16,0-1-40-16,0-2 34 0,1-1 2 15,-2 0-6-15,2-2-16 0,-3-5 11 0,-1-3 23 16,1-2-17-16,-1-5 19 0,-1-4-37 0,2 5 11 16,-1-5-3-16,0-5-7 0,-2 2 10 15,1-3-7-15,-1 0 8 0,2-3-4 16,-2 3 21-16,0-2-15 0,0-1 7 0,1 1-4 16,-1 0 2-16,0 0-2 0,0 0 26 0,0 0-20 15,0-2-15-15,0 1 0 0,1 0 14 0,0 0-5 16,-1 1-11-16,0-1 15 0,0-1-43 15,0 2 49-15,1-2-17 0,-1 0 7 0,0 0-9 16,0 0 23-16,0 0-39 0,0 0 9 16,0 0 22-16,0 0 5 0,0 0-8 0,0 0-28 15,0 0 4-15,0 0 26 0,0 0-50 0,0 0 29 16,0 0-15-16,0 0 14 0,0 0-19 16,9 0 32-16,11-10-20 0,-5 2-16 0,0 0 43 15,4-3-36-15,-1 0 20 0,2 0-1 16,5-3 25-16,-3 2-13 0,3-1-11 0,2-1-1 15,2-4 7-15,4 3 25 0,2 0-9 0,2 0-31 16,1-1 11-16,-1 0 7 0,5-1 18 16,-2 0-27-16,1 1-6 0,4 0-21 0,-3-2 17 0,4 0 28 15,-1 1-31-15,4-1 0 0,1-1 9 16,0 0 0-16,-2 1-15 0,4-2 37 16,1 1-27-16,-2 1 16 0,1 1-13 0,-3 0-11 15,0 2 34-15,0-3-29 0,2 1-2 0,-6 2-6 16,2 0 11-16,-2-1 5 0,1 3-19 15,-2-1 14-15,-1 1-11 0,-1-1-12 0,-1 2 13 16,-2-2 3-16,1 1-9 0,-4-1 11 0,-2 1 3 16,-1 0-3-16,1 1 1 0,-4 0-17 15,0 0 29-15,-3 0 15 0,1 1 0 0,-3 2-6 16,-4-1 21-16,3-1-15 0,0 1-6 0,0 1-37 16,-4 0 2-16,0 1 15 0,-3-1 29 15,-1 0-28-15,2 3 12 0,-6-1 7 0,-1 2-23 16,-1 2 30-16,-3-1-41 0,-1 1 34 0,0 1 0 15,-3-1-6-15,4 1-17 0,-2-1 20 0,-1 2 18 16,1-1-35-16,0 0 23 0,-1 1 16 16,3-2-34-16,-2 1-7 0,1 0 8 0,-1 0-1 15,1 0-21-15,6-4 15 0,-2 3 15 16,-2-1-17-16,-1-1 14 0,1 3 12 0,-2 1-28 16,-1-1 41-16,1 1-34 0,-1-1 9 0,2 0-2 15,-1 0-17-15,0 1 16 0,0-2-1 0,10 0-1 16,-4-1 6-16,0 0 3 0,-3 1 33 15,4-2-37-15,0 1-21 0,2-1 24 0,3 1-12 16,-7 0 12-16,-1 0-24 0,2 2 25 0,-3-1-24 16,6-3 21-16,-1 2-4 0,2-1 16 15,-5 2-1-15,-3 0-10 0,7-2 3 0,-4 1-17 16,-3 2 47-16,0-1-2 0,-1 0-19 16,-1 2-5-16,-1 0-37 0,-1 0 13 0,1 0 10 15,1 1-6-15,-3-3 8 0,2 1-3 0,-1 0-4 16,0 1 9-16,1-1 27 0,-1-1-32 15,2 1-6-15,-2 0-19 0,1-2 17 0,-2 3-9 16,1-1 3-16,0 1 3 0,-1-1 40 0,2 0 2 16,-3 1-36-16,0 0-6 0,1 0-13 15,-1 1 28-15,0-2 33 0,0 2-39 0,-1 0 0 16,1-1 32-16,0 0-44 0,-1-1 17 0,0 1 35 16,0 1-13-16,0-1-16 0,0 0-10 0,0 1 6 15,-1-1 35-15,0 0-60 0,1-2 24 16,-1 2 3-16,0 0 31 0,0 0-31 0,0 1 7 15,0 0 15-15,0 0-23 0,0 0 16 16,0-6-11-16,0 6 37 0,-14-23-9 0,9 15-50 16,3-3 24-16,-5-3-2 0,1-2 21 0,-1 3-31 15,2-2 0-15,0-1 7 0,-1-1-5 0,-1-1 29 16,1-1 7-16,0-3-45 0,1-1-5 16,0 1-8-16,1-6 32 0,-3 3-18 0,1-2 20 15,1-4-16-15,-1 3 1 0,-1-1 0 16,1 0 6-16,0-2-7 0,1 2-10 0,-2-2 21 15,-1 0 4-15,0 2 21 0,1 2-9 0,-1 0-19 16,-1 1-3-16,2 0-18 0,-1 0 5 0,-1 0 5 16,1 2 20-16,1 4-13 0,1 1-16 15,2 4 32-15,-1 0-16 0,-1 0-20 0,2 4 25 16,2 1 22-16,-2 2-23 0,2 3-11 0,1-1 7 16,-1 0 36-16,1 2-38 0,0 0 11 15,0 2 22-15,0-1-15 0,0 1-15 0,0-2 4 16,1 2 25-16,-1-2-35 0,0 2 3 15,0-2-10-15,1 4 27 0,0 0-31 0,0 0 33 16,0 0-1-16,0-6-16 0,0 6 19 0,0 0-20 16,0-7-9-16,0 7 15 0,0-8-5 0,0 2-25 15,0 6 43-15,0-8-22 0,0 3-5 16,0 5 17-16,0-9-26 0,0 2 20 0,0 1-13 16,0 6 19-16,0-9 18 0,0 0-26 15,0-1 26-15,0-3-24 0,0 3 14 0,0 0-12 16,7-4 4-16,-7 8-5 0,0 1-27 15,0 0 25-15,1 0-8 0,-1 5 18 0,0 0-33 16,0 0 22-16,0-9 10 0,0 9 0 0,0-7-23 16,0 7 20-16,0-7 4 0,0 7-28 15,0 0 0-15,0-8 27 0,0 8 0 0,0 0-12 16,0-6-5-16,0 6 33 0,0-7-25 0,0 7 14 16,0 0-25-16,0-6 24 0,0 6-1 15,0 0-14-15,0-7 1 0,0 7 4 0,0 0 15 16,0-6-33-16,0 6 27 0,0 0 0 0,0-8-17 15,0 8 7-15,0 0-11 0,0-6 7 16,0 6 14-16,0 0-6 0,0-8 24 0,0 8-13 16,0 0-13-16,0 0 0 0,0-7-16 0,0 7 10 15,0 0 32-15,0-6-22 0,0 6-15 0,0 0 22 16,0-6-29-16,0 6 20 0,0 0-18 16,0-7 40-16,0 7-15 0,0 0-15 0,0 0 16 15,0-6-9-15,0 6-13 0,0 0 5 16,0 0-10-16,0 0 32 0,0 0-30 0,0 0 2 15,0-6-13-15,-8 0 18 0,7 6 10 0,1-1-5 16,0 1-9-16,0-1 21 0,-1 1-15 16,1 0 9-16,-3 0-13 0,2 0-5 0,-1 1 37 15,0 2-21-15,-2-3-16 0,0 4 10 0,-1-1-10 16,-6 2 20-16,-3 4-15 0,2-1 28 16,-2 0-21-16,1-2 0 0,-2 4 13 0,2-2-14 15,-4 1-11-15,0 0 14 0,2-1-14 0,-2 1-11 16,-2 3-2-16,-2-2 26 0,1 0 0 15,-3 1-7-15,-1 0-20 0,1 1 7 0,-3-1 14 16,-3 2-15-16,-2-2-11 0,-1 1 21 16,-1 3-18-16,-3-4-2 0,-1 2-13 0,2 0 27 15,2-3-17-15,1 1-14 0,1-3 9 0,4 0-17 16,3 3-22-16,2-2-4 0,0-4-22 16,4 0-8-16,4-1-24 0,4-2-21 0,0 1-57 15,3 0-208-15,2-2 0 0</inkml:trace>
  <inkml:trace contextRef="#ctx0" brushRef="#br0" timeOffset="40186.094">23277 6747 104 0,'13'0'119'0,"-13"0"0"16,0 0 2-16,0 0-11 0,0 0-4 0,0 0 1 15,0-14-7-15,0 14-13 0,0 0 17 16,0 0-22-16,0 0 0 0,0 0-12 0,14 0 1 16,-14 0-17-16,0 0 3 0,0 0-17 15,0 0 25-15,0 0-8 0,0 0-19 0,18-26 2 16,-17 26-3-16,-1 0-7 0,1-1-6 0,-2 1 0 15,1 0 13-15,0 0-6 0,-1 0-20 16,1 0 9-16,0 0 7 0,-1 0-16 0,1 0 4 16,-1 0 18-16,1 0-23 0,-1 0 6 15,0 0-16-15,0 0 15 0,-2 1-19 0,-2 1 10 16,1 2-4-16,-13 1 1 0,1 5 8 16,-3 2-5-16,0 2 7 0,0 0 9 0,-2 2-11 15,0-3-16-15,3 1 3 0,-3 2 10 0,3-4-13 16,0 1-2-16,3-1 14 0,2 1 2 0,1 0-2 15,2-2-11-15,6-2 3 0,-2-2-2 16,2-1-7-16,1 1-1 0,2-3 16 0,1 1-8 16,-1-1-1-16,1-4 21 0,0 0-15 15,0 0 0-15,11 13 5 0,-4-11-13 0,8 3 18 16,-2-3-1-16,0 0-16 0,-1-1 13 0,8-1-3 16,-2 2 4-16,3 0-8 0,-6 0-13 15,2-1 19-15,-17-1 5 0,11 0-25 0,4 0 4 16,-2 0 14-16,0 0 9 0,8 10-12 0,-13-7-6 15,-1-1 7-15,-2 1 5 0,0 2-23 16,-2-1 4-16,1 0 15 0,-1 1 5 0,4 8-2 16,-6-2-13-16,1-4 11 0,-1 2-11 0,-1-1 3 15,0-8 21-15,0 8-29 0,0 3 11 0,-16 13 11 16,9-10 1-16,-3-1-1 0,-1-1-8 16,0-1-2-16,0 1 13 0,-5 1 0 0,4-4-19 15,-3-2 19-15,-1 3-19 0,-1-1 19 16,4 0 5-16,-1-3-9 0,-2 0-3 0,5 3-29 15,1-5-10-15,3-3-1 0,0-1-15 0,7 0-37 16,0 0-25-16,-11 0-53 0,0-11-54 0,8 7-184 16,-1-1 0-16</inkml:trace>
  <inkml:trace contextRef="#ctx0" brushRef="#br0" timeOffset="41151.99">23410 7063 137 0,'3'1'134'15,"1"-1"-4"-15,1 0-18 0,-1 0-17 0,2-1 17 16,-1 1-3-16,0-3-25 0,1 2 2 15,1-1-11-15,-1 1-6 0,0-1-5 0,7-3-2 16,2-1-11-16,-2 1-5 0,-3 0-21 0,-1 0 3 16,3-3-4-16,-2 1 9 0,-1-2 1 15,-1-3 4-15,-2 3-9 0,-2 0 21 0,2-5-17 16,-1 0 8-16,2-1-26 0,-6 2 10 0,-1 13 0 16,0-11-6-16,0 0 17 0,0 1-24 0,0 2 25 15,0 2-11-15,0-2-14 0,0 2 16 16,0 6-15-16,-10-17 3 0,8 12-13 0,0 0 19 15,1 2-8-15,-2-2-4 0,0 2-16 16,0 1-2-16,0 1 11 0,-1-1-10 0,1 2 7 16,-1 1-2-16,0 1 16 0,0 1-5 0,-2 0-18 15,-1 8 9-15,-2 2 14 0,2-2-23 0,2-2 8 16,0 1 9-16,3-2-7 0,0 1 8 16,0-1-14-16,1 0 23 0,1-8-3 0,0 7-19 15,0 0-2-15,0-1-3 0,10 16 1 16,-4-12 15-16,3 1-13 0,-2-6-2 0,1 1-4 15,6 0-7-15,-2-4 1 0,-1 0 3 0,-2-2-16 16,-9 0-17-16,13 0 15 0,20-11 2 16,-15 4 3-16,-4 0-15 0,5-3-2 15,-3 2 17-15,-1-1-6 0,2 1-8 0,-4-2 9 16,-3 2 11-16,2-2-29 0,-4 3 20 0,-3 0 4 16,0 0 4-16,1 2 11 0,-3-2-15 15,4-4 5-15,-3 0 5 0,0 2 12 0,1-3 12 16,-1 1-8-16,0 2 10 0,-2 1 10 0,0 0-24 15,0 1 13-15,0 0 10 0,-1 2 13 0,0-1-5 16,0 1 13-16,0 1 1 0,0 0 1 16,-1-1 9-16,2 2-14 0,-2-1-8 0,0 0 3 15,1 1 6-15,0-1-14 0,-1 2 21 16,0 2-23-16,0 0 9 0,0 0-8 0,0 0-2 16,-6-5-11-16,4 6 1 0,0-1 8 0,-1 1-13 15,-1 3 13-15,-1-1-18 0,-5 6 12 16,2-1-16-16,1 4 21 0,-1 0-10 0,4-3-11 15,-5 4 17-15,3-2-11 0,1-3-2 0,2 3 2 16,0-2 11-16,1-2-4 0,0 0 5 16,0 0-6-16,1-1-16 0,1-1-1 0,0 0 4 15,-1 1-6-15,1-1-10 0,-1 1 1 16,1-1 24-16,0-1-12 0,0-4 3 0,0 0-5 16,0 0-9-16,0 6 5 0,0-6 4 0,11 9 21 15,-10-9-12-15,4-1 0 0,-3 0-6 16,2-2 18-16,-1 1-9 0,1-1 7 0,0-1 4 15,-1-1 9-15,7-6-4 0,-4 3-3 0,-1 1 14 16,0 0 9-16,-1 1 5 0,0 1-18 0,-2 0 7 16,2 1-10-16,-2 1 8 0,0 0-3 15,-1 0 1-15,1 1-2 0,0-1-19 0,0 1 2 16,-2-1 7-16,2 1-2 0,0 1-20 16,1-1-3-16,1 0-2 0,0 1-26 15,2 0-7-15,-1 1-22 0,1-1-21 0,0 1-14 16,1 0-61-16,1-1-14 0,-2 0-78 0,0-1-96 15,1 1 0-15</inkml:trace>
  <inkml:trace contextRef="#ctx0" brushRef="#br0" timeOffset="41828.18">24034 6611 120 0,'0'-3'195'0,"1"-2"-15"0,-2 1 10 16,2 1-13-16,0-1-23 0,-1 1-7 16,0 2-18-16,2-2-33 0,-2 1 5 0,0 3-13 15,1-1-5-15,0 1-8 0,0 2-17 0,0-1 8 16,1 2-10-16,0 0 1 0,0 1-13 16,0 0 4-16,1 0 4 0,3 9-7 0,0 0-14 15,1 2 8-15,-1-2-23 0,-2-1 15 16,4 0-3-16,-3-3-20 0,-2-1 14 0,2 0 3 15,-3-2 6-15,0-3 4 0,0 1-28 16,-1-1 13-16,0-1-9 0,0 0 21 0,0 0-22 16,2 0 0-16,-3-1 31 0,1 0 22 15,1 1 3-15,-1-2-22 0,-1-1 14 0,0 0-28 16,0 0-20-16,0 0 22 0,0 0 2 0,3-9 4 16,-4 4-28-16,1-1 6 0,-2-1 17 15,0-8-6-15,2 7-20 0,-8-15-16 0,4 12 34 16,1 0-31-16,0 2 10 0,0 0-3 15,-4-4 13-15,4 0-19 0,-3-3-5 0,4 5 0 16,1 3-8-16,0 1 22 0,0 1-15 16,1 0-2-16,-1 0 6 0,0 1-8 0,1 3-13 15,0 2-18-15,0 0 17 0,0-9-13 0,0 9 1 16,0-7 9-16,0 7-18 0,0-7 29 16,13-4-6-16,-9 7-21 0,8-7 16 0,-1 0-7 0,1 1 12 15,0 0 0-15,1 1-11 0,4 0 19 16,-7 1 9-16,0 5-19 0,2-5 22 15,-2 2-6-15,-3 4 14 0,0-3-10 0,-1 1 22 16,-2 1-11-16,-1 1 20 0,-1-1-5 16,0 2-9-16,0 0-10 0,0 0 18 0,-1 1-31 15,1-1 22-15,-2 1-5 0,0 0-2 16,0 0 18-16,0 0-5 0,4 12 8 0,-4-8-5 16,2 3 0-16,-1 0-3 0,0 0-3 0,-1 1 3 15,0 5 5-15,0 0-1 0,0 0-16 0,0-2 21 16,8 10 4-16,-7-12-26 0,3 6 5 15,-2-2-25-15,0-2-14 0,0-2-34 16,2-1-12-16,-1-2-10 0,9 3-10 0,-4-4-7 16,2-1-30-16,1-1 9 0,-11-3-33 0,8 0-53 15,7 0-161-15,14-11 1 0</inkml:trace>
  <inkml:trace contextRef="#ctx0" brushRef="#br0" timeOffset="42086.49">24507 6422 52 0,'3'-8'121'15,"-1"0"0"-15,-1 1 0 0,1 0 15 0,-2 3 13 16,0 0 2-16,1-1-10 0,-2 1 7 0,1 4-23 16,0 0-24-16,0 0 6 0,0 0-29 15,0-7-6-15,-2 2 9 0,1 7-9 16,-1-1-6-16,0 1-22 0,0 1 19 0,-2 1-11 16,4 0-16-16,-2 1-5 0,-1-1 15 0,2 3-5 15,-3 8-1-15,3-3-14 0,-1 0-1 16,2-12 0-16,0 9-11 0,0 0 9 0,0-2-16 15,0 0-18-15,0-1-4 0,0 1-25 0,0 3 0 16,16 9-6-16,-14-9 7 0,3-5-11 16,-2-1-27-16,5-2-6 0,-5 0-53 0,5-3 2 15,-3-1-14-15,-5 2-54 0,21-7-122 0,-7-3 0 16</inkml:trace>
  <inkml:trace contextRef="#ctx0" brushRef="#br0" timeOffset="42955.274">24706 6152 112 0,'-1'-7'162'15,"1"1"2"-15,0 0 2 0,-1-1 17 0,0 1-11 16,1 0-17-16,-1 0-13 0,1 6-2 0,0 0 16 16,0-9-11-16,0 2-16 0,0 1 34 15,0 6-35-15,0-8-11 0,0 1-18 0,-6-3 21 16,5 6-39-16,0 0-11 0,1 1 18 0,0-1-22 15,-2 1 30-15,2 0-6 0,0-1-21 16,0 2 6-16,0-1-15 0,-1 0-6 0,1 2-16 16,-1-2 9-16,1 0 4 0,0 2-10 15,-1-2-24-15,0 1 18 0,1 0 8 0,0 2-25 16,0 0-12-16,0 0 23 0,0 0-5 0,0 0 5 16,0 0 1-16,0-6 1 0,0 6-11 15,0 0-28-15,0 0 0 0,0 0 18 0,0-7 2 16,0 7 4-16,0 0 5 0,0 0-13 15,0-7 6-15,0 7 15 0,0 0-12 0,0-7-3 16,0 7 22-16,0 0-13 0,0 0-4 16,0-6-5-16,0 6-7 0,0 0 5 0,0 0 8 15,0 0-3-15,0-7-30 0,0 7 20 0,0 0 2 16,-1-7-5-16,2 8-13 0,-1 2 17 16,0-1-22-16,2 4 5 0,-1 0 10 0,2 12 5 15,1 2 0-15,1 0 3 0,-1 0-4 0,0 4-12 16,2 0 7-16,0 1 11 0,0 0-5 15,0 0-6-15,-1 3 0 0,-1-3-19 0,2-3 11 16,-3 2 7-16,3-2-8 0,-2 1 13 0,0-2 6 16,0 1-2-16,2-2 5 0,-4-2 3 15,0-3-1-15,0-2-12 0,0-5-4 0,-1 2 8 16,1-5-10-16,-2 1 8 0,0-2-20 0,2 0 20 16,-2 0-2-16,0-4 4 0,0 0 1 15,0 0-10-15,0 0 23 0,0 6-11 0,0-6-1 16,0 0 4-16,0 0-4 0,0 0 2 0,0 0-5 15,0 0-12-15,3 10 14 0,-3-11 0 0,-1-2-5 16,1 1-2-16,-2-1 5 0,0 0-3 16,0-1 2-16,2-1 0 0,-2-1-16 0,2 1 13 15,-2-1 3-15,1 1 1 0,0-4-17 0,1-9 10 16,-1 0 0-16,1-1 6 0,0-3-19 16,0 12 6-16,0-5-12 0,9-19 5 0,-5 13-16 15,1 2 36-15,-3 0-39 0,3 1 20 0,0 3 1 16,1-1 3-16,-1 3 10 0,0 2-8 15,0 6-3-15,-4-2 5 0,0 2-24 0,2 1 32 16,-1 0-17-16,3 4 4 0,-5-1-6 16,0 1 4-16,0 0 2 0,0 0 0 15,22 16 17-15,-12-5-15 0,0 1 1 0,1 0 5 16,1 3-5-16,-5 0 9 0,-1 0 12 16,2 0-18-16,0 1 0 0,1-2 7 0,-3 2 7 15,3-4-18-15,-2 3 1 0,-2-6 16 0,-2-1-2 16,1-1-14-16,0-1-3 0,-2 1 2 0,-1-2-37 15,1-1 13-15,0 0-8 0,1-1-30 0,-1 2 43 16,0-3-46-16,0 0-30 0,-1-2-31 16,-1 3-18-16,0-3-23 0,-1-4-27 15,1 1-477-15,0 0 0 0,1-2 0 0</inkml:trace>
  <inkml:trace contextRef="#ctx0" brushRef="#br0" timeOffset="43577.753">25293 5936 13 0,'-2'-4'162'0,"2"1"2"0,-1 1-15 15,1 0-9-15,0-1-23 0,-1 1 7 0,1 2-18 16,1-2-22-16,0 2-7 0,1 2-11 0,0-1 19 16,1 2-24-16,2 1-4 0,6 4-2 15,-1 5-2-15,0-2-11 0,-2 1 3 0,1 2-16 16,3-4-3-16,-1 4 1 0,-4-1-11 15,1 0 7-15,2 0 2 0,-1-2-10 0,-2 0 4 16,-2-2 3-16,1-1-12 0,-2-2 2 0,-2-1 0 16,-2-1-4-16,3-1-3 0,-1 0 19 15,0-1 14-15,0 0 22 0,-1 1 1 0,1-1 3 16,0-2-2-16,0 0 2 0,0 0-9 16,-2 0-10-16,0 0-23 0,0 0 21 0,14-10 14 15,-7-3-26-15,-3-2-17 0,5 2 18 0,-4-5-25 16,0-3 15-16,1 1-6 0,0 1-17 15,-3 0 1-15,1 1-12 0,1 0-27 0,-3 2 9 16,-2 2-16-16,2 4-23 0,-2 1-9 16,1 1-54-16,-1 1 10 0,1 1-58 0,-1 0-74 15,1 2-147-15,1-3 0 0</inkml:trace>
  <inkml:trace contextRef="#ctx0" brushRef="#br0" timeOffset="43794.959">25632 5730 55 0,'2'-2'163'0,"-2"1"-4"16,-2-1-7-16,4 3-11 0,-2-1-18 0,2 1 5 16,-2 0-15-16,2 1-14 0,1 2-19 15,-2 0 17-15,3 0-28 0,2 8-7 0,1 2 6 16,-3-4-15-16,1 0-31 0,2 4-34 0,-4 0-12 15,1-3-55-15,-2-2-4 0,0 0-66 0,-2-4-68 16,2-1-38-16</inkml:trace>
  <inkml:trace contextRef="#ctx0" brushRef="#br0" timeOffset="44353.734">25763 5820 128 0,'4'0'113'0,"1"-3"-6"15,-1 2-16-15,0-1 2 0,1-1 3 16,1 1-14-16,-2-3-18 0,2 1 10 0,2-4-3 15,1-5-14-15,-1 1-15 0,-2-1 8 0,-3-2-1 16,3 1-4-16,-4-2-9 0,2 1-17 16,-1 6 17-16,-3-3 3 0,2 4-2 0,-2-1-6 15,0 2-8-15,0 7 19 0,0 0-15 0,0-7-3 16,0 7 15-16,0-8-14 0,0 8 13 16,0-6-16-16,0 6-12 0,0 0 5 0,-15-7-1 15,12 9 7-15,1 1-1 0,-2 1 1 0,-5 8-18 16,4 0 11-16,-1 2 0 0,3-2-5 15,3-2-7-15,-2-2 1 0,2 2-2 0,0-10-1 16,0 10-24-16,0 2-9 0,16 12-14 16,-7-12 2-16,0-1-3 0,1-3-16 0,2-1-40 15,1-5-3-15,-2 1-4 0,-11-3-11 0,10 0-61 16,1 0-15-16,18-15-28 0,-13 7 10 16,-1-3 18-16</inkml:trace>
  <inkml:trace contextRef="#ctx0" brushRef="#br0" timeOffset="44846.943">26061 5541 85 0,'0'-3'114'0,"0"-1"-16"0,-2-1-3 15,2 3-9-15,0 0 8 0,-2 1-13 16,2 0 4-16,-3 2-3 0,1 1-9 0,-2 0-16 16,4 1 16-16,-4 1-24 0,4 0 7 0,-3 0-19 15,2 1 6-15,-1 0-5 0,2 1 6 16,-2 0-3-16,2-1-10 0,0 1 6 0,0-6-12 15,0 0 9-15,0 8-5 0,0-3-24 0,0-5 16 16,0 8 11-16,12 1-14 0,-8-5 3 16,-2-1-9-16,1-1 6 0,1-2-9 0,0 0-11 15,-1 0 17-15,4-1-4 0,-3-1-1 0,1-1 1 16,1-2-8-16,-3 3-12 0,10-7 20 16,-2 4-5-16,-6-1-6 0,-1 2 20 0,2 0 7 15,-2 0 11-15,-2 2-13 0,2-1 15 16,-2 1-8-16,1 0-18 0,-1 0-6 0,0 0 16 15,0 1-6-15,0 0 6 0,1 1-27 0,-3 0 11 16,0 0 2-16,0 0-11 0,0 0 22 16,7 0 1-16,2 10-24 0,-5-7 11 0,0 0-7 0,1 1 3 15,-1-2 1-15,1 2 11 0,-2-1-2 16,8 6-20-16,-1-7 9 0,0 1 4 0,-4 1 4 16,1-4-15-16,2 0-3 0,-9 0 2 15,12 0-1-15,15-11 15 0,-12 1 2 0,1-1-5 16,1 0-16-16,0-3 7 0,0-3 14 0,1 2-4 15,-4-3-7-15,0-1 11 0,-1-3-11 16,-4 3 3-16,-2-3-16 0,-3-1 5 0,-4 3-1 16,0-2-7-16,0 13-26 0,0-5-2 15,-18-14-48-15,9 13-19 0,-4 6-32 0,-1 2-4 16,-1 1-80-16,-6 5-93 0,10 1 0 0</inkml:trace>
  <inkml:trace contextRef="#ctx0" brushRef="#br0" timeOffset="45729.24">23373 7247 80 0,'-16'0'106'0,"16"15"-15"0,0-15 5 0,-14 0-15 16,-5 22 5-16,16-20-8 0,0 1-6 15,1-2-3-15,0 2 10 0,0-2-5 16,1 0 11-16,1 0-10 0,3-2-11 0,0-1 3 16,10-5-3-16,5 0-6 0,4-1 6 0,4-5-9 15,2 0 9-15,4-3-3 0,11-1-7 0,4-2-10 16,3 0-8-16,7-3-7 0,5-1 8 16,5 0-7-16,8-2-15 0,6-5 15 0,5 1 0 15,6-1-10-15,2-2-14 0,6 1 15 0,6-2-24 16,4-4-6-16,0 1 10 0,1-1-25 15,-1 2-3-15,0-2-6 0,0-2-2 0,-3 2 17 16,-3 2 6-16,-3 5-17 0,-8-2 1 0,-4 3-11 16,-9 3 9-16,-9 3-16 0,-8 1-4 15,-9 3 18-15,-10 1-21 0,-5 2-33 16,-7 5 18-16,-5-1-35 0,-3 3-20 0,-8-2-69 16,-10 6-65-16</inkml:trace>
  <inkml:trace contextRef="#ctx0" brushRef="#br0" timeOffset="47257.152">23353 7267 86 0,'0'-1'79'15,"0"0"-20"-15,1 0-2 0,-1 1 6 0,0 1-5 16,0 1-17-16,0 2 6 0,1 1 20 0,0 0-1 15,0 3-10-15,1 10 9 0,-2-10-3 16,5 20-27-16,-3-4 8 0,1 0-5 0,-1 0 12 16,-2 4 0-16,2 0-17 0,2 1-2 15,-3 0 10-15,3 0-13 0,-2 1 5 0,2 2-4 16,-3-3 6-16,1 0 0 0,0 0 13 0,1 0-12 16,-1-1 0-16,-2-2-15 0,2 1 21 15,-1-2-20-15,0 3 11 0,1-4-3 0,0-1 2 16,1 0-16-16,0 1 6 0,0-3-16 0,0 0 12 15,2-1-1-15,-2-1-8 0,1-3 4 16,-1-1-4-16,2-1 11 0,3-1-3 0,-4-3-9 16,0-2-1-16,-3-2-8 0,2 0 25 15,-1-1-27-15,-1-3 9 0,1 2-3 0,-1-2 9 16,0 1-3-16,-1 0-10 0,2-1-9 0,-2 1 18 16,2-1 0-16,-2 1-19 0,1-2 11 15,0 1 7-15,0 2-7 0,0-3-1 0,0 0 20 16,-1 0-6-16,1 1-3 0,-1-2 3 0,1 2-1 15,-1-1 3-15,1 0-14 0,0 0 0 16,0 1 16-16,0-2 4 0,-1 0-10 0,0 0-7 16,0 0-6-16,0 0 4 0,8 0 5 0,-2 0-17 15,1 0 15-15,17-10 18 0,-4 3-28 0,1 0 16 16,2-2-14-16,4 1 8 0,-2 1-13 16,6-2 16-16,1-1-8 0,4-7-2 0,3 5-9 15,3-3 19-15,4-2-7 0,3 0-15 0,1 1 11 16,2-4-1-16,7-1-7 0,2-1-8 15,0 1 2-15,4-3 20 0,2 0-9 0,4-3 1 16,3-1 10-16,3 1-25 0,3 0 24 0,-2-2-9 16,1 3-12-16,-1-2 3 0,1 1 14 15,-2-1-18-15,1 2 7 0,-4 1 5 16,-3 3 12-16,-2-1-8 0,-6 5 9 0,-1-2-3 16,-5 2-4-16,-1-1 4 0,-3 1 1 15,-3 1-22-15,-4 0 5 0,-2 2 15 0,-4 1-6 16,-3-1 1-16,-4 3-7 0,-3-4 10 15,-4 6 6-15,-2 1-6 0,1 0 6 0,-4 1 1 16,-4 1-6-16,-2 0-6 0,-5 2 9 16,-1 2-11-16,-1 0 11 0,-2 2 11 0,-2 0-16 15,1-1 3-15,-1 1 1 0,0 1-11 0,2-1 8 16,-2 1 17-16,0 0-16 0,-4 0 13 0,0 0 0 16,7 0-23-16,-7 0 10 0,7 0 14 15,-7 0-9-15,9 0-7 0,-9 0 17 0,7 0 10 16,-7 0-8-16,0 0-6 0,8 0 7 15,-8 0 5-15,0 0-3 0,7 0-11 16,-7 0-7-16,8 0 17 0,-8 0-20 0,8 0 7 0,-1 0 14 16,6-13-26-16,1 6 12 0,-5 4 15 15,-1-2-4-15,0 1-17 0,-2 3 15 0,-1-3 6 16,1 3 8-16,-2 0 9 0,-2-1-4 0,2 0 2 16,0 2 9-16,-2-1 0 0,0-1-12 15,0 2 22-15,1-1 4 0,-1 0-19 0,-2-1 25 16,2 0-35-16,-2 0-2 0,2 1-4 15,-2-2 12-15,0 0 17 0,0 3-31 0,0 0 11 16,0 0-38-16,0-8 13 0,0-3 5 0,-11-10-1 16,9 4 24-16,-4-2-33 0,-4-1 21 15,1-5-24-15,-1 2-2 0,0-5-15 0,-1-3 22 16,2-2-24-16,-1-3-13 0,2 0-5 0,-1-2 8 16,-1-1 0-16,2-1 2 0,3 3-6 15,-1-1 5-15,-1-1 0 0,2 2 11 0,-2 3-11 16,3 0 8-16,-3 1-22 0,3 3 28 0,-2 2-14 15,0-2 1-15,2 4 18 0,0 2 4 16,-1 4-13-16,3 2-6 0,0 2 11 0,-2 5 7 16,4 1-26-16,-3 3 0 0,2 1 1 15,-1 2-22-15,2 0-9 0,-2 1 1 0,2 2 14 16,0-2-18-16,0 3-8 0,0 0 7 0,0 0-29 16,0 4 17-16,-2-1-41 0,2 0 8 15,-2 2-70-15,0-2-91 0,1 4-36 0,0-3 0 16</inkml:trace>
  <inkml:trace contextRef="#ctx0" brushRef="#br0" timeOffset="50662.789">11052 5515 79 0,'0'0'122'0,"0"0"-19"0,0 0 6 16,0 0-2-16,0 0-6 0,0 0-9 16,0 0-11-16,0 0 9 0,0 0-22 0,0 0 0 15,0 0-10-15,0 0 3 0,0 0-16 0,0 0-2 16,0 0 0-16,0 0 5 0,0 0-2 16,0 0-10-16,13 0 5 0,2 9-1 0,-13-3 1 15,3 9 2-15,1 2-10 0,0-1-4 16,0 3 7-16,-1-1 0 0,-1-2-12 0,1 1 9 15,-4-5 0-15,6 5-19 0,-4-3 2 0,3 0 4 16,-1 2 6-16,-1-2-1 0,0-4-13 16,-1-1 2-16,0-1-6 0,-2-2 12 0,1-1-14 15,-1 0 15-15,1-2-5 0,0 2-5 0,1-3-4 16,-2 1 4-16,1 0 0 0,0-1 16 16,1-1-8-16,-1 1-9 0,1-1-7 0,-3-1 0 15,0 0-3-15,6 0-14 0,15-14-26 0,-8 6-13 16,-1 0-40-16,1-4-26 0,2 1-13 15,-3-4-28-15,1 1-48 0,-1 0-110 0,-3 0 0 16</inkml:trace>
  <inkml:trace contextRef="#ctx0" brushRef="#br0" timeOffset="51007.867">11395 5525 40 0,'0'-3'113'0,"-1"1"-13"0,1 0-6 16,-2 1-14-16,0 0 3 0,1 0-3 0,0 1-22 16,-1 2 3-16,-1 1-5 0,-1-2-1 0,1 4 6 15,1-1-20-15,-7 8 16 0,5-5-20 16,-2 3-13-16,3-3 8 0,1 0-3 0,-1-1-5 16,1 0-8-16,1 0 3 0,1-2-1 0,-1 1-12 15,1-5 12-15,0 0-3 0,0 9 3 16,0-3-8-16,0-6 4 0,0 6-10 0,12 1 5 15,-9-6 4-15,1-1-4 0,-1-1-3 0,4-1-3 16,-4-1 5-16,3 1-4 0,-1-2-8 0,-2 0 14 16,2 1 0-16,-2-2 10 0,1 2-4 15,-2-1-8-15,1-2 7 0,-1 2 0 0,1-2-8 16,-1 1-2-16,-2-1 3 0,0 2-10 0,0 0-1 16,0 4-16-16,0 0-20 0,0-8 19 15,0 8-28-15,0-7-60 0,-12-3-58 0,8 7-88 16</inkml:trace>
  <inkml:trace contextRef="#ctx0" brushRef="#br0" timeOffset="51781.807">11556 5372 80 0,'1'0'110'0,"0"0"7"16,0 0-19-16,0 1-2 0,1 0 7 0,2 0-13 15,-2 1-1-15,0-1-10 0,-2 0-7 16,2 1-4-16,0-1 3 0,0 2-28 0,0-2 13 16,1-1-9-16,-3 1 12 0,2 1 7 0,-2-2-19 15,2 0 22-15,-1 1-18 0,1 0 4 16,-1-2 4-16,2 0-17 0,-3 0-9 0,2-1 6 15,-2 0-2-15,0-1-18 0,0 0 4 16,0-1-6-16,0 1 11 0,-2-2-3 0,2 1 5 16,-2-1-10-16,1 1-13 0,-1 0 19 0,0 0-5 15,1 0-12-15,0 0-3 0,-1 1 2 0,2 0-12 16,-3 0 4-16,0 1-8 0,0 0 9 16,1 2 12-16,0 0-8 0,-3 2-7 0,2 0 3 15,0 1-7-15,2 0 21 0,-4 1-26 16,3 0 11-16,1 2-14 0,-1-1 24 0,0 1-11 15,-1 9 8-15,3-15-7 0,0 10 5 0,0-1-5 16,0-2 0-16,0 0-5 0,0 0-18 16,0-7 1-16,0 8 2 0,10 4 4 0,-5-9-16 15,-1 1-1-15,1-2-6 0,0 0-10 0,1-2 23 16,1 0-25-16,-1-2 23 0,-6 2-7 16,11 0-6-16,13-12-2 0,-11 4 11 0,-1 0 9 15,-1-2-4-15,-3 1-1 0,1-1-6 0,-2 1 19 16,-1-4-21-16,0 3 27 0,-2 2-1 15,-1 0 5-15,0 2 5 0,0 0-8 16,-1 0 14-16,0 1-7 0,-2 1 13 0,0 0 13 16,2 0-9-16,0 0 0 0,0 2-7 0,-2-2 20 15,2 2-1-15,-2-2-5 0,2 3 2 0,-2-1-5 16,0 0-7-16,0 1 7 0,0 1-9 0,0 0 10 16,-2 1-4-16,1 2 6 0,0 1-3 15,-2-1-3-15,2 2 1 0,0 0 13 16,0-1-11-16,-1 2-2 0,0 0 8 0,2 0-6 15,-2-1 1-15,2 1-15 0,-1 0 9 0,1-6-4 16,0 0 0-16,0 8-11 0,0-2-6 0,0 1 15 16,0-7 4-16,0 8-2 0,0-8-14 15,0 5 21-15,13 5-5 0,-11-9-2 0,2 0-13 16,-3 0 8-16,1 0 5 0,1-1-6 16,0 0 2-16,1 0-5 0,-2-1-1 0,1 0 5 15,1 0-19-15,1-1-21 0,-3 0-14 0,0 0-28 16,3-1-1-16,-1 0-57 0,-3 0-63 15,1 0-101-15,1 0 21 0</inkml:trace>
  <inkml:trace contextRef="#ctx0" brushRef="#br0" timeOffset="52079.621">11770 5054 69 0,'-1'-4'185'0,"0"2"-12"16,0 0 0-16,0-1-23 0,1 1-16 16,-1 0-5-16,1 0-8 0,0 2-3 0,0 0 1 15,0 1-14-15,0 0 2 0,2 3 3 0,0 0-7 16,3 1 0-16,4 9-16 0,-6-2-4 16,6 3-2-16,-1-1-11 0,-1-1-7 0,5 4-20 15,-3-2 4-15,2-1 4 0,-3 0-10 16,1 0 14-16,0-1-28 0,-2 0 11 15,3-1-13-15,-2-1-20 0,-4-1-3 0,1-3-15 16,0-1-20-16,-3-1-16 0,0-1-24 0,0 0-22 16,1-2-16-16,-3 1-21 0,2-1-34 0,-2-1-59 15,0-1-205-15,0 0 0 0</inkml:trace>
  <inkml:trace contextRef="#ctx0" brushRef="#br0" timeOffset="52408.534">11830 5235 8 0,'1'-6'69'0,"10"-5"-15"16,-3-2 11-16,0 1-20 0,0 0 9 0,4 1-15 15,-4-5-12-15,2 6 32 0,1 0-7 16,-5-1 12-16,1-1-5 0,0 5 5 0,-5 2 19 15,4 0-4-15,-3 0 10 0,0 2 6 0,1-1-25 16,-2 2 2-16,0 1-21 0,0-1 7 16,0 2-7-16,1 0 4 0,-3 0 0 0,0 0 4 15,0 0 0-15,0 0-19 0,17 9 13 0,-7 2-23 16,-4-4 9-16,-1 1 1 0,4 3-19 0,-2-3 0 16,-2 0 11-16,1 0-8 0,-2-2-15 15,0 0-8-15,0-1-25 0,-2 2-18 0,1-2-43 16,-1-2-6-16,1 2-19 0,0-1-26 0,-3-1-13 15,2 0-62-15,-2 0-39 0</inkml:trace>
  <inkml:trace contextRef="#ctx0" brushRef="#br0" timeOffset="52558.134">11916 4979 54 0,'0'-4'82'0,"-2"4"-17"0,2-1-11 16,0 2-23-16,2-1 8 0,-2 3-56 0,4 0-30 16,-2-2-70-16</inkml:trace>
  <inkml:trace contextRef="#ctx0" brushRef="#br0" timeOffset="52849.385">12029 5073 80 0,'2'6'73'0,"2"-3"-6"16,-2 4-13-16,5 4 0 0,-1-1-5 0,4 0 7 16,-4-2-31-16,1-1 8 0,-1-1 16 15,1-2-3-15,-2 0-37 0,-1 0 18 0,-1-1 3 16,1 0-7-16,-1-1-8 0,0 0 26 0,0-1-30 15,1 1 22-15,-3-1-3 0,3-1-6 16,-1 0 7-16,-1 0-3 0,-2 0-3 0,0 0 13 16,0 0-30-16,0 0 20 0,4-13-1 0,-6 8-58 15,2-1 11-15,-2 0-24 0,0 0-36 16,2-1-53-16,-10-18-66 0,8 15-59 0,-2 0 49 16</inkml:trace>
  <inkml:trace contextRef="#ctx0" brushRef="#br0" timeOffset="53305.172">12174 4954 71 0,'10'12'100'0,"-2"0"3"0,-1-1-3 16,-1 2-28-16,2-2 13 0,-1 1-8 0,1 0 11 15,0 0-12-15,0 0-15 0,1-2 10 16,-2 1-12-16,-1-3-1 0,0-1-7 0,-2-1-9 16,0-2-2-16,-2-1 6 0,0 0-15 0,-1 0 30 15,1-1-12-15,2 0 18 0,-4-1 7 16,2-1-10-16,-2 0-6 0,0 0-13 16,0 0 1-16,0 0 11 0,4-11-15 0,-4 5 1 15,0-1-18-15,-2 0-1 0,2-2-3 0,0-5-3 16,0-3 7-16,0 1-15 0,0 2 13 0,0-2-4 15,0 4 10-15,0 2 1 0,0 2-10 16,0 0-18-16,0 1 19 0,0 7-10 0,0-9 4 16,0 3-5-16,0 6 1 0,0-7 3 15,0 7-5-15,0 0-7 0,6-13 17 0,-2 12-10 16,0 0-10-16,-2 2 1 0,2 1 6 0,1 2-12 16,-1-2 8-16,8 6 1 0,-3-2-8 0,2 3 16 15,-4-4-1-15,2 2-17 0,-4-2 10 0,1-1-4 16,-2 1 13-16,1-1-13 0,0-2-19 15,-1 1 6-15,0-1-34 0,-1 0-13 16,1 1-36-16,-1-2-66 0,-3-1-64 0,0 0-173 16,0 0 0-16</inkml:trace>
  <inkml:trace contextRef="#ctx0" brushRef="#br0" timeOffset="68827.638">9917 12750 59 0,'0'0'97'0,"0"-12"5"0,0 12-10 0,0 0 4 15,0 0-12-15,0 0 3 0,0 0-2 0,0 0-4 16,0 0-10-16,0 0 3 0,0 0-2 15,0 0-17-15,0 0 13 0,0 0-1 0,0 0-17 16,0 0 7-16,0 0-16 0,0 0 17 16,0 0-12-16,0 0 1 0,0 0-7 0,0 0-14 15,0 0 9-15,0 0 4 0,0 0-6 0,0 0 3 16,0 0-15-16,0 0 18 0,0 0-7 16,0 0-2-16,0 0-13 0,0 0 6 0,0 0 0 15,0 0 4-15,0 0 8 0,0 0-8 16,0 0 13-16,0 0-17 0,0 0 12 0,0 0-3 15,0 0-7-15,0 0-1 0,0 0-4 0,0 0-3 16,0 0 12-16,0 0-15 0,0 0 12 16,0 0-1-16,0 0-3 0,0 0-18 0,0 0 12 15,0 0-3-15,0 0 0 0,0 0-8 0,0 0 16 16,0 0 4-16,0 0-19 0,0 0-17 0,0 0 23 16,0 0-7-16,0 0-4 0,0 0-8 15,0 0 11-15,0 0-10 0,0 0 4 0,0 0-10 16,0 0 24-16,0 0-6 0,19 13-7 0,-19-3 1 15,0 6-1-15,0 5 1 0,6 28 2 16,-6-16 0-16,1 1 12 0,0-1-7 0,0 2-3 16,-1 0-4-16,0 2 4 0,2 0-6 0,-2-17 0 15,0 8-5-15,0 5 7 0,0 1 3 16,0 1-4-16,0 0 10 0,0-2-12 0,0 0-3 16,0 0 19-16,11 29-8 0,-9-30-8 15,0-3 8-15,1-2-4 0,-1-4 0 0,0-3-14 16,-1-2 7-16,2-2 6 0,-2-4-4 15,1-3 15-15,-1-2-6 0,1 0-2 0,-2-3 1 16,1 1-4-16,-1-1 9 0,0-1-10 0,0-1-2 16,0 1 5-16,1 0 4 0,-1-1 1 15,0 0-2-15,1-1-3 0,0 2-7 0,0-2 13 16,-1 1-11-16,0-1 9 0,2 1-15 16,-2-2 33-16,0 0-13 0,0 0-20 0,0 0 16 15,0 0 6-15,-1 5 1 0,1-3-1 0,1-2-2 16,-2 0 8-16,2 0 8 0,-1-2-1 15,1-1-31-15,-2 0 32 0,3 0-17 16,0-2-19-16,0 1 1 0,6-10 17 0,-2-2 6 16,-1-1-17-16,2 0 17 0,0-1-12 0,3-1 9 15,-2 3-13-15,-1-6 8 0,3 1-18 16,2 2 14-16,-1-3-5 0,1 1 7 0,-1 1 5 16,-1 1 7-16,0 1-27 0,-1 3 14 0,-3 1 1 15,2 1-14-15,-5 5 12 0,0 0 4 0,0 4-6 16,-2-2 4-16,1 3-14 0,0-1 5 15,0 2 1-15,-2 0 3 0,2 0 18 0,-1 0-30 16,0 0 10-16,0 0-15 0,0 1 25 16,0-1-14-16,-1 0 10 0,2 0-12 0,-1 0 19 15,0-1-18-15,2 1 7 0,-2-1-4 0,0-1 15 16,0 1-19-16,1 0 5 0,-1-1 7 16,1 1-20-16,-1-1 8 0,1 0 9 0,-1 1 0 15,-1-1 7-15,1 2 0 0,0-2-2 0,0 2-10 16,0 0 11-16,1-2-16 0,-2 1 7 15,2 1 3-15,-1-1-16 0,-1 1 35 0,1 0-15 16,0 0 6-16,0 1-8 0,-1 1-13 0,0 0 19 16,0 0-6-16,0 0-19 0,0 0 32 15,0 0-18-15,0 0-16 0,0-7 17 0,0 7-1 16,0 0 4-16,0 0 9 0,0 0-11 0,0 0-5 16,0 0-10-16,0 0 28 0,0 0-15 15,0-7-1-15,0 7 13 0,0 0-2 0,0 0-10 16,0 0 2-16,0 0 12 0,0 0-4 15,0 0-17-15,0 0-7 0,0 0 13 16,0 0-6-16,0 0 8 0,0 0 16 0,0 0 5 16,0 0-19-16,0 0-5 0,0 0-9 0,0 0 26 0,0-6 2 15,0 6-13-15,0 0 4 0,0 0-3 16,10-9 0-16,-10 8-14 0,0 0-1 16,-1 1 32-16,3-1-20 0,-3 0-14 0,1 0 12 15,-1 2-14-15,0-2 13 0,2 1 3 16,-1-1-14-16,0 1 32 0,0-1-16 0,0 1 5 15,0-2-6-15,0 2 0 0,0 0 4 16,0-1-8-16,1 1-11 0,-1 0 3 0,0 0 32 16,1-1-17-16,-1 1 1 0,0 0 0 0,0-1-20 15,1 0 25-15,-1 0-21 0,0 0 25 0,0-1-15 16,1 2 14-16,0-1-8 0,-1-1 11 16,1 1-24-16,-1-2 13 0,0 2-23 0,0-1 20 15,1 2-13-15,0-1 20 0,-1-1-5 0,0 1-2 16,0-1 2-16,1 0-12 0,-1 1 4 15,0-1 9-15,0 1 2 0,0-2-1 0,1 2-22 16,0 0 21-16,-1-1 12 0,0-1-34 0,1 2 23 16,-2 0-14-16,2 0 12 0,-1 1-5 15,0 0 13-15,0 0-18 0,0 0-2 16,0 0-5-16,0 0 20 0,0 0-3 0,0 0 5 16,0 0-3-16,0 0-21 0,0 0 18 0,0 0 1 15,0 0 9-15,0 0-25 0,0 0 36 16,0-7-23-16,0 7 4 0,0 0-14 0,0 0 8 15,0 0 5-15,0 0-16 0,0 0 31 16,0 0-20-16,0 0-2 0,0 0 14 0,0-6 3 16,0 6-5-16,0 0 10 0,0 0-37 0,0 0 34 15,0 0-14-15,0 0 5 0,0 0 0 16,0 0-15-16,0 0 11 0,0 0-16 16,0 0 25-16,0 0-23 0,0 0 23 0,0 0-2 15,0 0 4-15,0-10-18 0,0 10 8 0,0 0-1 16,1 1 3-16,-1-2-2 0,0 1-24 15,0 0 27-15,0 0-1 0,0 0-12 0,0-2-1 16,-1 2-8-16,2 0 22 0,1 0-5 0,0-1 4 16,-1 1-23-16,1 0 19 0,0-2 5 15,2 2-15-15,0-1 9 0,-1 1-10 0,2-1-6 16,-1-1 28-16,2 2-6 0,0-1 8 0,2 1-32 16,11-3 15-16,-4 2 7 0,-2-1-18 15,0 2 3-15,6-3 13 0,0-1 1 0,-1 2-10 16,-1-1 11-16,0 0 4 0,1 2-5 15,-3-1-6-15,-4 1-11 0,1 0 17 0,-12 1 1 16,10 0 1-16,-2 0-1 0,1 0-1 0,-2 0 3 16,1 0-15-16,-1 0 9 0,-1 0-16 0,1 0 24 15,1 0-3-15,-2 0-1 0,1 0-5 0,-1 0-11 16,-6 0 19-16,9 0-26 0,-1 0 35 16,-1 0-24-16,-1 0 4 0,1 0 11 0,6-10-11 15,-7 8 5-15,0 2 1 0,-1-1 9 16,2 0-20-16,-1 1 12 0,-2-2 11 0,1 1-14 15,-1 1-15-15,0 0 1 0,0-2 23 0,0 2-3 16,1-1 2-16,-2 1-2 0,0 0-14 16,-1 0-4-16,0-1 23 0,0 0-7 0,1 1-6 0,0 0 19 15,-2 0-5-15,1-1 0 0,-1 1 11 16,1 0-9-16,-1 0 7 0,0-1 18 0,-1 0-3 16,1 1 25-16,-1 0-16 0,0 0-18 15,0 0 6-15,0 0 21 0,1 0-35 0,0-3 29 16,-1 3 1-16,0 0-15 0,0 0-11 15,-1 0-7-15,0-2 10 0,1 2-12 0,0 0 8 16,-1-2-4-16,-1 2 0 0,-1-1-9 0,3-1 11 16,-2-1-3-16,0 2-12 0,-1-2-5 15,1 0 8-15,-2-1 14 0,0 0-19 0,0 1 1 16,-1-1 9-16,-5-3-10 0,2 0 6 0,-3-4-29 16,0 1 11-16,0 1 0 0,0 0 38 15,0-3-23-15,-1 4 19 0,1 0-21 0,-2-2-18 16,-3 4 29-16,3-3-2 0,0 1-35 15,0 0 25-15,0 1 3 0,0-3-10 0,0 0 10 16,0 0 11-16,-2 1-28 0,2-1 26 16,1 0-3-16,-2 2-9 0,0-2 13 0,1 1 2 0,1-2-7 15,0 3-10-15,1 3-8 0,0-4 13 16,-1 1-12-16,1 0 4 0,1 1 2 0,3 2-11 16,0 0-10-16,1 0 15 0,0 2-13 0,1-1 19 15,0 0-21-15,0 0 31 0,1 2 11 0,-1-1-14 16,1-1-11-16,-1 2-13 0,0-2 25 15,1 0-8-15,1 3-2 0,-1-3 2 0,-1 1-1 16,1 1-14-16,0-1 34 0,0 1-21 16,1 1 1-16,0-1-3 0,0 0-11 0,0 0 23 15,0-1-29-15,0 2 17 0,1-2 8 0,-2 1 12 16,1 0 8-16,0-1-27 0,0 2 11 16,0-1-25-16,0-2 5 0,-2 2 13 0,1-1-5 15,0 0 16-15,1 0-14 0,-2 0 14 0,2 1 9 16,0-2-26-16,0 2 11 0,-1-1-12 15,0 0 14-15,1 0-16 0,-1 0 10 0,-7-6-14 16,3 6-7-16,2-2 5 0,0-1 26 0,-1 2-20 16,3 1-6-16,0 2 13 0,1-3 22 15,-1 1-14-15,1 2-22 0,1-2 11 0,-2 1 19 16,1-1-9-16,-2 1-2 0,2-1-8 16,0 1 16-16,1 0-13 0,-2 1 3 0,1-2-18 15,1 2 10-15,-1 0 2 0,1-1 18 0,-1-1-11 16,1 1-4-16,-2 0 0 0,1 0 16 15,1 0-15-15,0 0-2 0,-1 0-3 0,-1 1 15 16,2-1-29-16,-1-1 26 0,1 2-25 0,0 0 31 16,0-1-14-16,-1 0-5 0,2 0 12 0,-3 1-11 15,2 0 14-15,1-1-30 0,-1 1 20 16,0-2 10-16,2 2 1 0,-3-1-7 0,1 0-7 16,0 2-1-16,0-1-7 0,0-1 21 15,0 1-13-15,0-1 7 0,0 2-28 0,-1-2 21 16,1 0-2-16,0 0-9 0,0 2 14 15,0-2 2-15,1 1-5 0,-1-1 3 0,1 1 16 16,-1 0-23-16,0-1-12 0,0 2 18 16,1-1-5-16,0 0 6 0,-1 0 16 0,1 1-16 15,-1-1 0-15,1 0-6 0,0-1 3 16,-2 1 1-16,2 0 6 0,-1 1-6 0,0-2-9 16,0 2 9-16,0-1 3 0,1 1 0 15,0-2 21-15,-1 2-4 0,0-2-4 0,2 2-20 16,0 0 2-16,0 0-3 0,0 0 23 0,0 0-36 15,0 0 25-15,0 0-16 0,0 0 10 16,0 0 2-16,0 0-3 0,-7 0-18 0,7 0 19 16,0 0 1-16,0 0 7 0,-12-10-7 0,12 9 12 15,-2 0-11-15,0 1 15 0,1-1-16 16,-1 0-20-16,0 1 6 0,1-3 11 16,-1 2-4-16,0 0 0 0,0 1 8 0,1-1 0 15,0 0 4-15,-1 0-2 0,1 1 11 0,0-1-14 16,0-1 1-16,-1 2-2 0,1-2-15 0,1 1 22 15,-2 1-9-15,1 0 11 0,0-2-27 16,0 2 25-16,0-2-5 0,0 0 3 0,0 1-21 16,0 1 24-16,-1-2 9 0,2 2-16 15,-1-1-14-15,0 0 26 0,-1-1-14 0,1 2 6 16,0-1 6-16,0 0-17 0,1 1 2 0,-2 0 9 16,2-1 12-16,0 1-18 0,-1 0 0 15,1-1-20-15,0 1 21 0,-1 0 4 0,0-1-7 16,1 1 4-16,0 0-22 0,0 0 25 15,0 0 10-15,0 0-18 0,0 0 2 0,0 0 2 16,0 0 13-16,0 0-26 0,0 0 13 0,0 0-3 16,-4 0 23-16,4 1-27 0,0-1 14 15,0-1-12-15,0 2 19 0,0-1-33 0,0 0-8 16,0-1 25-16,1 1-5 0,-2 0 16 16,1 0-40-16,0 0 1 0,0 1 20 0,0-1 1 15,0 0-2-15,0 0 6 0,1 1-3 0,-1 1-1 16,0-2 0-16,-1 1 8 0,1 1-26 0,0-1 37 15,1 0-19-15,-1-1 21 0,1 0-14 16,-1 2 20-16,1-1-13 0,0 1-31 0,-1-1 41 16,0 0-38-16,1 1 20 0,-1-2 1 0,1 1 23 15,-1 0-14-15,0 2 0 0,1-3-12 16,-1 2 2-16,0-1 0 0,0 0 1 0,0 0-3 16,0 0-1-16,0-1 6 0,0 1 16 0,0-1-2 15,0 2-7-15,0-2-10 0,0 1-8 16,0 0 2-16,1 0 8 0,-1-1-5 0,0 1 1 15,0 0 16-15,1 1-13 0,-1-1 5 16,0-1 1-16,-1 1 8 0,2 1-17 0,-1-1 0 16,-1 0 3-16,1 0-1 0,1-1 19 0,-1 1-27 15,1 0 6-15,0-1-15 0,-1 0 38 0,0 2-9 16,0-2 12-16,0 0 0 0,0 0-13 16,1 0-15-16,-1 0-6 0,0 0 32 0,1 0-21 15,-1 1 0-15,1-2 9 0,-1 1 7 16,1 0-13-16,-1 0-5 0,0 0 18 0,-1-2-13 15,1 0-3-15,-1 1-20 0,1 0 47 0,-1 0-8 16,0-1-10-16,1-1 2 0,-1 1-11 0,1 0 3 16,-1-2-22-16,0 2 30 0,0-1 1 15,1 1-3-15,0-2-6 0,0 1-28 0,-1-1 19 16,0 2 6-16,0 0 2 0,0-1 17 16,0 1-34-16,1 0 16 0,-1 1 7 0,1-3-5 15,-1 3 12-15,1-2-34 0,0 2 21 0,-2-2 13 16,2 1-7-16,-1 0-15 0,1 2 20 15,0 0-5-15,0 0 5 0,0 0-14 16,0 0 10-16,0 0-5 0,0-7 9 0,0 7-32 16,0 0 17-16,0 0 4 0,0 0-4 0,0-6-9 15,0 6 16-15,0 0 18 0,0 0-18 0,0 0-5 16,0 0 25-16,0-6-29 0,0 6 2 16,0 0 9-16,0 0-13 0,0 0 2 0,0 0-16 15,0 0 38-15,0 0-22 0,0 0 17 16,0 0-10-16,0 0 1 0,0-7-18 0,-11 1-10 15,11 7 16-15,-1-1-12 0,1 0 15 0,0 0 1 16,1 1-12-16,-1 2 28 0,1-2-30 16,-1 0-7-16,1 2 12 0,0 1 23 0,0-1-18 15,0 2-21-15,0-1 29 0,1 1-29 0,-1-1 47 16,1 1-22-16,0 1 12 0,0-1-22 16,0 1 11-16,0 0-3 0,3 9-12 15,-2-5 25-15,-1 0 17 0,1-2-15 0,-1-1-24 16,-1 0 14-16,1-1 8 0,-1 0-20 0,3-1 4 15,-3 0 20-15,0 1-1 0,1-3 11 16,0 4-16-16,-1-2 8 0,0-1 9 0,1 1-45 16,-1 0 51-16,1-1-47 0,0 0 29 0,-1 2-17 15,1-2 5-15,-1 1 2 0,1 0 24 16,-1-1-27-16,1 1-8 0,0 0 33 0,0-1-9 16,0 1-21-16,0-1 14 0,0 2 5 0,-2-2-3 15,1-1-2-15,0 2-4 0,1 0-15 16,-1-1 35-16,1 1-48 0,-2-1 10 0,2 1 35 15,-1-1-26-15,0 0 9 0,0 0-1 16,0 0 27-16,0 0-36 0,0-1-6 0,0 0 5 16,1-1 8-16,-1 2 14 0,0-2-32 0,-1 1 31 15,2 0-17-15,-1 0-7 0,-1 1 43 0,0-1-21 16,1-1-5-16,0 3-5 0,1-2-3 16,-1 1-12-16,0-2 41 0,0 2-36 0,-1-2 40 15,2 1-30-15,-2-1 0 0,1 2-16 16,-1-1 37-16,1 0-27 0,-1 0 5 0,1 0 24 15,0 0-29-15,0 0-3 0,-1 1 19 0,0 0-2 16,1-1 17-16,0 0-22 0,-1 0-21 16,1 1 28-16,-1-1-3 0,1 0-3 0,-1-1 26 15,0 1-25-15,1 0-3 0,0 0-3 0,0 0 3 16,-1 0-14-16,0 0 5 0,1 0 1 16,-1-1-1-16,1 2-9 0,-1 0 5 15,2-1 34-15,-2 0 4 0,0 0-33 0,1-1 7 16,-1 1-4-16,0 0-5 0,0-3 31 0,0 0-25 15,0 0 15-15,0 6-14 0,0-6 23 0,0 0-14 16,0 8-27-16,0-8 8 0,0 7 25 0,0-7 14 16,0 6-48-16,0-6 26 0,0 7 3 15,0-7-28-15,0 7 24 0,0-7-4 16,0 8 1-16,0-8 26 0,0 7-12 0,0-7-13 16,0 7-3-16,0-7-20 0,0 7 12 0,0-7 10 15,0 6 3-15,0-6 4 0,0 6 2 16,0-6 12-16,0 8-28 0,0-2 32 0,0-6-47 15,0 8 15-15,0-2 15 0,0-6-33 16,0 8 27-16,0-2 10 0,0-6-1 0,0 8 4 16,0-1-9-16,0-7-27 0,0 8 21 0,0-1-3 15,0-7 15-15,0 8-14 0,0-2-1 16,0-6-19-16,0 8 31 0,0-1-16 0,0 0 9 16,0 0-17-16,0 0 18 0,0-1 1 15,0 1-6-15,0 1-13 0,0-1 2 0,0 0 13 16,0 0 0-16,0 5 2 0,0 1 5 0,0-2 3 15,0 0-5-15,0-2 3 0,0 1 2 0,0-2-11 16,0-2-1-16,0 1 12 0,0 0-2 16,0 0-28-16,0 0 3 0,0 1 27 0,0-2 11 15,-6 1-8-15,6 1-21 0,0-1 1 0,-11 20 14 16,11-13-6-16,0-14 11 0,0 11-9 16,0-1 11-16,0 0-3 0,0-2 14 0,0 1-48 15,0-2 27-15,0 0-13 0,0 0 1 0,0 0-18 16,0 1 8-16,0 4 2 0,0 2 27 15,0-1-2-15,0 0-23 0,0-3 15 0,0-1 17 16,0-1-23-16,0-1 10 0,0 0 28 0,0-1-13 16,0 1-21-16,0 0 5 0,0 0 16 15,0-2-4-15,0-5 8 0,0 9-33 0,0-1 2 16,0-8 10-16,0 8 12 0,0-1-30 0,0-7 25 16,0 7-22-16,0 0-18 0,0 0 48 15,0-1-15-15,0 1 16 0,0-7-27 0,0 9 22 16,0-2-32-16,0 1 6 0,0-2 27 0,0 1-8 15,0-1-14-15,0 1 21 0,0-1 5 16,0 1-20-16,0-7-7 0,0 8-2 0,0 0 0 16,0-2 15-16,0 0-14 0,0-6 18 0,0 9-3 15,0-2 17-15,0 0-34 0,0 0 4 16,0-1 34-16,0-6-34 0,0 8 19 0,0 0-18 16,0-8 6-16,0 7 3 0,0 0-3 0,0-1-14 15,0-6 29-15,0 9-2 0,0-4-39 0,0-5 4 16,0 7 16-16,0-7 12 0,0 6 1 0,0-6-13 15,0 0 3-15,0 8 28 0,0-8-41 16,0 0 26-16,0 6-14 0,0-6-4 16,0 0 20-16,0 0-15 0,0 0-1 0,0 5 3 15,0-5 4-15,-5 7-21 0,5-7 19 0,1-3 0 16,1-1-2-16,0 2-15 0,1-3 16 16,-1 0 4-16,6-7 22 0,-3 1-1 0,3-4-26 15,-2 1 9-15,2-1-9 0,-3 0 18 0,3 0-32 16,-3 3 40-16,1-2-28 0,1 2-5 15,0-2 37-15,2 2-30 0,-6 1-22 0,2 2 47 16,1-5-9-16,2 3-1 0,1 2-21 16,-3 0 17-16,-1 0 5 0,3 0 1 0,2-2-24 15,-3-1 19-15,0 0 10 0,0-1-30 16,-1 1-13-16,-2 2 17 0,0 1-3 0,1 1 21 16,3-3 7-16,-2-3-7 0,1 2-24 0,-1-1 28 15,-2 3-5-15,0 2-41 0,-1-1-3 0,1 3 32 16,-1 2-7-16,-1-2-7 0,0 0 13 15,1 1-14-15,0 0 24 0,-1 0 2 0,0-1-28 16,0 1 12-16,0-2 6 0,0 2-9 16,0-1-11-16,0 0 25 0,4-7-4 0,-3 1 0 15,5-1 12-15,-3 1-22 0,-3 4 42 0,0 0-45 16,-2 1 38-16,1 2-33 0,1 0 3 0,0 1 6 16,-2 1 5-16,1-3 5 0,1 3-17 15,-1-1-11-15,0 2 10 0,-1-1-14 0,1-1 19 16,0 1-21-16,0 0 51 0,-1 0-23 15,1-1 10-15,0 1-17 0,0 0-5 0,0 0 8 16,0 0-26-16,0 0 33 0,-1-1-11 0,2 2 10 16,-1-1 3-16,1 1-32 0,-1-1 4 0,0-1 27 15,0 1-26-15,0-1 37 0,0 1-17 16,1 0 0-16,-2-1-28 0,2 0 7 0,-1 0 23 16,2 0-7-16,-2 1 22 0,1-1-25 15,-1 1 3-15,1-1-10 0,-1 0-8 0,1 1 21 16,0-1-2-16,0 0 9 0,0 1-5 15,-1-1 9-15,1 1-24 0,0 1 19 0,-1-1 17 16,0 0-16-16,1 1 11 0,-2 0-27 0,1-1 10 16,0 1-10-16,0 1-9 0,0-1 7 0,-1 1-1 15,1-1 6-15,0 1 22 0,-1 0-35 0,1-1-9 16,0 1 27-16,-1 1 23 0,0-1-19 16,1-1-11-16,-1 1 2 0,0 1-3 15,0 0 24-15,0 0-46 0,0 0 39 0,0 0-5 16,0 0-10-16,1-2 9 0,-1 1 1 15,-1 1-16-15,1 0 23 0,1 0-4 0,-1 0-8 16,0 0-10-16,0 0 26 0,0-1-30 16,0 1 8-16,0 0-13 0,0-1 40 0,0 1-9 15,0 0-32-15,0 0 7 0,0 0 17 16,0 0-9-16,0 0-37 0,0 0-1 0,1 0 10 16,-1 0-19-16,0 0 3 0,0 0-7 0,1 0-4 15,-1 1-1-15,0-1-16 0,-1 0 10 16,1 0-1-16,0 0-1 0,0 0 6 15,0-1 4-15,0 1 0 0,0 1-5 0,0-1-2 16,0 0 6-16,0 0 2 0,-1-1-20 0,1 1 30 16,-2 1-17-16,2-1 2 0,-2 1 6 0,0 0-17 15,1 1 21-15,-1-1-4 0,1 2-5 0,-1-2 26 16,0 1 1-16,1 0 8 0,-1-1-13 16,0 1 16-16,0 0 6 0,1-1-8 0,-1-1 13 15,1 2-4-15,-1-1-2 0,1 1-6 16,0-1 16-16,1 0-2 0,-1-1-1 0,0 1 18 15,0-1-7-15,0 1 12 0,0-1 13 0,1 1-16 16,-1 0 14-16,0-1-5 0,-1 1 2 0,1 0-6 16,0-1 12-16,0 1-1 0,0 0-7 15,0-1 10-15,-1 2-1 0,1-1 4 0,-2 0-12 16,0-1 14-16,2 2-11 0,-1-1 6 16,1 1 0-16,0-1 4 0,-1-1-8 0,1 1 13 15,0 0 8-15,0 0-7 0,0 1-19 16,0-2 18-16,-1 1 2 0,2-1 4 0,-1 0-1 15,0 1-7-15,1 0-6 0,-1-1 6 0,0 0 2 16,1 0-11-16,0 0-13 0,0 0 5 0,0 0 0 16,0 0 2-16,0 0 9 0,0 2-12 15,0-2-3-15,0 0-22 0,1 0 16 0,0 0 4 16,1 0 4-16,-1 0 1 0,2 1-11 16,0-1-11-16,0 2 13 0,0-1 3 0,3-1-3 15,0-1-11-15,-1 1 16 0,1 0-2 0,1-2-21 16,-7 2 21-16,14 0-1 0,1 0 1 15,21-10-4-15,-19 6-4 0,2 0-4 0,-1-3-9 16,0 3 16-16,-2 0-12 0,-2 2 18 0,-3 0-7 16,0-1 1-16,-2 0-10 0,-2 2 12 15,0-1-7-15,1 1 0 0,-2-2 2 0,0 2 11 16,1-1-6-16,-2 1-12 0,2 0 11 16,0 0 0-16,-1-1-6 0,0 0 0 15,0 1-7-15,0 1 13 0,0-1-3 0,0-1-15 0,0 0 14 16,0 0-8-16,-2 1 21 0,3 1-17 15,-2-2 3-15,0 2 3 0,-1-1-2 16,0 0-8-16,1 1 16 0,-1-2-3 0,-1 2-1 16,1-1-25-16,-1 1 15 0,0-1-5 0,-1 0-5 15,0 1 4-15,1-2 15 0,-1 2-8 0,0 0 1 16,0-2 8-16,-2 2-3 0,0 0 0 16,0 0 6-16,0 0-7 0,0 0 0 15,0 0 1-15,0 0-18 0,0 0 7 0,7 0 10 16,-7 0 4-16,0 0 4 0,0 0-5 0,0 0 9 15,7 0-19-15,-7 0 5 0,0 0-13 16,0 0 32-16,0 0-17 0,0 0-22 0,0 0 19 16,0 0 8-16,0 0-13 0,0 0-11 0,0 0 10 15,0 0 19-15,0 0-16 0,6 0 8 16,-6 0-2-16,0 0 12 0,0 0-12 0,0 0 3 16,6 0-4-16,-6 0-1 0,0 0-12 0,0 0 13 15,0 0-1-15,8 0-9 0,-8 0 2 16,0 0 6-16,0 0-13 0,0 0 9 0,6 0 8 15,-6 0 0-15,0 0-7 0,0 0 12 16,0 0-8-16,0 0 24 0,7 0-38 0,-7 0 21 16,0 0-11-16,0 0 7 0,0 0-2 0,0 0 1 15,0 0-4-15,0 0 22 0,0 0-11 0,0 0-3 16,0 0-1-16,0 0-18 0,0 0 18 16,10-3 27-16,-9 4-4 0,-3-3 5 15,1 2-10-15,2 1 38 0,-2-1-2 0,1 0-31 16,-1 0 9-16,0 0 9 0,-1 0 18 0,0-1-29 15,-1 1 9-15,0-3-3 0,-1 2-1 0,0-1 8 16,-1 2-26-16,0-2 6 0,-1 1 7 16,1-1-40-16,-8-5 21 0,-1 1 8 0,-2-3-12 15,2 2-9-15,-3-2 20 0,2 0-26 16,-3-2 10-16,1-1 0 0,-1 2-12 0,0-2 21 16,-2-2-4-16,2-1 17 0,-2-2-24 0,2 1 9 15,0 0-11-15,1 1 21 0,-2 0 6 16,3-1-16-16,-1 1-17 0,3 1 0 0,0 1 1 15,0-1 24-15,1 3-28 0,0 0 1 16,1 2 0-16,1-1 1 0,2 3 1 0,3 2-5 16,2 0 10-16,-1 2-13 0,-1-1 0 0,0 1 11 15,3-2-2-15,0 3 4 0,-2 0 15 0,1-2-17 16,-1 3 11-16,2-2-26 0,-2 0-1 16,1 0 12-16,0 1 29 0,-1-2-18 0,2 3-12 15,0-1 20-15,0 0-23 0,0 0 20 16,-1-1-4-16,0 2-22 0,1-1 19 0,0-1-2 15,0 1-2-15,-1 0-4 0,0 1 8 0,2-1-31 16,-2 1 1-16,1-1 9 0,0 2-1 0,1-2 38 16,-1 0-33-16,1 1 19 0,0 0-6 15,-1-1 15-15,2 2-18 0,1-1 7 0,-1-1-6 16,0 1 2-16,0 1 12 0,-1-3-28 16,1 2 12-16,-1 1 4 0,0-2 19 0,1 1-12 15,-2 0 15-15,2 0-45 0,-1-1 21 16,2 1-16-16,-2 0 26 0,2 0-6 0,-1 0 19 0,0-2-17 15,-2 1 2-15,-1 0-5 0,2 0-11 16,1-1 6-16,-3 1 25 0,2 0-6 16,-1 0-48-16,2-1 49 0,-1 1-36 0,-2 0 9 15,1-1 3-15,0 1 1 0,0 0 27 0,1 0-3 16,0 0-29-16,0 0-2 0,0 1 9 0,1-2-10 16,-1 2 13-16,0-1-9 0,0 0 8 15,-1 2-20-15,1-2 25 0,1 1-14 0,-1-1 18 16,-1 0 5-16,0 0-16 0,0-1-20 0,-1 2 21 15,1-3-18-15,-1 2 19 0,2 0 22 16,-3-1-20-16,2 1 6 0,-1-1 3 0,1 0-24 16,-1 1-21-16,0-1 43 0,1-1-2 15,-1 3-34-15,0-1 20 0,0 0 7 0,1-1-19 16,-2 0 13-16,2 0-15 0,1 1 32 16,-1 0 7-16,0 0-20 0,0 0-18 0,1-1 22 15,-1 2 12-15,1-1-22 0,-1 0 1 16,1 0-3-16,0 1 15 0,2 0-22 0,-2 0-5 15,1 0 18-15,1 0-1 0,-2-1-15 0,0 1 42 16,1 0-34-16,0-1 25 0,-1 1-15 16,2 1-25-16,-2-2 8 0,1 1 18 0,1-2 6 15,-2 3-1-15,1-1-4 0,0-1 3 0,-1 1-3 16,2 0-4-16,-2-1 2 0,0 1-7 16,1 0 13-16,-2-1 10 0,3 1-26 15,-2-1 15-15,0 0-7 0,1 1-11 0,-1 1 6 16,2-2-9-16,-1 0 38 0,0 1-17 0,0 1 7 15,0-1-13-15,0-1 15 0,0 1-33 0,1 1 27 16,0 0-13-16,0 0 10 0,0 0-8 0,0 0 10 16,0 0 5-16,0 0-9 0,0 0 5 15,-7-9 2-15,6 8-13 0,0 0 11 16,0-1-4-16,0 2 9 0,1-2-21 0,-3 1-4 16,2 1 42-16,1 0-35 0,-1-1-1 0,0 0 1 15,0 1 17-15,0-2-3 0,1 0-8 16,-1 0 2-16,0 2-8 0,0-1-9 0,0 0 11 15,1 1 11-15,-2-1 17 0,1 1-31 0,1-1 0 16,0 1 14-16,0-1 0 0,0 0-22 16,-1 0 8-16,0 0 12 0,1 1 4 0,-1-1-12 15,0 1 10-15,1-1-10 0,-1 0-4 0,1 1-6 16,-1 0 11-16,1-1 1 0,-1 1-6 0,1 0-2 16,0-2 23-16,-1 2-33 0,1 0 9 15,-1 0 22-15,1 0-25 0,0 0 30 0,0 0-21 16,0 0-1-16,0 0-6 0,0 0 39 0,0 0 0 15,0 0-36-15,0 0 19 0,0 0 0 16,0 0-14-16,-4-5 14 0,2 5-17 0,2 0 21 16,0 0-13-16,0 0-1 0,0 0-10 0,0 0 4 15,0-1 15-15,0 0-18 0,0 1-3 16,0 0 8-16,0 0-10 0,-1 0 21 0,1 0-18 16,-2 0 13-16,1-1-4 0,1 1-16 15,0 0 8-15,-1 0 17 0,0 0-23 0,1 0-10 16,0 0 22-16,0-1-11 0,0 2-14 0,-1-1-11 15,1 0-22-15,0 2 14 0,-1 1-18 16,0 3 0-16,-2 12-26 0,-2 8-11 0,0 1-11 16,1 8-79-16,-5 8-186 0,2 8-21 15,-4 7 0-15</inkml:trace>
  <inkml:trace contextRef="#ctx0" brushRef="#br0" timeOffset="72762.133">10829 12085 44 0,'0'0'87'0,"0"-13"6"0,0 13-2 16,0 0-6-16,0 0 5 0,0 0 4 0,0 0-2 15,0 0-2-15,0-13-2 0,3-3-1 16,-3 16-4-16,1-2 3 0,0 2 1 0,-1-1 5 16,0 0-1-16,0-1 5 0,0 2-23 0,0-1-1 15,1 1-1-15,-1-1 1 0,0 0 6 16,1 1-21-16,0 0-2 0,-1-1-19 0,0 0 15 16,0 2-13-16,1-2 1 0,-1 1 8 0,0 0-10 15,-1 0 0-15,1 0-23 0,0 0 15 16,-1 0-17-16,1 0 1 0,1 1 13 0,-2 2 0 15,1 1-16-15,0 0-1 0,-1 4 10 0,-1 9-10 16,2-7-13-16,0 7 27 0,-10 26-25 16,7-15 13-16,-2 1 1 0,1 3 4 0,-2 1-14 15,0 3 11-15,-2 0-13 0,1 3 6 16,0 0 14-16,2-2-11 0,-1 0 11 0,-1 0-11 16,3 0 13-16,0-5-7 0,-1-1-18 15,0 0 21-15,3 1-11 0,0-1-7 0,1-4 5 16,0-6 11-16,1 0 5 0,0 0-8 0,0-5 18 15,0-16-21-15,0 10-3 0,0-2 24 16,0 0-25-16,0-2 12 0,0-6-11 0,0 8 27 16,0-8-33-16,0 7 2 0,0-7 20 0,0 6-11 15,0-6-4-15,0 7 20 0,0-7-7 16,0 0 1-16,0 0 9 0,0 0-22 0,0 6-2 16,11 0 30-16,-10-5-6 0,3 0-40 15,-2-2 32-15,0 1-10 0,1 1-7 16,0-2-15-16,2 2-11 0,-1-2 27 0,0 2-5 15,1 0 2-15,0 0-7 0,-5-1 22 0,24 7-36 16,-10-2 14-16,6 0-2 0,-3 0-8 16,-1 0 5-16,1-1 16 0,1-1 10 15,2-1-7-15,0 1-19 0,-10-3-4 0,4 0 33 16,3 0-31-16,-2 0 19 0,0 0-31 0,-2 0 42 16,-1 0-24-16,-1 0 10 0,-3 0 21 15,0 0-47-15,-1 0 8 0,-7 0 6 0,9 0 6 16,-3 0 1-16,-6 0 16 0,9 0-11 15,-9 0-6-15,8 0 15 0,-8 0-8 16,7 0-10-16,-7 0 11 0,8 0 29 0,-8 0 5 16,7 0-34-16,-7 0 33 0,0 0-11 0,0 0 2 15,7 0-21-15,-7 0 18 0,11-8-6 16,-9 4 27-16,-1 0-36 0,0-2 14 0,0 1-27 16,0-2 12-16,7-9 20 0,-5-5-9 15,0 3 11-15,1 2-7 0,1-4-28 0,0-2-7 16,2-1 8-16,-3 2-15 0,5-3 12 0,0 0 30 15,0-1-30-15,2 0-8 0,-2 2 14 0,-1 0 5 16,3-2-21-16,-1 1 17 0,-1 1-9 16,2 0 15-16,0-2-13 0,-3 3 23 15,1-1-27-15,-2 4 10 0,1 2-8 0,-6 2 13 16,2 5-29-16,-2 1 34 0,4 3-15 0,-5 0-6 16,0 1-6-16,0 2 21 0,0-1-7 0,1 2 0 15,-1-1 29-15,0 0-37 0,0 0 5 16,-1 3 4-16,0-2-4 0,0 2 22 0,0 0-46 15,0 0 30-15,0 0-22 0,0 0 18 0,0 0-17 16,0 0-4-16,-12-11 15 0,9 9 9 16,0 2-15-16,-2 0 22 0,0 0 8 0,0 1-8 15,-2-2-3-15,0 3-3 0,7-2 3 0,-8 0-12 16,-5 0 3-16,-4 0 23 0,1 0-19 0,-22 9-4 16,24-7-3-16,1 0 20 0,3-2-7 15,-1 1-3-15,5 1-32 0,-4-1 25 0,3 0-9 16,2 0 10-16,-1 0-2 0,0 0-4 15,1-1 18-15,0 1-8 0,1 0 21 0,1 0-22 16,0-1 11-16,1 1-15 0,-1-1-15 16,1 0 19-16,0 0 8 0,-3 0-9 0,3 2 7 0,2-2 5 15,0 0-7-15,0 0-18 0,0 0 6 16,0 0-15-16,0 0 14 0,0 0 4 0,-7 0 10 16,7 0 9-16,0 0-26 0,0 0 24 15,0 0-15-15,-7 0-4 0,7 0-3 0,0 0 21 16,0 0-19-16,-6 0 21 0,6 0-42 0,0 0 19 15,0 0 1-15,-9 0-8 0,9 0 30 16,0 0-43-16,0 0 25 0,-7 0 23 0,7 0-3 16,0 0-10-16,0 0-16 0,-7 0 25 15,7 0-14-15,0 0-33 0,0 0 24 0,0 0 23 16,0 0-21-16,0 0 4 0,-7 0 5 16,7 0 10-16,0 0-24 0,0 0 9 0,0 0-23 15,0 0 29-15,0 0-11 0,0 0 1 0,0 0-4 16,0 0 10-16,-7 0-2 0,7 0 6 0,0 0-8 15,0 0 8-15,-6-2-30 0,5 2 48 16,0-1-30-16,1 1 10 0,-1 0 0 0,2 0-4 16,-2 0 1-16,0 0 8 0,1 0 3 15,0 1-32-15,0-1 25 0,-1 0 17 0,-1 2-33 16,1 0 5-16,0 1-6 0,1 3-15 0,-6 10 2 16,-1 3-52-16,-2 3-20 0,1 0-35 15,-1 3-28-15,-1 0-48 0,2-1-496 0,1 1 0 16,1 0 1-16</inkml:trace>
  <inkml:trace contextRef="#ctx0" brushRef="#br0" timeOffset="73615.189">11554 12097 14 0,'-2'-3'122'0,"2"2"-2"15,-1-2-3-15,1 3-22 0,0 0 12 16,0 0-6-16,0 0-11 0,0 0-18 0,0 0 3 16,0 0-18-16,0 0-3 0,0 0 12 15,0 0-9-15,-28 19 3 0,21-7-26 0,-2 4 10 16,2 0-2-16,2 3-9 0,-1-2 6 0,1 3-18 15,2-2 0-15,0-1 16 0,3-8-22 16,0 4 12-16,0 3 5 0,0 0-6 0,13 15-20 16,-9-16 8-16,3-1 4 0,1-2-9 0,1-2-8 15,1 1-3-15,2-2-13 0,-5-4 7 16,2-1 11-16,0-3-15 0,-1-1 1 16,-8 0 7-16,9 0 5 0,2 0-13 0,16-16-1 15,-15 9 14-15,-1-2-16 0,-3 1 17 0,0 2 3 16,-4-1-12-16,3-6 7 0,-4 4-4 15,-2 0-8-15,1 0 11 0,-2-1 14 16,0 1 0-16,0-4-13 0,0-2 9 0,-12-16-8 16,5 14 0-16,0 2-3 0,2 2 8 0,-1 2 1 15,1 3-7-15,1 2 0 0,0 1-7 0,-1 1-15 16,2 1 0-16,-1 0-5 0,0 3-44 16,4 0-29-16,0 0-38 0,0 0-54 0,-7 0-134 15</inkml:trace>
  <inkml:trace contextRef="#ctx0" brushRef="#br0" timeOffset="74198.18">11794 11953 111 0,'-1'-1'99'0,"0"0"-4"0,-1-1 2 0,0 2-16 16,0-2 10-16,0 2-22 0,0 1-21 0,-2 0 9 15,2 4 13-15,0 1-18 0,-1-2 12 16,-3 10-1-16,-1-1-17 0,2 3 5 0,2-1 7 16,-3 0-11-16,4-1-9 0,0-3 14 0,2-11-14 15,0 11 3-15,0-2-10 0,0 3-11 16,0 3-10-16,13 11 25 0,-7-13-23 0,2-1 5 15,1 1-10-15,3-3 16 0,-6-2-26 0,3-2 7 16,1 4-20-16,-2-6 8 0,1-1-10 16,-2-3 12-16,0 0-18 0,-7 0 7 0,6 0-16 15,-6 0 28-15,28-15-8 0,-19 5-2 0,1-2 8 16,0-1-4-16,-1 0 2 0,-1 1-13 16,1-2 31-16,-4-2-23 0,0 0 13 0,-3-1 2 15,0 0-23-15,-1 2 20 0,-1 7 6 0,0-5 2 16,0 0 11-16,-10-11-5 0,7 16-9 15,-1 0 20-15,-4-2-6 0,3 2-7 0,-3 2-3 16,3 3-18-16,-3 1-9 0,2 1-11 0,6 1-10 16,0 0-12-16,-7 0-56 0,7 0-59 15,-8 0-79-15</inkml:trace>
  <inkml:trace contextRef="#ctx0" brushRef="#br0" timeOffset="75215.619">12161 11712 73 0,'-4'2'90'16,"1"0"-15"-16,-4 0 1 0,3 0 13 0,-1 2-22 16,-6 8-8-16,0-4 14 0,4 1-21 0,0 4-9 15,1-5-4-15,3 3-3 0,-1 3 22 16,1-1-34-16,1-2-10 0,-1-2 15 0,3 0 8 15,-1-1-14-15,0 0-3 0,1-8-7 16,0 5 2-16,0-5-2 0,0 9-37 0,14 13 12 16,-7-14-3-16,-1-2 0 0,-1-1-11 0,2-2 2 15,0-1-4-15,-2 1-11 0,-5-3 21 16,0 0 21-16,8 0-26 0,-1 0 4 0,2 0-17 16,8-13 12-16,-7 5 27 0,-3 3 9 0,-1-6-12 15,1 3-8-15,-5-1 25 0,2 2 20 16,-3 1-12-16,0 1 24 0,0 0 0 0,1 1-6 15,-1 0 26-15,-1 1-15 0,0-3 20 0,0 6-5 16,0 0-10-16,0 0 24 0,0-7-12 16,0 7 24-16,0-7-24 0,0 7 0 0,0-7 5 15,0 7 5-15,0-6 9 0,0 6-14 0,0 0 33 16,0-7-34-16,0 7 5 0,0 0 5 16,0-7-26-16,0 7-9 0,0 0-13 0,0 0 41 15,0-7-17-15,0 7-13 0,0 0 13 16,0 0 16-16,0 0-40 0,0-6 1 0,0 6 33 15,0 0-35-15,0 0 24 0,0-6-12 16,0 6-32-16,0 0 8 0,0 0 21 0,0 0 18 16,0 0-20-16,-8-9-10 0,6 9 16 15,2-2-32-15,0 2-7 0,0 0-6 0,0 0 13 16,0 2-27-16,0 0 29 0,0 0-7 0,2 3 7 16,-2 1-32-16,2 1 26 0,1 12-7 15,4 5-1-15,-2-2 23 0,3 6-43 0,-1-1 20 16,2-2 5-16,-2 1 13 0,1 3-31 15,3 0-11-15,1 0 30 0,-1 3-11 0,3 0-16 16,-1 0 20-16,2 1-1 0,0-2 1 0,1 2-7 16,1-2-11-16,-3 0 44 0,2 0-45 15,0-3 3-15,-5-1 39 0,1-2-13 0,0-3-12 16,-3 3 2-16,2-2 15 0,-3-3-12 0,0-3-4 16,-2 0-3-16,-3-3-27 0,1-4 25 0,2-1 22 15,-4-3-16-15,0 0-3 0,2-3-12 16,-4-1 43-16,0 1-23 0,2-1-20 0,-1 0 32 15,-1 0-25-15,1 1 33 0,2-2-31 16,-3-1 25-16,0 0-2 0,0 0-23 0,0 0 19 16,0 0 13-16,0 0-13 0,0 0-3 15,0 0-20-15,-11 3-1 0,6-4 20 0,0 0-36 16,-4 1 7-16,-6-2-1 0,7 2-1 0,-5 0 26 16,-3 0-27-16,-3 0 1 0,-19-14 24 15,18 6-22-15,-1 2-40 0,2-3 21 0,0-1-21 16,-2 0 21-16,6-1-11 0,-4-5-3 15,5 0 10-15,-1-4 4 0,5 1-30 0,3-8 7 16,0-2-1-16,5 0 4 0,1-3-24 16,1 16-17-16,0-7-1 0,0-6-29 0,17-39-11 15,-8 30-23-15,5-2-28 0,-1 3-34 0,-1-4-261 16,0 4 0-16</inkml:trace>
  <inkml:trace contextRef="#ctx0" brushRef="#br0" timeOffset="76177.055">12222 11380 92 0,'-2'-2'105'0,"1"-1"-10"0,-3 1-7 16,4 0 10-16,-3 0-13 0,0 0 17 0,1 0-14 16,2 1 2-16,-2-1 4 0,0 0-4 15,0 1 0-15,2 1-8 0,0-3-9 0,-2 2 5 16,1 1-3-16,0-1-13 0,0 0-12 16,-1 0-12-16,2 0 20 0,-2 1-14 0,2 0-14 0,-2-1-6 15,2 3 9-15,-2-1-19 0,2 4 18 16,0-1-13-16,2 3-2 0,0 9-5 15,-2-8 7-15,9 18 9 0,-2-6 1 0,2 3 1 16,-3 1-22-16,1 2-3 0,0 1 13 0,2-1 8 16,-2 1-8-16,0 0-7 0,-1 0 5 15,0-1 12-15,2-1-18 0,-1-2-13 0,-1 0 18 16,2-1-8-16,0-2-6 0,-4-2-7 0,1-2 14 16,1-2 0-16,-3-3-1 0,-1-2-17 15,0-1 12-15,3-3 14 0,-4 0-11 0,0-1-6 16,0 0 7-16,1 0-14 0,-2-2 22 0,2 0-22 15,0 1 19-15,-2-2-13 0,2 2 9 16,-2-3 1-16,0 3-8 0,0-1 9 0,2-1-6 16,-2 0 1-16,0 0-8 0,1 0-3 15,-1 0 11-15,0 0-13 0,1 0 0 0,0 0 3 16,-1-1 1-16,1 1 12 0,-1 0 4 0,0-1-6 16,0 0-22-16,0 0-4 0,0 0 0 0,0 0 16 15,0 0-8-15,0 0 5 0,0 0-11 16,0 0 4-16,7 0 13 0,-7 0-18 0,14-12-7 15,-10 9 8-15,1 0-5 0,4-6 1 16,0-2-10-16,-2 1-1 0,0-1-4 16,-1 2 7-16,1-4-11 0,-2 2-9 0,3-2 5 15,-3 1-11-15,-1 0-2 0,0 3 19 16,-3-1 5-16,0 0 5 0,5-5 0 0,-6 1 7 16,0 1-9-16,0 1 1 0,0 12 25 0,0-14-7 15,0-1-20-15,0 1 14 0,-16-14 3 0,12 16 16 16,3 3-15-16,-3 0 16 0,2 2-4 15,-1 1 3-15,0 1 18 0,-1 0-9 0,4 1 20 16,-4 1-4-16,2 1 6 0,-1-1-22 0,1 2 11 16,0 0-4-16,-2 1 1 0,4 0-4 15,0 0-5-15,0 0-7 0,-14 10 20 0,11-5-15 16,2 0 4-16,0 1 3 0,1 0-11 0,0 0-15 16,0 1 24-16,0-7-4 0,0 10-7 15,0 2-2-15,14 8 5 0,-7-7-2 0,-2-4 8 16,8-1-16-16,-8-1-6 0,1-3 0 0,-2-2-9 15,3 1-6-15,-1-3-30 0,-6 0 3 0,8 0-20 16,-2 0-20-16,15-12-87 0,-6 3-117 16</inkml:trace>
  <inkml:trace contextRef="#ctx0" brushRef="#br0" timeOffset="77534.803">12917 11491 102 0,'0'2'155'0,"3"1"1"16,-3-2-14-16,0 1 12 0,2 0-14 15,-2-1-13-15,0 1-3 0,1-1-20 0,-1 0-1 16,2 0 0-16,-4 1-4 0,4-2 4 16,0 1-6-16,-2-1-2 0,0 0-13 0,0-1-10 15,2 0 19-15,-2-2-23 0,0-1 10 0,-2-1-14 16,2 0-6-16,-2-10-16 0,2 4-4 16,0-2 8-16,-14-21-18 0,9 10-15 0,-1-2-13 15,-1-1-6-15,0-2-5 0,0 3 4 16,3-2-11-16,-1 0 5 0,-1 0-9 0,1-1 15 15,0 0-8-15,1 0-5 0,0 0 1 16,1 1-5-16,1 3-1 0,-2 4-4 0,0 2 8 16,2 2 12-16,-1 5-6 0,0 5-12 0,3-1 15 15,0 3 5-15,-2 1-1 0,2 3-9 16,0 0-2-16,0 1 15 0,0 0-9 0,0 8-15 16,0-3 12-16,0 1-2 0,5 11 4 0,0 0 2 15,-1 2 1-15,0-4-4 0,3 4 2 0,-1-2 2 16,-1-2 4-16,2 3-1 0,2-2-11 15,-3 0 1-15,4 0-4 0,-4-4 5 16,3 1 2-16,-2-2-4 0,0-3-15 0,-4-2 15 16,3-1 2-16,-2-1-6 0,-1-2 3 0,1 0-3 15,-2-1 9-15,2 0-3 0,-4-1 2 16,0 0 3-16,0 0 1 0,10-11-17 0,-8 4-1 16,1-7 0-16,1-3-2 0,0 2 3 0,0-5 25 15,1-1-38-15,-3-2 14 0,1 0 14 16,1 1-1-16,-3 0 14 0,1 0 5 0,-2 3-1 15,0-1 1-15,0-1-1 0,0 11 3 16,0-2 17-16,0 0 12 0,0 1-2 0,0 2 2 16,0 1 2-16,0 1-10 0,0 7-3 0,0-8-14 15,0 8 4-15,0-7-3 0,0 7-8 16,-3-9 14-16,3 10-17 0,0 2 6 0,1 0 6 16,1 2-8-16,-2 0-6 0,4 12 15 0,-2 0-10 15,2 3-6-15,-1 0 11 0,1 1-1 0,3 3-3 16,-4-1 11-16,1 0-7 0,1 1-4 15,1-2 4-15,1 1-15 0,0-4 10 0,-1 4-6 16,1 0 13-16,-1-3-11 0,1 1-6 0,1-1-15 16,0-5 1-16,-1-1-6 0,1-1-9 15,2-1-11-15,-1-2 8 0,-1-5-10 0,0-2-6 16,1-2 3-16,-3-1-17 0,-6 0-5 0,7 0 8 16,5 0-20-16,15-15 9 0,-14 7 20 0,0-6 12 15,1 0-44-15,-1-1 27 0,-1 0 11 16,-3-1 22-16,1 1-20 0,-2-3 5 0,1 4 6 15,-3 1 26-15,0 1 5 0,-5 0 5 16,5 0-4-16,-3 2 20 0,-3 10 3 0,0-9-15 16,0 1-14-16,0 1 27 0,0 0-2 0,0 0 16 15,0 7 20-15,0-10-9 0,0 3 9 0,-14-14-17 16,8 12 20-16,4 1-1 0,1 4-13 16,-1-2 6-16,-2 1-23 0,4 3 5 0,-2-1 8 15,-1 1-14-15,0 1 19 0,-1 0-9 16,2 2-8-16,-2 1 9 0,1 2-20 15,-3 7 11-15,-1-3-6 0,-2 5 5 0,2 2-16 16,1 1 6-16,1 0-10 0,-2-1 14 0,3 1-11 16,1-1 12-16,3-2-5 0,0-2-22 0,0-11 21 15,0 10-12-15,0-1 1 0,0 3 4 0,10 9-14 16,-4-13-2-16,-3-1 6 0,1-3-1 16,0 0 2-16,1 0 4 0,-3-2-16 0,2-1 2 15,2 0-11-15,0-2 19 0,-6 1-19 16,0 0 13-16,7 0 1 0,-7 0 13 0,16-9-17 15,-12 6-3-15,3-1 22 0,-5 0-8 0,2-1 9 16,0 1 11-16,-1-1 11 0,-1 1-5 0,3-2-10 16,-3 2 33-16,1-1 1 0,-1 0 3 15,0 2-8-15,2 0 13 0,-2-2-11 16,-2 1-15-16,1 2-3 0,1-2 17 0,0 1-16 16,0 2-10-16,-2-2-4 0,2 2 2 15,0 1-21-15,0-1 1 0,0-1-25 0,0 2-15 16,0 0-29-16,-2 0-14 0,0 0-17 0,0 0-33 15,0 0-30-15,8 0-69 0,-8 0 25 0</inkml:trace>
  <inkml:trace contextRef="#ctx0" brushRef="#br0" timeOffset="78071.741">13477 10973 91 0,'0'-6'175'0,"-2"3"14"0,2-1-25 16,-3-1 11-16,3 3 1 0,-2-2-16 15,2 2-17-15,-2 1-13 0,2-2-11 0,0 1-14 16,-1 1-17-16,1 0-12 0,0 2-22 0,0 2 23 16,0 0-15-16,1 2 7 0,1 0-37 0,0 12 25 15,-2-8-10-15,10 21-30 0,-4-9 18 16,3 0 1-16,0 1-15 0,0-1 18 0,-2 5-15 15,4-3-7-15,-2 2 10 0,-4-2 8 16,3 0-12-16,1-2 8 0,3-1 9 0,-6 0-16 16,1-2-26-16,-3-2 31 0,2-2-18 0,-4-3 4 15,2-2-13-15,-2-3 0 0,0 0 22 16,-2-3 5-16,0 0-12 0,2-3 20 0,-2 2 13 16,0-2-18-16,-2-2 7 0,0-1-45 0,0-2 6 15,-2-8 6-15,-4-4-15 0,-3-4-21 16,5-4 7-16,-1-3-11 0,0 2 13 0,0-4 1 15,-4-1-12-15,5 1 11 0,-2 0-13 16,0 0-10-16,1 2 2 0,1 2 24 0,-2 1 2 16,-1-1-17-16,3 2 7 0,1 1-2 15,1 4 11-15,2 3-8 0,-1 4-1 0,3 2 2 0,0 1 4 16,0 9 0-16,0 0-18 0,0-8 6 16,0 8 3-16,0-7 9 0,14-2-1 0,-10 9 11 15,1 0-3-15,1 3-14 0,8 4 23 0,-3 3-22 16,-1 2 22-16,-2 1-20 0,-1 1 17 15,-3 2-11-15,-2-4 3 0,0-1 11 16,-2-2-14-16,0 4-17 0,0 0-20 0,-12 13-52 16,7-11-37-16,1-4-123 0,-2-4-74 15,0-1 0-15</inkml:trace>
  <inkml:trace contextRef="#ctx0" brushRef="#br0" timeOffset="78419.919">13654 10673 93 0,'-4'2'102'15,"-1"1"5"-15,-4 6-12 0,-2 2-27 0,0-1 10 16,4 1-14-16,3-1 3 0,0 0-16 0,-2-2-2 15,6 0-6-15,0-1-1 0,-2 0 2 0,2-7-19 16,0 0-16-16,0 7 19 16,0-1-13-16,14 5 0 0,-10-8 3 0,1-1 15 0,8 5 1 15,-3-4-17-15,0 1 26 0,-1-1 0 16,1 0-18-16,-4-2 10 0,1 1-17 0,-1 0 12 16,2 1 8-16,-4-1-23 0,1 1 1 15,5 7 9-15,-5-1 13 0,0 1-15 0,-5-1 6 16,0 1-8-16,0 4-12 0,-16 19-8 0,5-11-8 15,-3 1-41-15,-1-4-32 0,1 2-87 16,-1 0-103-16,-2-1 36 0</inkml:trace>
  <inkml:trace contextRef="#ctx0" brushRef="#br0" timeOffset="79519.278">11166 13457 112 0,'-15'14'116'0,"1"-7"-4"15,4-2-17-15,4-1-12 0,2-2 0 16,3-2 5-16,2-2-7 0,3-1-3 0,10-7-2 15,3-6-1-15,5-2-13 0,4-7 4 0,6-5-6 16,5-7 7-16,3-4-7 0,7-5-21 0,5-8-11 16,9-3 3-16,6-4 13 0,3-3-7 15,8-5-5-15,7-4 6 0,60-48-5 0,-24 25-1 16,26-20-15-16,-24 24-13 0,28-18 18 0,-24 23-20 16,-19 12 10-16,51-28 4 0,-33 23-16 15,-14 13 22-15,-13 9-16 0,2 2 6 0,3 1-1 16,-6-1-18-16,3 6 5 0,-4 1 4 15,-2 5 2-15,1 1-3 0,-9 2-4 0,-1 3 21 16,-7 2-22-16,-8 4 4 0,-1 2 1 0,-8 2 7 16,-5 2-6-16,-6 4-14 0,-6 1 15 15,-6 4 7-15,-5 2-12 0,-5 2 8 0,-4 1 16 16,1 1-3-16,-3 1-17 0,-5 1 15 0,-5 3-1 16,-2 2-10-16,-2-1 5 0,-4 2 10 15,1 1 0-15,-3 0-4 0,-1-1-13 0,2 1 9 16,-1 0-6-16,-2 0-6 0,0 1-10 0,1 0 18 15,-2 0-15-15,1 1 6 0,-1-1 8 0,0 1 4 16,0 0-11-16,0 0-11 0,0 0 15 16,0 0 0-16,0 0 0 0,-13-3-17 0,10 2 4 15,1 1 14-15,-3 1-5 0,2-1 0 16,0 0-7-16,-2 2 0 0,0-2 14 0,3 1-20 16,-2-1 5-16,-1 1 15 0,3 0-5 15,2-1 13-15,0 0-15 0,0 0-11 0,0 0 18 16,-7 0-2-16,7 0 0 0,0 0-14 0,-6 0 9 15,6 0-14-15,0 0 14 0,-8 0 6 16,8 0-22-16,0 0 27 0,-6 0-10 0,6 0 3 16,0 0 7-16,0 0-15 0,0 0 4 0,-7 0-12 15,7 0 11-15,0 0 5 0,0 0-3 16,-7 0-4-16,7 0 3 0,0 0 2 0,0 0-13 16,0 0 9-16,-9 0-1 0,9 0 5 15,0 0-19-15,0 0 20 0,-7 0-12 0,7 0 7 16,0 0-13-16,-8 0 18 0,8 0 3 0,0 0-16 15,-7 0 9-15,7 0-12 0,-8 0 14 16,8 0-1-16,0 6-13 0,-8-6 9 0,8 0-5 16,0 0 12-16,-6 0-16 0,6 0 2 0,0 0 13 15,-7 0 7-15,7 0-19 0,0 0-2 16,-10 0-7-16,10 0 3 0,0 0-8 0,-11-3 2 16,9-1-26-16,-2 2 6 0,4 0-18 15,-2-1-2-15,0 1-16 0,0-1-2 0,-1-1-31 16,0 0-47-16,0-1-86 0,-5-4 11 15</inkml:trace>
  <inkml:trace contextRef="#ctx0" brushRef="#br0" timeOffset="82805.959">9860 12325 9 0,'0'0'8'0,"0"0"6"16,0 0 0-16,0 0-1 0,0 0 11 0,0 0-20 15,0 0 10-15,0 0-14 0,0 0 15 0,0 0-8 16,-13 0 14-16,13 0-14 0,0 0-6 16,0 0 2-16,0 0 21 0,0 0-20 0,0 0 8 15,0 0 13-15,-19 2-28 0,18 0-2 16,0 1 4-16,0-1-12 0,1 0 2 0,-2 1 8 16,2-1 13-16,-1 1-23 0,2 0 39 15,-2 0-28-15,0-2 27 0,1-1-32 0,0 0-12 16,0 0 29-16,0 7-17 0,0-7-6 0,0 7 9 15,0-1 9-15,0-6-14 0,0 8 10 16,0-1-18-16,0-1-17 0,0 0-12 0,0 1 0 16</inkml:trace>
  <inkml:trace contextRef="#ctx0" brushRef="#br0" timeOffset="-85187.156">3914 14969 2 0,'0'0'18'0,"0"0"1"0,0 0-14 0,0 0 13 15,0 0 12-15,0 0-29 0,0 0 3 0,0 0 16 16,0 0-5-16,0 0-4 0,0 0-9 16,0 0 8-16,0 0 1 0,0 0-4 0,0 0-13 15,0 0 21-15,0 0 7 0,0 0-13 16,0 0-9-16,0 0 39 0,0 0-3 0,0 0-32 16,0 0 26-16,0 0-3 0,0 0-4 15,0 0-24-15,0 0 25 0,0 0-43 0,0 0 18 16,0 0 9-16,0 0 14 0,0 0-12 0,0 0 8 15,0 0-13-15,0 0-8 0,0 0-19 16,0 0 4-16,0 0 12 0,0 0-6 0,0 0 17 16,0 0-9-16,0 0-9 0,0 0 16 15,0 0-3-15,0 0 4 0,0 0-7 0,0 0 16 16,0 0 27-16,0 0-11 0,0 0-32 0,0 0 10 16,0 0-3-16,0 0-12 0,0 0 12 0,0 0 28 15,0 0-26-15,0 0-23 0,0 0 45 16,0 0-14-16,0 0 16 0,0 0-15 0,0 0-10 15,0 0-8-15,0 0-7 0,0 0 30 16,0 0-15-16,0 0 7 0,0 0-3 0,0 0 26 16,0 0-44-16,0 0 21 0,0 0 4 0,0 0 6 15,0 0-15-15,0 0-20 0,0 0 5 16,0 0 5-16,0 0-1 0,0 0 41 0,0 0-15 16,0 0-15-16,0 0 0 0,0 0 31 15,0 0-31-15,0 0 23 0,0 0 1 0,0 0-21 16,0 0 20-16,0 0-27 0,0 0-11 15,0 0 27-15,0 0-10 0,0 0-2 0,0 0 7 16,0 0-5-16,0 0 0 0,0 0-1 0,0 0 5 16,0 0-18-16,0 0 10 0,0 0 9 0,0 0 3 15,0 0-19-15,0 0 17 0,0 0-15 16,0 0 9-16,0 0-24 0,0 0 16 16,0 0 3-16,0 0-21 0,0 0 24 0,0 0 2 15,0 0 16-15,0 0-37 0,0 0 5 0,0 0 29 16,0 0-18-16,0 0-12 0,0 0-9 15,0 0 22-15,0 0-1 0,0 0-55 0,0 0 14 16,0 0-65-16,0 0-26 0,0 0-72 16,0 0-19-16,0 0 17 0</inkml:trace>
  <inkml:trace contextRef="#ctx0" brushRef="#br0" timeOffset="-44827.077">1292 9460 97 0,'0'0'119'16,"0"-12"-3"-16,0 12-12 0,0 0 9 0,0 0-17 15,0 0 15-15,-16-26-4 0,16 22-3 16,-2 2-4-16,2 0-6 0,0 0-20 0,0 0 12 16,-1 0-4-16,1 0 5 0,0-1-17 0,1 1 12 15,-2 1-23-15,1 0 11 0,0-1-23 16,-1 0 21-16,1 2-24 0,0-1 10 0,0 1-4 15,-1-1-12-15,1 1-14 0,0 0 8 16,0 0-20-16,0 0 18 0,0 0-17 0,-1 0 14 16,0 2 0-16,-1 1-6 0,0 1 14 0,0 2-14 15,-4 12 4-15,-3 4-12 0,-5 12-13 16,0-1 8-16,-1 8 15 0,1-8-12 0,1 0 1 16,1 1-11-16,0-2-7 0,0-3 21 15,3-3-4-15,3-7-15 0,0 5-5 0,2-3 20 16,4-4-3-16,0-1-5 0,-2-1-19 0,2-15 16 15,0 10-16-15,0-1 15 0,12 6-4 0,-4-12 14 16,1-3 1-16,0 0-1 0,0-4-18 16,-9 4 12-16,27-13-14 0,-12 2 20 0,3-2-3 15,-2-1-7-15,5 1 15 0,-1 0-16 16,-1-2 6-16,0 0-5 0,-1-1-10 0,2 1 21 16,-4 3-11-16,1 0-6 0,0 4-6 0,-2 1-1 15,1 1 4-15,-2 0-6 0,-2-3 0 0,-2 8-2 16,-3 0 9-16,-1 1-4 0,-1 0 2 15,-5 0 10-15,0 0 6 0,0 0-20 0,15 11 16 16,-12-7-7-16,-1 3-2 0,3 9 0 16,0-2 7-16,-2 3-5 0,1-5-10 0,-4-3 25 15,0 6-6-15,0 2-1 0,0 3 2 0,12 23 8 16,-12-33-9-16,0 7-1 0,0 1-10 0,0 3 8 16,-11 21-12-16,6-22 4 0,-1 0 11 15,-1 1 11-15,-4 1-12 0,1 4 1 16,-2-6 7-16,0 2-10 0,-3-4-11 0,2-1 24 15,-1-1-17-15,0-2-1 0,-2-3-6 16,3-1 6-16,-1-2 0 0,3 5-4 0,3-9 11 16,-2-3 10-16,3 1-18 0,1-2 11 0,6 0-2 15,0 0 0-15,0 0 0 0,-13-11 0 0,9 7-7 16,2-2 7-16,-4-7 10 0,5 2-20 16,0 2 14-16,1 0 10 0,0 9-1 0,0-9-13 15,16-13 3-15,-10 13-1 0,3-1-11 16,5 1-8-16,-3-2-37 0,2 2-27 0,5-1-13 15,-3 0-38-15,2 4-69 0,3-1-110 0,-1 2-59 16,2-1 1-16</inkml:trace>
  <inkml:trace contextRef="#ctx0" brushRef="#br0" timeOffset="-44152.24">1375 9393 102 0,'-2'-3'169'0,"-3"2"-15"16,5-1 30-16,-2 0-19 0,2 0-14 0,-2 0-7 16,1 0-1-16,1 1-14 0,0-1-21 15,-2 0-12-15,2 0-5 0,1 1 22 0,-1-1-22 16,-1 1 26-16,1 0-24 0,0 1-14 0,0-1 2 15,0-1-16-15,0 1-5 0,1 1 13 16,0 0-13-16,0-1-4 0,3 3 5 0,-1-1 2 16,0 0-5-16,1 1 10 0,9 5 7 0,5 0-24 15,0 3 13-15,0 1 16 0,5 3-9 16,-4 1-5-16,0-2 10 0,1 2-15 0,-1 0 1 16,2 7-2-16,0 0-4 0,-2 1-16 15,0 0-11-15,1 1 20 0,0-2 5 0,1 0-22 16,-4 0 4-16,-1-2 2 0,1-1 9 0,-4 1-19 15,0-4-1-15,1-3-6 0,-4 0-10 16,2-2-4-16,-7-3 7 0,1-2-33 0,-2-2 22 16,-1-1-33-16,-1-1-14 0,0 0-59 0,0-1-16 15,-2-1-42-15,0 0-38 0,-2-6-49 16,2 2-505-16,-4-10 1 0,2-2 0 0</inkml:trace>
  <inkml:trace contextRef="#ctx0" brushRef="#br0" timeOffset="-43882.787">1521 9567 126 0,'-1'0'143'0,"0"0"-13"16,1-3-21-16,0-1 11 0,2 0-15 0,0-2-20 15,8-7-16-15,-1-2-35 0,1-1-23 16,2-1-17-16,1-2-34 0,1 0-12 0,-3-3-65 16,0 0-81-16,3 1-45 0,-3 1 27 0</inkml:trace>
  <inkml:trace contextRef="#ctx0" brushRef="#br0" timeOffset="-43434.906">1730 9233 145 0,'0'0'151'0,"0"-1"-6"0,0 1 0 16,0 0-6-16,0 1-15 0,-2-1 0 0,2 0-11 15,0 1-11-15,-2 1-18 0,1 1-6 16,0-2 1-16,-1 4 14 0,1 0-12 0,-1 2-9 16,0 7-30-16,0 3 28 0,2 1-20 0,-2-5 3 15,2-4-10-15,0 5-3 0,0 1-9 0,10 18 6 16,-5-16-8-16,2-3 0 0,-1 0-17 16,2 0 1-16,0-3-23 0,3 1-8 0,-4-3 16 15,0-4-11-15,6 3 3 0,-3-1-7 0,-3-4 15 16,-1 1-8-16,-2-2-7 0,1-2 0 15,1 0-5-15,-6 0 18 0,0 0-3 16,0 0 7-16,0 0-7 0,6 0 10 0,2-13-1 16,-6 8 12-16,-2-1-3 0,-2 0-7 15,2-2 16-15,0-1-10 0,0-1 11 0,0-3-11 16,0 2 23-16,0-3-23 0,0-1 23 0,0 2-23 16,0 2 36-16,0 3-16 0,0 1-8 15,0 7-10-15,0-7 7 0,0 7 4 0,0-6-25 16,0 6 13-16,0 0-28 0,0-8-10 0,0 8-14 15,0 0-18-15,0-6-9 0,5-3-11 16,-2 6-33-16,0 0-52 0,11-4-19 0,-6 2-106 16,-3-2-29-16,3 2 0 0</inkml:trace>
  <inkml:trace contextRef="#ctx0" brushRef="#br0" timeOffset="-42469.947">1878 9065 165 0,'-2'-4'176'0,"0"1"10"0,0 1-20 0,0-1 7 16,1 1-28-16,-1 1 4 0,1 0-24 16,0 1-13-16,0-2-14 0,1 3-1 0,0 0-17 15,1 1-10-15,1 3 2 0,-1-1-20 0,2 1 2 16,4 8-10-16,0-1-19 0,3 1 10 15,-2-1-18-15,-1-3-4 0,-2-1 0 0,6 2-4 16,-2-3-11-16,0 1-14 0,0-2-16 0,-1-1-5 16,4 2-13-16,-2-6 7 0,0 1 9 15,-3-2-2-15,-7 0-16 0,6 0-7 0,-6 0 23 16,9 0-13-16,4-11 8 0,-5 1 4 0,-2 1 0 16,-1 0 6-16,-2-1 11 0,-2 2 0 15,0-2 0-15,-1 1 26 0,0 0-2 0,0-1 11 16,0-4 12-16,0-1 7 0,-12-13 0 0,10 18 0 15,-2 1 3-15,2 1 21 0,-1 1-3 16,1 0 11-16,0 0-7 0,-1-8 5 0,0 5 20 16,-1 3-1-16,2 0-5 0,0 2 45 0,0 0-18 15,1 1-18-15,-1 0 34 0,0 1 0 16,0-1-9-16,0 1-7 0,1 0 17 0,0 1-12 16,0 0-7-16,0 0 2 0,0 1-5 0,0-1-6 15,0 0-3-15,-1 0-21 0,2-1 13 0,-2 3-4 16,2 0-13-16,0 0-12 0,0 0-10 15,-1-4 4-15,1 4-13 0,0 0-10 0,0 1 13 16,0 2-10-16,0-1-3 0,3 3-9 16,4 7 5-16,3 3-2 0,4-1-3 0,3 6-6 15,-3-2-4-15,3 4 11 0,3 0 4 0,-3 1-23 16,7 1 12-16,-4 1-9 0,5 1 4 0,0 0 7 16,5 2-10-16,0-1 3 0,1-2-4 0,3 2 9 15,-2-2 8-15,0 1-25 0,-1-1 11 16,3-2-4-16,-2 3 1 0,1-3 13 0,-2 0-10 15,-1-2 2-15,-2 2 0 0,0-4-6 16,-5-2-2-16,1 0-2 0,-2-4 4 0,-4 2 1 16,-2-6-7-16,-3 2 18 0,0 0-7 0,-5-4-5 15,-1-1 20-15,-2-1-18 0,0-1 6 16,-3 0 4-16,0-3 9 0,-1 0-9 0,-2-2-3 16,-1 1-17-16,-1 0 14 0,-1-2-7 15,-1 0-19-15,-1 1-8 0,0 0 9 0,-1 0 0 16,-12 0-11-16,10 1 0 0,-6 0-34 0,-3 0 7 15,-24 15 9-15,20-3-3 0,-3 0-1 16,2 0 25-16,-2 1-15 0,0 2-1 0,-3 1 4 16,2 2 26-16,-1 0-23 0,0 0 10 0,1 0 11 15,-1 0-11-15,1 3 15 0,3-2-12 16,2-1 25-16,-1 0-47 0,1-3 49 0,-1 0-33 16,3-2 19-16,3-3 15 0,3 0 7 0,4-5 12 15,-1-2-3-15,2-3-16 0,8 0 8 16,0 0-6-16,-16-18 9 0,13 1-13 0,0-3 15 15,3 8-3-15,0-9-29 0,0-4 21 0,0-4-10 16,0-4-17-16,16-40 4 0,-11 27-12 16,5-4-1-16,-1-2-34 0,2-2 17 0,2-7 8 15,-1-3-31-15,2 3-25 0,3-3-7 0,1 0-4 16,-2 4-12-16,4 4 19 0,-4 2-22 16,-1 7 11-16,-2 4-16 0,0 5 16 15,-3 6-3-15,-3 5-5 0,0 0-8 0,-4 7-18 16,-1 10-15-16,-2 10-20 0,0 0-25 0,-8-9-189 15,2 10 0-15</inkml:trace>
  <inkml:trace contextRef="#ctx0" brushRef="#br0" timeOffset="-41159.446">2070 10572 168 0,'-3'-3'201'0,"0"-1"-12"0,-1 2 12 0,2 0 6 15,-2-2 2-15,3 2-7 0,-2-3 1 0,0 2-2 16,1 2-22-16,-1-3-9 0,1 2 8 0,1 1-43 16,0-1-13-16,1-1-4 0,-3 2-6 15,2 1-15-15,-1-2 2 0,1 2-29 0,-1 0 3 16,2-1-15-16,0 2 17 0,0 0-18 15,3 2-18-15,-1-1-2 0,2 2-1 0,9 4 16 16,-3 4-22-16,2 1-1 0,2 4 5 0,2-1 1 16,-2 5 15-16,0 0-31 0,0 0 6 0,-2 3 3 15,1 0-5-15,1 2 13 0,-1-2-7 16,3 1 3-16,-1 3 8 0,0-3-17 0,-3-1 13 16,2 0-23-16,-3-3 12 0,2-1-9 0,1-1 8 15,-2 1 5-15,2-3 0 0,-4-3-12 16,-1 1 6-16,0-4-12 0,-4-1 6 0,-1-5 2 15,0-1 9-15,-1 0 8 0,-1-1-3 0,-2-3 15 16,0 0-9-16,0 0 1 0,2-1-7 16,-2-3-14-16,-2-2-17 0,-4-12 4 0,-1-2-5 15,-1-3-28-15,-2-2 7 0,2 0-6 0,-1-2-4 16,0 0-2-16,1 0 0 0,2-1-14 0,3 0 16 16,-4 1-12-16,0 3 3 0,3 1-3 15,1 2 18-15,-1 1-31 0,1 7 22 0,3 13 3 16,0-12 10-16,0 4-22 0,0 0 5 15,0 2-1-15,0 6 3 0,0-8 0 16,0 8 5-16,0-7-10 0,0 7 10 0,13-13 19 16,-7 12 0-16,-2 1-35 0,3 1 35 0,-1 2-18 15,1-2-17-15,12 6 5 0,0 2 9 0,-2 0 26 16,-1 1-2-16,-1 1-44 0,1 0-21 0,0-2 4 16,1 2-30-16,-5-3 12 0,3 1 3 15,0-1-20-15,2-1-10 0,-4-2-2 0,-2-1-11 16,-3-2 5-16,1-2-3 0,-9 0 9 0,0 0 12 15,9 0-7-15,-9 0 20 0,15-13 2 16,-9 0 28-16,-7 0-15 0,1 3 10 0,0-4 5 16,0-4 27-16,-14-21-10 0,6 18 9 15,1-1 24-15,0 0 3 0,-2 1 24 0,0 2 18 16,-1 0 4-16,5 2 2 0,-1 1 21 0,0 3-3 16,3 6 10-16,1 0 8 0,-1 2-21 0,1 1 6 15,0 2-10-15,0-2 8 0,2 4-14 16,0 0 18-16,0 0-12 0,0 0-2 15,0 15 4-15,1-12-22 0,0 3 10 0,0 1 5 16,5 9-3-16,-1 0-18 0,5-2 28 0,-4 1-16 16,5-4-14-16,-1 3-8 0,1 2 22 15,0-7-18-15,1 3-10 0,1-1-4 0,-3-3 1 16,6 2 6-16,-4-4-33 0,-1-3 10 16,-2-2 9-16,-2 0 6 0,-7-1-20 0,7 0 19 15,1 0-6-15,-8 0 23 0,7 0-11 0,4-13 14 16,-8 8-23-16,-2-1 27 0,-1 1-18 15,0-2-15-15,0-2 0 0,-11-14-33 16,1 8 6-16,-1-1-28 0,1 2 12 0,-1 1-8 16,-1 2-26-16,3-3-14 0,-1-2-17 0,-2 9-45 15,7 2-19-15,0-8-81 0,-1 4-119 0,5 3 0 16</inkml:trace>
  <inkml:trace contextRef="#ctx0" brushRef="#br0" timeOffset="-40193.833">2613 10305 102 0,'0'-4'172'0,"1"2"7"0,-1-1 3 16,1 0-14-16,-1 0-3 0,1 2 3 0,0-1-21 15,-1 0-29-15,1 1 25 0,-1-2-23 0,0 3-21 16,2 0 17-16,-1 2-28 0,1 0 6 0,1 0-16 15,1 1-1-15,2 0 28 0,6 5-25 16,2 3 11-16,1 1-14 0,-2 0 10 0,2-1-17 16,0 3-35-16,1 0 18 0,-1-1 25 15,-1 3-4-15,2-4-19 0,-2-2-12 0,-2 3-5 16,1-1 7-16,-2-2 6 0,-1 2-7 16,1-2-5-16,-2 1-36 0,-3-4 38 0,-1-1-27 0,-2-1 24 15,1-2-37-15,-1 1 37 0,-2-1 14 0,1-1 13 16,-2-1 9-16,1-1-18 0,-1 0-10 15,-1-1-2-15,0-1 3 0,-4-2-15 0,-4-9-43 16,-4-3 8-16,-1-2 7 0,0-1-13 16,-2-2 4-16,2-2 14 0,-1 2-20 0,0 1 10 15,1-1-30-15,1-1 21 0,2 1 2 0,-2 2-17 16,6 3-5-16,1 1 17 0,1 1-9 16,1 5-17-16,0 2 33 0,3 1-40 0,-1 1 7 15,2 5-10-15,0 0-1 0,0 0 24 0,0 0 21 16,0 0-43-16,14-7 8 0,-10 8-11 0,0 0 15 15,9 7 24-15,0-1-19 0,-2 2 28 0,2 0-25 16,-2 2 19-16,0 0 13 0,0 1-27 16,-1-2 35-16,1-1-27 0,1 3 2 0,-3-2 2 15,0 1-5-15,0-1 41 0,-5-6 4 16,1 2-43-16,-2-3 1 0,1 1 6 0,-1-2 27 16,-1 0-20-16,0-1-6 0,0-1 45 0,3 0-28 15,-5 0 41-15,0-2-45 0,0 0 2 0,-2-3-14 16,-2-1 9-16,-4-9 1 0,-1-2 4 0,-2-4-14 15,0 0 37-15,1 2-18 0,0 1-27 16,-1 1 28-16,2 1-20 0,2-2-11 0,-1 4 3 16,2 0-7-16,1 4-11 0,2 0 55 15,1 3-43-15,1 2 34 0,1 0-30 0,0 5 35 16,0 0-8-16,0 0-17 0,0 0-14 16,0 0-10-16,12-9 52 0,-8 10-32 0,3 2 3 15,-2 0-18-15,11 4 15 0,-1 1 9 0,0 0 0 16,-1 2-20-16,-2-1 29 0,3-2-18 15,-2 0-3-15,3 1 8 0,-1-1 27 0,-1-2-10 16,1 1-11-16,-6-2-24 0,1-1-3 16,-3-2 8-16,0 0 18 0,-1 0-6 0,-6-1-20 15,0 0-8-15,0 0 24 0,0 0 5 0,16-14 5 16,-13 8-23-16,1-9 2 0,-1-2 15 16,-2-2-26-16,-1 10 18 0,0-5-15 0,0-2 28 15,0-2 4-15,-15-20-17 0,8 21 16 0,0 0-5 16,1 1 1-16,-1 1-7 0,-1 2 25 15,2 1 10-15,-1 4 5 0,2 1 15 0,1 2 14 16,0 0 2-16,-1 3-23 0,2-2-3 0,2 2-4 16,-1 2 11-16,0 0-17 0,2 0 25 15,0 0-52-15,0 0 9 0,-4 11 4 0,4-7 31 16,0 3-28-16,6 5-2 0,-4 0 10 0,5 3 15 16,-3-5-13-16,0-2-29 0,5 3 16 15,0-1-15-15,0-4 23 0,0-3-26 0,1-1-11 16,-10-2-11-16,16 0-35 0,20-15-28 15,-15 1-36-15,-3-5-22 0,2-3-37 16,0-4-12-16,2-5-6 0,1 1-430 0,-1-1 0 16</inkml:trace>
  <inkml:trace contextRef="#ctx0" brushRef="#br0" timeOffset="-39467.771">2346 11428 85 0,'-18'27'161'0,"0"1"-4"0,1-1 6 0,0-1-27 15,0-1 13-15,3-3-24 0,0-1 7 0,1-1-10 16,2-2-31-16,1-5-5 0,3-1-8 16,1-6 12-16,6-3-20 0,2-4-8 0,2-3-13 15,3-7-6-15,5-7 2 0,1-4-2 0,1-4-2 16,5-2-7-16,1-5 8 0,5-3-6 15,3-2-6-15,2-7-10 0,5-1 16 0,3-5-16 16,3-5 2-16,6-5-13 0,1-4 4 0,5-3 7 16,2 0-3-16,3-2-8 0,2-1-2 0,0-1 7 15,4-6-9-15,-2 6 0 0,0-3-4 16,0 2 0-16,0 4 6 0,-2 3-14 0,-1 3-14 16,-6 4-19-16,-2 2-15 0,-6 6-4 15,-2 3-20-15,-6 6-24 0,-6 7 11 0,-4 5-10 16,-2 5-57-16,-6 3 28 0,-3 4-44 0,-3-1-50 15,-5 7-32-15</inkml:trace>
  <inkml:trace contextRef="#ctx0" brushRef="#br0" timeOffset="-5087.007">14990 14214 111 0,'0'0'115'0,"0"0"7"0,0 0-10 16,0-14-5-16,-14 14 6 0,14 0-21 0,0 0 9 16,0 0 7-16,0 0-9 0,0-13 12 0,-20-1-4 15,19 11 3-15,-1 1-3 0,-1 0 1 16,3 0-10-16,0 0 14 0,-3-1-12 0,2 1-25 16,0-1 17-16,-1 1-31 0,0 0 27 15,2 0-26-15,-2-1 25 0,0 3-10 0,2-2-29 16,-1 0 11-16,-1 1-10 0,2 0-7 0,0-1-8 15,-1 1 1-15,0 1 27 0,1 0-35 16,0 0-24-16,0-2 8 0,0 2 6 0,-1 2 7 16,2-2-14-16,-2 3-9 0,3 1 24 15,4 10 8-15,0 0 10 0,-1 4-27 0,4 6-5 16,-4-1-4-16,2 4 14 0,-1-1 12 0,1 3 14 16,0-2-50-16,2 2 41 0,-3-1 3 15,4 0-50-15,-4 1 31 0,1-1-7 0,-2 0 10 16,6-2-32-16,-5-1 31 0,1 0-6 15,1-2 2-15,-3-3 14 0,3 0-37 0,-4-4 22 16,-1 0 4-16,-1-7 8 0,0-2-2 0,1 1-9 16,-2-3 39-16,-1-1-18 0,2-3 4 15,1 3-12-15,-3-4 15 0,0 0 0 0,0 0-10 16,0 0 5-16,0 0-6 0,0 8-4 0,-3-9-2 16,1-3 0-16,2 1-1 0,-1-1-5 15,-1 0-13-15,-6-8 16 0,1-1-23 0,-2-3 14 16,-4 0-4-16,4 0-12 0,-3-2-2 15,2 1-9-15,-3-4 16 0,1 0-22 0,1-2 26 16,-1-2-21-16,5 1 10 0,-2 0-20 0,-1-1 13 16,0 0 12-16,1 2-8 0,3-3 13 15,-1 3-35-15,2 1 11 0,0 1 2 0,1 2 19 16,0-1-16-16,2 2 2 0,-1 0 1 0,2 7-7 16,-3-6 3-16,2 4 0 0,2 2 10 0,-2-6-14 15,2 2 4-15,-1 5-16 0,1-3 0 16,-1 4 23-16,-1 0 6 0,2-1-12 0,0 2-14 15,-1-8 21-15,0 3-14 0,1 13 27 0,0-10-19 16,0 1 4-16,0 2 1 0,0 0-3 16,0 7-3-16,0-7-16 0,0 7 6 0,0-8 19 15,0 8 7-15,0 0-25 0,0-8-7 16,0 8 28-16,0-7-5 0,0 7 17 16,0-6-21-16,0 6 24 0,0-9 0 0,0 9-26 15,0-5 1-15,0 5 18 0,0-6-30 16,6-4 35-16,-4 6-25 0,4 1 2 15,-2-1-7-15,0 2 7 0,9-4 0 0,-2 2-3 0,3-2 0 16,-3 5-7-16,2-2-14 0,-2 2-1 16,-11 1 14-16,13 0 1 0,2 0 3 0,18 14 8 15,-17-6 1-15,2 2-37 0,-7 2 26 0,3-1 23 16,0 6-15-16,-1 1 12 0,-2 3-7 16,0-1 5-16,-6 3 4 0,-3 6-33 15,0-4 7-15,-2-13 1 0,0 7 26 0,-13 25-22 16,5-20-4-16,2-1 32 0,-1-2-5 0,-1 3-14 15,-1-5-8-15,2 1-8 0,-2-4-1 16,1-2 1-16,-2-1 7 0,1-3-5 0,-4-2 40 16,3-3-40-16,1-1 8 0,1-4 18 0,0 0-23 15,8 0-16-15,-8 0 1 0,8 0 25 16,-7 0 18-16,-6-12-15 0,2 4-20 16,3 2 11-16,2-1 23 0,-1 2-25 0,4 2 20 15,-1-1-17-15,0 0 19 0,2 0-3 0,-1 0 19 16,1 0 1-16,0 3-32 0,0-1 22 0,0 0-38 15,2 0 12-15,-2 0-20 0,1 0 24 16,0 1 31-16,-1-1-46 0,4 4 26 0,-1-2-34 16,1 0 50-16,-1 1-26 0,3 2 29 0,7 5-43 15,1 4 49-15,3-2-22 0,-1 4 12 16,2-1 8-16,2 1-16 0,0 1 4 16,2-2-34-16,-1 0 9 0,-4-4-44 0,0 2 14 15,8 0-17-15,-3-4-35 0,-7 0-23 0,3 0-17 16,2 0-19-16,0-3 7 0,-5-3-24 15,-13-1-40-15,13 0-345 0,-4 0 0 0</inkml:trace>
  <inkml:trace contextRef="#ctx0" brushRef="#br0" timeOffset="-4410.818">15314 14471 857 0,'2'-2'27'0,"-2"1"14"16,3-1 3-16,-1 1 7 0,0 0 8 16,0 0-2-16,-1-1-5 0,1 2 13 0,-2-1-10 15,3 1-1-15,-1-1 9 0,0 2-4 16,0 0 2-16,1 1 15 0,0-2-29 0,-1 0 18 15,0 1-21-15,1-1 17 0,1 0-7 0,-1 0 5 16,-1 0-11-16,1 0 3 0,-1 0 2 0,0-1 19 16,-2 1-6-16,0 0-27 0,0 0 4 15,13-12-8-15,-11 6 0 0,4-7-10 0,0-5-10 16,-3 1 25-16,-1-5-1 0,-1 2-26 16,-1 10 6-16,0-5-7 0,0-2-5 0,0-1 6 15,0 1-5-15,-15-16-20 0,9 17 40 16,1 1-27-16,2 7 8 0,-1-1-12 0,0 3 22 15,1 2-12-15,2 0-20 0,-2 0 30 0,-1 3-24 16,2 0 8-16,-2 1 0 0,4 0-12 16,0 0 18-16,0 0-13 0,-9 12 17 0,9-6-7 15,0 0 2-15,-1 0-16 0,4 12 13 16,-3-13-19-16,0 6 27 0,11 16 4 0,-3-13-22 16,-1 0 4-16,2-1 1 0,-1-1-37 0,4-2-4 15,-2-1-1-15,0-1-16 0,0-3-6 0,-2-1-8 16,0-1-9-16,-3 0-16 0,4-3-1 15,-9 0-19-15,0 0 2 0,8 0-16 0,14-11-25 16,-12 3-1-16,-2-3 5 0,0-2 14 0,-7 1-4 16,-1 0-5-16,0 2 51 0,0 0 44 15,0-3 30-15,0-2 14 0,0-1 16 0,-14-18 28 16,8 19-5-16,-1 1 8 0,5 3 16 0,-2 1-2 16,0 3 6-16,1 2 22 0,1-1 1 0,0 3-19 15,0-2 17-15,1 3-23 0,0-2 1 16,0 2-2-16,0 1 6 0,1-2 6 15,0 3 4-15,0 0-22 0,4-1 4 0,-2 3 17 16,1 1-3-16,1-1-7 0,2 3 14 0,6 10 2 16,-1-7 2-16,2 3-6 0,-1 3-25 0,1-3 22 15,-2 4 15-15,1-2-25 0,0-1 5 16,-3 4-3-16,2-6-12 0,1-1 15 0,1 4 13 16,-4-5-50-16,-1-2 29 0,-5-1 13 15,3-3-36-15,-3 2 3 0,0-2-3 0,0 0 18 16,-1-2 7-16,0 0 16 0,-2 0-14 0,0-4-5 15,0-1-21-15,-1-1-4 0,-1-14 4 16,2 9-59-16,-7-24-32 0,2 10-16 0,0-2-7 16,-3 2-18-16,3-3-25 0,1 1-30 15,2 1-45-15,2 14-20 0,0-6-344 0,0-1 0 16</inkml:trace>
  <inkml:trace contextRef="#ctx0" brushRef="#br0" timeOffset="-4185.42">15703 13886 7 0,'3'0'187'0,"-1"0"6"0,0 1 4 0,0 1-12 15,0-1 15-15,0 2-4 0,0 0-11 0,3-1-35 16,-3 3-8-16,2 1 31 0,2 7-40 16,0 1-9-16,2-3-41 0,0 3 11 0,0 0-9 15,-1 0-18-15,0-2 9 0,-3-2-17 0,4 3-34 16,2-1-33-16,-3 0-15 0,-2-4-39 15,-1-1-3-15,0 1-12 0,-2-2-37 0,0-3-18 16,-1 3-42-16,1-2-11 0,-2-1-110 16,0-1-62-16,0-2 0 0</inkml:trace>
  <inkml:trace contextRef="#ctx0" brushRef="#br0" timeOffset="-4030.773">15623 13758 83 0,'-10'-14'146'0,"5"4"-19"16,-2-2-13-16,2 5-4 0,3 3-9 0,2 2-27 16,0 2-14-16,6 0-3 0,-2 2-42 0,2 0-25 15,9 7-30-15,2 1-30 0,-1 1-49 16,1 2-101-16,0 1-22 0</inkml:trace>
  <inkml:trace contextRef="#ctx0" brushRef="#br0" timeOffset="-3700.984">15941 14015 71 0,'4'0'122'0,"-1"0"0"0,0-2-7 15,0-1-19-15,1-2-10 0,-2 0 3 0,4-13-7 16,-1 2-12-16,1-3 5 0,-4-1-26 0,0 4-2 16,-2-6 4-16,0 12 3 0,0-7-14 15,0 0 12-15,0-2-13 0,-14-11-11 0,12 18 9 16,-1 4 11-16,1 0 13 0,0 1-7 15,-1 1-5-15,2 2 8 0,-1 0-14 0,0 1 6 16,1 0-6-16,-1 3-18 0,0 1 6 0,-1 1 10 16,1 1-1-16,-1 2 3 0,1 0-16 0,1 2 13 15,1 0-4-15,-1 12-16 0,1 0-4 16,0-13 5-16,0 5 9 0,12 15-16 0,-10-13 11 16,5 1 2-16,-1-2-13 0,1 2-7 0,2-3-18 15,-1-4 9-15,-1 0-2 0,0-3-39 16,2-1-11-16,-1-2-8 0,0 0-23 0,-8-1 3 15,12 0-25-15,13-12-61 0,-11 3-73 0,-1-4-91 16,-1 1 0-16</inkml:trace>
  <inkml:trace contextRef="#ctx0" brushRef="#br0" timeOffset="-3203.266">16126 13584 132 0,'-1'-7'176'0,"-1"2"-11"16,0 2-12-16,0-1-9 0,1 2 3 0,0 0-22 15,-1-1-20-15,2 3 8 0,0 1 8 16,0 1-12-16,1 0-9 0,-1 3-2 0,1 0 10 16,0 2-16-16,1 0-20 0,-1 1 0 0,-1-1-18 15,10 17 8-15,-5-9 4 0,0-4-13 16,3 3-7-16,-1 2-9 0,0-9-12 0,-1 1 5 16,-1-1 7-16,7 3-7 0,-7-2-27 15,1-3 12-15,-1-2-4 0,-1-1-6 0,0 0 17 16,0-2-22-16,1 0 19 0,-5 0-7 0,0 0-8 15,0 0-4-15,8-13-1 0,-8 6 15 16,-1 0-11-16,1 0-2 0,-1-2-1 0,1 9-13 16,0-7 22-16,0 0-7 0,0 7 11 0,0-9 3 15,0 2-14-15,0 7-7 0,0-8 6 16,0 8 1-16,0 0-11 0,0 0-9 0,0-12 16 16,3 12 11-16,0 2-26 0,2 1 33 15,-1-1-13-15,2 2 7 0,10 4-7 0,0-2-4 16,1 0 11-16,1-2 10 0,0 0-23 15,2-2 1-15,2-1 0 0,-12-1 6 0,5 0 18 16,4 0-37-16,23-14 3 0,-21 8 22 0,-1-3-4 16,-2-2-21-16,0-3 34 0,-5-2-15 15,0-1-20-15,-4-6 12 0,-4-2 7 0,-3 2-9 16,-2 10-5-16,0-9-10 0,-12-23 0 16,2 19-6-16,-2 2 12 0,-3 3-18 0,-1 2 14 15,-3 3 0-15,-3 2-12 0,-3 5-17 0,-2 1-9 16,-1 5-9-16,15 3-31 0,-6 0 14 15,-26 20-62-15,24-6 10 0,-2-1-126 0,8 5-123 16,-4 1 0-16</inkml:trace>
  <inkml:trace contextRef="#ctx0" brushRef="#br0" timeOffset="1370.15">13315 14926 107 0,'0'0'131'0,"0"0"-20"16,0 0-9-16,-13 0 18 0,13 0-6 0,0 0-4 15,0 0-16-15,0 0-13 0,0-13 0 0,0 13-8 16,0 0-1-16,0 0-3 0,0 0 4 0,0 0 1 15,2-4-13-15,13 11 0 0,-1 0 2 0,1 2-20 16,2-1-13-16,1 0 23 0,-1 5-17 16,2-4 1-16,-2 2-2 0,2-3 0 0,-2-2-16 15,1 3-5-15,-2-5-14 0,0 0 5 16,0 0-6-16,-3 2-5 0,-2-5-19 0,1-1-4 16,-4 0-8-16,-8 0-13 0,7 0 11 0,-7 0-5 15,6 0 17-15,8-14-13 0,-9 3-10 16,1-4-8-16,-4 1 7 0,1-7 4 0,-3-1-3 15,2-2 7-15,-2 0 0 0,0 12 9 16,0-4 7-16,0-2-10 0,0-1 8 0,0 1 6 16,-9-14-19-16,7 21 21 0,2 0 21 15,-2 4 4-15,2 2 18 0,0 0-14 0,0 1 4 16,0 4 5-16,0 0 3 0,0 0 3 0,0 0-10 16,0-6 11-16,0 6 10 0,0-6 1 15,2 9 15-15,0 1 2 0,5 13-1 0,-2 3 1 16,1 4 2-16,-1 5 7 0,1 0-13 0,-3 5 6 15,1 3 22-15,0 2-19 0,1 1-5 16,-2 3 14-16,3-1-7 0,-3 0 7 0,1-1-27 16,2-2-11-16,0-3 17 0,-2-1-28 0,3-3 27 15,-3-5-9-15,4 1-11 0,0-4-27 0,-1-3-33 16,-1-3-39-16,1-5-8 0,-1-7-29 16,2-4-39-16,-8-2-55 0,0 0-201 0,19-24 0 15</inkml:trace>
  <inkml:trace contextRef="#ctx0" brushRef="#br0" timeOffset="1686.841">13892 14682 50 0,'-2'1'102'16,"0"0"-2"-16,0-1-14 0,4 0-7 16,-2-2-10-16,2-1 0 0,2 0 9 0,8-10-17 15,1 0-7-15,0 0-3 0,1-4 1 16,1 1-15-16,0 1 1 0,0 1-13 0,-3-4-14 15,-1 4 3-15,-1 0-34 0,2 1-15 0,-7 5 4 16,3 1-25-16,-4 0-74 0,-1 3-109 0,-1 0 13 16,1 2 9-16</inkml:trace>
  <inkml:trace contextRef="#ctx0" brushRef="#br0" timeOffset="2036.751">13960 14611 67 0,'-1'0'181'0,"-1"0"-4"0,2 0-12 15,-2 2 18-15,2-2-30 0,0 1-13 0,0 1 10 16,0 1 16-16,0 1-11 0,2 1-13 0,0 3 18 16,3 8 7-16,2 2-7 0,2 6-44 0,-3 0 18 15,1 1 2-15,3-2-28 0,-2 2-4 16,-1-2 19-16,5 2-52 0,-3-1-4 0,-1 2 19 15,3 1 1-15,-3-2-21 0,3 0 17 16,-1 1-15-16,2-6-13 0,-1 4 2 0,-2-3-8 16,3 3-10-16,-4-7-24 0,1 4 21 0,0-6 10 15,-2 2-11-15,-3-6-3 0,3-3-9 0,-5-1 7 16,1-1 6-16,0-2-34 0,-1 0 12 16,0-1-5-16,-2 0-10 0,0-1-16 0,2 0-28 15,-2 1-27-15,0-2-23 0,0-1-34 0,-2-1-29 16,2-1-22-16,-2 0-18 0,1 1-34 15,0-3-460-15,-3 0 0 0,0 1 1 0</inkml:trace>
  <inkml:trace contextRef="#ctx0" brushRef="#br0" timeOffset="3166.732">14887 15286 59 0,'-17'16'92'0,"17"-16"16"16,-30 31 2-16,24-26-20 0,2-2 4 15,0-1 3-15,2 2-17 0,0-2-1 0,-1 0 0 16,1-1-25-16,1 1 1 0,0-1-4 0,0 1 9 16,1-2-27-16,0 1 8 0,2-2-1 15,0 1-10-15,2-1 8 0,2-1-21 0,11-8 2 16,3-2 13-16,0-2-11 0,4-5 14 0,3-4-19 15,6-3-6-15,0-3 10 0,7-1-19 16,6-4 19-16,0-5 0 0,10-3-11 0,5-1 5 16,4-3-3-16,6-2-7 0,0 0 12 0,7-4 10 15,2 0-9-15,0 1 0 0,5-4 9 16,1 0-9-16,2 1-11 0,5 0 20 0,3 0 1 16,0 1-21-16,6 1 13 0,-2-1 0 0,1 0-19 15,-1 2 14-15,2 0-2 0,-3 2-2 0,0 0-27 16,-2-1-3-16,-4 6-17 0,-4 1-22 15,-4 4-49-15,-6 5-49 0,-8 0-158 0,-8 4 44 16</inkml:trace>
  <inkml:trace contextRef="#ctx0" brushRef="#br0" timeOffset="4762.313">14853 15365 36 0,'0'0'99'16,"0"0"2"-16,0 0-5 0,0 0-11 0,0-13 19 15,0 13 5-15,0 0-22 0,0 0 3 16,0 0-5-16,0 0-14 0,0 0 3 0,0 0-5 15,0 0-4-15,0 0 3 0,0 0 3 16,0 0-17-16,0 0-4 0,0 0 13 0,0 0-1 16,0 0-18-16,0 0 2 0,0 0-8 0,0 0 5 15,0 0-10-15,0 0-1 0,0 0-3 16,0 0 10-16,0 0-21 0,0 0 13 0,0 0 3 16,0 0-6-16,0 0-9 0,0 0 7 0,0 0-14 15,0 0-2-15,0 0 21 0,0 0-11 0,0 0 0 16,0 0-8-16,0 0-7 0,0 0 13 15,0 0-3-15,0 0-3 0,0 0 2 0,0 0-7 16,0 0 12-16,0 0-8 0,0 0-17 16,14 0 39-16,-14 0-20 0,16 10 9 0,-14-6 1 15,0 2 7-15,3-1-20 0,2 7 2 0,-3-1 1 16,4 2 0-16,0 1 4 0,-1 3-26 16,1-2 27-16,-1-2 11 0,2 2-34 15,0-1 27-15,-2 1-8 0,0 3 7 0,5-2 8 16,-6-1-9-16,5 3 14 0,-2-1-18 15,1 2-3-15,-4-1 24 0,3 0-19 0,0 2 19 16,0 2-2-16,-1 1-22 0,-1 1 20 0,2 0-22 16,2-2 28-16,-4 3-24 0,4-1 23 0,0 2-5 15,2 2 19-15,0 1-20 0,4 1-5 16,-2-1 5-16,-2 2 7 0,2-1 3 0,0 1-16 16,1 0 2-16,-4 1 2 0,4-1-7 0,0 2 0 15,2-1 1-15,-3 3 27 0,1-2-5 16,0 0-44-16,1 1 34 0,-1 1 8 0,-2-1-17 15,1-1 6-15,3 2-14 0,-1-3 13 0,0 2-36 16,3 2 33-16,-3 1-19 0,3 2 32 16,-2 2-8-16,3-1-16 0,-1 1-11 15,0-2-3-15,-1 3 20 0,1-1 1 0,-1 1 3 16,1-2-10-16,0 0 8 0,-2 2 3 0,0-4-12 16,-1 1-3-16,3-1 12 0,-6-1-27 0,7-2 7 15,-8-1 19-15,2 2-3 0,-1-5-23 16,1-1 28-16,-4-3-18 0,2-1-2 0,-2-2 6 15,0-3-24-15,0-3 9 0,2 0 0 0,-6-2 16 16,-1-4-25-16,-1-1 5 0,-1-1 5 16,0-3-6-16,-1-3 3 0,-1 0-10 0,0-1 13 15,-1 0-5-15,-1 1-18 0,1-3 30 0,0 1-46 16,-1-1-12-16,2 2-28 0,-2-3-1 16,0 0-21-16,0 0-22 0,0 0-30 0,0-8-2 15,-2 3-47-15,-3-8-537 0,-1-3 1 0,-3-3 0 16</inkml:trace>
  <inkml:trace contextRef="#ctx0" brushRef="#br0" timeOffset="6626.086">17438 13741 33 0,'0'0'21'0,"0"0"-6"15,0 0 6-15,0 0-5 0,0 0-6 16,0 0-5-16,0 12-8 0,0-12 16 0,0 0-1 16,0 0-7-16,0 0 4 0,0 0 2 0,0 0-4 15,0 0 10-15,0 0-11 0,0 0-16 16,0 0 26-16,0 0 2 0,0 0-34 16,0 0 18-16,0 0 24 0,0 0-36 0,0 0 7 15,0 0 3-15,0 0 15 0,0 0-17 0,0 0-16 16,0 0 18-16,0 0 24 0,0 13-35 0,0-13 11 15,0 14-11-15,0-12 26 0,0-1 0 0,-2 0 24 16,1 0-21-16,0 0-14 16,0 1 3-16,-1-1-13 0,2 1 44 0,-1 0-24 15,0 0 12-15,0 0 17 0,-1-1-19 16,1 2-27-16,0-2 55 0,-1 1-40 0,1 1 14 16,0-2-17-16,-1 1 43 0,2 0-38 0,-3 0-21 15,2-1 27-15,0 2-1 0,0-2 8 0,0 1 14 16,-1 0-6-16,1 1-21 0,0-1-7 15,0 0 30-15,-1 1-14 0,1 0-22 0,0-2-4 16,-1 2 43-16,1 0-20 0,-1 0-23 16,1-2 21-16,-1 3-3 0,1-2 14 0,0 0-32 15,1 0 29-15,-2 0-28 0,2 0 15 0,-1 1-3 16,1-2 0-16,-1 2 2 0,0-3 21 16,0 1-25-16,1 1 5 0,0-1-2 0,-3 0 7 15,3 0-3-15,-1 1 2 0,0-2-1 16,0 1-26-16,1-1-2 0,0 2 27 0,0-2 0 15,0 1 3-15,-1-1 1 0,1 0 0 16,0 0 9-16,0 0-39 0,0 0 28 0,0 0-14 16,0 0 9-16,0 0 2 0,0 0-8 0,0 0 21 15,0 0-23-15,0 0 12 0,0 0-12 0,0 0 23 16,0 0-16-16,0 0-6 0,0 0 20 0,0 0-18 16,0 0 1-16,0 6 3 0,0-6 6 15,0 0-7-15,1 0-2 0,-1 0 3 16,1 0 2-16,-1 0 5 0,2 0-9 0,-1-2 6 15,3 0-15-15,-2-1 5 0,1 1 8 0,7-7-1 16,-2 2-2-16,4-1 7 0,0-1-18 0,3-1 2 16,-2-1 2-16,3 0-6 0,2-1 8 15,2-1 0-15,-1-2-9 0,4 2 11 0,0-2-11 16,3-1-1-16,2-1 15 0,3-2-6 16,0-1 5-16,4-1-1 0,1 0 1 0,1 1-6 15,2-4-4-15,3 2 19 0,-1-3-17 0,5 1 6 16,-1-1 13-16,2-3-24 0,1-1 4 0,1 1 4 15,-2-2-3-15,6 1 0 0,-2 1 2 16,1-1 2-16,-3 2 11 0,1 0-13 0,-2 3 3 16,-1 0-11-16,-1 5 6 0,-5-1 8 15,0 2 1-15,-3 2-3 0,-5 2-6 0,-5 0 8 16,-1 3-18-16,-2 0-24 0,-4 0-5 0,-3 3-22 16,-5 0-27-16,-3 4-54 0,-7 1-88 0,0 1-58 15,-3 2 1-15</inkml:trace>
  <inkml:trace contextRef="#ctx0" brushRef="#br0" timeOffset="8531.84">15792 15211 16 0,'0'0'84'0,"-15"0"7"16,15 14-7-16,-23 4-13 0,18-14 3 0,-1-1 3 15,-1 8 4-15,1-6-12 0,-7 4-36 16,6-4 22-16,2 1-22 0,1-1 27 0,-1 0-37 16,1-2 7-16,-1 2 3 0,1-2 14 0,3 0-23 15,-3 0 2-15,2-1-20 0,0 1 15 0,0-1-11 16,1 1 5-16,0-1 5 0,0 1-4 15,0 0-14-15,1-3-10 0,0 0 25 16,0 0-16-16,0 0 20 0,5 3-23 0,-2-3 21 16,1 0-19-16,-1-1-9 0,3-3 18 0,8-5-14 15,0 0-11-15,1-2 28 0,1 0 5 0,1-2-10 16,0-4-1-16,3 1 15 0,-2 0-21 16,1-2 1-16,2-2 11 0,2 0-1 0,0 0 2 15,2-2-2-15,3 2-4 0,0-1 12 16,0-3-4-16,2 0 10 0,-1 1 3 0,2 0-14 15,0-4-5-15,2 2 12 0,2 1-3 0,0-3-13 16,1 1 1-16,1-1 6 0,2 1 3 16,0 0-20-16,3 0 13 0,-3 1-3 0,6 1-2 15,-2-2 6-15,-2 4 8 0,1-1-16 16,0 0 14-16,-3 1-8 0,2-1-11 0,1-3 10 16,-2 2-10-16,0 2 22 0,0-3-14 0,0 2-2 15,-1-1 9-15,4 0 2 0,-5 1-14 16,2 1 6-16,-2-1 4 0,2 2 2 0,-3-2 3 15,1 1-10-15,-1 1 0 0,0 1 4 0,2 0 1 16,-3 0-6-16,0 1 2 0,-2-1-2 16,2 2-16-16,-1-1 23 0,2-1-6 0,-2 1-1 15,0 0-1-15,0 0 6 0,0-1-14 0,0 1 9 16,-2-1 9-16,-1 2-6 0,-1 0-6 16,-1 2 19-16,1 1-20 0,-3 0 4 0,-4 1 0 15,2 0-3-15,-2 0-5 0,-3-3 11 16,-1 2-7-16,2 1 4 0,2 3-3 0,-3-1-5 15,1 0 8-15,-1-2 8 0,-2 4-16 16,-2-2 10-16,-1 2-4 0,0-1 4 0,-1 1 6 16,-2 1-8-16,0 0 13 0,1 0-15 15,-3 1 5-15,-2 1-6 0,-1 1 13 0,-1 2-23 16,-1 0 3-16,-1 2 17 0,-2-2-3 0,1 2 6 16,-1 0-10-16,1 0-14 0,-1 1 21 0,0-1-6 15,-1 0-1-15,-1 1 13 0,1 0-3 16,0 0-12-16,0 0 24 0,0 1-2 15,-1-2-4-15,0 0-4 0,1 2 3 0,-1-1-6 16,0 0-7-16,0 0 25 0,0 1-5 0,0 0-24 16,1-1 15-16,-1 1-5 0,-1 0 2 15,0 0-1-15,0 0 5 0,0 0-14 0,0 0 20 16,0 0-1-16,0 0-18 0,0 0 8 0,0 0 5 16,0 0-15-16,0 0 16 0,4-7-28 15,-5 4 3-15,1 2-20 0,0-3-12 0,-2 3-10 16,0-1-33-16,-2-1-31 0,-1 2-111 0,0 2-171 15,-11 5 0-15</inkml:trace>
  <inkml:trace contextRef="#ctx0" brushRef="#br0" timeOffset="9472.754">15706 15394 29 0,'0'0'5'0,"0"0"0"0,0 0 23 0,0 0-9 16,0 0 2-16,0 0 2 0,0 0-11 16,0 0-8-16,0 0 11 0,0 0-23 0,0 0 3 15,0 0-5-15,0 0-16 0,0 0 19 0,0 0-11 16,0 0-17-16,0 0-6 0</inkml:trace>
  <inkml:trace contextRef="#ctx0" brushRef="#br0" timeOffset="11457.217">15733 15293 86 0,'0'0'108'0,"0"0"7"0,0 0-9 15,0 0-6-15,0 0 8 0,0 0-22 0,0 0 10 16,0 0 3-16,0 0-25 0,0 0-3 16,0 0 2-16,0 0 0 0,0 0-16 0,0 0-14 15,0 0 13-15,0 0 3 0,0 0-9 16,0 0-15-16,0 0-15 0,0 0 18 0,0 0-12 15,0 0 0-15,0 0 5 0,0 0 2 0,0 0-24 16,12 0 14-16,-12 0 6 0,0 0-15 16,27 9-1-16,-20 7 15 0,0 3-7 0,2 0 1 15,0 3 10-15,0 1 2 0,2 2-12 0,-1 1 0 16,0 3-2-16,2-1 6 0,-2 4 11 16,2 1-19-16,0 0 21 0,-1 1-12 0,2-1-3 15,-1 0 8-15,-1-3-11 0,2 2 4 0,-2 0 7 16,2 1-11-16,-1-5 3 0,2 0-6 15,-2-2 9-15,0-2-25 0,0-1 26 0,-1 0-13 16,1-2 14-16,-2-3-25 0,-1 0 16 0,1-3-6 16,-1 0-13-16,-3-1 12 0,-1-4 7 15,-1-3-2-15,-1-1-5 0,1-1-6 0,-2 0 3 16,1-3 9-16,-3 0-3 0,1 1 0 16,-1-1-11-16,2-1-13 0,-1 1 17 0,0 0-10 15,0 0 23-15,0-1-33 0,0 0 12 0,-1 1 1 16,0-2 13-16,0 0-8 0,0 0-9 15,0 0-16-15,0 0 14 0,0 0 1 0,0 0-3 16,6 0 18-16,-6 0-29 0,7 0 17 0,5-11 1 16,-8 7-20-16,0 2 11 0,8-5 2 15,0-2 2-15,0 2 24 0,0 3-27 0,2-8 9 16,0 4 5-16,2-2 5 0,1 0-6 16,1-2-2-16,0 2-2 0,2-1-20 0,0 0 18 15,2-2-2-15,0 0 9 0,2 0 1 0,-1 2 11 16,1-2-16-16,0-3-10 0,0 1-11 0,5-1 30 15,1-2-9-15,0 2 5 0,2-5-19 0,0 4 18 16,2-1-13-16,-1 0 14 0,2-3-18 16,1 2 13-16,-1-3 2 0,-1 3-3 0,1-1 3 15,-1-1-12-15,0 0 18 0,-2 3-4 16,2-2 6-16,2 0-10 0,-7 3-2 0,5-2-11 16,-1 2 0-16,-3 0 4 0,2 0 15 0,-1-1-8 15,1-1 0-15,-1 4 29 0,-1-2-23 0,1 2-28 16,-3-2 11-16,2 1 8 0,-1 0 9 15,-2 0-25-15,2 1 11 0,-1 0 12 0,0 1 0 16,1-1 4-16,-1 0-12 0,-4-2 13 0,3 5 12 16,-2-3-19-16,0 1-7 0,-2 1 12 15,0 0 9-15,-2 0-27 0,1-1 5 0,-1 1-11 16,1 1 24-16,1-2 0 0,0 0-19 0,0 3 18 16,-1-3-5-16,-1-1 9 0,1 1-13 15,-2 0 0-15,0 2 4 0,1-1 11 0,2-1-17 16,-1 0 10-16,1 0-10 0,0 0 9 15,-1-1-6-15,-1 4 3 0,0-4-10 16,-2 5 11-16,0-1 7 0,-2 0 5 0,0 0-15 16,1 2 1-16,-3-3 20 0,1 4 1 0,-2-1-28 15,-1 0 6-15,0 0 17 0,2 0-31 0,-2 3 14 16,2-3 1-16,-2 3-3 0,-1-3 4 0,-1 4-20 16,2-3 7-16,-3 3 4 0,6-2-3 15,2 0 21-15,-4-2-7 0,2 3-8 16,-5 3 10-16,3-2 7 0,-3 0 0 0,-1 1-25 15,-1 1 25-15,1-1 0 0,-3 2-12 0,-1 0-14 16,-1-1 9-16,1 1 11 0,-1 0-11 16,0 1 5-16,0-1 17 0,-1 1-21 0,-2 0 47 15,1-1-22-15,0 0 34 0,1-1-32 0,0 1 11 16,-3 1 20-16,-1-2-14 0,2 2-24 16,-1-2 19-16,-1 0-2 0,1 1-8 15,-1 2 13-15,0 0-30 0,0 0 3 0,0 0 10 16,0-6 18-16,0 6-29 0,0-8 15 0,0 8-26 15,0 0 29-15,0-7-1 0,0 7-41 0,0-7 35 16,0 7-11-16,-14-17 24 0,12 12-7 16,-1-1-36-16,-6-9 25 0,1-3 8 0,-1 0-45 15,-1-9 5-15,-1 4 49 0,-3-4-56 0,0-2 40 16,-3-7-12-16,-1 0-9 0,-2-4 6 16,3 1 22-16,0-5-21 0,-2 0-10 0,2 3-6 15,-1 0 6-15,2 1 30 0,3 1-40 0,-1 2 32 16,0 2 8-16,3 4-15 0,2 1-42 15,-2-1 8-15,2 3-16 0,1 1-1 0,0 0-33 16,2 0 6-16,0 1-12 0,0 2-28 0,0 1-12 16,-3 2-39-16,4 3-36 0,3 5-38 15,-7 0-357-15,1 5 1 0</inkml:trace>
  <inkml:trace contextRef="#ctx0" brushRef="#br0" timeOffset="12258.581">16335 15510 117 0,'0'-14'137'16,"0"14"-33"-16,0 0-4 0,0 0 6 0,0-14-11 15,0 14 4-15,-16-17-18 0,17 15 0 0,-1 0-6 16,1 0-12-16,-2 1-18 0,3 0 4 16,0-2-3-16,-1 3-3 0,2 0 7 0,-1 0-23 15,1-2 8-15,0 4-11 0,1-2 5 16,-1 1 6-16,-1-1-11 0,1 2 1 0,-2-1-9 15,2-1 9-15,0 0-10 0,-2 1-11 0,1-1 18 16,1 0-1-16,-1 0-14 0,0 0 7 16,-1 0 8-16,0 0-9 0,2 0-7 0,-2-1-18 15,0 0 30-15,0-1 1 0,-1 2-24 16,0 0 3-16,0 0-20 0,1-4 2 0,-1 3-23 16,1-1-3-16,-1 1-38 0,-1-1 24 0,1 1-63 15,0 0-24-15,-1-2-74 0,0 2-6 16</inkml:trace>
  <inkml:trace contextRef="#ctx0" brushRef="#br0" timeOffset="14112.984">16294 16362 103 0,'0'0'101'0,"0"0"6"0,0 0-10 16,0 0-14-16,0 0 23 0,0 0-4 0,0 0-10 16,0 0-6-16,0 0 16 0,0 0-18 15,0 0-4-15,0 0 2 0,0 0-3 0,0 0 7 16,0 0-21-16,0-13-1 0,0 13 4 16,0 0 0-16,0 0-13 0,0 0-11 0,0 0 28 15,0 0-12-15,0 0-11 0,0 0 14 0,0 0 0 16,0 0-4-16,0 0-26 0,0 0 13 0,-13 0 7 15,13 0-16-15,0 0-10 0,0 0 9 16,0 0 2-16,0 0-5 0,0 0-30 0,0 0 14 16,0 0 5-16,0 0 3 0,0 0-5 15,0 0 13-15,0 0-35 0,0 0 11 0,14 5 6 16,-6 1-13-16,5 1 15 0,-5 1-8 0,-2-3-8 16,6 5 9-16,1-2 13 0,-1 1-15 15,-2 1-23-15,-1 2 29 0,-1-5-5 0,0-2 16 16,1 6-13-16,-1 0-18 0,0-5 8 0,-1-1 11 15,-3 0-1-15,1 0-2 0,-1-1-35 16,-1-1 40-16,1 1-14 0,-1-1 5 0,0 1-6 16,1-1 8-16,-2-1-8 0,0 1-9 15,1-1 25-15,-1 1-32 0,0-2-6 0,-1 1 24 16,1-1-13-16,-1 0 17 0,0 1 2 0,0-2-1 16,0 0 23-16,-1 0-7 0,0 0-17 15,0 0-4-15,1-11 22 0,-2 4-11 0,-3-10-9 16,4 9 1-16,-5-20 5 0,0 7 10 0,0 0-23 15,-3-1-9-15,1-2 21 0,1 1-3 16,-1 0-15-16,1 1-10 0,0 2-15 0,1 0 14 16,0 1-7-16,0 3-26 0,3 0-10 0,-2 0-7 15,0 7 3-15,4 9-17 0,0-7-23 0,0 7-12 16,0-7-40-16,4 1-20 0,-2 6-89 16,0 2-121-16,1 0 0 0</inkml:trace>
  <inkml:trace contextRef="#ctx0" brushRef="#br0" timeOffset="14544.828">16604 16277 2 0,'0'0'110'0,"0"0"-11"16,1 0 2-16,0 1 7 0,-1-1-22 0,1-1 33 16,0 2-1-16,-1-1-8 0,0 1 3 15,1-1-9-15,-1 0 14 0,1 0-21 0,0 1 26 16,-1 0-4-16,1 1-6 0,1 1 1 15,0 1-2-15,1-1-20 0,-1 1-7 0,0 1 13 16,1 0-20-16,3 10-3 0,1 0 25 16,1-1-37-16,-1 1 8 0,0-1-11 0,-1 1-33 15,0 0 32-15,3-2 1 0,-4 0-17 16,2 0-11-16,-4-4-25 0,1-1 11 0,-1 0-2 16,1-2 10-16,-1-2-9 0,-1 0-8 0,0-1 15 15,0 0-32-15,-1-2 18 0,0 2-3 16,0-2-52-16,0 1-31 0,-3-4-40 0,1 0-30 15,-2-1-46-15,1-4-60 0,-3-7-275 16,0-3 0-16</inkml:trace>
  <inkml:trace contextRef="#ctx0" brushRef="#br0" timeOffset="14998.192">16562 16118 47 0,'-1'-1'87'0,"-1"-1"10"16,1 1-15-16,0 0 16 0,-1 0-20 15,2 0 20-15,-1 0-13 0,1 0 1 0,-2 0-21 16,1 1 9-16,1-1 10 0,0 0-17 0,0 1-4 15,-1 0 2-15,0 0 8 0,1-1-19 16,0 0 3-16,0 1 15 0,-1-2 1 0,1 1 6 16,1 1-8-16,-2-1-3 0,0 0-6 0,1 1-18 15,0-1 27-15,-1-1-3 0,1 1-10 16,0 1 23-16,1 0-39 0,-2 0 39 0,0 0-33 16,1-1 0-16,1 1-12 0,-1 0-8 0,-2 0 5 15,2 0 2-15,0-1 27 0,-1-1-31 16,1 3-4-16,0-1 0 0,-1 0-12 0,1 0-3 15,0 0 5-15,0 2 14 0,0-1 2 0,0 0-19 16,0 2-7-16,0-1 21 0,-1 1-27 16,0 0 13-16,1 1-11 0,0 0-8 0,0 0 13 15,0 0-11-15,0-2-24 0,0 1-25 16,0-1 1-16,0 0-19 0,0 0-24 16,0 0-38-16,0-4-49 0,0 1-106 0,0 1-185 0,0-3 0 15</inkml:trace>
  <inkml:trace contextRef="#ctx0" brushRef="#br0" timeOffset="16156.654">16733 15952 27 0,'0'-2'124'0,"-1"1"-13"15,1 0 10-15,-1-1-11 0,0 0-4 0,1 0 2 16,0 1-10-16,0 0-21 0,0 0 5 0,-1 0 21 16,0 0-11-16,1-2-5 0,0 3 22 15,-1-1-21-15,1-1-7 0,-1 2 0 0,1-2 1 16,-1 1 14-16,0 1 4 0,1-2-23 0,0 2-12 16,-1 0 6-16,1 0-18 0,0 0 22 15,-1-1-23-15,2 1-9 0,-3 0-23 0,2 0 35 16,0 1-26-16,0 0 7 0,2 0-34 15,-1 2 17-15,0 0 2 0,1 2 4 0,-1 0-21 16,1 1 5-16,4 9 11 0,2 1-3 0,-1 3-5 16,0-2 11-16,-3 3 1 0,5-5 12 15,-1 2-4-15,-2 0-28 0,3 1 17 0,1 0 2 16,-2-2 16-16,0 0-25 0,-4-1 29 16,6 0-25-16,-2-1 2 0,-4-6-32 0,0 1 26 15,1-2-23-15,-1-2 35 0,0-2-38 0,-1 1 27 16,-1-1-26-16,-1-2 39 0,1 2-28 15,0-1 5-15,-1 0 1 0,0-2 25 0,0 1-17 16,-1-1 14-16,0 0-28 0,0 0-3 16,0 0 38-16,0 0-28 0,1-5-6 0,0 4-19 15,-3-2 21-15,1-1-17 0,-3 1 16 0,2 0 9 16,0 0-40-16,-1 1 25 0,1-3 0 16,-3 0 10-16,-4-3-25 0,2 0-2 0,2 2-9 15,-2 2 21-15,2-2 3 0,1 3-1 0,0 1-4 16,0-3-23-16,0 4 6 0,1-1 11 15,-1 1 15-15,0-1-7 0,1 1-16 0,-1 0 23 16,0 1-11-16,1 0-6 0,0-1 23 0,3 1-3 16,0 0-7-16,0 0-7 0,-7 0 7 15,7 0 2-15,-8 0 5 0,0 11-17 0,5-10 20 16,1 3-19-16,0-1 20 0,1 0-12 16,-1 2 23-16,1-1-25 0,-1 1 12 0,1 0-9 15,0 0 15-15,1 1-15 0,0 0 1 0,0 0-19 16,0-6 8-16,0 6 21 0,0 1-25 15,0 4 28-15,0-1-4 0,11 9-6 0,-6-11 5 16,0-4-8-16,0 1-6 0,1-2 1 0,-1-1-12 16,0 0-2-16,1-2 4 0,-6 0 5 15,6 0-7-15,8 0-22 0,15-14 7 0,-12 7-4 16,-2-2-5-16,-4-1-5 0,2 0-4 0,-2-1 24 16,0-3-9-16,0 1-8 0,-2 5 18 15,-5 1 10-15,2 0-19 0,-2 1 9 0,0 0 8 16,-1 0-10-16,-1 1 7 0,0 1-5 15,-1 1 0-15,1-3 21 0,0 2-11 0,-1 0 3 16,0-3 13-16,0 3 8 0,-1-1-28 0,0 5-1 16,0-10 15-16,0-3 0 0,0 3 6 15,0 0 7-15,-10-3-12 0,7 7 26 0,-1 1-10 16,2-1 10-16,0 2-3 0,-1 0 12 16,1 0-5-16,0 1-5 0,0 0 15 0,-1 2-14 15,2-1-5-15,0 0 18 0,-1-1-10 0,0 0-6 16,0 1 13-16,0 0-13 0,-1 1 17 0,0 0-21 15,1 2 1-15,1 1 4 0,1-2-4 16,0 0 9-16,-5 10 9 0,4-6-11 0,1 2 3 16,0-3-16-16,0 3 5 0,2 0 3 15,-1 1-12-15,-1-7 14 0,0 10-17 0,10 11 4 16,-6-12-12-16,0-1 7 0,1-3-6 16,-1-2-16-16,0 2-20 0,0-3 10 0,2-2-5 15,-2 1-10-15,1 0-29 0,-1-1-15 0,-4 0-9 16,0 0-60-16,7 0-13 0,-7 0-22 0,16-11-28 15,-11 8-22-15</inkml:trace>
  <inkml:trace contextRef="#ctx0" brushRef="#br0" timeOffset="16451.887">17048 16020 97 0,'-3'-5'94'0,"3"1"16"0,0 0 5 15,-1 1-26-15,0-1 12 0,0 2 4 16,1-1-11-16,-1 3-20 0,0 0 3 0,0 0-13 15,1 0-5-15,-1 2 11 0,1 1-27 16,0 1-9-16,0-2 11 0,0 3-19 0,0-2-3 0,2 1 10 16,0 0 1-16,-1 0-17 0,1 0 7 0,0 2-16 15,1-2 9-15,0 0 0 0,1 0-12 16,0-1 19-16,-1-2-7 0,1 2-8 0,0-2-14 16,2 0 13-16,-1-1-5 0,-1 2-1 15,-4-2-2-15,0 0 8 0,0 0-11 16,7 0 4-16,-7 0-3 0,13-11 14 0,-9 7-9 15,-3-1-8-15,0 2-8 0,-1-3-16 0,-1 0 13 16,-2-7-17-16,-4-2-26 0,1 5-28 16,2 1-15-16,-1 2 21 0,2 0-28 0,-7-4-73 15,2 4-72-15</inkml:trace>
  <inkml:trace contextRef="#ctx0" brushRef="#br0" timeOffset="17442.206">17408 15560 37 0,'-2'-3'102'15,"0"0"0"-15,1 0-4 0,-1 1-3 0,1 0-10 16,0-1 13-16,0 0 9 0,0 2-9 0,-1-1-15 16,0-2 17-16,2 3-11 0,0 0 15 0,-1-2-19 15,-2 1 14-15,2 1-14 0,1 0 16 0,-1 1-7 16,0 0-16-16,1-1-5 0,-2 0-7 15,1 1 0-15,1-1 0 0,0 1-26 16,-1 0-4-16,1 0 15 0,-1 0-2 0,1 0 4 16,-1 0-5-16,1-2 3 0,0 4-8 15,0-2-9-15,-1 0-28 0,0-2 19 0,0 4-4 16,0-4-3-16,0 2 4 0,2-1-22 0,-4 1 12 16,2-1-3-16,0 1-2 0,0-2 3 15,0 2-17-15,0 0 23 0,1 0 19 16,-1 0-27-16,1 0 7 0,0 0 5 0,0 0-9 15,-1 0-4-15,0 0-10 0,1 0-12 0,-2 0 24 16,2 0-11-16,0 0 7 0,0 2-5 16,0-1 12-16,0 3-18 0,1-1 5 0,0 3 10 15,1 0-23-15,3 8 26 0,-1 2-16 16,2-1-13-16,0 4 25 0,0 1 1 0,0-1-1 16,2-1-1-16,-1 4 19 0,3-2-14 0,-1 1 7 15,0-2-17-15,2 3 26 0,-1-4-23 16,-4 1 2-16,4-1-23 0,-3-4 13 0,1 1 0 15,-3-6 5-15,-2 0 18 0,1-2-16 0,1-2 2 16,-3-1-6-16,1 1-3 0,-1-3 15 16,0 1-12-16,0-1-6 0,0-2 13 0,-2 0-17 15,0 0 29-15,0 0 4 0,0 0-19 0,1-14-1 16,-1 7-14-16,0 0 4 0,0-1-24 16,0-2 19-16,0-4-2 0,0-3-13 0,0 2 9 15,0 0-18-15,0 1 7 0,0-1 10 0,0 1-1 16,0 1-13-16,9-9 15 0,-7 15 14 15,3 1-7-15,-3 1-6 0,1 2 4 0,1-1 8 16,0 2-14-16,1 0 14 0,-1 0-1 0,3 1-11 16,-2 1 7-16,-5 0 15 0,0 0-3 15,8 0-14-15,13 14 7 0,-11-5 3 0,0-1 16 16,-3 1-9-16,-3 0-8 0,1-2-11 0,1 8 22 16,-4-3-17-16,0-1 15 0,1 3 17 15,-1 6-10-15,2-8-11 0,-4-12-15 0,0 10 17 16,0 0-14-16,0-2 13 0,0-1-3 15,0-1-1-15,-11 5-13 0,9-7-34 0,-2-3-4 16,1 1-26-16,-2-1-35 0,-2-2-36 16,3-1-51-16,-9-4-252 0,5-1 0 0</inkml:trace>
  <inkml:trace contextRef="#ctx0" brushRef="#br0" timeOffset="17818.2">17639 15613 155 0,'-1'-1'141'16,"1"-2"-14"-16,0 2 3 0,0 0-18 0,0-1 0 16,0 1-24-16,1-2-12 0,0 1 3 15,2 2 2-15,-2-1-1 0,2 0-5 0,0 1-18 16,1 1-17-16,0-1 2 0,2 1-7 0,-2-1 0 16,1 1-1-16,1-1-5 0,1 1 2 15,-7-1-29-15,6 0-4 0,18 6-21 0,-10-6-4 16,-7 0-25-16,0 0-6 0,2 0-11 15,-1 0-3-15,-2 0 20 0,0 1-46 0,-3-1 5 16,2 2-32-16,0-2-25 0,-2 2-26 16,-3-2 5-16,0 0 30 0,0 0-4 0</inkml:trace>
  <inkml:trace contextRef="#ctx0" brushRef="#br0" timeOffset="18056.563">17825 15547 70 0,'0'-7'61'0,"2"1"1"0,-1 2 9 0,0-1-8 15,0 2 16-15,0-1 6 0,-1 2 16 0,0-2 1 16,0 1-3-16,0 1-1 0,1 0 5 0,-1-1-1 16,0 2-20-16,1 0 15 0,-1 1-26 0,0-1 8 15,0-1 4-15,0 2-23 0,0 0 12 16,-1 3 4-16,0 1-8 0,1 1 7 0,-1 2-13 16,0 11 21-16,1-5-24 0,0 3 3 15,0 4-4-15,0 3 0 0,0 1-18 0,0 1-10 16,0-1-8-16,0-1 2 0,0 0-44 15,0-1-13-15,0-1-25 0,0-1-48 0,9 14-37 0,-7-19-47 16,-2-15-97-16,0 8-93 0,0-2 0 16</inkml:trace>
  <inkml:trace contextRef="#ctx0" brushRef="#br0" timeOffset="19000.2">18365 15283 105 0,'-1'3'142'0,"1"0"-6"16,-2 1-19-16,2-1 2 0,0 0-7 0,-1 0-18 15,1 2-13-15,0-3-4 0,0 1 1 16,0-1-15-16,0 0-5 0,0 1-6 0,0-2 0 15,1 0-9-15,-2 1 5 0,1-1-5 16,0 1 15-16,0-1-11 0,0-1-2 0,0 1 14 16,0-1-13-16,0 1 3 0,1 1-20 0,-1-2 16 15,0 0 10-15,0 0-18 0,0-2 5 16,0 1-7-16,0-2-11 0,0 1-5 0,0-2 6 16,0 0-12-16,0 1 4 0,0-2 1 15,0 0-14-15,0 0 21 0,3-11 8 0,-3 16-32 16,0-11 13-16,0 0 1 0,0 4 11 0,0-2-31 15,0 2 8-15,0-1 1 0,0 3 3 16,0-2-3-16,-11-5 9 0,10 7 9 0,-2 0 0 16,1 0-33-16,0 0 13 0,-1 1 7 15,1-1 13-15,-1 0-20 0,-1 3 6 0,2-1 2 16,-1 0 1-16,1 2-21 0,-2 3 25 0,1-2-22 16,-1 2 15-16,1 1 1 0,-2 1-4 0,-2 8 9 15,1 2 7-15,-1 1-13 0,1-1 6 16,1 2-15-16,2-1-4 0,-1 3 14 0,3-3-8 15,1-6 11-15,0 5 1 0,0 1 9 16,0 3-20-16,0 0 13 0,0 0 2 0,13 18-13 16,-7-21-12-16,-1 0 24 0,2-3-6 0,3 0-19 15,-2-7 5-15,2-1-20 0,-2-2 8 16,-8-2-19-16,13 0-39 0,14-18 0 0,-12 10-19 16,2-6-49-16,-4 2-1 0,0-4-79 15,-7 1-196-15,2 0 0 0</inkml:trace>
  <inkml:trace contextRef="#ctx0" brushRef="#br0" timeOffset="19888.657">18356 14923 66 0,'-1'-2'115'0,"0"0"8"0,0-1-20 0,1 0 15 15,0 1-2-15,0 0-4 0,0 0-5 0,-1 1-2 16,0-1-2-16,1 0-3 0,0 1 6 0,-1 0-16 16,1-1-13-16,0 1 8 0,-1 1-24 15,0-2 5-15,1 2-20 0,0-1 5 0,0 1 12 16,0 0-30-16,2 1 0 0,-2 2-4 16,1 1 16-16,0 1 1 0,0 1 3 0,5 7 3 15,-3 4-21-15,2 0 13 0,1 2-17 0,1 0 12 16,-1 3 21-16,2-1-27 0,1 3 1 15,1 2 20-15,-2-1-19 0,1 0 8 16,-1 0-6-16,-3-2-19 0,4 0 1 0,-1 1 5 16,0-3 29-16,-2-3-32 0,3 0 8 0,-5-1-9 15,1-2-4-15,1 1 7 0,-4-5-1 16,2-4 6-16,-1 0-19 0,-1-1 11 0,-1-2-9 16,1-2 6-16,0 1-11 0,-1 0-18 0,-1-1 53 15,1 0-55-15,0 2 29 0,0-2 2 16,0 0 1-16,0-1-14 0,-1 1-9 15,0 0 18-15,0-2 7 0,0 1-4 0,0 1 1 16,0-1 9-16,1-1-15 0,0 1 5 16,1 0-36-16,-2 0 51 0,0 0-38 0,0-1 5 15,0 0 18-15,0 0-32 0,0 0 14 0,0 0-7 16,0 0 26-16,0 0-34 0,0 3 51 16,0-3-33-16,0 2 33 0,0-2-3 0,0 0 0 15,0-1-39-15,0 0 14 0,0 1-17 0,0-2 26 16,-2 1-15-16,2-1 7 0,-1-1 27 15,-1 0-17-15,1-1-28 0,-1 1 20 0,1-2-22 16,0 0 12-16,0 0-15 0,-1-2 8 0,-1-8 21 16,-1-1 6-16,2 3-31 0,-1 1 17 15,2 3-24-15,-2-7 4 0,1 1 1 0,1 5 26 16,-1-1 10-16,2 0-12 0,0 0-9 16,0 1-12-16,0-1 11 0,0 1 9 0,0 2-20 15,0 0-13-15,0 8 26 0,0-7-19 0,0 0-3 16,0 7 6-16,0-7 26 0,0 7-36 15,0-8 2-15,0 8 4 0,8-6 2 0,-8 6 28 16,0 0-30-16,10-12 7 0,-8 14-11 16,1-1 38-16,-1 0-23 0,1 3 26 0,1 0-27 15,0 0 27-15,5 9-20 0,1 0-24 0,-5 1 16 16,5-1-8-16,-1 0-11 0,-1 0-36 0,0 0 7 16,3-2-22-16,-5 1-16 0,0-3-17 15,-1-4-62-15,1 2-10 0,-3-2-53 0,-1-2-259 16,0-2 0-16</inkml:trace>
  <inkml:trace contextRef="#ctx0" brushRef="#br0" timeOffset="21259.767">18623 15052 76 0,'0'-2'132'0,"-1"-1"-13"16,0 1-26-16,-1 0 14 0,1 0-13 15,-1 0-8-15,1 1 10 0,0-1-17 0,1 2-10 16,-1-2-7-16,0 1-7 0,1 2 9 0,0 1 5 16,0-1-15-16,1 3 8 0,-1-2-9 0,1 0 9 15,-2 3-14-15,2-1-9 0,-1 2-5 16,2-3 5-16,0 3 1 0,-1 0 3 0,1-2-12 15,-2-4 1-15,4 11-9 0,-2-4-20 0,0-4 9 16,4 11 8-16,-1-5-19 0,-1 0-1 16,1-2 8-16,-2 0 11 0,1-2-1 0,-1-1-12 15,-1-1-9-15,2 0 2 0,-4-1-6 16,2 1 18-16,1-1 5 0,-1 0-11 0,0-1 1 16,0-1 5-16,1 1-3 0,-3-1-6 15,2 1 30-15,-2-1-28 0,0 0 22 0,0 0-7 16,0 0 8-16,0 0-7 0,0 0-9 15,0 0 11-15,0 0-1 0,1-7-25 0,-1 7 7 16,0-3 9-16,0 2 1 0,-3-1 1 0,3 1-6 16,0 0-12-16,0 0 10 0,0-1-13 0,0 2 9 15,-3-3-10-15,4 3 4 0,-2 0 0 16,0-1 14-16,2 0-1 0,-1 0-8 0,0 1-1 16,-1 0 8-16,0-2-2 0,1 2-2 0,1 0-24 15,-2-1 26-15,1 1-33 0,1-1 17 0,-2 1-15 16,1 0 21-16,0 0-34 0,0-2 4 15,0 2-3-15,0 0-21 0,-2-1-4 16,2 1 2-16,1 1 11 0,-2-1-5 0,1 0 14 16,-1 0-3-16,1 0 5 0,-1 0-11 0,0-1 22 15,1 1-10-15,0 0 11 0,-1 0 1 16,0 0 21-16,0 0 1 0,0 0-13 0,1 0-3 16,-2 0-3-16,2 0-15 0,-1 0 29 0,0 0-5 15,0-1 10-15,0 1-6 0,2 0 3 16,-1 0 4-16,-1 0-7 0,0 0 4 0,1 0 21 15,0 0-25-15,0 0 11 0,-2 0-2 16,3 1 9-16,-1-2-7 0,-1 1 16 0,1 0-2 16,0 0-15-16,0-2 3 0,0 4-3 0,0-4 7 15,-1 2 5-15,-1 0 4 0,2 0-12 0,0 0 8 16,-1 0-2-16,1 0-1 0,0 0 4 16,0 0-12-16,0 0 5 0,1 0-3 0,-2-1 5 15,3 1-1-15,-3 0-2 0,2 0-2 16,-1 1 7-16,0-2-13 0,-2 1 21 0,2-1-17 15,0 1 4-15,0 1 6 0,0-1 9 0,0 0-11 16,0 1 3-16,0-1 11 0,0 0-6 16,0 0 2-16,1 0-3 0,-2 0-2 0,1 0 13 15,0 0-3-15,0 0-16 0,-1 2 6 0,0-2 5 16,3 1-19-16,-2-1 22 0,-1 0-14 16,1 0 19-16,0 0-9 0,-1 0 10 0,1 1-11 15,-1-2-3-15,1 2 0 0,0-1 11 0,1 0-27 16,-2 0 17-16,1 1-15 0,0-1 15 0,0 0-5 15,-2 1-5-15,1-2 0 0,1 1 1 16,0 0 6-16,0 1 5 0,0-1-18 0,0 0 15 16,0 0-17-16,0 0 16 0,0 0-9 15,-1 1 7-15,0 0 3 0,1-1-15 0,0 0 14 16,0 0-23-16,2 0 32 0,-2 0-20 0,-2 0-4 16,1 0-9-16,0 0 27 0,-1 2-14 15,3-2 7-15,-1-2 0 0,0 2-6 0,0 0 4 16,-1 0-12-16,1 0-3 0,1 0 12 0,-1 2-9 15,0-2 25-15,-1 0-14 0,1 0 5 0,0 0-24 16,0 0 1-16,0 0 14 0,0 0-5 16,0 0-3-16,0 0-4 0,0 0 23 0,0 0-15 15,0 0 5-15,0 0-9 0,0 0-1 16,0 0 16-16,0 0-11 0,0 0 16 0,7 20-6 16,-5-17-25-16,-1 0 9 0,0 2-1 0,0-1 13 15,1 1-9-15,0 0 18 0,0-1-27 0,0 0 27 16,-1 1-14-16,1-2 3 0,1 1 3 0,-2 0-6 15,2-4-16-15,-1 3 20 0,0 1 2 16,1-2-1-16,0-1 2 0,0 2-6 16,0-2-13-16,0 0 8 0,0-1 8 0,0 0 3 15,-3 0-6-15,0 0-5 0,0 0 5 0,0 0-13 16,7 0-3-16,-7 0 5 0,8 0 22 0,-8 0-12 16,13-12-7-16,-11 9 0 0,1 0 5 15,0-1 7-15,-1-2-5 0,-1 1 5 0,0-1-18 16,1-1 21-16,-1 2-7 0,0-3 1 15,-1 2-13-15,0-2 19 0,0 8 7 0,0-11-4 16,0-1-1-16,-14-14-4 0,12 16 9 0,-2 0-21 16,1 3 4-16,-1-1 3 0,-1 2-13 15,0 1 5-15,3 1 9 0,-3 0-10 0,1-1-14 16,-5-4-22-16,1 4-4 0,-1 0-7 16,4 3 1-16,1-2-25 0,0 2-32 0,2 0 7 15,-2 1-32-15,2-1-88 0,0 1-89 0,-1 0 0 16</inkml:trace>
  <inkml:trace contextRef="#ctx0" brushRef="#br0" timeOffset="21768.028">18691 14832 155 0,'-1'-3'151'0,"0"0"-7"0,0-1 3 0,0 1-24 16,0 0 7-16,1 0 5 0,0 0-6 16,0 1-28-16,-1 0-11 0,1 0 16 0,-1-1-1 15,1 2-36-15,0-2 15 0,0 1-8 16,-1 1-7-16,0 0-4 0,1 1-21 0,0 1 20 16,2 0-5-16,0 0-27 0,0 1 17 0,0 2 14 15,-1 1-8-15,6 8-8 0,-1 3 13 0,4-2-7 16,-1 2-4-16,-2 1-5 0,4 2 19 15,0 0-13-15,-5 0-21 0,5 1 19 16,2-2-24-16,-2 4 19 0,2-4-19 0,-2 1-10 16,2 1 34-16,-1-3-26 0,-3-2 8 0,-2 0-14 15,1-1 5-15,0-3-14 0,-3-3 29 16,-1-1-12-16,-1-1-2 0,1 1-51 0,-2-4 7 16,1-1-13-16,-1 1-29 0,-1-2-27 0,-1-1-34 15,-1-1-39-15,1-1-21 0,0-1-23 16,-1-1-316-16,0-1 0 0</inkml:trace>
  <inkml:trace contextRef="#ctx0" brushRef="#br0" timeOffset="22278.192">18742 15018 97 0,'-3'-2'57'0,"5"2"15"0,-2-1-24 0,0-1 11 16,2-2-13-16,0 1-23 0,0-1 6 0,1 0-9 15,4-7 19-15,2-1-39 0,0 1 2 16,-1-2-22-16,2 0-17 0,0 1 22 0,-1 2-15 16,0-2 5-16,0 0 17 0,0-1-20 15,-1 0 12-15,0 1 25 0,2 2-19 0,-7 0 13 16,3 3 30-16,-3 1-44 0,1 1 47 0,-1 2 18 15,-1 0-27-15,0 0 45 0,0 2-14 0,-2-1-12 16,1 0 20-16,0 2-29 0,-1 0 8 16,0 0-1-16,0 4-4 0,-2-3 0 0,1 1 10 15,2 0-19-15,-2 2 6 0,0-1-7 16,1 0 8-16,-1 3-7 0,1 0-22 0,1 0 28 16,-1 0-13-16,0 1 2 0,0 4-11 0,11 14 2 15,-9-11-4-15,2-5-5 0,2 5 22 0,-2-3-32 16,-1-3 24-16,1-1-15 0,1 0-6 15,-2-2-15-15,0 0 28 0,0 0-14 0,0-3 7 16,1 1-10-16,0 0 2 0,-1 0 16 0,-1-3-10 16,3 2 7-16,-2-2-22 0,-3 0 21 15,0 0-14-15,0 0-1 0,6 0-11 0,3-12 32 16,-7 7-9-16,0-2-22 0,-2 2 9 16,0-4-4-16,0-8-19 0,0 8-22 0,-13-19-12 15,4 12 26-15,0-3-44 0,0 7 4 0,0-1-34 16,-3 1-17-16,3 3-39 0,2 0-32 0,1 3-41 15</inkml:trace>
  <inkml:trace contextRef="#ctx0" brushRef="#br0" timeOffset="23806.273">19157 14463 28 0,'-2'0'107'15,"2"-2"-13"-15,-1 2 16 0,0 0-4 0,0-1 4 16,-1 1-7-16,2 0 7 0,-1-1-9 16,0 2-3-16,0-2-12 0,1 0 13 0,-1 0-3 15,0 1-12-15,0 0 1 0,0-1 13 0,-1 0-21 16,0 1-11-16,2 0 10 0,0 0-20 16,0 0-2-16,0 0 21 0,0 0-19 0,-5-2 15 15,4 2-2-15,-1-1 12 0,1 1-23 0,-1 0 4 16,1-1-28-16,-1 1 8 0,1-1 14 15,0 1-14-15,1 0-13 0,-1 0 33 0,0-3-23 16,0 2-9-16,0 1 32 0,0-1-46 0,-2 0 25 16,2-1-15-16,0 2 37 0,0-1-16 15,0-1-30-15,-2 0 18 0,1 1 11 16,2 1-30-16,-1-2-19 0,0-2 27 0,0 2 32 16,0 2-39-16,0-2 13 0,-1 1 3 0,1-2-13 15,1 2-7-15,0 0 0 0,-1-1 6 0,-1 2 10 16,3-4-14-16,-2 3 3 0,1 1 1 15,-2-1-8-15,2 1 20 0,-1-1-24 0,1 1 24 16,-1-2-33-16,0 2 23 0,1-1 8 0,0 1-33 16,-1 1 7-16,2 1-34 0,-1-1 52 15,0 3-2-15,2-1-39 0,-2 3 20 0,2-3-10 16,6 10 35-16,-4 1-27 0,4 2-14 0,-2-1 24 16,-1 2-3-16,1-1-1 0,1 3-28 0,2-1 51 15,-1-3-49-15,2 5 31 0,0-1-3 16,-3 0-13-16,0 0 3 0,0-1 22 0,1-1-25 15,-2 1 0-15,1 0 3 0,-2-8 28 0,0 4-17 16,-2-3-7-16,1-2-13 0,-1-2 2 16,-2-1 42-16,1-1-6 0,-2-2-35 0,2 0 3 15,-1 1 1-15,0-2 19 0,-1 0 7 16,1 0-9-16,0 1 0 0,0-2 3 0,0 0-9 16,-1-1 4-16,0 0 2 0,0 0 5 0,0 0 8 15,-1-1-29-15,0 1 12 0,2-1 23 0,-2-3-21 16,0 1-5-16,-1 1-1 0,1-2 12 15,-1 0-13-15,-4-9 14 0,0 0 7 0,-1 0-20 16,0 1-1-16,0-4-18 0,0-2-2 0,-4 0 5 16,2 0-15-16,2-1 12 0,-2 0-10 15,1-1 14-15,0 2 6 0,1-3-7 0,-1 1 24 16,2 3 1-16,1 0 3 0,0 1-32 16,3 0-10-16,1-2-11 0,-2 7 35 0,1-7-24 15,1 5-3-15,1 13-17 0,0-10 32 16,0 1 13-16,0-3-10 0,14-11-6 0,-9 10 7 15,0 2 17-15,-1 1-1 0,1 5-33 16,-1 0 13-16,1 2-23 0,-1 1 29 0,-1 2-5 16,1 0-10-16,-4 0-7 0,0 0 43 15,20 14-23-15,-15-7 2 0,4 6 13 0,1 1-25 16,-3-1 4-16,0 2 9 0,0 0 15 0,-2 3-30 16,2-3 9-16,-3 0-3 0,0 0-9 15,1 1 8-15,-1-2-7 0,-2 2 19 0,0-5 25 16,-1-1-23-16,1-2 28 0,-1-1-28 0,1-2 16 15,-2 2-16-15,1-3-15 0,0-1-12 0,-1 1 27 16,0-4-42-16,0 2 24 0,1 0 9 16,0-1 1-16,0-1-5 0,-1 0-5 15,0 0-2-15,0 0 3 0,0 0 14 0,0 0-20 16,0 0 24-16,12-11 0 0,-10 8-30 0,1 3 18 16,0-3 6-16,0 0 2 0,1 1-21 0,-2 0 14 15,1 1 15-15,1-1-9 0,-1 1-3 16,1 1 28-16,-4 0-18 0,0 0 0 0,0 0-22 15,7 0 24-15,1 0 2 0,-8 0 0 16,7 0-7-16,4 12 1 0,-7-10-15 0,-1 2 17 16,1 2 6-16,1 8 16 0,-1 0-15 0,1 0-6 15,-3-3 5-15,-2 0-10 0,2 0 13 16,-2-3-18-16,0-8 30 0,0 7-8 0,0 2-24 16,0 0 16-16,-11 15 4 0,9-14-22 0,1-3 27 15,-3 0-11-15,0-1 11 0,1-1-23 16,0-1 5-16,-1-3-26 0,-1 2-12 0,1-2-17 15,-2-1-34-15,6 0-9 0,0 0-24 0,-28-11-10 16,15 4-66-16,2-7-279 0,1 3 0 16</inkml:trace>
  <inkml:trace contextRef="#ctx0" brushRef="#br0" timeOffset="24698.785">19353 14248 47 0,'-1'-3'89'15,"0"1"-1"-15,1-2 8 0,-1 1-8 16,-1 0-1-16,1 0 1 0,0 0-12 0,0 2 11 16,0-2-7-16,1 1 2 0,-1 0 2 15,0 1 8-15,1 1-14 0,-1-3 14 0,1 3-21 0,0-1 1 16,0 1 2-16,0-2-6 0,0 1-8 15,0-1 11-15,-1 1-5 0,1 1-15 16,-1-1-5-16,0 0-9 0,1 1-4 0,0 0 7 16,0 0-3-16,0 0-18 0,0 2 11 0,1 1 4 15,0 1 0-15,0 2 1 0,1-1 3 16,4 10-6-16,-3 2 1 0,5 1-1 16,-3 0-10-16,2 3 12 0,4-6 3 0,-4 5 6 15,-1 1-10-15,1 2-8 0,1 1-9 16,3-6 18-16,-3-1-8 0,-2 6-6 0,0-5 9 15,-1 0-15-15,1-2 14 0,-2 1-18 0,1-3-9 16,-2-2 21-16,0-2 4 0,-1-2 2 16,-2-8-10-16,0 0-19 0,0 8 27 15,0-1 4-15,0-7-3 0,0 6-24 0,0-6 5 16,11 13 13-16,-10-10 4 0,0-1-15 0,-1 1 14 16,1-2-25-16,-1 1 53 0,2 0-9 15,-1-1-14-15,0 0 0 0,-1-2 18 0,0 2-50 16,0-1 13-16,0 0 12 0,0-1 14 15,-1 0-25-15,1-1 6 0,-1 1 3 0,0-4-16 16,0 1-21-16,-1-2 25 0,1-2-22 0,-3-9 10 16,-1-3-12-16,2 2 31 0,1-3-8 15,2 0-31-15,-4 2 5 0,3-1 6 0,-2 2-3 16,2-1-3-16,1 4 46 0,0 9-44 0,0-7 1 16,0 1 26-16,0-1-30 0,0 3 2 15,0 0 2-15,0 3 8 0,0 0 5 0,0 7-2 16,0-8-6-16,0 0-6 0,0 8 2 0,0-8 17 15,10-3-10-15,-9 9-4 0,0-2-2 16,0 2 15-16,0-2-9 0,0 2 16 0,0 2-18 16,2-1 13-16,1 2-7 0,-1 1 17 15,0-1-8-15,0 3-6 0,1-1 2 0,4 10-21 16,-1-1-4-16,0 2 26 0,1-1 7 16,-1 1-6-16,1 1 14 0,1-1-27 0,-3-1 5 15,1 1-16-15,0-2 25 0,2 1-7 16,-4-4 1-16,0-1-15 0,-1-1 27 0,0-1-23 15,0-2 17-15,0 0-35 0,0 0-10 16,-3-4-15-16,1 3-42 0,-2-2-3 0,3 1-28 16,0-1-69-16,-3-1-70 0,0 0-230 0,0 0 1 15</inkml:trace>
  <inkml:trace contextRef="#ctx0" brushRef="#br0" timeOffset="25140.698">19612 14247 47 0,'0'-2'146'15,"-1"0"-27"-15,1-2 12 0,1 1-1 0,-1 1-8 16,0 0 1-16,-1 0-20 0,1 1 11 0,0-2 2 16,0 2-6-16,-1 0-3 0,2-1-8 15,-1 2 11-15,0-1-10 0,0-1-4 0,0 1-16 16,-1 1 7-16,3-2-21 0,-2 2 7 16,0 0-28-16,0 0 15 0,2 2-8 0,-2-2-1 15,2 3 3-15,0-2-5 0,1 3-20 0,-1 0 10 16,2 2 8-16,4 6-11 0,1 1-14 0,-2 0 34 15,2 0-35-15,0 1-17 0,-4-2 30 16,1 1-27-16,0 1 8 0,-3-1 15 0,1-2 23 16,0-2-32-16,-2-3 7 0,1-1-10 15,-2-1-17-15,2 1 1 0,-3-1-1 0,1 0 25 16,1-1-28-16,-2-3 15 0,0 0-19 0,0 0-21 16,0 0 6-16,0 0-41 0,0 0-26 15,2 10-39-15,-2-11-35 0,0-1-68 0,-1-2-312 16,-1-2 0-16</inkml:trace>
  <inkml:trace contextRef="#ctx0" brushRef="#br0" timeOffset="26164.077">19565 14059 64 0,'0'-1'101'0,"1"0"-27"16,-1-1 31-16,0 2-21 0,0-1-5 0,0 0 33 15,0-1-24-15,0 1 11 0,1-1 3 16,-2 2-14-16,1 0-1 0,0-1 6 0,0 0-1 15,0 1-4-15,0-1-11 0,-1 0 1 16,1 1-8-16,0 0 0 0,0 1 5 0,-2-1-18 16,3-1 19-16,-1 0-25 0,-1 1 17 0,1 0-13 15,0 0 8-15,0 0 3 0,0-1-7 0,-1 1-15 16,1-1-4-16,0 1 12 16,0 0-6-16,1 0-2 0,-1-2-1 0,2 1 8 15,-2 0-7-15,0 0-15 0,0-1-12 0,0 1 3 16,0 0 9-16,3-1-5 0,-3 0 14 0,-1 0 0 15,1 1 8-15,1 0-31 0,1-1 0 16,-2 1-7-16,0-1 10 0,0 1 9 0,0 1-29 16,0-3 33-16,0 2-10 0,0 0-9 15,0 0-11-15,0 0 0 0,0 0 9 0,0 1-9 16,-2-1-2-16,2 1 24 0,1-1-17 0,-1 0-3 16,0 1 21-16,0-1-36 0,0 1 1 15,0 0 17-15,1 1 0 0,-2 1 10 0,0-1-35 16,1 1 23-16,0 0-8 0,0-1 7 0,-1 3 28 15,0-2-24-15,1 0-17 0,0 1 16 16,-1 0-17-16,1 0 11 0,-1-1-5 0,0 0-3 16,1-1 20-16,0 0-14 0,0 1-1 0,0 0 31 15,0-1-43-15,-1 0 17 0,0 1-1 16,3-2 22-16,-4 1-32 0,2-1 5 0,0 0 3 16,-2 0-1-16,2-1 16 0,0-1-1 15,-2 0-16-15,1 0-1 0,0-1 38 0,0 0-25 16,0-1 6-16,1 1-27 0,1-1 0 15,-2-1-2-15,0 2 1 0,3 0-5 0,-2 0 43 16,0-1-16-16,0 2-17 0,1 0 21 16,0-1-22-16,-1 3 10 0,0 0 4 0,0 0-7 15,0 0 26-15,0 0-31 0,0 0 1 0,0 0-23 16,5-8 30-16,-4 8-13 0,0 2-3 16,1 0 28-16,-1 0-28 0,-1 0 7 0,0 1 13 15,1-1-3-15,0 0 20 0,-1 1-49 0,0 0 20 16,1 0 17-16,-2-1-1 0,1 1-28 15,0-1 8-15,0 0-7 0,0 0 31 0,0 0-22 16,-2 0 18-16,2-2-7 0,0 1 11 0,-1 1 20 16,0-1-14-16,0 0-5 0,-1-1 15 15,2-1-31-15,0 1-12 0,-2-3 38 0,1 2-37 16,0-2 5-16,0 0-8 0,1 0-13 16,-1-1 20-16,0 1 22 0,1-1-23 0,1 0 33 15,-2 0-20-15,0 1 0 0,0 0-1 16,2 1-22-16,-2-1 45 0,1 0-46 0,0 2-1 15,0-1 44-15,0 2-11 0,0 0-13 16,2-1 21-16,-2 1-38 0,2 1-6 0,-2 1 22 16,1-1-6-16,-2 2-15 0,0 0 30 15,2 0-2-15,-1-1 1 0,0 2-19 0,1 0-7 16,-1-1 29-16,0-1-15 0,1 1 29 0,-2-2-47 16,1 2 32-16,0-2 12 0,-1 1 3 0,1-2-36 15,-1 1 8-15,0 1-16 0,1-2-5 16,-1 0-33-16,-1-2-38 0,1 1-30 0,0 0-49 15,1-1-92-15,-1 0-299 0,1-1 0 16</inkml:trace>
  <inkml:trace contextRef="#ctx0" brushRef="#br0" timeOffset="28914.244">15965 16561 70 0,'0'0'111'0,"0"0"-5"0,0 0 4 16,0 0-5-16,0 0 1 0,0 0 3 16,0 0 5-16,0 0-16 0,0-13-8 0,10-2 10 15,-10 13-16-15,0 1 9 0,0 0-19 0,0-1 11 16,-1 2-6-16,2-3-10 0,-2 2-8 15,1 1-9-15,0-1 10 0,0 1-3 0,0-2-21 16,0 2-10-16,0 0 2 0,0 0 5 16,1 2-5-16,-1-1-17 0,2 3 15 0,-1-1 23 15,2 1-19-15,-2 3 1 0,3 8 9 0,1 1-11 16,0-1-13-16,2 0 12 0,-1 2-2 16,-2 0 3-16,1-1 4 0,1 0-2 0,2-1 15 15,-2-1-40-15,-1 2 12 0,0-6-6 0,0-2 12 16,-3 1-3-16,1-1 11 0,1-1-6 15,-1-2-14-15,-3 0 7 0,2-1 2 0,1-1 1 16,-2 0-7-16,1 0 7 0,-1 0-9 16,1 1 22-16,-1-2-14 0,-1 1 0 0,1-3 29 15,-1 0 2-15,0 0-28 0,0-3 0 16,0 0 8-16,0-4-31 0,2 0-6 0,-5-9 24 16,3 6-19-16,0-5 11 0,0-3-8 15,-12-21-1-15,7 15-23 0,-2 3 10 0,3 0 18 16,-2 2 13-16,3 2-32 0,-3 1-3 0,1-1 14 15,3 4-8-15,-2 4 33 0,2 0-15 0,0 2-25 16,0 3 22-16,1-1-7 0,-1 1-13 0,0 1-8 16,2 0 20-16,-2 0-9 0,1 1 15 15,-1 1-29-15,2-1 21 0,-2 2-12 0,2 0-12 16,0 0 23-16,0 0 0 0,0 0-16 16,-8 11 5-16,4-7 14 0,2 0-13 15,0 0 8-15,1 0-31 0,-1-1 0 0,0 1-7 16,0 1-28-16,1-3-21 0,1 2-34 0,-2-1-34 15,2-1-49-15,-1 0-326 0,0 1 0 0</inkml:trace>
  <inkml:trace contextRef="#ctx0" brushRef="#br0" timeOffset="29236.373">16016 16859 117 0,'-1'4'106'0,"0"1"13"0,1 0-10 15,0-1-1-15,0 0 4 0,0 1-11 0,-1-1-2 16,2 1-6-16,0-2 3 0,-1 1-1 15,1-1 2-15,1 0-13 0,-2-3 0 0,0 0-22 16,0 0-1-16,8 7 3 0,-5-7 4 0,1-1-22 16,-2-2-4-16,4 0-1 0,5-5-14 15,2-2-38-15,-2 0-5 0,-2-2-45 16,3-1-18-16,-1 0-17 0,0 0-58 0,-1-1-91 16,0 1-48-16,0 1 1 0</inkml:trace>
  <inkml:trace contextRef="#ctx0" brushRef="#br0" timeOffset="30110.608">15981 16380 55 0,'-2'-2'87'0,"0"-1"8"0,1 1-1 15,-1 1-15-15,1-2 9 0,1-1 18 0,-1 1-13 16,0 1-7-16,0-1-16 0,0 0 15 0,1 0-3 16,0 1-8-16,0 0-9 0,-2-1-11 15,5-1-5-15,-2 2 14 0,1 0-11 0,1-1-19 16,-3 3-3-16,5-6 6 0,6-1 15 15,-2 3-18-15,-1 1-12 0,0 1 22 0,-1 2-7 16,1-2-3-16,-1 2 4 0,0 0-24 0,-7 0 17 16,7 0-6-16,5 0-1 0,13 15 5 0,-10-7 7 15,-3 1-15-15,2 1-17 0,-3 2-1 0,1 0 17 16,0 1 5-16,-1 1-13 0,1 3-3 16,-3-2 15-16,1 2-11 0,0 0 0 15,-3-1 23-15,-2 2-26 0,3 0 22 0,-3 0-16 16,1 1 4-16,-2 0 4 0,0 1-4 0,-4-1 5 15,4 1-7-15,-2 0 12 0,1 0-2 16,-3 0-16-16,0-2-4 0,0 0 12 0,0 2-4 16,0-14-2-16,0 4 1 0,0 0-8 15,0-1 3-15,0 0-10 0,0 3 17 0,-11 12-5 16,8-15-2-16,-1-3-2 0,-1-1 6 0,1 0-9 16,0 0 29-16,-1-1-19 0,-5 4 2 0,-4-1-11 15,-1-1 8-15,0-2 8 0,4-1-8 16,0-1 13-16,-7 1 2 0,7 0-19 15,-1-2-1-15,2 1 12 0,1-2 10 0,9 0-12 16,-9 0 9-16,-2 0-1 0,-1 0-13 0,-12-10 19 16,13 8-14-16,4-2-9 0,0 1 24 15,2-2-39-15,-9-3 24 0,0-1-13 0,1-2 8 16,2-3 16-16,0-2-27 0,-3 0 9 16,2-2 15-16,2-2-11 0,1 0 5 0,3-3-11 15,-1-1-6-15,3-3 14 0,0-1 7 16,0 0-38-16,2-2 1 0,1 1 29 0,1 14-35 15,0-6 10-15,0-3 26 0,13-26-31 0,-7 26 30 16,1 3-22-16,0 0-11 0,1 2 7 0,-1 2-13 16,2 3-18-16,2 3-15 0,-2-1-1 15,1 3-20-15,1 3-7 0,2 1-13 0,2-1-20 16,-2 3-29-16,1 3-23 0,-2-1-82 0,-3 1-211 16,4 0 1-16</inkml:trace>
  <inkml:trace contextRef="#ctx0" brushRef="#br0" timeOffset="33696.172">16859 16949 54 0,'0'0'77'0,"0"0"-8"0,0 13 5 0,0-13 2 16,0 0-3-16,0 0 12 0,-13 0 2 0,13 0-1 15,0 0-3-15,0 0-8 0,0 0 2 16,0 0 5-16,0 0-8 0,0 0 5 0,0 0-4 16,0 0 4-16,0 0-3 0,0 0-16 0,0 0-3 15,-24 23-14-15,23-23-12 0,1 1 17 16,0-1-20-16,-1 0 0 0,1 0 2 15,0 1-2-15,-1-1-16 0,0-1 14 0,1 1 1 16,0 0-21-16,1 0 18 0,-1 1-18 0,1-2-1 16,-1 1 12-16,2-1 5 0,0 1 4 0,0-2-26 15,2 0 18-15,0 1-21 0,0 0 7 16,0-3 8-16,0 1 7 0,7-4-4 0,3 1-4 16,-1-2-7-16,2-3 0 0,0 3 15 15,2-1-24-15,0-1 11 0,-1 1-3 0,-1 0 4 16,3-1-7-16,-4-2 11 0,6 0 5 0,0 3-19 15,-2-5 16-15,0 4-14 0,2-1 20 16,-2-1-17-16,2 1 26 0,-1-2-14 0,1 1-11 16,1 1 25-16,-1 1-9 0,0-1-14 0,4-1 0 15,-3 2 14-15,0-1 3 0,3-2-14 16,-1 1 12-16,0 1 10 0,0-2-18 0,1 1 3 16,0-1-2-16,-2 0 6 0,3 3-15 15,1-1 15-15,-2-1 3 0,3 2-13 0,-4 0 8 16,2 0 9-16,-1-1-8 0,-1 1-7 0,2 0 15 15,-2 2-35-15,1-3 2 0,-5 5 16 16,-1-4 10-16,6 2-14 0,-2-2-2 0,1 0-14 16,-2-2 23-16,0 1-22 0,0 3 23 0,0 1-2 15,1-3 5-15,1 0-12 0,-4 2 4 16,3-2 22-16,1 2-18 0,-3 2 0 0,0-2-1 16,1-2-16-16,-1 3 12 0,0-2-8 0,-2 0 8 15,0 1 4-15,2 0 5 0,-3-1-31 16,0 2 21-16,0-1 13 0,0 1-16 0,2 0-9 15,-3-2 10-15,2 1-4 0,-2 1 22 0,1-2-16 16,-3 0-6-16,1 0-6 0,-1 0 15 16,0 1-14-16,-1 2-9 0,4-3 7 0,-2 0-12 15,2 2 30-15,-3 0 12 0,4-2-17 16,-2 1-6-16,2 0 2 0,-2-1-20 0,1 1 13 16,2-1 10-16,-2 0-3 0,2 3 5 15,-2-5-11-15,1 2 22 0,4 0-21 0,-2-1-4 16,1 0 3-16,1-1-1 0,0 3 17 0,-1-1-7 15,-4 0 2-15,3 0-3 0,1 1-23 16,-1-1 23-16,2 1-2 0,-3 1 3 0,0-1 3 16,-3 0-9-16,-1 0 8 0,1 1-2 0,3 1-4 15,-7 1-1-15,-3 2-11 0,7-3 12 0,-7 1 1 16,1 1-13-16,-2-1 13 0,-1 1 4 16,0 3-19-16,6-7 15 0,-2 2-3 15,5 0 0-15,-6 1-17 0,-2 0 20 0,0 3-6 16,0-3-15-16,-2 1 21 0,-2 2 4 0,1 0 4 15,-1 0-7-15,0 1 5 0,1-1-12 0,-1 0 3 16,-1 1 5-16,0-1 7 0,0 0-22 0,-1 2 14 16,0-2 1-16,0 1 9 0,-1-1-11 15,2 2-4-15,-1-1 4 0,-1-1 8 0,0 2-23 16,2-1 16-16,-2 1-5 0,0-1 4 16,0 1-28-16,0-3 16 0,0 3 7 0,0-1-6 15,0 0-17-15,0 0 36 0,0 0-18 0,1-1-15 16,0 0 3-16,-1 0 20 0,1 0-7 15,1 0-14-15,-2 1 6 0,1 0-18 0,0-1 22 16,-1 1-3-16,1-1 9 0,0 1-9 16,0-2-16-16,0 2 18 0,-1 0-17 0,-1-1 1 15,1 1 3-15,-1 1 7 0,2 0-11 0,-2 0 6 16,0 0-13-16,0 0 3 0,0 0 16 16,2-6 0-16,-2 6-7 0,-2-1 15 0,3 1-23 15,-1 0 10-15,0-2 7 0,0 2 13 16,-1-1-23-16,1 0 21 0,0-1-3 0,0 1-16 15,0 1 12-15,2 0 20 0,-3 0-22 0,2-1 15 16,-1 0-8-16,1 1 16 0,-1 0 10 16,1 0-12-16,-1 0 13 0,-1-1-17 0,0 1 16 15,1 0-4-15,0-1-7 0,0 1 1 16,0 0 11-16,0-2-17 0,0 2 8 0,-1 0 8 16,2-1-18-16,-1 1 18 0,0 0-22 0,-1 0 15 15,0-2-10-15,2 2 13 0,-2 0-8 16,1 0 22-16,0 0-9 0,0 0-3 0,1-1 20 15,-2 1-9-15,1 0-2 0,1 1 4 16,-2-1 0-16,1-1-2 0,0 1-10 0,1-1-6 16,-2 0 22-16,1-1 23 0,-1 2-26 0,1-1 10 15,0 1-21-15,-1-1 10 0,1 1-5 0,-1-1-6 16,1 0 22-16,0-1-12 0,0 2-14 16,0-1-1-16,0 0 20 0,-1 1-14 15,1-2-7-15,1 2-16 0,-2 0 3 0,1 0-13 16,0-1 21-16,0 2-15 0,2-1 23 0,-3 0 20 15,1 2-41-15,0 2 29 0,0-1-17 0,1 3 3 16,-1 0-3-16,4 8 17 0,-2-1-26 16,1 3 20-16,1 3-13 0,-1-1 46 0,2-1-3 15,2 4-28-15,-2 1 10 0,0 2 2 16,0 1 10-16,1-1 14 0,0-1-16 0,1 1-7 16,0 2 3-16,-1-3-21 0,1 0 23 15,-1-2 18-15,0 1-22 0,1-3 5 0,-1 0-16 0,-2-2-1 16,4-3-18-16,-5-1 33 0,-1-5-36 0,2-2 18 15,-1 0-20-15,-1-1-3 0,-1-1-17 16,0 0-63-16,1-1-13 0,-2-2-54 0,0-1-66 16,0 0-589-16,-4-1 0 0,1-1 1 15</inkml:trace>
  <inkml:trace contextRef="#ctx0" brushRef="#br0" timeOffset="35883.829">16999 16940 14 0,'0'0'66'0,"0"0"-11"0,0 0 1 16,-13 0-31-16,13 0 33 0,0 0-28 0,0 0-7 15,0 0 32-15,0 0-14 0,0 0-1 16,0 0 16-16,0 0-24 0,0 0 31 0,0 0-10 16,0 0-10-16,-25 14 10 0,24-14-2 15,-1 0 2-15,2 0 6 0,-1-2 2 0,0 2 5 16,0 0-23-16,-1 0 22 0,0 2-3 0,2-2-7 16,-1 0-3-16,0 0 15 0,0 0-1 15,2-2-16-15,-2 4 20 0,1-4-19 0,0 2 5 16,0 2-1-16,-1-2 0 0,0 0-13 0,1 1-14 15,0-1-2-15,-1 0 0 0,1 3 2 16,0-1 8-16,1 3-22 0,0 0 23 0,1 11-18 16,6-1 18-16,-2 3-17 0,-1 1 22 15,-2 1-25-15,5 0 14 0,-1 1-13 0,0 0 1 16,1 2 27-16,0 1-2 0,2 0-8 0,-1 2 16 16,-1-1 14-16,0 2-18 0,1-2 6 15,0 1 1-15,-5-1-35 0,6 0 10 0,-1 0 22 16,0 0-7-16,-1 0-10 0,0-5-13 15,0-1 5-15,-2-2 5 0,0-1-6 0,0 0-25 16,-4-5 17-16,2 0-23 0,-1-3 2 16,-1 1 24-16,1-1-27 0,0-1 7 0,-1-1 30 0,0-1-21 15,3 10 8-15,-1-5-24 0,0-2 21 16,-2-3-15-16,0 1 18 0,-2 0-28 0,2-1 26 16,-1-2 0-16,0-1-4 0,0 2 6 0,-1-1 13 15,0-2-27-15,1 1-12 0,0 0 36 16,0 0-14-16,0-1-10 0,-1 0 9 15,0 1 11-15,2-2-3 0,-2 2-34 0,1 1 44 16,0-3-42-16,0 2 0 0,-1-1 14 0,2-1 11 16,-1 1-20-16,1-1 10 0,0 0-19 0,-1 0 0 15,-1 0 14-15,0 0-7 0,0 0 36 16,0 0-36-16,7 0 19 0,-7 0-29 0,7 0 14 16,-7 0-7-16,8 0-2 0,8-11-5 15,-2 4 26-15,-1 0 3 0,2-1-1 0,-1-2 10 16,4 0-10-16,0-2-21 0,-2 1-13 0,3 0 26 15,0-1-17-15,3-1 41 0,0-1-18 16,-1 3-5-16,0-4 23 0,3 2-51 0,1-1 32 16,-4 0 21-16,2-3-12 0,1 3 16 15,2-1-29-15,-1 2-13 0,-3-1 29 0,2-1 7 16,1 2-27-16,1-1-11 0,-1-1 12 0,2 0-3 16,0 1 29-16,-1-3-13 0,3 2-2 15,-1-1 12-15,1 3 4 0,1-3-38 0,-1 1 29 16,1-1-33-16,-1 3 6 0,-1-2 19 15,-2 1-6-15,-2-1 26 0,2 2-26 0,-1 0-24 16,-1 0 23-16,-2 2-5 0,3-3 19 0,-4 3 9 16,2-3-33-16,-2 3 1 0,0-2 0 0,-1 1 20 15,0 0-18-15,-1 0 28 0,-1 1-32 16,0 0 4-16,4 0 5 0,-4 0 24 0,0 1-26 16,3-4 26-16,-5 3-58 0,6 1 28 15,-3-1-2-15,-2 2 18 0,-1 0 4 0,2 1-24 16,1-4 2-16,-2 3-15 0,-1 2 33 15,1-2 4-15,-1 1-19 0,-5 5-19 0,5-5 27 16,-7 2-9-16,1-3 5 0,0 6 28 0,-2-1-16 16,-3 1-21-16,2 1 26 0,0-1-7 15,-1 1 2-15,-1-1-24 0,0 0 2 0,1 1 3 16,9-3-17-16,-1-2 20 0,-3 1 0 16,-1 3 32-16,-2-1-24 0,0 1-34 0,7-1 59 15,-2-2-18-15,4-1 1 0,-2 3-20 16,-1 0 21-16,0-2 0 0,-2 4-15 0,-3-1-7 15,1 1-11-15,5-3 8 0,-3 2-6 16,-1-1 37-16,-4 0-6 0,1 2-21 0,8-5 8 16,-5 5 0-16,3-4-4 0,-3 2-6 0,3-2 15 15,2 2-21-15,-1-1 10 0,-2 1 2 16,-4 1 10-16,5-4 16 0,-3 3-22 0,0 0-27 16,-2 1 47-16,-1 1 5 0,-2-1-21 15,-1 1 2-15,1 0-8 0,-3 0 24 0,1 0-35 16,2 1-6-16,0-2-10 0,1 1 53 0,-3-1-14 15,1 0 2-15,1 1-21 0,-2-2 0 16,2 1 10-16,8-5-22 0,-3 2 11 0,-3 1 3 16,-3 0 6-16,3 2-2 0,-1 0 22 0,0 0-21 15,-2 0-2-15,1 1-5 0,-1 0-17 0,0-1 38 16,0 1-10-16,2 0 15 0,-4 1-20 16,0 1-2-16,1-3 4 0,-1 2 16 0,3-1 5 15,-5 1 4-15,2-1-30 0,-1 1-2 16,0 0 26-16,0 1-23 0,1-1-10 0,-1 0-18 15,0-1 51-15,0 1-5 0,-1 0-2 0,1-2-19 16,-1 3 3-16,0-3-2 0,-1 2 1 0,1 0 27 16,0-1-2-16,-1 0-30 0,1-1 20 15,0 3-16-15,0-3 20 0,1 2-26 0,0-1-10 16,-2 1 34-16,1 0-34 0,-1 0 37 0,0 1-23 16,0 0 24-16,0 0-20 0,0 0-2 15,0 0 1-15,0 0-5 0,0 0 45 0,0-8-36 16,0 8 6-16,0 0 15 0,0-7-8 0,0 7-27 15,0-8 27-15,0 8 18 0,0-7-17 16,0 7 12-16,0-7-20 0,0 7 4 0,0-10 16 16,0 4-24-16,0 6 3 0,-12-17 5 15,10 12-10-15,-3-11-4 0,0 1 10 0,-4-2-11 16,1-1-30-16,0 0-9 0,-1-4-53 16,-1-1-21-16,0-2-30 0,0 1-32 0,0-2-27 15,4-1-494-15,-1-1 0 0,0 3 0 16</inkml:trace>
  <inkml:trace contextRef="#ctx0" brushRef="#br0" timeOffset="37539.646">17087 18084 83 0,'0'13'125'0,"0"-13"-28"16,0 0-12-16,0 0 16 0,0 12-10 0,0-12-4 16,-24 17 8-16,24-16-17 0,-2 0-7 0,2 0 20 15,-1 1-1-15,2 0 0 0,1 0-6 0,-2-2-4 16,-2 5-18-16,1-3 22 16,0-1-10-16,-1 2-18 0,2 1-3 0,-2-1 6 15,2-3 2-15,0 0-21 0,0 0 15 0,0 0-14 16,0 0 12-16,0 0-19 0,0 7 20 15,0-7 3-15,-1 9-12 0,-1-9 4 0,4 0-4 16,-3 1 9-16,0-1-11 0,2 0-5 0,1 0 15 16,-5 0-8-16,5 2-14 0,-1-2-14 15,0-1-3-15,2 0 8 0,-3-1 8 0,-1-1 27 16,0 2-18-16,0-2 18 0,1 0-33 16,-3 0-16-16,1 1 5 0,2-1-4 0,-2 0-15 15,3-2 14-15,-2 1-11 0,0-1 25 0,2-1-17 16,0 1-1-16,-1 5 14 0,0-7-14 15,0 7 4-15,0-10-3 0,11-7 35 0,-9 8-29 16,4 3-3-16,-2-3-25 0,3-1 16 16,-2 0-2-16,3-1-11 0,-1 2 8 0,3-4 25 15,0 3-3-15,0-4-4 0,0 5-35 0,-1 0 10 16,-2 0 20-16,0 4-5 0,-2 0-20 16,-2 3 11-16,2 1 12 0,-2 1-3 0,-3 0-2 15,0 0-5-15,17 11-14 0,-11-3 16 16,-2 4 0-16,1 1-16 0,1 1 18 0,-1-1 5 15,0 4 0-15,0 0 5 0,1 1-24 16,-2-3 8-16,1 1-15 0,-5-8 43 16,0 5-21-16,0-1-5 0,0 2 5 0,0-1-9 15,0 0-2-15,0-2 6 0,0 1-8 0,-4 8 29 16,-5-10-31-16,4-2 6 0,0-1 0 0,-2 1-17 16,1 0 18-16,1-3-3 0,-3 1-4 0,-5-3 7 15,8-1-6-15,-1 1 2 0,-2 2-7 16,3-4 18-16,0 0-4 0,2 0 1 0,-3 1-13 15,3 1-2-15,2-2 13 0,-1 0 12 16,2-1-18-16,-1 0 8 0,-3 0 5 0,3 0 17 16,1 1-20-16,1-2-2 0,0 2-4 0,2-2-2 15,0 1-1-15,0 1 2 0,2 2 7 16,2-2 7-16,-1 0-10 0,2 2 3 0,0 1 9 16,2-3-3-16,-1 2 5 0,1-2-23 15,1-1 16-15,3 3-15 0,-14-3-28 0,10 0-9 16,0 0-33-16,1 0-27 0,8-14-39 0,-3 13-48 15,-9-7-86-15,2 3-135 0,-1 2 0 16</inkml:trace>
  <inkml:trace contextRef="#ctx0" brushRef="#br0" timeOffset="38024.855">17241 17856 8 0,'0'2'97'0,"2"-2"14"15,6 9-13-15,2 1-5 0,0 3 3 0,-1 3 11 16,0 2-10-16,5 1-4 0,-1 3-5 0,-2 1-5 16,0 4-6-16,-1-1-4 0,-1 0-5 15,-1 4 24-15,-1-1-8 0,-1-2-11 0,-2 0-3 16,2 2-12-16,-4-1 0 0,-1-2-7 0,1-1 13 16,-2-13-12-16,0 6-12 0,0 2 15 15,-15 22-18-15,5-21-9 0,3-1 7 16,-4-3-6-16,2-1-1 0,-4 1 8 0,-2-9-9 0,-1-2-8 15,-8-3-4-15,12-3-3 0,-4 0-9 16,-30-21 12-16,21 1-18 0,-4 0 11 0,-4-3 4 16,6 1-33-16,2-8 17 0,0 1-11 0,2-3 11 15,6 1 3-15,3 1-13 0,2 1 10 16,3 4 15-16,7-4 0 0,-1 2-35 16,3 15 22-16,0-6-2 0,15-23-22 0,-2 19 2 15,1 6-51-15,2-3-1 0,2 4-49 16,-4-2-56-16,4 5-113 0,-5 1-35 0,4 3 0 15</inkml:trace>
  <inkml:trace contextRef="#ctx0" brushRef="#br0" timeOffset="38789.841">17513 17893 21 0,'1'-2'155'16,"0"-1"-12"-16,0 2 6 0,-1 0-17 0,0 0-1 15,1 1 4-15,0-1-14 0,0 2-8 0,1 0-24 16,1-1-12-16,1 2-3 0,5 5-9 16,-4 0-4-16,4 0 8 0,0 1-25 0,2 3 2 15,0 1 9-15,3 0-14 0,-2 2-8 0,0 1 8 16,2-1 6-16,-1 1-23 0,-2-1 17 16,2 0 5-16,0-1 12 0,-3 1-17 0,-1-1-1 15,0 0 1-15,-2-1-24 0,-1-4 12 0,2 1 18 16,-1 0 1-16,-4-2 2 0,0-2-24 15,-1-2-4-15,-2 0-2 0,2-1-5 0,0 0 16 16,0-1 7-16,1-1 16 0,-3 0-15 0,0 0 2 16,-4 1-3-16,2-2 46 0,8-2-37 15,-6-2-30-15,-1-1 35 0,-3-5 18 0,0-1-18 16,0-1-34-16,2-8 16 0,-1 3-33 16,1-5 34-16,0-6-30 0,1 8-16 0,-2-4 2 15,3 15-42-15,0-5-10 0,0-6-20 0,0 0-21 16,0-1-4-16,0-1-22 0,0 1-44 0,0-1 29 15,0 3-77-15,0 5-275 0,0 3 0 16</inkml:trace>
  <inkml:trace contextRef="#ctx0" brushRef="#br0" timeOffset="39088.21">17854 17887 4 0,'0'0'207'0,"-1"3"-11"16,5-2-2-16,-2 3 4 0,-2 0-17 0,2 0-19 16,1 1-9-16,1 3 17 0,1 0-32 15,2 1 4-15,-3-1-4 0,1 1-41 0,-1 1-8 16,3 3 9-16,-3-1 22 0,4-4-56 15,-3 4 5-15,-1-1 1 0,1-1-15 0,0-1-11 16,-1 0-24-16,-1 1 4 0,0-4-22 0,-3-6-33 16,0 0-26-16,0 0-24 0,0 0-54 15,0 9-36-15,0-9-46 0,-6 1-269 0,5-5 0 16</inkml:trace>
  <inkml:trace contextRef="#ctx0" brushRef="#br0" timeOffset="39246.786">17795 17745 87 0,'-1'-2'147'0,"1"0"-13"0,0-1-16 16,-1 2 0-16,1 0-25 0,0-2-39 0,2 1-36 16,0 2-81-16,-1 0-60 0,-1-1-80 15,2 1-16-15</inkml:trace>
  <inkml:trace contextRef="#ctx0" brushRef="#br0" timeOffset="40034.44">17910 17619 82 0,'0'0'147'15,"-2"-2"-9"-15,4 0 5 0,-2 3-1 0,1-1-3 16,0 1 5-16,1 0-15 0,0 1-6 16,1 2-12-16,0 0 5 0,0 2-11 0,5 6 14 15,1 1-25-15,-3 1 5 0,4 1-13 0,-2 0-3 16,2-1-2-16,-1 1 1 0,-2-2-1 16,4 1 8-16,-1-1-26 0,-2 0 2 0,1-2 4 15,-1 2 23-15,4 4-17 0,-2-6-40 0,-2 0 3 16,-3-7-7-16,-1-1 1 0,1 4 3 15,-1 0-9-15,-2 0 31 0,-2-2-27 0,2-2-8 16,0-1-6-16,-2-2 7 0,0-1-4 0,2-3-14 16,-2 4 5-16,-2-2-15 0,2-1-8 15,0 1 13-15,-1-2 4 0,0 1-25 0,-1 1 25 16,0-2-20-16,-2 2-5 0,1-2 24 0,-1 0-6 16,1 2-25-16,-1-2 9 0,-3 1-8 15,4 1-1-15,-1-1 20 0,0 2-27 16,1-1 3-16,-1 1 30 0,-2-1-15 0,2 2 9 15,-1-1-14-15,5 1 0 0,0 0 13 16,0 0 11-16,-7 0 5 0,-10 18 2 0,7-10-19 16,5 2 12-16,-1-2-5 0,3-3-21 0,1 2 23 15,0-2-25-15,2 1 6 0,0-2 26 0,0-4-9 16,0 0 3-16,0 8 15 0,14 3-37 16,-7-7 11-16,-2 0-17 0,3-2 19 0,-3-1-13 15,4-1-4-15,-9 0 6 0,7 0-6 0,2 0-10 16,0 0 1-16,7-12-17 0,-6 8-9 15,-1-2 15-15,-3 2-3 0,2-2-22 0,-1 0-7 16,-1-2 28-16,-3 4-14 0,3 0 5 16,-3 0 5-16,0 0-8 0,0 1 29 0,-1-2-12 15,1 0-6-15,-2 2 29 0,1-2-5 0,-2-3-4 16,5-6 7-16,-4 4-4 0,-1 0 3 0,0 10 17 16,0-9-3-16,0-5-13 0,0 1 10 0,-13-13 17 15,9 17-2-15,0 0-17 0,2 2 20 16,0 1 5-16,-2 1 5 0,3 0-3 0,-1 1 0 15,-1 0 13-15,1 0-8 0,1 3-2 16,1 1-1-16,-1-2 15 0,-1 5 10 0,2-1 1 16,-1 0-10-16,0 0 8 0,1 1 3 0,0 0 3 15,0 2-29-15,0-3 8 0,0 3-3 16,1-2 1-16,0 2-6 0,0-2 20 0,1 1-37 16,2 0 9-16,0-1-18 0,-1 1-7 0,1-2-3 15,2 0-35-15,-3 1-25 0,3-2-20 16,-1 2-6-16,1-2-37 0,1-1 13 0,-7 0-47 15,0 0-34-15,9 0-11 0</inkml:trace>
  <inkml:trace contextRef="#ctx0" brushRef="#br0" timeOffset="40318.289">18242 17666 21 0,'0'-4'94'15,"1"1"37"-15,-2-1-12 0,2 1-14 0,0 0 13 16,-1 0-1-16,0 2-10 0,-2-1-12 15,2 4 2-15,1-2 0 0,-2 1-20 0,2 2-15 16,-1-1 0-16,1 1-20 0,0 2 4 16,0-2-11-16,1 2 1 0,0-2 3 0,0 3 0 15,1-3-15-15,0 1 2 0,1 0 2 0,-1 0-22 16,2-1-4-16,6 6 4 0,-1-4 1 16,-2-2-18-16,-1 0 22 0,0 0-7 0,-2-2 6 15,0 0 2-15,-1 0-18 0,-1-1 5 0,0 0 13 16,0 0-14-16,-3 0-7 0,0 0 16 15,0 0 10-15,0 0-37 0,0 0 20 0,8-12-37 16,-10 8 4-16,-1-2-57 0,1 0-21 0,-1 1-12 16,-6-9-77-16,-1-1-67 0</inkml:trace>
  <inkml:trace contextRef="#ctx0" brushRef="#br0" timeOffset="41030.03">18634 17247 45 0,'-1'-4'163'0,"0"1"-7"0,0 0-23 16,0-1 15-16,0 0 6 0,1 2-14 0,0-1-7 15,0-1-8-15,-1 1-1 0,1 0-3 16,1 1-21-16,-1 1-4 0,-1-2 5 0,1 0 26 16,0 2-50-16,0-1 5 0,0 2-14 15,1-1 14-15,-1 1-13 0,0 0-9 0,1 1 6 16,2 2-32-16,-1 1 37 0,0 0-10 16,1 3-8-16,9 9-1 0,-4 0-8 0,-6 1 19 15,5 1-44-15,0 0-10 0,3 0 24 0,-3-1-10 16,0 1 11-16,-1-2-2 0,4 0-19 0,-4-2 13 15,2 0-5-15,-4-3 24 0,4 1-16 16,-4-4-16-16,0-1-20 0,-2-2 29 0,0-1-6 16,0 0-23-16,-1 0 5 0,0-3 14 15,0 0 24-15,0 1-25 0,0-2-26 0,-1 0 19 16,0 0 21-16,0 0-46 0,6-11-11 0,-5 6 15 16,1-1-25-16,1 0 26 0,-2 0-21 15,2 1 18-15,-2 0-5 0,1-2-1 0,1 1-5 16,3-6-10-16,-3 2 14 0,1 3 28 15,0 1-24-15,1 0-1 0,0 2 11 0,-3 1-19 16,1 1 9-16,0 0 15 0,1 1 8 0,-1 1-1 16,-3 0-1-16,0 0-1 0,0 0 2 0,0 0 2 15,14 10 3-15,-11-4-7 0,-2-2 11 16,1 1-10-16,-3 0 1 0,2 1 4 0,-2 0-14 16,1 0 17-16,0-6-22 0,0 7-1 15,0-7-28-15,0 7-8 0,0-7-12 0,0 7-30 16,-11 4-26-16,7-9-26 0,1 0-71 0,-1-2-268 15,1-1 0-15</inkml:trace>
  <inkml:trace contextRef="#ctx0" brushRef="#br0" timeOffset="41476.87">18868 17245 70 0,'6'-3'106'0,"-1"2"-2"0,2 0-25 15,2-1 12-15,-3 1-15 0,2 1-27 0,-1 0-2 16,-7 0 26-16,7 0-34 0,7 0-3 0,-1 0-1 16,0 0-19-16,-2 0 8 0,-1 0-3 15,-2 0 4-15,0 0-35 0,-8 0 8 0,7 0 24 16,-7 0-33-16,7 0-16 0,-7 0 45 15,8 0-7-15,-8 0-19 0,8 0-14 0,3-4 37 16,-9 0 16-16,1 0 4 0,0-1-6 16,0 0 10-16,-2-1 12 0,1 1 1 0,0 0 9 15,-2 5 18-15,0 0-1 0,0-8-7 16,0 1 19-16,0 7 6 0,0-7-12 0,0 7 21 16,0-7-6-16,0 7-39 0,0 0-8 0,0-7 15 15,10 2 9-15,-9 6-15 0,0 2 19 16,-2 3 12-16,0 0-25 0,1 2-13 0,0 12 16 15,0-9-11-15,0 5 14 0,0 6-3 16,0 1 2-16,-9 27 3 0,9-25-10 0,0-12 5 16,0 5-33-16,0 3-30 0,0 2-23 15,0 1-29-15,11 19-34 0,-11-29-45 0,2-3-34 16,-2-2-48-16,1-2-408 0,-1-7 0 16</inkml:trace>
  <inkml:trace contextRef="#ctx0" brushRef="#br0" timeOffset="42868.128">19424 17022 33 0,'-15'0'153'16,"15"0"-4"-16,0 0-16 0,0 0 1 0,0 0 8 16,0 0-18-16,0 0 13 0,0 0-3 15,0-13-19-15,0 13-9 0,0 0-2 0,0 0 8 16,0 0 9-16,0 0 1 0,0 0-23 0,-19-21 17 16,18 20 1-16,1 0 19 0,-1 0-21 15,1-1-30-15,-2 0 26 0,1 0-12 0,0 2-5 16,1-1-7-16,-2 0-18 0,1 0 17 0,1 2-46 15,1-2 27-15,-1 0-12 0,0 1-23 16,-1 1-20-16,2 0 30 0,-1 1-26 0,2 0 6 16,-1 1-4-16,3 1 3 0,-3 2 21 0,6 8 1 15,-1 1-25-15,2 3 5 0,-2 2 6 16,1-1-40-16,-1 1 33 0,1 2 6 0,5-2 5 16,-4 1-3-16,0-1-19 0,-2-2 4 0,1 1 13 15,1 2 2-15,1-4 5 0,-5-1-20 16,2-2 6-16,4 2 3 0,-5 0-4 0,-1-7-3 15,-2-2-2-15,1 0 4 0,-1-2 9 0,-2-1-22 16,2-1 19-16,-2 2 4 0,2-3-17 16,-2 0 17-16,1 0 8 0,-1-1-12 0,0 1-13 15,0-1-1-15,-1-2 22 0,-1-1-12 16,1-2 0-16,-2 0 1 0,-2-8-2 0,-3-3-14 16,4-1-4-16,-5-3 1 0,1 0-24 0,3-7 6 15,-9 4-4-15,6-3 0 0,4 0 0 0,-4 0 9 16,6 1-5-16,-3 2-13 0,-3-1-2 15,3 4 10-15,1-3-15 0,1 3 20 0,-1-2-22 16,2 6 11-16,1 2-34 0,1-5 38 0,-3 3-11 16,3 8 15-16,0-1 3 0,0-1-6 15,0 0-8-15,0 0-6 0,0 2 28 0,0 2-6 16,0 5-11-16,11-16 4 0,-9 12 25 0,1 2-47 16,1-1-5-16,1 2 28 0,0 1 15 15,0 3-13-15,-1-2 14 0,0 1-22 0,7 7 46 16,-1 0-25-16,-1 1-20 0,0 1-11 0,-3-2 41 15,3 2 20-15,-3 1-32 0,2 1-7 16,-1 1-14-16,-4-3 3 0,1-2 12 0,-2 0 8 16,-2-2 8-16,2 0-8 0,-1-1 6 15,-1-6-20-15,0 0-4 0,0 7-15 0,0 0-8 16,-13 12-51-16,7-10-22 0,0-5-27 0,0 1-40 16,-3-3-18-16,1-2-419 0,3 0 0 0</inkml:trace>
  <inkml:trace contextRef="#ctx0" brushRef="#br0" timeOffset="43369.689">19586 16998 69 0,'3'1'108'0,"1"1"7"0,-1-2-28 15,1 0 24-15,0 0-10 0,-1-2 14 0,0 0-33 16,1 0 16-16,0 0-8 0,-1-1-12 0,0-1-1 16,0-1 4-16,0 1-4 0,2 0-3 0,-4-1-9 15,2 1-16-15,-1-1-1 0,-1 0 9 16,2-1-14-16,-2 1-4 0,1-1-8 0,-1 0-16 15,-1 2 11-15,2-3 0 0,-2 0-8 16,1 0-1-16,-1 7-1 0,0-8 8 0,0 1-2 16,0 0 2-16,0 0 1 0,0-1 3 0,0-3-15 15,0 0 9-15,-10-6 1 0,8 10 9 16,2 1-10-16,-1 1 12 0,-1 2-20 0,2-1 8 16,-2 1-11-16,2 2 7 0,-1 1 9 15,-1 1-1-15,1 1-17 0,0 0-5 0,0 1 9 16,0 1-1-16,0 1 12 0,1 0 1 0,0 1-14 15,-2 1 7-15,2 0 11 0,0 0-14 0,0-7-1 16,0 6 2-16,0 7-12 0,0 1 21 16,0 0-27-16,14 14 9 0,-13-18-8 0,3-1 15 15,0-1 11-15,1-2-29 0,-1-2-23 16,1-2-3-16,0 1-22 0,0-3-41 0,1 0-17 16,-6 0-56-16,0 0-48 0,11 0-228 0,13-15 0 15</inkml:trace>
  <inkml:trace contextRef="#ctx0" brushRef="#br0" timeOffset="43726.814">19731 16565 52 0,'0'-4'169'0,"-2"0"3"0,1 2 12 0,0-1 7 16,-1 2-29-16,1-2-15 0,1 2-24 16,-2-1-1-16,2 1-10 0,0 1-6 0,0 0 5 15,0 1 3-15,1 2 0 0,1 0 16 16,1 2-1-16,0 0-34 0,3 9 2 0,1 1-5 16,-1-3-7-16,2 0 10 0,-1 3-5 0,1 0-1 15,0-2-11-15,2 2 19 0,-1 0-28 16,0 2-1-16,1-1-13 0,-1 1 14 0,-1 0 0 15,0-3-21-15,2 2-5 0,-4-3-25 0,1 1-11 16,-2-5 22-16,-1-1-1 0,2-2-35 0,-2 0 18 16,-2-1-42-16,0 0-42 0,-1-1-8 15,0-2-14-15,1 1-35 0,-2-3-29 0,0 0-48 16,0 0-465-16,-2 2 0 0,1-2 0 16</inkml:trace>
  <inkml:trace contextRef="#ctx0" brushRef="#br0" timeOffset="44244.719">19752 16702 3 0,'12'-11'21'0,"-3"0"45"0,0 3-20 16,-2-1 3-16,0 2 17 0,-3 3-9 0,-1-1 17 16,1 2-11-16,0 0 8 0,-1 0 3 15,-1 0-20-15,1 0 13 0,-1 1 3 0,0-1 3 16,0 3 1-16,0-3-20 0,0 2 10 0,-1 0-3 16,1-1-4-16,-1 1-4 0,0 1-2 15,-1 0 2-15,0 0 5 0,0 0-18 0,0 0 8 16,0 0 11-16,9 10-11 0,-6-7 13 0,-1 1-25 15,3 0 15-15,4 5-7 0,-4 1-8 16,3 1-16-16,0 1 17 0,-1-3-16 0,0 2-9 16,2 2 8-16,0-3-7 0,-2-1 16 0,4-1-10 15,1 2-10-15,-5-4 16 0,0-2-17 16,-1-1 11-16,-1 2-23 0,1-3 19 0,-3 0-19 16,1-1 16-16,-1 1-16 0,0-2 0 0,1 0 5 15,-4 0 9-15,0 0 4 0,0 0-4 16,0 0-13-16,16-10-2 0,-13 6 11 0,-1 0-13 15,0 0 14-15,0-2-4 0,0 0 5 0,-2 0-24 16,1-1 21-16,-1-12-3 0,0 10-1 16,0-3 1-16,0-4 4 0,-13-14-21 0,6 15-7 15,0 1 7-15,0 0-12 0,2 3-8 0,-2 0-24 16,1 1-27-16,-3 1-10 0,5 1-25 16,1 4-25-16,0-3-58 0,1 6-112 0,-1-3 0 15</inkml:trace>
  <inkml:trace contextRef="#ctx0" brushRef="#br0" timeOffset="44878.156">19963 16383 60 0,'0'-3'157'15,"0"0"3"-15,2-1-21 0,-1 3 12 0,-1-2-7 16,1 1-8-16,0 0-8 0,1 2 5 0,1 0-22 16,1 1 0-16,-1 1-1 0,1 2 0 15,-1 0 13-15,5 8-12 0,-1 2-17 0,3 4-3 16,-1-2 10-16,-1 0-21 0,1 4 9 16,-2 1-26-16,1-3 27 0,-1 1-42 0,1-1 14 15,0 1 10-15,-3-4 8 0,2 1-48 0,-1 0 14 16,-2-6-27-16,0 1 30 0,-2-3-3 15,0-3-1-15,1 1-15 0,-2-1-19 0,1-2 27 16,-1 0 3-16,0 1-28 0,1-1-2 0,-1-2 43 16,-1 2-6-16,3-3-12 0,-3 1-1 15,1-1-25-15,-1 0 32 0,0 0-39 0,0 0 17 16,0 0 2-16,7-14 24 0,-4-1-31 0,0-1-2 16,-1-2-18-16,0-2-12 0,0-2-5 15,0-1 24-15,-1 1 5 0,-1 10-32 0,0-4-5 16,0 0 43-16,0-2 3 0,0 2-24 15,0 3-31-15,0 0 20 0,0 3 21 0,10-6-13 16,-9 9 13-16,-1 3 9 0,1-1-3 16,0 2-46-16,-1 0 28 0,0 1 6 0,3 2-13 15,-3 0 4-15,0 1 6 0,0 1-19 0,0 2 21 16,-3 3-14-16,0 8-3 0,2-1 39 16,1-6-40-16,-4 16 1 0,1-8 12 0,0 1 20 15,1-4 1-15,0-2 15 0,2 0-20 16,0-3-6-16,0 2 24 0,0 1 7 0,0-1-17 15,0-2 9-15,0 1-10 0,0-2 6 0,0-7-14 16,0 8 4-16,0-1-2 0,0-7 12 16,0 8 13-16,0-8-26 0,0 7 0 0,0-7 1 15,0 6 5-15,13 1-5 0,-8-7-20 0,1 0-26 16,0-2-1-16,0 0-47 0,9-3-18 16,-3-4-47-16,0-1-26 0,5-1-60 0,0 1-412 15,-2-1 0-15,-2 3 0 0</inkml:trace>
  <inkml:trace contextRef="#ctx0" brushRef="#br0" timeOffset="46633.313">20412 16033 133 0,'-2'-3'164'0,"1"1"-10"0,-1-2 2 0,2 2 8 16,-2-1-12-16,-1 1-5 0,2 0-15 16,0 0 12-16,0 1-8 0,2 0-2 0,-2-1-8 15,1 2 13-15,-1-2-3 0,1 1-35 16,-1 0 10-16,1 1-19 0,-1-1-24 0,0 1-2 15,1 0 2-15,0-2-6 0,0 1-9 0,0 4-7 16,0-2 35-16,2 1-43 0,-1 3 30 16,0 0 3-16,5 10-10 0,-2-2 19 0,1 3-22 15,1 2-1-15,2 0 0 0,0 2 20 16,-3 0-41-16,1 0 20 0,-1 3 14 0,2-1 4 16,-2 1-32-16,2 0-10 0,-2-1 13 0,1-2 3 15,-2-1-8-15,-1-1 5 0,2 0-11 16,1-2-5-16,-2-2 5 0,0-1-12 0,-2-2 7 15,0-4 8-15,0 0-22 0,1-1 1 16,-1-2 6-16,-1 1-10 0,0-2 0 0,1-1-2 16,-2 1 4-16,1-1 3 0,-1 1 9 0,1-1 3 15,1-1-7-15,-2 0-19 0,0-1 27 0,0 0-13 16,0 0 5-16,0 0-9 0,0 0 1 16,1 3-9-16,-1-4 9 0,1-1 6 0,-1 0-20 15,0-1 6-15,1 1-5 0,-1-2 3 0,1 0-6 16,-1 1 15-16,2-1-6 0,-2-1 2 15,1-1-13-15,-1 0 5 0,0 0 2 0,0 6-10 16,2-12 11-16,-2 7-17 0,0-1 20 16,0-1-10-16,0 7-10 0,0-7-4 0,0 0 4 15,0 1 2-15,0-6-3 0,0-1 14 16,0 2-15-16,0 1 4 0,0 1 6 0,0 1-7 16,0 0-3-16,0 1 7 0,0 1-5 0,0 6 12 15,0-10-13-15,0 4-4 0,0 6-7 16,14-16 18-16,-13 13-20 0,-1-1 27 0,1 1-15 15,0 1 4-15,-1 2-8 0,0 0 15 0,0 0-16 16,0 0 25-16,0-8-14 0,0 8 4 0,0 0-5 16,0 0-1-16,0-7 0 0,0 7 7 15,0 0 9-15,0 0-21 0,0 0 8 0,0 0 5 16,0-6-5-16,0 6-6 0,0 0 8 16,0 0-19-16,0 0 8 0,0 0 6 0,0 0 23 15,0 0-24-15,0 0-17 0,0 0 38 0,0 0-24 16,0 0 6-16,0 0-6 0,0 0-7 15,0 0 10-15,-4-11 0 0,3 12 5 0,0-1-37 16,1 0 23-16,-1 0-1 0,0 0 31 0,1 0-30 16,0 1 6-16,-1 0 5 0,-1 0 5 15,1-1-38-15,1 0 35 0,0 0-10 0,-1 0 18 16,1 0-25-16,1 0 5 0,0 1 9 16,-1-1-35-16,-2 0 64 0,2 0-25 0,0 0-7 15,0 0 22-15,0 1 0 0,0-1-16 16,0 1-14-16,1 0-15 0,0 0 52 0,-2-1-21 15,1 0 10-15,-1-2-44 0,1 2 43 0,2 0-18 16,-2 1 23-16,-1-1 6 0,1 0-22 0,-1 0-18 16,2 0 17-16,-1-1-4 0,-1 2-8 15,0-1-10-15,2 0 0 0,-1 1-14 0,0-1 9 16,-1-1 1-16,0 1 1 0,1 0-28 16,0 1 4-16,0-1-15 0,0 0-23 0,0 0 6 15,-1 0-24-15,0 0 1 0,0 0-23 0,-1 0 13 16,2-1 5-16,-2 0-7 0,0 0 11 0,1 0-11 15,0-1 42-15,1 0-12 0,-3-1-19 16,2 2 49-16,1-2 11 0,-2 1 12 16,1 0 24-16,0 0 12 0,1-1 19 0,-1 1 22 15,0 2 13-15,0-1 7 0,1-2-19 0,-1 2 11 16,1 0-12-16,-1-1 4 0,1 2-15 0,0 0 14 16,0 0-2-16,1 1 12 0,0 1-12 15,0-1 27-15,0 2-3 0,0 1-6 0,1-1-5 16,0 1-1-16,-1 0 11 0,2 0-4 15,-1 1 13-15,0-1-16 0,0 1 1 0,-1-2-17 16,1 1-10-16,-1 0 24 0,0-1 7 16,0 0-38-16,0 0 9 0,1 1 24 0,-2-3-26 15,2-1-9-15,-2 2-13 0,1 0 28 0,-1 0-2 16,1-2-21-16,-1 0 20 0,-1-2-11 16,0 2 18-16,1-3-40 0,-2 1 21 0,2-2-1 15,-2 1-16-15,2-1 19 0,-2 1-23 0,0 0 27 16,2 0-15-16,-5 0-8 0,4 2 13 15,0-2-28-15,-1 3 20 0,0-2 5 0,1 1-23 16,1-1 12-16,-1 2 22 0,1 1-37 16,0 0 20-16,0 0 5 0,1 1-17 0,-1-2 16 0,1 0-11 15,-1 2 11-15,2-1 22 0,-2 0-7 16,1-1-20-16,0 1 8 0,-1-1 17 0,0 2-23 16,1-2-14-16,-1 0 12 0,0 1 5 15,1-2 5-15,-1 0-14 0,0 0 23 16,0 0-25-16,-1-1 17 0,2-2-21 0,-1 1 7 15,0-2 2-15,0 0-26 0,0-1 23 0,-2 0 18 16,1 0-19-16,1-2 20 0,0-5-17 0,-12-16 19 16,9 17-22-16,0 1 12 0,0 3-17 15,0 2 10-15,2 1-18 0,-2 1 3 0,1-2-2 16,-2 4 35-16,3 0-30 0,-2 1 1 16,1 1-2-16,-1 2 21 0,0-1-8 0,0 3 26 15,-4 7-24-15,-1 4-32 0,6-2 25 16,-3 4-7-16,1 1 8 0,1 1 35 0,1-1-48 15,0 1 33-15,2-11-1 0,0 4 15 0,0 3-10 16,0 1-19-16,0 1 30 0,13 17-33 0,-3-19-6 16,-3-1 3-16,0 0 19 0,2-4 20 15,0-2-12-15,-1-3-19 0,4 1-9 0,2-4 18 16,-1-2-35-16,-2 0-30 0,4 0-27 0,19-13-21 16,-11 6-30-16,-6-3-14 0,2-1-49 15,-1-1-20-15,-3-3-387 0,1 3 0 16</inkml:trace>
  <inkml:trace contextRef="#ctx0" brushRef="#br0" timeOffset="48316.33">20784 16014 15 0,'0'0'81'0,"0"0"-1"0,0 0 17 16,0 0-33-16,0 0 28 0,0 0-10 0,0-13 9 15,0 13-1-15,0 0-10 0,0 0-7 0,0 0-12 16,3-20 14-16,-4 18-14 0,1 1 0 16,0-1 9-16,0 1-6 0,0 0-7 0,0-1 4 15,0 0-8-15,-1 1 14 0,0-1-4 0,0 1 3 16,0 0-9-16,1 1 3 0,-1-2-3 0,0 2-13 15,0 0-7-15,0 0 7 0,0 0-11 16,-1 0 7-16,-1 2-6 0,2-1-3 0,-1 1-5 16,0 2-7-16,0-2 4 0,-2 3 11 15,1-1-26-15,1 2 30 0,-2-1-35 0,0 10 16 16,-1 0 3-16,0-3-9 0,0 3 6 0,2 1-21 16,1 1 11-16,1-5-2 0,0 5 12 15,1-10 7-15,0 2-21 0,0 2-4 0,0-3 10 16,0 0-21-16,0-1 5 0,11 5 17 15,-8-7-20-15,0-1-3 0,1 0 19 0,0 0-10 16,-1-1 6-16,1-1-14 0,1-3 4 0,-1 2 19 16,0-1-13-16,2-1-20 0,-6 1 3 0,0 0 15 15,6 0 0-15,-6 0 6 0,14-10-27 16,-12 6 1-16,1 1 24 0,-1-3-18 0,-1 1 7 16,0-1 4-16,-1 0 5 0,-1 0-8 15,1 6 3-15,0-13-17 0,-12-19 5 0,6 15-7 16,-2 2 3-16,-1 3-8 0,1-1-3 15,3 3-12-15,-3-1-6 0,4 7-14 0,-2-2-49 16,3 3 6-16,2 2-42 0,1 1-17 0,0 0-28 16,0 0-119-16,0 0 98 0</inkml:trace>
  <inkml:trace contextRef="#ctx0" brushRef="#br0" timeOffset="48794.028">20850 15963 87 0,'2'-2'159'0,"-2"-1"-4"0,1 2 2 0,0-1 8 16,-1 1-13-16,0-1-30 0,0 0-7 0,1 2-22 15,-2 0 7-15,1 0 1 0,0 2-31 16,1 1 6-16,-1-2-8 0,0 2 19 0,1 1-18 16,0 1 2-16,0-1-11 0,0 1 0 15,1-1-18-15,1 1 12 0,-1 1-21 0,1-1 0 16,4 5 10-16,-1 0-5 0,-1-3-26 0,5 3 18 16,-1 0-11-16,-1-4 4 0,-1 0-7 0,1-3-14 15,-1 1 7-15,-1-1 7 0,-1 0-5 16,1 0 12-16,0-2-6 0,-1 1-26 0,0-1 19 15,-1 0-18-15,0 0 6 0,-4-1 5 16,0 0-4-16,6 0 7 0,-6 0 9 0,0 0 3 16,9 0-20-16,-9 0 11 0,12-12-21 0,-10 8 23 15,-1-1-18-15,0 0 0 0,0 0-2 0,0-3 13 16,2-8-1-16,-3 0-4 0,0 9 3 0,0-3-8 16,0 0 8-16,0 0-12 0,0 0 12 15,-11-5-20-15,9 9 3 0,0 1-21 16,-1 0-2-16,1 1-38 0,0-1-8 0,0 2-34 15,0 0-32-15,0 1-66 0,1-1-196 0,0 1 0 16</inkml:trace>
  <inkml:trace contextRef="#ctx0" brushRef="#br0" timeOffset="49450.87">21055 15849 150 0,'0'-2'176'0,"0"0"-19"0,0 0 12 0,1 1-11 16,-1 0-4-16,1 1-6 0,-1-2-22 0,0 2-9 16,0-1-12-16,0 1-19 0,0 0-6 15,2 0-5-15,-2 1 7 0,1 2 3 0,-1 0 10 16,2 1-26-16,0 1 5 0,-1-1-4 15,0 1 1-15,1 1 1 0,0 1 3 0,4 8-20 16,1 1 18-16,-1 1 0 0,1-1 13 0,0 1-12 16,-1 1-27-16,2-2 14 0,-3 2-4 15,3 0 16-15,0-1 3 0,-2 1-32 0,1-1 2 16,1 0-26-16,-2-4 54 0,-1 2-55 0,6-1 43 16,-6 0-25-16,2 0 2 0,-3-4-5 15,-2-3 18-15,2 0-17 0,0-1 12 0,-2-2-35 16,0 0-10-16,0-1 37 0,-1 1-23 0,0-2 14 15,0 0-3-15,0 0-12 0,0 0 8 16,-1-1 5-16,0-1 1 0,0 0-6 0,0 0 10 16,0 0-28-16,1-5 21 0,-2 1-19 0,-1-1 5 15,1-1-2-15,-1-12 15 0,2 9-35 0,-6-19 7 16,-1 7-29-16,1-2 15 0,-3-1 1 16,4-1 6-16,2 2-15 0,-6-1 1 15,3-1 11-15,0 1 4 0,0 4-28 0,1 1 18 16,-3 1-37-16,5 2 52 0,-2 1-9 0,0 1-9 15,4 4-4-15,0 2-20 0,0 3 21 16,0-1 5-16,1 3-5 0,0 3 0 0,0 0 17 16,0 0 0-16,0-9 7 0,0 9-21 0,0-8 29 15,0 8-19-15,0 0 17 0,0-5-35 16,11-3 40-16,-9 7-4 0,2 3-46 0,-1 0 31 16,0 0 17-16,1 1-10 0,0 1-24 15,-1-2 28-15,1 3-29 0,7 3 30 0,-1 2-31 16,-3-1 32-16,-3-2 4 0,1-1-12 15,-2 0 21-15,-1-1-25 0,-1 1 11 0,-1-1-30 16,0-5-41-16,0 9-2 0,0 0-20 16,-14 6-30-16,10-7-25 0,-2-4-57 0,3 2-446 15,-3-2 1-15</inkml:trace>
  <inkml:trace contextRef="#ctx0" brushRef="#br0" timeOffset="50224.35">21200 15536 10 0,'1'-4'161'0,"0"-3"-13"0,0 2 6 16,1 1 1-16,-2-1-4 0,1 1-17 0,0 1 0 15,-2-1-3-15,1 0-25 0,0 0-13 0,-1 1 14 16,1 2-32-16,0 1 15 0,0 0-9 15,0 0-9-15,0 0-17 0,0 0 24 0,3-6 2 16,-2 7-9-16,0 2-15 0,0-1 11 16,1 4 20-16,0-1 9 0,-1 0 4 0,3 0-10 15,-2 2-28-15,5 8 15 0,1 1-39 0,-2 0 13 16,0-1-25-16,-1 3 6 0,0-1 24 16,3 1-20-16,-3 0-24 0,1-2 18 0,1 2 10 15,-1-3 12-15,1 1-28 0,-3 0-8 16,2 1-16-16,-2-7 46 0,2 5-34 0,-2-6 18 15,2-2 5-15,-4 2-41 0,1-2 14 16,0-2 5-16,0-1-3 0,-2-1-17 0,1-1 3 16,0 0-4-16,-1 0-7 0,1-1 29 15,0-1-17-15,-2 0-51 0,0 0 5 0,0 0 10 16,0 0 0-16,14-13-9 0,-12 8 19 16,0 0-30-16,1-1 22 0,3-8-25 0,-2-1 19 15,0-1-4-15,0 1-6 0,-1 3 12 0,-2 1 1 16,-1 0 12-16,1 1-11 0,-1 1 8 0,0 2 13 15,0-1-2-15,0 8 9 0,0-6-19 16,0 0 23-16,0 0-1 0,0 6 20 0,0-9-29 16,0 2 35-16,0 7-9 0,-11-16 6 15,10 12-16-15,0 0 27 0,-1 1-16 0,1 0-17 16,-1 1 20-16,0 2 7 0,1-1-12 0,-1 2 12 16,1 0-15-16,-1 2 20 0,0-1 5 0,1 3-1 15,-1-1-1-15,1 0 5 0,-3 0-30 16,4 3 24-16,0-3 12 0,0 3-33 0,2 0 20 15,-2-7-25-15,0 6 7 0,0 0 31 16,0 0-39-16,11 15 16 0,-3-10-31 0,-1-4 10 16,1-3-44-16,1 0-10 15,-1-1-20-15,0-3-49 0,-8 0-42 0,14 0-18 0,19-14-95 16,-13 5-216-16,-1 0 0 0</inkml:trace>
  <inkml:trace contextRef="#ctx0" brushRef="#br0" timeOffset="52235.176">16016 17585 1 0,'0'0'13'0,"0"0"-3"0,0 0-4 0,0 0 11 16,0 0 8-16,-13 0 1 0,13 0 16 15,0 0-26-15,0 0 21 0,0 0 11 0,0 0-53 16,0 0 35-16,0 0-17 0,0 0 4 0,0 0-11 16,0 0-1-16,0 0-3 0,0 0 8 15,0 0-7-15,0 0-3 0,0 0 2 0,0 0-14 16,0 0 1-16,0 0 37 0,0 0-11 15,0 0-30-15,0 0 19 0,0 0 10 0,0 0 3 16,0 0-5-16,0 0-8 0,0 0-1 0,0 0-17 16,0 0 3-16,0 0 34 0,0 0-23 0,0 0-15 15,0 0-5-15,0 0-23 0,0 0-5 16,0 0 4-16,0 0-13 0,0 0 13 0,0 0-9 16,0 0 13-16</inkml:trace>
  <inkml:trace contextRef="#ctx0" brushRef="#br0" timeOffset="57076.657">15975 17573 3 0,'0'0'28'0,"0"0"-25"0,0 0-7 16,-14 0 8-16,14 0 17 0,0 0 17 0,0 0 0 15,0 0-31-15,0 0-9 0,0 0 40 16,0 0-5-16,0 0-17 0,0 0-12 16,0 0-5-16,0 0 0 0,0 0-3 0,0 0 47 15,0 0-3-15,0 0-12 0,0 0-16 16,0 0-8-16,0 0 0 0,0 0 31 0,0 0-27 15,0 0 26-15,-6 10-22 0,7-5-10 0,0-2 16 16,1 1-6-16,-1 0-5 0,1 0-11 16,0 1 8-16,-1 0 0 0,3-1-13 0,-2 2 45 15,4 8-15-15,-2-4-16 0,-3-3 15 0,3 1 6 16,-2-1-7-16,1 0-14 0,-1 0 30 16,0-2-24-16,3 12-12 0,1-5 5 0,0 2 7 15,1 0-28-15,-1 1 19 0,-2 1-1 0,0-6-13 16,4 12 21-16,1-4 17 0,-1 1-2 15,1 0-9-15,-1 2-41 0,-3-3 22 0,1 1-3 16,2 0-8-16,-2-1 6 0,0 0 13 0,0 0-6 16,0 2-16-16,1 0 15 0,-6-2 6 15,7 1-6-15,-2-1 11 0,0-2 9 16,-5 2 15-16,7-2-21 0,-2 2 6 0,-1 0-25 16,2-3 2-16,-3 0 16 0,4 2 16 0,0 0-51 15,-3-2 25-15,1 2-12 0,-1-2-17 0,3-1 25 16,-3 3-6-16,-1-4 36 0,2 1-15 15,-1 0-8-15,1-5 12 0,-2 8-31 0,0-4 42 16,2-2-25-16,0 4 18 0,-2-1-27 16,0 1 9-16,2-2-30 0,-4 1 42 0,1-2 9 15,0 0 2-15,0 0-63 0,1-6 55 16,-2 7-30-16,-2-13-17 0,0 10 56 0,0 1-27 16,11 7-30-16,-7-13 53 0,-1 1-52 0,-3 1 53 15,3-2-29-15,1-4 9 0,-3-1-31 0,5 6 20 16,-4-1 8-16,0 0-5 0,0 2 24 15,1-1-27-15,4 0 1 0,-4-2 21 0,-3-4 0 16,0 0-20-16,0 7-2 0,0 0 32 0,11 8-45 16,-7-7 8-16,-4 0 21 0,0-3-10 15,2 0 13-15,-1 2-16 0,2-1 15 0,3-3-21 16,-3-3 4-16,-2 7 4 0,2-1 12 0,-3-1 23 16,0-2-9-16,1 1-35 0,1 0 1 15,0 1 1-15,0 0 0 0,0-1 1 0,-2-4 31 16,0 0-16-16,0 5 8 0,0 2-21 15,0-7 18-15,0 9-24 0,0-2 9 0,0 0 2 16,0-7 13-16,9 17 9 0,-6-12-43 0,1 3 3 16,-3 2 53-16,4 1-43 0,-3-6 26 15,2 2 22-15,-2-1-43 0,0-2 25 16,1 3-16-16,0-1-6 0,2-1-4 0,-3 2-25 0,0 0 3 16,2-7 36-16,-2 4-9 0,-2-4-5 15,0 8 25-15,0-2-1 0,0-6-18 0,0 7 31 16,0-7-16-16,0 6-19 0,0-6 30 0,0 6-33 15,12 5-7-15,-11-10 4 0,-1 4 33 16,2-2-17-16,-2-2-32 0,1 1 53 0,4 2-39 16,-4-3 15-16,2 3-2 0,-2 0-6 15,1-2 36-15,0 2-45 0,1 0 9 0,-2-1 12 16,0 1-37-16,-1-1 54 0,3-1-52 0,0-1 55 16,-3 3-35-16,3-1 3 0,-1-2-1 15,0 2-3-15,0-2-1 0,2 2 15 0,-3-2 19 16,0-1-35-16,0 2-5 0,4-1-19 15,-5-1 3-15,0 0 35 0,0 0-8 0,5 5-14 16,-5-4 19-16,2 0-25 0,1-3 9 0,0 4 52 16,0 0-21-16,0 3-14 0,6-6 23 15,-5-1-42-15,3 1 7 0,-1 1-14 0,3-1 31 16,0-1 16-16,1 0-5 0,2 0-6 0,-1 4-16 16,-1-5 22-16,-1 1-44 0,3-2 27 15,-1-2-5-15,3 2-18 0,-3 2 32 0,1-1-8 16,-5-3-7-16,0 4 19 0,1 0-2 15,-4-1-17-15,7 2-20 0,-1-6 6 0,0 4 53 16,0 0-37-16,5-2-17 0,-5 2 35 16,-3-3-21-16,9 1 7 0,2-2-9 0,-3 0 7 15,2-1 1-15,2 1 2 0,-2 0 14 0,-1-1-10 16,2 1-8-16,0-2 25 0,0 1-33 0,2-1 23 16,1 1-3-16,0 3-40 0,-1-2 9 15,1-3 52-15,-1 2-36 0,5-7-13 16,-5 6-4-16,0-1 47 0,2-3-52 0,0 5 36 15,-1-3 18-15,0 2-49 0,1 0 27 0,1-3 19 16,0 2-14-16,0 3-5 0,2-5-25 0,-2 3 36 16,1-4 4-16,-2 5 4 0,3 0 0 15,-4-4-11-15,3 6-18 0,-2-3 19 0,1-5-22 16,-2 8 53-16,0-1-42 0,-3 0 16 16,2-1 0-16,0 1-12 0,-1 3 21 0,-5-3-47 15,8 1 18-15,2-3 15 0,0 4 14 0,-3-3-21 16,3 0-7-16,0 0 0 0,1 0-12 0,-5-4 13 15,2-4 12-15,0 1-12 0,0 1 17 0,3 7-33 16,-3-8 14-16,1 0 2 0,3 2-11 16,-6-1 11-16,3-1 15 0,1 0-16 0,1 1 8 15,-1-1-19-15,1 3 15 0,-4-2 4 16,4-4 15-16,-2 6-32 0,0 0 45 0,0 1-38 16,-2 1-26-16,0 0 36 0,0 1 23 0,1-3-16 15,-4 4-21-15,1-2 19 0,3 1-16 0,-5-1-7 16,4-1 6-16,-1 1 26 0,1-1-27 15,2-1 16-15,3 4-35 0,-4-5 39 0,3 2-6 16,1-3-12-16,0 1 15 0,0-3-11 0,2 1 3 16,-3 0-4-16,3 3 11 0,-2 0 15 15,1-1-54-15,-3 0 31 0,2 2 26 0,0 2-7 16,-6-4 1-16,8-1-50 0,-5 3 25 16,-5 3-11-16,5-4 27 0,-1 2-13 0,1-3 7 15,-1 2-34-15,1-2 25 0,2 1-14 0,-1-2 8 16,-2 1-4-16,1 0 35 0,1 1-26 15,-3-2 24-15,2-4 24 0,0 3-40 0,2-2 29 16,0 1-19-16,0 0 11 0,0 0-13 16,0 1 23-16,1 1-18 0,1-2 6 0,-2 0-13 15,2 1 7-15,-5 1-6 0,4 1-3 0,1-1-2 16,1 0 9-16,-1 0-4 0,0 2 9 16,1-1-32-16,-2 0 19 0,0 1-10 0,2 0 4 15,-1 1-5-15,-2 0 4 0,0 1 6 0,1 0-2 16,-2-1-3-16,2 0-11 0,-1 0 8 15,0-1 20-15,-1 2-10 0,0-3-5 16,0 3 16-16,-1 0-8 0,1 0-16 0,-1-3 9 0,0 2-5 16,1 1 17-16,0-3-20 0,2 3-5 15,-3-1 16-15,1 0-12 0,0 1 9 0,1 0 14 16,-2 1-11-16,2-3 16 0,2 1-9 16,-1-1-2-16,-2 2 3 0,-1 0 0 0,-1-1-22 15,3 0 17-15,-1 0-11 0,-1 0 7 0,1 1 4 16,4 0-4-16,-5 1 0 0,0-2 0 0,3-1 1 15,-2 1-25-15,2 0 14 0,-3 0 16 16,1 1-33-16,-2-1 34 0,1 2-8 16,1-1-22-16,0-3 10 0,2 3 16 0,-3 0-9 0,3-2 6 15,0 1 3-15,-2 3-2 0,1-5 1 16,0 2-4-16,0 2-8 0,2-1 17 0,-8-1-6 16,3 3-17-16,2 1-9 0,-3 0 24 15,-3-1-14-15,2-1 18 0,-3-1-12 16,1 2 14-16,0-2-8 0,-2 2-3 0,0-2 22 15,0 2-18-15,1-1-15 0,-2 0 20 0,4 0-20 16,0 0 7-16,-2 0 15 0,2 1 4 16,-1 0-41-16,1 1 30 0,1 0-6 0,-2-2 12 15,1 2-21-15,-1-1 14 0,1 3 3 0,-2-3-14 16,-1 0 23-16,1 1-13 0,-1 0 4 16,-1 1 0-16,-4 1-16 0,0-2 17 0,4 2 7 15,-5 0-24-15,3-1 24 0,-3 0-13 16,-2 2 4-16,1 1 0 0,-4 1-5 0,1 0 2 15,-1-1-27-15,0 0 10 0,0 1 17 0,1 0 5 16,-2-1-1-16,1 1-13 0,1 0 3 0,9-3 5 16,-7-3 10-16,0 5-20 0,-1-1-5 15,1 1 19-15,-3 0-12 0,0 2 4 0,-1-2 6 16,1 1 7-16,-3 1-32 0,2-2 19 16,2 1 8-16,-2 0 6 0,1-1-4 0,0 0 6 15,1 1-14-15,9-5 7 0,-2 1-3 0,1-1 2 16,0 2-12-16,2-2 9 0,-2-1-2 0,-3 5-15 15,4-2 11-15,0-1 8 0,3 3-5 16,-3-5 9-16,-2 4 4 0,-4 0-11 0,0 3 6 16,-2 0-17-16,0-2 13 0,-2 2 1 15,1-1 2-15,-1 1-9 0,0-1 24 0,-2 1-18 16,1 1-14-16,0-1 32 0,-1 1-6 16,-1-2 3-16,2 0-21 0,-2 1 2 0,1 0 11 15,-2 0-4-15,1-1-1 0,1 2 6 0,-1-1 0 16,0 0-4-16,0 0-3 0,0 0 7 15,0 0 2-15,0 0-12 0,-2 0 2 0,1 0 4 16,0 0 2-16,-1 1-9 0,0 0-6 0,0 0 8 16,0 0 19-16,0 0-9 0,0 0 1 15,0-6 12-15,0 6-8 0,0 0-7 0,0 0 4 16,0-8-4-16,0 8 1 0,0 0 5 0,0-7-13 16,0 7 14-16,0-7-9 0,0 7-5 0,0-6-7 15,0 6 1-15,0-7 11 0,0 7-3 16,0-6-11-16,0 6 15 0,0-6-4 15,0 6-9-15,0-9 16 0,0 9-9 0,0-8-4 16,0 2 7-16,0 6-2 0,0-10-1 0,-13-10-2 16,11 9-2-16,-1 2-3 0,1 2 17 15,-1-1-3-15,1 2-12 0,-1 0 0 0,2 0 12 16,-1 0 6-16,0 0-7 0,1 1 8 16,0-1-2-16,-2-9-2 0,-1 3 3 0,1 4-9 15,2 0-14-15,-1 1 23 0,-1-2-1 0,1 4-15 16,1-2 6-16,0 1 10 0,-3-9-14 15,2 3-4-15,1 1 15 0,-1 2-11 0,2 0 14 16,-2 1-21-16,1 1 10 0,0-1-1 0,-1-8 11 16,-1 3-8-16,1 3 16 0,1 0-11 15,-2 2 15-15,2-1-11 0,-1 1-2 0,1 1-9 16,0 2-4-16,0-2 22 0,-3-7-4 0,1 2-21 16,1 1 14-16,-2-6-4 0,2 6 1 15,2 2-12-15,-2-3 13 0,0-4-13 0,-1 3 18 16,1 0 1-16,2 4-27 0,-1 0 14 0,-3-6-7 15,3 2 0-15,-1 3 10 0,1-2-7 16,0 4-6-16,-1 0 10 0,1 1-3 0,0-2 7 16,-1 4-13-16,1-2 4 0,0-9 2 0,-1 3-9 15,0 1 2-15,-2-3 29 0,2 3-15 0,1 1-16 16,-1-1-1-16,2 4 8 0,0-2 10 16,-2 2-3-16,1-9-16 0,0 2 28 0,0 4-9 15,0-1 13-15,-1 3-35 0,-1-6 26 0,-1 0-15 16,3 3-8-16,-3-3 11 0,2 4-5 15,0 1 4-15,1 2 6 0,0-1 9 0,0 2-29 16,1 0 16-16,-1 1 20 0,1 0-24 16,-1 1 13-16,-1-1-2 0,1 1-18 0,0-2-1 15,-3-7 17-15,3 1-11 0,-2 2 11 16,2 1-15-16,-2-9 17 0,0 7-18 0,1 2 3 16,1 1 0-16,0 0 1 0,0 2 10 0,0-1 9 15,1 1-12-15,-1-1 7 0,0 0-19 0,0-8 15 16,-2 0-10-16,-1 4-7 0,2 1 21 15,-1 2 15-15,-1 2-26 0,0-8 16 0,-1 1-4 16,0-1 4-16,1 4-23 0,-2-2 27 0,1 0-17 16,-2-1-7-16,1-1 6 0,0 6-3 15,-4-5 11-15,6 2-5 0,-3-3 3 0,-1 3 6 16,0-2-10-16,-1 1-1 0,1 0-8 16,2 0 21-16,-2-1-5 0,2 3-9 0,-1-5-6 15,1 2 27-15,0 0-21 0,-1-1 20 16,0 0-16-16,1 1 0 0,-1-2 6 0,-2 0-19 15,2 0 28-15,-1 0-20 0,0 0 17 16,-2-2-9-16,0 2-7 0,1-1 16 0,-2 0-6 16,3-1-5-16,-2 2 8 0,-1-2 5 0,0 2-21 15,3-2 6-15,-3 1 20 0,0 1 6 16,2-1-19-16,-1-2 5 0,0-2 4 0,0 3-4 16,-2-1 3-16,3 2 8 0,0-1-14 0,-1-3-4 15,1 2 8-15,-1-5-10 0,1 3-4 16,-1 3 8-16,1-5-9 0,-1 2-8 0,-1-2 17 15,0-1-17-15,2 3 6 0,-3-1-4 16,1-1 7-16,1 1 6 0,-1 0-8 0,0 1 11 16,0 0-24-16,1 0 8 0,-2 0-2 0,0-2 12 15,2 3-18-15,0 1 24 0,-2 1-6 0,1 0 1 16,-6-1-5-16,5-1 20 0,0 1-19 16,1 2 8-16,0-5 6 0,-1 4 4 0,-1-1-20 15,2 1 10-15,0-2-30 0,2 3 27 16,-3-2-9-16,-2 0-1 0,2 1-3 0,-2-1 13 15,1 0 6-15,-3-1-6 0,2 1-19 0,1-2 17 16,-2 3 7-16,0-3-16 0,-2 4-11 16,2 0 0-16,0-2 21 0,2 1-23 0,-3 1 21 15,4 0 25-15,-3 0-16 0,2 0-5 16,-2 1-9-16,1-1 2 0,0 0-2 0,2 0 6 16,0-1-14-16,-1 1 14 0,0 0-11 0,1-2 15 15,1 0-13-15,-1 4 9 0,2-3-16 16,0 2 27-16,0 1 1 0,0-1-31 15,2 1 29-15,1 0-9 0,-1 1 9 0,1 1-9 16,0 0-7-16,3 0 5 0,-1 2-15 0,1 2 21 16,-1-4-3-16,0 1-17 0,1 1 14 15,2 2-1-15,-3-5 17 0,1 2-15 0,1 1 3 16,-1-3-15-16,2 2 1 0,-1 0 22 16,-1-3-8-16,1-3-21 0,0 5 4 0,-1 0 2 15,0-4-8-15,2 5 17 0,-2-3-21 0,-1 0 23 16,0 0 2-16,0 1-6 0,1 2-21 15,1 0 13-15,-3-4 8 0,1 3 2 0,-1 0-18 16,0-1 16-16,0 1-2 0,1 3-15 0,-1-3 13 16,-1 0 8-16,1 3-22 0,-2-1 25 15,1-1-9-15,0-1 0 0,0 3 9 0,0-1-13 16,-1-2-4-16,2 4 16 0,-1-2-10 16,-2-2-12-16,2 1 16 0,0-1 5 0,0 2 8 15,2 0-10-15,1 3-20 0,0 0 19 16,-2-4-3-16,-2 1-15 0,1 2 13 0,0-3-1 15,3 5-13-15,0-2 6 0,-1 2 17 0,2 0-1 16,-1 0-11-16,-1 1-7 0,-2-5-5 16,0-2 4-16,0 3 17 0,-2 0 1 0,1-2-3 15,2 3 17-15,-3-3-25 0,0 1 14 0,3 2 0 16,0-3-26-16,-2 1 5 0,0 4 31 16,3-1 1-16,0 2-37 0,-3-5 4 0,1 2 15 15,3 2-7-15,-2 0 14 0,0 2 1 16,1-1 4-16,1 1-9 0,0-1 0 0,0 3-10 15,0-2 21-15,0 2-10 0,1-2-8 0,-1 2 5 16,1-2-15-16,1 1 17 0,0 2 2 16,-2-1-2-16,3-1 13 0,-3 2-20 0,2-1 8 15,-1 1-7-15,1-1-4 0,0 0-2 16,-1 2 15-16,1-1 1 0,0 1-4 0,1-2-4 16,-1 2-3-16,1 0-9 0,-2-1 5 15,2 1 24-15,-1 1-12 0,0-2 1 0,0 1 0 16,1 0-9-16,-1 1-7 0,-2-1 16 15,3 1 2-15,-2 0 6 0,2 0-12 0,-2 0 6 16,1 0-17-16,-1 0 3 0,3 0 9 0,0 0 17 16,0 0-14-16,-7 0-4 0,7 0 13 0,-9 0-32 15,9 0 15-15,-17 10-1 0,12-7-4 16,0-2 9-16,-8 6-8 0,3-3 14 16,1 1-4-16,0-1-21 0,-5 1 14 0,3 1 3 15,-2 1 4-15,0 0-13 0,-1 0-5 16,4-2 9-16,-4 2-4 0,2 0 17 0,0 1-11 15,-1 0-4-15,2-3 6 0,-3 3-17 0,0-1 9 16,-3 1 0-16,2 0 2 0,-1 0 4 16,2 2-1-16,-3-2-9 0,-2 0 1 0,0 3-1 15,2-2-7-15,-1 0 9 0,1 2 0 16,1-1 8-16,-3 1-17 0,3 0 16 0,-3-1-12 16,3-2-7-16,0 1 25 0,1-1-5 0,-1 1-15 15,1-1-2-15,3 2-12 0,-3-2-5 16,-2 2 17-16,1-3-8 0,-2 2 13 15,2-1-15-15,-2-2 11 0,1 1-3 0,2 2 11 16,-3 0-5-16,3 1-3 0,-2 0 3 0,2-2 2 16,-1-1 8-16,0 3-4 0,0-3 4 0,0 1-1 15,1 0-5-15,0 1 6 0,-1-1-3 16,1-1 0-16,-1 0 5 0,2-1 1 16,-2 2-9-16,2-1 11 0,0 0-5 0,1 0 9 15,5 0-10-15,-6 1-15 0,2 0 20 0,-2-1 5 16,1 1 0-16,4-3-15 0,0 0 3 15,3-3-4-15,-1 1 9 0,1-2-22 0,1 3 23 16,-2-1-26-16,-4 4 14 0,3-2 26 16,0 0-9-16,0 1-22 0,-3 3 15 0,3-4 1 15,-1-1 2-15,2 1 5 0,-5 2-11 0,0 1 18 16,3-2-12-16,2-1-12 0,0 0 8 0,-1-2-7 16,2 0 16-16,1 1-10 0,1-1 9 0,0 0-5 15,0 0-2-15,-1-1-17 0,1 1 25 16,1-1-8-16,0 0 1 0,-1 1 8 0,1 1-4 15,-1-1 14-15,1 0-21 0,-1 1 11 16,1-1-10-16,-1 1 2 0,1-1-13 0,-1-1 24 16,1 1-12-16,-1 0 11 0,1 0 1 0,-1 1-3 15,0 0-10-15,0-1 16 0,1 0-16 16,0 0 13-16,1 1-11 0,-2-2-20 0,2 1 7 16,-3 0 16-16,3 0 4 0,-3 1-3 15,1 0-16-15,0 0 3 0,0-1 11 0,-7 7 2 16,-1-1-16-16,1-1 19 0,0 1-35 0,-2-1 20 15,1 1-6-15,-2-2-9 0,2 1 16 0,-3-1-13 16,4 2-40-16,-2-1-6 0,-2 3-51 16,-2-3-72-16,1 0-16 0,0 2 24 15,0 0 0-15</inkml:trace>
  <inkml:trace contextRef="#ctx0" brushRef="#br0" timeOffset="63074.252">16970 12815 131 0,'0'0'130'0,"0"0"-8"0,-12 0-2 16,12 0 2-16,0-14 3 0,0 14-15 0,0 0-7 15,0 0 9-15,0 0 6 0,-14 0-15 0,0-22-12 16,13 21-20-16,0-1 12 0,0 1-7 15,0 1-18-15,0-2 24 0,0 3-6 0,-2-3 4 16,1 2-11-16,1 0 17 0,0 0 2 0,0-2-20 16,1 1 13-16,-1 0-16 0,1 1-1 15,-1 0-8-15,1-1 11 0,0 1-13 0,0 0 9 16,0 0-36-16,0 0-2 0,-1 0-2 16,0-1 27-16,1 1-20 0,0 1-11 0,-1-2 9 15,2 3 5-15,-1-1 7 0,-1 0-29 0,1 0 2 16,0 0 19-16,1 1-20 0,-1 1-8 0,0 2 19 15,0 1-22-15,2 0 21 0,2 14-25 16,2-1-8-16,1 4 18 0,1 3 0 0,-1 0-11 16,0 2-3-16,1 1-11 0,0 3 29 0,3 1-18 15,-2-1 5-15,-1 2 14 0,-1-1-21 16,-1 0 7-16,0-2-11 0,-1-1 30 0,1-3 15 16,-2 3-58-16,0-2 49 0,-1-3-21 15,-1-1-23-15,0-3 17 0,-1-3 2 0,1-2 20 16,-2-16-30-16,0 11 13 0,0-1 28 0,0-2-52 15,-12 15-24-15,4-12-16 0,-6-1-15 16,2 0-27-16,-4-4-29 0,-2 1-12 0,-2-3-49 16,2-1 0-16,7-3-71 0,-3 0-193 0,-2 0 1 15</inkml:trace>
  <inkml:trace contextRef="#ctx0" brushRef="#br0" timeOffset="63737.052">17016 13029 64 0,'-5'1'102'0,"2"-1"-9"0,-1 2 2 0,1-2-3 15,-1 2-4-15,1-1-16 0,0 1 13 16,-1 0-8-16,-1 0-23 0,2 0 25 0,-1 1-20 16,1-1-4-16,-1 0 5 0,1 1-3 15,-2 1-11-15,0-2 5 0,-1 1-23 0,1 1 18 16,1-2-6-16,-1 2-2 0,0-2 0 0,1 2-16 16,-2-2-6-16,2 2 3 0,0-1 4 15,0 0 1-15,1 0 3 0,0 0-2 0,-1-2-4 16,2 0 10-16,0 1 4 0,-1-1-2 15,0 2 15-15,2-3-12 0,-1 1-2 0,1 0-10 16,0 0 1-16,2-2-4 0,-3 0 1 0,4 0-19 16,1 0 1-16,3-2 0 0,6-4-24 15,1 0-23-15,2-1-25 0,0-4-4 16,3 1-13-16,0 1-26 0,0-5-66 0,3 1-63 16,-3 1-35-16,0 1 0 0</inkml:trace>
  <inkml:trace contextRef="#ctx0" brushRef="#br0" timeOffset="64085.126">17154 12902 9 0,'0'-2'108'15,"-1"2"-2"-15,1 0-11 0,-1 0-6 0,1 1-8 16,-1-1 7-16,0 1 2 0,0 1-18 15,-1 1 0-15,1-1-5 0,-1 3-16 0,1-1-5 16,-1 1 9-16,-1 1-7 0,1-1-8 0,0 11 0 16,0-2 0-16,1-3-8 0,0 0-4 15,1-11-4-15,0 12-5 0,0 1 6 0,0-1-2 16,0-2-22-16,12 10 8 0,-9-12-5 0,0-4-13 16,0 2 9-16,0-2 1 0,0-1-4 15,0 1-4-15,1-2 11 0,-1 1-1 0,3-2-19 16,-2 0 8-16,0-1 20 0,-4 0-9 0,0 0-12 15,0 0 9-15,7 0 11 0,-7 0-20 16,14-14 10-16,-12 11-1 0,0-1-3 0,-1-2-10 16,1 2-11-16,-2-3-24 0,-1 2-29 15,0-1-44-15,1-2-48 0,-10-13-91 0</inkml:trace>
  <inkml:trace contextRef="#ctx0" brushRef="#br0" timeOffset="64824.564">17236 12890 2 0,'2'-1'146'0,"-2"-2"-3"15,1 1 8-15,-1 0 0 0,1 0-6 0,0 1 3 16,-1-1-22-16,2 2-25 0,-2-2 3 0,-1 1-15 16,2 0 0-16,0 1-19 0,0-1 18 15,0 1-13-15,0 1-17 0,2 1 23 0,-1 1-17 16,0 2 12-16,2-1-10 0,6 9-11 0,-4 1-14 16,1 0 17-16,2-1-19 0,-2 4 5 15,1-2-11-15,-1 1-5 0,1-1 8 0,-1-2-8 16,-1 0-15-16,0-2 20 0,-2-2-3 15,-1-1-3-15,-1-1-4 0,0-2 11 0,0 0-12 16,-1-1 0-16,2-1 11 0,-2 0 17 16,1 0-20-16,-1-1-18 0,1-1 17 0,-2-1-3 15,1 2 9-15,0-2-23 0,-1 0 26 0,-1 0 10 16,1-3-23-16,0 0-17 0,-1 0-7 16,0-2 11-16,-2-1-17 0,1-10-15 0,-3 0 14 15,0 0-6-15,-1 0-13 0,1-2-7 16,0 3 16-16,-1 1-30 0,-1 0-8 0,2 3 16 15,2 2 2-15,-1 2-5 0,2-2-12 16,-2 4 4-16,2-1 2 0,0 2-17 16,1 0-1-16,-1 0 5 0,1-2-33 0,0 3 6 15,1-2-12-15,0 5-9 0,0 0 22 0,0-6-41 16,0 6 8-16,13-23-3 0,-9 12 35 16,1 8-19-16,-2-3 4 0,0 2-3 0,0-2 14 15,1 2 32-15,-2-1-7 0,-1 2 13 0,2 0 51 16,-1-2-22-16,0 0 17 0,0 1 14 15,-1 0 0-15,1 0 12 0,0-1-2 0,1 1 17 16,-1 1 6-16,0 0 16 0,0-2-7 0,0 2 8 16,1 2-5-16,-1-3 5 0,-1 3 7 0,0-3-4 15,0 1-4-15,-1 1-6 0,1 1 0 16,-1 1 6-16,0 0-23 0,0 0 16 0,0 0-3 16,0 0 3-16,3 13 9 0,-3-7-24 15,3 11 1-15,0-1-6 0,-1 1 7 0,2-1-8 16,-1 0 0-16,3 0-9 0,0-2-8 0,-1 1 18 15,2-4-29-15,0 1 2 0,1-3-15 16,-1-2-1-16,0-2-32 0,-2-1-28 0,2-1-50 16,0-3-34-16,-7 0-80 0,0 0-71 15,14 0 0-15</inkml:trace>
  <inkml:trace contextRef="#ctx0" brushRef="#br0" timeOffset="66150.57">17855 12561 107 0,'-2'-1'117'0,"1"0"-8"0,-1 1 14 0,0-2-8 15,-2 0 1-15,3 1 3 0,0 0-12 16,1-1 15-16,-2 1-3 0,2-1 3 0,-2 1-14 15,2 0 4-15,-3-1-5 0,2 1-17 16,-2 0 14-16,1 0-14 0,2 1-2 0,-1 0-12 0,1 0-7 16,-1-1-3-16,1 1-11 0,0-1-17 15,0 2 13-15,-1 0-9 0,1 1-4 0,-1 1-1 16,3 1-17-16,-1 1 14 0,0 1-24 16,2 11 26-16,1-1-14 0,0 2-9 0,-1 0 24 15,2 4-16-15,-1-3 5 0,0-8-24 16,0 7 5-16,0-1-3 0,-1-1 11 0,0 1-17 15,-1-5 9-15,0-6 0 0,-1 3 5 0,0-1-12 16,0-3-2-16,1-1 37 0,-1-1 8 16,-1 0-27-16,1 1 6 0,1-1-9 0,-2-1 31 15,1 0 0-15,0-1-5 0,0-1 19 0,-1 2-20 16,0-2-39-16,0-2 29 0,-2 2-23 16,2-3 13-16,-2 0-13 0,0-3 8 0,-4-6-38 15,2-3-8-15,-3-2 6 0,0 1 3 0,1-2-22 16,-2 2 1-16,1-3 3 0,-1 1-2 15,3 1 0-15,2-1-14 0,-3 1 16 0,0 2-11 16,1 0 7-16,0 1-17 0,2 3 11 0,-1 2 4 16,2 0-6-16,0 4 15 0,-1-2-14 15,2 3-11-15,-1 0 10 0,0 0-10 0,0 0-10 16,2 0-11-16,0 1 16 0,0 3-17 0,0 0 21 16,0-7-21-16,0 7-13 0,12-12 11 15,-7 7-16-15,6-3 31 0,0 0-32 16,-2 3 11-16,-4-2-11 0,6-2 4 0,-2 2-4 15,-2 1 14-15,0 1-9 0,-2 2 23 0,1-2 13 16,-3 0 25-16,3 2 38 0,-3-1 31 16,0 1 5-16,1-1-19 0,-2-1 17 0,0 1 8 15,1 3 3-15,-1-3 13 0,0 1 9 0,0 1-31 16,-1 0 19-16,0 2-14 0,2-3-8 16,-2 2 16-16,-1 0-7 0,2 1-11 0,-2 0-5 15,0 1 17-15,0 1-13 0,-1 2-17 16,1-1 22-16,-2 2 1 0,1 1-6 0,-1 1 5 15,1 10-9-15,1-7-4 0,-5 17 8 0,4-13-21 16,0 3 15-16,1-9-17 0,0 4-6 0,0 2 9 16,0 1 2-16,12 12 3 0,-6-13-9 15,-3-4-5-15,4 1 10 0,-1-3-10 0,0-1-29 16,0-2 5-16,0-3 5 0,0 2 9 16,-1-3-17-16,1 0-6 0,-6-1-7 0,0 0-17 15,10 0-5-15,-2 0-27 0,15-11 18 16,-11 4-5-16,2-1-3 0,-3-1-4 0,0-2-1 15,0 3 12-15,-5-2-6 0,1-1 2 0,-2 3 9 16,0-2 13-16,-2 3-3 0,-2 0 19 0,0 0 4 16,0 1 28-16,0 0 13 0,-1 0 1 15,1 0 8-15,-1 1 4 0,0 5-9 0,0 0 13 16,0-8 3-16,0-4 20 0,-12-11-26 16,8 8 12-16,-1 5 7 0,1 2 23 0,1 1-20 15,0 1 12-15,0-1 2 0,-1 2 10 0,2 0-19 16,0 0 8-16,0 2 3 0,0-1-7 0,2 1-7 15,-2-1 14-15,1 2-9 0,-1 0-3 0,0 1-25 16,0 1 7-16,2 0-9 0,0 0 15 16,0 0-6-16,-6 11 6 0,5-5-11 15,-1 1 5-15,-3 9 3 0,3-3 9 0,2-2-5 16,0 2-3-16,0-13-20 0,0 9 18 0,0 4-7 16,11 12-9-16,-7-11 4 0,0-3-9 0,0-2-17 15,0-2-37-15,1-1-6 0,0-1-7 16,5 6-44-16,0-6-15 0,-2-5-66 0,-2 2-107 15</inkml:trace>
  <inkml:trace contextRef="#ctx0" brushRef="#br0" timeOffset="66640.765">18216 12298 70 0,'-1'-4'126'16,"0"1"-10"-16,1 0-6 0,0 0-8 0,-1 1-1 15,0-1 0-15,1 0-20 0,-2 2-5 16,2 0 0-16,-2 1-8 0,0 1-17 0,0 0 9 16,0 4-11-16,-8 3 4 0,3 0-4 0,0 3-13 15,0 1-4-15,-2 0 12 0,3 1-10 0,1-4-4 16,1-2-11-16,2 1 2 0,0-1 7 16,2-1-22-16,-1 0-4 0,0-3 12 0,1 2-6 15,0-5-22-15,0 0 21 0,0 0-1 0,0 6-4 16,12 3-11-16,-7-6 14 0,1-2-32 15,0 0 7-15,1-1 17 0,0 0-7 0,1 0-1 16,0 1 2-16,-2-1-1 0,2 0 16 0,1 1-20 16,-3 0 3-16,10 3 3 0,-5 0-3 15,-4 1 11-15,-1-1-18 0,-1 0 14 0,-2 2-5 16,-1-2 15-16,-1 2-5 0,-1-6-4 0,0 0-2 16,0 8 2-16,0-1-40 0,0-1 28 0,-13 14-50 15,9-9-44-15,0-4-34 0,-2 0-74 16,1-2 15-16</inkml:trace>
  <inkml:trace contextRef="#ctx0" brushRef="#br0" timeOffset="67324.556">18361 12061 16 0,'0'-4'152'0,"-2"0"3"0,2 0-17 16,-1-1 9-16,0 3-12 0,0-1-6 0,0 0 2 15,0 0 4-15,-1 0-24 0,1 1 0 16,0-1 7-16,-1 1-22 0,0 0 5 0,2 0-13 16,-2-1-3-16,0 2-11 0,1 0-2 15,-2-1-8-15,1 1-23 0,0 0 22 0,0 0-22 16,1 0-3-16,0-1-1 0,0 1 18 0,1 0 0 15,-1 0 3-15,0-1-6 0,1 1-20 0,-1 0 16 16,0 0-26-16,-1 0 12 0,2 0-23 16,-2 1-6-16,0-2 26 0,1 2-27 15,-1-1 27-15,-1 0-5 0,1-1 3 0,-1 1-16 16,1-1-23-16,0 1 9 0,0 0 25 0,0 0-26 16,0 0 19-16,0 0-6 0,-1-2-6 15,2 2-26-15,-1-1 15 0,0 2 20 0,0 0 1 16,1-1-18-16,-1 0 15 0,1 1-21 0,0-1 28 15,0 0-12-15,0 0-15 0,1 1 23 16,0 0-21-16,0 0 11 0,0 0-17 0,0 0 11 16,0 0-7-16,0 0 1 0,-7 11 6 0,9-7 16 15,0 1-17-15,5 11 6 0,-2-1 19 16,4 3-18-16,-1 1 28 0,2 0-4 16,-1 1-1-16,1 2 10 0,2-2-16 0,-1 1-2 15,0 0-15-15,0-1 1 0,-1-1 14 0,0-1 3 16,0-1-28-16,-2-1 8 0,-1-2 9 0,2-3-29 15,-4 2 25-15,0-6-18 0,-1 3-39 16,-2-3-23-16,0-1-17 0,-2 0-32 0,0-2-40 16,0 2-21-16,0-6-71 0,0 0-289 15,0 0 0-15</inkml:trace>
  <inkml:trace contextRef="#ctx0" brushRef="#br0" timeOffset="67586.175">18327 12282 87 0,'-1'-4'81'0,"1"1"-21"0,1 0-11 0,1-1-22 15,2 0-47-15,7-7-31 0,-2-1-56 16</inkml:trace>
  <inkml:trace contextRef="#ctx0" brushRef="#br0" timeOffset="68018.578">18518 12060 115 0,'-2'4'126'16,"-1"1"-32"-16,1 1 4 0,-4 10 1 0,-1-1-8 15,1 0-21-15,0 0 9 0,3-5-4 0,-3 4-7 16,5-2-9-16,0-1-17 0,1-2 5 16,0-9-7-16,0 8 2 0,0 0-18 0,0-2 18 15,0-6-12-15,0 8-16 0,0-1 18 16,13 4-5-16,-11-7-4 0,1 0 0 0,1-1-14 16,-1-1 5-16,0 0-20 0,-1 0 22 15,1-2-14-15,0 0 11 0,-1-1 0 0,1 0-6 16,0-1 3-16,-1 0-7 0,0-1 5 0,1-1-1 15,-1 0 11-15,-1-1 2 0,0-1-1 16,-1 0-4-16,1 0 12 0,0-1 1 0,1 1 0 16,-2 0-12-16,0 6 4 0,0 0 17 0,0-8 0 15,0 1-17-15,0 7 0 0,0-8 7 0,0 8-8 16,0-7-24-16,0 7 6 0,0 0 2 16,0-6-18-16,0 6-18 0,0 0-7 15,12-9-73-15,-9 9-6 0,0 0-57 0,3 0-37 16,-3 0-62-16,2 0 1 0</inkml:trace>
  <inkml:trace contextRef="#ctx0" brushRef="#br0" timeOffset="68408.103">18686 12012 6 0,'-2'-3'142'0,"2"-2"1"0,0 2 2 0,-2 1-28 16,2 0 15-16,0-1-22 0,0 1-9 0,-1 0-4 15,1 2-18-15,-1-1-6 0,0 2-10 0,1 1-1 16,0 0-7-16,0 2-5 0,0 0 22 16,1 1-16-16,0-1-4 0,1 0-6 0,0 1-5 15,3 9-20-15,-3-5 15 0,5 2-7 16,0 1 6-16,3-2-9 0,-3-3-6 0,-1 1-20 15,0-3 2-15,0 2-20 0,-1-4 5 16,-2 0-1-16,1-1 6 0,2 1-9 0,-2-1-12 16,1-2 15-16,1 1-2 0,-2-1 5 0,-4 0 5 15,0 0-14-15,7 0 13 0,-7 0-11 16,6 0 10-16,4-10 4 0,-7 5-4 0,-1 0 2 16,0 1-26-16,0-3 23 0,0 1 3 0,1-10-2 15,-3 1 3-15,0 3-17 0,0 1-13 0,0 0 6 16,0 3-44-16,0-3-15 0,0 1-52 15,0 0-75-15,0 3-18 0</inkml:trace>
  <inkml:trace contextRef="#ctx0" brushRef="#br0" timeOffset="69170.511">18932 11855 22 0,'-2'-3'141'0,"1"0"-2"16,0 2 0-16,0-1 9 0,1 0-15 15,-3-1 1-15,2 0 9 0,0 1-11 0,0 0-16 16,0 0-1-16,1-1-19 0,-1 2 13 0,0-1-29 15,1 2 1-15,0-1-9 0,0-1-19 16,0 2 10-16,0 0-21 0,0 0-1 0,-1 2-5 16,1-1 9-16,1 2-10 0,0 0 4 0,1 0 1 15,0 3-10-15,-1-3 12 0,6 13 4 16,-1-3-26-16,2 3 0 0,-1-2-1 0,-4 2 14 16,3 0 0-16,1 0 0 0,-2 0-3 15,1-1-19-15,2-1 8 0,-4-4 3 16,-1-1-6-16,1-2 7 0,-2-3-18 0,0 2 9 15,-1-2 4-15,1-1-20 0,-1 0-1 0,1-1 26 16,0 2-27-16,0-3 17 0,-2 1-4 16,2 0 4-16,-2-1 29 0,0 1-23 0,1-1-4 15,-1-1-12-15,0 0 16 0,-1-4 5 16,0 1-16-16,-1 1 3 0,0-3-40 0,-7-5 16 16,3-1-4-16,0-1-18 0,-1 0-2 0,-3-1-1 15,2 0 12-15,0 1-20 0,3 3 6 0,1-1 11 16,1 1-20-16,0 2 2 0,0 0-11 15,0 1 15-15,2 1-8 0,0 0-19 16,-1 1-4-16,2-1 1 0,-1 0-1 0,0 0 1 16,1 1-34-16,0 4 37 0,0 0-27 0,0 0-10 15,0-8 9-15,0 8-6 0,0-7 21 16,12-4 9-16,-10 7-30 0,1 1 28 0,-1-1-12 16,1 0 41-16,-1 1-2 0,1 0 24 15,0-1 3-15,0 1 25 0,-1-1-13 0,0 0 37 16,0 1-18-16,-1-1 16 0,1 1 20 0,0-1-29 15,1 0 17-15,-2 1 15 0,1 0 2 0,0 1 12 16,-1-2-15-16,0 3-7 0,1-1 6 16,-2 0-4-16,3 0 0 0,-1 1-4 0,-2 1-12 15,0 0 11-15,0 0 6 0,0 0 1 0,0 0-7 16,5 13-16-16,-5-8 20 0,2 1-2 16,-1 1-19-16,3 9 16 0,0-1-5 0,1 1-20 15,-3-4 12-15,2 4-28 0,-1-4 6 0,0-2-34 16,1-1-27-16,2 3 1 0,-1-3-22 15,4 2-32-15,-1-4-33 0,0-1-29 0,-4-2-62 16,1-2 34-16</inkml:trace>
  <inkml:trace contextRef="#ctx0" brushRef="#br0" timeOffset="69558.185">19193 11779 73 0,'0'-3'119'0,"0"0"-4"16,-1 1-10-16,0 1 1 0,-2 0 12 16,1 2-15-16,-1 1-15 0,0 1 8 0,-1 0-11 15,1 1 4-15,-7 6-22 0,4-3-3 16,2 2 3-16,1-2 0 0,-1 0-19 0,1 0-10 16,-3 7-2-16,5-4-7 0,0-1 0 0,0-2 5 15,1-7-7-15,0 7-3 0,0-7-17 16,0 9 10-16,0-3-2 0,0-6-2 0,0 7-2 15,0-7 3-15,13 13-21 0,-10-9 22 16,-1-3-6-16,1-1-15 0,0 1 6 0,0-1-7 16,0-1 11-16,1 0 15 0,0 0-13 0,-2-2 21 15,1 1-2-15,0 0 12 0,2-2 0 0,-3 0 1 16,0 1 14-16,1 0-8 0,0 0-6 16,-1-2-1-16,2 2 11 0,-2 0-17 0,1 0-3 15,-1 1-9-15,0 1 13 0,0-2-25 16,0 1 0-16,0 1-13 0,-1 0-13 0,1 0-23 15,0 1-6-15,0-1-27 0,1 1-27 0,-1-2-15 16,-2 2-51-16,0 0-42 0,0 0-155 0,8 0 1 16</inkml:trace>
  <inkml:trace contextRef="#ctx0" brushRef="#br0" timeOffset="69988.035">19291 11747 15 0,'1'-1'102'0,"2"-1"-8"16,-1 4-3-16,0-1-18 0,-1 2 0 16,1 1-1-16,-1 0 11 0,1 0-10 0,1 1 2 15,-2 1-6-15,2-1 2 0,2 11-2 0,-1-6-13 16,-1 0 5-16,0-3 1 0,0 1-23 0,-1-3 18 15,0 1-8-15,0-2-2 0,0 1-9 16,0-1-5-16,-1 0 1 0,0-1 4 0,1-2 8 16,-1 2-14-16,0-2 9 0,0 0-20 15,-1-1-4-15,0 0 16 0,0-1-4 0,-1-2-19 16,0 1-3-16,1-3 8 0,0 0-8 0,-1-1-6 16,0-1-15-16,1-11 10 0,0 9 8 15,0-5 0-15,0 0-5 0,0-1 11 0,0 0-9 16,0-1 3-16,0 3 9 0,0 1 2 15,0 2-2-15,0 2 0 0,0 1 0 0,0 7-5 16,0-7 8-16,0 7-13 0,8-11-3 0,-7 11 9 16,1 1-12-16,3 1 14 0,-2 2 8 0,1-1-33 15,5 8 5-15,-1-3-24 0,0-1-10 16,-1-1-27-16,2 3-43 0,3 1-2 0,-1-1-57 16,-6-1-106-16,3 3 23 0</inkml:trace>
  <inkml:trace contextRef="#ctx0" brushRef="#br0" timeOffset="70326.136">19468 11451 138 0,'-1'-4'159'0,"-1"1"-19"0,0 1 5 16,2 2 1-16,0-1-12 0,0 2 2 0,0 0-9 15,0 2 8-15,1 1-7 0,1 1-14 0,3 11-7 16,5-2-19-16,-2 2 11 0,2 2-2 16,0-1-10-16,1 3-6 0,0-1 0 0,1-1-27 15,-1 0 6-15,0 0 6 0,1 0-22 16,-3 0-4-16,3-3-16 0,-2 1 9 0,-2-3-20 15,0 0 6-15,-1-2-33 0,-1-2-1 0,-3-2-25 16,0-1-14-16,-1-1-35 0,-1 0-19 16,-1-1-51-16,1 0-20 0,-1-4-71 0,0 0-147 15,0 0 0-15</inkml:trace>
  <inkml:trace contextRef="#ctx0" brushRef="#br0" timeOffset="70490.698">19433 11703 3 0,'12'-12'123'16,"9"-3"-15"-16,-1-1-17 0,-1 2-62 16,5-2-12-16,1 0-73 0,3-2-126 0</inkml:trace>
  <inkml:trace contextRef="#ctx0" brushRef="#br0" timeOffset="74521.094">16732 15077 16 0,'0'0'119'0,"0"0"-4"0,0 0-11 0,0 13 4 16,0-13-6-16,0 0-8 0,0 0 1 16,0 0-11-16,0 0 0 0,0 0-7 15,0 0-13-15,0 0-6 0,0 0-4 0,-4-9 2 0,5 2-15 16,-1 2-5-16,0-1 2 0,1-1-12 15,-1-2-4-15,0-4 6 0,0-2 1 0,14-17 12 16,-9 14-9-16,2 0-11 0,0 1-7 0,4-1-10 16,-2 2 19-16,1-1-4 0,1 2-4 15,0-2-11-15,-2 2 6 0,3 3 8 0,3-2-6 16,0 2-9-16,-1 1 11 0,0 1-17 16,0 1 5-16,2 0-8 0,-2 2 10 0,-1 0 12 15,5 1-9-15,-4 3-7 0,0 1 3 0,-3 0 4 16,0 2-5-16,-1 0-8 0,-2 0 9 15,-1 0 2-15,15 11-17 0,-10-4 5 0,0 2 8 16,0 1-6-16,0 3 9 0,-2 1 5 16,1 0-6-16,0 2-16 0,-2 3 14 0,-2 1-9 15,1-1 16-15,-2 3 2 0,-2-2-14 0,-1 2 7 16,-1 0 2-16,-1 1 7 0,-1-12 12 16,0 5-14-16,0 6-7 0,-10 23 8 15,4-23 2-15,-2 2 12 0,3-2-8 0,-4-2 3 16,-3 2 1-16,2-4-4 0,-1-1-3 0,-1 0-12 15,0-3 1-15,1-1 0 0,-3-5 9 16,-1 1-6-16,4-3 2 0,1-4-7 0,1-1 3 16,-3-1 0-16,2 0-2 0,-8 0 1 0,-20-12-10 15,16 3 4-15,1-2-8 0,0-3 9 16,1-1-27-16,4-1 29 0,0 0-25 0,2-4 16 16,5-3-20-16,2 2-1 0,4-1-15 0,1-2-14 15,2 11-8-15,0-7-27 0,13-21-27 16,-4 17-53-16,-2 2-89 0,4 3 19 0</inkml:trace>
  <inkml:trace contextRef="#ctx0" brushRef="#br0" timeOffset="74828.411">16981 14982 50 0,'0'0'174'0,"-1"0"-24"0,1 0 6 16,-1 0-1-16,0 0-12 0,0 0-21 0,2 0-15 15,-3 0-17-15,1 0-2 0,1 0-6 16,0 1-15-16,-1-1-27 0,-1-1-9 0,3 1-20 16,-1 0-36-16,1-1-50 0,-1 1-52 15,0-3-125-15,1 1 5 0</inkml:trace>
  <inkml:trace contextRef="#ctx0" brushRef="#br0" timeOffset="75002.943">17052 14898 71 0,'-1'0'108'0,"0"-1"-19"16,1-1-18-16,1 2-35 0,0-1-12 0,0 1-87 15,-1-1-63-15,1 0-79 0</inkml:trace>
  <inkml:trace contextRef="#ctx0" brushRef="#br0" timeOffset="117615.377">22883 11455 44 0,'14'0'157'15,"19"-18"-18"-15,-15 3-33 0,1 0-15 0,2-1-31 16,3-3-12-16,1-1-28 0,3 1-45 0,0-3-46 16,0 4-53-16,0-2-60 0,0 4-22 15</inkml:trace>
  <inkml:trace contextRef="#ctx0" brushRef="#br0" timeOffset="117946.491">23018 11304 83 0,'-1'-1'218'0,"1"1"-29"16,-1 0 23-16,-1 0-9 0,2 1-3 15,1 1-9-15,-2 2-18 0,2 2 7 0,3 11-38 16,-1-2 20-16,1 4-28 0,2 4-9 0,2-2 2 16,0 1-7-16,1 0 4 0,-1 3-53 15,2 0 0-15,1-1-21 0,2-3 24 0,-3 3-43 16,0-2 24-16,-2-1 13 0,3 1-63 15,0-1 31-15,-2 1-40 0,-1-6-39 0,-1 0-36 16,-2-5-32-16,-2-3-19 0,0-2-29 0,-2-1-26 16,1-2-82-16,-2-3-250 0,0 0 0 15</inkml:trace>
  <inkml:trace contextRef="#ctx0" brushRef="#br0" timeOffset="118587.974">23200 11207 32 0,'-2'-7'242'0,"0"3"-7"15,1-2-9-15,0 2 1 0,1-1-30 0,-1 2 15 16,-1 0 13-16,2-1-43 0,-1 1 6 16,0-1-42-16,2 2-6 0,0 0 4 0,-1 0-38 15,0 2 0-15,2 2-3 0,0-1-2 0,1 2-4 16,1 2-20-16,5 12 10 0,1 0 16 15,-3 2-19-15,3 3-6 0,-1-4 9 0,0 9-7 16,-1-4 3-16,-1 3-12 0,1 0-4 0,-2 2-24 16,-1 2 13-16,0 0-4 0,2-4-2 0,-3 0-21 15,1-2 13-15,-1-3-4 0,-2-2-6 16,1-1 8-16,0-1-6 0,0-6-7 0,-2-1 4 16,-1-10-10-16,0 6-3 0,0 0 4 15,0-6 2-15,0 7-11 0,0-7 12 0,0 0-8 16,9 10 5-16,-6-12 6 0,-1 0-23 0,0-4 5 15,5-12 17-15,-3-3-23 0,4-5 21 0,-2 0-23 16,0-2 6-16,0 0 3 0,-1-1-13 16,1-2-15-16,-1 4 12 0,1-3-6 0,1 1 1 15,-3 1 1-15,1 0-7 0,2 1 8 0,-1-3 0 16,-1 7-4-16,-1 0 10 0,0 5-1 16,-2 0-1-16,0 6 2 0,-1 4-2 0,0 1-3 15,0 0 9-15,2 3 8 0,-2 1-24 16,-1 1 11-16,0 2-7 0,-2 2 18 0,0 2-5 15,0 1-8-15,-3 14-3 0,-1 3 14 0,-2 2 4 16,-3 2-1-16,4 0 15 0,2-1-11 16,2 3 9-16,0 0 6 0,0-2 5 0,0-3-17 15,2 1-5-15,-1-1 15 0,2-14-18 0,0 7 3 16,0-3-7-16,0 3 6 0,14 7 8 0,-8-15 2 16,6 0-22-16,-2-2 10 0,1-5 3 15,0-1 0-15,5 0-7 0,28-11-14 0,-20 1-14 16,4-1 4-16,4-3 5 0,4 3 11 15,-1-3-8-15,3 1-16 0,0 1-4 0,0 0-5 16,1 0-2-16,-4 1-6 0,1 0-52 16,-4 3-45-16,-4 1-36 0,-2-2-18 0,-6 4 0 15,-2-2-14-15,-9 4-631 0,-3 3 1 0,-6 0 0 16</inkml:trace>
  <inkml:trace contextRef="#ctx0" brushRef="#br0" timeOffset="119367.94">23901 10924 39 0,'0'13'157'0,"-13"-13"14"0,13 0-7 15,0 0 0-15,-25 24-8 0,21-21 4 0,2-2-9 16,-1-1 1-16,2 2-35 0,-1-1 2 16,1 0-37-16,1-1 30 0,3-1-20 0,0-1-17 15,8-7-28-15,2-1-16 0,4-2-31 0,1-6-11 16,1 0-54-16,3-1-11 0,0-1-18 0,2 1-87 16,-1-3-66-16,1 1-82 0,-1 1 0 15</inkml:trace>
  <inkml:trace contextRef="#ctx0" brushRef="#br0" timeOffset="120423.541">24579 10690 61 0,'0'3'219'16,"2"1"-1"-16,0-2 10 0,-2 1 12 15,0-1 6-15,1 0-50 0,0 0 15 0,-2 0-4 16,3-1-12-16,0 0 14 0,-1 1-30 0,-1 0 8 15,3-1-17-15,-2-2-10 0,1 2-8 0,0-1 6 16,-2 1-8-16,1-2-22 0,0-1 3 16,-2 0-9-16,0-3-13 0,-1 0-7 0,-4-11-25 15,3-2-16-15,-6-2-2 0,-2 0 14 16,1-2-16-16,2 0-18 0,-2-5 7 0,0 2-4 16,3-2-20-16,2-1 3 0,-1-12-17 0,-3 1-10 15,2-2 14-15,2 4-11 0,-2-1-1 16,1 4 12-16,-3 0-9 0,2 1 8 15,1 5-9-15,1-2 14 0,0 5-8 0,-3 4-1 16,3 0-13-16,0 4 16 0,-2 5-19 0,3-3 16 16,-1 7-7-16,4 0-18 0,1 4 11 0,-3 0 8 15,3 0-10-15,-2 0 1 0,1 1-1 16,1 1 9-16,-1 0-1 0,0 1-5 0,1-1-9 16,-2 0 1-16,1 1 7 0,1 0-20 0,3 2 11 15,-5-1-7-15,0 1 28 0,0 4-17 16,0 0-3-16,0 0 10 0,-5 11-13 15,-3 4 13-15,1 0 1 0,0 3-2 0,-1 3-9 16,1-3 5-16,-2 2-6 0,3 2 4 16,-2-2 4-16,1-2 4 0,0 4-1 0,0-3-4 15,2-4-8-15,0 2 17 0,0-3 2 0,1-6 9 16,2-2-28-16,2-1 8 0,-1-1 8 0,0-2-5 16,3-2 6-16,0-5-1 0,0 0-3 0,0 0-2 15,0 0-1-15,15 7-9 0,-1-12 30 16,5-3-16-16,-1-4-11 0,1-1-1 0,1-2-2 15,-2 1 2-15,3-2-5 0,-2 0 0 16,2 0-11-16,1 0 8 0,-4 1 7 0,5-1-19 16,1 0 23-16,-1 4-56 0,-1-3 36 0,-1 2 18 15,0 0 2-15,-3 4-17 0,-1-2 12 16,-6 2 18-16,5-1-4 0,-9 4-9 0,2 1-17 16,-2 2 50-16,-3 0 4 0,-1 2-18 0,1-1-6 15,0 0-19-15,-3 0 37 0,3 0-2 0,-3 1-11 16,1-1-3-16,1 1 10 0,-1 0-22 15,1 0 26-15,-1 0 13 0,0 0 6 0,-1 1-8 16,0-1 9-16,0 0 13 0,-1 0-14 16,0 1-1-16,0 0-8 0,0 0 2 0,-12-12-9 15,1 5 6-15,-2-4-12 0,-3 0 10 16,2 1-3-16,-4-3-9 0,0 1-10 0,5-1 8 16,0 4-13-16,-2-3 7 0,3 3-18 0,0-1-2 15,3 0 11-15,2 3-31 0,1 3 15 0,4-1-15 16,-4 2-37-16,4 0-32 0,2 3-30 15,-1-1-35-15,1 1-26 0,0 0-29 0,0 5-612 16,1 1 1-16,-1 0 0 0</inkml:trace>
  <inkml:trace contextRef="#ctx0" brushRef="#br0" timeOffset="122338.487">23538 12414 71 0,'0'0'177'0,"0"0"-18"15,0 0 0-15,0 0 6 0,0 0-28 0,0 0-2 16,0 0 6-16,0 0 11 0,0 0-14 15,0 0 11-15,0 0-26 0,0 0 19 0,0 0 9 16,0 0 6-16,0 0-35 0,0 0 29 0,0 0-17 16,0 0 11-16,0 0-43 0,0 0 1 0,0 0-2 15,0 0 16-15,0 0-26 0,0 0 21 0,7 16-24 16,0 4 2-16,0 1 2 0,0 2-20 16,-1 2 2-16,2 2-10 0,-2 1-7 0,1 1-2 15,-2-3 11-15,2 0-18 0,0 1 9 16,1-4-7-16,-2 4 5 0,0 1-19 0,2-4 11 15,-2-1-13-15,2-1 0 0,-4-4-1 0,0-3-6 16,-1-4 6-16,-1-2 5 0,-2-1-1 16,0-4-9-16,3 2 18 0,0-2 1 0,-2-2-17 15,-1-1 19-15,0-1-22 0,-1-2 19 0,-2-3-40 16,-3-11 1-16,0-6-16 0,-2-2-1 16,2-7-7-16,-2-1 7 0,-1 3-18 0,1-2 10 15,3-2-17-15,4-1 11 0,-5 2-11 16,1 1-3-16,2 1 5 0,2-2-2 0,1 16 4 15,0-6-15-15,0-2 16 0,0 0-6 0,0 1 15 16,0 2 8-16,0 1-11 0,0 1 2 0,0 3 6 16,0 3 5-16,0 0-8 0,0 4-5 15,0 2 3-15,0 1-5 0,5-4-2 0,-3 5 1 16,2 3 6-16,-1 1 9 0,1 1-4 16,0 1 12-16,1 3-41 0,-2 1 30 0,9 6 9 15,-5 3 16-15,-2 1-37 0,-2 0 13 0,0-2 6 16,1 1 3-16,-2-3-11 0,5 4 12 15,-6-2-5-15,0-2-13 0,-1-2-37 0,1 1-6 16,-1-10 31-16,0 8-4 0,0 1-5 16,0-2-58-16,0 3-28 0,-19 14-16 0,9-12-28 15,-1-3-59-15,4-3-490 0,-1-1 0 0,1-3 0 16</inkml:trace>
  <inkml:trace contextRef="#ctx0" brushRef="#br0" timeOffset="122736.423">23837 12530 189 0,'2'-2'201'0,"0"-1"3"0,-1 1-24 0,1 0 7 16,0 0 11-16,0 0-7 0,-2 1-51 15,1 0-23-15,0 1-9 0,2 0 7 0,-6 2-15 16,2 1 9-16,0 2-41 0,-2 0 52 16,-2 8-64-16,-4 2 5 0,5 1 17 0,0 3-15 15,2-5 2-15,2-7-31 0,0 5 2 16,0 3 4-16,0 1-10 0,0 1-11 0,12 13-24 16,-6-18 5-16,1 1-2 0,1-5 9 0,2 1-14 15,-1-4 15-15,2 0-21 0,-1-3-15 0,-3-2 10 16,-7 0-7-16,7 0 20 0,5 0-1 15,10-14 6-15,-13 8 4 0,-2 0-5 0,0-4 4 16,0-2 2-16,-2 2 10 0,-4-3-12 16,-1 3-3-16,0-3-6 0,0-3-3 0,-15-16-28 15,7 16 8-15,-1 0-21 0,-2 1-36 0,1 1-17 16,2 2-29-16,2 5-50 0,-1 1-98 16,3-1-153-16,1 1 0 0</inkml:trace>
  <inkml:trace contextRef="#ctx0" brushRef="#br0" timeOffset="123233.639">23974 12460 176 0,'4'-1'193'0,"-2"-1"11"0,0 1 2 16,0 0-13-16,0 1-15 0,-1-2-19 0,1 2-3 15,0 0-1-15,1 0 12 0,-1 0-23 16,2 2 5-16,-1 2-40 0,2-2 31 0,-1 3 2 15,4 9-1-15,0 0-21 0,-3 3 13 16,4 0-19-16,1 3 4 0,-2-1-6 0,-1 2-18 16,3 0 13-16,-3 2-23 0,0 2-1 0,2-2-10 15,-1 0-8-15,0 1 8 0,-3 0-21 16,1 0 11-16,-2-2-7 0,3-3-10 0,-2 0 7 16,-3 0-10-16,1-7-8 0,0-2-6 0,0-2 15 15,-3-1-1-15,2-1-14 0,0-3-5 16,-2-3 20-16,0 0-2 0,0 0-11 0,0 0 8 15,-1 9-3-15,0-12-21 0,-2-2-5 16,-5-14-8-16,1-6-11 0,1-4 3 0,-2-1-12 16,-2-4-15-16,2-1 6 0,2-1-4 0,-5 0 2 15,3 1-6-15,2 2 4 0,0-1 18 0,1 2 5 16,-1 2-32-16,5-2 2 0,-2 0 5 16,2 3 7-16,-1 3 11 0,0 3-7 0,2 15-21 15,0-3 27-15,0 2-57 0,10-8 35 16,-8 12 0-16,0 2 29 0,2 1-26 0,1 0-15 15,0 5 24-15,-1 0-17 0,7 7 44 0,-1 2 7 16,-2 2-8-16,-2 3-17 0,-3-1-4 16,-1 2 39-16,-1 1-3 0,-1-10-33 0,0 5 28 15,0 1-16-15,-14 19-33 0,8-18-73 16,-4-3-44-16,1-4-68 0,1 0-576 16,-1-6 0-16,3-1 1 0</inkml:trace>
  <inkml:trace contextRef="#ctx0" brushRef="#br0" timeOffset="124322.841">24163 12232 131 0,'2'-2'251'0,"-1"0"-20"0,1 1-16 16,-2-1-18-16,2 0-3 0,0 2 14 0,-1-1-52 15,-1 1-25-15,0-1-5 0,2 2-24 16,-2 0 19-16,2 2-18 0,-1 1 3 0,0 0 14 16,1 2-23-16,-2 1-17 0,2 10-7 0,2-2-25 15,1 0 16-15,-2-3 10 0,3 4-44 16,1-1-19-16,1-1 36 0,2-4-5 16,-1 3-23-16,-1-2-21 0,1-2-5 0,0-1-12 15,-2-2 16-15,0-2-31 0,0-1 44 0,0-1-38 16,-1-2 11-16,-1 0 1 0,-5 0-15 0,0 0 22 15,24-10-8-15,-14 0-2 0,-2-1-3 16,0-1 13-16,-2-2 2 0,-1-4-12 16,-3 2 25-16,1 0-7 0,-3 8 19 0,0-3-9 15,0-3 17-15,0 1-17 0,0 0 30 0,0 2 14 16,0 1-33-16,0 1 30 0,0 2 17 0,0 0-9 16,0 7 25-16,0-8-10 0,0 8-27 15,0-7-2-15,0 7-7 0,0 0 18 0,0-7-10 16,0 7-12-16,11-7-1 0,-11 8-6 0,1 2 7 15,0 0-12-15,1 2 18 0,-1-1-21 16,1 1-21-16,2 1 35 0,-3 0-43 0,1 0 13 16,4 9-35-16,3-5 30 0,-3 0-26 0,-2-2-46 15,3 4 7-15,0-6-24 0,1-1 20 0,-2-2-8 16,-1-1-3-16,2 0-13 0,-3-2 4 16,-4 0-13-16,0 0 17 0,7 0 7 0,13-13-28 15,-6 2 15-15,-7-4 2 0,3 0 8 16,-4-2-14-16,2-2 7 0,-4-2 12 0,3-2 14 15,-4 1 10-15,2 0 4 0,-2-1 11 0,-1 0 26 16,-2 3 9-16,0 10-1 0,0-4 5 16,0-1 37-16,-11-18-3 0,9 20-1 15,-1 6 15-15,-3-6-1 0,1 1 17 0,1 4-8 16,0 2 22-16,1 0 5 0,0 0 1 0,0 2-23 16,0 1 48-16,0-2 11 0,2 1-48 15,-1 2 22-15,2-1 6 0,-2 0-12 0,-1 0-45 16,1 0 19-16,0 1-2 0,1 0 2 15,0 1-43-15,0 1 21 0,-1 0 4 0,2 0 6 16,0 0-17-16,-4 15-3 0,4 4 24 0,0-9-36 16,0 6 5-16,0 4-24 0,0 1-12 0,0 1 37 15,7 23-12-15,1-23-35 0,1-2-22 16,-2-1 9-16,-3-1-36 0,8-4-27 0,-6 0-21 16,2-4 4-16,-2-2-33 0,2-2 0 15,0-3-8-15,-2-2-5 0,-6-1 17 0,9 0-26 16,-2 0 5-16,18-14-13 0,-10 6 31 0,-1-1 18 15,0 1 20-15,1-9-1 0,0 6 21 16,-3-2 22-16,-1 1 44 0,0 0-28 0,-2-1 52 16,0 2 31-16,1 0-7 0,-4-2 24 0,3 3 5 15,-7 1 21-15,1 3 2 0,-1 1 21 16,-1 1-10-16,0-2 21 0,4 2-16 0,-5 0 31 16,1 2 5-16,-1-1-12 0,0-1-5 15,0 2-9-15,0 2 14 0,0 0 21 0,0 0-38 16,0 0 20-16,0-7-37 0,0 6-36 0,-1 2 12 15,-1 0 31-15,-1 3-72 0,0-1 0 0,1 0 49 16,0 3-36-16,0 9-17 0,-5-1 35 16,4-3 9-16,0 4-38 0,1-4-15 0,2-3-11 15,-3 2-18-15,3-3 14 0,0-1-7 0,0 1 20 16,-1-3-13-16,1 1-12 0,0-5 11 16,0 0 1-16,0 0-28 0,0 8 9 0,0-8 14 15,0 6-10-15,0-6 29 0,0 0-22 16,10 12 11-16,-8-12-20 0,0-1 7 0,1 0 6 15,-1-2 19-15,1 2-35 0,0 0-9 0,0-1-24 16,2-1-24-16,-3 0-19 0,2 0-39 16,-1-1-44-16,8-6-59 0,-6 1-249 0,3 3 0 15</inkml:trace>
  <inkml:trace contextRef="#ctx0" brushRef="#br0" timeOffset="125020.159">24846 11875 69 0,'0'-5'192'0,"0"2"-35"16,0 0 15-16,1 0-20 0,0 1 2 15,-1 1-10-15,2 1-6 0,0 1-13 0,1 0-3 16,-1 1-20-16,0 2 17 0,1 1-14 16,3 8-22-16,3 1 10 0,-3 0-1 0,1 2-11 15,-1-1 24-15,1 1-43 0,-1 0 27 16,1 1-31-16,1-2 53 0,-6-4-43 0,1-3 31 15,2 0-44-15,-4-2 12 0,1-2-38 0,-1 1-9 16,1-1 19-16,0-1 12 0,-1 0 6 16,1-2 21-16,-2 0 8 0,0-1-29 0,0-4-10 15,0 0-10-15,-2-1 5 0,-1-9-12 16,1 1-11-16,-1-6 1 0,2-1 20 0,-1 3-34 16,-4-1 9-16,5 4 1 0,1 7-7 0,0-2 15 15,0-3-3-15,0-1-45 0,0 1 57 0,0 2-37 16,0 1 9-16,12-8-24 0,-11 11 6 15,2 1-5-15,1 0-1 0,-4 0-13 0,3 0-8 16,0 1 11-16,-2 1 36 0,1-1-20 0,0 0 12 16,0-1 25-16,0 1-29 0,-2 2-30 15,3 0 1-15,-2-1-3 0,0 1 5 0,0 0-3 16,-1-1-21-16,1 1-13 0,0 0 5 16,-1 1-22-16,2-2 9 0,0 0-15 0,-2 1-21 15,2 0 10-15,-1-1-5 0,-1 2-3 0,0-1 0 16,1-2 5-16,-1 3-7 0,0-2 39 0,0 3 0 15,0 0 26-15,0 0 6 0,0 0 12 0,0 0 9 16,0 0 18-16,0 0 9 0,0 0 17 16,0-7 3-16,0 7 6 0,0 0 30 15,0 0-7-15,0 0 2 0,0 0 6 0,0 0 5 16,0 0 9-16,0 0-12 0,0 0-20 0,0 0 16 16,0 0-1-16,0-5 17 0,0 5-32 15,0 0-16-15,7-6-18 0,-7 6 34 0,0 0-39 16,0 0 23-16,0 2-36 0,0-1 8 15,0-1-11-15,0 1 3 0,2 0 5 0,-2 0-11 16,1 1-9-16,0-1 7 0,0 1 20 0,1 1-18 16,1 1-26-16,-1 2 23 0,0-1 0 15,-2 2 10-15,2 0-7 0,-1 11-5 0,3-2 15 16,-4-3-22-16,2-1 5 0,-1-3 8 0,2 0-27 16,-1-1-18-16,-1-3-8 0,10 7-3 15,-5-7-18-15,5 3-19 0,3-7-55 0,-3-1-41 16,-11 0-211-16,14 0 1 0</inkml:trace>
  <inkml:trace contextRef="#ctx0" brushRef="#br0" timeOffset="125783.301">25382 11437 6 0,'0'0'203'16,"0"-12"-4"-16,0 12 22 0,0 0-30 16,0 0-22-16,0 0-31 0,0 0 8 0,0 0-20 15,0 0-8-15,0 0-32 0,0 0 11 0,0 0-32 16,0 0 13-16,8-24-1 0,12 27-19 15,-12-3-25-15,4 0-23 0,-1 0-9 0,0 0 1 16,-1 0-19-16,-1 0-20 0,-1 0 12 16,-1 0-45-16,0 0 11 0,-7 0-1 0,9 0 3 15,-4 0 11-15,8-7 10 0,-9 3 3 0,6-4 14 16,-2-1 13-16,-3 3 1 0,-2-2 12 16,1 4 15-16,-2-3 12 0,0 0 7 0,0 1 25 15,0-1-21-15,-1 2 36 0,1 1-15 0,0-1 0 16,0 2 17-16,-2-1-5 0,2 0 17 15,-1 2-14-15,-1 2-17 0,0 0 25 16,-1 6 26-16,-3 7 11 0,-1 7-28 0,1 6 9 16,-4 1 8-16,0-1-12 0,-1 3-9 0,1 2-12 15,3 1 4-15,-2 1 0 0,1 0-26 16,1 3-6-16,-1-3 0 0,4 1-14 0,2-2-10 16,0 2 3-16,0-18-82 0,0 6 6 0,0 3 10 15,0 0-52-15,12 21-29 0,-9-28-35 16,-2-7-18-16,2-8-16 0,0-1-63 0,-1-3-426 15,0-4 0-15,0-2 1 0</inkml:trace>
  <inkml:trace contextRef="#ctx0" brushRef="#br0" timeOffset="126123.928">25736 11162 168 0,'0'-2'219'15,"-2"2"-6"-15,0 0 3 0,-1 1-32 16,0 2-6-16,1 2-10 0,2 1-30 0,-4-1-2 16,-3 12 12-16,5 0-29 0,0 4-31 0,2-2 9 15,0-9 2-15,0 4-21 0,0 2-16 0,13 19 8 16,-9-17-16-16,4-3-8 0,-4 1 1 16,5-7-12-16,-1 3-18 0,4-2 4 15,-1-2-24-15,-4-4 27 0,3 0-7 0,-2-3-5 16,-1-1-15-16,-7 0 23 0,0 0-34 0,24-12 42 15,-13 2-16-15,-1 0-27 0,-1-4 21 16,-5 1 1-16,1-3 18 0,1-2-2 16,-6-1-16-16,0 8 27 0,0-5-43 0,-11-18 8 15,3 15-15-15,-2 2-10 0,1-2-2 16,-2 6-13-16,-1 0-7 0,0 1-39 0,2 0-37 16,3 5-10-16,1 2-17 0,3 4-69 0,-1-2-254 15,2 2 0-15</inkml:trace>
  <inkml:trace contextRef="#ctx0" brushRef="#br0" timeOffset="126584.921">25946 11065 191 0,'3'-4'216'0,"-2"1"15"0,-1 0-19 15,1 1-27-15,-1 0-3 0,0 2-44 0,0 0-8 16,0 2 0-16,1 0-6 0,1 3 12 16,-2 0-27-16,0 2-30 0,0 0 13 0,2 0-42 15,-2 3 1-15,0 1 21 0,8 19-13 16,-5-14-6-16,1-1-27 0,4-3 1 0,-4 2-12 16,1-5-2-16,1-1-20 0,-2-2-29 0,3-1 4 15,0-1-23-15,0-1 8 0,-3-3-19 0,1 1-16 16,-5-1 8-16,0 0 0 0,8 0 4 15,0 0-2-15,11-16 12 0,-7 5 7 0,-3-3 23 16,-3 1-5-16,1-2 19 0,-2-2 8 16,0 1 11-16,-3-1 16 0,0 3-2 0,-2 14 10 15,0-10 19-15,0 2-6 0,0 0 18 0,0 8-1 16,0-9 11-16,0 3 17 0,0 6-14 16,0-7 0-16,0 7-16 0,0 0 0 0,0-6-12 15,0 6-24-15,0 0 18 0,0 0-12 0,8-9-10 16,-5 11 6-16,-1-1-17 0,-2 2-7 15,2 0-15-15,0 1 2 0,0-2-33 0,1 2-13 16,0-1-22-16,1 1-12 0,-2-3-13 0,3 0 8 16,-1 1 2-16,0-2-61 0,4 0-39 0,-8 0-70 15,0 0-50-15,21-16 0 0</inkml:trace>
  <inkml:trace contextRef="#ctx0" brushRef="#br0" timeOffset="126862.298">26245 10661 154 0,'-2'-11'182'0,"0"1"13"16,2 1 15-16,-2 3 5 0,0 2-33 0,1-2-5 15,0 3-10-15,0-1-15 0,1 1 13 0,0 2-28 16,0 0 23-16,-2 0-11 0,2 3 20 0,2 0-25 16,-2 3 14-16,0 1 4 0,0 1-7 15,2 13 10-15,-2-10-21 0,7 25 6 0,-3-10-22 16,-1 2 20-16,4 0-30 0,0 4 12 0,-3-4-27 15,0 1 6-15,5 1-15 0,-2 0 1 16,4 2-16-16,-2-1-14 0,-2-2 8 0,4 0-29 16,-2-2-9-16,-2-3 3 0,0 3-30 0,2-4-19 15,-3-1-29-15,1-4-19 0,-1-2-6 16,-2-5-46-16,0-2-48 0,-2-2-43 0,0-4-826 16,0-2 0-16,-2 0 0 0</inkml:trace>
  <inkml:trace contextRef="#ctx0" brushRef="#br0" timeOffset="127310.1">26228 11026 129 0,'-8'0'153'16,"4"0"-35"-16,0 0 2 0,1 0-15 15,3-2-34-15,-2-1-11 0,4-2-58 0,-1 0-33 16,5-9 0-16,6-4 9 0,-1 3-27 0,0-3-43 15,3 1 24-15,-1 0 3 0,1 1-5 0,-1-1 55 16,3 4 18-16,-5-2 21 0,0-1 18 16,1 3 34-16,-4 2 0 0,1-2 11 0,-1 6 9 15,-2 1-6-15,-2 0 3 0,-2 2 3 0,1 1 9 16,1 2-24-16,-4-1 11 0,2 2 7 16,-2 0-6-16,0 0-5 0,0 0 7 0,2 12 6 15,-1-6-18-15,0 1 11 0,0 0-8 0,1 10-13 16,-2-9-1-16,7 15-22 0,-4-8 0 15,3 1-24-15,-4-3 23 0,2-3-14 0,-1 5 18 16,1-5-54-16,1-3 16 0,2-1-10 0,-3-1 1 16,0-2 8-16,1 1-13 0,1-2-10 0,-2-1 4 15,2 0 8-15,-6-1 3 0,0 0-22 16,7 0 23-16,13-11-20 0,-11 2 13 16,0-2-13-16,2 0 16 0,-6-1 4 0,3-4-10 15,-1-2-7-15,-3-2 21 0,1-1-28 0,-2 0 21 16,1 4-7-16,-4 0-9 0,0 2-13 15,0 9-32-15,0-5-14 0,0-2-23 16,0 2-39-16,0 1-64 0,0 2-98 0,0 1-88 16,0 0 0-16</inkml:trace>
  <inkml:trace contextRef="#ctx0" brushRef="#br0" timeOffset="127827.635">26609 10411 199 0,'0'-5'235'0,"0"0"17"0,0 1-4 16,0 3-48-16,0-5-6 0,0 5-26 16,0-2 13-16,0 2-36 0,2 1 1 0,-1-1-19 15,1 5 19-15,0 0-13 0,2 1-34 0,4 11 5 16,-4 0-4-16,3 1-6 0,-1 2-6 0,1 2-5 15,2 1 4-15,-2 1-20 0,2 2 13 16,-1-1 5-16,0 1-20 0,0 0 2 0,-1 0-23 16,-1-1 19-16,0-1-34 0,0-3 20 15,-4 2-26-15,1-5 8 0,1 1-15 0,0-8-4 16,-2 0-7-16,-1-4-10 0,-1-3 17 0,2 1-23 16,-2 0-2-16,2-2-22 0,-2-1-1 15,0-1-2-15,0 0-12 0,0 0-19 0,3-16 34 16,1-7-7-16,1-3 8 0,-1 4-22 0,2-3 36 15,1-1-15-15,3 3-4 0,-1 0 12 16,1-2 19-16,0 7-17 0,1 4 11 0,-3-1-19 16,-3 6 8-16,0 2 10 0,2 2 6 0,-3 2-13 15,0 0 38-15,-4 3-18 0,0 0-23 16,5 0 4-16,15 14 31 0,-11-3 4 16,-4-2 33-16,4 3-1 0,-2 2-10 0,-1 2-41 15,-2 1 21-15,1 0-5 0,0-2 24 0,-5-9 22 16,0 3-46-16,0 2 33 0,0 2 6 0,0 2-46 15,-12 14 27-15,2-13-44 0,1-2-31 16,-5-1-3-16,1-2-25 0,-3-4-39 0,0 0-17 16,4-5-29-16,12-2-7 0,-11 0-104 0,-3 0-320 15,-12-17 0-15</inkml:trace>
  <inkml:trace contextRef="#ctx0" brushRef="#br0" timeOffset="128809.832">26975 10557 102 0,'11'-10'143'0,"1"0"-13"16,-1 1-21-16,-4-5-15 0,7 2 6 16,-8-1-16-16,1-1-19 0,-3-3 9 0,2 5-30 15,-2-4 18-15,0 4-13 0,-2 1 2 16,0 1-18-16,-1 2 3 0,-1 8 15 0,0-8-6 15,0 2 29-15,0 6-17 0,0-8-15 0,0 8 18 16,0-9-6-16,0 9-19 0,0-7-2 0,-13-4 25 16,12 11-24-16,-4-1 8 0,3 2 4 15,-2 1-11-15,-1-1 7 0,1 2 17 0,-4 7-13 16,0-3 4-16,1 1 3 0,1 3-21 16,1-1 19-16,-2-1-27 0,2 5 26 0,3-4-15 15,0-1-8-15,2 0 3 0,0-2-12 0,0-7-17 16,0 7-12-16,0-7-5 0,0 8-11 15,11 5-23-15,-6-10-7 0,0 0-25 0,1 0-23 16,1-1 22-16,1-2-24 0,2 0-11 0,3 0 21 16,20-11-36-16,-16 2-23 0,2 2-13 0,-2-2 14 15,-6-4 21-15,3 2 17 0,-4-3 12 16,-1 0 26-16,-3-4 21 0,0 3 52 0,-2 0 33 16,1-1-16-16,-5 10 46 0,0-2 2 15,0-5-2-15,0 1 1 0,0 1 27 0,10-8 23 16,-8 13-3-16,-2 0 8 0,0 1 12 0,0 1 15 15,0 0-13-15,0 1 10 0,0 2-3 0,0 1 17 16,0 0-20-16,0 0 14 0,0 0-23 16,0-7 0-16,0 7-13 0,0 0 18 0,0 0-22 15,0-7-22-15,0 7-9 0,0 0-6 0,0 0 7 16,4-7-3-16,-4 10-17 0,0 1 7 16,0 1 12-16,0 2-15 0,2 2-24 0,-2 1 20 15,5 22-2-15,-3-12 4 0,0 0-7 0,0-1-3 16,5 3-3-16,-3-2 1 0,-1-1-6 0,1 2-3 15,-2-3 1-15,3 1-2 0,-1-4-31 16,2 0 22-16,-3-3-6 0,5-1 1 0,-6-2-2 16,-2-4 3-16,4-1-11 0,-4 1 9 0,2-3-7 15,-2 1 4-15,0-3-12 0,0 0-6 16,0 0-1-16,0-1-17 0,-2-4-2 0,2 0 12 16,-2-1-21-16,0-11-3 0,-1-4 7 15,-4-2-46-15,4 1 43 0,-3-5-4 0,6 13-41 16,0-5 21-16,0-4 31 0,-11-24 4 0,9 24-16 15,0 1-25-15,-1 3 53 0,1-1-4 16,2 13-43-16,0-2 32 0,0 0 25 0,0 1-13 16,0 0-19-16,0 2-34 0,0 6 5 15,0-7 13-15,0 7-11 0,0-8 0 0,0 8-8 16,7-14 4-16,-2 12-21 0,-1-2 32 0,-2 1 10 16,5 1-11-16,-5-2-16 0,4 2 12 15,0 0-15-15,-2-1 27 0,2 1 8 0,-3 1-1 16,1-2 1-16,0 0-5 0,0 2 12 0,0 0 8 15,0 1-13-15,0-2 21 0,-1 1 29 16,-1 0-10-16,0 0 11 0,2 0-5 0,-4 1-10 16,0 0 36-16,0 0-13 0,0 0 12 0,0 0 18 15,12 13-4-15,-12-8 32 0,2 1 5 16,0 10-47-16,-1 0-16 0,1-2 52 16,0-3-4-16,2 6-33 0,0-1-2 15,-1 0 13-15,1-2-41 0,2 5 30 0,-2-8-25 16,3 2 13-16,-1-5-62 0,2-1-15 0,5-1-2 15,0-2 11-15,0-4-70 0,-4 0-19 16,8 0-25-16,25-17-28 0,-17 10-32 0,-1-3-406 16,1-7 0-16</inkml:trace>
  <inkml:trace contextRef="#ctx0" brushRef="#br0" timeOffset="130037.564">28213 10054 170 0,'2'1'247'0,"2"0"2"16,-2-1 14-16,0 1 17 0,2-1-15 0,-4 0 8 16,2 0-29-16,0 0-3 0,-1 1-24 0,0-1-9 15,0-1-22-15,1 1-8 0,-1 0-12 16,0-1-17-16,-2 0 0 0,2-3-27 0,-1 1-24 15,0-2 12-15,0 0-8 0,0-2-23 16,-5-11-6-16,5 8-17 0,0-7-3 0,-6-23-2 16,2 16-1-16,-1-2-10 0,0-5-4 0,-1 5-12 15,1-3 5-15,1-3 4 0,0 1-29 16,-2 0 13-16,4-1-14 0,1 1-5 0,0-3 6 16,0 3 0-16,-3 0-1 0,4 13-7 0,0-7-3 15,0-3 11-15,0-1 1 0,-10-26-5 16,7 32-3-16,0 2 5 0,1 2-1 0,0 2 12 15,-1 6-16-15,2 3 7 0,-1 0-13 0,1 2 13 16,1 2 0-16,-4 0-16 0,4 1 4 16,0 1-10-16,0 0 5 0,-2 2 3 0,2-2 1 15,0 1-7-15,0 2 7 0,0 2-2 16,0-2 3-16,-2 1 3 0,1 2 14 0,0 0-18 16,-1 0 9-16,-1 1-7 0,-2 10-7 0,-2 1 9 15,-3 2 9-15,1 3-6 0,-3-3 14 0,-1 3-26 16,-1 1 18-16,0 1 0 15,-3 0-15-15,1-2 7 0,2 3 7 0,-1-1 0 16,1-2 5-16,1 3-35 0,2-3 18 0,1-1-26 16,3-3 18-16,4-5-18 0,-4 1-9 0,3-2 18 15,1-3-1-15,-2-1 14 0,2-1-11 16,3-1-4-16,-1-2 28 0,0 0-13 0,1-3-15 16,0 0 3-16,0 0-6 0,0 0 30 15,0 0-15-15,12 6 5 0,-5-8 13 0,14-3 5 16,-6-4-27-16,7 1 7 0,5-2 19 0,-5 1-21 15,3-3-32-15,3 0 19 0,0 2-19 16,1 2 22-16,-1-2-23 0,-1-1 25 0,0 1-5 16,-3-1 21-16,0 2-25 0,-1-1 44 0,-2 1-16 15,-6 2 11-15,-1 0-2 0,-2 3 2 16,-5 0 5-16,1 3 21 0,-4-2 7 0,3 1-3 16,-4 1-19-16,0 0 5 0,0 0-2 15,0-1 17-15,-1 2-17 0,0-1-10 0,0 1 21 16,-1 0-25-16,0-2 7 0,1 2-9 15,1 0-8-15,-2-1 22 0,1 0-11 0,-1 1-3 16,1 0 0-16,-2 0 10 0,1 0-4 0,-1 0 29 16,0 0-7-16,1 0 6 0,0-2 8 0,-1 2-10 15,-1-3 13-15,0 2-24 0,-2-1 0 16,-1-1-2-16,-1 0 2 0,-6-7-11 0,-2-1 9 16,-1 0-20-16,6 0-5 0,-5-2 3 0,-2-1-22 15,4 0-12-15,0-2-28 0,0 4-21 16,7 1-32-16,1 0-20 0,1 3-39 0,2-2-30 15,0 10-698-15,0-7 1 0,12-12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7-22T10:36:12.461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5259 9174 46 0,'0'0'69'0,"0"0"-53"0,0 0 20 0,0 0 13 15,0 0-39-15,0 0-13 0,0 0 9 0,-14 0 12 16,14 0 22-16,0 0 14 0,0 0-15 15,0 0 6-15,0 0 20 0,0 0-11 0,0 0 20 16,0 0 4-16,0 0 8 0,0 0-15 0,0 0-5 16,0 0 0-16,0 0 6 0,0 0-2 0,0 0-14 15,0 0 11-15,0 0-8 0,0 0 1 0,0 0 6 16,0 0 1-16,0 0-12 0,0 0-10 16,0 0 17-16,0 0 8 0,0 0-15 15,0 0 13-15,0 0 0 0,0 0 18 0,0 0 12 16,0 0-29-16,0 0 5 0,0 0 16 0,0 0-9 15,0 0-21-15,0 0 15 0,0 0-11 16,0 0 13-16,0 0-37 0,0 0 27 0,0 0 25 16,0 0-54-16,0 0 23 0,0 0 0 0,0 0 0 15,0 0 6-15,0 0-10 0,0 0 1 16,0 0 4-16,0 0 3 0,0 0-12 0,0 0-3 16,0 0 11-16,0 0-29 0,0 0 23 0,0 0-5 15,0 0-11-15,0 0-17 0,0 0 11 0,-13 0-2 16,13 0 6-16,0 0-18 0,0 0-1 15,0 0 18-15,0 0-19 0,0 0-7 0,0 0 11 16,0 0-30-16,0 0 24 0,0 0 3 0,0 0-15 16,0 0-2-16,0 0 3 0,0 0 2 15,0 0 19-15,0 0-13 0,0 0-13 0,0 0 10 16,0 0 4-16,0 0-21 0,0 0 22 0,0 0-18 16,0 0 8-16,0 0-2 0,0 0 7 15,0 0-11-15,0 0 4 0,0 0-16 0,0 0 24 16,0 0-23-16,0 0 14 0,0 0-1 0,0 0 12 15,0 0-8-15,0 0 0 0,0 0 5 0,0 0 3 16,0 0-10-16,0 0 4 0,0 0 9 16,0 0-7-16,0 0 1 0,0 0 14 0,0 0-10 15,0 0 5-15,0 0-8 0,0 0 3 0,0 0-2 16,0 0-2-16,0 0-6 0,0 0 12 16,0 0-8-16,0 0 13 0,0 0-16 0,0 0 12 15,0 0-13-15,0 0 2 0,0 0 12 0,0 0-10 16,0 0 8-16,0 0-21 0,0 0 3 15,0-13-2-15,0 13 6 0,-1-31-6 0,7 17 16 16,2-4-13-16,4-2 2 0,-4 2 9 0,6-3-13 16,1 0-2-16,-1 2 1 0,-1-2-1 0,-1 3 1 15,3-3 7-15,-3 3 1 0,0 1 7 16,-1 5-19-16,-2-4 20 0,-1 2-8 0,2 3 3 16,-5 2-12-16,-1 2-1 0,0 1-10 0,-1 1 19 15,0 0 4-15,0 3-9 0,-2-1-14 16,0 0-13-16,2 2 4 0,-2-2-45 0,0 2-23 15,0-1-37-15,-1 2-22 0,0 0-26 16,0 0-48-16,0 0-635 0,-15 4 0 0,1 2 1 16</inkml:trace>
  <inkml:trace contextRef="#ctx0" brushRef="#br0" timeOffset="1173.601">5194 9265 86 0,'-1'-1'81'0,"2"1"3"0,-1 1 24 16,0-2-11-16,0 0 5 0,0 1-13 0,0 1 1 15,1-2 0-15,-1 1-7 0,0 0-6 16,1 1 10-16,-1-1-3 0,0 1 12 0,0-1-11 16,0 0 12-16,0 0-12 0,0 0 17 0,0-1-20 15,0 1 13-15,0 0 10 0,0 0-8 16,0 0-23-16,0 0 11 0,1 0-10 0,0-1 8 16,-1 1 4-16,-1 0-7 0,1 0 11 15,-1 0-37-15,2 0 10 0,0 0-8 16,-2 0-14-16,1-1 7 0,1 1-23 0,-2-1 0 15,0 1-1-15,1-1 11 0,0 1 12 0,0 0-48 16,0 0 15-16,0-2-1 0,0 2 13 0,0-1 11 16,-1 0-3-16,2 0-31 0,-2 1-14 15,1-2 28-15,0 1-16 0,0 0-12 0,0-1 16 16,1 0 8-16,-1-1-11 0,-1 1 22 16,1-1-37-16,-1-1 38 0,2 1-21 0,-2-1-6 15,1 1-18-15,0-1 23 0,-1 1-17 0,1 3-21 16,0 0 7-16,0 0 4 0,0 0 9 15,0-7 3-15,0 7-5 0,0 0-11 0,0-7-9 16,0 7 1-16,0 0 19 0,0-7 6 0,0 7-24 16,0 0 34-16,0 0-2 0,0-7-17 15,0 7 20-15,0 0-22 0,0 0 23 0,0 0 3 16,0 0 5-16,0-6-15 0,0 6 28 0,0 0 9 16,0 0-6-16,0 0 16 0,0 0-51 0,0 0 19 15,0 0 5-15,0 0-4 0,0 0 20 16,0 0 0-16,-7-10-10 0,7 8-5 0,0 2 2 15,0 0 17-15,0-1 15 0,0 1-46 0,0 0 26 16,1 0-3-16,-1 0-20 0,1 0 19 16,-1 0 9-16,0 0-8 0,0 0-2 0,0 0 22 15,0-2-7-15,0 4-21 0,0-1-5 16,3 2 2-16,0-1 10 0,8 8-17 0,0 2 13 16,3 3 6-16,-1-1 5 0,4 2 9 0,2 1-15 15,-1 1 9-15,2 0 4 0,-1-1-2 0,3 1-8 16,1 1-8-16,-1 0 2 0,3 0 3 15,1 2 10-15,-3-3-8 0,2 4-3 0,-3-3 16 16,1-1-6-16,0 2 0 0,1-2-10 16,-5 0 6-16,0 0-12 0,-3-1 2 0,4-1-2 15,-2 1-5-15,-1 3 7 0,1-2 8 0,-1-3-11 16,-3 0-4-16,1 0 0 0,-2-1 12 16,-6-5-14-16,4 0 10 0,-1 1-9 0,-2-6-1 15,-3 1-6-15,0-1 0 0,0 0 8 16,-3 0-1-16,2-1-7 0,-1-2-6 0,-1 1 0 15,0 2 1-15,-2-3 8 0,2 0 0 0,0 2-4 16,0-2 6-16,-1 0-5 0,-1-1 4 16,0 0-9-16,0 0 8 0,0 0-9 0,0 0 8 15,0 0 1-15,0 0 9 0,0 0-4 0,0 0-16 16,0 0 15-16,10 10 6 0,-9-9-10 16,-1 0-1-16,0 0-2 0,0-1 22 0,0 0-13 15,0 0-6-15,0 0 4 0,0 0 13 16,1 2-7-16,0-1 2 0,-1-1-5 0,2 0 17 15,-2 0-16-15,0 0-1 0,2 0-7 16,-1 2-2-16,-1-2 2 0,-1-2-6 0,1 2 16 16,1-1-9-16,1-3-9 0,0-2 16 0,4-10-23 15,0-7-43-15,2-2-33 0,2-4-56 16,-1-2-79-16,0-5-915 0,3 3 0 0,-3-2 1 16</inkml:trace>
  <inkml:trace contextRef="#ctx0" brushRef="#br0" timeOffset="3709.054">6062 8403 93 0,'0'0'100'0,"0"0"-2"0,0 0-17 16,0-11 4-16,0 11-6 0,0 0-7 15,0 0 5-15,0 0-15 0,0 0 5 0,0 0-3 16,0 0-5-16,-14 0-27 0,14 0 6 0,0 0 12 16,0 0 0-16,0 0 1 0,0 0-15 15,0 0 7-15,0 0-1 0,0 0-9 0,0 0 7 16,0 0 16-16,0 0-14 0,0 0 16 0,0 0-16 16,0 0 7-16,-26 1-12 0,26 0-10 15,0 0 18-15,1 0-10 0,-1-1-2 0,0 1-17 16,1 1 10-16,1-2 4 0,0 2-20 0,2-1 13 15,0 0 11-15,2 2-21 0,0-1 6 16,9 5-13-16,-1 0 2 0,1 1-5 0,0 0 20 16,2 3-15-16,-2-1-7 0,0 1 7 15,0 0 19-15,-2 1-6 0,2-1-8 0,-2 0 4 16,-1 2 6-16,-4 2-14 0,3-2-19 0,-4 1 20 16,0-1-4-16,-1-3 5 0,1 4 0 15,-4 1 0-15,0 1-1 0,-1-4-2 0,0-2-20 16,-2-1 17-16,0-9-1 0,0 7-12 15,0 0 21-15,0 0-9 0,0-1 0 0,0 1-17 16,-15 12 1-16,10-9 9 0,-1 5 7 0,1-6 9 16,-2-3-8-16,-2 4-6 0,1-3-2 0,1-1 16 15,1-2-15-15,-1 1-3 0,3-4 6 16,-1 1 3-16,1 1-15 0,1-1 34 0,0-1-16 16,-1 0 11-16,2 1-18 0,2-2 24 15,0 0-5-15,0 0-3 0,0 0-1 0,-7 0-2 16,7 0 16-16,0 0-6 0,-7 0 20 0,7 0-15 15,0 0-19-15,0 0 6 0,-6 0 3 16,6 0 8-16,0 0-10 0,-10-10 14 0,9 9-39 16,0 0 18-16,0-1 2 0,1 2-2 0,-2-3 8 15,2 1-4-15,0 0-10 0,2-1-4 16,-2 2 18-16,0-2-29 0,1 1 24 0,1 0-1 16,-1-1-19-16,1 1 10 0,0 0 8 15,1 1 3-15,1-2-14 0,0 1 15 0,1 2-17 16,0 0 15-16,3-1 10 0,-2 2-14 15,3-1 1-15,5 0 6 0,20 14-2 0,-15-6 19 16,3 4 13-16,1 1-1 0,-2 0-13 0,-4 4-35 16,5-1 2-16,0 5 10 0,1-1-3 0,2 2 5 15,0-2-7-15,1-1 17 0,-1 0 3 16,-2-1-3-16,1-3 9 0,1 1-36 0,1-5-15 16,1-4-6-16,-1-5-20 0,-10-2-22 0,6 0-34 15,27-20-47-15,-24 3-35 0,3-2-58 16,-3-2-290-16,-2-1 1 0</inkml:trace>
  <inkml:trace contextRef="#ctx0" brushRef="#br0" timeOffset="5210.202">6489 8224 111 0,'0'-12'148'0,"0"12"0"0,0 0-9 0,0 0 7 15,0 0 5-15,0-13-9 0,0 13-6 0,-14 0-1 16,14 0 12-16,-15-19-27 0,14 17-1 16,1 1 4-16,0 0-16 0,-1 1-1 0,0-1-17 15,0 0 26-15,0 1 16 0,0-2-30 0,0 2-24 16,1-1 7-16,0 1-13 0,0 0-5 16,0-1 8-16,0 1 11 0,0 0-38 0,0-1 17 15,-2 1-16-15,0 0-4 0,2-1 6 0,0 1-9 16,0-1 10-16,1 0 12 0,-1 0-6 15,-1 1-6-15,0 0-12 0,1-1 8 0,0 0-12 16,0 2 9-16,-1-2-19 0,1 1 17 0,0 0-9 16,0-1 6-16,0 1-2 0,-1 1-5 15,0-2-13-15,0 2 15 0,1-2-13 0,0 1 18 16,0 0-10-16,0 0 4 0,0 0-9 0,0 0 17 16,-1 0-11-16,1 1 4 0,1-1-9 0,-1 0 14 15,1 0-10-15,-1 0-4 0,0 0 7 0,0 0-19 16,0 0 10-16,-1 0 6 0,2 0-7 15,-1-1-4-15,0 1 3 0,0 0-7 0,0 0-10 16,0 1-4-16,0-2 9 0,0 2-16 16,0 0 24-16,0 1-15 0,2 1 1 0,1-1 11 15,8 9-10-15,-2 2 2 0,8 1 0 0,-1-1-3 16,2 5 0-16,0-2-1 0,3 2 9 16,1 0-14-16,-2 1 2 0,3-6 10 15,-2 3-10-15,-2 0 6 0,3 0-4 0,-2-2-6 16,-1-1 6-16,1 0 9 0,-3-3-7 0,-6 1 8 15,2-5 3-15,0 2-17 0,-4-2 16 16,-1 0-9-16,-4-4 16 0,1 1 2 0,-1 0 2 16,-1-2 0-16,-1 1 15 0,-1-1-13 15,0 0 10-15,0-1-3 0,-1 0-20 0,-1-1 15 16,-3-2-12-16,-9-6 4 0,-1-4-14 0,-5-1 0 16,1-1-21-16,-2-3-5 0,-2 0 4 0,-3 1 7 15,-1-2 1-15,1 3 1 0,1-2-9 16,0 0 11-16,0 3-13 0,2 0 15 0,1 2 0 15,0-2-8-15,-1 0 13 0,2-1-15 0,4 8-2 16,2-7 6-16,0 5-3 0,-1 3 13 16,4-1-3-16,3 3 4 0,-5-4 4 0,6 5-1 15,0 0-2-15,4 1-12 0,-1 2 2 0,0 0 7 16,2-1-5-16,0 1 12 0,0 0-7 0,0 0 4 16,0 1-11-16,1 0 9 0,0-2-7 15,0 2 9-15,-1 0-3 0,1-2-2 0,0 1-2 16,1 1-6-16,-1-1 10 0,0 1 6 15,1-1-14-15,0 1-4 0,0 0 9 0,0 0-3 16,0 0-7-16,0 0 13 0,0 0-7 16,0 0 4-16,-2-4-3 0,4 1-2 0,3 1 3 15,0-2-7-15,8-5 3 0,5 0 9 0,0-3 8 16,2 7-20-16,2-3 13 0,3-2-4 0,0 5-6 16,4-2 14-16,-2 1-11 0,-1-1 4 15,1 3-4-15,-14 4 4 0,5 0 0 0,5 0-11 16,0 0 10-16,-2 0 6 0,23 13-5 0,-23-2-8 15,-5 2 7-15,-3 2 3 0,1 3-2 16,-1 1 8-16,-5 3-12 0,-1 2 12 0,-3-1-9 16,-1 0 4-16,-3 0-7 0,1 0 0 0,2-1-14 15,-1-1 17-15,-2-12 5 0,0 2-3 16,0 1-1-16,0-1-16 0,0-1-11 0,0-1-43 16,0-2-34-16,0 0 33 0,0-1-37 15,0-6-32-15,-12 16-39 0,10-11-43 0,-4-3-661 16,1-1 0-16,0-1 0 0</inkml:trace>
  <inkml:trace contextRef="#ctx0" brushRef="#br0" timeOffset="6069.451">6579 7832 40 0,'-2'-3'147'0,"2"2"5"15,-3 0 0-15,3-1-1 0,0 1 16 0,0-1-7 16,-1 1-13-16,2 0 10 0,-2 0 2 0,1-1-13 15,1 1-5-15,-2-1 4 0,1 2 5 16,0 1-25-16,-1-2-14 0,0 1 4 0,1-1 8 16,0 1-24-16,2 1-38 0,2 0 16 15,0 3-16-15,10 2-24 0,3 2 34 16,-2 2-1-16,4 1-31 0,1 0 31 0,0 1-15 16,2 0 15-16,2 1-2 0,-3 0-22 0,-3 3 0 15,4-1-30-15,-4 0 14 0,5 3 10 0,0-2 6 16,-3-1 11-16,1 2-26 0,-2-4 0 15,0 3 0-15,-3-3-12 0,-1-5 10 0,-1 1 8 16,-3 2-5-16,-1-5 5 0,-1 4-6 0,-2-6 5 16,0 0 1-16,-3-1 11 0,0-1-2 15,-4-2 9-15,0 0-10 0,0 0-3 0,2-2-6 16,-7-1-2-16,-5-7-32 0,-5-5-12 0,-2-1 12 16,0-2-18-16,2-1 5 0,-2 0-12 15,2-1 20-15,2 5 5 0,0-3 6 0,2 5-14 16,1 0 6-16,1-1-15 0,1 2 13 0,3 1 7 15,0 2-15-15,2 4 4 0,2-1-16 16,0 1 22-16,-1 4 1 0,2-2-9 0,0 3-17 16,0 0 28-16,0 0-1 0,14-5-19 15,-8 5 22-15,1 1-18 0,14 3 19 0,-11-4-21 16,24 7-49-16,-13-3-15 0,0 1-19 0,-1-1-51 16,-2 1-27-16,-5-3-27 0,0 0-615 0,-4 0 1 15,0 1 0-15</inkml:trace>
  <inkml:trace contextRef="#ctx0" brushRef="#br0" timeOffset="6458.24">7069 7593 171 0,'-4'-4'191'0,"0"3"-19"0,1 1 7 16,1-2-16-16,-2 4-9 0,1 1-12 0,1 1-3 15,0 0-27-15,0 1-16 0,0 2 17 0,1-1 5 16,0 2-41-16,1 11 16 0,0-12-26 16,0 5-2-16,0 2-12 0,12 13-7 0,-6-11-1 15,1-3-1-15,1-2-22 0,1 1 21 0,1-3-31 16,2 1 16-16,-1-2-1 0,-2-3-17 16,5 4-8-16,-2-7 12 0,-6 0-12 0,4 0-21 15,-4-1 8-15,1-1-2 0,-2 0 4 0,-5 0 24 16,0 0-22-16,0 0 22 0,14-9 1 15,-13 3-1-15,1 0 8 0,-2 1 36 0,0-2-14 16,1-1 20-16,-1-10-19 0,0 1 26 0,0 9-5 16,0-5-3-16,0-1-5 0,-13-8 5 15,12 11-20-15,-1 4 3 0,0-1-17 16,2 3 26-16,-1-1-24 0,0 2-55 0,1 0-12 16,0-1-28-16,0 5-28 0,0 0-16 0,0-6-26 15,0 6-34-15,16-15-24 0,-12 12-30 0,1 1-315 16,-1-1 0-16</inkml:trace>
  <inkml:trace contextRef="#ctx0" brushRef="#br0" timeOffset="6889.13">7215 7400 145 0,'-3'-5'212'0,"-1"1"-15"0,2 2-7 0,0-1-15 15,0 2-13-15,2-1-24 0,0 2 1 16,0 0-11-16,3 2 0 0,0 1-2 0,1-1-24 16,7 7 8-16,0-4 8 0,3 4-22 0,1 2-13 15,-5 0-6-15,2 1 3 0,-2-1 20 16,2 3-25-16,-1-3-10 0,-2 1 3 0,-2-6 7 16,-2 1-11-16,0 0-6 0,1-2-16 0,-2-1 30 15,-2-1-16-15,0-1 8 0,-1 0 11 16,0 0-5-16,1-1-28 0,-1 3-4 0,-1-3 17 15,0-1 3-15,0 0-25 0,-5 0-11 0,1-3 9 16,-1 0-7-16,-10-6 14 0,3-2-32 16,-1 0 10-16,1-2 20 0,0-2-6 0,2 4-14 15,1-3-29-15,1-1 2 0,1 3 33 16,1-1-5-16,1 6-6 0,1-1 23 0,2 3-35 16,0-1-16-16,1 2 35 0,1 4-10 0,0 0-8 15,0 0 13-15,0 0-10 0,12-11 12 0,-8 10-26 16,3 1 12-16,-1 1-18 0,1-1 23 0,0 2-5 15,2-2-34-15,19 7-57 0,-10-2-34 16,-1 1-39-16,-4-5-23 0,3 4-49 0,-2 1-511 16,-2-2 0-16,5 0 0 0</inkml:trace>
  <inkml:trace contextRef="#ctx0" brushRef="#br0" timeOffset="7528.624">7374 7156 139 0,'-3'-4'180'0,"1"2"0"0,1-1-14 15,0 2-2-15,1 0-6 0,1-1-24 16,0 2 20-16,1 0-7 0,1 2-21 0,2-1 10 16,0 3-1-16,6 5-2 0,-1-1-42 15,6 4 26-15,-2-2 7 0,0 0-2 0,-2 0-17 16,2 2-21-16,-3-2 25 0,0-2-27 15,-2 3 13-15,1-3-47 0,-3-1 34 0,-1-2-53 16,0-1 46-16,-6 0-3 0,4-2-24 0,-1 1-4 16,-1-2-5-16,0 3 14 0,-1-3 9 0,-1-1-18 15,-1-1 14-15,0-2-7 0,-2 1-1 0,0-2-26 16,-13-7-10-16,2-1-14 0,-4-3 9 16,1-2-41-16,-1 1 44 0,3-2 3 0,-1 2-23 15,2-1 2-15,0 1 3 0,3-1 19 16,0 4-53-16,3-1 27 0,2 3 9 0,1 3-9 15,2 1-16-15,2 1 25 0,0 1-31 0,1 1 26 16,0 4-15-16,0 0 8 0,0 0-13 16,13-7 18-16,-7 8-17 0,1 0-3 0,1 1 8 15,8 2 4-15,3 3 31 0,0-1-15 0,-6-1-5 16,4 5-16-16,2-2 39 0,0 0-13 0,-5 0 14 16,2 0-38-16,-3 0 15 0,-1 1-26 15,-5-4 24-15,0-2-27 0,-2 1 39 0,-1-1-7 16,0-2 10-16,-1 0-12 0,-1-1 12 15,0 1 2-15,-2-1 7 0,0 0 5 0,0 0-23 16,-3-7-20-16,-2 3-2 0,-6-6-16 0,-3-4 57 16,0 1-10-16,0-1-23 0,0 1 6 15,1-1 28-15,3-2-20 0,0 3 4 0,1-1 14 16,3 0-44-16,0-1 27 0,0 1 19 0,2 4-35 16,3 1 22-16,0 2 32 0,1-1-24 15,-1 3 3-15,1 5 2 0,0 0-7 0,0-7 22 16,13-3-18-16,-7 7 19 0,1 3-21 15,1-1-20-15,1 1 18 0,6 0-1 0,1 0-10 16,1 0-4-16,19 14-49 0,-16-10-23 0,-1 1-52 16,-1-1-33-16,1 1-30 0,-2 3-63 15,-1 0-433-15,-5-5 0 0,5 3 0 16</inkml:trace>
  <inkml:trace contextRef="#ctx0" brushRef="#br0" timeOffset="7849.122">7663 6739 163 0,'-3'-3'187'0,"2"1"1"16,-2 0-15-16,2 1-2 0,-2-1-12 0,3 2-12 16,-3 1-18-16,3 1-5 0,0 0-19 15,2 2 5-15,1 0-3 0,-2 2-18 0,6 7 11 16,0-1-11-16,0 0-34 0,3 0-7 0,0 0 35 15,2-3-37-15,-3 2-13 0,4-2 10 0,0-1-12 16,1-1 22-16,-2-1-15 0,3 0-11 16,-4-4 13-16,-1-1-13 0,-1 1 3 15,-3 0 4-15,0-2 0 0,-1 0 17 0,-5 0-1 16,0 0 12-16,0 0-19 0,0 0 17 0,0 0-49 16,13-13 37-16,-14 6-37 0,-5-7-15 0,-1-1 14 15,-3-1-56-15,-4-1-35 0,-1-1-22 16,-4 3-39-16,1-2-38 0,2 0-58 0,-2 4-316 15,4-2 0-15</inkml:trace>
  <inkml:trace contextRef="#ctx0" brushRef="#br0" timeOffset="8244.638">7698 6572 7 0,'2'-1'186'0,"2"0"3"15,-2 1 22-15,2 2-14 0,2-1 9 0,9 7-33 16,2 1 22-16,-2-1-16 0,3 3-2 16,0 0 13-16,1 2-22 0,0 1-16 0,0-1-25 15,-2-1-12-15,0 2-8 0,-2-1-16 0,0 1-16 16,1-2 2-16,-4 1 0 0,-1-2 9 0,-3-3-7 16,-2-1-34-16,-1-3 25 0,0 1-18 15,-1-1-12-15,-1-2-12 0,-2 0-20 16,-1-1-22-16,-2-2 18 0,0-2-26 0,-3 0-14 15,-7-6 26-15,-2-3-18 0,-1-2 12 0,-3-5-19 16,1 1 6-16,0 0 17 0,1 1 7 0,1-2-20 16,0 1 0-16,0-4 36 0,3 3-22 15,1 2 12-15,2 3 17 0,2-2 22 0,3 6-23 16,1 0-18-16,2 3 22 0,1 2-20 16,0 5 49-16,0 0-27 0,13-8 6 0,-8 7-10 15,4 1-28-15,12 1 13 0,-11-1-5 0,5 0 22 16,21 12-37-16,-16-9-3 0,-1 3-36 0,-1 0-55 15,0-2-52-15,-1 1-28 0,-2-1-94 16,-4 1-329-16,-2-3 0 0</inkml:trace>
  <inkml:trace contextRef="#ctx0" brushRef="#br0" timeOffset="8701.803">7825 6000 216 0,'-6'-8'206'0,"2"2"8"0,-1 2-9 0,4-1-6 15,2 3-12-15,0 0-6 0,2 2 25 0,1 1-9 16,2 2-4-16,11 3-16 0,0 3-1 16,4 2-3-16,2 4-23 0,-2 0 6 0,0-1-2 15,4 3-12-15,0 0-10 0,0 1-9 0,2-1-10 16,-2 2-16-16,1-4-14 0,0 5-11 0,-4-4-11 15,3 0 0-15,-5-2 2 0,-2 2-6 16,0-5-9-16,-2 0-34 0,-4-2-4 0,-3-2 5 16,3 2-11-16,-6-5-6 0,-2-1 5 15,-1-1-15-15,-3 0-6 0,0-2-9 0,0 0-8 16,0 0-3-16,-14-2-7 0,5 2 12 0,-10-3 0 16,8 3-13-16,-3 0-9 0,-6 0 24 0,2 0 24 15,-3 0-31-15,-20 13 29 0,24-8-3 16,-1 3-9-16,3-1-1 0,3 3 22 15,1 0-29-15,3 2 18 0,4-2 22 0,1-2-22 16,1-1-2-16,2 0 9 0,0-7 15 0,0 0-14 16,0 9 2-16,11 12 16 0,-6-13-29 0,4-1 28 15,-2-3 12-15,0-2-24 0,1-4 25 16,-8 2-65-16,15 0 16 0,15-11-54 16,-15-2-23-16,0-1-35 0,-2-5-33 0,2-1-91 15,-5-5-450-15,0-1 0 0,0 4 1 0</inkml:trace>
  <inkml:trace contextRef="#ctx0" brushRef="#br0" timeOffset="8939.884">8250 5870 170 0,'-1'-2'269'0,"0"0"9"0,0 0 18 0,-1 1-14 16,0-1-41-16,0 2-20 0,3 0 21 15,0 1 15-15,1 1-17 0,2 1 9 0,6 9-18 16,6 0-14-16,-5 0-26 0,4-2-9 0,-2 4-19 16,2-3-4-16,2 1-26 0,0 0-4 15,-1-2-13-15,2 3-11 0,-4-3-10 0,1-2-50 16,-1 0-19-16,-8-2-77 0,3-1-49 16,-3-1-53-16,-2-1-49 0,-3 1-806 0,0-2 0 15,-1-2 0-15</inkml:trace>
  <inkml:trace contextRef="#ctx0" brushRef="#br0" timeOffset="9141.618">8014 5731 274 0,'-12'-10'283'0,"1"4"41"0,5 3-17 15,1-1-12-15,-1 0-28 0,2 2-26 16,1-2-33-16,0 2-31 0,1 1-11 0,-1-2-14 15,3 0-12-15,0 2-28 0,0 1-24 0,3 0-58 16,-2 0-65-16,0 0-56 0,0 1-33 0,0-1-34 16,0 0-132-16,0 2-302 15,2-1 0-15</inkml:trace>
  <inkml:trace contextRef="#ctx0" brushRef="#br0" timeOffset="9546.8">8644 5131 75 0,'3'-1'244'0,"-1"0"-27"0,2 1 28 16,-1 0 18-16,0 2-24 0,1-1-2 16,0 2-51-16,1 0 0 0,5 8 9 0,-4-3-31 15,0-1 1-15,-1 1-15 0,-1-2-5 0,-1 0-27 16,-2-2-10-16,2 2-22 0,-2-2 6 16,1 0-5-16,-1-1 6 0,1 1-4 0,0 0 12 15,0-1 7-15,0-1 8 0,-2 0-2 0,0-1 0 16,0-1-29-16,-2 0 9 0,-1-1 4 0,-1-3-16 15,0-1-13-15,-6-7-4 0,-2-1 7 16,0 0-12-16,0-3-23 0,0 2-2 0,1-1 0 16,-2 1 1-16,3 3-30 0,-1-1-19 15,2-1-27-15,2 5-61 0,3 2-50 0,1-1-62 16,2 3-836-16,1 0 1 0,0 4 0 16</inkml:trace>
  <inkml:trace contextRef="#ctx0" brushRef="#br0" timeOffset="9908.75">8975 5385 194 0,'1'2'247'15,"1"1"21"-15,0 0-34 0,-1 0-29 16,1-1-33-16,-1-1 12 0,2 2-13 0,-1-1-45 15,1 1 21-15,-1 0 7 0,1 0-42 0,0 0-1 16,-2 1 22-16,2-1-59 0,0-1 31 16,0 2-13-16,-1 1-1 0,1-2 9 0,-1 0-38 15,0 1 23-15,0 0-5 0,0-2 11 0,0 1-6 16,-1-1 4-16,0 3 5 0,0-4 9 16,-1 1-22-16,0 1 11 0,0-3-10 0,0 0-3 15,0 0-9-15,0 0 1 0,-11 5-19 0,6-5 12 16,-1-1-21-16,0-1 4 0,0 1-17 15,1-1 16-15,-10-3-19 0,5 2 3 0,1 1-12 16,2-1 0-16,1 1-10 0,1 0-11 0,0 0-40 16,2 1-6-16,0-1-68 0,0 1-31 0,1 1-49 15,-1-3-48-15,2 3-672 0,-2-2 1 0,2 0 0 16</inkml:trace>
  <inkml:trace contextRef="#ctx0" brushRef="#br0" timeOffset="10460.349">8915 4605 175 0,'-2'-2'241'0,"1"1"37"0,0-2-27 0,-1 2-31 0,1-1-9 15,-1 1-36-15,2-1 21 0,-1 1-45 16,2 2-28-16,0-1 3 0,2 2-11 0,-1 1 21 16,3 2 0-16,8 6-4 0,0 0 6 0,5 3-16 15,-1 0-9-15,1 0 2 0,1 1 8 16,0 1-12-16,0-1-9 0,-1 2-6 0,-2 1 2 15,1-2-20-15,-1 1-4 0,5-1-8 0,-4 1-11 16,-1 0-1-16,-2-2 2 0,-1-2-11 16,-1-1 7-16,-3-1-15 0,1-1 9 0,-3-3-9 0,-2-1-1 15,-1-2 7-15,-2 1 17 0,0-3 26 16,0-1-10-16,1 0 2 0,-2 1 15 0,-3-2-10 16,-1-4-6-16,0 1-28 0,-7-5 1 15,-4-5 10-15,-2 0-18 0,-2-3-3 0,-1 2-19 16,-5-4 13-16,-1 1-17 0,-1-1-13 15,2 0 6-15,-1 1-4 0,-2 2-7 0,4-1 27 16,-1 2-30-16,2 0 27 0,1 0-22 0,3 1 11 16,4 2-7-16,1 4 0 0,2 2-13 0,4 1-4 15,1 1 8-15,1 1-2 0,-1 2-13 16,6 0 7-16,0 0 3 0,0 0 0 0,-4 12 2 16,6-8-38-16,4 11-26 0,-2-5-48 15,3 9-39-15,2-6-44 0,2-1-949 0,-1 1 0 16,4 2 1-16</inkml:trace>
  <inkml:trace contextRef="#ctx0" brushRef="#br0" timeOffset="10673.778">9085 5063 224 0,'-1'7'222'0,"2"-3"24"16,0 2-6-16,0-1-6 0,-1-1-14 0,0-1 2 15,1 2-29-15,2-2-16 0,-1 0-9 0,0-1 1 16,0 0-7-16,1-2-28 0,1-1-16 16,8-6 7-16,0-1-15 0,2-9-44 0,2-2-49 15,-3-1-51-15,2-4-58 0,2-5-36 0,0-1-42 16,4-4-96-16,1 0-324 0,1-2 1 16</inkml:trace>
  <inkml:trace contextRef="#ctx0" brushRef="#br0" timeOffset="12444.467">7505 8872 199 0,'0'0'219'0,"0"0"1"0,-14 0 11 0,14 0 18 16,0 0-66-16,0 0 24 0,0 0 4 15,0 0-28-15,0 0-39 0,0 0 0 16,0 0-27-16,0 0 6 0,0 0-5 0,0 0-14 16,0 0-15-16,0 0-7 0,0 0 21 0,0 0-1 15,0 17-19-15,0 11 4 0,13-16-2 16,3 2-14-16,2 3 24 0,1 0-14 0,-2 1 4 15,1 1-13-15,-1-1 10 0,1 0 11 16,0 2-12-16,2-1 7 0,1 0-17 0,-3-1 2 16,0 0 6-16,-1-1-12 0,1 1-19 0,-2-1 0 15,1 1 1-15,-2-3 7 0,-1-2-17 0,-3-2-7 16,0-2 21-16,-4-2-12 0,-2-1 11 16,2-2 5-16,-5 0 6 0,0-1-6 0,0-1 12 15,-1 0-23-15,-1-2-4 0,0 0 15 0,-6-2-22 16,-4-5 6-16,-8-6-24 0,-1-2 10 15,-4-5-15-15,-2 0-9 0,-4-5-20 0,0-1 2 16,0 1 0-16,1-2 11 0,1-1 1 16,0 3 10-16,2 0-19 0,1 3-5 0,3-1 9 15,1 3-3-15,1-3-11 0,2 4 3 16,1-2-13-16,2 3 18 0,3-3-3 0,3 4-11 16,6-1-4-16,0 2 13 0,1 2 0 0,1 6-15 15,0-3 11-15,16-13 0 0,-6 14 8 0,0 0-19 16,7 2 8-16,3 5-1 0,-6-1 13 15,-4 4-2-15,-1 0-7 0,21 13-6 0,-12-6 3 16,-1 2 9-16,-1 1 13 0,-1 1-15 16,-1 5 0-16,-5 0 9 0,-2 2-1 0,0 2-19 15,-4-1 4-15,-1 0-36 0,-1 1-8 0,-1-10-22 16,0-1 2-16,0 5-52 0,0 0-18 16,-15 8-20-16,11-15-31 0,-3-4-673 0,2-2 0 15,-5-2 0-15</inkml:trace>
  <inkml:trace contextRef="#ctx0" brushRef="#br0" timeOffset="12895.474">7872 8742 120 0,'1'-5'167'16,"0"1"-6"-16,0-1-14 0,-1 2 12 0,0 0-18 16,2 0 14-16,-3 1-10 0,2-2-18 0,-2 1 14 15,1 1-17-15,-1 0 2 0,1 2-2 16,-2-2-4-16,1 4-23 0,-1 0-16 0,-1 0-10 16,0 2 10-16,1 2-5 0,0-1-15 15,0 0 2-15,0 2-21 0,1 0 13 0,-2 9 3 16,3-4-27-16,0-1 28 0,0-11-31 0,0 10 7 15,0 1-16-15,11 16-5 0,-4-13 10 0,0-1-25 16,0-4-3-16,0 2 12 0,4-1-26 16,-4-4-1-16,-1-1-6 0,1 0 3 0,0-2 2 15,-1-2 3-15,0 1-1 0,-2-1-15 16,0-1 9-16,-4 0 42 0,0 0-12 0,0 0-4 16,6 0 26-16,4-12-19 0,-8 7 6 0,0 1 15 15,-1-1 3-15,1-1 22 0,-1 1-24 16,0 0-7-16,1-2 12 0,-2 1 30 0,4-10-39 15,-1 6-4-15,1 1-10 0,5-2-34 0,-4-2-8 16,1 4-34-16,-1 0-10 0,-1 1-41 16,0 1-30-16,0 1-41 0,3-7-112 0,-1 1-241 15,0 3 1-15</inkml:trace>
  <inkml:trace contextRef="#ctx0" brushRef="#br0" timeOffset="13299.354">7982 8576 53 0,'-1'-5'175'0,"0"4"-22"0,1-2-16 15,0 0 20-15,2 2-18 0,0 1 6 0,2 0-24 16,1 1 5-16,-1 2-3 0,8 2 8 16,0 3 8-16,2 1-39 0,0 1 28 0,0 1-17 15,0-1-17-15,-1 1 17 0,1 1-7 0,0-1 19 16,-2 1-27-16,1-2-18 0,-4 2-3 15,-1-5-9-15,0-4-12 0,-3 2 4 0,-3-2 4 16,3 1-21-16,-3-4 27 0,0 1 8 16,-1 1-5-16,0-1-3 0,-1-1 2 0,-2-1-21 15,-1-2 2-15,-2 0-19 0,-7-7 0 16,0-1-14-16,-3-4 4 0,3 0 1 0,-2-3-9 0,1 0 31 16,1 1-26-16,1 2 7 0,1-1 4 15,3 2-3-15,-2 1-9 0,5 1 14 0,1 4 5 16,3 1 4-16,-3 0-5 0,3 0-33 15,0 7 18-15,0 0 13 0,0-6-14 0,15-3 3 16,-3 3-10-16,3 2-11 0,0 3 10 16,-3-1 13-16,1 2-33 0,-2 0-29 0,-2 0-16 15,8 0-42-15,-2 0-36 0,21 11-24 0,-18-6-38 16,-2-1-22-16,-1 1-553 0,-6 0 0 16,-1-1 0-16</inkml:trace>
  <inkml:trace contextRef="#ctx0" brushRef="#br0" timeOffset="13590.576">8044 8029 82 0,'-5'-7'246'0,"1"3"-10"15,0 0-15-15,2 0-5 0,-1 2 3 16,1 0-25-16,0 0 20 0,0 0-4 0,3 1-11 15,0 2-13-15,3 0 1 0,-1 2 7 0,6 6-7 16,2 3 2-16,4 0-11 0,1 1-13 0,2 5 10 16,1-3-17-16,0-1-8 0,3 0 1 15,3 2-5-15,0 1-23 0,-2-2-14 0,3 1-13 16,-1 0 2-16,2 0-29 0,-2 0 13 0,-5-2-24 16,5 0-20-16,-3-2-28 0,1 1-42 0,-3-3-36 15,2-1-35-15,-7 0-55 0,-1-2-43 16,-6-5-855-16,-3 0 0 0,0 0 0 0</inkml:trace>
  <inkml:trace contextRef="#ctx0" brushRef="#br0" timeOffset="13756.514">8171 8260 79 0,'-2'-1'179'0,"1"0"-13"0,1-1-24 15,2-4 15-15,3-6-48 0,3-6-13 0,0-2-39 16,1 2-56-16,4-4-50 0,-2-3-68 16,-2 0-96-16</inkml:trace>
  <inkml:trace contextRef="#ctx0" brushRef="#br0" timeOffset="14201.553">8220 7763 132 0,'-2'-3'205'0,"2"2"-28"0,-2 0-4 0,1-1 1 15,1 3-15-15,0 0 30 0,0 1-27 16,2 2-2-16,1 1-7 0,9 8 0 0,-4 2 10 16,4-1-28-16,-1 2 23 0,4 2 4 15,-1 0-41-15,3 1 13 0,-2-2 2 0,2-1-25 16,-1 2-3-16,3 1-14 0,-1 0-2 0,-1-2-8 15,-2 2-6-15,3-2 2 0,2-1-17 0,-5 0-9 16,3-1-9-16,-4 0 2 0,-1-6 4 16,-3 0 3-16,-3-3-12 0,2-1-18 0,-4 0 5 15,-3-1-3-15,0-2 9 0,0-1-5 16,-2-1-10-16,0 2-15 0,0-5 16 0,-3 1-3 16,0-4-12-16,-7-8-6 0,-1-2-5 0,-1-2 11 15,0-1-10-15,2 4-10 0,0-1 25 0,-1 0-8 16,4 0-21-16,0 0 9 0,1 3 9 15,3 4 3-15,-2 1 12 0,2 2-31 0,3 1 32 16,0 5-20-16,0 0 8 0,0-7-16 16,0 7 16-16,13-13-8 0,-7 10-9 0,8-3 5 15,1-2-3-15,0 3-35 0,4 2-25 0,0 0-30 16,0-1-43-16,2-1-16 0,0 2-26 16,-1-2-1-16,-1-4-6 0,-1 3-14 0,0-2-471 15,0 1 0-15,-1-4 0 0</inkml:trace>
  <inkml:trace contextRef="#ctx0" brushRef="#br0" timeOffset="14437.404">8768 7684 872 0,'-2'-16'45'0,"-3"1"10"0,1 2 16 0,-3-1 2 16,4 5 12-16,-1 0 13 0,0 3 13 0,1 1 0 15,1 1 8-15,0 1 5 0,-1 1 8 16,1 0-18-16,1 2-12 0,-1 2-6 0,0 1 23 16,2 2-13-16,-2 0 23 0,0 1-23 15,-3 9-6-15,1 1 17 0,4-16-15 0,0 9-30 16,0 2 21-16,0-2-47 0,0-1 17 0,0 1 10 15,0-2-33-15,11 6 10 0,-5 0 5 16,2 0-4-16,-3-4-22 0,-2-6 3 0,2 2-5 16,-1 0 0-16,0-4-5 0,1-1-13 15,-5 0-23-15,0 0-29 0,22-11-25 0,-10 1-25 16,-3-2-15-16,4-5-28 0,-4 0-22 0,-1-5-44 16,1 1-512-16,-2-3 0 0,0-3 1 15</inkml:trace>
  <inkml:trace contextRef="#ctx0" brushRef="#br0" timeOffset="14901.632">8787 7338 241 0,'-3'-3'257'0,"0"0"39"0,0-1-13 0,0 1-49 15,1 2-6-15,0-1 2 0,2 0-13 16,-2 0-2-16,2 2-26 0,0 0-7 0,3 3 11 15,1 0-13-15,0 0-1 0,10 8-11 0,1 1 3 16,1 3-26-16,0-1 8 0,1 3-20 0,4-2-3 16,-2 3 1-16,2 0-34 0,0 0 0 15,4 2 8-15,-1 1-25 0,-1-2 10 0,1 1-19 16,3 2-1-16,-4-4 4 0,-1 0-26 16,-4-1 14-16,1-2-3 0,0 3-12 0,-4-7 4 15,-3 0-17-15,2-2-5 0,-5-3 8 0,-3 1 0 16,0-2 2-16,-2-3-14 0,-3 2-4 0,0-4 17 15,-1 0-29-15,-4 0-16 0,-10-5-9 16,0-8-21-16,-7-2-18 0,0-1-8 0,-3-3-16 16,-2-2 6-16,-3-6 1 0,-1 2 5 15,3-2 7-15,0 1-11 0,2 2 17 16,0-1-2-16,5 0 3 0,2 2-4 0,3 1 14 0,2 2 10 16,2-2-12-16,3-2 12 0,4 5 10 15,1 2 8-15,3 9 6 0,12-13-14 0,-3 10-5 16,5 4 17-16,-3 2 6 0,-2 3 1 15,1 2 5-15,-3 0-2 0,16 12-2 0,-9-2 10 16,-1 1-6-16,1 0-3 0,-6 1-32 0,-3-1-29 16,3 3-60-16,-3-3-28 0,-3-3-37 0,-2 1-58 15,1-4-625-15,-1 0 1 0,0 0 0 0</inkml:trace>
  <inkml:trace contextRef="#ctx0" brushRef="#br0" timeOffset="15187.719">9035 7064 170 0,'0'0'186'0,"-1"1"-2"16,1 1-2-16,-1-1 17 0,2 5 1 16,-3-2-23-16,2 2 9 0,-2 1-26 0,1 0-23 15,1 1-19-15,0-8-6 0,0 12-7 0,0 3-13 16,0-2-1-16,11 16-11 0,-6-15-14 15,0-2-7-15,-1-5 20 0,4 3-42 0,-1-3 8 16,1-1-11-16,-2-1 13 0,1-3 19 0,-2 1-26 16,0-2-14-16,-5-1-5 0,0 0 2 15,0 0 2-15,9 0-44 0,-9 0-39 0,15-13 14 16,-12 8-58-16,4-10-18 0,-3-4-51 16,1 1-67-16,-5-2-311 0,2 1 0 15</inkml:trace>
  <inkml:trace contextRef="#ctx0" brushRef="#br0" timeOffset="15438.39">8995 6709 62 0,'-4'-5'271'0,"0"1"34"0,1-1-16 15,-1 3-17-15,4 0-35 0,-2 0-6 16,-1-1-12-16,3 3 2 0,0 2-1 0,3-2-8 15,0 3-3-15,1 1-13 0,6 8 0 0,5 1-18 16,0 1 4-16,0 2-17 0,3-1-16 16,1 4 0-16,-5-2-21 0,4-1-4 0,0 2-21 15,1-1-17-15,0-1-40 0,-1-2-32 16,4 1-28-16,-1-1-48 0,0 2-52 0,-2-3-57 16,-7-2-62-16,4-2-735 0,-5 2 0 0,-3-4 1 15</inkml:trace>
  <inkml:trace contextRef="#ctx0" brushRef="#br0" timeOffset="15578.392">9160 7007 175 0,'-3'-1'173'0,"0"1"-42"0,1-3 11 16,1-1-25-16,1 0-6 0,5-10-25 0,2-3-27 15,0-3-50-15,1 1-51 0,2-5-66 0,-4 1-98 16</inkml:trace>
  <inkml:trace contextRef="#ctx0" brushRef="#br0" timeOffset="15968.089">9124 6543 162 0,'-2'-3'189'0,"0"1"-13"0,0 0-3 0,2 1 4 15,0 2-2-15,1 2 8 0,0 0-1 16,6 11-20-16,4-2 6 0,-2 2 12 15,0 1 0-15,3 2-19 0,3-2-26 0,2 3-2 16,1 0-12-16,-3 1-5 0,1 1-11 0,4-4-3 16,0 2-6-16,-2-2-26 0,1 0-8 15,-1-1 3-15,1 1-2 0,2-1-7 0,-3 0-9 16,-2-3 5-16,-4-2-11 0,-1-2-16 0,-3-1 17 16,-2-2 7-16,-2-3-19 0,-3-2-6 0,1 0-20 15,-2 0-13-15,-2-2-18 0,-1-1 10 16,-5-9-1-16,-1-1 26 0,-5-4-19 0,3 3 22 15,0-3-27-15,-1 1 1 0,4 0 13 0,0 1 16 16,3 0-4-16,2 1-5 0,1 2 36 16,1 2-5-16,1 10-26 0,0-8 10 0,0 1 5 15,11-5-10-15,2 5 11 0,2 3-6 16,3 2 6-16,-4 0 17 0,0 2-28 16,-5 0-8-16,6 0-20 0,1 0-49 0,4 0-35 15,16 10-27-15,-17-9-44 0,-6 1-29 0,0-1-27 16,-2 0-536-16,-4-1 0 0,-7 0 1 15</inkml:trace>
  <inkml:trace contextRef="#ctx0" brushRef="#br0" timeOffset="16186.264">9520 6110 312 0,'-3'-3'326'0,"1"-1"1"0,-1 1-62 16,2 2 15-16,-2-3-36 0,2 2-27 0,-1-1-26 15,0 1-46-15,1-1-34 0,-2 2-82 16,3-1-58-16,0 1-31 0,1 1-44 0,3 2-81 16,-3 0-75-16,2 2-193 0,0 0 1 0</inkml:trace>
  <inkml:trace contextRef="#ctx0" brushRef="#br0" timeOffset="16368.983">9763 6322 119 0,'4'4'284'0,"-2"1"55"16,0-1-25-16,-1 1 11 0,1-2-11 0,0 0-3 16,-1 1-32-16,2 0-36 0,-3-2-17 0,2 1-23 15,0-2-17-15,-1 1-38 0,0 1-30 0,-1-2-44 16,1 0-51-16,0 0-30 0,0-1-91 0,1 2-32 15,-3-1-68-15,1-1-77 0,-1-1-425 16,0-1 0-16,0-3 1 0</inkml:trace>
  <inkml:trace contextRef="#ctx0" brushRef="#br0" timeOffset="17015.916">9864 5721 9 0,'0'1'198'0,"-1"-1"-28"0,0 0 15 16,-1-1-17-16,2 0-10 0,-1-1 7 0,-1 0-24 15,1-3-17-15,-1-1-22 0,-1 1 3 16,3-2 8-16,-5-11-8 0,1 3 18 0,-2-2-14 16,1 2-18-16,-1-2 44 0,2 1-24 15,-2-2-11-15,1 1 9 0,1-1 8 0,-2 3-2 16,0-2 10-16,1 2-9 0,2 4-2 0,0 1 3 15,1 3 10-15,1 0-9 0,-2 2 5 16,0 2-9-16,3-1-11 0,-2 1-3 0,0-1-16 16,1 2-2-16,0-1-8 0,1 3-20 15,0 0-7-15,2 0 18 0,1 1-15 0,0 4 2 16,8 5 1-16,0 2 9 0,2-2-14 16,1 4 7-16,0 2 12 0,4 1-5 0,1 1-10 15,-3-1 16-15,2-1-26 0,0 1-6 0,5 1 9 16,-2-2-7-16,0 2 3 0,0-2-1 15,-3 2 4-15,1-1-17 0,1-2-22 0,1-1-30 16,-6-3-50-16,1-1-28 0,-2-2-60 0,-1 1-52 16,-6-4-941-16,-1-2 0 0,-1 0 1 15</inkml:trace>
  <inkml:trace contextRef="#ctx0" brushRef="#br0" timeOffset="17202.259">10080 5886 206 0,'-3'5'219'0,"1"-2"5"16,1-1 2-16,0 1-7 0,-1 0-32 15,1-1 3-15,0-1-12 0,2-1-30 0,0-2-22 16,1-1-8-16,9-5 3 0,-2-4-42 16,0-1-49-16,3-4-43 0,-2-2-33 0,1-2-52 15,1-1-58-15,1-6-89 0,-2 0-184 0,4 0 1 16</inkml:trace>
  <inkml:trace contextRef="#ctx0" brushRef="#br0" timeOffset="18374.618">8840 4239 39 0,'0'0'149'0,"0"0"-7"0,0 0-29 0,0 0 10 15,0-13 15-15,0 13-8 0,0 0-10 0,0 0-15 16,0 0 5-16,0 0-9 0,0 0 10 16,0 0-15-16,0 0 8 0,0-16-22 0,16 23 19 15,1 3-20-15,0 4 7 0,-1 0-2 16,3 2-20-16,-1 0 4 0,1 3 7 0,-2-1-21 15,0-1 4-15,1 1-13 0,-3-3-32 0,0-2 19 16,-1 0-7-16,1 1-3 0,-2-4-13 0,-1 0-5 16,-1-5-15-16,-3-2 16 0,-1 0-11 15,-1-1-16-15,0-1 18 0,-1-1-22 0,-5 0 13 16,0 0-1-16,0 0-5 0,8 0 11 16,2-10-4-16,-6 6-13 0,-3-1 20 0,0 0-7 15,0-2 4-15,-1 2-12 0,0-1-1 16,0 0 20-16,0 6-3 0,0 0 11 0,0-9-22 15,0 2 6-15,0 0 13 0,0 7 3 16,0-9 1-16,0 3 26 0,-12-6-14 0,10 8 18 16,1 1-1-16,0-1 10 0,0 0 12 15,0 0 4-15,-1 1-8 0,1 0-7 0,1 1 14 16,-2 0-27-16,0-1 7 0,2 2-2 16,-1 0-27-16,0-1 42 0,0 2-26 0,1 0-5 15,0 0 8-15,-1 0-18 0,2 2 7 0,-1 0 1 16,0 2 6-16,1-1 5 0,1 3-31 0,0-1 52 15,5 9-22-15,2 3-26 0,3 0 29 16,-1 3 4-16,4-2 4 0,-1-1-4 16,3 1 13-16,-1 0-10 0,0 0-12 0,0 2 8 15,0 1-1-15,2-2-3 0,2 1 2 0,1 0 6 16,-1 0-10-16,0-1 11 0,0 4-18 0,-3-5-6 16,0-1-8-16,0 2 7 0,-1-3-1 0,-4 0-4 15,1-4 9-15,-3-1-14 0,0-2 3 0,-5-1 1 16,1-2-21-16,-4 3 1 0,-2-1-26 15,0-8-21-15,0 9-59 0,-13 10-58 0,3-3-32 16,-3-4-674-16,0-1 1 0,-5 0 0 16</inkml:trace>
  <inkml:trace contextRef="#ctx0" brushRef="#br0" timeOffset="19042.167">9550 4416 104 0,'0'-2'170'0,"2"2"4"16,-1 0 2-16,-1-1-15 0,1 2 5 0,0-1-12 15,2 0-18-15,-1 2-4 0,0 0 8 16,2 1-24-16,-1 0-2 0,-1-1 2 16,0 1 2-16,1-1-38 0,-1 1 18 0,1 1-10 15,-2-1-16-15,2 1 2 0,-1-1 24 0,0-1-33 16,0 0 0-16,1 1-12 0,-1-2-14 16,-2 1 25-16,2-1-3 0,-1 1-7 0,0 0 6 15,-1-1 13-15,0-1-32 0,0 0-5 16,0 0 0-16,0 0 3 0,-1 0-36 0,0 0 20 15,-1-1 6-15,2 1-20 0,0-2 19 0,-2 1-20 16,-1 0 8-16,1 1 7 0,1-2-18 0,-1 2-5 16,2 0 15-16,-2 0-23 0,2 0-8 15,-1 0 31-15,0 0 8 0,0 0-31 0,1 0 3 16,-2 0 20-16,2-1-7 0,0 2-13 16,0 1-13-16,0-2 16 0,-1 1-9 0,0-1 30 15,0 2-35-15,-1 0 18 0,1-2 20 16,0 2-24-16,0-1 2 0,1 0-21 0,0 0 14 15,0 1 0-15,-1-2 10 0,0 0-2 0,0 0 19 16,0 0-18-16,0-1-23 0,0-1 29 16,-2 0-33-16,1-1 48 0,-1-2-1 0,-1 1-42 15,2-2 25-15,1 1-10 0,0-2-14 0,-2 2 25 16,1-1-4-16,1 0-10 0,-1 0 25 16,2 0-41-16,-1 1 52 0,1-1-29 0,0 2-4 15,0 4 25-15,0 0-24 0,0-8 3 0,16-8 12 16,-4 8 8-16,-1 5-44 0,0 2 27 0,-1 0 31 15,-3 1-18-15,18 9-32 0,-10 0 37 16,2 0-12-16,-3 5 3 0,1 4-6 0,-3 2-6 16,-1 3-10-16,-1 4-35 0,-1-4-40 15,-3 5-67-15,-1-4-57 0,0 2-518 0,-1 0 1 16,-3-3 0-16</inkml:trace>
  <inkml:trace contextRef="#ctx0" brushRef="#br0" timeOffset="20041.818">9842 5007 109 0,'0'0'208'16,"0"0"-14"-16,0 0 11 0,0-12-26 15,0 12 10-15,0 0-34 0,0 0 8 0,0 0-34 16,0 0-1-16,0 0-11 0,0 0-14 0,0 0 8 16,0 0-7-16,0 0-9 0,0 0-30 15,6 4 38-15,6 7-31 0,0-1-17 0,2 1 9 16,0-1-10-16,1 1-8 0,-1-2 7 0,2 1-14 15,1-2-16-15,0-1-1 0,2 0 1 16,-4-2-12-16,7 0-11 0,-3-1-20 0,2-4-6 16,-11 0-16-16,4 0 12 0,2 0-1 15,11-10 0-15,-13 4-6 0,-5 0-2 0,-2 0 15 16,5-3 12-16,-7 0-1 0,-2 2 7 0,-1-1 16 16,-1 0-6-16,-1 8-6 0,0-7 12 15,0 0 18-15,0 0 23 0,0 7-17 0,0-8-7 16,-11-6 26-16,9 9-10 0,0 1 14 15,-2-2-4-15,0 4 19 0,2-2 7 0,0 1 8 16,0-1 12-16,1 0-13 0,-1 2 4 16,0 0-21-16,0-1 18 0,1 0-17 0,1 0 2 15,-1 2-10-15,0 0-13 0,0 0-4 0,0 0-5 16,0 0-10-16,1 2 0 0,-1 1 2 16,2 0 15-16,0 2-6 0,2 2 1 0,4 9 4 15,3 1 21-15,1 4-6 0,1 3 5 0,3-2-10 16,-1 3 15-16,4 2-6 0,-1 0 7 15,6 4 8-15,1 2-21 0,1-1-14 0,0 1 6 16,2 1 2-16,1 4-5 0,-3-7-22 16,-1 3-5-16,-4 2-35 0,-3-2-37 0,-4 2-67 15,-3 2-63-15,-6 1-63 0,-4-19-852 0,0 9 0 16,-17 37 0-16</inkml:trace>
  <inkml:trace contextRef="#ctx0" brushRef="#br0" timeOffset="21556.236">7150 8953 85 0,'-15'0'130'0,"15"0"-16"0,0 0-11 0,-14 0 19 15,14 0-2-15,-18 8-7 0,15-7-9 16,-2 1-4-16,3-1 13 0,0-1 5 0,0 2-27 16,-1-1 9-16,1-1 3 0,1 2-7 15,-1 0-11-15,1 0-5 0,-1-1-26 0,2 0 9 16,0 1-9-16,0 0-9 0,0 1 8 0,2 0-11 15,2 0 5-15,0 0 2 0,9 5-25 0,0 2 17 16,1-5-6-16,0 4 7 0,2 0 8 0,1 0-17 16,1 2 0-16,-3 2-18 0,1 0 17 15,-2 2-13-15,5-1 13 0,-7 3-25 16,0 0-1-16,0 1 10 0,-2-1 10 0,-2 1 1 16,1 0-16-16,-5 3 13 0,0-2-12 0,0-3 2 15,-3 3-22-15,-1-3 2 0,0-7-13 16,0 2 10-16,0 2-5 0,0-1 1 0,-13 8 2 15,8-14-12-15,-1 0-1 0,1-2-1 0,-1 0-1 16,-7 1 11-16,0-3 4 0,5 0 16 16,1 0-10-16,-1-2 3 0,2 0-11 0,6 0 22 15,0 0-19-15,-8 0 18 0,8 0-7 0,-7 0 19 16,-4-13 4-16,9 9-4 0,0-1 2 16,1 1-14-16,1-2-17 0,-1 2 28 0,2 0 6 15,1-1-21-15,-2 5 1 0,0 0 13 16,11-12 5-16,-5 9-11 0,0 2 10 0,12-1 10 15,-10 2 6-15,4 0 5 0,22 12 8 16,-13-5 24-16,1 6 6 0,-2 0-10 0,2 1-48 16,-3 5 20-16,4-2-9 0,0 1 18 15,-3 2-42-15,3-1 21 0,-1 2-25 0,1-2-76 16,-1 1-25-16,-2-1-45 0,1-2-43 0,-2-3-54 16,-1-2-401-16,-2-1 0 0</inkml:trace>
  <inkml:trace contextRef="#ctx0" brushRef="#br0" timeOffset="22597.457">8148 9599 63 0,'0'0'162'0,"0"0"-1"0,0 0-18 0,0 0-3 15,0 0-5-15,-14 0-6 0,14 0-2 16,0 0-1-16,0 0-7 0,0 0 1 0,0 0-8 15,0 0-5-15,0 0-6 0,0 0-15 0,0 0-10 16,0 0-5-16,0 0 7 0,0 0-11 16,0 0-7-16,0 0 9 0,0 0-24 0,0 0 17 15,-1 13-12-15,9 1 14 0,4 0-17 16,1 1-15-16,2-3 4 0,-1 3 7 0,1 1-15 16,-1 1 16-16,2 0 9 0,-4 2-1 0,1 1-37 15,-3-1 33-15,0 2-5 0,-2-2-12 16,2 0-10-16,-5 1-8 0,1 1 1 0,-1 2 17 15,-5-4 14-15,0-9-38 0,0 3-14 16,0 1 3-16,-10 17 15 0,5-20-28 0,-3 2 1 16,0-3-4-16,-1-2 7 0,2-3-11 0,-2-1 14 15,2 0 0-15,2-3 8 0,-1 0 2 0,0-1-7 16,0 0 1-16,6 0-5 0,0 0 13 16,-6 0 4-16,6 0 26 0,-14-10-41 0,12 6 13 15,0 1 2-15,1 0-14 0,-1-1 4 0,1-3 20 16,1 3-27-16,1-1 7 0,2 0 39 15,0 1-26-15,-3 4-27 0,8-8 45 0,-4 6-16 16,3 1-5-16,14 3 25 0,-11-2-18 0,21 16 11 16,-10 0 0-16,3 0-4 0,2 8 3 15,4 4-2-15,-3 2 1 0,5-1-2 0,2 3-4 16,2-1 3-16,2 1 20 0,-1 0-7 16,1-2-48-16,1-3 37 0,-2-3-33 0,0-3-28 15,-1-3-22-15,-5 0-51 0,0-10-28 0,0-3-47 16,-15-5-51-16,22-12-400 0,-17 0 0 0</inkml:trace>
  <inkml:trace contextRef="#ctx0" brushRef="#br0" timeOffset="23493.15">10611 5353 116 0,'0'0'152'16,"0"0"-3"-16,0 0 7 0,0 0-4 0,0 0 19 15,0 0-25-15,0 0 18 0,0-14-24 0,0 14-14 16,0 0-8-16,26-16 4 0,-25 15-13 0,2 1-5 16,-1 0-12-16,1 1-4 0,1 2 4 0,6 6-7 15,0 4-11-15,1 4-3 0,-1 4-32 16,-1-1 28-16,1 4-17 0,-3 2-26 0,-1 4-60 15,-4 2-47-15,-1-1-61 0,0 1-59 16,-1 0-333-16,0-17 1 0</inkml:trace>
  <inkml:trace contextRef="#ctx0" brushRef="#br0" timeOffset="24760.506">8930 9165 69 0,'0'-14'164'0,"0"14"-8"0,0 0-4 0,0 0-14 16,0-13 6-16,0 13-24 0,0 0-3 15,0 0-4-15,0 0-4 0,0 0 3 0,20 23-11 16,-20-12-7-16,0 9-15 0,9 28 22 16,-4-21-33-16,-1 2 18 0,1 0-10 0,0-1-3 15,2-2-12-15,0 2 3 0,3-2-15 0,0-2-6 16,0 1 29-16,3-3-19 0,1-1-9 15,2-3-14-15,2 2 15 0,1-3-31 0,0-4 2 0,1-1-2 16,-2-7-16-16,3 0-32 0,-1-5 9 16,-10 0-19-16,17-11-7 0,-15 1 11 0,3-3-13 15,-2-4 1-15,0 0-14 0,-4-4 10 16,-4 2 0-16,-3-4 0 0,3 0-15 0,-5 2 6 16,0 13 4-16,0-4 5 0,-11-12 0 15,5 18 13-15,-2 2-3 0,-3 3 0 0,1 1 2 16,2 0 23-16,-19 10-3 0,10-4-3 0,3 1 17 15,-1 0 5-15,1 0-10 0,3-3 15 16,2-1 19-16,3 0-10 0,1 0-5 0,2-2 0 16,0-1 13-16,3 0-9 0,0 0-1 15,0 0-18-15,-5-17 13 0,6 0 3 0,-1 8-17 16,0-6 9-16,14-19 12 0,-8 12 3 0,0 0-3 16,0 1 16-16,3 2 6 0,-2-2-4 0,1 3 1 15,-2 0 3-15,2 2-3 0,-2 1 16 16,-1 6-1-16,-1-1 8 0,-1 3 6 0,-2 3-20 15,1-1 18-15,0 1 8 0,-1 0 0 16,2 1-11-16,-2 1 36 0,-1 0-7 0,1 0-26 16,1 1 7-16,-2-1 16 0,0 2-1 0,0 0-23 15,0 0 27-15,0 0-8 0,18 20 25 0,-9-4 4 16,1 0-16-16,-2 2 22 0,0 3 7 0,6 3-17 16,-1-3 4-16,-1 0 4 0,1-1-23 15,0 0 6-15,1 1-3 0,0-3-20 0,3 1-3 16,-3-1-3-16,0-1-6 0,-1-2-10 0,0-3-34 15,-1-1-17-15,-5-3-32 0,1-1-53 16,-2 0-7-16,-2-5-39 0,0 0-66 0,-2-2-698 16,-2 0 0-16,0-6 1 0</inkml:trace>
  <inkml:trace contextRef="#ctx0" brushRef="#br0" timeOffset="25114.788">9299 9008 131 0,'-2'-3'203'0,"2"1"-4"0,-2 0-13 15,1 0 8-15,0 0-10 0,1 2-26 0,0 0-7 16,1 3-12-16,-1-3 25 0,3 4-18 16,-1 2 9-16,7 5-39 0,3 2 18 0,-3 1 3 15,4-1-44-15,0 1 24 0,1-1-45 0,1-1-6 16,0-1-13-16,1-1 6 0,-4-1 21 0,6-1-43 15,-2-2 16-15,1-1-17 0,-2-2-4 16,3-1-30-16,-3-1 5 0,-15-1 6 0,13 0-2 16,0 0 8-16,14-12 3 0,-18 6-29 0,1-5 40 15,-5 5-28-15,0 0 31 0,-2 0-8 16,-1-2-13-16,0 0-19 0,-2 8 1 0,0-11-4 16,0-1 19-16,-16-15-7 0,8 10 4 0,-2-1-14 15,0-1 7-15,-3 2-28 0,0 2 6 16,-2-1-13-16,3 2-13 0,0 3-13 0,2-2-23 15,1-1-20-15,0 1-69 0,5 5-39 16,-2 1-425-16,3 0 0 0</inkml:trace>
  <inkml:trace contextRef="#ctx0" brushRef="#br0" timeOffset="25423.237">9450 8603 87 0,'-3'-4'210'0,"0"1"-24"0,1 0 38 0,-2 2-26 16,2-3-4-16,0 1-6 0,1 3 2 0,-1-1-38 16,1 0-3-16,-1 0-11 0,2 0 16 0,0 0-23 15,0 2 10-15,2 0-21 0,0 1 17 16,1 1-23-16,8 7 27 0,0 0-31 0,1 2 8 15,4 0-6-15,-4 2-6 0,8 1-8 16,1 0-18-16,-3 2 2 0,2-3-13 0,0 2-33 16,0 1-40-16,-3-3-63 0,1 2-40 0,2 1-9 15,0-4-41-15,-3-1-19 0,-2-2-1 16,0-2-34-16,1 0-452 0,-5-6 0 0,-3-2 1 16</inkml:trace>
  <inkml:trace contextRef="#ctx0" brushRef="#br0" timeOffset="25805.558">9731 8408 193 0,'-2'-2'183'0,"2"0"-4"0,-2 1 14 16,2 0-13-16,-1 2 2 0,0 2-15 0,1 0 7 15,-1 2-30-15,1 1 25 0,0 1-39 16,-2 11-31-16,0 0-9 0,2 0 16 0,-2 1-26 16,-1-6-21-16,0 2 16 0,3-15-29 0,0 10 13 15,0-2-28-15,0-1 6 0,0-7-10 0,0 7-13 16,12 2 13-16,-7-9-22 0,-1 1-6 0,1-2-6 16,1-3 3-16,8-1 4 0,-1-4-8 15,-2 4-16-15,0-2 20 0,1-2-1 0,-2 4 5 16,-2 1-5-16,-1 1 18 0,-1 0-4 15,0 1-17-15,0 2 3 0,-1 0-8 0,-5 0 28 16,0 0 15-16,0 0-26 0,7 0 15 0,4 14-15 16,-9-8 10-16,1 11-4 0,-2 0-23 15,0-5-6-15,-1-6-25 0,0 6-28 0,0 2-43 16,-16 14-20-16,12-17-63 0,-3 0-90 16,0-3-162-16,-1-2 0 0</inkml:trace>
  <inkml:trace contextRef="#ctx0" brushRef="#br0" timeOffset="26604.212">9688 8086 144 0,'-3'-5'269'0,"2"0"-22"0,-1 1 14 0,1 1 2 15,0 0-26-15,0 1-9 0,0 0-33 16,1 1-19-16,0-1 5 0,0 4 1 0,2 1-11 16,3 0-8-16,3 11-16 0,2-3-10 15,0 3-6-15,7 1-7 0,-3 2-10 0,5-1-1 16,-3 4-15-16,0-5-6 0,1 2-12 0,0-1 2 16,3 2-17-16,-1-1 5 0,0 0-15 0,1-2-3 15,-1 0-2-15,0 0 2 0,-2-1-20 0,-1 1-12 16,2-1 12-16,1-1-11 0,-5-2 7 15,-7 0-17-15,2-5-8 0,-4-1 2 0,-1-2 6 16,2 0 0-16,-6-3-31 0,1 0 13 16,-1 0-10-16,0 0 11 0,-1-6-15 0,-1 1 2 15,-10-10-4-15,2-2 7 0,-3-1-8 0,5-1 11 16,-6-1 8-16,3-2 3 0,1 1-15 16,2 0-9-16,-3 4-1 0,3-2 12 0,1 4 4 15,1 1-12-15,0-2 11 0,2 1 1 0,0 8 9 16,4 7-10-16,0 0 3 0,0-7-1 0,0 7 3 15,0 0-17-15,0 0 13 0,15-11 3 16,-10 9 1-16,1 2-7 0,1 0-35 0,2 0-14 16,0 0 5-16,11-1-21 0,3 1-36 0,-4-2-8 15,-6 2-6-15,-1-3-35 0,-3 0-8 16,-1 0 20-16,7-4-21 0,-6 2 29 0,-2-2-23 16,5-6 11-16,-5 0 8 0,0 0 31 0,-3-2 0 15,0 0 15-15,-1-4 14 0,-3 3 29 16,0 5 0-16,0-5 25 0,0-3 27 15,-11-20 17-15,8 22 14 0,-1 1-7 0,0 0 21 16,2 8 8-16,0 0 15 0,1 2 13 0,0 1-6 16,0 0-12-16,0 3 26 0,1 2-19 0,-3 0 15 15,2 0-11-15,0 1 4 0,1 2 18 16,-2 1-11-16,1 3 24 0,1 0-33 0,0 0 39 16,-3 11-24-16,3 1-21 0,-4-1-5 0,4-11 19 15,0 7 5-15,0 3-60 0,0 0 27 16,0-1-30-16,14 18 20 0,-6-20-9 15,1-1-19-15,0 0 15 0,-4-2 20 0,3-1-41 16,-1-3 21-16,-1-2-25 0,0-1 33 0,0-1-32 16,-2-1 15-16,0 0 17 0,0-2-22 0,-1 0 10 15,0 0-41-15,-3 0 27 0,0 0 17 16,0 0-21-16,0 0 18 0,16-14-25 0,-14 10 18 16,0-3 0-16,1 1-16 0,-1 1-27 0,5-10-18 15,-4 4-5-15,0 0-41 0,-2 0-8 0,1 1-36 16,1-7-26-16,0 2-21 0,0 2-80 15,-3 2-343-15,2 2 0 0</inkml:trace>
  <inkml:trace contextRef="#ctx0" brushRef="#br0" timeOffset="27003.8">10200 7778 27 0,'2'-4'191'0,"-4"2"-21"0,1 1-17 0,1 0 16 15,0 2-15-15,0-1-3 0,1 3-1 0,1-2-12 16,2 3-22-16,0 0 5 0,5 8-3 16,-3-4-5-16,5 6-4 0,0-2-13 0,-1 2-7 15,1-3 5-15,0 1-1 0,-1-1 12 0,-1 0-2 16,1-2-24-16,-3 0-9 0,-2-4 9 16,0-1-20-16,-1 3-4 0,0-5 9 0,-1 2-4 15,-1-3 6-15,-1 2-9 0,0 0-30 16,-1-3 10-16,0-2-7 0,-2 0 36 0,-1-2-65 0,-5-8 24 15,-3 1-9-15,-2-7-3 0,0-2 8 16,-1 1-4-16,3-3 4 0,1 0-36 0,1 0 26 16,-1-1 15-16,3 1 0 0,-1 3 29 0,2 0-7 15,1 2-4-15,1 0 2 0,-2 4 7 16,6 2-15-16,0 11-11 0,0-8 13 0,0 8 2 16,0 0 6-16,12-12 2 0,-5 12-11 15,8 4-12-15,-1-2 17 0,1 2-8 0,4 4-12 16,-3-3 2-16,5 3 0 0,-3-1-27 0,-1 0-34 15,2 2-41-15,-2-1-56 0,0-1-28 16,-2 1-10-16,-3-4-43 0,-3-1-612 0,0 0 1 16,-2-2 0-16</inkml:trace>
  <inkml:trace contextRef="#ctx0" brushRef="#br0" timeOffset="27311.238">10722 6722 56 0,'-3'-2'300'16,"-1"0"13"-16,1 0 10 0,1 2-30 0,0-1 0 16,-2-1-51-16,1 0-9 0,2 0-30 15,-1 0-18-15,0 1-52 0,0 1-41 0,1-2-56 16,1 1-46-16,-2 1-62 0,2 0-66 16,-1-3-16-16,2 3-106 0,0 0-257 0,0 0 0 15</inkml:trace>
  <inkml:trace contextRef="#ctx0" brushRef="#br0" timeOffset="27500.325">10875 6914 67 0,'4'3'263'16,"-3"1"13"-16,0-2 11 0,0 1 9 0,1 1-33 16,0-1-1-16,1-1-12 0,-2 2-24 15,1-2-9-15,0 1-13 0,1 0-27 0,-2-1-8 16,1 1-46-16,-1-1-35 0,1 0-45 0,0 1-46 15,-2-1-59-15,2 0-33 0,-2-1-60 0,2-1-97 16,-2 0-409-16,-2 0 0 0,2-1 0 16</inkml:trace>
  <inkml:trace contextRef="#ctx0" brushRef="#br0" timeOffset="27999.491">10995 6443 130 0,'2'-1'234'0,"1"1"4"0,-2-1 9 15,2 0-12-15,-4 0-2 0,2 0-3 16,-1 1-8-16,2-2-38 0,-2 2 7 0,2-1-57 15,1 0 22-15,-1 2-16 0,-2-2-2 0,0-1-24 16,1-1 2-16,-2 2-29 0,-1-2 19 16,2-1-19-16,-3 1 5 0,1-3-10 0,-4-7-18 15,1-3-13-15,1 0-10 0,1-2 0 0,-1-2 2 16,2 2-21-16,2 9-11 0,0-4 16 16,0-1-11-16,0 0-8 0,0 3 16 0,0 1-20 15,0 1-23-15,11-11 16 0,-4 13-10 16,-1 3-6-16,1 4-14 0,0 0-6 15,-2 3 38-15,8 4-6 0,2 3 7 0,-2 3-18 16,2 3-1-16,-1 2 1 0,2 1 27 0,-3 3-39 16,0-1 41-16,-3 0 11 0,0 6 4 0,0-2-4 15,-5 0 1-15,4 2-7 0,-2 3 16 16,-1-5-19-16,3-1-14 0,-3-4 28 0,0 0-32 16,0-4 14-16,-3-5 2 0,4-2 2 15,-6-4 5-15,1 1 5 0,-2-1-7 0,2-3-14 16,0-2-6-16,-2 0-23 0,0 0-35 0,16-16-20 15,-8 0-72-15,1-4-40 0,-1-3-34 0,4-2-539 16,-3 0 1-16,0 2 0 0</inkml:trace>
  <inkml:trace contextRef="#ctx0" brushRef="#br0" timeOffset="28632.69">11210 5789 78 0,'-4'-3'254'0,"0"2"-5"16,1 0-6-16,0-2 12 0,-1 2-41 0,2 0-5 15,0 0-19-15,-1 0-15 0,1 1-3 0,0-4-58 16,1 3 15-16,0 1-15 0,2 0-22 16,0 4 5-16,2-2-16 0,1 1 0 0,8 9-19 15,1-1-23-15,3 0 4 0,-1 1 34 0,1-1-21 16,1 1-32-16,4 0-3 0,-2-3-6 16,2 1-19-16,-1-3-11 0,-2 0-27 0,0 1-26 15,1-3 1-15,-5-2-21 0,-2-2 4 16,-3 1-4-16,-9-2 1 0,6 0-10 0,-6 0 8 15,10 0-10-15,2-10 5 0,-8 6 28 0,-2-1 13 16,1-1-3-16,-1 1 3 0,0-1 20 0,-2-2 20 16,0 1 3-16,0 0 28 0,0 0 7 15,0 7-1-15,0-7 38 0,0 7 0 0,0-10 11 16,0 4-3-16,0 0 2 0,0 6-3 0,0-9-10 16,0 9-5-16,0-8 32 0,0 8-16 15,0-6 56-15,0 6-19 0,0 0 1 0,0-8 15 16,0 8-7-16,0 0-10 0,0-7 2 0,0 7 3 15,-6 0-19-15,6 0 2 0,0 0-13 16,0-6 0-16,0 6-13 0,0 0 3 16,-7-6-9-16,9 8 1 0,-2 3-12 0,2-1 16 15,7 12-12-15,2 0 10 0,3 0-2 0,1 3-10 16,2 1 6-16,5 1 14 0,-2 2 21 0,5 3-3 16,3 1-15-16,4 5 0 0,-3 0-10 15,3 3-1-15,-1 1-8 0,-1 2 5 0,-3 4-12 16,-2-1-25-16,-4 3-44 0,-5-2-27 15,-3 0-30-15,-3-3-27 0,-6-2-38 16,-1-2-47-16,-1-2-20 0,-2-18-919 0,0 5 0 16,-14 27 1-16</inkml:trace>
  <inkml:trace contextRef="#ctx0" brushRef="#br0" timeOffset="29062.484">12160 5525 198 0,'3'0'238'0,"-3"2"20"16,2-2-31-16,-2 0-3 0,2 2-25 0,-2 0-26 16,2 1-19-16,0 2 5 0,1 1 8 15,1 12-45-15,0 4-22 0,2 3 21 0,0 3-62 16,-2-2-2-16,1 3-68 0,-3 1-59 16,1-1-52-16,2 4-104 0,-3 3-281 0,-2-3 0 15</inkml:trace>
  <inkml:trace contextRef="#ctx0" brushRef="#br0" timeOffset="30284.375">9586 10471 145 0,'-13'0'178'0,"13"0"7"0,0 0 3 0,0-13-17 16,0 13 5-16,0 0-17 0,0 0-18 15,0 0-1-15,0 0 0 0,0 0-10 0,0 0-39 16,0 0 27-16,0 0-16 0,0 0-17 0,0 0 10 15,0 0-2-15,7 8-24 0,7 6 1 0,1 2-4 16,1-1-8-16,0 0-24 0,-1 3 50 16,0 0-32-16,2 3-16 0,-1-1 12 0,-2 2-22 15,-1-1 3-15,-3 4-9 0,1 0 17 0,-4-2 17 16,-3 4-20-16,-1 0-2 0,-2-1-45 16,-1-14-9-16,0 5 5 0,-12 23-6 0,5-21-4 15,-4-6 11-15,1 1-6 0,-2-5 5 0,0-2 2 16,1-3-15-16,1-2 18 0,10-2-6 15,-9 0 10-15,-14-13-12 0,12 4 22 0,1-2-21 16,1-1 17-16,3-1-5 0,-1-1 0 0,5 2 25 16,0 1-14-16,2 11-6 0,0-10-18 15,0 2 31-15,13-11 0 0,-3 6-3 0,-1 7-3 16,1 2 22-16,2 4-10 0,-3 0-1 16,22 13 33-16,-9 1-17 0,-1 0 16 0,2 3 8 15,2 5-3-15,2 5-12 0,1 0 25 0,1 2-42 16,2 0 3-16,2-1 34 0,3 2-23 0,-3-1-28 15,2-1 10-15,-1-2 2 0,0-2 4 0,2 0-13 16,-1-6-8-16,0-2-45 0,1-4-14 16,-3-3-25-16,-2-5-30 0,4-2-16 0,-19-2-27 15,25-18-85-15,-17 2-434 0,-4-4 0 16,-3-3 0-16</inkml:trace>
  <inkml:trace contextRef="#ctx0" brushRef="#br0" timeOffset="31416.289">10199 10135 190 0,'-2'-2'196'16,"0"1"-1"-16,2 0 21 0,0 1 0 15,-2-1-27-15,2 0 21 0,0 0-36 0,-1 1 21 16,1-2-40-16,-1 2-1 0,1 0-7 0,-1 0 14 15,1-1-19-15,0 1-31 0,0 0-7 16,0 0-13-16,0 0 1 0,0 0 14 0,0 0 9 16,17 21-20-16,-6-10-3 0,0 3 1 0,4 1 1 15,-2-2-10-15,5 2-3 0,-1 2-14 16,0 2 8-16,0-1-1 0,1-3-14 0,-2 2 10 16,3-1-8-16,0 0 8 0,-2 1-20 15,0-3 18-15,-4 4-16 0,2-7 6 0,-4 2-4 16,2-1 0-16,-1-1-4 0,-5-4-9 0,-2-2 1 15,1 2 3-15,-1-4 12 0,-3 1-10 16,1-3 1-16,-1 1 18 0,-2-1-4 0,1 1-20 16,-2-4 10-16,-1 2-31 0,0-2 1 15,-9-10-2-15,-1-6-16 0,-3-2-14 0,-1-3-19 16,-3-5-2-16,-1-2-17 0,0-1 8 0,-1-1 7 16,1 0-3-16,-2 1-2 0,2 1 11 0,3 4-10 15,-1 0 4-15,3 2-11 0,1 2 14 16,3 0-14-16,-4 1 9 0,7 1 5 0,1 4-9 15,3 3-9-15,2 3 19 0,2 10 14 0,0-6-1 16,0 6-15-16,14-12 2 0,-7 12-1 16,0 1 2-16,0 1 2 0,10 5-1 0,-1 3 5 15,1 0 4-15,-2 1 1 0,3 1-23 16,-5 1 16-16,1 1 4 0,-2 1-11 0,2-3 3 16,-2 1-7-16,-3-2-9 0,-3 0-10 0,-2-3 14 15,1-2-43-15,0-3 16 0,-2 1 4 16,-1-1-12-16,0 0 15 0,0-2-10 0,-1 1 4 15,-1-2-13-15,0 0 13 0,0 0 0 0,4-11 14 16,-3 7-13-16,1-1 29 0,0 1-17 16,0-2 3-16,0 1 2 0,1 0 24 0,1 2-3 15,-1-1 23-15,2 1-1 0,0 1 5 0,0-1 27 16,1 3-15-16,2 0-15 0,-8 0 13 16,12 0 6-16,16 16 24 0,-11-7 29 0,2 3 4 15,-3 3-18-15,-4 5-5 0,1-4 16 16,-1 4-22-16,-1 2-1 0,-2 1 13 0,-3 2-44 0,-2-1 24 15,-1 0-4-15,-1-1 15 0,-2-12-19 16,0 0-20-16,0 5-27 0,-12 15 29 0,7-13-29 16,-2-9-64-16,-2 0-10 0,-2-3-19 0,11-6-39 15,-13 0-22-15,-16-17-50 0,12 0-451 16,0-4 0-16,-1-2 1 0</inkml:trace>
  <inkml:trace contextRef="#ctx0" brushRef="#br0" timeOffset="31805.181">10657 9728 33 0,'-2'-2'230'0,"1"0"-5"0,0-1-16 15,0 2 23-15,-1 1-52 0,0 2 8 16,0 0-21-16,-1 3-2 0,-1 0-27 15,0 11-4-15,-1 1 10 0,2 1-51 0,2 4 3 16,0-1-12-16,1-12 26 0,0 6-34 16,0 2-31-16,11 19 26 0,-5-20-18 0,0 0-6 15,4-2-9-15,-3-2 3 0,4 1-6 0,-3-2 8 16,2-2-12-16,1-4 5 0,-5 0-27 16,-1-3 18-16,0-2 20 0,1 2-22 15,-6-2-23-15,0 0 9 0,0 0 14 0,8 0-4 16,0-11 9-16,-7 6 8 0,1 0-25 0,-2-1 17 15,0-1-10-15,1 0 1 0,-1 1-17 16,4-9 17-16,-4 2 19 0,0 1-19 0,1 3 7 16,0 2-40-16,1 0 22 0,-1 1 8 0,1 0-17 15,0 1-24-15,0 1-26 0,3-1-26 16,-2 0-45-16,-1 1-33 0,1-1-54 0,8-5-485 16,-2 0 0-16,-2 1 0 0</inkml:trace>
  <inkml:trace contextRef="#ctx0" brushRef="#br0" timeOffset="32103.838">10804 9672 42 0,'-2'-5'203'0,"0"1"-21"16,2 1-10-16,0 0 8 0,-1 2-12 0,2 0-19 15,-1 1 9-15,3 0-6 0,0 1-10 0,1 0 6 16,1 2-2-16,8 6 22 0,-3 3-22 15,1 0-14-15,2 1 6 0,0 1-16 0,2 1-9 16,-4 1 6-16,3 0 4 0,-5 1 16 0,0-2-13 16,0-4-10-16,-6 1-9 0,1-3-3 15,-3-4-4-15,3 1 9 0,1-1-4 0,-4-3 10 16,1 1-7-16,-1 0-14 0,-1-3-16 16,-1-1-15-16,-1-3-2 0,1-2-34 0,-11-10-20 15,-3-2-23-15,-1-4-36 0,4 2-18 0,2-3-51 16,-3 0-54-16,3-2-11 0,1 0-27 15,2 0-670-15,1-3 1 0,2-1 0 0</inkml:trace>
  <inkml:trace contextRef="#ctx0" brushRef="#br0" timeOffset="32321.111">10984 9351 165 0,'3'-1'251'0,"1"0"26"0,-1 0 15 16,0-1-17-16,-1 2 2 0,1-1-5 0,-1 3-11 15,-1-2 3-15,2 2 18 0,1 0-21 0,8 7-19 16,-3-4-24-16,-3-1-5 0,1 1-16 16,4 5-22-16,2-2-28 0,-3-3 10 0,-3-1-17 15,5 5-23-15,1 2-15 0,0-1-38 0,0-3-13 16,-4-2-37-16,-1 0-73 0,-2 0-30 16,6 3-69-16,-5-2-33 0,-2 1-32 0,-2-3-776 15,-1 0 0-15,-2-4 1 0</inkml:trace>
  <inkml:trace contextRef="#ctx0" brushRef="#br0" timeOffset="32502.772">10853 9226 117 0,'-21'-15'223'0,"2"3"5"0,4 1 7 0,0 0-9 15,4 3-12-15,-1 1-52 0,5 1-1 0,1 1-6 16,3 3-34-16,0 0-5 0,2 0-43 0,1 2-18 15,-2 0-41-15,4 1-31 0,1-1-34 16,1 0-66-16,1 0-81 0,0 0-131 0,1-1-18 16,9-2 0-16</inkml:trace>
  <inkml:trace contextRef="#ctx0" brushRef="#br0" timeOffset="33730.786">11062 8714 25 0,'0'-2'257'0,"0"0"-35"15,0 2 28-15,2 0 1 0,0 0 14 0,2 0-13 16,2 3-8-16,7 5 2 0,4 1-17 16,0 0 7-16,4 4-25 0,1-1-7 0,-3 1-3 15,2 2-2-15,-2-1-23 0,4 4-10 0,0 0-3 16,4 0-36-16,-4 1-9 0,0-1 7 15,-1 2-15-15,0-1-15 0,-2-2 5 0,0-1-14 16,-1-2-8-16,-4-5-29 0,1-1 7 0,-8 2-8 16,1-4 22-16,-4-1-24 0,2 0-19 0,-7-5-23 15,0 0-15-15,-7 4-17 0,2-5-14 16,-1 0-3-16,-13-3 5 0,0-1-10 0,-3 1 3 16,1 2-2-16,1 2 15 0,-2-2 11 15,12 2 6-15,-6 0-17 0,-1 0 3 0,-20 19 2 16,20-7 9-16,-3-1 1 0,7 3-16 0,2-2 25 15,3 2-11-15,1 1 3 0,3-2 7 16,2 0-4-16,-3 2 6 0,5-4-2 0,0-5-15 16,13 14 2-16,-4-10 14 0,1-3 16 15,3 2-4-15,-3-5-10 0,5-3 3 0,-7-1 2 16,7 0-29-16,2 0 17 0,2 0-27 0,19-18-17 16,-18 6-7-16,-1-1-14 0,0-5-15 15,-3-3-35-15,3 0 0 0,-3-3-2 16,-2-1-17-16,-1 0 8 0,-3-2 12 0,-3-1-14 15,-2-1 33-15,-2-1 8 0,-3-2 5 0,0 15 9 16,0-6 14-16,-15-24 8 0,5 23 6 0,-1 1 2 16,0 0 29-16,-2 0 18 0,0 1 5 15,-2 0 32-15,2 3 5 0,-2-1 14 0,-1 2 37 16,4 0 4-16,-4 0 19 0,1 2 16 16,3 0-9-16,2 4 7 0,1 0-17 0,1 2 13 15,1 3 6-15,-1-3 5 0,2 3 3 0,0 1 3 16,2 1 7-16,0 4-7 0,0-3-14 0,2 2-9 15,1 0 12-15,-1 0-34 0,-1 1-2 16,2 0-7-16,-2 1-5 0,3 0-3 0,0 0-10 16,0 5 1-16,2-1-10 0,5 11 0 15,1 1-2-15,3 2-2 0,2 0-10 0,3 1 10 16,1-1-7-16,1 0-4 0,2 1-6 0,0 1-10 16,3 0 1-16,-3 1 13 0,4-3-12 15,0 4 10-15,1-1-4 0,0-2-27 0,-1 3 19 16,-2-4-9-16,-1 1 15 0,-2-3-17 15,0 0-11-15,-8 0 1 0,5-3-13 0,-8-4 9 16,1-3-12-16,-1 0 6 0,-4-4-5 16,-2-2-14-16,-2 0-5 0,0-7-2 0,-5-7-16 15,-4-4 2-15,-2-2 8 0,0 1-2 16,-1-3 24-16,4 5-9 0,-5-2 5 0,3 1-3 16,0 6 9-16,2-2 8 0,1 1-15 0,2 4 14 15,1 1-11-15,2 1 1 0,0 2 1 0,2 0 12 16,0 5-11-16,0 0 12 0,0 0-8 15,11-9 1-15,-3 8 0 0,9-2 3 16,2 0-2-16,-3 1 6 0,3 0-23 0,-4-2-9 16,3 1-34-16,1-1 13 0,-3-1-7 0,0 0-5 15,-3-2 18-15,0-1-9 0,-4 2-20 0,2-4 12 16,-2 0-9-16,-1-1-17 0,-2 3 19 0,-2-3-20 16,0-3 22-16,-3 2-9 0,-1 2 32 15,0-2 2-15,0-3-5 0,-12-16 26 16,6 14 6-16,-2 2 25 0,2 0 23 0,1 4-28 15,-3 0 39-15,2 4 9 0,0 0 8 0,-1 1-1 16,3 3 25-16,2 1-9 0,-5 0-5 16,4 2 4-16,3 0-11 0,0 0 1 0,0 0-11 15,-15 11 8-15,8 2-13 0,2 1-7 16,0 1 15-16,1 1-11 0,4-16-15 0,0 12-10 16,0-2 6-16,0 0 9 0,0 3-8 0,13 11-10 15,-7-10-6-15,1-1 4 0,-3-4-7 0,2-2-6 16,6 4-2-16,-8-6-11 0,3 1-26 15,1-5 4-15,-2 2 17 0,-3-1 6 0,3-2-46 16,-4 0 13-16,3 2 24 0,-5-2 13 0,0 0 3 16,0 0-8-16,9 0 5 0,-9 0 17 15,15-10-32-15,-12 6 28 0,-1 0 19 0,2-1-54 16,4-6 26-16,-2-1 9 0,-1-2-33 0,1-1 31 16,-1 0 5-16,1 1-46 0,1-1-9 15,-3 2-34-15,1 1-10 0,-3 2-24 16,1 2-23-16,-1-2-25 0,-1 4-8 0,-1 0-44 15,1 0-435-15,-1 4 0 0,0-3 0 0</inkml:trace>
  <inkml:trace contextRef="#ctx0" brushRef="#br0" timeOffset="34492.585">11857 8281 683 0,'-2'-10'116'0,"0"2"19"16,-1 1-1-16,2 1 6 0,-1 1 6 0,1 2-8 15,1-1 6-15,0 1-26 0,-1 0 4 0,1 0 6 16,0 3-10-16,0 0-2 0,0 0-17 15,0 0 29-15,0 0 6 0,14-4 9 0,-7 5-3 16,7 6-3-16,-1 2 4 0,-4-1 4 0,7 4-5 16,1 0-6-16,-2 0-15 0,3 3 4 15,-3-3-22-15,-4 1-10 0,3 0 0 0,1 1-2 16,-3-2-11-16,-3-1-11 0,-2 1 4 16,2-3-10-16,-5-4-24 0,-2 2 2 0,3-3-21 15,-3-2 1-15,-2 2-19 0,0-4-14 0,-2 0-24 16,-3-4-11-16,1 2-12 0,-8-9 0 15,-1-4 2-15,-3 2 1 0,1-8 19 0,0-1-10 16,2 4-18-16,3-6 21 0,-2 0 9 0,3 2 24 16,-1-1-12-16,2-1-6 0,-1 0 2 15,7 6-6-15,-2-1 8 0,2 3 3 16,2 1 6-16,0 15 9 0,0-9-27 0,0 0 15 16,0 9 26-16,11-12-21 0,-7 12 29 0,0 0-28 15,2 0 0-15,0 2 8 0,7 7-23 16,3-5 38-16,-2 3-45 0,0 0 45 0,0 0-20 15,1-1 24-15,-4-1-30 0,-1 0-14 0,-6-2-20 16,6 1 29-16,-5-2-38 0,1-1-22 16,-3 1-9-16,-3-2-23 0,0 0-22 0,0 0 0 15,8 0-20-15,10-19 9 0,-11 4 0 16,3 1-23-16,-2 0 33 0,-1-4-2 0,-1-1 17 16,-1 0 12-16,0-1 36 0,-2-3 29 15,-2 2 13-15,0 3 24 0,-1 8 24 0,0-3 14 16,0-1 11-16,-14-17 5 0,9 18 27 15,0 2 21-15,2 5 16 0,-2 1-9 0,3 1-11 16,-4 1 16-16,4 0-8 0,0 3-19 16,-2 0 24-16,2 1-1 0,0 1-29 0,2-2 35 15,-3 8-15-15,-1 7 5 0,-2-1-4 0,5 5 5 16,-4-4-25-16,5 0 3 0,0-7-4 0,0 5 9 16,0 1-28-16,14 18-1 0,-8-16-12 15,1-2 12-15,1 2-11 0,1-5-12 0,1 0-3 16,-3-4-24-16,2-2 6 0,-2 0 9 0,-1-5-15 15,1 3-11-15,0-1-6 0,-7-2-1 16,0 0 1-16,9 0 19 0,-9 0-19 0,7 0-26 16,9-10 58-16,-12 5-34 0,3-6 15 15,0-1-5-15,-1 0 29 0,-1 1-9 0,-3 3 2 16,1 0 3-16,-2 0 8 0,2 2 2 16,-1 0 1-16,-2 1-4 0,2-1 9 0,0 2-7 15,-2 1-17-15,1-2-1 0,0 3 4 0,0-2-14 16,1 1-44-16,0-1-43 0,2 2-30 15,0 1-46-15,-1-3-18 0,2 0-41 0,0 1-575 16,7-6 0-16,1 1 0 0</inkml:trace>
  <inkml:trace contextRef="#ctx0" brushRef="#br0" timeOffset="34676.284">12596 7730 171 0,'0'0'221'0,"0"0"-7"0,0 1-12 16,2 3 3-16,-2 0-23 0,1 2-26 0,1 2-12 16,-2 13-8-16,0-12-17 0,0 7-18 0,0 2-36 15,0 1-43-15,0-1-47 0,6 22-37 16,-6-22-30-16,3-3-78 0,-1-4-94 0,-1 0-68 16,1-4 1-16</inkml:trace>
  <inkml:trace contextRef="#ctx0" brushRef="#br0" timeOffset="35201.064">12603 7034 71 0,'2'5'235'0,"-2"-1"18"0,0 2-5 16,-2 1-2-16,0-3-2 0,0 3 0 15,-5 4-20-15,5-5-13 0,-2 0-24 0,3-2 0 16,-1 0-23-16,-1-1-19 0,1-2-7 0,0-1 0 15,-2-1-36-15,1 1-10 0,3-3 10 16,-4-2-24-16,-2-8-10 0,-4-2-12 0,5 1-7 16,1-4 1-16,0 0-9 0,1 0-4 15,1 0-19-15,2 6 7 0,-2 1 5 0,2 11-14 16,0-9-9-16,0 1 19 0,0 2-9 0,0 6-37 16,0-8 5-16,13 0-15 0,-6 7 18 15,0 2 13-15,6 7 17 0,1 6-31 16,-1 3-23-16,1 1 45 0,0 5-37 0,-4 1 39 0,4 0-6 15,-3-1 9-15,2 6 32 0,-1-1-11 16,-3-2 15-16,5 2-13 0,-3-3 20 16,-3-1-15-16,4 0 1 0,-5-4-6 0,2-3 3 15,1-2-14-15,0-4 4 0,-5-4 1 0,3-5 1 16,-8-2-31-16,18-11-27 0,-5-1-16 16,0-6-56-16,0 0-28 0,-1-5-68 0,-2-1-46 15,-1 1-619-15,-3-6 0 0,-1 2 1 16</inkml:trace>
  <inkml:trace contextRef="#ctx0" brushRef="#br0" timeOffset="35764.007">12653 6349 168 0,'-1'-6'203'0,"1"1"-21"16,-1 0-11-16,1 1 2 0,0 2-19 0,1 2-21 15,4 0-11-15,-1 1 2 0,1 4-16 16,7 3-2-16,3 5-11 0,-1 3 4 0,3 0-34 15,-1 0 16-15,2 0 0 0,0 2-28 0,3-1-11 16,-2-2-14-16,0 1-19 0,2-3-5 16,0-2-30-16,0-2-10 0,1-3-7 0,-6-2-7 15,4-1-7-15,-15-3-2 0,5 0 4 0,-3 0-10 16,9-12 6-16,-5 3 22 0,-5-3-4 16,-2 1 10-16,-2 0 12 0,-2 1 14 0,0 2 5 15,0-4 22-15,-14-13 0 0,7 12 33 0,3 4-3 16,0-1-2-16,1 5 10 0,1 0 10 15,-1 1-1-15,1 1-5 0,0 0 31 0,0 1-31 16,1-1-5-16,1 1-18 0,-2 1 10 0,2 0-16 16,0 1 13-16,0 1 2 0,2 1 22 15,-1 2-3-15,3 1-23 0,3 8 42 0,2 3 1 16,0 4 19-16,3-1 6 0,1 3-20 16,5 0 2-16,-1 2 22 0,4 2-19 0,4 3 14 15,4 3-18-15,3 2-2 0,1 3-17 0,3 2 4 16,2 2-20-16,0 0 5 0,-1 3-12 0,0-1-6 15,-1 1-33-15,-2 2-24 0,-3 0-36 0,-4-1-60 16,-2 0-7-16,-8-1-94 0,-2-4-726 16,-4-1 0-16,-7-5 0 0</inkml:trace>
  <inkml:trace contextRef="#ctx0" brushRef="#br0" timeOffset="36979.142">11332 11119 5 0,'0'16'198'0,"-13"-16"-19"0,13 0-25 16,-15 26-3-16,18-30-11 0,6-9 2 0,5-5-19 15,-1-1-21-15,2-5-3 0,3-5-18 16,3-7-33-16,1-6-60 0,3-1-57 0,2-3-58 15,1-2-114-15,5-2-3 0</inkml:trace>
  <inkml:trace contextRef="#ctx0" brushRef="#br0" timeOffset="37146.14">12542 9528 20 0,'16'-31'141'0,"-2"-1"-24"0,4-2-5 0,1-4-34 16,0-2 14-16,2-6-37 0,0 2-60 16,2-3-53-16,0 2-70 0,1 1-67 0,-4 6 13 15</inkml:trace>
  <inkml:trace contextRef="#ctx0" brushRef="#br0" timeOffset="38023.476">10614 12244 50 0,'-1'3'153'0,"0"-2"0"0,0-1-21 15,1 1-4-15,0-1-18 0,1-2 6 16,1-2-22-16,6-7-15 0,-1-7 3 0,2 0-27 15,3-4 10-15,-1 0 2 0,0 0-6 0,-1 1-20 16,2-2 5-16,-1 2-9 0,-2 4 1 16,-3 2-2-16,-1 1 7 0,0 4-4 0,-3 0 8 15,2 4-18-15,-2 0 11 0,0 1 14 0,0 1-7 16,-2 1 25-16,2 0-11 0,-1 0 27 0,0 0 0 16,0-1-9-16,0 2-1 0,0 1 14 15,0-1 6-15,0 0 26 0,-1 0-4 0,0 2-28 16,0 0 30-16,0 0-21 0,0 0 1 0,0 0-8 15,0 0-2-15,0 0-22 0,0 0 11 16,5-6-8-16,-3 10-5 0,7 11-5 0,1 1 13 16,3 3-3-16,-1 5-10 0,2-3 13 15,4 4-14-15,3 3 3 0,8 2 0 0,-1 2-4 16,5 1-21-16,5 1 13 0,1-1-10 0,3 0-3 16,4 0 3-16,0 1 9 0,2-1 0 15,-1 1-21-15,3-2 14 0,0-2 10 0,-4-1-28 16,5-2 15-16,-4-4-1 0,1 1-9 15,-4-1-2-15,-1-3-5 0,-5 1-3 0,-1-2-6 16,-3-2-8-16,-2-2 14 0,-2-2-17 0,-7-1 5 16,-1-1-9-16,-2-1 19 0,0-2-17 15,-4 1-3-15,0-3 7 0,-5-4 19 0,-3 2-30 16,-2-2 24-16,-2 1-9 0,0 1 4 0,-2-3 2 16,1 2-14-16,-3-1-10 0,2 0 19 15,-2 2-1-15,0-4 0 0,0 8-16 0,-15 19 16 16,1-4-7-16,3-1-19 0,-2 6-1 0,-6 8-8 15,-3 8-13-15,-3 5-1 0,-7 3-15 16,-3 5-31-16,-5 4-24 0,-6 10-43 0,-3 4-18 16,-5 1-23-16,-4 2-14 0,-3-2-804 0,-2 3 0 15,-2 0 1-15</inkml:trace>
  <inkml:trace contextRef="#ctx0" brushRef="#br0" timeOffset="41258.052">17040 5684 122 0,'0'0'139'0,"0"0"5"0,0 0-6 16,0 0 9-16,-11 11 15 0,19 15-12 0,2 5-8 15,0 7 14-15,1 8-14 0,4 7-5 0,-1 5-15 16,3 8 27-16,-1 5-33 0,3 2-3 16,-1 4-1-16,3 0 2 0,-2 0 20 0,0-2-48 15,0-2 21-15,1-5 10 0,-3-4-21 16,1-3-26-16,-2-4 18 0,-1-7-18 0,0 0-76 15,0-7-1-15,-2-4-33 0,-3-5-50 0,0-3-27 16,-1-8-47-16,-1 2-54 0,-1-13-390 16,-3-7 0-16</inkml:trace>
  <inkml:trace contextRef="#ctx0" brushRef="#br0" timeOffset="42258.356">17360 5792 208 0,'-4'-3'222'0,"-1"0"-9"0,1 2 2 16,0-2 23-16,0 0-34 0,1 2 7 16,-1-2-20-16,0 1-47 0,1 0 29 15,-1 1-59-15,1-1 15 0,1 1-24 0,0-1-10 16,0 1 8-16,0 0 0 0,0-1-33 0,1 1-15 16,-1 0 29-16,0-2-32 0,2 3-8 0,0 0 22 15,0 0-30-15,0 5-18 0,2-1 31 16,1 1-35-16,6 7 52 0,1 2-20 0,0 0-31 15,1 0 27-15,-1-2 21 0,2-1-22 0,0 2-4 16,-3-1-5-16,0-2 5 0,0 0 1 16,0-2-5-16,-3-3 24 0,-1 2-24 0,-1-2 22 15,-1-1-19-15,0-1-7 0,1 2 5 16,5 5 1-16,-1 3 4 0,-1-6-6 0,0 6-7 16,3 1 13-16,0 3-7 0,1 0-2 0,1-2 16 15,1 0-20-15,-1 2 13 0,-1 0-4 0,0-1-9 16,0-2 3-16,1 3-7 0,-4 0-2 15,3 0 13-15,-3-5-11 0,1-1-6 0,-4-3 5 16,1 1 3-16,-4-2-9 0,1-2 11 0,-1-2-13 16,1 0-3-16,-1-1 17 0,0 0-2 0,-1 0-11 15,0-1 17-15,1 3-15 0,0-3-2 16,-1 0 4-16,0-1-1 0,3 2 13 0,-3-2 1 16,-1 0-6-16,0 1-8 0,0-1 0 15,-1-1-4-15,1 1-8 0,0 0 0 0,1 0 2 16,-2-2 0-16,1 2-5 0,0-1 22 0,0 0-19 15,-1 0-5-15,2-1 1 0,-2 1 0 16,0-2 6-16,0 1 10 0,-1-1-22 0,-2 1-3 16,1 0-9-16,0-1 6 0,-1-2-11 0,0 2 0 15,-6-7-13-15,0-1 0 0,0 2 1 16,0 0-3-16,1 1 1 0,0 2 3 0,3 1 0 16,0-1 4-16,1 1-7 0,0 1 12 0,1-1-1 15,-1 1-15-15,-7-3 9 0,2-5 0 16,1 2 6-16,-1 5-9 0,3 0 22 15,0 3-12-15,1-3 10 0,1 3-15 0,-2 0-2 16,2 2 11-16,1 0-20 0,4 0 20 16,0 0-2-16,-12 0 22 0,-13 20-15 0,11-11 14 15,4 5-29-15,0 2 30 0,-1 0-15 0,2 2 13 16,-1 2-3-16,5 1-8 0,2-3 11 0,-1 1 4 16,2 0-15-16,2-5 12 0,0 7-11 15,0-15 5-15,0 3-17 0,12 12 30 0,-4-11-16 16,1-2 20-16,1-5-29 0,-1-3-8 0,0 0-18 15,7 0-19-15,21-19-73 0,-17 4-15 16,-2-4-23-16,3-1-28 0,-4-5-576 0,5-1 0 16,-3-4 1-16</inkml:trace>
  <inkml:trace contextRef="#ctx0" brushRef="#br0" timeOffset="43169.519">17526 5586 153 0,'-2'-4'169'0,"-1"3"-9"0,1-1 36 15,0 1 3-15,1 0-16 0,-1-1-19 0,0 2 14 16,2-2-12-16,-2 1-1 0,1 0-8 0,-1 0 1 16,0 1-18-16,1 0-21 0,1 0 19 15,-2 0-26-15,2 0-5 0,0 1-6 16,0 3 24-16,2-1-13 0,6 9 1 0,-2 2-3 15,2 4-4-15,3 1-4 0,2 0-12 0,3 1-12 16,-1 0-5-16,-3 1 5 0,5 0-5 16,-5 2-4-16,0-3-13 0,2-1 0 0,-1-1-11 15,1 2 10-15,2 0-20 0,-2-2 4 0,-1-1-10 16,1-1 2-16,0-1 7 0,-6-1-5 0,2-2-12 16,-5-4 2-16,-1 0-9 0,1-4 1 0,-3 0 13 15,0 1-8-15,0-3-11 0,2 1-3 16,-3-2 9-16,0 1 8 0,-1-2-18 0,0 0 13 15,0 0 2-15,0 0-14 0,0 0-6 0,0 0 1 16,-9 3 0-16,8-4 14 0,-1-1 3 16,-2-1-3-16,3 0-15 0,-9-7-10 0,0-2-1 15,0-1 12-15,0 1-15 0,2-5-6 0,-3 0 16 16,4-1-9-16,-1 2 5 0,0-4 0 16,2 1-2-16,0 1 1 0,2-3 0 0,2 2 5 15,-1 0 5-15,2 6 1 0,0-4-21 16,1 10 11-16,0 0-9 0,0 0 11 0,0-1 3 15,0 8-31-15,10-13 5 0,-6 10 11 0,0 3-17 16,1 0-16-16,3 1-8 0,-1 1-12 0,2-2-38 16,17 9 22-16,-11-3-29 0,2 1-9 15,-1-2-12-15,-3-4-3 0,-3 0-17 0,2 0-4 16,-12-1-23-16,12 0 11 0,21-14 7 16,-17 4-17-16,-1-1 37 0,1-3-17 0,-2 1 17 15,3-1 8-15,-4-2 17 0,-2-2-1 0,-3 1 52 16,-2 2-12-16,0-2-3 0,-2 2 39 15,-3 2 2-15,1 1 36 0,-1 2 17 0,-1 10 23 16,0-10 0-16,0-2 14 0,0 1-10 0,-10-10 31 16,8 14 13-16,-1 1 7 0,1 1 7 15,0 2 12-15,2-1-18 0,-2 2 14 0,1 0-11 16,0 0 12-16,-1 1-1 0,0 1 21 16,-1 1-32-16,2 2 12 0,-1 1 0 0,-1 0-1 15,0 1-25-15,-4 10 0 0,3 0-2 0,-1 0-13 16,-1 1 2-16,3 0 0 0,2-2 13 15,-1 3-45-15,2-5 32 0,0 0-27 0,0-12-7 16,0 10 2-16,0-1-10 0,0 3 19 0,0 0-39 16,13 8 0-16,-9-13-24 0,2-2-8 15,-3 0 30-15,-1-3-5 0,1 0-5 0,2 0-3 16,-2-4 3-16,2 0 25 0,-1 1-42 0,0-1 35 16,0-2 12-16,-1-1 2 0,4-6-22 15,1 3-17-15,-4 0 14 0,-1-1 3 0,1 2-18 16,-1 2 31-16,-1-1 5 0,2 2-39 15,-2 0 29-15,0 0-7 0,1 0-1 0,-2-2 6 16,3 1-24-16,-2 2 18 0,1-2-9 0,0 2-19 16,1-1-16-16,0 0-29 0,0 0-16 0,8-5-32 15,-3-1-31-15,0 0-33 0,6 1-70 16,-7-1-377-16,1-1 1 0</inkml:trace>
  <inkml:trace contextRef="#ctx0" brushRef="#br0" timeOffset="43694.592">17995 5073 197 0,'-5'-6'211'0,"2"0"-11"16,-1 2 4-16,2 0-33 0,1 1 18 0,-1 2-38 15,2 0 37-15,-2 1-30 0,4 1 12 16,0 2-4-16,1 1-16 0,6 10 16 0,1-2-21 0,2 3-12 15,2 1 5-15,-1 3-5 0,-2 1-7 16,4-1 2-16,-1 2-10 0,0-2 3 0,0 1 1 16,0 1-16-16,1-1 4 0,-2 1-16 15,1-2 16-15,0 1-23 0,-1 2 3 16,0-3-10-16,-2-1-14 0,2-4-7 0,-5 2 17 16,1-6-15-16,-4 0-19 0,0-4 8 15,-2-3 11-15,1 1-34 0,-2-3 17 0,0 1-6 16,-2-2-5-16,0 0-20 0,4-11 18 0,-4-7-38 15,0-6-12-15,0-3 1 0,0 11-12 0,0-8-6 16,0-6 14-16,0 0 0 0,0-1-21 16,0 0 30-16,0-2-10 0,0 5-6 0,0 0 1 15,0 4 3-15,0 4-3 0,0 5-5 16,0 3-1-16,0 4 8 0,0 8 17 0,0 0-24 16,0 0 20-16,1-10-26 0,0 15 31 0,0 0 2 15,-1 1 1-15,2 11-18 0,-2-9 12 16,0 5 7-16,0 4-5 0,0 3 8 0,0 0 20 15,0 0-13-15,-11 20 14 0,9-20-5 16,0-1 5-16,1-5-4 0,-1 3-4 0,2-3-1 16,0-14 13-16,0 11-15 0,0-2-5 0,11 14 3 15,-7-13-5-15,5 0-6 0,-1-7 15 0,0-1-14 16,0-5-27-16,-8 3-32 0,28-12-45 0,-12-2-10 16,0-1-45-16,0-2-44 0,-4-2-707 15,6 0 0-15,-7-2 0 0</inkml:trace>
  <inkml:trace contextRef="#ctx0" brushRef="#br0" timeOffset="44133.987">18564 4856 158 0,'0'-3'190'0,"1"0"-18"0,-3 0 32 15,2-2-24-15,-1 2 8 0,0 0-34 16,-1-1-5-16,1 1 22 0,0-2-22 0,-2 2-10 15,3-1 34-15,-2 1-19 0,1 0-22 0,-2-1 0 16,1 2-2-16,-2-1-15 0,1-1 24 16,1 3-20-16,-1 0-19 0,-1 1 5 0,1-1-19 15,-1 1-3-15,0 0-16 0,0 2-17 0,4-2 9 16,-13 14-19-16,2-4 15 0,2 1 2 16,1 4-15-16,2-3-13 0,0-1-8 0,1 5 11 15,-1-3-9-15,4-2-2 0,1 0-21 16,0 0-4-16,1-11 1 0,0 9-43 0,0 3-1 15,11 10-11-15,-7-12-7 0,1-1-5 0,-1-3 6 16,0 0 25-16,2-2-5 0,-1-1-14 16,-1-2 31-16,1-1-11 0,0 2 20 0,0-2-23 15,-5 0 30-15,0 0 9 0,22-12 10 16,-11 4 23-16,-1-1 15 0,0 0-24 0,-4 1 7 16,1 0 44-16,-2 2-7 0,-1 2-6 0,-1-3 0 15,1 4-17-15,-2-2-17 0,0 0 14 0,1 2-3 16,-1-1-7-16,1 0-29 0,1-1-30 15,4-7 9-15,2 2-74 0,0 0-28 0,-2 1-21 16,3 1-27-16,0-2-65 0,5 5-501 16,-3-6 0-16,0 2 1 0</inkml:trace>
  <inkml:trace contextRef="#ctx0" brushRef="#br0" timeOffset="44505.52">18758 3927 112 0,'-2'-17'228'0,"2"3"4"16,-1 5 5-16,1 1-14 0,0 8 22 15,0 0-18-15,0-8-20 0,0 8-3 0,0-7-21 16,0 7-10-16,0 0-11 0,-5-8-18 16,4 11 26-16,2 17-5 0,-1-7 9 0,0 11-20 15,0 5-4-15,0 7 0 0,0 10-18 0,0 8-17 16,0 7-9-16,12 70-1 0,-8-60-9 16,4 3-16-16,1 3 8 0,0-4-3 0,-1-2-16 15,4-1 4-15,0-1-11 0,0-3-21 0,-1-5 6 16,2-2-1-16,-2-3-8 0,1-5-35 15,2-4-10-15,-4-8-38 0,-1-5-33 0,-1-5-36 16,0 0-35-16,1-8-63 0,-4-13-819 0,-3-6 1 16,-2-2 0-16</inkml:trace>
  <inkml:trace contextRef="#ctx0" brushRef="#br0" timeOffset="44999.508">19098 3858 222 0,'-1'-12'283'0,"-1"3"-10"0,3 1-9 0,-2 2-23 16,-1 0 11-16,1 3-18 0,1 1-32 15,0 2 3-15,2 2-2 0,-1 2 5 0,5 9-20 16,1 4-1-16,3 3-12 0,1 5-24 0,1-2 10 15,0 2-13-15,2 2-21 0,1 1 4 16,0 1-8-16,0-1 3 0,1 1-29 16,-2 0-2-16,1-1-18 0,2-1 0 0,-4-2-18 15,3-2 12-15,-3-2-22 0,2 1 6 0,-3-4-13 16,-3-2 2-16,-3-1-23 0,2-4-27 0,-4-3 4 16,-1-3 7-16,0-1-25 0,-2-3 0 15,-1-1-29-15,-4 0 3 0,2-1-6 0,-7-8-5 16,-2 1-5-16,-1-3-1 0,-1 1 3 15,-2-1 0-15,1 0 13 0,-2 3 16 0,-3-1-29 16,5 2 8-16,-4 3 18 0,7 0 3 0,-2 4 11 16,2 0 15-16,3 0-22 0,-16 11 3 0,9-1 14 15,-1 1-17-15,6 4 9 0,0-1 12 16,2 0-5-16,5-1-5 0,0 2-1 0,1-1 19 16,2-14 0-16,0 9-12 0,0 4 4 15,12 9 7-15,-5-15 3 0,0-3-14 0,8 1-4 16,-1-5 16-16,-14 0-15 0,13 0-51 0,18-17-10 15,-13 3-54-15,3-2-34 0,-6-2-43 16,1-2-592-16,-2-1 0 0,-1-6 0 0</inkml:trace>
  <inkml:trace contextRef="#ctx0" brushRef="#br0" timeOffset="45659.218">19302 3684 44 0,'-4'-10'235'16,"-1"4"2"-16,2 1-5 0,2 2-42 0,0 0 12 16,0 2-17-16,1 2-5 0,0 2-3 0,0 1-22 15,1 3 10-15,6 10-8 0,-3 1-1 0,0 4-38 16,2 1 1-16,1 2 3 0,1 2-1 16,0 1-3-16,1-3 0 0,1 0-1 15,1 0-29-15,-3 1-13 0,2-5 17 0,2 5-21 16,-1-5 2-16,0 3 0 0,1-4-12 0,-2 0-1 15,0-3-28-15,0-2 7 0,-3-2 1 0,1-1 5 16,-3-5-20-16,0-1 10 0,-2-3-5 16,-1-1-6-16,-2-2-6 0,-1 2-1 0,1-4-32 15,-1-2-3-15,-1 0-3 0,-4-13 14 0,-2 2-2 16,1-4-37-16,-1 0 33 0,1 1 11 16,0 0-9-16,1 2 21 0,3-1-31 0,-4 3 3 15,7 14 18-15,0-11-32 0,0 3-10 0,0 1 0 16,0 7 34-16,0-9-8 0,0 9 16 15,13-12-4-15,-8 12-21 0,3 0 21 0,1 0 22 16,8 1-22-16,-6-1-29 0,17 10-8 0,-10-8-28 16,-2 2-17-16,4-3-17 0,-6-1-11 0,-14 0-24 15,11 0-26-15,0 0 8 0,-2 0-21 16,4 0-16-16,14-17 31 0,-12 10-24 0,-2-4 26 16,-2-2 35-16,0 2-32 0,-1-6 26 15,-2 1 37-15,-2-1 12 0,1-4 7 0,-1 1 24 16,-1-2 22-16,-1-3 32 0,-1 7 14 0,-2-4 16 15,1 4 22-15,0 6 10 0,-1 1 17 0,-1 2-3 16,0 2 17-16,0 7-18 0,0 0 3 16,0 0 1-16,0 0 2 0,-7-10-9 0,5 13 35 15,-6 8 3-15,-1 1-6 0,0 1-17 16,1 3 26-16,0 2 7 0,-2 1-35 0,5 0 38 16,0-1-27-16,2 1 4 0,-1-1-24 0,2 0-24 15,0-5 35-15,2-2-40 0,0-1 7 0,0-10-29 16,0 8 33-16,0 3-22 0,12 8 11 0,-11-10-15 15,2-5-5-15,4-1-12 0,-2-2-11 16,1-3-2-16,1 0-37 0,0 2-31 0,16-15-29 16,-9 4-9-16,-2-3-33 0,-3-2-26 15,2 0-24-15,-1-1-23 0,0 1-475 0,0-4 0 16,-3 0 1-16</inkml:trace>
  <inkml:trace contextRef="#ctx0" brushRef="#br0" timeOffset="46041.168">19833 3516 116 0,'-1'-3'182'0,"1"1"-15"0,0 2-4 15,0 0 14-15,2 1-19 0,-1 3 12 16,1-1-4-16,2 2-26 0,5 8-7 0,0 1 10 16,1 2-1-16,-1 1-22 0,1 0-27 0,0-1 40 15,3 1-33-15,-5-1 32 0,4 0-44 0,-3-3 9 16,1 1-50-16,-1 2 49 0,2-3-38 15,-4-6 1-15,-2 0-13 0,-1-2 0 0,1-1 1 16,-3 0-9-16,0-3-25 0,-1 1 21 0,0-2-15 16,-2-1-25-16,0-1 28 0,0-2-25 15,-1-1 5-15,-3-9-29 0,-2-4 30 0,-2-1-20 16,2-4 15-16,1 1-24 0,0 1 30 0,2 1-19 16,0-1 21-16,0 3-10 0,2 2 17 15,0 3 7-15,1 4 0 0,1 9-4 0,0-7 7 16,0 7-4-16,0-7 4 0,0 7-8 15,12-11 4-15,-7 11 24 0,0 0-52 0,1 1 28 16,1 1-8-16,10 5 38 0,-2-1-63 0,-1 0 24 16,0-1-35-16,2 3-25 0,-2-1-41 15,-2-1-40-15,-3-2-33 0,4 4-63 0,-1-5-436 16,-2 0 1-16,-4-2 0 0</inkml:trace>
  <inkml:trace contextRef="#ctx0" brushRef="#br0" timeOffset="46633.6">20112 3305 26 0,'0'-3'197'0,"1"3"-24"0,1-1 19 16,-1 3-3-16,1 0 13 0,1 1-1 15,0 2-38-15,11 5 14 0,-5 2-39 0,0 2 10 16,1 0-7-16,-1 3-19 0,1-1 19 0,1-3 4 15,0 3-40-15,-1 2-11 0,1 0-13 16,-2-3 26-16,-2-3-19 0,-3 0-40 16,0-3 45-16,0-2-18 0,-2-2-43 0,2-1 29 15,-2-1-2-15,-1 1 6 0,0-2-22 0,-1-2 20 16,0 0-19-16,-1-2 0 0,-1-2-31 0,0 0 21 16,-8-8-26-16,2-5-7 0,0 0-2 15,-1-2 4-15,-1-3-25 0,3 1 26 0,-3 0-19 16,4 1-15-16,-1 1 35 0,3-2-6 15,1 5-29-15,-1-2 33 0,3 6 17 0,1 1-53 16,0 11 30-16,0-7 24 0,0 7-22 0,0-5 1 16,10-5-10-16,-4 9 15 0,-1 2-28 0,1 0-5 15,10 5-8-15,-1 0 15 0,-1 2-17 16,4 2 11-16,-4-1 2 0,3 3-24 16,-5-3 16-16,2 4 23 0,-5-3-8 0,3-1 18 15,-4-3-18-15,1 5 20 0,-3-6-16 0,-1 1-13 16,1-3 9-16,-3 1-4 0,-1-3-28 0,-1 1 17 15,1-2-4-15,-2 1-14 0,-2-2 5 16,1 1-6-16,-1-3 5 0,0 0 3 0,0-1 1 16,-6-10 4-16,-1-3 5 0,1 1 5 0,-2-2 19 15,5 5 20-15,0-6 6 0,-1 5-14 16,4-3 29-16,0 4 15 0,2 1 1 0,0 5 33 16,0 7-38-16,0-6 20 0,0-1-8 15,0 7-27-15,0-8 5 0,14-1-15 0,-9 7-1 16,2 2 39-16,0 0 2 0,0 1-49 15,0-1 23-15,7 0-55 0,14 14-31 0,-12-12-4 16,-3 2-43-16,-3 0-54 0,-4-2-36 0,2 2-57 16,-1-1-327-16,-2-1 0 0</inkml:trace>
  <inkml:trace contextRef="#ctx0" brushRef="#br0" timeOffset="46940.02">20579 2994 187 0,'0'-5'199'0,"-1"3"14"16,0-1 5-16,0 0-13 0,0 4-34 15,0 0-7-15,-2 0-7 0,0 2-37 0,1 1 11 16,0 1-10-16,1 2-23 0,-1 10 5 0,2-5-15 16,0 1-6-16,0-13-17 0,0 14-30 0,0 0 32 15,11 15-25-15,-2-19-20 0,1 3 18 16,-2-2-23-16,4-2-2 0,0-4-17 0,-3-2 8 15,0 0 8-15,1-2 2 0,-10-1-33 16,9 0 27-16,-2 0 0 0,-1 0-20 0,14-12 1 16,-9 1 17-16,-5 4 6 0,-1 0 13 0,-2-2-30 15,-2 0-1-15,-1 9-14 0,0-13-4 16,-16-14-33-16,7 10-25 0,-3 0-22 0,0 3-12 16,2 1-67-16,-5 0-44 0,7 1-231 0,-2 0 0 15</inkml:trace>
  <inkml:trace contextRef="#ctx0" brushRef="#br0" timeOffset="47327.926">20715 2814 127 0,'3'3'155'0,"1"0"-4"0,0 0 19 16,7 9-16-16,1-1 0 0,0 2-20 15,1-1 16-15,2 4-9 0,-4-2-25 0,-1-1-11 16,0 5 7-16,0-4-20 0,-2 2-6 0,0-1-10 16,-1-3-6-16,4 2-20 0,-6-4 3 15,-1-2 6-15,-1-1-4 0,-1-2-13 0,-1-1-7 16,0 2 4-16,0-4-23 0,-1-2-14 0,0 0-2 16,-5 1-1-16,2-2-16 0,1-1-4 15,-2-3 20-15,-2-8-6 0,-1-1 3 0,-4-3-16 16,6-1 14-16,-4-2 0 0,5-1-5 0,-1 0 34 15,1 2 4-15,2 0 14 0,-1-1-12 16,1 4 8-16,2 4-8 0,0 12 29 0,0-9-2 16,0 0 25-16,0 4-33 0,0 5-17 15,0-7-18-15,11 0 30 0,-6 5 10 16,3 3-44-16,10 4 4 0,-10-5 9 0,22 10-39 16,-13-3-15-16,-1 0-43 0,0 2-39 0,-3 0-10 15,1 2-49-15,0 0-50 0,-8-3-304 0,7 0 1 16</inkml:trace>
  <inkml:trace contextRef="#ctx0" brushRef="#br0" timeOffset="48000.248">20996 2148 97 0,'-1'-2'209'0,"3"1"0"0,-1 2 42 0,1 1-25 16,2 1 8-16,6 9-8 0,3 0-8 0,1 2 4 15,2 3-21-15,0 2-33 0,3-3 5 16,-4 5 5-16,3-2-41 0,2 3 11 0,0 0-25 16,-2-2 5-16,-2 1-4 0,0-2-27 0,-3 3-22 15,3-1-7-15,0-3 2 0,-1 0-4 16,-3-1-20-16,1-2-8 0,-5-3-34 0,2-1 6 15,-3-3-15-15,-3-3 10 0,0 0 0 16,-2-4-10-16,-1 0-25 0,-1-1-6 0,-3 0 9 16,-1-1 10-16,-1-1 7 0,-1-1-28 0,-10-2-17 15,0 2 18-15,-1-1 24 0,4 3-36 16,-7 0 17-16,9 1-16 0,-3 0 46 0,-3 0-29 16,-20 11 10-16,16-4 14 0,5 2-18 0,-3 2-3 15,3 1 26-15,-1 0 19 0,6 1-10 16,1 0 10-16,2 1-4 0,1-1 18 15,0-1-19-15,5-1-11 0,2-11 4 0,0 9-5 0,0-2 13 16,10 8-33-16,2-5 42 0,2-5-19 16,-3-1-8-16,8-1-6 0,-10-3 18 0,7 0-56 15,3 0-16-15,24-15 8 0,-21 4-7 0,2-1-11 16,-3 0-10-16,-1-4 18 0,-1 0-9 16,0 0 34-16,-3-2-4 0,-2-2-8 0,2-1-3 15,-3 2 9-15,-1-5 22 0,1 2 12 16,-2 0 3-16,-3 1 31 0,-1-1 13 0,-1 1-6 0,0 1-1 15,-1 1 35-15,-3 2 18 0,-1 3 22 16,0 2 25-16,-1 12 6 0,0-8-8 0,0 0 13 16,0 2 21-16,0 6 9 0,0-10-8 0,0 3 12 15,0 7-22-15,0-6 0 0,0 6-21 16,-12-12-14-16,8 11 2 0,4-1-22 0,-3 2-5 16,3 0-3-16,0 2-10 0,0 0-6 15,1 4-5-15,0-2-3 0,1 2-9 0,6 9-17 16,-5-7-17-16,4 3 27 0,1 2-24 0,3-1-45 15,-3 2-41-15,-1-5-30 0,2 2-47 0,4-1-58 16,-2-2-38-16,1 0-926 0,-4-1 0 16,0 0 0-16</inkml:trace>
  <inkml:trace contextRef="#ctx0" brushRef="#br0" timeOffset="48168.156">21318 1983 130 0,'-15'-10'285'0,"4"0"-58"0,3 4 5 0,2 0-75 15,1 3-35-15,2-3-26 0,2 3-74 0,1 2-62 16,2 0-168-16,1-2-48 0</inkml:trace>
  <inkml:trace contextRef="#ctx0" brushRef="#br0" timeOffset="53624.432">3620 12214 30 0,'0'0'196'16,"-14"0"-11"-16,14 0 1 0,0-14-17 15,0 14-3-15,0 0-17 0,0 0-3 0,0 0-15 16,0 0 5-16,0 0-1 0,11-6-35 16,7 14 6-16,1 1 11 0,1 2-11 0,1 0-22 0,0 0 41 15,-2 2-17-15,1-1-4 0,1 1-20 16,-3-1-18-16,-2 1-3 0,-3-1 2 0,0-2-16 15,-5-4 22-15,-2 0 3 0,-2-1 0 16,2-1-27-16,-3-2 3 0,-2 1-9 0,3-2 38 16,-2 1-15-16,-2-2-7 0,-2-1 17 0,-2-2-25 15,-6-7-10-15,-4-2-27 0,-2-5 6 16,-4-1 9-16,-2-2-31 0,-1-3-14 0,-2-1 17 16,0 0-15-16,2 0 4 0,-2 1 7 15,4 0-16-15,5 1 6 0,-2 2 4 0,6 0 24 16,-2-1-19-16,4 0 5 0,2 5-23 0,5 4 10 0,2 0 6 15,1 12-28-15,0-7 36 0,11-4-1 16,-4 8-20-16,11 0 0 0,3 3 19 0,-1-3-11 16,-9 3 8-16,7 0 6 0,22 13 9 15,-13-5-37-15,-5-1 60 0,1 3-27 0,-3 1 16 16,1-5-29-16,0 4 0 0,-5 1 38 16,-1-1-5-16,-5-1-17 0,3-1 11 0,2-1-31 15,-9-2 19-15,-2-2-10 0,2 0-21 0,-4 0 23 16,1-2-43-16,-3-1-3 0,0-1-6 15,-4-3-1-15,-5-4-10 0,-3-5 14 0,-3-4 10 16,-2 0-4-16,0-1-3 0,0-1 21 16,0 2 5-16,1-1-5 0,1 0-14 0,0-2 10 15,3 0 20-15,1 3-10 0,4 0 5 0,1 0 24 16,4 4 3-16,2 2 3 0,0 11-20 16,11-21 35-16,-1 10 2 0,1 3 1 0,4-1 26 15,0 3-5-15,3 2-54 0,-1 0 13 0,3 3 27 16,2 1-24-16,-12 0-10 0,6 0-25 15,2 0-26-15,19 10-50 0,-22-8-53 0,3 0-59 16,-2 3-453-16,3-3 0 0,-6 1 1 16</inkml:trace>
  <inkml:trace contextRef="#ctx0" brushRef="#br0" timeOffset="54015.303">4061 11373 85 0,'-8'-4'205'0,"1"2"1"0,1-1 9 15,2 3-8-15,0 0-11 0,0 2-32 0,0 0-8 16,0 3 3-16,-4 8-21 0,3 1 28 16,-1 3-63-16,2 2 18 0,4-11-23 0,0 7 23 15,0 1-36-15,0 1-9 0,11 20-8 0,-7-22 12 16,1 1-4-16,4-1-41 0,-1-3-17 15,2 0 17-15,1 0-3 0,0-4-40 0,0 2-3 16,0-5-9-16,-2-2 5 0,-2 1 8 0,1-3-13 16,-1 0-25-16,-7-1 8 0,0 0 17 15,7 0-7-15,-7 0-4 0,15-11 16 0,-4 1-5 16,-4-2 14-16,-4-4-1 0,-1 0 29 16,0 5-2-16,-2 11 8 0,0-9 16 0,0 0 34 15,0 1 17-15,0 2-7 0,0 6-57 0,0-9 26 16,0 9-9-16,0-7-11 0,0 0 17 15,17-9-49-15,-13 7 26 0,2 1-20 0,3-2-68 16,3 1 3-16,-3-2-46 0,0 0-53 0,1 1-46 16,-1-2-1-16,0 1-411 0,2 2 0 15</inkml:trace>
  <inkml:trace contextRef="#ctx0" brushRef="#br0" timeOffset="54478.666">4214 11197 214 0,'-5'-4'257'0,"2"-1"16"0,-1 2-21 0,2-1-15 15,0 1-1-15,-1 1-17 0,1 0-59 0,0 1 5 16,3 0-5-16,1 2-14 0,1 1 43 0,2-1-7 16,8 8-24-16,2 2 6 0,3-3-4 15,2 3-25-15,-1 5 15 0,3-4-21 0,1 2 3 16,2 2 12-16,-2 1-15 0,6-1-12 0,-1 0-6 15,0 1-24-15,0-1-4 0,-1 2-11 16,-1-1 11-16,-1 0 5 0,0-2-34 0,-1-2 1 16,-4 1 0-16,1-1-2 0,-4-1-5 0,-3-1 2 15,-4-6-8-15,0 4 9 0,-3-5 5 16,-2-2-12-16,-5-2-3 0,0 0-16 0,-7 3-15 16,1-6-18-16,-11-1-16 0,-8-3 2 15,-2-4-7-15,-3-3-24 0,-2-2 1 0,-1-2-12 0,-5-5-6 16,1-2-8-16,0-2-1 0,0-2 25 15,5 2 4-15,0-1 0 0,3 3-11 0,5-1 13 16,1 2-5-16,3-2 13 0,4 3 3 16,5 0 2-16,0-1 5 0,9 1 5 0,2 14-7 15,0-4 0-15,16-16 15 0,-2 21-2 0,2 0 16 16,1 4 10-16,3 4-11 0,-11 0 23 16,7 0-10-16,19 13-6 0,-16 0 2 0,-4 3-5 15,-3 4-18-15,-3 3 5 0,-4-1-25 0,-3 7-39 16,-1 2-26-16,-1-17-41 0,-10 29-57 15,1-17-698-15,2-2 0 0,-3-2 0 0</inkml:trace>
  <inkml:trace contextRef="#ctx0" brushRef="#br0" timeOffset="54791.084">4607 10490 166 0,'-9'15'264'0,"0"1"2"0,2-5 12 0,1-2-35 15,0-2 24-15,2-1-32 0,2-3-22 16,0 1-43-16,0-2 10 0,1 0-7 0,1 0-23 15,0-2-13-15,2 0 0 0,0-3-31 0,7-6 16 16,3-3-26-16,0-7-4 0,2 0-37 16,-1-4 2-16,3-1-60 0,0-1-26 0,1 0-38 15,-3-2-60-15,0 3-24 16,-1 3-80-16,-2-2-469 0,2 2 0 0,-3 4 0 0</inkml:trace>
  <inkml:trace contextRef="#ctx0" brushRef="#br0" timeOffset="54978.59">4767 10731 9 0,'0'10'273'16,"1"-5"-47"-16,1 0 28 0,-1-2-10 0,1-3-21 16,2-2-23-16,4-9-24 0,2-5-7 15,3-4-43-15,0 0 5 0,-1-3-31 0,3-2-58 16,-3-1-49-16,2-3-70 0,1-3-55 0,-3 0-128 15,3-1-165-15,-3 1 1 0</inkml:trace>
  <inkml:trace contextRef="#ctx0" brushRef="#br0" timeOffset="57149.303">4469 10826 18 0,'0'0'33'0,"0"0"31"0,0 0-20 0,0 0-26 15,0 0-4-15,0 0 6 0,3 27 32 0,-4-25-23 16,0-1-2-16,-1 1 28 0,1 0-21 0,0-2 14 16,0 1-7-16,-1 0-9 0,0-1 29 15,2 0-17-15,-1 0 13 0,-1-1 15 0,1 1-2 16,-2 0 1-16,3-1-9 0,-2-1 1 16,-1 2 13-16,0-1-16 0,2-1 18 0,-1 1 6 15,0 0-24-15,0 0 11 0,0-1 3 0,0 1-5 16,1-1-6-16,0 1-2 0,-1 1 16 15,1-2-1-15,1 1-2 0,-1-1-5 0,0 2 15 16,1-2 5-16,-1 2-16 0,-1-2-7 16,1 2 17-16,2 1-35 0,-1-2 32 0,-1 0 12 15,1 0 8-15,0 1-19 0,-1-2 10 0,0 2 1 16,1 0-23-16,0-1 12 0,-1 0-20 16,1 1-1-16,-1-1 7 0,1 1-23 0,0-1 11 15,0 1-22-15,0 0-7 0,0 0 1 0,0 0-5 16,0 1 18-16,0-1-15 0,0 0-9 15,0 1-23-15,2 1 26 0,0 1 1 16,0 1-5-16,2 0 23 0,-1 1-14 0,8 6-11 0,2 1 0 16,1 1-2-16,5 1 0 0,-2 1-2 0,1 2 2 15,5-2 10-15,-2 0-27 0,0-2 25 16,2 3-16-16,0 1 32 0,1-1-14 16,1 0 0-16,-1 0 10 0,-1 0 3 0,1-1-6 15,-2-1 2-15,1 0-8 0,-1 1 2 0,-4-1-1 16,0-4 0-16,-3 1 12 0,0 1-7 15,-3-1 14-15,1-2-11 0,-5-5 1 0,-1 0-3 16,-2 0 18-16,-2-4-11 0,0 3 0 0,-1-2 17 16,2 1-7-16,-3-1 14 0,1-1-3 0,-1 2-1 15,0-1-6-15,-1-1-2 0,0 0-19 0,0 0-5 16,-9-3 13-16,5 0-11 0,-10-4-22 16,-5-1 5-16,-2-1-21 0,-1-4-13 0,0 2-9 15,-4-2 3-15,-2-1 6 0,-2 0-14 0,0-1-8 16,2 1 13-16,0-2-4 0,2-1-8 15,-1 0-11-15,-1-1-28 0,3 0 21 0,1-1-4 16,2-1 5-16,1-1 8 0,2-1-4 16,1 0-6-16,4-1 32 0,4 2-38 0,0-6 0 15,4 4 31-15,2 1-27 0,2 2 40 0,2 12-33 16,0-3 47-16,14-9-21 0,-5 13 2 0,5 1 34 16,-2 7-8-16,-6-1-21 0,7 0 18 15,19 12-5-15,-13-4-13 0,0 1 36 0,-3 2-32 16,2 3 11-16,1-2 12 0,-5 2 21 15,-1 0-23-15,-1 1 5 0,-3 0 1 0,-2-2 0 16,0 1 6-16,-1-1-46 0,-3 0-25 0,-2-2-58 16,-1-11-25-16,0 14-59 0,0 2-553 15,-17 18 0-15,10-16 1 0</inkml:trace>
  <inkml:trace contextRef="#ctx0" brushRef="#br0" timeOffset="68694.443">17955 10434 103 0,'0'0'200'0,"0"0"-19"15,-13 0 21-15,13 0-22 0,0 0 11 0,0-13-35 16,0 13-6-16,-26-16-5 0,24 16 5 16,1-2-49-16,0 2 2 0,1-2-20 15,0 1 38-15,2 4-23 0,2 0-13 0,5 6 4 16,4 5 35-16,-1 4-12 0,4 3-31 0,-1-1-15 15,0 4 26-15,2 1-13 0,-2 1-9 0,2 3 6 16,1-1 0-16,-2 1-35 0,-1 0 2 16,-1-3-2-16,-2-1 2 0,1-4-29 0,-2 0 20 15,0-3 10-15,-3 0 3 0,-3-7 5 16,0-4 22-16,0-2-18 0,-4-5-11 0,-2-1 1 16,-6-11 11-16,-4-6-10 0,-1-5-33 15,-2-2-13-15,-3-5-36 0,-2-3 19 0,0-1-23 16,-3-5 40-16,5 3-42 0,-1 0 19 0,4 3 22 15,-2 2-29-15,4 3 22 0,-1 5 8 0,3 0 4 16,0 1-8-16,3 4 2 0,0 2-8 16,4 5-2-16,2 2 2 0,1 9 3 0,0 0-17 15,0-7 38-15,13-1-11 0,-8 9-43 16,2-1 4-16,9 3 23 0,1 4 3 0,2-1 21 16,-1 1-40-16,0 4 23 0,0 1 36 0,1 1-27 15,-2-4-1-15,-1 5 0 0,0 0-4 16,-3-1 32-16,1-1-41 0,-2 0 19 0,-3-2-3 15,1 0-6-15,-3-3-1 0,-1-1-2 0,-2 0 2 16,0-3-25-16,-1 1 23 0,-1-2 16 16,0 1-23-16,0-3 7 0,-2 0-18 0,0-2 37 15,-2-1-24-15,0-1-18 0,-5-8 41 0,-1-4-23 16,-1 3-6-16,2-7-7 0,-3-1 10 0,1 2-8 16,-1-3 14-16,3 1 19 0,1 0-20 15,0 1 11-15,1-1 14 0,1 4-3 0,-2 1-19 16,4 5 8-16,0 4-20 0,2 0 38 0,0 7 0 15,0 0-25-15,0 0 8 0,12-8 25 16,-7 10-9-16,8 7-15 0,3 4 5 0,-3 2 22 16,2 3-5-16,0-3 17 0,2 6-17 0,-5-2-4 15,4 1-4-15,-3-1-7 0,0 1-30 16,2-3-23-16,-3-1-53 0,0-2-47 0,-3-2-26 16,-1-5-51-16,4 2-559 0,-6-6 0 15,1-1 0-15</inkml:trace>
  <inkml:trace contextRef="#ctx0" brushRef="#br0" timeOffset="69090.785">18392 10085 43 0,'-5'-9'206'0,"1"3"-7"0,1-1-2 0,-1 2-15 15,2 2-12-15,-3-2 19 0,2 3-2 16,0 0 17-16,1-2-71 0,0 2 4 0,0 2-1 15,0 0 3-15,-2 2-10 0,1 0-15 16,0 2-6-16,-6 8-5 0,3-2-10 0,1 6 9 16,0 0-39-16,0 0 35 0,3 4-28 0,0 0 4 15,-1 1 13-15,2-2-22 0,1 1 10 0,0-12-31 16,0 6-20-16,0 2-13 0,11 14 9 0,-7-19-14 16,-1-1-3-16,2-4 6 0,1 7-22 15,2-6-16-15,-3-2-1 0,-1-3 49 16,-2 1-32-16,4-3-29 0,-6 0 24 0,0 0-9 15,0 0 18-15,11-11-8 0,-10 5 40 16,0 1-25-16,0-2 34 0,1-9 23 16,-1 4-26-16,1 1-7 0,3-3 21 0,-5 2 6 0,1 2-41 15,0 1 32-15,1 2 0 0,-1-1-15 16,-1 1 20-16,5-5-4 0,-2 1-65 16,2 4-15-16,4-4-32 0,0 0-17 0,0 1-22 15,0-3-59-15,2 0-37 0,-1 3-540 16,1-1 0-16,-3 4 0 0</inkml:trace>
  <inkml:trace contextRef="#ctx0" brushRef="#br0" timeOffset="69570.521">18559 9925 82 0,'-3'-6'237'0,"-2"0"6"15,2 1 2-15,0 3 23 0,1-3-3 16,-1 1-52-16,0 0 8 0,2 0 9 0,-1 1-18 15,0 0-27-15,-2 2-18 0,3-1-3 0,1 3-16 16,0 0 1-16,1 3-4 0,5 10-3 16,-2 3 0-16,2 1 8 0,2 3-18 0,4 1-3 15,-3 0-9-15,2 3-6 0,1 0 0 0,2 3 11 16,2 1-10-16,-1 4-7 0,3-2-31 16,-2-1 13-16,4-2 9 0,0 0-36 0,-3-4 35 15,2 2-37-15,-4-5 4 0,-1-1-19 0,0 1 2 16,0-2 5-16,-5-3-7 0,2-3 1 0,-1-2 2 15,-8-5 24-15,2-1-16 0,-1 0-16 16,-2-3-7-16,-1-2 40 0,-4-2-30 0,-6-10 4 16,-5-7-29-16,-1 2-30 0,-3-8-18 0,-4-6-16 15,-2-2-21-15,1-2 9 0,-3-2 5 0,1-2 6 16,0 1-12-16,1 0-1 0,6-2 13 16,-3 0 9-16,5 4-10 0,1 1 15 0,2 1-5 15,3 4 9-15,0 3-3 0,5-2 1 0,0 2 1 16,4 2 9-16,2 15-7 0,0-4 8 15,13-16-5-15,-4 17 11 0,-2 1-9 16,6 9 20-16,6 1-8 0,-12 2 4 0,7 0-7 16,18 15 9-16,-16-3-12 0,0-1-2 0,-1 4 16 15,-2 2 4-15,-6 0 2 0,0 2-14 0,-3 1 0 16,0 1-5-16,-4-2-25 0,0-9-39 16,0 4-44-16,-13 20-49 0,9-18-46 0,-2-3-832 15,-1 0 0-15,-2-7 0 0</inkml:trace>
  <inkml:trace contextRef="#ctx0" brushRef="#br0" timeOffset="70112.194">18634 9538 63 0,'0'-2'248'0,"1"0"-36"0,-1 1 22 0,1-1-9 15,-1 0 36-15,1 1-29 0,0 1-11 0,-1-2-8 16,1 2 0-16,-1-1-30 0,1 1-2 16,0-1-23-16,-1 1 6 0,2 2 1 0,-1 1 1 15,4 0-11-15,-2 2-1 0,6 8-9 0,-3 2-9 16,6 4 8-16,0 2-6 0,1-1-20 16,1 2 26-16,2-3-46 0,0 5 9 0,4 4-5 15,1-2 9-15,1 3-26 0,0-1-4 0,-1 2-4 16,2-1-17-16,0 1 20 0,-3 1-1 15,1-4 4-15,-1 1-54 0,0-5 19 0,-2 1-5 16,-3-4 26-16,0 0-38 0,-2 0-7 0,1-2-6 16,-6-3 20-16,1-3-17 0,-3-2 25 15,-2-4-27-15,-2-3 53 0,-1-1-52 16,-2-3 18-16,-2-1-22 0,-9-8 1 0,-2-5-24 0,-4-1-21 16,-3-7-19-16,-3-3-27 0,-3-5 23 15,0-2-6-15,-1-3-2 0,-1-2-13 0,2-1 1 16,3 0 13-16,0-1 18 0,1 3-15 15,3 2 7-15,-1 4 9 0,6 3 22 0,3 2-16 16,-1 2-1-16,3 2 2 0,2 3 18 0,5 4-11 16,1 1-7-16,2 14 6 0,0-9-3 0,0 2 11 15,16-4 7-15,1 6-6 0,-1 2 4 16,-1 2 9-16,-6 1 2 0,2 0-11 0,4 0 1 16,17 13 10-16,-19-6 18 0,0 4-17 0,-3-2-7 15,-3 7 6-15,-3-1 16 0,-2 4-24 16,-2-11-18-16,0 5-36 0,0 2-32 15,-11 15-68-15,9-20-43 0,-3-3-842 0,-1-3 0 16,1-2 0-16</inkml:trace>
  <inkml:trace contextRef="#ctx0" brushRef="#br0" timeOffset="70444.705">19076 9586 118 0,'8'3'264'0,"-2"-2"4"0,4 8 14 15,-2-4-45-15,-2 1 13 0,2-2 11 0,-3-1 4 16,5 8-4-16,-1-2-18 0,-1-2-9 0,-3-1-6 16,-1-1-11-16,-1 0-12 0,-1-2-21 0,3 1-28 15,-3-2 17-15,0 3 5 0,2-3-3 16,-2 1-34-16,2 0 38 0,-3-1-26 0,1 0-14 15,-1 1-29-15,0-2 38 0,0 1-21 16,1-1 1-16,-2 0 3 0,1-1 7 0,-1 2-16 16,0-2-33-16,-1-2 15 0,1 1-22 0,-2 0-5 15,-1-2-5-15,0 1-4 0,1-2-30 0,-1 0-19 16,-1 1-32-16,1-1-53 0,0-1-16 0,-2 0-50 16,-3-7-68-16,4 2-1243 0,0 2 0 15,-1-7 0-15,1-1 722 0</inkml:trace>
  <inkml:trace contextRef="#ctx0" brushRef="#br0" timeOffset="71201.195">19102 9079 53 0,'-3'-4'195'0,"2"-2"-1"15,0 2 24-15,1 0-20 0,-2 0 29 16,2 0-16-16,0 0-12 0,0 1 8 0,0 1-3 16,-1 0-23-16,0-2-6 0,-1 1-1 15,3 1-25-15,-2 1-22 0,2 0-7 0,1 1 14 16,1 1-7-16,1 2-9 0,8 5-17 0,0 4 13 15,-1 1-13-15,0 1 11 0,2 2-31 16,3 0 9-16,-4 2 2 0,0-1-18 0,4 1-6 16,-4 0 0-16,1-2-4 0,-3 1 7 0,-3-1-26 15,5-1-10-15,-1-3 10 0,-8-3 6 16,2 0-17-16,1-2 11 0,-2-3-17 0,-3 1 0 16,1-1-1-16,0-1-1 0,0 1 7 0,0-2 17 15,-2-2-18-15,0 0-8 0,-1-1 13 0,-2-2-11 16,-6-7-21-16,-3-3-23 0,3-5 8 0,-7-2-6 15,2 2 0-15,-3-2-8 0,5-3-8 16,1 1 28-16,-1 0-14 0,1 1 9 16,0-2-13-16,2 1 13 0,3 5-3 0,2 0-3 15,-1 0 5-15,1 7-1 0,3 1 0 0,1 1-1 16,0 8-4-16,0-6-2 0,0 6 5 16,15-12-2-16,-9 11-3 0,0 0 7 0,2-1 12 15,1 2 0-15,2 0-17 0,16 12 3 16,-10-7 3-16,-2 3 8 0,0 0-2 0,0 3-17 15,-1-1 30-15,-2 2-5 0,0-1 1 0,3 1-12 16,-6 1-3-16,-2-2 1 0,3-1 20 16,-6-2-13-16,0-1-17 0,-1-2-4 0,-1-2 3 15,1 0-12-15,-2 1 1 0,-1-3 2 0,1 0 0 16,-1-1-4-16,-1 0 18 0,-1-1-9 16,0-1-46-16,-1-4-9 0,-8-9 39 0,-1-5-2 15,4-3 3-15,-4 0 31 0,1 0-50 0,2 1 48 16,1-1-30-16,1-1 38 0,-1 5 3 15,1 0 8-15,5 2-5 0,0 4 5 0,2 3 13 16,0 10-14-16,0-7-9 0,0-1 20 0,0 8 0 16,13-10 21-16,-6 8-25 0,-1 4 2 15,0-2 11-15,12 6-3 0,-3 0-15 0,3 1 9 16,-5 1-26-16,3 0-17 0,0 2-32 0,3-1-43 16,-1-1-61-16,-2-2-51 0,-1 2-654 15,0-2 0-15,-1-1 0 0</inkml:trace>
  <inkml:trace contextRef="#ctx0" brushRef="#br0" timeOffset="71591.598">19623 8614 21 0,'-5'-12'198'0,"1"3"16"0,-1 1-11 0,1 2 11 15,0 1-15-15,1 1 22 0,2 1-31 16,-1 1-3-16,-1 2 2 0,0-1-22 0,0 4-4 15,-1-1-13-15,-4 10 2 0,-2 0-13 0,2 1 3 16,-2 2-21-16,-3 1-23 0,5-2-1 16,2 1 7-16,1 4-24 0,2-3 1 0,-1-4-12 15,3 0-2-15,0-2-11 0,1-10 1 0,0 12-16 16,0 1-11-16,13 6 0 0,-9-11-17 16,1-2-3-16,0-3-7 0,-1 1 8 0,-2-1-22 15,3-2 15-15,-1 1-3 0,1-2 7 16,-3-2-23-16,1 2 35 0,-3 0-33 0,0 0-2 15,11-11 16-15,-9 5 28 0,1 0-18 0,-2 0 27 16,5-8-6-16,0 1 21 0,-3 2-11 16,-3 1-1-16,3 2-1 0,-1 1 0 0,1 1-6 15,-2 1 5-15,1 1-10 0,-2 0 2 0,1 0-14 16,2 2 5-16,-1-2-13 0,0 1-7 16,1 0-42-16,1 1-6 0,0-1-23 0,0 2-51 15,1 0-21-15,10-5-58 0,-5 2-24 0,7 0-619 16,-2-2 0-16,2 3 0 0</inkml:trace>
  <inkml:trace contextRef="#ctx0" brushRef="#br0" timeOffset="72124.352">19821 8375 40 0,'-5'-4'266'0,"3"1"-17"0,-1 0 23 15,1 1-4-15,0-1-1 0,-1 0-16 16,2 2-6-16,-2-2-6 0,1 1-4 0,0 2-9 16,0-2-13-16,1 2-40 0,0-1-9 0,0 2-20 15,0 0-14-15,2 2 18 0,-1 1-6 0,5 11-20 16,2 1-6-16,2 3 15 0,2 2-18 16,3-2 5-16,1 3 0 0,-1-2-12 0,3 2-6 15,0 0-3-15,3-1-10 0,2 2 2 16,-2 0-5-16,0 1-23 0,-2-3 17 0,4 2-1 15,-2-2-13-15,-2 0-4 0,0 0-14 0,-3-2 24 16,3-2-43-16,-4 2 29 0,-1-3-34 16,-2-1 16-16,1-4 10 0,-5-5-5 0,-3 2 5 15,0-2-5-15,-1-1 27 0,1-2 0 0,-3 1-11 16,1-4-27-16,-2 1 28 0,0-2-21 16,-2-3-23-16,-6-6-3 0,-2-1 17 0,-3-7-16 15,-2-4 5-15,-2 3-22 0,-2-4 10 0,-2-4-34 16,-3 0-6-16,-1-2-1 0,0 1 2 15,-1-2-17-15,3 3 0 0,-2-2 16 0,5 3 8 16,-3 3 0-16,3 0-12 0,5 0 9 16,-1 1 18-16,5 2-3 0,2 1-16 0,3 2-6 15,3-1 20-15,2 6-3 0,1 4 3 16,15-11 1-16,-5 7-12 0,3 2 7 0,2 3-9 16,-1 3-10-16,-2 3 20 0,-1 1 0 15,-11 0-4-15,10 0 10 0,17 10-4 16,-13-3 2-16,-5 6-9 0,-2 1-23 0,-3 3-29 15,-1 2-49-15,-3-9-39 0,0 5-26 0,-14 24-75 16,6-21-872-16,4 0 0 0,-7 0 0 16</inkml:trace>
  <inkml:trace contextRef="#ctx0" brushRef="#br0" timeOffset="73042.161">19885 7363 29 0,'0'0'199'0,"0"0"-4"16,0-15 14-16,23-5 3 0,-23 16 15 0,-1 0-15 15,1 1-59-15,0 0 7 0,0 4-30 0,-2 2 23 16,-1 15 9-16,1 8-15 0,0 6 0 16,1 3-29-16,0 8 7 0,1 5-15 0,0-23-2 15,0 16 5-15,17 55-22 0,-8-42-7 16,2 0 13-16,4 1-27 0,0-5-8 0,6 0-4 15,2-3 1-15,1-3 0 0,3-4-16 0,2-3-11 16,3-4 2-16,3-5-45 0,1-6 4 16,0-4 4-16,0-6-51 0,1-6-30 0,1-6-52 0,-19 0-4 15,36-17-44-15,-19 1-6 0,-2-3-12 16,-1-4-445-16,-5-1 0 0</inkml:trace>
  <inkml:trace contextRef="#ctx0" brushRef="#br0" timeOffset="74855.951">20375 7383 130 0,'0'-13'154'0,"0"13"-7"0,0 0 14 15,0 0-22-15,-15 0 4 0,15 0 7 16,0 0-32-16,0-14 15 0,0 14-5 0,0 0-31 16,0 0 26-16,-24-16-6 0,24 15 20 15,-1-2-50-15,0 3 35 0,0 0-18 0,-1-2 25 16,2 2-17-16,-1 0 13 0,0-1 2 0,0 0-57 16,-1 1 55-16,2-1-30 0,0-1-13 0,-2 1-17 15,2 1 4-15,-2-1-4 0,1-1-5 0,0 1 0 16,0 1-10-16,1 0-2 0,-1-3 3 15,0 0-1-15,0 3-9 0,0-3-9 0,1 2-13 16,-1 0 11-16,0-1-1 0,-2 1 0 16,3 0 11-16,-1 0-22 0,0 0 16 0,1 0-2 15,0-1-1-15,-1 1 9 0,-1-1 4 0,2 2-24 16,0 0 3-16,0-4 8 0,-1 3-9 16,0 0 22-16,-1 1-23 0,2-1 3 15,0 1 5-15,-1 0 13 0,1-1-7 0,0 1 1 16,-1 0-7-16,1 0 5 0,-1-2-6 15,2 2 9-15,-1-1-17 0,0 1 4 0,0-1 8 16,-1 1-1-16,1 0-5 0,0 1-8 0,0-1 5 16,0 0-16-16,0 0 12 0,0-1 1 0,-1 0 3 15,2 1 4-15,-2 1-15 0,2-1 2 16,-1 0 2-16,-1 0-13 0,0 0-4 0,2-1 17 16,-1 1-16-16,0 0-2 0,0 0 16 0,0 0 2 15,1 1-13-15,-1-2 13 0,0 1-16 0,0 0 11 16,0 0 5-16,0 0-15 0,-2 0 20 15,3 0 3-15,-1 1-5 0,1-1 5 0,-2 0-13 16,2 0-9-16,-1 0 8 0,1 0 8 16,-1 0-15-16,0 0-3 0,-1 0 22 0,2 0 8 15,-1 1-14-15,0-2-10 0,0 2 1 16,0-1 7-16,0 0 6 0,0-1-2 0,0 2-30 16,0-1 14-16,0 0 13 0,0-1 5 0,0 1-31 15,0 0 16-15,0-1-4 0,0 1 17 0,0 0-29 16,-1 0 24-16,1 0-8 0,0-2 1 15,0 4-1-15,0-4-2 0,0 2-8 0,1 0 1 16,-1 0 12-16,0 0-15 0,-2 0-1 0,3 0 31 16,-1 0-20-16,0 0 2 0,0-1-19 0,1 1 13 15,-1 1 1-15,0-1 4 0,2 0 5 16,-2 2-15-16,0-1-7 0,0-1 21 0,0 1-14 16,0-1 13-16,1 0-23 0,-1 0 14 0,-1 0 14 15,1 0-23-15,0 0 3 0,0 0 3 16,-1 0 11-16,1 0 2 0,-2 0-2 0,2 0-18 15,0 0 6-15,0-1-1 0,0 2-1 0,0-1-1 16,0 1-22-16,0-2 22 0,0 1-8 0,0 0 9 16,0 1-17-16,0-1-17 0,-1 0 11 15,2 0 10-15,-1-1-1 0,-2 1 1 0,4 0-2 16,-2 0-1-16,-1-1-7 0,2 1-2 0,-2 0 5 16,2 1 4-16,-2-2-11 0,1 1 4 15,-1 0-13-15,2-1-32 0,-2 1-9 16,2 0-28-16,0 1-42 0,-1-1 3 0,0-1-57 15,-1 1-751-15,0 0 1 0,1 0 0 16</inkml:trace>
  <inkml:trace contextRef="#ctx0" brushRef="#br0" timeOffset="75370.515">20485 7565 78 0,'0'0'201'16,"0"0"-5"-16,0 0 11 0,0 0-5 0,0 0 13 15,0 0-33-15,0 0 0 0,0 0-18 0,0 0 41 16,0 0-61-16,0 0 13 0,0 0 1 16,0 0-14-16,0 0 19 0,6 0-36 0,-8-1 7 0,2 0 15 15,-3 0-45-15,3-1-11 0,-1 1 19 16,1-1-22-16,0 2-13 0,-1-1-7 0,2 1-14 15,-2 0 12-15,0-2-17 0,1 2-3 0,0 0-17 16,0 0 23-16,0 2-10 0,0-1 3 16,0 2 6-16,2 1 6 0,0 2-1 0,2 7-7 15,2 3 15-15,-1-1-22 0,-1 1 16 16,4-1 0-16,-3 4-3 0,5-2-11 0,-4-1 2 16,4-1-2-16,-3 0-18 0,5 0-1 15,-2-3 8-15,-1 2-23 0,1-3 4 0,-6-2 14 16,1-4-30-16,-3 0-20 0,1-1-36 15,1-2-44-15,-2 0-12 0,-1-1-81 0,-2-2-90 16,1 1-714-16,-2-3 1 0,-2-1 0 0</inkml:trace>
  <inkml:trace contextRef="#ctx0" brushRef="#br0" timeOffset="75670.916">20457 7174 69 0,'-2'-3'250'0,"0"-1"-27"0,1 2 7 0,0-3 10 15,0 4-17-15,-1-2-9 0,2 1 9 16,-1 0-43-16,0 1 6 0,0 1 24 0,2 1-11 16,1 3 7-16,-1-1-5 0,6 15-15 15,-2-2 12-15,5 1-28 0,3 4 10 0,-1 0-5 16,0 2 3-16,1-1-17 0,-2 1-37 0,1-2 12 15,3 3-9-15,-2-1 0 0,-2-1-46 16,5 0 21-16,-2-2-21 0,0 0-10 0,-2 3 4 16,2-4-48-16,-1 0-30 0,-1-5-36 0,-1 1-38 15,-2-3-57-15,0 0-47 0,-3-3-17 16,-1-5-49-16,-3 0-797 0,0-1 0 0,-2-3 1 16</inkml:trace>
  <inkml:trace contextRef="#ctx0" brushRef="#br0" timeOffset="76024.176">20568 7554 88 0,'-1'-1'171'0,"-1"-1"-38"0,2-1-11 16,0-1-3-16,1-1-15 0,1-1-14 16,6-9 10-16,2-2-20 0,2-1 9 0,2-1-18 15,2 0-4-15,-2-1-39 0,1 2 7 0,2-1-8 16,-2-3-5-16,-3 2 9 0,0-1-27 15,1 0 29-15,-3-2-9 0,-2 3 13 16,-5 2 20-16,2 1 4 0,-4 4-1 0,-1 2 5 16,0 11 7-16,0-8 6 0,0 2 5 0,0 6 8 15,0-7-27-15,0 7 27 0,-13-10-23 16,11 11-14-16,-1-1 2 0,-1 2-2 0,2-1 47 16,-1 3-20-16,-1 0 11 0,2 1-50 15,-1 0 40-15,3 1 2 0,-1-1-33 0,-1 1-3 16,2 2-33-16,0 5 35 0,0-1-4 15,16 15-23-15,-11-13-22 0,5 0-4 0,-3-3-4 16,3 0-26-16,-1-4-8 0,1-2-12 0,-2-3-27 16,1 0-42-16,-1 1-20 0,-1-3-52 0,2 0-66 15,-9 0-293-15,13 0 0 0</inkml:trace>
  <inkml:trace contextRef="#ctx0" brushRef="#br0" timeOffset="76618.048">20885 7127 196 0,'-3'-5'194'0,"2"1"22"16,0 0-33-16,-1 1 5 0,0 1-31 0,1 0-4 15,0 1-9-15,1-1-5 0,0 4-22 0,1-1-18 16,2 2 7-16,-1 1 12 0,1 2-34 0,3 7 38 16,2-1-21-16,0 2-10 0,-1-1 20 15,-3-5-21-15,1 1-5 0,0 5-2 0,0-5-10 16,-1 0 14-16,0-3-54 0,1 1 52 15,-3-3-27-15,-2 0 12 0,1-1-29 0,1-1 14 16,0 1-37-16,-2-1 32 0,0 0 5 16,0-2-24-16,0 0-5 0,0-3 22 0,-2-1-32 0,-5-8-14 15,1-5-7-15,-2-2-24 0,1-1 45 16,0 0-16-16,-1-3-28 0,5 2 28 0,-1 3-15 16,2 0-18-16,-1 3 50 0,0 2-28 15,3 3-2-15,-2 3 40 0,1 0-12 0,0 4-37 16,1 3-2-16,0 0 7 0,0 0-20 0,7-6 23 15,-3 8 10-15,0 0 10 0,0 2-30 16,7 5 10-16,1-1-1 0,0 2 9 0,-1-3 0 16,2 1 9-16,-2 3-6 0,-2 0-4 15,2-2 2-15,-4-4-10 0,-2 2 18 0,0-4-7 16,-3 0 20-16,1 2-9 0,0-3-21 0,-1 1 34 16,0-1-31-16,0 0-14 0,-1 0 23 15,1 0 15-15,-2-2 12 0,1 0-27 0,-1 0-37 16,-1-1 17-16,1 0 13 0,-3-5-11 0,1 1-7 15,-5-11 0-15,1-4 0 0,1 2 29 0,0-1-11 16,5-6 1-16,-1 2-21 0,1-1 62 16,0 14-8-16,0-5-4 0,0-2 19 15,0 3-32-15,10-10 6 0,-7 17 7 0,-2 2 19 16,4 1-47-16,-2 0 50 0,1 3-20 0,-1 2-23 16,2-1 39-16,0 4-3 0,13 1-6 15,-4 2-20-15,-3-1 11 0,4 2-42 0,-4 0-13 16,2-1-14-16,-4 0-34 0,-3-2-31 0,2 0-29 15,-4 0-25-15,2-2-32 0,6 6-25 16,-2-8-386-16,-4 2 0 0</inkml:trace>
  <inkml:trace contextRef="#ctx0" brushRef="#br0" timeOffset="76958.492">21225 6620 84 0,'-1'-5'236'0,"-1"0"-19"16,1 4 4-16,-2 0-18 0,2 1 14 0,-1 0-33 15,0 1-13-15,-1 2-18 0,0 2-30 0,1-2 28 16,-1 2-31-16,2 2-27 0,-1-3 7 16,1 1 3-16,0 1-15 0,1 0-32 0,0-6 6 15,0 0-7-15,0 9-10 0,0-3-14 0,0 6-20 16,12 8 27-16,-6-12-5 0,1 4-20 15,-4-3 13-15,3-2-28 0,3 4 20 0,-1-4-12 16,-2 0-1-16,0-1 36 0,1-2-34 16,4 6-3-16,-2 0-6 0,-2-2 39 0,-2-1-34 15,0-2 20-15,-1 2-22 0,-1-2 30 0,-1 2-47 16,-1-1 24-16,-1 1 4 0,0-7 8 0,0 14-13 16,0 1-60-16,-15 15-39 0,5-16-21 15,1 3-36-15,-1-6-47 0,1 1-56 0,-2-4-294 16,4 2 0-16</inkml:trace>
  <inkml:trace contextRef="#ctx0" brushRef="#br0" timeOffset="77283.295">21316 6307 214 0,'-3'-3'291'0,"-1"-1"44"15,2 2-13-15,0-1-27 0,0 0 1 0,0 1-28 16,1 0-16-16,0-1-37 0,-1 1-17 15,0 0-32-15,1-1-6 0,0 1-21 0,1 0-44 16,0 0-29-16,0 0-10 0,0 0-73 16,0 1-13-16,-2-1-62 0,0-1-44 0,3 1-50 15,1 1-76-15,-2 1-400 0,0 0 1 0,0 0 0 16</inkml:trace>
  <inkml:trace contextRef="#ctx0" brushRef="#br0" timeOffset="77542.259">21601 6584 73 0,'2'2'325'0,"0"1"31"0,0-1 4 0,0 1-19 15,-1-2-5-15,0 2-12 0,1 1-14 16,0-3-18-16,-2 2-22 0,2-3-20 0,-2 2-36 15,1-2-33-15,0 1-22 0,0 0 4 16,-1 0-21-16,0-1-16 0,1 1-14 0,-1 0-18 16,0-1-46-16,1 0-44 0,-1 0-28 0,0 0-59 15,0 1-48-15,0-1-48 0,-2 0-72 16,2 0-702-16,-3 1 0 0,1-2 0 0</inkml:trace>
  <inkml:trace contextRef="#ctx0" brushRef="#br0" timeOffset="79090.451">21503 6386 84 0,'0'0'176'0,"0"0"-10"0,0 0 0 0,0 0-2 15,0 0 25-15,0 0-24 0,0 0-16 0,0 0 2 16,0 0 8-16,0 0-31 0,-12-42 10 16,24 26-35-16,2-5-35 0,1 0 35 0,2-2-40 15,1-2 3-15,3 0-28 0,2-2 10 0,-1 2-7 16,3-1 4-16,-3 1-21 0,-1 3-3 0,-1 1-24 16,-4 3-3-16,0 2-37 0,-4 1-33 15,-3 5-1-15,-3 4-40 0,-6 6-43 0,3 5-48 16,-5 1-234-16,-7 10 1 0</inkml:trace>
  <inkml:trace contextRef="#ctx0" brushRef="#br0" timeOffset="79380.438">21508 6623 87 0,'-4'2'210'0,"2"1"-23"15,0 0 16-15,0-1 11 0,1-2-43 0,0 0 6 16,-1 1-27-16,2 0 22 0,1-1-62 16,-1-1 11-16,3 0-2 0,1-3-24 0,9-7-9 15,1 0 27-15,4-6-57 0,0 2 22 0,5-1 0 16,2-5-34-16,6-2 15 0,2-3-15 0,1-3 6 16,0 3-35-16,3-5 35 0,-2 3-42 15,-2 1 22-15,-1 2-36 0,-5 2 49 0,-4 7-32 16,-2-1-24-16,-3 3 16 0,-2-1-4 15,-7 2-40-15,-6 5-36 0,-3 8-13 0,0 0-26 16,-11-10-36-16,6 10-38 0,-2 0-94 0,-1 2-170 16,2-2 0-16</inkml:trace>
  <inkml:trace contextRef="#ctx0" brushRef="#br0" timeOffset="80120.241">21503 5949 119 0,'-18'1'150'0,"4"2"-15"0,3-1-1 0,-8 2-3 16,9-3 3-16,2 0 11 0,1 0-18 15,2 0-2-15,5-1-11 0,0 0 10 0,0 0-44 16,0 0 23-16,-7 0-16 0,7 0 6 0,0 0-30 15,-7 0 33-15,7 0-22 0,0 0-14 16,-7 0-26-16,9-2 13 0,2 0-8 16,8-5-2-16,5-2 18 0,0 0-11 0,5 0-16 15,4-2-14-15,-1 1 21 0,2-1-14 0,5-1-1 16,1 1-6-16,6-3 5 0,-2 2-15 0,-1 2 20 16,-3-3 15-16,5 2-33 0,-3 1 9 15,-1-2-12-15,-4 5-2 0,-1-2 10 0,-1 0 10 16,-5 1-16-16,0 1 4 0,-7 1-11 0,-2 2 24 15,0 1-9-15,-7 0 26 0,0 2 36 16,-3 1-15-16,0-1-32 0,-1-2 34 0,1 3-32 16,0-1 16-16,-3-2-38 0,1 3 7 0,2-1 52 15,-1 1-51-15,-2-1 32 0,-1 1-9 0,0 0 19 16,0 0-27-16,0 0 40 0,0 0-26 16,0 0 9-16,0 0-17 0,0 0-11 0,0 0 9 15,11 0 0-15,-10 4 16 0,-5 10-19 16,-2 8 0-16,-2 6 11 0,-1 4 14 0,0 7-32 15,-4 8 8-15,1 5 0 0,0 6 5 0,-3 3 10 16,1 3-15-16,0 1 10 0,0 1 8 16,-1 1-7-16,3-5-18 0,2 1 21 0,1-5-9 15,-1 0-4-15,4-4-4 0,-1-4 13 0,1-3-4 16,2-4-2-16,1-3-2 0,-3-3-22 0,2-4 0 16,0-3 18-16,0 0-21 0,2-7 2 15,-2 0-4-15,3-3-14 0,0-7-29 0,-1-2-4 16,2-5-12-16,-2 0 4 0,1 0-15 15,1-6-53-15,0 0-29 0,4 4-27 0,-4-5-39 16,0-5-714-16,2 0 0 0,-2-2 0 0</inkml:trace>
  <inkml:trace contextRef="#ctx0" brushRef="#br0" timeOffset="83206.647">20487 9873 5 0,'0'0'236'0,"0"0"-38"16,0-13 13-16,0 13-22 0,0 0-2 15,0 0 26-15,0 0-38 0,0 0-19 0,0 0 2 16,0 0-5-16,0 0 3 0,0 0-10 16,22 6-28-16,-15 7 12 0,1 1-50 0,3 1 24 15,-2 0-5-15,0-2 9 0,1 1-32 0,-1-2 18 16,0 0-15-16,1-2-15 0,-1 0 4 0,-2-2-42 16,3 0-57-16,-2-2-19 0,-5-1-11 15,1-3-52-15,-4-2-48 0,2 1-92 0,-2-2-387 16,-2-3 0-16</inkml:trace>
  <inkml:trace contextRef="#ctx0" brushRef="#br0" timeOffset="83388.495">20238 9590 108 0,'-8'-12'227'0,"1"4"-6"0,3 2 6 16,0-1-25-16,2 3-31 0,-1 2 8 0,1-1-19 15,2 0-41-15,-1 2-29 0,0 0-47 16,0 0-64-16,1 1-28 0,0 0-112 16,0 0-155-16,0 0 16 0,10-10 0 0</inkml:trace>
  <inkml:trace contextRef="#ctx0" brushRef="#br0" timeOffset="83811.819">20494 9354 27 0,'0'-2'208'16,"-2"1"-12"-16,1 0 5 0,-1 0 7 15,1-1-19-15,0 0 14 0,0 1-5 0,0 1 0 16,0-1-39-16,0 0-19 0,2 1 32 15,-2 0 1-15,0-2 13 0,1 2-32 0,-1 0 16 16,0 2-11-16,0-2-3 0,0 0-15 0,0 0-3 16,0 1-25-16,-1-1 13 0,2 2-14 15,2 2-15-15,3 12 7 0,-1-2-16 16,3 6 2-16,2-1 13 0,-2 6-25 0,3-1 1 0,4 2 7 16,-2 1-7-16,3 4-9 0,2 1 6 15,2 2-12-15,1 2-3 0,2 0 1 0,1-1 6 16,2 2-5-16,0 1 23 0,2-2-27 15,-2 1 21-15,1-2-41 0,-3 1 22 0,-1-3-20 16,-1 1 3-16,-2-4-4 0,-1-5-20 16,-3 2 30-16,-4-2-15 0,-2-2-11 0,-2 4 41 15,-3-2-63-15,-4-3-3 0,0-12-15 16,-12 20-63-16,-1-17-54 0,-4-1-35 0,-1-5-69 16,-2-7-1015-16,9 0 0 0,-27-13 0 15</inkml:trace>
  <inkml:trace contextRef="#ctx0" brushRef="#br0" timeOffset="84026.852">20628 9698 156 0,'-2'1'198'0,"0"-2"-17"0,1-1-7 0,1-1-24 16,2-1-19-16,0-1-13 0,7-12-44 16,3-2-39-16,2-1-44 0,0-1-43 0,2 1-57 15,1-3-142-15,2-1 52 0</inkml:trace>
  <inkml:trace contextRef="#ctx0" brushRef="#br0" timeOffset="84315.63">21109 9205 135 0,'0'-4'278'0,"1"2"2"16,1-3-28-16,-2 3 0 0,0 0 23 15,1-1 9-15,0 1-21 0,-1-1-10 0,1 1-31 16,-1 0-22-16,1 1-3 0,0 0-6 0,1 2-18 15,0 1 11-15,-1 1-9 0,3 1-9 0,5 8-11 16,1-2-7-16,1 4-6 0,2-1-24 16,1 2-11-16,-2 1-14 0,4 1-5 0,-5-2-9 15,4 1 3-15,-4-1-45 0,3-2-38 16,-2 1-45-16,-2-5-23 0,-1 1-66 16,3 0-63-16,-7-5-59 0,-1-3-774 0,-1 0 0 15,-3-2 0-15</inkml:trace>
  <inkml:trace contextRef="#ctx0" brushRef="#br0" timeOffset="84479.997">21060 8988 57 0,'-17'-17'229'0,"4"4"-8"0,3 2 18 0,1 3-42 16,3 2 9-16,1 2-39 0,2 0 17 15,-1 0-49-15,3 2-33 0,-1 1-20 0,1-2-48 16,-1 2-50-16,2 1-30 0,0 0-107 15,0 0-106-15,0 0-86 0,13-10 0 0</inkml:trace>
  <inkml:trace contextRef="#ctx0" brushRef="#br0" timeOffset="84783.883">21153 8738 112 0,'-2'-2'249'0,"1"-1"16"16,-2 1 20-16,2 0-8 0,0-1-73 16,0 2 10-16,0 0-7 0,2 1 30 0,-2 0-18 15,2 2-15-15,1 1 16 0,1 1-18 0,1 0 2 16,7 10-19-16,0 3 1 0,1-1-19 16,2 6 19-16,1-3-1 0,0 1-18 15,1 2-18-15,-1 3 1 0,3-3 5 0,0 3-14 16,-1 0-27-16,1-1 21 0,1 2-46 0,1-2-18 15,1-2 26-15,-1 0-34 0,0 1 3 0,-1-4-9 16,-1-3-46-16,0 1-25 0,-2-3 3 16,2-1-59-16,-10-2-28 0,2-1-25 0,-1-4-50 15,-3-2-50-15,-3-4-968 0,-3 0 1 0,0 0 0 16</inkml:trace>
  <inkml:trace contextRef="#ctx0" brushRef="#br0" timeOffset="85194.192">21348 9107 74 0,'-4'1'232'0,"1"1"3"0,1-4-10 0,0 1-52 16,0-2-2-16,3-1 0 0,-1-3-47 16,9-12-5-16,2-2-42 0,2 0-27 15,1-1-30-15,0 4-47 0,2-2-23 0,2-2-9 16,2 2-18-16,-1 3-4 0,0-3-29 0,-1 5 12 15,0 0 37-15,1-3 1 0,1 3 52 0,-3 2 0 16,-6 0-6-16,0 1 47 0,-1 1-5 16,-4 2 36-16,1-3-8 0,-2 3 10 0,-2 1 2 15,-1 1 5-15,-2 0 8 0,0-1-27 0,0 8 19 16,0-7-5-16,0 0 7 0,0 1 12 16,0 6 16-16,-12-18-3 0,9 14 2 0,0 0-6 15,-1-1 34-15,-4-4-28 0,0 5 18 16,2 1-25-16,0 1 19 0,1 2-22 0,-1 0 19 15,6 0-41-15,-10 0 17 0,-6 18-11 0,11-9 18 16,1-1-14-16,1 0 4 0,2 0-17 16,1-1 5-16,0-7-9 0,0 7-8 0,13 14-9 15,-5-8 6-15,5-1-10 0,0-3-35 0,-1-2-5 16,6-1-65-16,0-2-24 0,-2-4-46 16,-7 0-44-16,6 0-26 0,18-12-608 0,-13 6 0 15,-4-2 0-15</inkml:trace>
  <inkml:trace contextRef="#ctx0" brushRef="#br0" timeOffset="85776.632">21740 8545 82 0,'-3'-5'190'0,"1"2"-5"16,0 0 1-16,1 0-2 0,0 1-5 16,1 1-10-16,1 0-11 0,0 2 11 0,1 1 13 15,2 1 9-15,-1 1-16 0,0-1-15 0,9 7-7 16,-1 1-19-16,1 0 11 0,-2 2 9 15,1 0-22-15,1 0 0 0,-1-3-14 0,-1 1-3 16,-2 0-10-16,0-2-7 0,2 2-12 0,-4-6 1 16,0 1-3-16,-3-2-5 0,1 1-22 15,-1 0-1-15,-1-3 9 0,-1 1 9 0,1-2-2 16,-1 0-12-16,0 1 5 0,-3-3-5 0,0 0-16 16,-1-2-4-16,-6-8-11 0,-3-1-21 15,-4-3 4-15,2-2 11 0,2 1-3 0,1-1-11 16,-2 1-7-16,5-4 7 0,-1 2-22 0,2 1 1 15,2 1 6-15,1-1-3 0,2 5-8 16,-1 1-6-16,3 2 11 0,0 9-12 16,0-7-17-16,0 7 0 0,12-15 14 0,-7 13 12 15,1 1-4-15,1 0-12 0,1-1 13 0,-1 4 9 16,2-2-9-16,3 0-4 0,19 9 13 0,-17-2 5 16,-2-1-45-16,-2-2 31 0,-2-2 3 15,2 7 0-15,3-4 2 0,-7-2 5 0,-1 0-24 16,-1 0 26-16,-1 0-18 0,0-2 15 0,0-1 10 15,-1 0-5-15,0 1-6 0,0-1-3 16,-2 0-33-16,0 0 22 0,0-1 1 0,-2-1-1 16,0-3 20-16,0 1-45 0,-8-10 35 15,1-1 12-15,0 1 13 0,1 0-19 0,1 2 22 16,0-4-11-16,1 3-11 0,2 0 22 16,-2 3 1-16,5 4 12 0,1-2 9 0,0 8-17 15,0-6 0-15,0 6 11 0,0-7-19 16,11-4-5-16,-7 6 9 0,1 4-6 0,6-9 1 15,0 6 2-15,1 3 7 0,-3-2-13 0,-9 3-5 16,8 0-29-16,0 0 3 0,4 0-69 16,3 0-66-16,12 12-26 0,-14-10-29 0,-5-2-615 15,1 4 0-15,-3-3 0 0</inkml:trace>
  <inkml:trace contextRef="#ctx0" brushRef="#br0" timeOffset="89228.355">22090 7899 43 0,'0'0'147'0,"0"0"-4"15,0 0-4-15,0 0 11 0,0 0-6 16,0 0 5-16,0 0 10 0,0 0-22 0,0 0 3 16,0 0-10-16,0 0 8 0,0 0-9 0,0 0-10 15,0 0 14-15,0 0-4 0,0 0-26 16,0 0-20-16,0 0 11 0,0 0-16 0,0 0-26 16,0 0 0-16,5-2-31 0,6-10 13 15,-1-1-63-15,5 1-8 0,-1-3-44 0,-2-2-42 16,4 2-68-16,-4-1-81 0,-3 0-207 0,1 2 1 15</inkml:trace>
  <inkml:trace contextRef="#ctx0" brushRef="#br0" timeOffset="89459.525">22165 8036 44 0,'-2'4'212'0,"2"1"-36"0,0-3 4 16,0 0-10-16,-1 1-22 0,1-1-3 15,1 0-14-15,0-1-8 0,2-1-24 0,1-1 1 16,1-3-1-16,6-5-19 0,3-3-2 0,-1-1-35 16,0-1-21-16,0-1-11 0,1-3-28 15,-1-1-37-15,4-1-69 0,-5-1-84 0,1-1-158 16,1 5 0-16</inkml:trace>
  <inkml:trace contextRef="#ctx0" brushRef="#br0" timeOffset="90000.214">22368 7588 1 0,'-3'3'164'0,"1"-2"-10"0,-1 2 13 15,2-3 6-15,0 1 11 0,-2 0-20 0,2 0 4 16,0 0-47-16,-1 0 3 0,2 0 8 16,-1-1-7-16,0 1-8 0,1-1-8 0,0-1-8 15,2 0-35-15,0-3 2 0,0 3-5 0,2-5-17 16,6-4-8-16,2-2-10 0,-1-2-32 15,0 0-16-15,3-3-26 0,-2 3-46 0,-1 1-32 16,1 1-48-16,-3-1-117 0,6-3-103 0,-5 8 0 16</inkml:trace>
  <inkml:trace contextRef="#ctx0" brushRef="#br0" timeOffset="90231.465">22478 7700 54 0,'-1'3'194'0,"1"0"6"16,1-2-12-16,-1 4 7 0,-1-3-8 16,2 0-43-16,0-1-1 0,1-1-16 0,-1 0-13 15,3-1-7-15,0-2-28 0,9-4-29 0,-3-4-64 16,0-3-18-16,3 0-70 0,-2-4-80 15,0 0-143-15,2-5 43 0,0 1 0 0</inkml:trace>
  <inkml:trace contextRef="#ctx0" brushRef="#br0" timeOffset="92026.631">22664 7017 35 0,'0'0'198'0,"0"-13"-3"0,0 13-15 0,0 0 6 0,24-25-20 15,-23 21 29-15,-1 1-44 0,1-1-6 16,0 3 14-16,0-2-15 0,-1 0-19 16,1 1-19-16,-1 1 13 0,2-1-20 0,-2 2-29 15,2 0-8-15,-1 0 12 0,1 2 17 16,1 1-56-16,0 1 7 0,0-1 7 0,7 10 1 15,3-3-11-15,-3 0-5 0,1 0-27 0,0 1 30 16,2-3-15-16,-1 1-26 0,-1-2 17 16,1-4 4-16,0 4-19 0,1-5-14 0,-4 3-1 15,-1-4-5-15,-8-1 20 0,6 0-4 0,2 0-15 16,-8 0 17-16,26-11 2 0,-17 4-11 16,0-3 6-16,-1 0-4 0,-5-2 9 0,1 4-6 15,1-8 16-15,-5 3 16 0,0 4-33 16,0-3 23-16,0-1 18 0,0-3-11 0,-17-13 0 15,10 14-30-15,-6 0 17 0,6 4-18 0,-2-2 17 16,4 3-3-16,-1 3-32 0,0-2-8 16,1 5-29-16,1-1-14 0,1-1-52 0,0 2-25 15,1 1-73-15,0-1-295 0,1 2 0 0</inkml:trace>
  <inkml:trace contextRef="#ctx0" brushRef="#br0" timeOffset="92456.489">22930 6664 87 0,'0'-3'169'0,"0"1"9"0,2-1-30 0,-2 3 25 16,0-3-39-16,-1 0 6 0,2 3-17 0,0 0-18 15,0 0-11-15,2 0 7 0,-1 2-5 16,2 2-13-16,1-3 15 0,-1 3-9 0,11 5-25 16,-2 1 37-16,1 0-15 0,-1-1 0 0,-1-1-14 15,2 3-17-15,-3-1 33 0,3 1-13 16,-3-1-19-16,-1 0 8 0,-2-5-7 0,-4 3-36 16,2-3 24-16,-1 2-4 0,-1-2 12 15,0-1-9-15,0 0 13 0,-1-1-41 0,-2 0 33 16,1 1 1-16,1-1 1 0,-1 0-30 0,0-1 41 15,0 0-15-15,-1-1 43 0,0 2-42 16,-1-2 22-16,0 0-26 0,0-1-1 0,-3-1 1 16,1 1-3-16,-1-4-8 0,1 1-30 15,-7-6-21-15,-1-5-6 0,0 0-14 0,-4-3-29 16,6-2-3-16,-1-1-30 0,2-2 7 0,-1 1-3 16,4 0-29-16,0 1-37 0,2-1-10 0,2 1-31 15,0 9-404-15,0-5 0 0</inkml:trace>
  <inkml:trace contextRef="#ctx0" brushRef="#br0" timeOffset="92832.435">23055 6270 30 0,'-5'-3'224'0,"2"1"6"16,0 0 10-16,1 1-12 0,0-1-9 0,1 0-25 15,-1 1-24-15,2 0 18 0,-1-1-42 0,2 2-7 16,0 2-5-16,1-1 4 0,9 9-39 0,0 1 45 16,3 3-39-16,1 2 28 0,-2 1-9 15,3 3-31-15,-2 0 10 0,0 1-29 16,-1-1 20-16,0 2-20 0,1 0-12 0,-2-2-5 0,3 1-69 16,0-1-25-16,-1-5-32 0,-3-1-46 0,-3-1-48 15,1-1-88-15,-5-5-448 0,1-3 0 16,-1-2 0-16</inkml:trace>
  <inkml:trace contextRef="#ctx0" brushRef="#br0" timeOffset="93033.271">23399 6354 7 0,'0'-2'299'0,"0"0"-1"15,1 0 37-15,-1 0-15 0,0 1-2 16,-1 0-9-16,2 0-27 0,-1 0-8 0,-1 0-15 15,1 0-34-15,0 1-36 0,-1-1-1 0,1 2-38 16,-1-1-35-16,0 0-30 0,1 1-49 16,-1-2-59-16,1 2-47 0,-1-1-79 0,1 0-34 15,0 0-104-15,-2-1-458 0,1 0 1 16,-1 0 0-16</inkml:trace>
  <inkml:trace contextRef="#ctx0" brushRef="#br0" timeOffset="93561.556">23512 6088 20 0,'-2'-3'225'0,"2"-1"-12"16,-1 1 31-16,1 1 9 0,-1-1-54 0,1 1 13 16,0 1 12-16,0-1-38 0,0 1-4 15,-1 2-29-15,2 1-13 0,-1 0 29 0,1 4-3 16,1 0-1-16,5 12-1 0,0 0-26 15,1 3 4-15,0 1 6 0,1 3-16 0,1-1-8 16,0-2 11-16,2 3-5 0,1-3-7 0,2 1-15 16,0-2-1-16,-2-1-3 0,-2 3-17 15,0 0-11-15,3-1 19 0,-1-1-10 0,-1 1-10 16,0-2-17-16,-1-3-12 0,-1-1 3 16,-1-4 8-16,0 1-9 0,-3-8-14 0,-3 3 14 15,2-3-25-15,-3-1 1 0,1-1 38 0,-2-2-28 16,0 0 2-16,-1-1-19 0,0-2 27 0,-2-1-16 15,0-3-23-15,-6-6-11 0,1-5-27 16,0-5-2-16,-1-2 2 0,-3-1-11 0,1 0-15 16,-2-1 0-16,-1-2 7 0,1-1-4 15,-2 3 4-15,3-2 5 0,-1 1-2 0,0 2 20 16,2 1-13-16,2-2 16 0,-2 0 3 0,1 2-16 16,1 3 21-16,1-1 0 0,0 3-3 15,2 0-7-15,2 3 6 0,3 2-1 0,0 3 4 16,0 11 13-16,0-9-12 0,0 1-4 0,14-13 7 15,-7 15 0-15,-2 3-9 0,3 3 21 16,-3 0-10-16,3 3 15 0,3 5-6 0,1 2 6 16,0 2-18-16,-2-1 14 0,-4 3 4 15,-2-3-14-15,0-1-12 0,-3 1-9 0,3 6-61 16,-4-10-24-16,0 5-24 0,0 2-64 16,-16 15-730-16,11-15 0 0,-3-1 0 0</inkml:trace>
  <inkml:trace contextRef="#ctx0" brushRef="#br0" timeOffset="93944.613">23827 5823 192 0,'1'-3'210'0,"-3"0"7"16,0 1-13-16,-1 0-33 0,2 1-5 15,-1 2-6-15,-2-1 23 0,-1 2-26 0,1 1-26 16,-6 6 25-16,3-1-36 0,2 0 5 0,2 1-11 16,0-2-30-16,-2 7-17 0,3-1-9 15,0-2 22-15,1-1-43 0,1-1-2 0,0-9 12 16,0 12-27-16,0-1 2 0,12 11 10 16,-9-13-10-16,-1-3 33 0,2 1-55 0,0-4 50 15,0 2-30-15,-2-1 11 0,1-2 10 0,-1 1-32 16,1 0 19-16,0-1 0 0,-1-3 30 0,1 2-18 15,-1-2 26-15,-2 1-11 0,0 0-27 16,0 0 27-16,13-10-7 0,-10 5-4 16,0 1-5-16,0-1-9 0,0 0-1 0,0 0-2 15,-1 0-5-15,0-1-12 0,3 0-37 0,6-5-24 16,-4 1-4-16,0-1-29 0,0 2-41 0,-1 1-2 16,4-1-37-16,-4 2-32 0,3-1-27 15,-5 2-420-15,2 0 0 0</inkml:trace>
  <inkml:trace contextRef="#ctx0" brushRef="#br0" timeOffset="94298.788">23936 5610 144 0,'-1'-2'195'0,"1"-2"-14"0,-2 2-3 16,1 0 3-16,1 1-36 0,1 0 13 15,1 3 4-15,-1 0-30 0,1 1 23 0,2 2-3 16,6 8-8-16,-1 0-34 0,3 1-5 16,1 1-11-16,-1 2-6 0,0-2 30 0,-1 1-13 15,-2-1-17-15,3 1 8 0,-2-3 4 0,0 0 2 16,2 1-6-16,-3-4-18 0,-3-2 0 16,0-2 8-16,-1-1 1 0,-3-1 5 0,1 0-18 15,0 0 19-15,-1-2 8 0,1-1 8 0,-2 0-21 16,1 0-7-16,-2-1 7 0,-2-1-6 15,1-1-29-15,-1 0-3 0,0-3-5 0,-6-10-17 16,-1-2-7-16,-2-3-18 0,3-3-33 16,-2-2 6-16,4 2-9 0,-2-1-5 0,2 1-47 15,3 1-40-15,-1 0-26 0,4 1-11 0,0 11-44 16,0-4-672-16,0-3 0 0,14-18 0 0</inkml:trace>
  <inkml:trace contextRef="#ctx0" brushRef="#br0" timeOffset="94654.23">24295 5312 37 0,'1'-2'234'0,"-1"0"-25"0,0 0 33 16,0 1-38-16,0 0-7 0,-2 1-28 15,1-1-11-15,-1 2-17 0,0 0 12 0,0 1 3 16,0 1-38-16,-2 2-15 0,1-2 14 0,-3 10-36 15,1-2-6-15,2-1-24 0,0-2 50 16,1 2-31-16,1-3-5 0,0 1 3 0,1-8-46 16,0 6 14-16,0 2-4 0,0-2 27 15,0 2-4-15,0-1-53 0,0-1 29 0,0 0-9 16,0 0 6-16,0 1-4 0,0-7-5 0,10 15 17 16,-8-11-33-16,0 0 47 0,-1-1-18 0,1-1-4 15,-1 0 12-15,0-1 11 0,2-1 7 16,-2-1-25-16,1-1-30 0,2 0 4 15,-1-1 15-15,-1 0-9 0,1 1-1 0,1-2-4 16,-1 0-32-16,0 2 39 0,1-2-56 0,8-5-60 16,-4 4-11-16,0-2-24 0,3-1-33 15,-2 1-47-15,-2 1-457 0,0 1 0 0,-2 0 0 16</inkml:trace>
  <inkml:trace contextRef="#ctx0" brushRef="#br0" timeOffset="95285.434">24410 5160 93 0,'-1'-5'232'16,"0"2"-10"-16,-1-1-28 0,0 1-12 0,1 0-31 16,2 0 5-16,-1 2-9 0,0 1-26 15,4 1 3-15,-3 2-16 0,2 1-3 0,0 2 20 16,5 5-31-16,-1 2 8 0,3 0 1 0,0 1-7 15,2-1 4-15,-3 0-23 0,4 0-8 16,-6-3 11-16,-5-2-5 0,7 3-29 0,-3-2-4 16,-1-2-12-16,0-2 19 0,-3-1-46 15,0-1 22-15,0 1-2 0,2-2 8 0,-4 0 19 16,4 0-25-16,-4-2 33 0,0 0-13 0,0 0-1 16,0 0 6-16,-4 1-18 0,2-4-9 15,-1 0-1-15,1-1-27 0,-7-7 26 0,-1-3-18 16,2 0-9-16,0-4 17 0,-1 2-31 0,1-2 31 15,0 1-35-15,2-3 4 0,2 3 18 16,2 1-20-16,-1 4 44 0,1-1-44 0,2 4 17 16,0 2-15-16,0 7 1 0,0-7 43 0,0 7-13 15,0-9-35-15,0 9 0 0,11-12-4 16,-6 10 8-16,1 1-10 0,3 1 22 0,-1 1 0 16,0-1-9-16,4 0-6 0,12 9 2 0,-10-4 6 15,-2 3-12-15,1 0-2 0,-2-1 14 0,-3-1 11 16,0 0-5-16,-3-2 3 0,-1 1-9 15,0-2-12-15,0 0 27 0,-3 0-6 0,2-1 7 16,-2 0-20-16,0 0 25 0,1 0-17 16,-2-2 6-16,0 0-16 0,0 0 43 0,-1 0-25 15,-1-2-9-15,0 0 36 0,0-1-26 0,1-2-7 16,-7-8 22-16,1 0-13 0,-3-2-7 0,2-1 14 16,1 0-15-16,1-1 44 0,0 3 1 15,2 0-34-15,1 1 7 0,1 2-3 0,2 1 0 16,-2 2 12-16,1 1-7 0,0 3 29 15,1 4-1-15,0 0-46 0,0-6 33 0,0 6-13 16,13-10-15-16,-5 8 28 0,-2 1-57 16,2 1-17-16,2 0-38 0,4 0-9 0,-2 0-39 15,2 0-31-15,-3 0-80 0,10 11-353 16,-14-9 0-16</inkml:trace>
  <inkml:trace contextRef="#ctx0" brushRef="#br0" timeOffset="95652.654">24761 4707 137 0,'-2'-3'147'0,"1"-1"6"0,-1 3-9 16,-1 0-21-16,0 1 2 0,-3 1-2 0,1 2-11 15,0 0-14-15,0-1 0 0,1 2-25 16,-5 6-2-16,2-2-12 0,4-1-7 0,0 0-7 16,1 0-7-16,2 2 7 0,0-4 0 0,0-5-1 15,0 0-16-15,0 8-12 0,16 11 6 16,-6-8 0-16,-2-2 22 0,-1-3-29 0,3-1 16 16,3 2-13-16,-1-4 11 0,1 5-8 0,-2-5 6 15,5 3-5-15,-7-2 29 0,-1 0-7 0,6 3-4 16,-7-1-16-16,0-2 1 0,-1 2 13 15,0-2 6-15,-2 1-17 0,-2 1 16 0,0-1-20 16,-2 1-6-16,0 1 11 0,0-7-33 16,0 12-6-16,-16 17-56 0,7-16-42 0,1 2-79 15,-7 0-127-15,6-2-119 0,3-3 0 0</inkml:trace>
  <inkml:trace contextRef="#ctx0" brushRef="#br0" timeOffset="96984.807">22365 9403 30 0,'0'0'214'0,"-14"0"-26"0,14 0 19 0,0 0 7 16,0 0-18-16,0 0 4 0,0 0-15 0,0 0-37 15,0 0-7-15,0 0-9 0,0 0-14 0,0 0-3 16,0 0-11-16,0 0-2 0,0 0-15 16,0 0-9-16,0 1 10 0,9 12-29 0,-1 1 36 15,3-1-8-15,-1 3-12 0,0-2-5 0,3 2 2 16,-3 1-26-16,-1 1 21 0,6-1 15 0,-3 1-22 15,2 0-1-15,-4-2 11 0,-2 0 7 16,1-1 2-16,-3-6-29 0,-2 0 13 0,0-2-6 16,-1-1 14-16,0-2-19 0,0-1 20 15,-2 1 14-15,1-2-8 0,-1 0 8 0,2-1-30 16,-5-2-3-16,-1-2 11 0,0 0-26 16,-9-11 5-16,3-6-14 0,-5-1-33 0,1-2-7 15,-1-6-15-15,2 2-14 0,0-3-14 0,3 1-35 16,3-3-42-16,3 2-4 0,3-4-28 15,0 18-37-15,0-10-698 0,0-1 0 0,16-29 1 16</inkml:trace>
  <inkml:trace contextRef="#ctx0" brushRef="#br0" timeOffset="97361.171">22672 9267 1 0,'2'3'178'0,"-1"1"-3"0,2-2-34 16,-2 0 8-16,1 2 5 0,1-3 4 0,-1-1-26 15,1-1-25-15,-1 0-6 0,2-2 4 16,-2 1-4-16,1-2-9 0,1 0-14 0,-2-1-24 16,2 0 11-16,3-8-21 0,-3-3 23 15,0 5-22-15,-1-4-14 0,-2-3 35 0,-1 4-12 16,0 1-14-16,0 4 8 0,0 0 22 0,0 1-28 15,0 8 15-15,0 0 10 0,0-10-14 16,0 10-11-16,0-7 14 0,0 7-16 0,0 0 17 16,-10-11-28-16,8 13 25 0,-1 2-27 0,0-1 24 15,-2 11-19-15,1 1 11 0,0 0 28 16,1-3-17-16,3 1-32 0,0-3 14 0,0-10-31 16,0 9 21-16,0 4-16 0,11 10 17 15,-6-10 0-15,5-2-42 0,-2-3 13 16,1-5-36-16,-1 0-38 0,-1-2-15 0,-7-1-15 0,12 0-38 15,15-18-2-15,-12 8-69 0,0-6-373 16,2-1 0-16</inkml:trace>
  <inkml:trace contextRef="#ctx0" brushRef="#br0" timeOffset="97630.309">22831 8595 6 0,'-8'-18'272'0,"4"10"5"15,-5-5 9-15,5 7-32 0,0 0 48 0,1 0-17 16,1 3-30-16,0-2-13 0,1 3-23 16,1 2-12-16,0 0-24 0,0 0-12 0,-2-1-11 15,4 4 7-15,-1 2-20 0,4 9 2 16,1 2 22-16,3 2-16 0,-1 2 3 0,2-1-19 16,2 4-14-16,1-1-7 0,3-2-5 0,-4 1-1 15,1 3-5-15,3-3-12 0,2 2-10 0,1 0-16 16,-1-1 5-16,0-3-24 0,-1 1-33 15,0-3-30-15,-1 1-56 0,1-2-26 0,-3-3-61 16,0-2-23-16,-6-3-59 0,-1-5-867 16,-2 0 0-16,-5-3 0 0</inkml:trace>
  <inkml:trace contextRef="#ctx0" brushRef="#br0" timeOffset="98047.888">22922 8876 110 0,'-4'-4'164'16,"1"2"-19"-16,1-3-7 0,2 0-2 16,2-2-15-16,4-10-11 0,-1-3-16 0,5 1-4 0,0 1-12 15,1 0-26-15,3 0-13 0,1 1 5 16,0-2-19-16,0 1 6 0,2 1 2 0,-1-1-5 16,0 3 16-16,-2 0-19 0,0 1 16 15,-3 0 25-15,3 3-14 0,-5 2 34 0,-1-2 0 16,-4 6-14-16,3-1 33 0,-3 3-7 15,-2 1-12-15,0 0-2 0,-1 2 1 0,-1 0-11 16,0 0-2-16,0 0-12 0,0 0-13 0,0 0 49 16,12 13-58-16,-9-10 19 0,-1 3 8 0,7 7 2 15,-2-2-50-15,4-1 31 0,-1 2-16 16,-2 0 20-16,-2-2-23 0,1-4-22 0,-2 1 11 16,0-3 29-16,0 2-9 0,0-2-32 15,0-1 0-15,-2 1 7 0,2-3 4 0,0 1 16 16,1-1 7-16,-1-1-31 0,-5 0 29 0,0 0-23 15,7 0-21-15,13-11 15 0,-9 4-11 0,-4-2-4 16,3-1 18-16,-4-2 21 0,-3 0-28 16,-1 2-44-16,0 0 0 0,-2-1 2 0,0 0-18 15,0-1-24-15,-11-22-22 0,5 14-41 16,-1 3-23-16,1-1-22 0,1 0-117 0,0 3-273 16,1 1 0-16</inkml:trace>
  <inkml:trace contextRef="#ctx0" brushRef="#br0" timeOffset="98401.825">23362 8299 79 0,'2'-2'230'0,"0"2"-43"0,0-1 5 0,-1 1 13 16,1-1-15-16,0 2 1 0,0-1-9 15,2 3 1-15,-1-1 0 0,0 0 23 0,1 2-30 16,6 8-12-16,-4-1 0 0,3 2-12 15,0 2-7-15,-1-1 9 0,1 2-26 0,1-2-4 16,0 3-5-16,-1-3-14 0,3 0 11 0,-3 2-20 16,-1-3 1-16,1 0-1 0,-1 2-6 15,-2-7-13-15,1 5-7 0,-1-7 8 0,0 0-17 16,-4-4 7-16,2 2-10 0,-3-1 28 16,1 0-8-16,-1-1 8 0,1 0 6 0,-2-2 6 15,0 0-40-15,0 0-8 0,-1-1-2 0,-2-1-2 16,0-2 14-16,-8-7-27 0,4-3-18 15,-2-3-10-15,-1 0-12 0,3-3 0 0,-1-1-17 16,1-1-30-16,1-1-19 0,4-3-21 16,0 4-31-16,1 0-68 0,1-5-25 0,-1 4-864 15,1 11 0-15,0-8 1 0</inkml:trace>
  <inkml:trace contextRef="#ctx0" brushRef="#br0" timeOffset="98900.01">23657 7947 146 0,'0'-1'201'0,"0"2"0"0,1-1 7 0,-2 0-16 15,2 1 0-15,0 1-15 0,2 0-25 0,-1 0 17 16,1 0-31-16,2 3 4 0,4 5 25 15,1 0-26-15,1 1 18 0,2 0-44 0,2 0 2 16,-3 3 19-16,0 0-17 0,3 0 0 0,-4 0-5 16,3-2-5-16,-2 3-22 0,0 1-1 15,-2 0 1-15,-2-2-2 0,-2-3-5 0,-2-1-10 16,-2-2 0-16,3 1-13 0,-3-4-5 0,1 1 2 16,-1-2-9-16,0-1-8 0,-2-3 3 15,0 4 11-15,1-3-14 0,1 1 13 0,0-1 6 16,-2-1-16-16,0 0 10 0,0-1-8 0,-2-1-6 15,0-2-16-15,-3-7-5 0,-7-4-11 16,1-5 11-16,0 1-17 0,-1-1 0 0,1-3-5 16,-2 3 3-16,2-1-7 0,1 1 2 15,1 0 4-15,1 2 0 0,2-1 9 16,1-1-9-16,2 4 1 0,1-1 7 0,2 4-15 0,0 13 6 16,0-10-2-16,0 2-4 0,0 2-3 15,13-6 20-15,-8 9-30 0,-1-1 32 0,14-3-16 16,-8 3 4-16,2 2-3 0,-1 0 5 0,0 2-6 15,-11 0 1-15,14 0 3 0,2 0-8 16,16 13 0-16,-15-11-20 0,1 2-17 0,-4 2-27 16,-4-1-49-16,-1-1-22 0,-1 0-54 0,-3-2-713 15,0 0 0-15,-1-1 1 0</inkml:trace>
  <inkml:trace contextRef="#ctx0" brushRef="#br0" timeOffset="103246.398">24976 6331 70 0,'1'-2'129'0,"-1"-1"9"16,0 3-12-16,0 0-3 0,0 0 8 16,0 0-19-16,0 0 3 0,0-15-24 0,-1 13-3 15,1 0 27-15,0 1-28 0,0-1-1 0,-2 2-14 16,0 2 1-16,0-1-6 0,-2 2-13 15,1 0-5-15,-2 1 10 0,-4 10-21 0,0-1 29 16,1 2-38-16,-4 3-2 0,7-1 5 16,-1 1 36-16,0 3-9 0,3-1-9 0,1-2-5 15,-1-1-13-15,3 2 7 0,0-11-29 0,0 4 20 16,0 0 1-16,12 14-25 0,-4-14 31 0,-2 1-19 16,-1-3 8-16,3-2-17 0,-4-3-3 15,0 0 5-15,3 0 7 0,-2-3-7 16,-1 0 6-16,1-1 10 0,0 0-13 0,1-1 0 15,-6 0 5-15,0 0-23 0,6 0 16 0,-6 0-8 16,8 0 25-16,6-11-23 0,-10 11 18 16,0-4-7-16,0 0-4 0,0 2-1 0,-1-3 13 15,2 2 9-15,-2-2-8 0,0 1 20 16,0-1-7-16,-1 0 22 0,0 0-44 16,-2-1 4-16,0 2 22 0,0-2-22 0,0-1 16 15,0-1 18-15,0-4-9 0,0 2-3 0,0-2 26 16,0-2-23-16,0 1 1 0,0 2-2 15,-11-9 16-15,10 12 8 0,-2 3-7 0,3-1 10 16,-3 0-10-16,3 2-5 0,0 0-9 16,-2 0 9-16,1-2-11 0,1 2 3 0,0 0-16 15,-1 1 15-15,0-1-16 0,1 4-3 0,0 0 4 16,0 0 0-16,0-6-18 0,0 6-2 0,0 0-1 16,0 0-6-16,0 0 3 0,10-10 5 15,-9 12 5-15,3 0-13 0,2 0-2 0,-4 2-6 16,9 5-24-16,-3-4-9 0,1 1-53 0,-1 0-21 15,2 2-22-15,-3-2-32 0,-2-1-47 16,0-3-674-16,-5-2 0 0,0 0 1 0</inkml:trace>
  <inkml:trace contextRef="#ctx0" brushRef="#br0" timeOffset="103867.401">25148 6204 197 0,'-1'-2'225'16,"-1"0"22"-16,1-1-36 0,1 1 16 0,-1 0-3 15,2 1-8-15,-2-1-17 0,0 0-20 16,1 2-2-16,0 0 8 0,2 1-7 0,1 1-30 16,-1 0-2-16,1 1-1 0,1 1 1 0,7 9-11 15,1 0-1-15,-3 1-12 0,0 2-3 16,4 2-14-16,1 2 6 0,-1-3-18 0,2 1-8 15,-5 0-1-15,5 0 6 0,-1 3-10 0,0 0 5 16,1-1-23-16,-5-2-7 0,5 2-2 0,-4-2 17 16,3-1-24-16,-4 0 13 0,-1-1-17 15,1-2 10-15,-1-1 1 0,-2 1-20 0,-1-2-9 16,1-2 13-16,-6-3-3 0,2-2-4 0,2-2-18 16,-3 0 2-16,-2 0 9 0,2-2 13 15,-1 2-14-15,0-1 35 0,1-2-34 0,-1 0 27 16,1 0-19-16,-2 0-1 0,-2-2 2 0,0-1-5 15,-3-9-20-15,-2 0-3 0,-1-2-26 16,-4-5 5-16,-1 3-10 0,1-6-5 0,-1-1-17 16,-1-2-17-16,-1-1 22 0,-2-2-5 0,0 2-11 15,-1-1 7-15,0-1-6 0,0 3 11 16,3 0 0-16,0 2 16 0,1 0 4 0,-2 0-9 16,3 2 0-16,-2 0 0 0,5 1 19 0,0 3-12 15,1 3 3-15,2-3 9 0,3 6-5 16,2 5 3-16,0-2-9 0,2 0 9 0,0 8 3 15,0 0 23-15,0-7-31 0,11-4 14 0,2 5-1 16,0-1-12-16,-1 5 27 0,1 0-13 16,-13 2-2-16,14 0 3 0,4 0 11 15,15 12-4-15,-17-5-9 0,-2 1-7 0,1-1 18 16,0 1-10-16,-3 0 3 0,0 1 9 0,-1 0 7 16,-5-2 5-16,4 4-22 0,-7 0-11 0,1-3 23 15,-2-1-10-15,-2-7 11 0,0 8 5 0,0-1-56 16,-12 16-2-16,3-9-14 0,-2 0-61 15,-3 0-26-15,0-3-63 0,-1 0-687 16,2-5 0-16,-3-2 0 0</inkml:trace>
  <inkml:trace contextRef="#ctx0" brushRef="#br0" timeOffset="104617.409">25363 5845 130 0,'0'-2'204'0,"0"1"4"0,0 0-11 0,0-2 7 15,0 3-22-15,0 0-11 0,0-3-8 0,0 3 16 16,0-3 18-16,0 3-7 0,0-1-35 16,-3 0-15-16,3 1 24 0,3-1-11 0,-3 2-24 15,0-2-29-15,0 1 22 0,-3 2-20 0,6 1 2 16,-1 1-1-16,0 1-9 0,8 7 12 15,-2 6-13-15,2 1-14 0,-2 2 20 0,4 1-16 16,1 0 0-16,0-1-5 0,1 1-20 0,-3 0 13 16,3 1-1-16,0 2-18 0,3-2 0 15,-4 0-7-15,1-1 3 0,0 0 10 0,-3-1-13 16,1 1-6-16,-1-2 1 0,1-3 15 0,-3-1-15 16,-1-4-9-16,-2-2-8 0,-4-3 24 15,1 0 7-15,1-2-28 0,-4 0 24 0,2-3 8 16,2 2 5-16,-4-2-6 0,2-1-1 0,0-1 4 15,-5 0-23-15,3-3-10 0,-1-1 1 16,-1 0-4-16,-4-10-37 0,-1-1-3 0,-3-4 10 16,-3-3-27-16,0 3-7 0,-1 0 2 0,3-5-14 15,-5 2 14-15,-1-1-9 0,-3 0-1 16,2 0 7-16,-1-1-10 0,1 1 2 0,5 2 24 16,-2 0-5-16,1 0-2 0,3-1-9 0,-3-2 8 15,5 5-7-15,2-2 1 0,3 1-11 16,2 2 29-16,2 3-8 0,0 5 5 0,0-3 1 15,11-13-5-15,-4 14 12 0,1 0-27 0,-2 6 17 16,2 1 7-16,-3 2-1 0,3 2-4 16,2-1 18-16,-10 2-4 0,11 0-15 0,0 0 25 15,12 11 7-15,-5-1-13 0,-3 1-3 0,-1-1-14 16,-1 2 24-16,-2 1 9 0,1-1-9 16,-4 0-10-16,1 1 8 0,-5-3-7 0,2-2 8 15,-2-1-31-15,-2-3-11 0,-1 3 0 16,1 1-6-16,-2-1-68 0,0 2-18 0,-11 16-16 15,-1-10-43-15,-1 2-51 0,-3 1-560 16,-1-2 1-16,-2 0 0 0</inkml:trace>
  <inkml:trace contextRef="#ctx0" brushRef="#br0" timeOffset="105999.15">24543 6853 7 0,'0'0'197'0,"0"0"-14"0,0 0 14 16,0 0 7-16,0 0-22 0,0 0-10 0,0 0 26 15,0 0-19-15,0 0-26 0,0 0 26 0,0 0-46 16,0 0-45-16,0 0 10 0,0 0-12 16,0 0-5-16,0 0 15 0,0 14-12 0,0-14-11 15,0 0 30-15,0 0-23 0,2 35 3 16,5-22 1-16,4-2-17 0,-3 2 16 0,0 0 1 15,3-1-16-15,-2 5-24 0,2-3 33 0,-4-2 1 16,1-1-21-16,-3 5-3 0,2-5-4 16,-1 0 6-16,-3-2-14 0,3-3 4 0,-2-2 5 15,-2 1-3-15,0-2-16 0,0 0-5 16,-1-1-1-16,-1-2 5 0,0 0 8 0,0 0-6 16,0 0 9-16,0 6 10 0,0-6-8 0,0 0-15 15,5 7 5-15,-6-10-2 0,0 1-4 0,-1-5-30 16,-6-8-8-16,-2-3-5 0,4-2-10 15,1-2-8-15,-5-2-6 0,1 2 1 0,1 0 13 16,1-1 8-16,1 4 4 0,1 0-11 0,1-2-26 16,1 3 6-16,3 4-26 0,-4-2 41 15,2 3-4-15,2 3-1 0,0 10-3 0,0-7 40 16,0 1-51-16,0 6 11 0,0-7 9 0,0 7-3 16,0-6 28-16,15-2-30 0,-9 8 7 15,1 0 11-15,0 0-16 0,-1 2 20 0,4-2 1 16,19 9-4-16,-16-3-13 0,2 1 19 15,-4 0-28-15,1 2 15 0,-6-2 42 0,-3-2-11 16,2 1-37-16,1 0 13 0,-2-1-6 0,0 0 20 16,-1 0-31-16,0-2 13 0,1 0-3 0,0 1 23 15,-4 0 23-15,3-3-24 0,-1 3 5 16,1-2 1-16,-3 0 0 0,3 0-10 0,-3-1 10 16,2 0 7-16,-2 1 23 0,0-4-35 0,0 2-11 15,-2-2 31-15,0-3-40 0,0 0-8 16,-5-10-9-16,1-2 2 0,1-1 33 0,-1 1 15 15,2-3-20-15,0 1-5 0,1 0-2 16,-1 1 4-16,0 3-5 0,1-3 45 0,1 6-22 16,2 4-6-16,0 0-30 0,0 1 28 0,0 7 39 15,0 0-46-15,0-7 33 0,0 7-3 16,0 0-8-16,12-13-18 0,-8 11 19 0,1 3-8 16,0-1-21-16,0 2 12 0,2-1-14 15,7 6 17-15,-3-4 4 0,2 4-5 0,0 1-13 16,-1 0 12-16,-1 1-14 0,-4 0-34 0,4 0-15 15,-4-2-41-15,0 1-29 0,1 3-5 16,-3-3-58-16,6 4-69 0,-6-3-349 0,-1-1 0 16</inkml:trace>
  <inkml:trace contextRef="#ctx0" brushRef="#br0" timeOffset="109724.045">25774 5741 83 0,'0'0'76'0,"0"0"-34"0,0 0-7 16,0 0 27-16,0 0-3 0,0 0-8 15,0 0-11-15,0 0 15 0,0 0 6 0,0 0 14 16,0 0-1-16,0 0 1 0,0 0 3 0,0 0 10 15,0 0-19-15,0 0 4 0,0 0-17 0,0 0 8 16,0 0-24-16,0 0 15 0,0 0 4 16,0 0-8-16,0 0 1 0,0 0-2 0,0 0-15 15,0 0-11-15,0 0 14 0,0 0-14 16,0 0 5-16,0 0 2 0,0 0 2 0,0 0 6 16,0 0-8-16,0 0 0 0,0 0-16 0,0 0 7 15,0 0 23-15,0 0-18 0,0 0 1 16,0 0 8-16,0 0-18 0,0 0 34 0,0 0-9 15,0 0-23-15,0 0 17 0,0 0-14 0,0 0 24 16,0 0-9-16,0 0 8 0,0 0-14 16,0 0-14-16,0 0-3 0,0 0 10 0,0 0-6 15,0 0 12-15,0 0-18 0,0 0 3 0,0 0 12 16,0 0-10-16,0 0 0 0,0 0 9 16,0 0 4-16,0 0 10 0,0 0-30 15,0 0 21-15,0 0-37 0,0 0 20 0,0 0-8 16,0 0 10-16,0 0 14 0,0 0-29 0,0 0 18 15,0 0-1-15,0 0-2 0,0 0-16 0,0 0 5 16,0 0 4-16,0 0-4 0,0 0 21 16,0 0-4-16,0 0-12 0,0 0 30 0,0 0 2 15,0 0-33-15,0 0-7 0,0 0-6 16,0 0 1-16,0 0 0 0,0 0 20 0,0 0-8 16,0 0 10-16,0 0-4 0,0 0 12 0,0 0-2 15,0 0-37-15,0 0 1 0,0 0 41 0,0 0 13 16,0 0-42-16,0 0 28 0,0 0-2 15,0 0 2-15,0 0-22 0,0 0-5 0,0 0 25 16,0 0-14-16,0 0 21 0,0 0-27 16,0 0-3-16,0 0 37 0,0 0-31 0,0 0-11 15,0 0 6-15,0 0-2 0,0 0 11 0,0 0-2 16,0 0 16-16,0 0-23 0,0 0-6 16,0 0 33-16,0 0-30 0,0 0-17 0,0 0 21 15,0 0-12-15,0 0 4 0,0 12 5 16,0-12-7-16,0 0 10 0,0 0-9 0,0 0 11 0,0 0-8 15,0 0-8-15,21 19 10 0,-21-19-7 16,0 2-2-16,0-1-19 0,0 0 46 0,0-1-4 16,0 1 3-16,0-1-33 0,0 1 24 15,0-1 4-15,0 1 29 0,0 0-21 0,1-2-27 16,-1 2 30-16,0-2-2 0,0 1 14 0,0-1-5 16,1 2-9-16,-1-1-9 0,0-2-13 15,0 2 35-15,0 0-29 0,0-1 5 0,0 0-15 16,2 1 13-16,-4-1 14 0,1 0-5 15,0 1-32-15,2-1 17 0,-1 2 11 0,0-1-18 16,1 0 1-16,-1 0 10 0,-1 0-29 16,2 1 13-16,-1-1 23 0,0-2-20 0,-1 4-20 15,1-4 18-15,0 4 3 0,0-3 3 0,0 3 18 16,1-1-29-16,-1 0 3 0,0 1 13 0,0 0-20 16,2-1 26-16,-4 1-7 0,2-1-7 15,2 0 9-15,-2-1 11 0,0 2-19 0,0-1-2 16,0 0-20-16,0 1 38 0,0-2 0 15,0-1-14-15,2 2 15 0,-2-1 20 0,0 1 0 16,0-2-6-16,0 1 10 0,0-1 7 0,0 0-19 16,0 0-6-16,0 0 19 0,-2 1-16 0,2-2 11 15,0 1-9-15,-2-2 3 0,2 2-17 16,0 0 7-16,0 0-15 0,-1 0 14 0,0 0-14 16,1 0 13-16,-1 0-32 0,-2 0-3 0,3 0 12 15,-2 0-18-15,2 1-26 0,0 0 14 0,0-1 14 16,-2 0-30-16,2 1-14 0,0 0-11 15,0 0-21-15,0-2 43 0,0 4-34 0,0-2 23 16,0-2-18-16,-2 2 2 0,4 0 11 16,-4 0-11-16,2-1 36 0,0 1 21 0,0 1-9 15,0-2-7-15,0 2-17 0,0-1 28 0,0 0 19 16,0 0-8-16,0-1 37 0,0 1-40 16,0-2 20-16,-2 3 19 0,2-2 28 0,0 0-33 15,0 0-1-15,0 1-20 0,0 0 28 16,0-2-27-16,0 2 31 0,-1 0-4 0,1 0 26 15,0 0-17-15,0 0-1 0,-1 0-15 0,0 0 27 16,1 2 8-16,0-1-31 0,0-1-3 0,0-1 20 16,0 2 2-16,0-2-29 0,-2 1 31 15,2 0-18-15,0 0 5 0,0 2 8 0,0-4-2 16,0 4-20-16,0-2 12 0,0 0-4 16,0 0 5-16,0 0-31 0,0-1 17 0,2 2 2 15,-2-4-17-15,-2 3 0 0,4-1 14 16,-2 2 22-16,0-1-21 0,0 0-25 0,0-1 27 15,0 2-13-15,0-1 2 0,0-1 16 16,0 0 6-16,0 1-9 0,0-1-17 0,0-1 23 16,0 2-15-16,0 1-10 0,1 0 5 0,-1-1 10 15,0 0 7-15,0 0-23 0,0 1-1 0,2-2 16 16,-2 2-8-16,0-1-5 0,0 0 2 16,0 1 22-16,0-1-23 0,0 0 4 0,0 0-5 15,-1 0 18-15,1 0-20 0,0 0-10 16,0-1-2-16,0 2 14 0,-1-1 29 0,2 0-21 15,-2 0-34-15,1 0 29 0,0 0-24 0,0-1 49 16,0 1-17-16,0 1-12 0,0-1 17 16,0 0 5-16,0 2 2 0,-1-3-26 0,1 1 9 15,0-1 14-15,0 1-9 0,0 1-23 16,0-1 5-16,0 1 9 0,0-1 10 0,0-1 1 16,0 2-6-16,0-1 0 0,0 0-4 0,0 1 23 15,0-1-17-15,0 1 0 0,0-1-7 0,0 1 23 16,0-2-23-16,0 1-5 0,-2-2 0 15,4 2 14-15,-2-2-15 0,0 0 21 16,-2 2-28-16,4 1 16 0,-2-2 10 0,0 2-34 16,0 0 22-16,0-1 3 0,0 0-22 0,0-1 12 15,0 1 25-15,0 0 4 0,0 0-35 16,0 0-6-16,-2 0 41 0,2 0-21 0,0 0-19 16,0 0 31-16,0 0 13 0,0 0-29 15,0 0 5-15,0 0-17 0,0 0 30 0,0 0-17 16,0 0 21-16,0 0-5 0,0 0 2 0,0 0-14 15,0 0-18-15,0 0 37 0,0 0-12 0,0 0-12 16,0 0-19-16,0 0 22 0,0 0-12 16,0 0 0-16,0 0 16 0,0 0-7 0,0 0-9 15,0 0 32-15,0 0-12 0,0 0-5 16,0 0-7-16,0 0 21 0,0 0-4 0,0 0-46 16,0 0 32-16,0 0-18 0,0 0 14 0,0 0 0 15,0 0 12-15,0 0-16 0,0 0 7 0,0 0 4 16,0 0-10-16,0 0 6 0,0 0 6 15,0 0 15-15,0 0-29 0,0 0 13 16,0 0-12-16,0 0 16 0,0 0-12 0,0 0 5 16,0 0 4-16,0 0 25 0,0 0-29 0,0 0-18 15,0 0 41-15,0 0 4 0,0 0-20 0,0 0 1 16,0 0-11-16,0 0 1 0,0 0 11 16,0 0-36-16,0 0-2 0,0 0 23 0,0 0 1 15,0 0 25-15,0-18-32 0,0 15 33 16,2 2-4-16,-4-1-33 0,4 0 4 0,-2 0 0 15,1 1-7-15,-1-1 4 0,0 1 14 0,0 0-34 16,1-1 30-16,0 1-17 0,-1 0 34 0,0 0-18 16,0 0-21-16,0 2 5 0,2-2-5 15,-2 1 9-15,0 0 6 0,0 0-7 0,2 1-17 16,-2 1 45-16,0-1-4 0,2 0-12 16,-2 1-26-16,0 0 7 0,2 2 34 0,-2-3-8 15,0 2-3-15,0-2 2 0,0 1 33 0,1 0-45 16,-2-1 45-16,2 0-28 0,-1 0 2 0,0 0-25 15,0 0 30-15,0 0 10 0,0-3 27 16,2 3-28-16,-2-1-2 0,0 2-17 16,1-2 34-16,-1 0-3 0,0 0-14 0,0-1 17 15,0 0-22-15,0-2 17 0,0 2-31 16,-1 0-21-16,1 0 27 0,-2 0 23 0,2-1-49 16,0 2-17-16,0-1-15 0,0 1-6 0,0 0-14 15,0-2-6-15,0 0-26 0,-1 2-7 16,1-2-50-16,-2 1-31 0,2 1-46 0,-2-3-397 15,2 2 0-15</inkml:trace>
  <inkml:trace contextRef="#ctx0" brushRef="#br0" timeOffset="111790.579">25412 5349 76 0,'-13'0'109'0,"13"0"12"0,0 0-7 0,0 0-1 16,-16 0 11-16,16 0-16 0,0 0-7 0,-20-8-12 15,17 8-16-15,3-2 11 0,0 0-20 16,0 0 3-16,4-3-14 0,4-7-22 0,1-4 1 16,1 0-10-16,3 0-17 0,1-2-20 0,1 1-34 15,-2 2-27-15,0 0-19 0,-4 3-32 16,0-1-74-16,-6 6-5 0</inkml:trace>
  <inkml:trace contextRef="#ctx0" brushRef="#br0" timeOffset="112590.18">25299 5370 19 0,'2'-2'181'0,"-2"0"-5"15,2 1-22-15,-1-2 15 0,0 1-12 0,1 0-6 16,0 0 7-16,-2 0-19 0,2 1 0 15,-1 0-16-15,-2 1-12 0,2-2 3 0,-1 2-3 16,2 0-31-16,-2-1 5 0,0 0 18 16,0 1-40-16,1 1-13 0,0-1-7 0,0 0 23 15,2 3-11-15,-1-2-8 0,1 3 15 0,-1-1 4 16,1 1-6-16,1 0 12 0,5 6 0 0,2 6-18 16,2 0 23-16,-4 1-10 0,4 0 7 15,-3 4 7-15,3-1-20 0,1-1 2 0,-1 0 19 16,0 2-39-16,1 2 17 0,0-1-9 0,0 0 15 15,-1 3-25-15,2-2 7 0,-2-2-13 16,-1-1 12-16,3 1-26 0,-1 0 21 0,-3-2-21 16,0-3 8-16,-2-2 2 0,3 0-12 0,-4-1-9 15,-1-2 17-15,3 2-11 0,-4-5 10 16,-1 0-23-16,1-5 14 0,-2 3-22 0,-4-2 24 16,6 0-11-16,-4 0 2 0,0-1-7 0,0 0 1 15,0 1 8-15,1-1-20 0,-1 0 23 16,-2-1 1-16,2 1-2 0,0 1-11 0,-1-3-5 15,1 3 11-15,0-2-4 0,0 0-1 0,-2-2 3 16,0 3-1-16,2-2-8 0,0 2 17 16,-2-3-19-16,3 1 9 0,-3 0 3 0,1 0-9 15,-1-1-3-15,0 0-4 0,0 0 3 16,0 0 12-16,0 0 6 0,0 0-24 0,0 0 9 16,0 6 4-16,0-6 7 0,12 9-5 0,-11-9-5 15,0 1-19-15,0-1 4 0,1 2 18 0,-2-4 9 16,0 4-5-16,2-2-18 0,-2 1 19 0,0-1 1 15,0 0 11-15,2 0-9 0,-2 0-8 16,2 1 2-16,-4-1 9 0,2 1-15 16,2-1-4-16,-2 1 19 0,0-1 0 0,0 0-27 15,0 0 15-15,1 0 0 0,-2 0 11 0,2-2-5 16,-1 2 4-16,0 1 0 0,1-1 13 16,-1-1-20-16,0 1 15 0,2 0-7 0,-2 0-1 15,0 0-4-15,0 0 11 0,0 0-6 16,-2-1 7-16,3 0-19 0,-2-2 11 0,2-1-2 15,0-1-8-15,-1 2 5 0,2-1-4 0,0-1 2 16,4-7 5-16,3-4-3 0,0 1-3 0,5-3 5 16,1 1-6-16,1 0-4 0,-3-2-4 0,5 1 3 15,0-1 2-15,2-1-14 0,1 1-11 16,-5 0-3-16,2 2-18 0,-1-1 1 0,1 5 7 16,-7 1-33-16,1 2-51 0,-5 3 13 15,-3 1-30-15,-2 2-32 0,-2 4-15 0,0 0-28 16,0 0-590-16,-10-7 0 0,5 6 1 0</inkml:trace>
  <inkml:trace contextRef="#ctx0" brushRef="#br0" timeOffset="114945.382">25837 5224 183 0,'0'0'197'0,"0"-13"38"0,0 13-15 0,0 0 11 15,0 0-19-15,0 0-34 0,0 0 45 16,0 0-13-16,0 0-43 0,0 0-16 0,0 0-14 16,0 0-2-16,0 0-3 0,0 0-33 0,0 0-10 15,0 0-10-15,0 0 32 0,0 0-20 0,27 2 14 16,-19 13-37-16,1 0 9 0,1 0 2 15,-2-1-16-15,4 2 3 0,-3-1-5 0,0-1 1 16,-2 0-32-16,3 0 13 0,2-3-4 0,-7-2-4 16,1-3 4-16,-2 1-6 0,2-1-13 15,-4-3-16-15,2 1 1 0,-2-1-43 0,0 0 10 16,-1-1-12-16,1-1-44 0,-2 1-43 16,0-2-61-16,-2-3-29 0,1 1-580 0,-7-8 0 15,0 1 0-15</inkml:trace>
  <inkml:trace contextRef="#ctx0" brushRef="#br0" timeOffset="115313.509">25755 4999 187 0,'0'-2'198'0,"0"-2"-4"15,-1 2-7-15,0-1-16 0,1 1-18 0,0 0-2 16,-2 0-18-16,2 1-13 0,-2 1-8 0,2-1-6 16,0 0-27-16,0 2-8 0,0 0-9 15,0-1 18-15,0 1-15 0,0-1-5 0,0 0 3 16,0 2 19-16,0-2 6 0,0 1 7 16,0-2 9-16,0 1-8 0,-2 0 13 0,2 0-11 15,0 0 5-15,0 0-21 0,2 0 4 0,-2 0 1 16,0 0 8-16,-2 0-7 0,2-2-18 0,-2 2-2 15,2-1 0-15,-1 0-14 0,1 0-16 16,-1 0 6-16,0 0-10 0,0-1 8 0,-2 2-14 16,3-2-4-16,0 2-2 0,0-2-14 0,-2 2-13 15,2-1 0-15,0 1-58 0,0 0-16 16,-2-2 4-16,2 1-29 0,-2 0-42 0,0-1-26 16,-1 2-32-16,0 0-559 0,1 0 0 0,-2 2 0 15</inkml:trace>
  <inkml:trace contextRef="#ctx0" brushRef="#br0" timeOffset="115703.839">25940 4834 200 0,'0'-3'212'16,"2"0"8"-16,-2 0 36 0,0 0 7 0,0 1-6 16,0-2-23-16,0 1-41 0,0 0-26 0,0 1 5 15,0 1-20-15,0 0-16 0,0 0-18 16,0-2-24-16,0 3 10 0,0 0-1 0,2 2-5 16,-2 0-12-16,2 3 26 0,8 11-6 0,-3-1 6 15,3 2-4-15,4 3-10 0,-5-2-1 16,5 3 4-16,-3 0-18 0,0 0-11 0,3-1 9 15,-3 2 3-15,0-1-5 0,5 1-3 16,-1-1-24-16,-1-1 1 0,-3 0 6 0,5 0-18 16,-5 1-8-16,1-4 1 0,1 3-7 0,-2-2 5 15,-2-4-5-15,0-2 3 0,-4-2-1 16,-1-1-24-16,0-3 0 0,-2-2-31 0,4 1 6 16,-6-2-45-16,2 0-4 0,0-1-39 15,-2-1-68-15,0-1-34 0,0-1-797 0,-2-2 0 16,2-1 0-16</inkml:trace>
  <inkml:trace contextRef="#ctx0" brushRef="#br0" timeOffset="116173.319">25992 5136 47 0,'-4'1'212'0,"3"1"-30"0,-1-2 19 15,0 0-15-15,2-1-12 0,0 0-24 0,2-1-15 16,0-2-24-16,3 0-26 0,5-7-8 16,5-3-2-16,2 1-30 0,1-3-5 0,1 1-26 15,-2-1-7-15,2 1-18 0,0-5-2 0,-3 4 14 16,0-1-9-16,0 2-1 0,-3 0-19 0,1 3 4 16,-5-3 5-16,2 4 5 0,-2-1 6 15,-5 3 8-15,1 2 4 0,-1 0 1 0,-2 0 8 16,0 2-8-16,-2 0 9 0,1-1 17 15,-1 2-10-15,0 4-1 0,0 0 1 0,0-7 29 16,0 7-27-16,0-8 23 0,0 1 3 16,0 7-4-16,0-8 13 0,0 8-9 0,0-7-10 15,0 7 5-15,0-7 29 0,0 7-15 16,0-7-34-16,0 7 15 0,0 0 12 0,0-7 0 16,-9-2-13-16,6 7-11 0,2 2-1 0,0-1 17 15,-1 3-27-15,2 1 17 0,-2-1-2 0,0 1-23 16,0 4-1-16,2-1 9 0,-3 11 22 15,2-2-28-15,1-4 17 0,0-2-15 16,0 3 27-16,12 18-7 0,-7-16-9 0,-3-3-4 16,7 2-3-16,-5-6-35 0,3-1 6 0,0 0-32 15,-1-2-41-15,-1-2-20 0,2-1-37 16,-7-1-21-16,0 0-100 0,9 0-252 0,16-10 0 16</inkml:trace>
  <inkml:trace contextRef="#ctx0" brushRef="#br0" timeOffset="116786.351">26335 4687 120 0,'-4'-1'175'0,"4"-1"-5"0,-2 0-2 16,2 2-21-16,0 0 5 0,0 0 2 0,2 2-1 15,-2 0-26-15,4 0-13 0,-2 1 22 16,1 1-15-16,6 8 18 0,0-2-13 0,0 2-17 15,-1-2 22-15,2 1-39 0,-3 1 32 16,-1-3-48-16,-1-1 33 0,2-2-16 0,-5 1-47 16,2-1 22-16,-1 1-3 0,5 4-21 0,-6-4 27 15,3-2-9-15,-3-2-18 0,-2 0-4 0,0 0 8 16,0-1-8-16,2 0-10 0,-2-2 4 0,0 0-17 16,0 0 20-16,0-3-17 0,-2 0-7 15,-2-1 23-15,1-2-54 0,-7-5 11 0,1-3-23 16,-1-1 40-16,4-2-5 0,-3 1-43 15,3-2-2-15,-2 4 1 0,4-4 18 0,2 0 7 16,-1 8-16-16,1-1-10 0,2 3 40 16,0 1-27-16,0 0-7 0,0 2 22 0,0 5 0 15,0 0 12-15,0 0-20 0,0 0-2 0,11-12 35 16,-7 12-12-16,0 0-16 0,0 3 5 16,2 0 10-16,7 4-16 0,-1 1 0 0,-1 0 2 15,-4 0 9-15,4 0 19 0,0 3-29 0,0-4 0 16,1 4 27-16,-5-4-6 0,-3-1-16 0,2-1 8 15,-1-1 2-15,0-1-20 0,-3-1 27 16,0 0-7-16,1 1 26 0,-1-2-23 0,0 0-9 16,0-1 4-16,0 0-29 0,-2 0 24 15,0-1-25-15,-2-1-7 0,0-2 5 0,0-1-18 16,-3-8 22-16,-4-2-14 0,4-2 10 0,-1 1 13 16,0 0 16-16,5 4-5 0,-1 1 34 15,0 2-3-15,0 1 16 0,0 3 10 0,0-1-17 16,2 1-11-16,0 2 5 0,0-1-8 0,0 4 17 15,0 0 20-15,0 0-43 0,0 0-19 16,11-8 29-16,-5 10 15 0,0-2-14 0,11 5-8 16,0-2-27-16,-1 1-28 0,-1 3-18 0,-3-3-19 15,-3-2-41-15,-2 1-38 0,2 1-49 16,-6-3-387-16,3 1 1 0</inkml:trace>
  <inkml:trace contextRef="#ctx0" brushRef="#br0" timeOffset="117360.311">26402 4161 89 0,'-4'-1'145'0,"0"0"-23"0,-1-1-8 16,3 1-5-16,-2-2-3 0,4 0-17 0,0-1-18 15,0 1-10-15,4-2 11 0,3-9-10 0,6 0-16 16,1-3 14-16,1 1-19 0,-1 0-1 16,1 1 4-16,2 0-12 0,-2 0 21 0,-1-1-3 15,-1 1 0-15,1 1 20 0,-3 2 5 0,-1 1 6 16,-4 2-18-16,0 4 14 0,-3-1 16 0,1 2-16 15,-2 0-1-15,2 1 27 0,-2 0-28 16,-1 2 0-16,1-1-31 0,0 1 18 16,-2-1-7-16,3 1-10 0,-1 0 18 0,-2 1-31 15,0 0 20-15,0 0-24 0,0 0 50 0,11 11-28 16,0 6 5-16,-1 1 11 0,1 0 18 16,-1 5-17-16,4-2-12 0,-1 2 30 0,4 4-19 15,0-3 16-15,4 2 0 0,-1 2-16 0,0 2-4 16,3 0-6-16,4 2-8 0,-2-2 13 15,2-1-14-15,-1 1-1 0,1-1-4 0,0-2 5 16,-7-3-16-16,5-1 9 0,-3 1-1 16,-1-5-3-16,-3-1-17 0,-1-1 14 0,0 0-8 15,-4-4-2-15,0-1-13 0,-2-2 11 16,-9-2-4-16,5-4 27 0,-5 2-22 0,3-4 13 16,-2 2-11-16,-1-2 14 0,-2 3-12 0,0-1-3 15,2 2-6-15,-2 0-3 0,-18 15-10 0,3-6-59 16,-4-1-24-16,1 6-40 0,3-2-74 15,-6 0-12-15,-4-2-755 0,3 5 1 0,-7-1 0 16</inkml:trace>
  <inkml:trace contextRef="#ctx0" brushRef="#br0" timeOffset="119317.18">21764 10730 27 0,'0'-12'86'0,"0"12"-10"0,0 0-7 16,-14 0-13-16,14 0 33 0,0 0 2 0,0 0-18 16,0 0-6-16,0 0 22 0,0 0-4 0,0 0 3 15,0 0-13-15,0 0-2 0,0-13 0 0,0 13-8 16,0 0-12-16,0 0-2 0,0 0-11 15,0 0 3-15,0 0-9 0,0 0-9 0,0 0 10 16,0 0-16-16,0 0 20 0,0 0-17 16,0 0 5-16,0 0 7 0,0 0-19 0,0 0 13 15,0 0 0-15,0 0 9 0,0 0-4 0,0 0-8 16,0 0 23-16,0 0-20 0,0 0 17 16,0 0-7-16,0 0-29 0,0 0 11 15,0 0 8-15,0 0-17 0,0 0 14 0,0 0 5 16,0 0-4-16,0 0-7 0,0 0 7 0,0 0-7 15,0 0-12-15,0 0 2 0,0 0 0 0,0 0 8 16,0 0-1-16,0 0-4 0,0 0-5 0,0 0-16 16,0 0 20-16,0 0-19 0,0 0 14 15,0 0-14-15,0 0 15 0,0 0-14 0,0 0 16 16,0 0 6-16,0 0-20 0,0 0 6 16,0 0-5-16,0 0 3 0,0 0 20 0,0 0-15 15,0 0 15-15,0 0-11 0,0 0 17 16,0 0-2-16,0 0-8 0,0 0-6 0,0 0 7 15,0 0-19-15,0 0 22 0,0 0-2 16,0 0-13-16,0 0 6 0,0 0-1 0,0 0 0 16,0 0 0-16,0 0-6 0,0 0 19 0,0 0-14 15,0 0-2-15,0 0-25 0,0 0 20 0,0 0-10 16,0 0 18-16,0 0-19 0,0 0 19 16,0 0-9-16,0 0 3 0,0 0-24 0,0 0 25 15,0 0-13-15,0 0-2 0,0 0-6 16,0 0 19-16,0 0-21 0,0 0-7 0,0 0 42 15,0 0-42-15,0 0 22 0,0 0-18 0,0 0 17 16,0 0 7-16,0 0-4 0,0 0-8 0,0 0 18 16,0 0 5-16,0 0-12 0,0 0-12 0,0 0 15 15,0 0-4-15,0 0-17 0,0 0-14 16,0 0-15-16,0 0-18 0,0 0-34 0,0 0-49 16,0 0-20-16,0 0-61 0,0 0-155 15,0-12 0-15</inkml:trace>
  <inkml:trace contextRef="#ctx0" brushRef="#br0" timeOffset="121165.576">20098 11747 140 0,'0'0'179'0,"0"0"-27"0,0-13 8 16,0 13-25-16,0 0-7 0,0 0-23 16,0 0 6-16,0 0-27 0,0 0 19 0,0 0-11 15,0 0-18-15,0 0-8 0,0 0 15 16,16-9-3-16,4 14-23 0,2 4 20 0,-1 3-13 16,1-2 17-16,2 8 6 0,1 4-9 0,3 6-13 15,-1 4-14-15,2 1 29 0,2 6-31 0,-1 1 41 16,-2 4-29-16,3 3 19 0,-5 0-30 15,1 2-4-15,-3 1-15 0,-4 0 4 0,-1 1-32 16,-4 0 24-16,-4-2-36 0,-5 1-2 16,-4 3-28-16,-2-28-17 0,0 12-18 0,-21 52-34 15,5-39-28-15,-4 0-31 0,-6-6-90 0,-8 1-213 16,-1-4 0-16</inkml:trace>
  <inkml:trace contextRef="#ctx0" brushRef="#br0" timeOffset="135275.725">19318 5063 78 0,'0'12'108'0,"-13"-12"7"0,13 0-16 0,-21 29-6 16,20-26 18-16,-1 0-15 0,0 0 3 16,1-2-18-16,-1 1-6 0,2 0 2 0,-2 0 18 15,0-1-25-15,2-1 3 0,0 1-5 16,0-2 10-16,2-2 0 0,1-1-15 0,9-12-10 16,4-2 4-16,6-5-3 0,3-2-2 0,6-7-4 15,8-4-21-15,4-3 28 0,7-4-39 0,3-5 20 16,7-2-10-16,4-3 6 0,6-8-19 15,2 2 4-15,3-3 1 0,0 0-18 0,6-1 13 16,-1 0-1-16,-1 2-6 0,-2 0 6 16,-1 3-3-16,-3 2 2 0,-4 4-2 0,-2 2-11 15,-5 2-1-15,-4 2-4 0,-4 2 8 16,-3 2 3-16,-6 5-8 0,-3 1 9 0,-5 3 10 16,-4 4-4-16,-2 2-7 0,-5 2 14 0,-2 3-34 15,-4 2 27-15,-1 1-11 0,0 4 16 0,-4-2 3 16,-5 4-19-16,3 2 1 0,-5 0 7 15,-2 4-12-15,-1 2 3 0,-1 0-13 0,-1 0-7 16,0 0-10-16,-2 3-12 0,1-1-2 0,-2 3-57 16,1-1-14-16,-1 1-39 0,0 0-25 15,0 0-101-15,-9 0-25 0,5 3 1 0</inkml:trace>
  <inkml:trace contextRef="#ctx0" brushRef="#br0" timeOffset="135807.6">19064 5131 99 0,'5'-3'129'0,"11"-9"0"0,0 1-6 16,3-2 3-16,2 0-21 0,-1-7 1 15,3 0 3-15,3-5-36 0,4-3 11 0,4-4-5 16,5-2-28-16,5-5 12 0,2-5-12 15,6-3 5-15,6-5-3 0,5-5-15 0,4-3 3 16,3-4-8-16,6-4-13 0,1-1 1 0,5-2-2 16,1-1-3-16,2 1 15 0,3-3-13 15,-2 5 2-15,-2 1-23 0,-5 4 19 0,-2 4 2 16,-5 6-9-16,-6 3 2 0,-6 5-12 0,-6 5-6 16,-7 4 7-16,-3 6-5 0,-7 2 17 15,-4 5-14-15,-6 2 11 0,-3 2-2 0,-4 3 7 16,0 0-5-16,-3 3-6 0,-5-3 10 0,-1 8-29 15,0-1 21-15,-7 3-4 0,0 1 1 0,-1 3-12 16,-1 3 8-16,0-3-6 0,-2 3 0 16,0 0-19-16,0 0-5 0,0 0 0 0,0 0-11 15,0 0-1-15,-6 0 3 0,3 1-7 16,3 1-37-16,-2-2 10 0,0 1-32 0,-1 1 30 16,-1 0-67-16,3 0-22 0,-2 0-125 0</inkml:trace>
  <inkml:trace contextRef="#ctx0" brushRef="#br0" timeOffset="141056.471">4483 12517 7 0,'15'-19'75'0,"12"-18"-6"0,-16 16-8 0,3-2 1 16,0-4 13-16,4-8-19 0,2-5-13 15,4-4-8-15,3-5-13 0,4-5-13 0,3-5 0 16,2-4 36-16,5-4-8 0,3-1-14 15,1 0-17-15,4-1 10 0,2 0 13 0,-1 0-16 16,2-1 12-16,0 0-12 0,-2 4 14 0,1 3-23 16,-3 4 12-16,0 4-10 0,-5 4-4 15,-1 4-28-15,-3 4 15 0,0 6-6 0,-8 6-5 16,-4 5-13-16,-1 2-31 0,-4 5-25 0,-3 2-43 16,-5 6-34-16,-2 0-11 0</inkml:trace>
  <inkml:trace contextRef="#ctx0" brushRef="#br0" timeOffset="147537.457">22003 8992 45 0,'0'0'115'15,"0"0"-11"-15,0 0-9 0,0 0 7 16,0 0-27-16,0 0-3 0,0 0-1 0,0 0-15 16,0 0-2-16,0 0-12 0,0 0-4 0,-7-4 13 15,9 1-19-15,0-1-14 0,2-1 24 0,7-6-6 16,-1-3-4-16,-3 0-14 0,3 1-13 16,4-1 27-16,0-2-18 0,2-2-16 0,1 0 1 15,2 2 20-15,-2-1-26 0,1 0-8 16,0 2 14-16,1-2-3 0,-2 2-11 0,1 1 19 15,-3 2-15-15,-1 1 11 0,-2 0-13 0,-1 4 15 16,-1 0-13-16,-4 3 5 0,-1 1-12 0,-2-1-13 16,0 2 10-16,-1 0 14 0,-1-1-17 15,-1 3 7-15,1 0-12 0,-1-1-21 0,2 1 2 16,-2 0-72-16,0 0-89 0</inkml:trace>
  <inkml:trace contextRef="#ctx0" brushRef="#br0" timeOffset="148632.537">24171 6021 4 0,'53'-44'7'0,"-29"22"-3"16,2-1 5-16,-1 2-23 0</inkml:trace>
  <inkml:trace contextRef="#ctx0" brushRef="#br0" timeOffset="153665.817">25127 7308 18 0,'15'-13'97'0,"17"-14"3"0,-12 15-31 15,-1-3-8-15,1 1 12 0,0-1-15 0,3 2-35 16,-1-3 34-16,5-1-2 0,1 0-27 16,2-2 13-16,2-2-6 0,1 0 22 0,0-3-17 15,2 0-28-15,-1-2 11 0,1-2 1 16,1-1-4-16,2-2 26 0,0-2-31 0,1 1-4 16,1-1-3-16,0-5-9 0,1 0 19 0,-1 1 7 15,0-1-19-15,-1-1-2 0,1-2 13 0,-2 3-15 16,0-1 18-16,0 3-41 0,-3 2 48 0,-4 0-7 15,1 3-20-15,-3 3-3 0,-3 0 10 16,-1 5 9-16,-2 0-9 0,-3 1-36 16,-4 4 34-16,0 1-13 0,-1 1-5 0,-1 2 2 15,-3 1 18-15,-2 3 10 0,-3 2-9 16,-1 2-14-16,0 0 0 0,-3 3 10 0,0 0-4 0,0 1-12 16,0 0 12-16,-2 1 14 0,0 1-2 15,0 0-26-15,0 0 26 0,1-2-18 0,-1 2 0 16,0 0-21-16,-1 1 19 0,1-1-5 0,-2 1-13 15,2 0 24-15,-2 0 6 0,0 0-3 16,2 0 11-16,-2-1-11 0,0 2-12 16,2-1 13-16,-3 0-9 0,3-1 16 0,-2 2-15 15,-1-2 20-15,3 1-31 0,0-1 37 0,0 0-26 16,-2 1 2-16,2-1 4 0,0 0-10 0,-2 0 28 16,2 0-21-16,0 0 4 0,-2 0-3 15,2 0 23-15,0-1-17 0,-3 1-6 16,3 0 25-16,0-1-22 0,-2-1 10 0,2 2-15 15,0-1 10-15,-2-2-25 0,2 0 19 0,-2 2-22 16,0 0 19-16,2-2 22 0,0 1-17 0,0 0 5 16,0 1-20-16,-2-3 15 0,2 2-40 15,0 0 29-15,0-2 10 0,0 1-10 0,0 1 22 16,0-2-14-16,0 1-20 0,2-1 25 0,-2 4-31 16,0 0 27-16,0 0-10 0,0-6 14 0,0 6-11 15,0-8-22-15,0 8 10 0,0-7 20 16,0 7-33-16,0-7 57 0,0 7-19 15,0-7 22-15,0 7-9 0,0-9-15 0,0 9-9 16,0-7 18-16,0 7-35 0,0-7 36 0,0 7-7 16,0-6-1-16,0 6 9 0,0-7-4 15,0 7 13-15,0-7 1 0,0 7-6 16,8-13 7-16,-8 10-17 0,0-1 1 0,1 1-2 16,1-1-2-16,0 1 6 0,-2-1-4 0,2 0-2 15,0 0-22-15,-2-1 10 0,3 1 17 16,-1-1-8-16,1 1-1 0,-1 0-5 0,0-1 22 15,0 0 4-15,0 1-23 0,0-2 0 16,1 1 16-16,1-1-6 0,1-5-28 0,0 0 31 16,-1 4-3-16,0 0-10 0,-3-1 21 0,1 1-20 15,0 0 12-15,0 1-13 0,2-8-4 0,1 3 1 16,-3 3 21-16,1 0-16 0,-1 1-23 16,0 0 36-16,0 0-8 0,1 1 16 15,-3-1-16-15,2 3-19 0,0 0 13 0,0-2-10 16,-2 6 11-16,0 0-13 0,0-7-17 0,0 7 5 15,0-7 9-15,0 7-12 0,0-7 3 16,0 1 11-16,9-7 0 0,-9 13-20 16,0 0 5-16,0-7-17 0,0 7 38 0,0-7-36 15,0 7 33-15,0-8 7 0,0 8 12 0,0-8-29 16,0 1 10-16,0 7-29 0,0-7 9 0,0 7 24 16,0-7 30-16,0 7-32 0,0-7 29 0,0 7-29 15,0 0-23-15,0-8 15 0,0 8 0 16,0 0-23-16,0-6 19 0,0 6 13 15,0 0-6-15,0 0 9 0,0-6-32 0,0 6 19 16,0 0-1-16,0 0 21 0,0 0 1 0,0-7 4 16,0 7-14-16,0 0-11 0,0 0 21 0,0 0 31 15,0-6-32-15,0 6-2 0,0 0 9 16,0 0 2-16,0 0 8 0,0 0 8 0,0 0-46 16,0 0 15-16,0 0 19 0,0 0 9 0,0-8-23 15,0 8 20-15,0 0 4 0,0 0-6 16,0 0-6-16,0-6-6 0,0 6-7 0,0 0-1 15,0 0 5-15,0 0-3 0,0 0 6 0,0 0 8 16,0-6-24-16,0 6 19 0,0 0 19 16,0 0-31-16,0 0 9 0,0 0 3 0,0-7-1 15,0 7 5-15,0 0 17 0,0 0-26 16,0 0 3-16,0 0-18 0,0-6 10 0,0 6 1 16,0 0-1-16,0 0 19 0,0-6-8 0,0 6-12 15,0 0 2-15,0-7-3 0,0 7-25 0,0 0 19 16,0-7 5-16,0 7 16 0,0 0-20 0,0-7 16 15,0 7-3-15,0-7 2 0,0 7-6 16,0 0-4-16,0-8 17 0,0 8 4 0,0-7-2 16,0 7 17-16,-5-7-17 0,5 7-8 15,-10-15 13-15,8 11-5 0,1 0-13 0,-3 0 17 16,2 0-9-16,-1 1-20 0,1-2 20 0,-1 0-12 16,1 1 18-16,-2 0-24 0,0 0 15 15,1-1 0-15,-5-5 2 0,2 1-9 0,2 3 0 16,0 0 8-16,-1 0-4 0,1 2-3 0,0 1-7 15,-1-2-6-15,2 4 14 0,-1-3-11 16,2 2 30-16,-1-3-17 0,1 3-4 0,0-1 10 16,-2 2-6-16,2-1-6 0,0 0 9 15,1-1-11-15,-1 2-15 0,2-1 23 0,-2 1-3 16,2 1 8-16,-2-2 3 0,-1 1 11 16,3 0 1-16,0 0-4 0,-2 0 5 0,1 0-2 15,0-1-2-15,1 1-19 0,-1 0 10 0,-1-1 14 16,2 0-23-16,-2 1-5 0,0 0 5 15,2 0 8-15,-2-1 2 0,2 2 3 0,-2 0-24 16,2-1 20-16,0 0 5 0,-1 1-27 0,1 0 1 16,-2-1 6-16,2 1 11 0,0-1-18 15,-2 0 11-15,2 0 3 0,0 1 8 0,0 0-28 16,0-1 3-16,-2 1 12 0,2 0-6 0,0 0-8 16,0 0 1-16,0 0 1 0,0 0 0 0,0 0-6 15,0 0-1-15,0 0 8 0,-6 12-3 16,4-6 1-16,0-1 14 0,0 13-12 0,-4-4-6 15,3-1 11-15,1 3 2 0,-2-1 5 16,0-4-20-16,1 0 15 0,1-2-7 0,-1 0-4 16,-3 5 22-16,3-5-8 0,1 1 6 15,2-3-16-15,-4-1 3 0,4-2 8 0,-2 2 6 16,-1-2-21-16,3-1 4 0,0-1 4 16,-2 1 14-16,2 0-21 0,-2 0 25 0,2 1-15 15,0-2 10-15,0 1-12 0,0-1-9 0,0 1 14 16,0-3-16-16,0 0-3 0,0 0 15 15,0 0 0-15,11 8 7 0,-7-7-11 0,1-1 7 16,2 1-12-16,-2-2 18 0,3 1-13 16,-1 0 4-16,20-9 1 0,-9 1-1 0,-2 2-17 15,2 2 14-15,1-1 6 0,0-3-4 0,-1 4-2 16,0-2 9-16,-2 0-18 0,-5 3 2 16,-1-2-1-16,-2 1 26 0,-1 3-13 0,-1-2 11 15,-2 1-4-15,-1 1 24 0,1 0-12 16,-1 0 7-16,-1-1-4 0,0 0 2 0,-1 1-6 15,-1-2 4-15,0 3-11 0,0 0 2 0,0 0-8 16,0 0 15-16,0-6-21 0,-13-5-1 16,9 8 16-16,-5-6-8 0,-2 4-9 0,2 0 21 15,2 0-15-15,-1 2 3 0,3-1-3 0,-2 0-4 16,2 1 10-16,-1-1 3 0,2 1-20 16,-1 1 16-16,-2-1-4 0,3 0-6 0,1 2 9 15,-1-2-6-15,0 1-3 0,1 0-4 0,-1 0 2 16,0 0 4-16,2 0-12 0,-2 0 13 15,2 1-10-15,2 0 3 0,-2-2-15 16,0 2-1-16,0 1-11 0,2-1 8 0,-3 0-5 16,3-1 9-16,-2 0-22 0,0 1 17 0,0-1-43 15,2 0-20-15,-2 0 18 0,2 1-65 0,-2-2-53 16,0 1-102-16,1-1 86 0</inkml:trace>
  <inkml:trace contextRef="#ctx0" brushRef="#br0" timeOffset="170103.8">20835 14544 81 0,'0'0'168'16,"0"-13"-9"-16,0 13-18 0,0 0 17 15,0-13-12-15,-22-4-26 0,22 14-1 0,1-1-20 16,-1 1 10-16,0 1-23 0,0-1-4 15,0 1 8-15,1 1-17 0,-1-1 4 0,1 0-11 16,0 2 9-16,2 4 0 0,5 8 27 0,7 5-23 16,-3 7 12-16,3-1 19 0,1 7-24 0,4 2 1 15,-1 5-32-15,3 0 3 0,3 2 33 16,-2-2-41-16,-1 1-3 0,1 1 11 0,-1-3 2 16,1 2-30-16,-1-2-18 0,-1-2-8 15,0-4-54-15,-3-2-12 0,-1-2-17 0,-3-4-27 16,0-1-27-16,-1 1-24 0,2-3-51 0,-4-3-330 15,-3-2 1-15</inkml:trace>
  <inkml:trace contextRef="#ctx0" brushRef="#br0" timeOffset="171345.857">21208 14504 89 0,'0'0'120'0,"0"0"-4"15,0 0 0-15,0 0 5 0,0 0-20 0,0 0 10 16,0 0-26-16,0 0-6 0,0 0 3 0,0 0-3 15,0 0-10-15,0 0 10 0,0 0-35 16,0 0 10-16,0 0-2 0,0 0-13 0,-27 9-15 16,27 1 20-16,0 8-2 0,0 5-18 0,0 2 5 15,0 4-8-15,11 30 10 0,-4-32-17 16,1 1 13-16,0-3-13 0,2-1-7 0,1-1 10 16,2-2 9-16,-1-2-8 0,4-4-11 15,-2-1 10-15,2-4-11 0,-1-2-6 0,-2-5-11 16,0-3 20-16,-4 0-9 0,-9 0 9 0,13 0-7 15,12-16-2-15,-13 4-2 0,-2-2 11 16,-1-2-16-16,-8-4 10 0,1-4-26 16,-2 11 2-16,0-7 4 0,-18-24-15 0,9 20-5 0,-3 3-4 15,-3 1 13-15,0-1-12 0,-4 4 20 16,0 3-20-16,0 5-1 0,-4 4-32 16,1 3 25-16,1 1-2 0,11 1-27 0,-4 0 32 15,-17 16-1-15,14-9-6 0,6 2-35 16,0-1-16-16,4-3-59 0,3 0-110 0,2-2 50 15,2 1 20-15</inkml:trace>
  <inkml:trace contextRef="#ctx0" brushRef="#br0" timeOffset="172103.119">21507 14391 95 0,'2'-2'94'0,"3"-3"6"15,-4 2-7-15,0-2 1 0,0-1-8 0,-1 1 2 16,1 0-4-16,-2-2-2 0,1 1-6 16,0 6 1-16,0-11-12 0,0 0 6 0,-12-11 8 15,9 16-1-15,-1 0-7 0,2 2 7 0,-1-1-24 16,0 0 6-16,0 2-15 0,0 2 11 16,-2-1-10-16,1 4 0 0,1 0-23 15,-1 0 16-15,-5 12 5 0,2 4-7 0,-1 3-10 0,5 1-8 16,0 2 3-16,2 2 0 0,1-1-7 15,0-11-3-15,0 3-5 0,15 23 7 16,-6-20-18-16,2-1 2 0,4-4 6 0,1-3 1 16,3-3-11-16,0-3 1 0,2-5 0 0,1-1-14 15,-12 0-14-15,20-11 9 0,-4 0-18 16,-6 0-6-16,-2-3-3 0,-1-5-3 0,-3-1-10 16,0-3 27-16,-4-2 13 0,-2-2-21 0,-2-2-11 15,-3 0 28-15,0 1-4 0,-2 3 3 16,-1 13 28-16,0-2 13 0,0-3-11 0,-11-15 4 15,7 18 14-15,1 4 18 0,-1 3-8 16,1 2 8-16,1 1-10 0,-2 2 2 0,1 0-7 16,1 3-8-16,-3 1 13 0,1 1-10 15,-6 7 7-15,4 4-10 0,-2-3 7 0,4 4-23 16,1-2 8-16,-1 4 1 0,1 1-8 0,3-3 5 16,0-7-5-16,0 2 21 0,0 5-17 15,0-1 7-15,14 17-8 0,-7-23-5 0,0 3 8 16,-1-3 4-16,0-1-4 0,2-1 15 0,-2-2-24 15,1-1-8-15,-1-2 6 0,-1-1 18 16,-1 2-3-16,-4-2 5 0,0 0-1 0,9 0-13 16,-9 0 4-16,25-22 22 0,-15 9-7 15,-5 3-4-15,2-4 6 0,-1 1-3 0,-2 1 6 16,-1 2-4-16,0 1 17 0,-1 2-13 0,0-1-4 16,-1 2-15-16,1 0 20 0,-1 2-22 15,2-1-20-15,-1 1-21 0,-1 0-13 0,1-1-8 16,1 0-26-16,1 2-63 0,-1-2 0 0,-1 2-73 15,2-2-114-15,-1 1 0 0</inkml:trace>
  <inkml:trace contextRef="#ctx0" brushRef="#br0" timeOffset="172374.093">21746 13768 165 0,'-15'-18'220'0,"2"2"9"0,2 3-11 16,-1 3 1-16,5 1 6 0,1 4-31 0,1-1-3 16,1 2-12-16,0 1-13 0,3 1-29 0,-2 2-33 15,5 1-14-15,-1 3 22 0,2 1-14 16,7 17 1-16,1-1 6 0,4 3-6 0,1 2-29 16,3 2-4-16,2 0-7 0,-1 0-13 0,1 0 3 15,0 1 2-15,-1-2-24 0,1-1 29 0,-4-2-33 16,2 5-31-16,1-7-35 0,-1 0-42 15,-2-5-17-15,1 0-36 0,-5-2-34 0,-5-4-20 16,-3-2-57-16,-1-7-328 0,1-2 0 16</inkml:trace>
  <inkml:trace contextRef="#ctx0" brushRef="#br0" timeOffset="173061.106">21855 13586 24 0,'-6'-14'182'0,"1"-1"7"0,1 8-20 0,1 0 15 16,0 2-19-16,2 0 7 0,-1 2-21 0,1-1-1 16,1 1-10-16,0 3 8 0,1 0 3 15,2 2-27-15,1 2 17 0,7 8-47 0,-1 3 9 16,4 5 1-16,0-1-31 0,0 1 52 0,-1 0-21 16,3 6-24-16,-1 0 20 0,0 0-31 15,-3 1 18-15,4-1-36 0,-1-2 4 0,2 1 24 16,-4 0-20-16,1 0-2 0,-3-2-12 0,1-2-7 15,-2 2-1-15,2-3 3 0,-3-3-12 16,-3-2-4-16,1-2 2 0,-7-3-21 0,6-3 1 16,-4-2 16-16,1 0 3 0,-2-3 0 0,-1-2-12 15,-2-4-21-15,1 0 19 0,-4-12-3 16,-4-7-34-16,-1-2-31 0,-1 0 47 0,2-1-25 16,0 3 4-16,0-5-11 0,4 4 39 0,-1 1-11 15,1 1-8-15,1 4 9 0,1 3 6 16,-1 2-6-16,0 4 20 0,4 0-12 0,0 9 1 15,0 0-28-15,0 0 56 0,0 0-28 0,17-12-6 16,-12 13 15-16,12 3-23 0,-3-3 7 16,3 7 7-16,1 0-32 0,0-1-3 0,-2-2-16 15,0 2-19-15,-1 1-3 0,0-1-25 16,-5-2-29-16,-1-1 5 0,1-3-8 0,-10-1 7 16,7 0 0-16,-7 0-14 0,8 0-10 0,11-14 22 15,-13 3 18-15,1-2-8 0,-5-4 46 16,2-3-23-16,0-5 28 0,-4 0 1 0,0 12 9 15,0-4 34-15,0-4 53 0,-11-18 8 0,10 25 20 16,-1 2 8-16,0 3 19 0,-1 2 2 16,1 2-15-16,0 1 10 0,0 0 8 15,-1 3 0-15,1 1 10 0,-2 1-36 0,2 2 7 16,0 1 10-16,0 1-34 0,0 1 23 0,2 1-7 16,0 1-10-16,0 1-7 0,0 4-13 0,0 1 3 15,17 19-7-15,-8-17-16 0,-1-1 8 16,3-1-1-16,2-1 1 0,2 1 27 0,0-5-33 15,-1-2 10-15,2-2-17 0,1-1 26 16,-2 1 4-16,-3-4-39 0,1-1 24 0,-13 0-24 16,6 0 22-16,-6 0-19 0,8 0 29 0,2-12-33 15,-11 5-41-15,-1-14-15 0,-8 3-29 16,0-6-39-16,-2 1-53 0,0 2-5 0,-1-2-82 16,0 4-234-16,2 0 0 0</inkml:trace>
  <inkml:trace contextRef="#ctx0" brushRef="#br0" timeOffset="173430.06">22505 13229 99 0,'2'-3'216'0,"0"0"-25"15,-2 2 28-15,1-1-40 0,0 1-4 0,-1 1-17 16,0 1-16-16,0 1 2 0,0 1-1 15,0 2-18-15,0 1-20 0,-2-1-26 0,2 2 2 16,0 1 3-16,1-2-31 0,-1-6 12 0,0 7-17 16,0-1 12-16,0 1-7 0,0-1-10 0,0 1-11 15,0-7-7-15,0 8-8 0,11 5-13 16,0-1 6-16,-2-3 1 0,-2-3 12 16,1-2-19-16,1-1 9 0,-2-1-3 0,1 1 25 15,8 0-25-15,-5 1 1 0,0-2-5 0,0 0-15 16,6 3 25-16,-5-3-8 0,1 4 1 0,-4-3 13 15,0 0-10-15,-3 1 3 0,-1 1-16 16,-1-1 14-16,-2 1 12 0,1 0-4 16,-2 1-11-16,0 1 2 0,-1 1-9 0,0 0-5 15,0 3-42-15,-13 14-9 0,7-12-33 16,0-4-28-16,-1-2-53 0,2-1-17 0,-2-2-89 16,2-1-204-16,-1-2 0 0</inkml:trace>
  <inkml:trace contextRef="#ctx0" brushRef="#br0" timeOffset="173706.661">22576 12873 97 0,'-1'-14'246'0,"0"2"-1"15,1 5 8-15,-1 1 5 0,0-1-21 0,1 7-3 16,0 0-37-16,0 0 3 0,0-6-13 0,0 6 4 15,-2-4-13-15,5 8 2 0,5 7-1 16,5 4-15-16,-1 3-18 0,1 1-10 0,1 2 1 16,1 2-17-16,1-1-3 0,-1 4-15 0,4 2-11 15,-1-2-23-15,-1 0-2 0,0-2 8 16,1 2-10-16,-1-2-30 0,0-1-23 0,2-2-24 16,-2 0-39-16,-3-4-71 0,-1 1-25 0,-1-1-33 15,-4-7-41-15,-2-5-647 0,-3-2 1 16,-1 1 0-16</inkml:trace>
  <inkml:trace contextRef="#ctx0" brushRef="#br0" timeOffset="173853.828">22748 13140 188 0,'-5'-1'181'0,"2"0"-8"0,0 0 14 0,0-1-21 15,1 0-21-15,2-1-25 0,-1-2 6 0,2-1-32 16,5-10-37-16,-1-4-53 0,6-1-88 0,-2-1-36 15,1-1-119-15,0-1-11 0</inkml:trace>
  <inkml:trace contextRef="#ctx0" brushRef="#br0" timeOffset="174562.403">23016 12455 30 0,'-2'-2'174'0,"0"-1"0"0,-1 1-2 0,1 1-8 15,-1-2 0-15,0 2-20 0,2-1 4 0,0 1-15 16,0 1-14-16,-2-1-12 0,0 2-15 15,-2-1 17-15,2 3-35 0,-1-2-1 0,-1 3 10 16,-4 5-11-16,-1 0 9 0,3-2-8 0,3-1-6 16,-2-2-8-16,3 0-31 0,-1 0 28 15,2-1-13-15,-1-1 17 0,2-1-23 0,0 2-6 16,1-3-2-16,0 0-23 0,6 0 20 16,0-2-22-16,0 0 0 0,11-3 10 0,1-1 2 15,1-1-17-15,0 2 21 0,2-3-27 0,0 2 23 16,-4 1-20-16,4 1-2 0,-1 2 6 0,-5 2 28 15,-5 0-7-15,4 0-30 0,2 0 39 0,0 0-45 16,16 17 34-16,-18-10-9 0,1 3 1 16,-4-1 23-16,0 2-33 0,-1-2 11 15,-2 3-6-15,-2-3-12 0,-1-1 32 0,-2 0-28 16,-1-2 5-16,-2-6 2 0,0 6-7 0,0-6 1 16,-12 29 34-16,4-16-36 0,0 0 0 15,-4-1 4-15,0-2 32 0,0-1-23 0,0-1 7 16,0 0-10-16,3 2 0 0,0-6 1 15,3-2-16-15,-1-1 7 0,7-1-19 0,0 0-2 16,-7 0 8-16,-6-13-6 0,5 1-12 0,2-7 1 16,1-1-1-16,0-2 5 0,2-4-26 0,-1-1 18 15,-1 1-9-15,1-3 0 0,0 3-10 16,1 2-9-16,1 3-14 0,-5 1-30 16,1 6-49-16,3 3-46 0,0 2-279 0,-1 2 0 15</inkml:trace>
  <inkml:trace contextRef="#ctx0" brushRef="#br0" timeOffset="174928.87">23442 12061 59 0,'0'0'226'0,"0"-2"-2"0,0 0 13 0,0 1 2 16,2-1 16-16,-3 1-23 0,0 0 18 15,1 0-34-15,2 0-21 0,-3 0 0 0,1 1-1 16,0-1-12-16,0 1-6 0,0-2-25 15,0 0 10-15,-1 2-33 0,2-2-11 0,0 1 1 16,-1 1-19-16,1-1-16 0,0 1-10 0,-1-1 1 16,0-1-6-16,0 2-28 0,-1-1-10 0,1 0-49 15,0 1-25-15,0-2-44 0,2 2-16 0,-3 0-41 16,0 1-37-16,0-2-41 0,-1 1-582 16,0 0 1-16,0 1 0 0</inkml:trace>
  <inkml:trace contextRef="#ctx0" brushRef="#br0" timeOffset="177927.36">23380 12176 32 0,'0'0'90'0,"0"0"-16"16,0 0 19-16,0-12-13 0,14 12-16 0,-14 0 32 16,0 0-20-16,0 0 15 0,14-28-14 0,-13 25-10 15,-2 2 19-15,0-3-3 0,1 1-13 0,-1 1-5 16,0 0 13-16,0 2-19 0,0-2 7 16,-1 1-16-16,-1 1-2 0,1 1-2 0,-2 1-19 15,0 0 14-15,0 2-1 0,-7 6-21 0,4-3 5 16,-3 8 5-16,4 0-5 0,-1 1-3 15,1-1-5-15,1 3-2 0,3-1 0 0,0 1-1 16,1-1-1-16,-2 1 2 0,3-11 10 0,0 3-19 16,14 12 0-16,-7-10 4 0,-1-3-1 15,5 0 9-15,-4-1-6 0,2-5-5 0,1-1-3 16,1-2-7-16,-11 0-8 0,13 0 26 16,17-14-27-16,-12 6 11 0,2-4 7 0,-3 1-18 15,-1-4 5-15,0 0 12 0,-5-2 7 16,1-1-14-16,-6 1 5 0,2 1 0 15,-5 3 16-15,0-3-3 0,-3 3 6 0,0 13-4 16,0-11-2-16,0 3-18 0,-18-14 1 0,11 12 9 16,-4 0 4-16,-1 3-2 0,0 0-3 0,2 2-26 15,3 0-6-15,0 1-8 0,3 2-39 16,-2-1-35-16,3 3-49 0,-1-2-103 0,2 2-67 16,2 0 0-16</inkml:trace>
  <inkml:trace contextRef="#ctx0" brushRef="#br0" timeOffset="178367.425">23713 11909 5 0,'1'-4'157'0,"0"1"-21"16,0 0 16-16,-1 1-27 0,0-1 1 16,-1 3-2-16,-1-3 2 0,0 3-34 0,0 0 1 15,-1 0-9-15,-1 0-6 0,1 3 1 0,-2-3-7 16,2 4 4-16,-1-1 0 0,0 0-26 16,0 2 7-16,-4 9-18 0,4-2 12 0,-3 3 4 15,2 2-9-15,0 1-9 0,3-2 2 0,1-1-6 16,1-15-9-16,0 13-12 0,11 15-12 15,-3-14-11-15,-1-5 10 0,3 2-27 0,2-3 3 16,4 0 13-16,-3-3-16 0,3-1 7 0,3-3 18 16,-3-1-20-16,-7 0 5 0,5 0 15 0,18-12-6 15,-15 1-3-15,-2 3-5 0,-1 1 23 16,-2-5-7-16,-3 2 7 0,-2-3-8 0,-4-2 0 16,-2 2 7-16,-1 7-6 0,0-5-14 0,-10-16 8 15,3 12 7-15,-5-1-18 0,2 3 10 16,-2 0-14-16,-3 2-8 0,5-1 3 0,-2 3-24 15,3 4-14-15,1 5-39 0,1-2-40 16,-1 1-53-16,3 1-81 0,5 0 58 0</inkml:trace>
  <inkml:trace contextRef="#ctx0" brushRef="#br0" timeOffset="178734.3">24020 11699 196 0,'-3'-3'173'15,"2"1"-21"-15,-3 1 6 0,0 1-14 16,0 0 0-16,1 1-34 0,0 2-5 0,0 1-9 16,1 0-8-16,1 3 5 0,0-1-30 0,1 2 11 15,0 1-25-15,11 16 10 0,-3-9-9 0,1 1-14 16,2-1 0-16,6-5-11 0,-1 1 11 15,2-3-22-15,1-1 19 0,1 0 2 16,-1-5-5-16,0-3-10 0,-9 0 0 0,3 0 0 16,18-16-9-16,-15 9 6 0,-3-4 14 15,1-1-18-15,-4-3-13 0,-6-1 3 0,1-2-1 16,-4 0 18-16,-1 8-9 0,0-4-14 0,-19-20 12 16,3 16-24-16,-1 0 8 0,-4 2 5 15,0 3-16-15,-4 3-18 0,0 0-6 0,0 3-36 16,1 3 4-16,1 2-33 0,11 2-43 0,-6 0-21 15,-16 14-76-15,18-5-60 0,1 2 0 16</inkml:trace>
  <inkml:trace contextRef="#ctx0" brushRef="#br0" timeOffset="179735.827">22822 12582 90 0,'0'0'108'0,"0"0"-12"15,0 0-7-15,0 0-8 0,0 0 23 0,0 0-27 16,0 0 11-16,0 0-1 0,0 0-15 16,0 0 17-16,0 0-2 0,0 0-8 15,0 0-11-15,0 0 19 0,0 0-16 0,0 0-3 16,0 0 9-16,0 0-12 0,0 0-12 0,0 0 23 16,0 0-1-16,0 0-23 0,0 0 30 0,0 0 6 15,0 0-19-15,0 0-3 0,0 0 7 0,0 0 10 16,0 0-37-16,0 0 9 0,0 0 10 15,0 0-6-15,0 0-2 0,0 0 9 0,0 0-8 16,0 0 11-16,0 0-32 0,0 0 15 16,0 0-22-16,0 0 34 0,0 0-12 0,0 0-25 15,0 0 30-15,0 0 8 0,0 0-50 0,0 0 26 16,0 0-5-16,0 0 21 0,0-13-31 16,0 13 3-16,0 0-7 0,0 0 1 0,0 0-5 15,0 0-3-15,0 0-14 0,0 0-22 0,0 0-44 16,0 0-18-16,0 0-18 0,0 0-37 15,0 0-81-15,0 0-485 0,0 0 0 0,0 0 0 16</inkml:trace>
  <inkml:trace contextRef="#ctx0" brushRef="#br0" timeOffset="180360.536">22919 12875 93 0,'1'3'112'0,"1"1"-6"15,0-3-3-15,0 3-4 0,1-1 9 0,-1 0-12 16,1 0-1-16,-1-1 14 0,-1 1-10 15,1 0 19-15,0 0-10 0,-1-1-8 0,1 0 12 16,0 1-7-16,-2-1-13 0,2 1 8 0,-1 0 15 16,1-2-12-16,-1 1-27 0,1 0 0 15,0-1 10-15,-1 1-35 0,3-2 17 0,-4 2-10 16,1-1 2-16,0-1 13 0,-1 1-9 16,1-1-13-16,0 1 28 0,0-1 14 0,0-1-8 15,-1 0-34-15,1 0-5 0,0 1-7 0,-1-2-19 16,1 1 37-16,-1 0-13 0,1 0-5 0,-1-1 0 15,0 0-10-15,0 2 20 0,0-1-54 16,0 0 41-16,2-1-39 0,-2 0 29 0,0 1-17 16,2 1 28-16,-1-1-8 0,-1-2-22 15,0 3-10-15,0 0 6 0,0 0 26 0,0 0-29 16,0 0-3-16,0 0 3 0,0 0 10 0,0 0-29 16,0 0 18-16,0 0-1 0,13 12-6 15,-13-10 13-15,2 1-7 0,-1 0 29 0,0-1-10 16,-2 2 14-16,2-1-34 0,-2 1-14 15,1-2 27-15,1 2-8 0,-2-1-5 0,0-1 8 16,1 1 6-16,-2 0 27 0,2-3-13 0,0 0-9 16,0 0 3-16,0 0-1 0,-7 2 15 15,4-4-10-15,1-1-11 0,-1-1 4 0,0 0-5 16,0 1 11-16,1 0 1 0,1-2-3 0,-2 1 7 16,1 0 1-16,-1 0-8 0,0-1 7 15,1 2-17-15,0-1 0 0,0 0-3 0,0 1-26 16,0 2-29-16,0-1-7 0,1 0-63 0,-1-1-59 15,0 0-56-15,2 0-589 0,0-1 0 16,0 1 1-16</inkml:trace>
  <inkml:trace contextRef="#ctx0" brushRef="#br0" timeOffset="181170.441">24214 11004 128 0,'0'0'153'0,"0"0"-16"0,0-13-2 16,0 13 16-16,0 0-11 0,0 0 5 15,0 0-33-15,0 0 0 0,-13-23-5 0,12 23 9 16,1 1-18-16,1 3 19 0,1 2 4 16,4 16-14-16,0 6 39 0,-1 0-3 0,1 7-5 15,1 8 15-15,-3 4-18 0,3 6-8 16,-1 3-34-16,2 2 36 0,-1-1-27 0,-1 4-8 15,2-4-1-15,0-2 3 0,3-1-26 0,-3-1-1 16,3-3-11-16,-4-1-8 0,2-6-1 16,-1-2-15-16,1-3-51 0,-2-2-19 0,-1-4-5 15,-2-4-60-15,0 1-44 0,-1-7-25 0,-2-3-82 16,-1-19-472-16,0 6 0 0,0-6 0 16</inkml:trace>
  <inkml:trace contextRef="#ctx0" brushRef="#br0" timeOffset="181977.595">24713 11130 60 0,'0'-2'135'0,"1"-1"-12"0,-1 0-17 0,2-1 4 15,-2 0 13-15,0 0-19 0,0 1 12 0,-2-1-12 16,1-1-29-16,1 0 16 0,-2 1-5 0,-2 0-6 16,2-1-3-16,-2 1-7 0,-7-3-2 15,3 2-4-15,-5-2 4 0,4 5 4 0,-3 2-28 0,2 0-2 16,3 0 12-16,-16 10-8 0,4-2-13 15,5 3-2-15,2 2 11 0,-1 0-4 16,3 3 0-16,3 1-3 0,-3 1-24 0,2 0 16 16,5 0-12-16,-1 0 11 0,2 0-26 0,1-3 33 15,1-2-10-15,0-13-31 0,0 10 13 16,0-1-5-16,0-1-8 0,0 0-8 0,17 11 8 16,-11-9-8-16,2-9 9 0,-1 3-8 15,-3-1 12-15,1-1-7 0,-1-4 7 0,-4 2-10 16,0 0 15-16,14-10-4 0,-6-2-2 0,1-2 22 15,-1-2-10-15,-1 0 18 0,1 0 8 16,-1-1-5-16,1 3 6 0,-3 0 45 0,0 4-30 16,-3 1 23-16,1 2 7 0,0 0-3 0,0 3 7 15,-3-1-1-15,0 1-15 0,0 1-9 16,2 0-11-16,-1 0 4 0,0 1 3 16,-1 1-47-16,2-2 37 0,1 2 5 0,0-1-4 15,-1 1-63-15,2 1 19 0,-4 0-41 0,0 0-45 16,6 0-16-16,-6 0-27 0,8 0-36 0,1 0-55 15,2 0-414-15,13-10 0 0</inkml:trace>
  <inkml:trace contextRef="#ctx0" brushRef="#br0" timeOffset="182498.428">24828 10944 35 0,'-2'-4'255'0,"1"0"-18"0,-1-1-6 16,2 3 13-16,-1-1-11 0,0 0-10 0,0 1-19 16,1-1 10-16,-1 1-27 0,0 0-26 0,1 2-17 15,0 0-1-15,-1 2-28 0,2 1 15 16,-1 2-2-16,1 0 16 0,-1 3-29 0,6 10 5 16,-1 3-3-16,1 0-9 0,2 0-1 0,1 3-10 15,0 2 12-15,2-4-19 0,-2 2 11 16,0-1-20-16,4 0 4 0,-3 3-12 0,-2-4-5 15,2 1-12-15,-2-3-5 0,-1-3 3 16,-1-2-5-16,-1-5 7 0,-5-3-31 0,5-2 11 16,-3 1-2-16,1-2-7 0,-1-1 32 0,0 0-1 15,-2-1-2-15,2 0-17 0,-2-2 11 0,0 0 15 16,0 0-25-16,0-11 2 0,-4-5-12 16,0-2-17-16,-2-2-19 0,-1-3-5 0,-4-3-10 15,1-2-19-15,-2 2 7 0,1-1-19 16,-2-2 0-16,2 2 2 0,1 1 13 0,-1 0-15 15,2 0 17-15,0 3-12 0,-1-4 11 16,4-1-10-16,-1 6 2 0,2 2 8 0,5 2-3 16,-1 1 4-16,1 11 7 0,0-3-8 0,0 2-2 15,11-8-9-15,-7 11 21 0,3 1 0 0,-1 2 9 16,2 1-1-16,-2 0 4 0,3 0-10 16,11 14 9-16,-8-5 21 0,-2 1-34 15,-2 2 13-15,-2 0 6 0,-2 3 20 0,-4-7-34 0,0 3 27 16,0-1 6-16,-13 17-30 0,7-12-28 15,-3-2-50-15,0-1-37 0,0-2-43 0,0-4-31 16,-3 1-653-16,3-4 0 0,3-1 1 0</inkml:trace>
  <inkml:trace contextRef="#ctx0" brushRef="#br0" timeOffset="182813.846">24934 10635 37 0,'1'-2'239'0,"0"0"-4"0,-1 1 20 16,1 0-21-16,0 0 4 0,-1-1-16 0,1 1 4 15,0 0-62-15,-1 0 19 0,0-1-16 0,0 2 10 16,2 1-53-16,1-1 19 0,1 1-10 15,0 1 1-15,1 1-21 0,7 8 1 0,1 0 2 16,1 0-25-16,-4-1 19 0,1 4-29 16,-1-2 10-16,-1 3-36 0,-1-2 18 0,4 1-16 0,-5-1-18 15,0-1 3-15,-1-1-24 0,-3-1-16 16,-1-3-37-16,1 0-51 0,-1-1-34 0,-2-1-52 16,0-5-29-16,0 0-624 0,0 0 0 15,0 0 0-15</inkml:trace>
  <inkml:trace contextRef="#ctx0" brushRef="#br0" timeOffset="183104.617">24836 10411 23 0,'-3'-5'241'0,"2"-2"-20"0,-1 5 12 0,0-1-2 16,2 1-4-16,0 0-52 0,-2 1-2 0,1 1 6 15,-1 0-9-15,0 1-5 0,1 1-3 16,0 2-4-16,0-1-9 0,0 3-3 0,-1-3-22 16,2 1-4-16,-2 0-12 0,1 0-5 0,1-1-20 15,-1 0-1-15,1 0-8 0,0-2 7 16,-1 2 10-16,1 0-21 0,0-2 7 0,-1 1-9 16,1-1-20-16,0 1 13 0,0-2 4 0,-1 0-30 15,-1 0-14-15,2 0-29 0,0-2-18 0,0 1-68 16,2-2-39-16,-4 0-31 0,4 0-51 0,-1-2-616 15,-1 1 0-15,2 0 0 0</inkml:trace>
  <inkml:trace contextRef="#ctx0" brushRef="#br0" timeOffset="183533.003">25249 9963 197 0,'1'-5'223'0,"-3"0"3"0,2 1-21 0,-1-1 1 15,1 1 11-15,-3 1-7 0,5-1-34 0,-2 0 2 16,-2 1-30-16,2 2 4 0,0 0-45 16,0 1 45-16,0 2-10 0,0 2 7 0,-2 1 9 15,2 16-8-15,0-11-13 0,0 10-2 0,0 6 5 16,0 4-23-16,0 4-1 0,0 5 20 16,0 2-7-16,8 43-22 0,-5-41-3 0,1 3-10 15,1-4 4-15,-1 2-28 0,3-1 14 16,-1 2-6-16,-1-2-16 0,0-4-2 0,3-2-1 15,-2-2-12-15,-2-4 0 0,1-2-7 0,0 0-8 16,0-6-16-16,-2-3-33 0,0-3-6 16,-1-1-34-16,2-8 6 0,-4-1-84 0,2-4-30 15,0-3-72-15,-2 0-818 0,4-20 0 0,-3-4 0 16</inkml:trace>
  <inkml:trace contextRef="#ctx0" brushRef="#br0" timeOffset="183960.142">25432 10063 29 0,'-2'-5'256'0,"1"3"-3"16,0-2-11-16,-1 0 19 0,2 2-63 15,-2-2-28-15,-1 1-11 0,2 1-19 0,1 0-16 16,4 1 1-16,-2 1-26 0,0 1-4 0,2 2 19 16,3-1-43-16,9 7 20 0,-1 0-9 15,4 3 29-15,-2-1-10 0,-1 0-39 0,-3 3 27 16,6-4-36-16,-2 3 23 0,-2-2 10 16,0 1-11-16,-1 0-11 0,1 0 13 0,-3-1-8 15,-1-2 4-15,-2-3-11 0,-3 0 4 0,1-2 1 16,-2-1 2-16,-1 0 1 0,0 0 27 0,-3 0-13 15,2-1 20-15,0-2-3 0,-1 0-4 16,-2 0-28-16,0 0-3 0,8-12-11 0,-4-3 16 16,2-4-11-16,-4-7-14 0,3-3 0 0,-3 0-28 15,1 0 8-15,-3 13-24 0,0-7 1 0,0-5-13 16,0 1 7-16,-11-29-22 0,10 29 8 16,-1 1-38-16,-2 5-18 0,1 4-53 15,1 6-21-15,1 2-40 0,-3 1-27 0,4 3-753 16,-2 2 0-16,2 2 0 0</inkml:trace>
  <inkml:trace contextRef="#ctx0" brushRef="#br0" timeOffset="184443.452">25841 9868 109 0,'0'-3'150'0,"0"-1"-11"0,-2 1-8 16,2 0 38-16,0-2 0 0,-2 2-12 0,2-2-11 15,-2 1 27-15,1 1-4 0,0-1-1 16,0 1-30-16,1-1 27 0,0-1-13 0,-2 2-30 15,2 0 34-15,0 0-9 0,0 0 18 16,0-1-20-16,0 4-20 0,0 0-9 0,0 0-5 16,0 0 7-16,0 0-20 0,0-8 1 0,0 8-4 15,0 0-12-15,0 0-12 0,0-6 6 16,0 6-13-16,0 0-7 0,0 0-13 0,2-7 0 16,0 8 16-16,1 2-16 0,1 1 8 0,2 9-4 15,4 1 19-15,-1 1 1 0,2 3-11 16,1 0 4-16,-1 3-15 0,0-3 0 0,1 0 11 15,0 0 4-15,-1-3-15 0,-1 2-4 0,-2-3-9 16,1 0 6-16,-1-1-6 0,-4 0-9 16,5-2-4-16,-5-3 22 0,1 0-32 0,2-3 14 15,-3-1 1-15,-3-1-17 0,-1 1-5 0,0-2-32 16,1-1-19-16,-1 0-47 0,-1-2-24 0,1 1-64 16,-1-3-64-16,-1-2-845 0,-3-7 0 15,-4-6 0-15</inkml:trace>
  <inkml:trace contextRef="#ctx0" brushRef="#br0" timeOffset="184916.014">26184 8976 70 0,'-2'-5'224'16,"2"1"-16"-16,-2 0 20 0,2 1-18 0,0 0-23 16,0-1 6-16,0 1-31 0,0 0-17 15,-2 1-22-15,2 2-19 0,0 1 17 0,0 3 7 16,0 0 16-16,-4 14-1 0,2 3 13 0,0 5-23 16,-1 5 4-16,-1-2-34 0,1 6 32 15,-1 3-14-15,3 4 10 0,-3 4-4 0,2 1-25 16,-3 3 6-16,5 0 11 0,0 3-22 0,0-26 8 15,0 14-9-15,0 6-30 0,0 2 5 16,0 2-2-16,0-3-9 0,7-1-15 0,-7-2 9 16,12 39-8-16,-12-67-33 0,0 8-36 0,0 3-39 15,0 1-79-15,0-2-23 0,11 17-66 0,-11-44-736 16,0 8 0-16,0-8 0 0</inkml:trace>
  <inkml:trace contextRef="#ctx0" brushRef="#br0" timeOffset="186310.136">26367 9268 30 0,'0'0'188'15,"0"0"-12"-15,0 0 3 0,0-13 5 0,0 13-23 16,0 0-7-16,0 0-35 0,25-21 8 15,-25 22-8-15,2 0 3 0,0 2-35 16,2 1 3-16,3 10 18 0,2-1-37 0,2 2 21 16,-2 1-26-16,1 1-10 0,0 1 26 0,-3 0-25 15,5 2-8-15,-3-2 9 0,1 1-5 16,0 1 13-16,-1-3 7 0,-3-2 9 0,1 3-22 16,0-6-2-16,0 1 40 0,-5-4-51 0,2-2 36 15,-1-1-29-15,-1 1-8 0,0-5 36 0,0 3 4 16,0-3 11-16,-2-2-13 0,2 1-17 15,-2-2-4-15,0-1-5 0,0-1 1 0,-2-4-27 16,-2-9-9-16,0-3-3 0,-1-6-48 0,1 2-22 16,-3-2 18-16,4-2-17 0,-1-1 14 0,2 2-25 15,-1-1-21-15,1-3-11 0,2 1-42 16,0 14-21-16,0-8-23 0,11-27-6 0,-3 26-33 16,1-1-401-16,1 3 0 0</inkml:trace>
  <inkml:trace contextRef="#ctx0" brushRef="#br0" timeOffset="186762.802">26744 9231 70 0,'0'4'134'0,"0"-2"-13"0,0 0 0 16,2-1-16-16,-2 1 6 0,0 0-15 0,0-2-27 15,3 1 8-15,-3 0-15 0,0 1-12 0,2-1 12 16,-2-1-6-16,2 0 1 0,-2-1 4 16,2 0 16-16,-1 0-19 0,1-1-7 0,0 1 6 15,-2-2-6-15,4 0-3 0,-2-2-14 0,0 0-6 16,-1 0 11-16,1 0-2 0,0-1 7 16,0 0 4-16,-2-1-6 0,2-1 6 0,-2 1 10 15,0-1-15-15,0 8 14 0,0-7 1 0,0 0-9 16,0 1-6-16,0 0 27 0,0 6-20 15,0-9-13-15,0 2 22 0,0 7-32 0,0-7 19 16,0 7 4-16,-13-9-17 0,11 9 15 0,-2 1-23 16,2 0 3-16,-1 2-27 0,1 1 0 15,-3 1 12-15,-4 6 35 0,7-2-5 0,0 1-30 16,-2-1-6-16,4-1-2 0,0 0-1 0,0-1 35 16,0-7-38-16,0 6 1 0,0 0-3 15,0-6-7-15,13 23 30 0,-6-13-24 0,0-4 7 16,-1-1-10-16,1-3-34 0,-1 0-12 15,4-2-25-15,-10 0-15 0,11 0-14 0,20-18-3 16,-15 7-24-16,0-3 10 0,2-2-61 0,-3-3-32 16,1-3-226-16,-5-1 1 0</inkml:trace>
  <inkml:trace contextRef="#ctx0" brushRef="#br0" timeOffset="187100.143">26991 8826 111 0,'7'-13'123'0,"-7"3"-7"0,2 1 17 16,0 3 9-16,-1 0-10 0,-1 2 3 0,2 1-7 15,-2 3 6-15,0 0 6 0,0 0-2 16,0 0-28-16,0 0 25 0,-3-5-1 0,1 9-24 16,2 0-10-16,-9 8-5 0,4 2-4 15,-1-2-25-15,-1 1 1 0,1 3-3 0,1-7 18 16,-2 6-44-16,5-5-20 0,0-2 16 0,2-1-1 16,-2-1 4-16,1-2-22 0,1 2-11 0,0-3-16 15,0-3 0-15,0 0 13 0,0 0-36 16,0 0 13-16,11 8-9 0,-5-8 20 0,0-1-23 15,-1 0 25-15,12-4-16 0,-5 1 5 16,-1 2-6-16,0 0 8 0,-2 0 24 0,0 2-12 16,-9 0-11-16,7 0 13 0,0 0 7 0,1 0 6 15,-8 0 16-15,7 0-11 0,9 13 9 16,-7-3 7-16,-4 1-30 0,-4 0 8 16,-1-11 13-16,0 9-7 0,0 4-11 0,-15 16 4 15,6-14-4-15,0-1-26 0,0 1-44 0,-5-2-31 16,3-3-19-16,1 0-69 0,2-7-42 0,1 2-230 15,1-4 0-15</inkml:trace>
  <inkml:trace contextRef="#ctx0" brushRef="#br0" timeOffset="187403.368">27047 8495 125 0,'-2'-7'227'0,"2"2"-3"16,-2 0 16-16,2 1-1 0,0-1-45 0,0 1-7 16,-2 0 11-16,2 2-25 0,2 0-20 0,-4-1 14 15,2 2-1-15,0-1-23 0,2 1-20 16,-2 2 36-16,2 2-16 0,0 0 19 0,8 10-13 16,-1 1-14-16,-1 2 4 0,3 2-12 15,3 3-6-15,1-2-5 0,-3 5-11 0,1-5-11 16,-1 2-11-16,3-1-9 0,-1 1-5 0,-1-1 1 15,0 1-22-15,-1-1-3 0,1-5-29 16,-1 3-23-16,-5-4-34 0,3 0-9 0,-3-2-41 16,3-1-39-16,-4-4-28 0,-1-3-26 0,-1-1-31 15,-4 0-670-15,2-3 0 0,-2 0 1 16</inkml:trace>
  <inkml:trace contextRef="#ctx0" brushRef="#br0" timeOffset="187897.623">27108 8744 127 0,'-3'-1'129'0,"2"0"-15"0,1-3-36 15,1 2 26-15,2-3-21 0,5-6-15 16,4-1 3-16,-1-4-37 0,6 0 7 0,0-2-22 16,-1-1 8-16,1 2 1 0,0-1 4 0,1 2 6 15,-3-2-11-15,4 1 21 0,-2-1-14 16,1 2 16-16,-5 1 4 0,1 1 8 0,-5 3 21 15,0 1 4-15,-3 5-25 0,0 0 17 0,-2 0-9 16,-2 4 10-16,1 0-24 0,-3 0 12 16,0 1-11-16,0 3 7 0,-3 2-23 0,1 0 16 15,-3 9 7-15,-2 0-16 0,1-2-9 0,-1 2 3 16,1-1-5-16,1 0-4 0,0-3-18 16,3 0 14-16,-1 7-3 0,1-6 2 0,0-4-22 15,2 0 15-15,0-7 3 0,0 7-11 0,0-7-24 16,0 8 2-16,0-2 9 0,0-6 31 15,0 8-27-15,14 3 10 0,-12-7-10 0,1-2-15 16,-1 0 21-16,0 1-4 0,0-2-2 0,3 1 4 16,-3-1-10-16,0-1 20 0,2-1-14 15,-2-1 14-15,2 1-10 0,-2-3 24 0,2 1 17 16,-2-2-7-16,1 0-5 0,3-8 9 16,-4 3 27-16,0 1 4 0,2 1-7 0,-4 1-21 15,1 1 9-15,1 2-34 0,1-2 18 0,-1 4-7 16,-2-2 20-16,2 2-19 0,-2 0-11 15,3-2 7-15,-2 2-20 0,0 1-23 0,1-3-36 16,0 2 6-16,0 1-27 0,2-1-38 0,-1-1-20 16,-1 1-31-16,2-2-26 0,1 2-42 15,-2-1-381-15,3-1 0 0</inkml:trace>
  <inkml:trace contextRef="#ctx0" brushRef="#br0" timeOffset="188220.649">27481 8336 14 0,'-1'-6'197'0,"1"2"-28"0,-1 0 6 15,1 3 1-15,-1-1-16 0,-1 0 4 0,4 1-20 16,-2 2-10-16,1 1-24 0,-1 1 12 16,0-1-2-16,1 3-8 0,2 0-9 0,-1 0-21 15,6 9 3-15,0-2-30 0,1 3 9 16,1-5-16-16,0 1 4 0,-1-3 5 0,1-2-2 15,-2 0-35-15,3 2 15 0,-2-4-18 16,1-1 30-16,-1-1-32 0,-3-2 18 0,3 1 25 16,-9-1-4-16,0 0-13 0,7 0-2 0,-7 0 17 15,15-10 25-15,-10 6-21 0,7-6-25 16,-6-2 10-16,1 4-19 0,-5-1 1 0,2-2 11 16,1-4-6-16,-3 4-33 0,-2 0-29 0,2-6-29 15,-2 3-30-15,0 14-50 0,0-14-25 16,0-1-98-16,-11-9-342 0,8 14 1 0</inkml:trace>
  <inkml:trace contextRef="#ctx0" brushRef="#br0" timeOffset="188568.327">27687 8069 98 0,'2'-2'178'0,"1"2"-4"0,-1 2 17 0,2-2-12 16,1 2 12-16,0-1-27 0,0 3-4 16,9 6 14-16,-2-1-39 0,0 4-18 0,2 1 5 15,-4-1 12-15,3 3-24 0,1-3 1 0,-3 3-15 16,-2-1 1-16,2-3-5 0,-4 1 25 16,2-1-35-16,-5-2-33 0,1-2 6 0,-2-2 50 15,-1-1-39-15,0-1 26 0,0 1-22 0,-1-3-8 16,1 1 1-16,0 0 9 0,-1-2-1 15,-1 1 0-15,0 0-15 0,0-2 5 0,0 0-7 16,-3-1 10-16,1-3-18 0,-3 1-8 0,-4-8-8 16,1-2-11-16,-2-2-29 0,3-5-30 0,-3 0 21 15,0-2-17-15,4 1-4 0,-1-3-40 16,3 1-12-16,0-1-13 0,4 1-38 0,0 12-23 16,12-22-18-16,-6 14-15 0,1 2-47 15,-1 2-381-15,4 3 0 0</inkml:trace>
  <inkml:trace contextRef="#ctx0" brushRef="#br0" timeOffset="188939.9">28075 7806 145 0,'-1'-3'175'0,"-2"2"-8"0,1 0 28 16,0 1-6-16,0 0-18 0,-3 1-20 15,1 1-4-15,1 1-5 0,-1 1-23 0,0-1 8 16,-8 8-14-16,4 3-4 0,-1-4 1 16,5 1-18-16,-4 1 8 0,3 2-30 0,1-3-16 15,0 4-18-15,3-3 23 0,-1-1-4 16,1-1-25-16,1-3 5 0,0 4-5 0,13 7 13 16,-9-9-22-16,0-3 25 0,2 0-30 0,-4-4 0 15,2 2-19-15,0-2 22 0,-1-1 3 16,-1 1 10-16,0-1 11 0,0-1 7 0,1 0 6 15,-1-1 2-15,-2 1 8 0,0 0-22 16,0 0 20-16,13-9-22 0,-10 6 6 0,-1-2-18 16,0 2-35-16,2-1 47 0,-1 0-21 15,-1-1-40-15,2 0 22 0,6-4-29 0,-2 1-16 16,1-1-37-16,1 2-35 0,-3 1-18 0,-1 2-14 16,0-1-68-16,7-3-442 0,-3-4 0 15,-1 3 0-15</inkml:trace>
  <inkml:trace contextRef="#ctx0" brushRef="#br0" timeOffset="189367.337">28191 7711 146 0,'0'-4'132'0,"-3"3"0"15,3-1 4-15,0 1-26 0,2 1-5 16,0 0 16-16,-1 1-16 0,2 2-8 0,-1 1-14 15,2-2 7-15,7 9 5 0,-5-4-13 0,5 4-1 16,-3 1 3-16,3 1-17 0,-3-1 16 16,2-1-15-16,-2 2 7 0,-3-4-29 0,-3 0 18 15,6 2 6-15,-6-1-9 0,2-5-26 0,-1 1 16 16,0-2-16-16,-2 0 25 0,-1 1-20 0,2-2-20 16,-2-1 18-16,2-1 5 0,-2 1-3 15,1-1 21-15,-1-1-28 0,-1-1 6 16,-1-2-25-16,2 1 8 0,-2-3-7 0,-2-9 10 15,-3-3-26-15,1 0 1 0,-2-2 23 0,2-4-8 16,-3 1-14-16,5-3-9 0,-2 2 12 0,3 2 14 16,2 2-21-16,0-2 8 0,0 8 30 15,0 2 9-15,0 1-27 0,1 3-10 0,0 7 11 16,0 0 12-16,0-6-19 0,0 6-7 0,10-10 23 16,-4 10-16-16,-2 0-19 0,3 2 28 15,10 5 11-15,-3 1-25 0,2 2 2 0,-1 1-12 16,-1 0-26-16,-1 0-41 0,-1 0-9 0,-1-1-29 15,-5-3-23-15,3 3-74 0,-2-2-391 16,-1-3 0-16</inkml:trace>
  <inkml:trace contextRef="#ctx0" brushRef="#br0" timeOffset="189654.925">28290 7156 147 0,'-5'-10'210'0,"1"4"-5"15,1 1-25-15,1 1-1 0,1 2-8 16,0 2 1-16,1 0 9 0,2 2 10 0,0 2-29 16,3 0 23-16,6 13-19 0,0-5-11 0,3 5-1 15,-1 2-1-15,0 1-34 0,2-1-15 0,-3 4 13 16,2 0-6-16,-2-3-16 0,3 2-12 15,-2 0-11-15,-1 0 1 0,3 0-12 0,-5-2-25 16,1-1-20-16,0 2-45 0,-2-4-49 0,1-1-47 16,-4-5-22-16,-1-3-27 0,-2-3-42 15,0 0-467-15,-3-4 1 0,0-1 0 0</inkml:trace>
  <inkml:trace contextRef="#ctx0" brushRef="#br0" timeOffset="190019.175">28399 7463 42 0,'-2'-4'79'0,"2"-1"25"0,2-1-61 0,3-10 29 16,4-1-40-16,-2-1-6 0,4 1 13 0,1-7-41 16,1 4 18-16,-1 1 31 0,1 3-29 0,-1-2 16 15,1 0 20-15,-3 2 3 0,-3 2 2 16,1 3 16-16,0 2-9 0,-5 3 18 0,-1 1-16 15,-1 2 0-15,0 1-26 0,-1 2 15 0,0 0-17 16,-2 0 15-16,0 2-18 0,1-1 4 16,1 1-13-16,-2 2-6 0,2 0 16 0,2-1-5 15,-1 3-18-15,1-2 9 0,1 2-3 0,0-2 9 16,5 10-20-16,1-5 9 0,1 1-7 16,1 2 12-16,0-2 5 0,1-3 0 0,-1 4 9 15,1-1 16-15,-4-3-18 0,1 4-1 16,1 2-13-16,-1-1 15 0,-5-2 0 0,2 4-16 15,1-6 7-15,-3 3-4 0,-3-4-11 0,1 2-35 16,-2-9-7-16,0 7-35 0,-11 12-23 0,5-9-63 16,-4-2-61-16,4-1-157 0,-2-1 1 0</inkml:trace>
  <inkml:trace contextRef="#ctx0" brushRef="#br0" timeOffset="190387.898">28642 6468 60 0,'0'-2'179'0,"2"1"18"0,0 1 17 16,0 1 2-16,0 3-16 0,6 8 8 0,0 1-7 15,-1 4 6-15,-3 5 21 0,4 3-28 0,-1 0-4 16,-1 4-14-16,1 7-9 0,-1 1-2 16,2 5-8-16,-2 2-15 0,1 4-13 0,-2-1-2 15,1 3-17-15,2 1-19 0,-2 3-1 0,3 1-13 16,-1-1-11-16,-4 0-2 0,5-3-11 15,-2 1-27-15,-2-4-24 0,3-3-21 0,2 1-79 16,-1-5-24-16,-1-3-51 0,-2-6-47 16,3 0-647-16,-6-5 0 0,2-4 1 0</inkml:trace>
  <inkml:trace contextRef="#ctx0" brushRef="#br0" timeOffset="191680.06">28945 6611 77 0,'0'0'181'0,"0"0"1"0,0-12 12 16,0 12-22-16,0 0 16 0,-21-22-26 15,20 20-2-15,1 0-23 0,0 0-20 0,-1 1 0 16,0-1-15-16,0 2-5 0,2 2-35 0,0 0 12 15,0 1-4-15,2 3-10 0,3 9-1 0,4-1 19 16,-2 5-15-16,2 2-1 0,0 1-5 16,-1 1 19-16,-1 0 16 0,4 3-19 15,-2 1-34-15,-2-3 51 0,0-1-22 0,-3-1-13 16,3-1-11-16,0-1 37 0,-3-1-39 0,-1-4 1 16,4 0-31-16,-3-5 8 0,-4-1-3 15,4-2 7-15,-3-3 16 0,-1 1 4 0,0-2 24 16,0-3-21-16,-1 0-3 0,0 0-7 0,0 3 2 15,-2-6 0-15,1-1-34 0,-1-2-14 0,-3-11-9 16,2-2 18-16,-2-3-47 0,3-1 18 16,1-1-39-16,-2 2 35 0,3 11-1 0,0-3-17 15,0-2 0-15,0-2 35 0,14-14-7 16,-9 19-10-16,0-1 3 0,-1 7-3 0,0-2 17 16,2 3-12-16,0 4 6 0,1-2 3 0,-2 2 12 15,2 0-1-15,2 2 2 0,-2 0 22 0,15 10 8 16,-9-4-14-16,0 3 13 0,-1 2-23 15,-3 1 25-15,-2 2 11 0,0 4-32 16,-5-2 26-16,-2-8-18 0,0 7-5 0,0 1 22 16,0 2-12-16,-17 20 14 0,9-21-32 0,-1 3-18 15,0-6-5-15,-1-1-51 0,-1-2-4 16,2-5-28-16,-3 1-31 0,3-4-24 0,1-2-88 16,8-1-360-16,-8 0 0 0</inkml:trace>
  <inkml:trace contextRef="#ctx0" brushRef="#br0" timeOffset="192110.141">29200 6520 70 0,'1'-2'158'0,"0"1"-8"16,1 1-5-16,0-1 27 0,1 0-22 16,0 1-6-16,-1 0-25 0,1 0 8 0,-1 0-18 15,1 1 15-15,2 0-9 0,0 2 3 0,7 4-26 16,0 4-15-16,0-3 24 0,-1 3-7 16,1 0-6-16,1 4-7 0,-1-1 9 0,1 1-4 15,0 1-23-15,-4 1 42 0,1-1-28 16,0 0-7-16,-2-2-9 0,-1 1 8 0,-3-5-6 15,1 4-6-15,1-4 5 0,-2-3 4 0,1-1-16 16,-3 1 26-16,1-2-27 0,-1 0 10 0,-1-2 1 16,0 0 4-16,1-1 12 0,-2 1-4 15,2 0 1-15,-2-3 15 0,0 0-16 0,0 0-9 16,-1 2-10-16,0-5-2 0,-2-3-6 16,-5-6-24-16,3-4-14 0,-5-1-10 0,4-5-25 15,-3 3-29-15,4-4 3 0,1 1-14 0,0 0-62 16,3 1 1-16,1 1-34 0,-3-1-18 15,2 0-27-15,1 13-558 0,0-7 1 0,0 0 0 16</inkml:trace>
  <inkml:trace contextRef="#ctx0" brushRef="#br0" timeOffset="192630.12">29636 6303 7 0,'3'-4'129'0,"-1"0"-5"0,1 0 0 16,-1-2-6-16,0 2 4 0,-2 0-20 16,2 0 21-16,-1-1-7 0,1 2-15 0,-1-2 4 15,-1 2-11-15,1 0 9 0,0 1 11 0,-1-1-21 16,0 0 8-16,1 1-6 0,-1 0 13 0,0 2-35 15,0 0 7-15,0 0-16 0,-3-2 36 16,0 3-32-16,1 1-13 0,-2 1-2 0,0 3-12 16,1-2 41-16,-4 8-41 0,0 4 7 15,4-4-28-15,-1 3 25 0,2-1-1 0,1-3-18 16,0-1-9-16,1 0 11 0,0-1-2 0,0 4-12 16,0 2-8-16,12 17 10 0,-8-17-26 15,0-1-2-15,4-1-10 0,-5-2-19 16,2-4 6-16,-1-1-11 0,-1-1 21 0,1-1-14 15,0-1 16-15,1-2 2 0,0 1 7 0,-5-2-13 16,0 0 11-16,7 0 15 0,-7 0 15 0,20-21 4 16,-11 7-11-16,-1 0 19 0,0-3-8 0,-5 4 24 15,4 1-8-15,-4 0 7 0,-1 2-17 16,-1 1 19-16,1-1-1 0,0 4 10 16,-1 0 15-16,-1 1-15 0,0 1-18 0,1 0-8 15,0 0-14-15,0 1 22 0,0 1-16 0,1 0-12 16,-1 0-28-16,2 1 4 0,0 0-30 15,1 0-24-15,1-1-25 0,1 2-8 0,1-2-37 16,-1 1-35-16,12-2-31 0,-3-1-346 16,-3 0 0-16</inkml:trace>
  <inkml:trace contextRef="#ctx0" brushRef="#br0" timeOffset="193096.672">29866 6022 128 0,'0'-2'138'0,"-1"0"11"16,0 1-19-16,2 1 18 0,0 0-30 0,0 1-8 16,1 3 15-16,0 2-22 0,0 0 7 15,1-1-12-15,4 10-12 0,2 1 8 0,-2-2-18 16,-1 1 8-16,1 2 10 0,-2-2-31 15,1 0-7-15,1 0 9 0,-3-1-7 0,0 2 7 16,-1-7-10-16,-1 1-16 0,0-3 18 0,0-1-23 16,-1 0 13-16,0-1-13 0,-1-1-3 0,3-1 12 15,-3 1 2-15,0-1-3 0,0-1-15 16,0 0-1-16,0-2 24 0,-3 0-23 0,0 0 31 16,0-3-27-16,-1-1-5 0,-4-7-25 15,-1-3 22-15,-3-3-11 0,4-1-20 0,-2-4 5 16,2 0 10-16,2-1-28 0,1 4 22 15,-1-2 7-15,2 3-6 0,3 0 13 0,0-3-9 16,0 7 3-16,1 2 19 0,-1 3-13 16,1 9 9-16,0-8 11 0,0 8 7 0,0-8-49 15,12-1 40-15,-8 8-25 0,2 2 28 0,-1 0 4 16,11 5-27-16,-5 2-7 0,6 4 7 16,-2-1-33-16,2 1 15 0,-2 0-9 0,1 1-45 15,-4 0-18-15,0-1-33 0,-2 2-30 0,-2-1-42 16,1-1-59-16,-4-6-324 0,-4 2 0 15</inkml:trace>
  <inkml:trace contextRef="#ctx0" brushRef="#br0" timeOffset="193414.877">30186 5682 138 0,'-2'-4'207'15,"3"-1"-3"-15,-2 2 23 0,1 1-38 16,-1 0-9-16,0 1-9 0,-1 1-21 0,1 2-17 16,-1 1 7-16,-1 3 22 0,2 0-27 0,-4 11 15 15,1-1-65-15,3-2 21 0,0 4 2 0,1 0-22 16,0-9-7-16,0 5 9 0,0 1 12 0,17 20-46 15,-10-23 31-15,0 6-49 0,3-2 22 16,-2 0 1-16,2-3-28 0,2 2-22 16,-1-2-52-16,2-2 4 0,-1-2-11 0,1-3-57 15,-3-2 7-15,-10-4-37 0,10 0-47 0,3 0-18 16,16-19-375-16,-14 8 0 0</inkml:trace>
  <inkml:trace contextRef="#ctx0" brushRef="#br0" timeOffset="194216.407">30230 5253 28 0,'-1'-6'209'0,"0"-1"-11"0,-1 1 13 16,1 1 14-16,0-1-4 0,0 1 8 15,0 0-52-15,0 1 21 0,1-1-19 0,0 5-14 16,-2-7-1-16,1 5-21 0,1-1-30 16,0 3-7-16,0 0-16 0,3-1-36 0,-1 5 24 15,0 0-14-15,6 10-7 0,1 2 12 0,0 4-37 16,2 1 9-16,2 0 18 0,-4 3-14 0,2 0 9 16,-2-1-21-16,0 1-22 0,2 1 18 15,-1 3-13-15,-2-2 9 0,-1 0-21 0,1 1 47 16,0 0-34-16,-3-1 6 0,1 1-1 15,1-2 21-15,-3 0-15 0,1-6-1 0,-2-2-15 16,-2-3-24-16,2-3 16 0,-2-3 34 0,0 0-18 16,-1-3 3-16,1 0-8 0,0-2 1 0,0-1-18 15,-1-2-9-15,0 1 22 0,-1-1 13 0,0-3-42 16,-1 0 3-16,0-3 17 0,-4-7 25 16,1-6-25-16,-2-1-33 0,1-2 9 0,-3-1-9 15,3 1 20-15,1 0 5 0,-2 1-16 16,2 2-6-16,0 2-7 0,-1 1 17 0,4 4 16 15,0 4-15-15,0 1 8 0,-1 0 24 0,3 3-22 16,-1 0 7-16,1 4-17 0,0 0-23 16,0 0 18-16,9-2-4 0,-5 4 26 0,3 1 30 15,9 1-9-15,-1 2-19 0,1 0-22 0,0 1-14 16,1-1 31-16,-1 3-14 0,0-5 5 16,1-1-3-16,-2-3 10 0,-3 0-35 0,-12 0 18 15,11 0-4-15,1 0-24 0,4 0 15 16,8-14-24-16,-12 5 22 0,-2 0-11 0,-1-2 10 15,1 0-6-15,-4-4-11 0,-1-2-10 0,-3 2 14 16,0-5 11-16,0 7 0 0,-2 6-7 0,0-5 14 16,0-3 17-16,0-1 9 0,-10-16-22 0,6 16 14 15,0 1 19-15,-1 4 1 0,-1-3 8 16,-1 2-6-16,4 3 25 0,-2 1-2 0,1 2 13 16,-1 2 0-16,1-1 1 0,3-1 35 15,-1 4-51-15,0 0 12 0,0-1 13 0,1 2-50 16,0-1 56-16,1 2-36 0,0 0 25 0,0 0-4 15,0 0-25-15,-9 13 11 0,7-9 19 16,1 3-24-16,-2 9-12 0,-1 1-20 0,3-5 33 16,1-5-35-16,0 1 25 0,0 1 4 0,0 5 4 15,12 16 9-15,-9-15-8 0,0-2-48 16,6 1 30-16,-5-3-16 0,4 1-26 0,-2-3-18 16,1-2-17-16,-1-3-7 0,0 0-29 15,1-3-18-15,-1-1-16 0,-6 0-44 0,11 0-45 16,14-12-350-16,-12 5 0 0</inkml:trace>
  <inkml:trace contextRef="#ctx0" brushRef="#br0" timeOffset="194581.577">30796 4979 82 0,'1'-4'175'0,"-1"2"-12"0,0-1 1 15,0-1-17-15,1 1-4 0,-1 2-12 0,0 0-24 16,-2 0-8-16,1 2-9 0,1-1 10 16,0 3-10-16,-2 0 6 0,2 2-27 0,-1 1 0 15,-1 0-4-15,1 1-5 0,0 0-18 16,1 0 7-16,-1 11-17 0,0-4-10 0,1-2 16 16,0-12-14-16,0 10-3 0,0-1 3 15,0 3-4-15,11 11-9 0,-8-16 20 0,0 1-12 16,-2-2 8-16,4 0-25 0,0-1 13 0,-1-1-3 15,10 5-14-15,0 1 14 0,-4-1 7 16,4 0-29-16,-1 0 12 0,1 1-6 0,0 0 27 16,-2 0-9-16,0-1-5 0,-1 2-11 15,-6-3-3-15,0 1-2 0,-2-1 30 0,-2 0-22 16,-1-8 1-16,0 12 12 0,-11 17-28 0,2-14 4 16,-1 2-29-16,-1-3-37 0,2 1-26 0,-1 0-67 15,0-3-87-15,1 1-160 0,0 0 0 16</inkml:trace>
  <inkml:trace contextRef="#ctx0" brushRef="#br1" timeOffset="-192990.265">30894 4718 37 0,'0'0'76'0,"0"0"2"16,0 0 3-16,0 0-29 0,0 0 11 16,0 0 18-16,0 0 2 0,0 0-12 0,0 0 5 15,0 0-1-15,0 0-20 0,0 0-7 16,0 0 13-16,0 0-18 0,0 0-1 0,0 0 5 15,0 0-2-15,0 0-12 0,0 0 6 0,0 0 2 16,0 0 1-16,-27-5-4 0,26 2-5 16,1-1-4-16,0 1-6 0,1-1-4 0,-1 0-2 15,1 1 10-15,-1-2-17 0,0 5 1 0,0 0 8 16,0-7 10-16,0 7 8 0,0-9 2 16,0 9-4-16,9-14-8 0,-8 10 23 0,0 0-13 15,1 2-3-15,-2-3-9 0,2 3 22 0,0-1-23 16,-2 1 23-16,1-1-25 0,1 2 3 15,-1-1 1-15,0-1-1 0,1 1-11 0,0 1 18 16,0-3-5-16,2 2-15 0,9-7 1 0,4 0-13 16,3-2-14-16,0 2 14 0,-3-1-10 0,1 1 4 15,-4 2 6-15,1-1-14 0,-3 1-1 16,2 1 18-16,-1 1 14 0,-3 1-24 16,-1-1-3-16,-2 1 18 0,-1 3-10 0,-1-2-5 15,0 0-3-15,-1 2 19 0,1 0-19 0,-1-1 15 16,0 1 0-16,-1-1-11 0,0 0 11 15,1 1-7-15,0 1-6 0,0-1 0 16,2 0 9-16,-2 1-14 0,0 0 17 0,1 0 7 16,-1 0-9-16,1 0 8 0,-5 0-13 0,0 0-3 15,0 0 5-15,7 0 5 0,-7 0-15 0,0 0 21 16,7 0-15-16,-7 0-6 0,0 0-5 16,7 0 27-16,2 11-17 0,-7-8 20 0,-2 2-26 15,1 0 6-15,2 1 1 0,-2 0 18 16,1 0 1-16,-2 2-6 0,4 8-15 0,-4-3-1 15,1-5 9-15,0 2-2 0,-1-2-6 0,0-8 17 16,0 9-11-16,0-2 11 0,0-1-14 0,0-6-1 16,0 8 5-16,0-1-11 0,0-1 11 15,-13 7 7-15,12-8-6 0,-4 9 5 0,1-5 1 16,1 1-3-16,-1-4-10 0,1 1-1 0,1-2 22 16,-1 0-11-16,-1-1-10 0,1 0-5 15,0 0 17-15,0-1-12 0,1 3 19 0,-9 4-14 16,4-2-6-16,-1-1 14 0,2 0-17 15,0-3 22-15,0 1-24 0,0-2 19 0,1 0-3 16,1 0-1-16,0 0-10 0,0 1 13 16,0 0-17-16,1-1 20 0,-1 0-2 0,-1-2 11 15,1 2-25-15,0 1 9 0,0-1-7 0,1-1 8 16,0 1-16-16,0-2 23 0,0 1 1 0,0 2-17 16,-1-2-10-16,2 0 14 0,-2 2 9 15,4-1-20-15,-2-1 15 0,-1 1 3 0,1-1-21 16,1 0 21-16,-2-1-5 0,1 0-7 0,0 2 13 15,1 0-1-15,-2-1-2 0,2-1 9 16,-2 2-27-16,2-2 19 0,0 0 10 0,0-1-13 16,0 3-5-16,0 0 11 0,0-2-18 0,1 1 22 15,-1 0-11-15,1 0 18 0,0 0-7 16,0-2-7-16,0 0-2 0,0 0-2 0,0 0 21 16,0 7 0-16,0-1 4 0,0-6-5 15,0 8-8-15,0-1 20 0,14 16-19 0,-11-12 19 16,-1-2 16-16,2 0-12 0,-1-1 1 0,-1-1-14 15,3 9-3-15,-1-3 12 0,4 0 6 16,-3 0-3-16,1-5-8 0,-2 0-20 16,0-1 7-16,-1-2 17 0,-1 1-24 0,2-3 17 15,-3 1 6-15,1-1 0 0,0-1-6 0,-1 2 50 16,-1-3-9-16,1 1 7 0,-1-2-4 0,0 4 0 16,1-3-25-16,0 1-4 0,1-1 23 15,-2 1-4-15,3-1 0 0,-2 0-3 0,-1-1-12 16,2 0-6-16,-2 0-30 0,2 1-23 0,-2-1-10 15,1 0-25-15,-1 0-25 0,-1-1-19 16,1 0-47-16,0-1-30 0,0 0-53 0,-1-2-449 16,-1 1 0-16,2 1 1 0</inkml:trace>
  <inkml:trace contextRef="#ctx0" brushRef="#br1" timeOffset="-192500.538">31189 5198 4 0,'1'1'108'0,"-1"2"12"0,0-2 3 16,1 1-18-16,-1 0 17 0,0 1-25 15,1-2 12-15,0 1-16 0,0 1 6 0,0-1-20 16,0 0-4-16,-1 0 3 0,2 0 1 16,-2 1-14-16,1-1 1 0,-1 0-7 0,0-1 12 15,0 3-14-15,1-3-8 0,-1 2 1 0,-1 0-2 16,1-1 11-16,0-2 0 0,0 0-4 0,0 0-9 15,0 0 3-15,0 7-15 0,0-7 19 16,0 0-2-16,0 6-9 0,0-6 9 0,0 0-13 16,0 0 30-16,0 7 4 0,0-7 31 15,0 0-6-15,0 0 15 0,0 0-28 0,0 0 35 16,0 0-45-16,0 0 11 0,0 9 15 16,0-9-25-16,0-1-2 0,-1 0 9 0,1 0-14 15,0 0-4-15,0-1-8 0,0 1-14 0,0 0-5 16,-1-2-26-16,1 1-32 0,0 0-12 15,0-2-64-15,0 3-43 0,0-1-43 0,1-2-51 16,-1 1-518-16,1 0 0 0,-1-2 0 16</inkml:trace>
  <inkml:trace contextRef="#ctx0" brushRef="#br1" timeOffset="-191457.263">31314 4425 48 0,'0'0'90'0,"0"0"2"0,0 0-29 0,0 0 31 16,0 0-31-16,0 0 6 0,-14 0 16 0,14 0-11 15,0 0-3-15,0 0-35 0,0 0 18 0,0 0-18 16,0 0 20-16,0 0-28 0,0 0-14 15,13-4 31-15,-9 0-9 0,7-3-15 0,5-1 5 16,-2 0-5-16,1 1 11 0,-3-1-15 0,-1 3 3 16,1-3-7-16,-2 2 13 0,-3 2-2 0,-1 2 6 15,0 0-16-15,-1-4 6 0,-1 6-6 16,0-2 3-16,0 1-6 0,-2 1 3 0,0-2-5 16,2 2 22-16,-2-1-17 0,0 0-3 15,0 1-2-15,-2 0 16 0,0 0-7 0,0 0-3 16,0 0-10-16,0 0 8 0,10 13-14 15,-8-9 28-15,-2 0-16 0,0 3 1 0,0 1 11 16,0 2 7-16,0 7-10 0,0 1 24 0,-15 22-9 16,11-16-18-16,-1-3 15 0,0-2-2 0,4 2 6 15,-3 0-15-15,-2 0 10 0,0 1 3 16,5-2-4-16,-1-2 7 0,-2-6-1 16,3-2-9-16,-1 0 12 0,1-3-10 0,0-1-10 15,0 0 20-15,0-2-22 0,1 0 9 0,0-1 18 16,0 1-35-16,0-1 27 0,-1 1-11 0,1-4 6 15,0 0-10-15,0 0-8 0,0 0 4 16,0 0 18-16,14 4-41 0,-8-5 12 0,9-2-22 16,4-6 3-16,0 3-31 0,-1-2-11 0,-4-3-30 15,4 0-30-15,0 0-34 0,0 1-54 16,-7-2-241-16,5 1 0 0</inkml:trace>
  <inkml:trace contextRef="#ctx0" brushRef="#br1" timeOffset="-191221.146">31425 4542 96 0,'-1'0'137'0,"0"-1"-20"0,1-1-14 15,2 0-7-15,0 0 2 0,2 1-22 0,0-2-12 16,0 1-10-16,1-2-35 0,8-5-6 16,1 1-48-16,-1 2-25 0,0 0-24 0,-1-4-65 15,3 1-70-15,-3 2 4 0</inkml:trace>
  <inkml:trace contextRef="#ctx0" brushRef="#br1" timeOffset="-190812.227">31653 4326 40 0,'-1'-1'105'0,"1"0"-7"0,0 0-6 15,-2 2-12-15,1 0-12 0,0 0 15 0,-2 1-6 16,-1 1 4-16,1 0-40 0,1 2 11 0,0 1-4 15,-1 8 10-15,-1-2-5 0,2-1-12 0,1-2-10 16,0 0-9-16,1 1 0 0,0-3 0 16,0 5-5-1,0-2-1-15,11 15 15 0,-7-15-18 0,0 0 9 0,1-3-2 0,-2-1 4 16,1-1-13-16,-1-2 3 0,0 1-4 0,0-2 13 16,0 0-25-16,1-1-4 0,-1 1 14 0,2-2-3 15,-2 0 1-15,-3 0 6 0,0 0 6 0,0 0 6 16,7 0-5-16,-7 0-1 0,14-11-1 15,-9 8-1-15,-2-1 0 0,1-1 14 0,-1 1-15 16,-1 0 15-16,1-2-5 0,-1 1 1 0,-1-1-5 16,-1 0-9-16,0 6-8 0,0-10 3 15,0-1 7-15,-13-9-8 0,9 11-7 0,-4-3-14 16,1 4-3-16,-1-3-27 0,3 4-8 0,-2 1-52 16,4 1-39-16,0 1-83 0,2 0-35 0</inkml:trace>
  <inkml:trace contextRef="#ctx0" brushRef="#br1" timeOffset="-189846.041">31794 4211 116 0,'0'-2'142'0,"-1"0"-28"16,1 2-4-16,-1-1 16 0,-1 1-16 16,2-1 9-16,0 2-26 0,0-1 7 0,0 0-16 15,0 1-7-15,1 1-10 0,0 0 18 16,1 1-26-16,-2 0 8 0,2 2-14 0,-1-1 7 16,1 2-22-16,1-1 16 0,-2 2-13 15,0-1 5-15,1 1-5 0,-1-1 7 0,0 0-10 16,-1-6-13-16,0 7 6 0,0-1-13 0,0 1-7 15,0-1 9-15,0-6-5 0,0 8-4 0,0-2 16 16,0 1 6-16,0-7-12 0,0 6-11 16,0-6 26-16,0 7-20 0,0-7-7 0,0 6 28 15,0-6 4-15,0 0 8 0,0 6-23 16,0-6 22-16,0 0-24 0,0 0 5 0,0 0 6 16,5 9-9-16,-5-10-8 0,-2-2 0 15,1 1-16-15,0 0 20 0,0-1-2 0,0-2 16 16,0 1-18-16,-1-2-17 0,2 0 13 0,-1-1-14 15,-2-9 4-15,2 2-10 0,-2-4 1 16,3 5-6-16,-1 2-17 0,0 2 6 0,1 1 18 16,0 8-14-16,0-9-2 0,0 1-16 0,0 1 10 15,0 0 8-15,0-4 15 0,0-1-30 0,15-12 0 16,-9 10 23-16,-1 3-12 0,-1 6 13 16,0-1 9-16,-1 1-22 0,1 2 29 15,0 1-17-15,-1 2-1 0,1 1-4 0,-4-1 12 16,0 0-2-16,6 0-14 0,12 17 16 15,-9-8-4-15,0 0 2 0,-2-2 1 0,1 4 11 16,-1 0-14-16,-1-3 8 0,4 3-5 16,-5-3-5-16,-1-2-2 0,-1 1-5 0,1-2 4 15,-2 0-13-15,0 0 17 0,0-1 3 0,0-1-21 16,1 0 20-16,-1-1-10 0,-1 0 0 0,1 1-1 16,0-3-1-16,0 0 3 0,1 2 6 15,-1-2-25-15,-2 0 20 0,0 0-13 0,7 0 7 16,12-16-27-16,-11 9 17 0,2-1-25 0,0-2 26 15,-3 1-13-15,-1 2 4 0,3-5 1 16,-2 3 23-16,-3 2-21 0,3-6 27 0,-1 1-18 16,-3 2 11-16,-1 2 2 0,-1 2 6 15,0-1-15-15,-1-2 13 0,0 9 3 0,0-6-6 16,0 6 1-16,0-9 5 0,0 1 11 0,0 1-22 16,0 7 8-16,-11-18-2 0,9 11 10 0,0 2 20 15,1 0-6-15,-1-1-1 0,0 1-17 16,0 0 14-16,0 2 3 0,-1-1 3 0,1 0-9 15,-1 1 0-15,1 0-5 0,0 0 16 16,-1 1-6-16,1 2 13 0,0-2-8 0,0 4-9 16,1-2 6-16,-1 0-5 0,0 3 10 15,0-1 4-15,1 3-13 0,-1 0 24 0,1-1-14 16,-1 0 7-16,2 1 10 0,-1 1 2 0,1 0-11 16,1 1 15-16,-1-7-33 0,0 7 8 15,0-2 10-15,0 2 2 0,0-7-16 0,0 9 0 16,14 13-8-16,-8-12 17 0,-1-2-21 0,0-1 22 15,7 1-4-15,-3-3-20 0,1 0-24 16,0-2-16-16,-2-3-31 0,0 0-7 0,4 0-24 16,17-10-52-16,-15 2-43 0,3-3-102 0,0 2 26 15,-2-2 0-15</inkml:trace>
  <inkml:trace contextRef="#ctx0" brushRef="#br1" timeOffset="-189450.184">32223 3801 116 0,'-4'0'135'0,"2"-1"-4"0,-1 1-19 16,1-1 22-16,0 0-10 0,0-1-35 15,1 1 2-15,1-1 6 0,1-1-34 0,-1 0-15 16,2 1 5-16,1-2-7 0,1 0-37 16,0 0 6-16,7-7-28 0,-2 1-5 0,1-1-3 15,-3 4-61-15,5-3-12 0,-3-1-32 0,0-2-72 16,-2 5-103-16,1-2 95 0</inkml:trace>
  <inkml:trace contextRef="#ctx0" brushRef="#br1" timeOffset="-189179.344">32210 3928 32 0,'3'-3'146'0,"0"0"-23"0,1-1-13 15,8-4 4-15,-4 3-12 0,6-5-14 0,1-1-26 16,-2 1-16-16,2-1-35 0,-2 0-23 16,3 2-5-16,-2 1-60 0,-1-2-76 0,2-1-91 15,-3 1 33-15</inkml:trace>
  <inkml:trace contextRef="#ctx0" brushRef="#br1" timeOffset="-187644.749">32340 3534 62 0,'0'12'104'16,"0"-12"-26"-16,0 0 5 0,0 0-12 0,0 0 8 16,0 0-1-16,0 0-1 0,0 0-20 15,0 0 5-15,0 0-7 0,0 0-30 0,0 0 23 16,0 0 10-16,0 13-2 0,0-13-16 0,0 0 17 15,0 0-2-15,0 0-9 0,0 0 12 16,0 0-13-16,0 0-1 0,0 0 15 0,0 0-18 16,0 0 8-16,0 0 12 0,0 0 2 0,0 0 6 15,0 0-16-15,0 0 18 0,0 0-18 16,0 0-9-16,0 0-2 0,0 0 1 0,0 0-14 16,0 0-14-16,-17-10 11 0,17 4-14 15,2-1 9-15,3-10-1 0,2 1 9 0,-1 0-8 16,-1-2-6-16,2 1 5 0,0 1-14 0,-2-1 8 15,-1 0 3-15,-1 1-8 0,3 0-19 16,-4 1 32-16,3 0-25 0,-4 2-1 0,1 3 8 16,0 2 5-16,0-1-17 0,-1 2 31 15,-1 1-11-15,2 1-17 0,-2 1 12 0,0 1 2 16,1-2-14-16,-1 2 16 0,0-1-15 0,0 4 17 16,0 0-12-16,0 0-4 0,0 0-4 0,0-6-4 15,0 6 30-15,0 0-15 0,0 0-6 16,0 0 7-16,5-8-10 0,-4 10 10 0,0 0-14 15,0 2 1-15,0 0-5 0,2 2 28 16,4 5-15-16,-1 7-5 0,0-2 14 16,1 2 3-16,1 1-17 0,2-1 16 0,4 11-18 15,1 2 25-15,2-1-10 0,-5-2-21 0,0 0 17 16,-3 0 4-16,1-3-12 0,-1-3 7 16,-2 1 5-16,0-3-1 0,-1-3-10 0,0-4 13 15,-2-1-21-15,1-1 18 0,-2-4 5 16,-2 0-5-16,2-2 0 0,-1 1-12 0,-2-6 24 15,0 0-12-15,0 0 7 0,0 0 2 0,0 0 6 16,0 0 14-16,0 0-33 0,0 0 20 0,0 0 4 16,0 0-22-16,0 0-2 0,2 11 37 15,1-15-36-15,-2 4 29 0,-1 0-26 16,0-2-10-16,-1 0 6 0,-3-1 0 0,1-1-3 16,5 1-7-16,-3-3 1 0,0 3-29 0,1-4-14 15,-1 0-32-15,-3 2-8 0,4 5-43 16,-6-14-2-16,4 4-13 0,2 2 1 0,-3 6-80 15,-1-3-172-15,0 2 0 0</inkml:trace>
  <inkml:trace contextRef="#ctx0" brushRef="#br1" timeOffset="-187270.932">32447 3742 1 0,'-3'3'114'16,"1"1"-2"-16,0-2 8 0,0 0-9 0,0 1-3 15,1 0 6-15,0-1-9 0,0 0 23 16,0-1-19-16,0 1 1 0,1 0 4 0,-1-1-16 16,0 1-21-16,1 0 4 0,0-1 5 0,0 0-1 15,0-1-2-15,1 0-12 0,0 1 12 0,1-1-8 16,1-1-28-16,1 1 15 0,14-6 0 15,1 6-15-15,-1-3 0 0,3-7-23 16,2 2 12-16,0-4-6 0,2-1 4 0,0 2-25 16,0-2 40-16,2-1-30 0,-3-2-2 0,-1 0-5 15,-4 1-29-15,1 0 10 0,0-1 8 16,-3 4-14-16,-5 2 1 0,-1 0-21 0,-1-3 24 16,-3 5-16-16,-3 4-24 0,2-1 12 0,-3 1-26 15,-1 2 0-15,-1 0-21 0,-1 2-16 16,0 0-18-16,0 0-7 0,1 4-45 0,-4-6-33 15,-2 3-136-15,2 5 1 0</inkml:trace>
  <inkml:trace contextRef="#ctx0" brushRef="#br1" timeOffset="-185281.524">30654 3809 4 0,'0'0'70'0,"0"-15"16"0,0 15-11 15,-11-26-8-15,12 20-12 0,0 0-7 0,0 0 9 16,0-1-30-16,5-7 25 0,1 1-14 16,-1 0 7-16,2 2-25 0,3 1 21 0,5-1-13 15,0 3 4-15,3-2 4 0,2 5-25 16,1-2 10-16,2 4 0 0,2 0-10 0,2-1-9 16,-2 3 28-16,2 1-19 0,-15 0-22 0,9 0 13 15,4 0 4-15,27 15-7 0,-24-7-4 16,-3 1 8-16,-1 0-12 0,-1 2 11 0,-5 0 6 15,2 1-9-15,-4-1 27 0,-1-1-13 0,0 1-26 16,-4-4 9-16,-3 5-19 0,-1-5 25 16,-3-2-15-16,0-1 16 0,-1-1-10 0,-1-1 20 15,-1 1 3-15,0-1 13 0,0 0 3 0,0-1 5 16,0 1-3-16,1-1-2 0,-2 1-5 0,1-1 6 16,-2 0-7-16,1 0-4 0,0-1 7 15,-1 0-11-15,0 0-24 0,0 0-16 0,0 0-12 16,0-1-41-16,-1 0-61 0,0 0-98 15</inkml:trace>
  <inkml:trace contextRef="#ctx0" brushRef="#br1" timeOffset="-184786.349">31361 3662 19 0,'-9'16'74'15,"-1"-1"-16"-15,-2 1 6 0,1 0 5 0,2-2-4 16,-1 1-29-16,2 0-21 0,1 0 7 16,0-3 19-16,-1 1-13 0,2-4-5 0,1 0-6 15,1-2 16-15,2-2-11 0,-1-1-5 16,3 1 10-16,-1-3 6 0,0 1-30 0,1-3 15 15,0 0 11-15,0 0 4 0,0 0-20 0,12 11 3 16,-6-11 0-16,2 0 6 0,1 0-8 16,1 0 1-16,7 0 22 0,1 0-38 0,3 0 16 15,20-11 1-15,-20 8 21 0,1-1-22 16,-4 0 11-16,0 2 9 0,-4-1 0 0,-3 1-6 16,-1 1 4-16,-4 1 10 0,-1 0 8 0,0-2-3 15,0 1-6-15,-2 1 8 0,0-2-8 0,-1 1 3 16,-1-1-2-16,-1 0 9 0,1-1-12 15,-1-1 10-15,0 4 5 0,0 0-9 0,0-6-15 16,0 6-2-16,0-9 8 0,-15-12-18 0,9 7 5 16,-1-1 10-16,1-1-9 0,1 1-12 15,-3 0 18-15,5 2-26 0,-2 1 18 0,0 1-11 16,-1-1 9-16,3 4-16 0,-2 1-1 0,2 2 8 16,1 1-20-16,-2-2-38 0,2 3-15 15,0 1-68-15,1 0 21 0,1 2-58 0,1 0-137 16,1 0-5-16,-1 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7-22T11:04:41.2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16039 1265 42 0,'0'0'73'15,"0"0"21"-15,0 0-4 0,0 0-27 16,0 0 9-16,0 0 2 0,0 0 4 0,0 0-2 15,0 0-2-15,0 0-9 0,0 0 9 0,0 0-4 16,0 0 5-16,0 0-11 0,0 0 8 0,0 0 0 16,0 0-6-16,0 0 9 0,0 0-3 15,0 0-5-15,0 0 8 0,0 0-18 16,0 0 3-16,0 0 7 0,0 0 19 0,0 0-5 16,0 0-2-16,0 0-20 0,0 0 16 0,0 0-6 15,0 0-5-15,0 0-1 0,0 0 14 0,0 0-48 16,0 0 20-16,0 0-6 0,0 0 25 15,0 0-49-15,0 0 27 0,0 0 2 0,0 0-34 16,0 0 22-16,0 0-22 0,0 0 26 0,0 0 10 16,0 0-27-16,0 0 10 0,0 0-14 15,0 0-12-15,0 0-8 0,0 0 9 16,0 0 26-16,0 0-30 0,0 0 22 0,0 0-1 16,0 0-13-16,0 0 22 0,0 0-6 0,0 0-30 15,0 0 2-15,-8 22-2 0,8-19-7 0,1-1 39 16,-1 2-39-16,0 1-3 0,1-1 9 15,-1 1 3-15,0-5-3 0,0 6 20 16,0 1 6-16,0 0 6 0,8 15-13 0,-7-8-10 16,2 3-23-16,0-1-6 0,-1 0 24 0,-1-1 34 15,1 0-39-15,2 2 20 0,1-1 1 16,0 1 4-16,-2 2-16 0,1-1-19 0,2 1-6 16,1 0 9-16,-2 2 15 0,-1-3-9 0,-2 3 22 15,4-5-21-15,0 7 8 0,1-2-4 16,1 1-5-16,-2-2 22 0,1 2-18 0,-1 0 6 15,-2 0 26-15,3-1-6 0,-2 1-17 0,1 0 10 16,0 0-8-16,0 2-8 0,1-2 26 16,-1 1-10-16,-1-1-16 0,1 1-28 0,0-1 52 15,-1-1-10-15,2 2-5 0,1-1-17 0,-4-2 31 16,0 1-24-16,-1 2-8 0,2-1-2 16,0 0 30-16,-2-1 15 0,0 1-21 0,1 0-14 15,-2-2-11-15,2 3 48 0,-1-1-25 0,1 1-13 16,-1 0 11-16,1 0-1 0,-2 1-16 15,1-3 30-15,0 2 7 0,-1-1-26 0,0 1 2 16,-1-3 7-16,1 2 2 0,0 0-30 0,0 1 20 16,-1 2 23-16,1-3-16 0,-2-12-2 15,0 8-9-15,0 2-1 0,0 3-13 0,0 2 23 16,0 0-24-16,0 0 28 0,0 1-9 0,0 0 2 16,0 1 11-16,0-2-1 0,0 3 3 15,0-2-18-15,0 0-22 0,0 1 46 0,0 0 5 16,0 0-12-16,0 2-16 0,0-1-12 0,0 0 17 15,0-1-9-15,0 3 22 0,0-1-28 0,0-1 12 16,0 2-5-16,0-1 23 0,0 0-20 16,0 1 4-16,0-1 16 0,0 0-8 0,0-1-4 15,0 2-12-15,0-2 7 0,-11 33-14 0,8-32 24 16,1 0-21-16,1-1 10 0,-3-1 2 16,1 3-7-16,-1-4-4 0,2 3 13 0,-1-2-5 15,1-1 14-15,-1 1 0 0,0-1-28 0,-2 1 10 16,3-3 0-16,0 3-5 0,0-1 21 15,1 1-16-15,-1-1 10 0,2 2-2 0,-6-1-24 16,6-1 17-16,-1 1 0 0,-4-2 1 0,5-11 5 16,0 6 3-16,0 3-2 0,0 2-6 15,0 1 11-15,0 1-5 0,0 0-4 0,0-1 0 16,-9 28 3-16,5-27-4 0,1 2 12 16,-2-4-10-16,1 2-1 0,2 0 5 0,-5-1 8 15,4 1-16-15,-3-2 7 0,4 2-5 0,0 0 7 16,-6-1-7-16,4 1 7 0,-3 0-2 0,1-2 9 15,-4 2-9-15,0-1 7 0,5 2-14 16,1 2 13-16,-3-1-13 0,0 2 7 0,-2-2-3 16,0 1 4-16,2 0-7 0,-3 2-7 15,0-1 10-15,0 0 0 0,1 1-3 0,1-2-1 16,2 1 7-16,-2 0 4 0,-2 0-4 0,2-1 0 16,0 2 3-16,1-3 0 0,-2 3-4 0,2 1 12 15,0 1-6-15,0 1-10 0,-2 1-2 16,2-2 13-16,-2 3-9 0,1 0 10 0,-1-2 4 15,1 2-7-15,0 1-11 0,-2 2 10 16,1-3-20-16,0 2 13 0,0 1-1 0,0 0 9 16,-2-2-19-16,-1 1-1 0,1 2 22 0,2-1-4 15,-1 1 3-15,1-3-2 0,-2 4-15 0,-1 1 15 16,2-2-20-16,2 2 14 0,-3 1-2 16,-1-3 3-16,1 2-5 0,-1 2 9 0,1-1 2 15,-1 0-5-15,1 1 0 0,2 0-14 16,-3 3 20-16,-2-4-5 0,1 1 0 0,3 1-18 15,-2 0 13-15,4-1-4 0,0 1 21 16,-1-1-6-16,2 1-9 0,-1-1 14 0,0 3-20 16,0-1 10-16,-1-1 0 0,5 0-7 0,-4 2 3 15,1 0-8-15,1-1-1 0,1 1 0 0,-3 1 4 16,3-1 14-16,-2 0 3 0,1-1-4 0,1 0-5 16,0 0 12-16,0 0-8 0,-3 1-13 15,-3-1 9-15,7 1-9 0,-1 1 17 0,-2 2-25 16,0-1 6-16,2 3 23 0,0-2-28 15,0-2-2-15,-2-1 7 0,0-2 22 0,1 0-13 16,-1 3-16-16,3-3 13 0,-1 2-6 0,-4 2 11 16,4 0-15-16,1 0 17 0,-2-2 0 15,1-1-10-15,0 0 11 0,2 2-16 0,-1-4 21 16,0 0-4-16,3-3-26 0,-2 0 23 0,1 3 4 16,1-5-19-16,0-1 17 0,-2 2-6 15,3-21-15-15,0 9 20 0,0 2-14 0,0 2-6 16,0 0 1-16,0 3 16 0,15 34-12 15,-12-38 7-15,-1 0-4 0,-1-2 9 0,3 3 5 16,-4-1-9-16,0 1 10 0,0-3-6 0,0-17-19 16,0 8 16-16,0 3 8 0,0 0-16 15,0-1 1-15,0-1-5 0,0 1 11 0,0-3 1 16,0 0 5-16,-12 18-15 0,11-21 9 16,1-2-16-16,-1-5 9 0,-4 4 4 0,2-4-7 15,0-1-2-15,3-2-2 0,-1 0 24 0,-1 0-11 16,2 0-2-16,-2-3-10 0,0 3 1 15,0-1 4-15,1-1-6 0,-1 1 21 16,2-6-13-16,0 7-4 0,0-7 8 0,0 7-5 16,0-1 2-16,0-6 5 0,0 6-3 0,0-6-11 15,0 7 19-15,0-7-1 0,0 7-11 0,0-7 15 16,0 7-19-16,0-7 24 0,-8 11-18 16,8-8 1-16,-1 0 6 0,1-1-14 15,0 0 16-15,-4 0-11 0,4 0 7 0,0-1 18 16,0 0-10-16,0 0-11 0,-2 0-7 0,1 3 3 15,0-3 22-15,1 0-16 0,0 1 5 16,-1 0 2-16,1-1-1 0,0-1-23 0,0 0 34 16,0 0-19-16,0 0 5 0,0 0-12 0,0 7 9 15,0-7 6-15,0 7 1 0,0-7-25 0,0 6 24 16,0-6 5-16,0 0-15 0,0 8 6 16,0-8-11-16,0 7 10 0,0-7-6 0,0 8-2 15,0-2-7-15,0-6 11 0,0 8 17 16,0-2-19-16,0-6-2 0,0 8 11 0,0-8-19 15,0 8 7-15,0-1 8 0,0-7 9 0,0 6-21 16,0-6 12-16,0 6 11 0,0-6-20 0,0 7 2 16,0-7 9-16,0 6-14 0,0-6 6 15,0 0 14-15,0 7 0 0,0-7-22 0,0 6 17 16,0-6 17-16,0 0-20 0,0 6-5 16,0-6 6-16,0 0 8 0,0 0-6 0,0 7-6 15,0-7-3-15,0 0-7 0,0 0 3 16,0 0-5-16,0 0 15 0,0 6-8 0,0-6 20 0,0 0-5 15,0 0-3-15,0 0 10 0,0 0-9 0,0 0-3 16,0 0 8-16,0 0 2 0,0 0-14 16,0 0 19-16,0 7-10 0,0-7 9 0,0 0-5 15,3 7 0-15,-3-5 0 0,-1-4-7 16,0 2 7-16,2-1 0 0,0 1 17 0,-1 1 0 16,0-1-9-16,0 0-9 0,2 2 9 0,-4-2-11 15,2 1 9-15,0-2-3 0,2 1-19 0,-2 0 39 16,0 0-26-16,0 0-2 0,2 2 6 15,-1-2-4-15,0 0-1 0,0 0 1 0,-1-1 9 16,0 0-19-16,1 1-1 0,-1 0 0 16,0 0-1-16,0 0-2 0,1 0 0 0,-1 2-10 15,-2-3 21-15,3 2 16 0,-2-2-17 0,1 1-16 16,0 0 27-16,0 0-25 0,-2 0 23 0,2 1-14 16,1 0-5-16,0-1 4 0,1 0 17 15,-1 2-17-15,-1 0 20 0,2-1-23 16,-1 2-5-16,1-2-14 0,1 3 4 0,-1-1 8 15,2 1 5-15,3 8-13 0,-1 3 12 16,-4-3 8-16,4 5-20 0,1 4-1 0,1-2 34 0,-7 5 1 16,5 4-17-16,-2 1 9 0,1 4-23 15,-1 5 14-15,2 4 2 0,-1 3 1 0,1 6-7 16,-3 3 2-16,0 6 14 0,-1 5-15 16,1 8 4-16,1 13-10 0,0 7 12 0,-3 6-4 15,-1 7 7-15,1 9-2 0,0 8 1 16,2 7-11-16,-3-64-28 0,0 42 16 0,0 75 12 15,0 33-21-15,0 16-24 0,10 259 10 0,-10-363 1 16,0 68-14-16,0 30 12 0,0 20-7 16,0 11-16-16,0 8-12 0,0 7-8 0,0 5-39 15,0 7-38-15,-3 297 2 0,-7-275-25 0,-5-1-60 16,-1 5-798-16,-7 2 0 0,-4 2 1 16</inkml:trace>
  <inkml:trace contextRef="#ctx0" brushRef="#br0" timeOffset="4353.515">29869 2109 190 0,'0'0'210'0,"0"0"-5"15,0 0 15-15,0 0-24 0,0 0 22 0,0-13-53 16,0 13 25-16,0 0 15 0,0 0-8 0,0 0-28 16,0 0-50-16,0 0 33 0,0 0-8 15,0 0-25-15,22-24 7 0,-21 23-37 0,-1-1 12 16,1 0-1-16,-1 1-19 0,0 0-1 15,-2 0 12-15,2-1-36 0,0 2 3 0,0 0 16 16,-1-2 8-16,2 1-24 0,0-1-10 0,-2 2-1 16,2-1-5-16,-1 1-1 0,0 0-3 15,-1-1 6-15,2 0-20 0,-1 1 2 0,0-1-1 16,0-1-2-16,0 2 13 0,0-1-6 0,1 0-4 16,-1 1 10-16,-1 0-17 0,2-1 8 0,0 1-3 15,0 0-9-15,-2 0-7 0,2 0 18 16,-1-2 1-16,2 2-26 0,-2 0 25 0,2-1-15 15,-2 1 2-15,0 0 5 0,0 0-19 16,0 0 6-16,5-1 2 0,-3 2 4 0,-1-1-7 16,0 0 6-16,1 0 7 0,0-1-24 0,-1 3 10 15,0-2 22-15,0 0-21 0,0 0 16 0,1 2-10 16,2-2 0-16,-3 0-14 0,0 2 6 16,0 1-4-16,1-1 15 0,-1 2-11 0,2-1-6 15,0 2 8-15,4 10 7 0,-3 1 3 16,0-4-24-16,2 6 5 0,1 0 14 0,-5 2-5 15,6 5-8-15,-2-4 6 0,1 4 11 16,1 3-11-16,-1-2-2 0,-2 4 3 0,-1 4 3 16,1 4 2-16,-4 1-15 0,5 6 23 0,-3 4-2 15,3 2-10-15,-3 6-4 0,1 4 10 16,5 6 12-16,-5 3-13 0,1 7 15 0,-1 7-15 16,1 8-4-16,2 4 3 0,1 5-5 0,-2 4 1 15,-2 6-2-15,4 7 2 0,-2 1 1 16,3 13-4-16,-3 8 5 0,0 3-4 15,8 100 19-15,-8-54-14 0,-3-21-1 0,6 76 2 16,0 1 13-16,-1-49-16 0,1 47-17 0,-1-44 5 16,4 50 10-16,-1-7 2 0,2 1 1 0,1 3-13 15,-4 4 4-15,7-4 21 0,-1 2-5 0,-1-4-16 16,-1 6-6-16,0 1 10 0,-5-2 16 16,2 7-30-16,2 0 30 0,-2 6-24 0,-6-1 15 15,4 9 6-15,6 1-9 0,-4 0 4 16,-2 10 1-16,2-3-21 0,5 17 14 0,-1-8-14 15,5 4-7-15,8 3 1 0,0 0-3 16,3 3-16-16,1-6-16 0,-3 0-39 0,8-3-6 16,2 4-36-16,-4-9-34 0,2-11-51 0,-3 0-811 15,1-11 0-15,-6-4 1 0</inkml:trace>
  <inkml:trace contextRef="#ctx0" brushRef="#br0" timeOffset="9765.221">20416 1569 80 0,'0'0'100'0,"0"0"-29"0,0 0-4 15,13 0-18-15,-13 0 21 0,0 0 1 0,0-12 5 16,0 12-15-16,0 0 3 0,0 0-3 0,0 0 0 15,0 0-12-15,0 0-5 0,0 0-7 16,0 0-17-16,0 0 24 0,0 0-3 0,0 0-10 16,0 0 10-16,0 0-2 0,0 0-8 0,0 0-12 15,-6-6 11-15,-7 13 11 0,-6 0-19 16,3 3 6-16,0-1-8 0,2 1 3 0,-2 1-11 16,0-2 12-16,1 0-19 0,0-1-4 0,2 1 11 15,0 0 8-15,2-3-10 0,1 2-5 16,1-1 14-16,3 0-11 0,0 0-8 0,2-3 4 15,3 0-6-15,-1 0-3 0,1-1-15 0,0 1 8 16,1 0-6-16,0-4 31 0,0 0-10 0,0 0-7 16,0 0-11-16,15 13 18 0,-9-11-6 15,-1 0-5-15,13 1 9 0,-1 1 10 0,1 0-35 16,0 2 20-16,1-3 0 0,-1 2 2 16,1 3 2-16,-1-3 6 0,-4 0-14 0,2 2 4 15,-3-1-12-15,-2 1 5 0,-2-2-6 0,-3 1 14 16,-2 1 13-16,-1-2-24 0,0-1 28 0,-2 2-13 15,1-1 14-15,-2 0-21 0,0-5 15 16,0 0 4-16,0 8 4 0,0-2 6 0,-13 13-10 16,5-8-17-16,-3-2-1 0,0 0 9 15,2-2-9-15,-5 0 7 0,1-1 7 0,-2-3-17 16,3-1-14-16,-1 1 1 0,4-3-48 0,-1 0 6 16,-1 1-22-16,11-1-58 0,-14 0-61 15,-1 0-9-15</inkml:trace>
  <inkml:trace contextRef="#ctx0" brushRef="#br0" timeOffset="10381.457">20625 1851 12 0,'1'1'97'0,"0"0"-6"0,0-1 9 0,1 0 2 0,0 1-18 16,1-1-9-16,-1 0 0 0,0 0-4 16,1 0-22-16,0 0 9 0,-1 0 0 0,2-1-11 15,-1 0 5-15,0 1-1 0,2-1-22 0,0-1-11 16,-1 1 5-16,0-2 6 0,0-1 6 16,2 1-33-16,-2-2 0 0,5-6 19 0,-1 3 2 15,-4-1-20-15,1 2-7 0,-1-2 15 0,-3 2 4 16,1 0-15-16,0 0 15 0,0 1-23 15,-1-1 22-15,-1 0 8 0,1 0-30 0,-1 7 24 16,0 0-5-16,0-10 1 0,0 3-8 16,0 0-4-16,0 7 22 0,0-9-11 0,-13-3 7 15,11 8-31-15,-2 1 36 0,1 2-5 16,0 0-12-16,-2-1 0 0,0 1 10 0,1 4-5 16,-2-1 9-16,-7 7-2 0,1-1-4 15,1 0 5-15,2 3-11 0,0-1-4 0,1 0 23 16,2-1-21-16,1-1-2 0,2 0 5 0,0-1 0 15,1 0-4-15,0 0 2 0,2-7 11 0,0 7-5 16,0-7-4-16,0 9 2 0,0-3 1 0,11 6-29 16,-7-7 25-16,-1-2-30 0,11 3-12 15,-2-3-28-15,3 3 19 0,2-5-46 0,-1-1-1 16,-7 0-28-16,5 0 0 0,2 0-25 16,20-15-34-16,-19 9-48 0</inkml:trace>
  <inkml:trace contextRef="#ctx0" brushRef="#br0" timeOffset="10785.484">20976 1668 63 0,'0'-3'95'16,"1"1"-7"-16,-1-2 0 0,1 2-14 0,-1-3 8 16,0 3-4-16,0 1-11 0,-2 0 7 15,1-1-22-15,-2 2 12 0,0 0 6 0,0 2-22 16,-1-2 7-16,0 1 2 0,-1 2-17 0,1 2 1 15,-9 2 14-15,3 1-3 0,0 3-18 0,-1 0 16 16,1 0-15-16,4-3-2 0,-3 4-11 16,3 0-15-16,1-1 15 0,-1-3-3 0,4-2-17 15,0 1-14-15,2-1 22 0,-2-1-15 16,1-1 2-16,0 1 0 0,0 0-6 0,1-5 4 16,0 0 3-16,0 0-8 0,0 7-5 0,0-7-6 15,0 7 20-15,0-7-7 0,0 0 18 16,0 6-14-16,0-6 7 0,13 10 1 0,-11-10 3 15,0 0 7-15,0-1 7 0,1 1-8 0,-1-1 16 16,-1 0-2-16,4-1 18 0,-2 0-21 16,-1-1 19-16,1 2 6 0,0 0-11 0,0-3-7 15,0 3 5-15,1-1-20 0,-1 0 14 0,1-1-12 16,-1 3 6-16,1-2-2 0,0 0-16 0,-1 1-12 16,3-2-17-16,-1 2-44 0,0 0-23 15,0 0-39-15,1 0 3 0,0 0-79 16,0-2-106-16,1 2 0 0</inkml:trace>
  <inkml:trace contextRef="#ctx0" brushRef="#br0" timeOffset="11383.574">21097 1668 19 0,'1'-5'176'0,"-1"0"-24"0,3 1 15 15,-3-1-18-15,0 2-7 0,1-1-19 16,-2 1-6-16,1 1-22 0,1-1 0 0,0 2-9 16,-1 0-21-16,2 2 5 0,-1-1 10 0,1 2-15 15,-1 2 15-15,2-1-22 0,0 3 16 16,-3 1 5-16,2-2-22 0,-1 3-6 0,3 11 10 16,-1-2-17-16,-2-4-1 0,0-3 3 15,2 8-16-15,-3-4 27 0,1-3-27 0,-1-11-4 16,0 10 2-16,0-3-19 0,0-2 20 0,0-5 12 15,0 9-9-15,0-9-11 0,0 7 1 0,0-7 6 16,0 7 21-16,0-7-6 0,0 0 13 16,0 0-32-16,0 0 4 0,1 10-29 0,-1-12-4 15,-2-1 6-15,2-3 4 0,-1 0-9 0,-2-10-21 16,3 7 1-16,-5-15 8 0,2 6-4 16,0 2 3-16,1-1 2 0,1 5 2 0,1 1 8 15,-4 2 4-15,2 1-31 0,2 3 18 0,-1-2 3 16,1 0-5-16,0 2-6 0,0-1-5 15,0 6 6-15,0 0-4 0,0-7-28 16,0 7 17-16,0-8-19 0,13-5-26 0,-9 9 0 16,-1-1 20-16,2 1-19 0,10-2 18 15,-2-2 1-15,-4 2-6 0,2 4-16 0,-3-3 26 0,-1 2 10 16,-1 1-5-16,1 0 30 0,-2-1-21 16,-1 3 12-16,0-2 24 0,-1 1-1 0,0 1-6 15,0-1 29-15,0 1-16 0,-1-1 33 16,-2 1 6-16,0 0 1 0,0 0-10 0,0 0 24 15,3 8 1-15,-3-5-7 0,1 1-9 0,-1 1 15 16,-1 0-5-16,-1 1 1 0,1 0-1 0,-1 0-8 16,-4 11-8-16,5-5 7 0,1-1-23 0,0-1-28 15,0-1-8-15,0-2-16 0,0 3-41 16,0-1-23-16,10 9-52 0,0-5-12 0,-4-5-57 16,0 0-111-16,-1-1 1 0</inkml:trace>
  <inkml:trace contextRef="#ctx0" brushRef="#br0" timeOffset="11615.201">21457 1608 7 0,'0'-5'166'0,"0"1"-15"0,-1 1-10 0,0-1 15 16,-1 2-19-16,-2 1 0 0,0 1 2 15,2 1-17-15,-3 1-2 0,2 0-20 0,-1 2 11 16,1 0-31-16,0 2 6 0,0-2-11 15,1 1-1-15,-3 11-23 0,2-5 19 0,1 0-16 16,1-1-3-16,1 0-26 0,0-10-2 0,0 7-21 16,0 0-11-16,11 13-20 0,-4-12-26 15,-2 0-42-15,2-3-23 0,6 2-24 0,-5-7-74 16,-8 0-134-16,9 0 0 0</inkml:trace>
  <inkml:trace contextRef="#ctx0" brushRef="#br0" timeOffset="12237.746">21644 1391 82 0,'-1'-6'145'0,"1"1"-8"0,-1 1-9 15,1-1 1-15,-2 1 13 0,1-1-5 0,0 1-24 16,1-1 12-16,-2 3-32 0,0-1 18 0,2 0-16 15,-1 0-1-15,1 2-33 0,0 1-2 0,0 0-1 16,0 0-2-16,0 0 23 0,-2-5 0 16,2 7 5-16,0 1-24 0,0 0 22 15,1 2-28-15,-1 1 31 0,0-1-10 0,-1 2-5 16,1 2-16-16,0 0 17 0,0 6-28 0,0 2-1 16,0-1 15-16,0 1-35 0,0 2 11 0,0 0 2 15,0 1 12-15,0 0 18 0,14 19-29 16,-14-19 22-16,0 0 9 0,3-2-29 0,-3-9-13 15,0 3 34-15,0 2-30 0,0 1 21 16,0-2-26-16,0-1 1 0,0-2-23 0,0-1 14 16,0-2 7-16,0-1 14 0,0-6-4 0,0 8-39 15,-10 4 19-15,8-8 1 0,0-1 2 16,1-3-6-16,-1 3-6 0,2-2 35 0,0 1-26 16,0-2 24-16,-2 0-8 0,0-1-2 15,2-3-30-15,-1 1 7 0,0-3 3 0,0 1-32 16,1-3 29-16,0 1-41 0,-1-1 42 0,0-10 10 15,1 9-50-15,0-3 22 0,0-3 28 0,0 0-17 16,0 2-36-16,0 2 38 0,17-14-39 0,-11 9 49 16,-1 8-14-16,-1 1-4 0,0 1 4 15,1 2-33-15,9-2 9 0,-7 3 12 0,-2 0 4 16,4 3 11-16,-4 0 2 0,-5 0-2 16,0 0-32-16,21 13 27 0,-12-4 29 0,0 2-20 15,-1 0-14-15,-2-2 20 0,3 5 6 0,-2 1 9 16,-1-1-26-16,0-2-15 0,-2 0 29 15,0-3-1-15,-1 0-37 0,-1 0 3 0,4 4-2 16,-3-3 27-16,0-2-24 0,0-1-5 16,0-2-49-16,-1-1-19 0,-1 0-21 0,0-1-3 15,-1 0-63-15,0-2-4 0,0 0-24 0,0-1-366 16,0 0 1-16</inkml:trace>
  <inkml:trace contextRef="#ctx0" brushRef="#br0" timeOffset="14478.599">17749 2699 128 0,'0'0'116'0,"0"-12"1"0,0 12-2 0,0 0 21 16,0 0-11-16,0 0-3 0,0 0-12 16,0 0 10-16,0 0-6 0,0 0-10 0,0-13 5 15,0 13-21-15,0 0 10 0,0 0-18 16,0 0 25-16,0 0-19 0,-6-18-30 0,6 17 21 15,0 1-10-15,1 0-35 0,-1 1 21 0,0 0 1 16,2 1-3-16,-2 1 4 0,0 2-2 16,2 0-15-16,-2 1-7 0,1 2 35 0,-1 1-11 15,0 6-25-15,0 2 25 0,0 2 2 16,0 2-5-16,0 1-28 0,0-1 32 0,0 2-41 0,0-1 35 16,0 1-5-16,0-1-20 0,0 1 2 15,-6 21 35-15,1-24-13 0,2 2-49 0,0-4 52 16,-1-1-37-16,2-5-4 0,-1-1 19 15,2-3-11-15,-1 0 8 0,0-4-5 0,2 0-13 16,-1 0 29-16,0 1-11 0,1-2 30 0,0-1-2 16,-1 0-5-16,1 0 9 0,-1-4-19 15,1 0 1-15,-2-3-35 0,2 0 28 0,1-12-50 16,-1-2 22-16,0 8-11 0,0-7-18 16,0-4 20-16,0-3-22 0,0-1 28 0,10-26-46 15,-10 39 31-15,0-7-23 0,0-2-3 0,0-1 31 16,9-23 4-16,-6 25-38 0,-3 3 14 0,2-1-15 15,0 6 31-15,3-2-12 0,-1 3 0 0,0-1-16 16,2-1 25-16,-1 4-38 0,3-2 13 16,-1-1-9-16,3 4 3 0,-3-2 38 0,2 1-26 15,-3 3 25-15,2 3-9 0,-5 0-9 16,2 1-15-16,0 0-7 0,-1 2 33 0,-1 0-22 16,1 1 7-16,0 0-12 0,-4 0 7 0,0 0 2 15,8 0 19-15,7 16-8 0,-7-9 9 0,1 5-8 16,-5-2 18-16,3 3 17 0,-2 0-32 15,-1-3 33-15,0 5-15 0,0-2-4 0,-2 3-8 16,-1-5 9-16,0-2 5 0,-1-9-1 16,0 9-13-16,0 0-13 0,0-1 17 0,0-1 4 15,0 0-5-15,0 0 18 0,0-7-33 16,-13 17 9-16,10-12 4 0,1 0-12 0,-1 1 11 16,-1-3-15-16,0 2 9 0,-5 4 9 0,-1-2 0 15,3-1 3-15,0-1 3 0,0-2-17 16,-1-1 15-16,2 1-16 0,2-1 31 15,-1-1-22-15,0-1 4 0,-1 2 17 0,1-2 8 16,1 0-17-16,1 0 29 0,-1 0-28 0,1 0 18 16,0 0-4-16,2 0 31 0,-5 0-17 0,3 0-6 15,3 0-7-15,0 0 27 0,0 0-14 16,0 0-16-16,0 0 19 0,0 0-23 0,-7 0 27 16,7 0-10-16,0 0-13 0,0 0 6 0,0 0 12 15,-7 0-21-15,7 0-4 0,0 0 14 16,0 0-27-16,0 0 3 0,-13 9 16 0,11-7-11 15,1 0-12-15,0 0 11 0,1 1 3 16,0-2-4-16,-1 1-14 0,0-1 35 0,1 0-1 16,0-1 23-16,-1 3-14 0,0-3 12 0,1 0 0 15,0 0-18-15,0 0 30 0,0 0-10 0,0 0-54 16,0 0 61-16,-13-12-36 0,12 10-1 16,-1 0-9-16,0 1 4 0,0-1-3 0,0 0-16 15,-2 0 43-15,2 0-49 0,0-1 34 16,0 2-16-16,0 0 20 0,2 1-39 0,-1-2 32 15,0 1-18-15,1 1 17 0,-1-1-8 0,-1 1 10 16,2-1-14-16,0 0-16 0,-1 1-10 16,2-1 24-16,-1 1 36 0,0 0-40 0,0 0 2 15,0 0 18-15,0 2 13 0,0 0-28 0,2 1 19 16,-1-2-32-16,1 2 7 0,0 1-4 16,0 1 9-16,0-1 30 0,0 1-2 0,7 7-36 15,-1 2 15-15,-3-4 0 0,-1 0 14 0,2 4 2 16,2-3-34-16,1 3-2 0,-1-1-11 15,3 0 24-15,-5 0-12 0,4-1-10 0,1 0-7 16,-3-5-8-16,2 4-5 0,-2-1-9 0,1 0-42 16,-2-3-38-16,-3-2-36 0,1-2-21 15,1-1-95-15,-3-2-279 0,3 2 0 0</inkml:trace>
  <inkml:trace contextRef="#ctx0" brushRef="#br0" timeOffset="14953.435">18017 3064 17 0,'-2'0'176'0,"2"2"-14"0,1-2-13 0,0 0-21 15,0 1 0-15,2-1-22 0,-1-1-4 16,1 1-15-16,0 1-1 0,2-2-1 0,-2-1-30 15,2 1 8-15,0 0-15 0,0-2-8 16,0 1 9-16,0 0-11 0,10-5 6 0,-6 3-5 16,-1-2 0-16,0 0-24 0,-4 0 15 0,6-3-18 15,-1-2 12-15,-2 1 1 0,-4 2-9 0,5-4 8 16,-5 0-22-16,3-2 17 0,1-1-13 16,-1-3 17-16,4 1-26 0,-7-1 0 0,-1 6 24 15,0 1-12-15,-1 2 6 0,0 3-12 0,-1-1 16 16,0 7 0-16,0 0-11 0,0-7 9 15,0 7-8-15,0-7 20 0,0 7-15 0,-11-11 21 16,7 9 12-16,0 2-6 0,0 0-9 0,0 0-10 16,-1 2 15-16,-1 0-3 0,2 3-5 15,-6 4 22-15,0 2-18 0,1 1-3 0,0 0 5 16,3-2-11-16,2-1 17 0,0-1-25 0,2 1-14 16,0-2 28-16,2 1 0 0,0-1-18 0,0-1 2 15,0-6-18-15,0 6-3 0,0 0-22 16,14 12-8-16,-6-7-11 0,2-2-30 0,0-4-20 15,-1 0-17-15,0-3-40 0,1 0-17 0,-1-2-21 16,-9 0-79-16,12 0-74 0,17-11 1 16</inkml:trace>
  <inkml:trace contextRef="#ctx0" brushRef="#br0" timeOffset="15383.008">18382 2819 153 0,'1'-2'153'0,"0"-1"0"0,0 1-11 0,0 0 6 15,0-1-2-15,-1 2-27 0,0 0 14 16,0-1-21-16,1 1-3 0,-1 0-10 0,-1 2 6 16,1 0-28-16,-3 0-4 0,1 1 16 0,-1 1-25 15,-1-2-4-15,1 3-18 0,-1-1 7 0,0 0 8 16,-1 0-35-16,1 2 11 0,0-1 4 15,-3 10-2-15,0-7-21 0,2 0 15 0,2-1-4 16,-2-2-20-16,4 0-6 0,-1 0-23 0,1 1 12 16,0-1 11-16,1-4 4 0,0 0-14 15,0 0 2-15,0 0-9 0,0 6-2 0,11 2 1 16,-8-6-9-16,2 0 5 0,1 1-7 16,-2-1 7-16,0 1-5 0,1 0 4 0,0 0 16 15,-1 1-12-15,0 0 11 0,0 0-3 0,-2 1 13 16,1 1 3-16,2 7 6 0,-2-2-12 15,-3-2 17-15,0 0-1 0,0-9 2 0,0 8 4 16,0-2 0-16,0 1-19 0,0 0 1 0,-11 5 10 16,3 1-5-16,0-2 9 0,2-4-13 15,0-1 5-15,0-1-25 0,0-2-12 0,1-1-36 16,-1-1-23-16,1 1-12 0,1-2-41 0,4 0-85 16,0 0-136-16,-14-11 0 0</inkml:trace>
  <inkml:trace contextRef="#ctx0" brushRef="#br0" timeOffset="15776.999">18567 2672 40 0,'2'-5'174'0,"-2"1"-16"16,0 0-1-16,1 0-1 0,0 0-3 0,0 1 3 16,0 0-12-16,-1-1-27 0,-1 2 16 15,2-1-12-15,-1 1-13 0,1-1 9 0,0 2-16 16,-1-1 9-16,2 2-7 0,-2 0 35 0,1 0-24 16,-1 0-22-16,1 3-15 0,-1-2 63 0,1 4-9 15,-1-2-32-15,0 2-18 0,1 1-7 16,0 12 21-16,0 0-14 0,0-4-15 15,0 6-1-15,-1-11-2 0,0 5-3 0,0 2 12 16,11 19-25-16,-9-14-5 0,-2-6-8 0,1 5-1 16,-1-2 7-16,0 1-15 0,0-1-5 0,0-4 18 15,0-2-21-15,2-2-19 0,-2-2-34 16,2 0-16-16,-2-2-31 0,0 0-32 0,0-6-20 16,0 0-23-16,0 0-33 0,0 7-62 15,0-7-439-15,-11 11 0 0,9-10 0 0</inkml:trace>
  <inkml:trace contextRef="#ctx0" brushRef="#br0" timeOffset="15950.925">18450 2912 3 0,'-4'0'178'0,"2"-2"-25"0,1 2-19 0,1-2-5 16,2-1-32-16,0 0-13 0,2 0-21 0,14-2-41 15,0-4-38-15,4 1-45 0,2-1-60 0,0 1-119 16,-2-1 11-16</inkml:trace>
  <inkml:trace contextRef="#ctx0" brushRef="#br0" timeOffset="16208.532">18849 2898 160 0,'2'2'230'0,"-1"1"12"0,0-1-12 0,-3 1-11 16,2-1 14-16,-1 1-19 0,1 0-6 15,-1 0-1-15,1 0-9 0,-2 0 4 0,2-1-18 16,0 1-11-16,-2-2-37 0,2 1 11 16,0 0-8-16,-3 0-7 0,5-1 6 0,-2 0 1 15,0 1 6-15,-3 0-19 0,4-1-6 16,-2-1-11-16,2 0-28 0,-1 0-11 0,-1 0-28 15,0-1-35-15,1-1-56 0,-1 0-25 0,1 1-40 16,-1-1-31-16,1-1-56 0,-1-2-711 16,2 2 0-16,-1-2 0 0</inkml:trace>
  <inkml:trace contextRef="#ctx0" brushRef="#br0" timeOffset="16867.546">19222 2791 10 0,'0'-3'192'0,"-1"1"-12"15,1-2-11-15,1 3 2 0,0-2 2 0,-2 3-22 16,2-2-15-16,-1 0-2 0,0 1-2 16,1-1-37-16,0 0 12 0,-1 0-16 0,0 1 10 15,0 1-5-15,0-2-28 0,0 1-4 0,0 1 12 16,1 0-5-16,-1 0-21 0,1 3-17 15,0-2 36-15,-1 1-36 0,0 2 27 0,0 1-24 16,0 1 43-16,0 0-26 0,1 2 0 16,-1 1-32-16,0 5 4 0,0 0 23 0,0 2-24 15,0-1 40-15,0-1-9 0,0-1-35 16,0-3 31-16,0-1-17 0,0-1-11 0,0-1 21 16,0-1 3-16,0-6-24 0,0 8-16 0,0-1 24 15,0-7 11-15,0 5-3 0,0-5-8 16,0 8 3-16,0-8 14 0,0 0-22 0,0 0 4 15,0 0-8-15,1 10 17 0,-1-12-24 0,0-3-3 16,1 1 14-16,0-2-10 0,1 0-44 16,2-11 16-16,0-1 19 0,1 3-26 0,0-2-21 15,-2 3 54-15,4 0-22 0,2 0-16 0,-3 3 36 16,2 2-42-16,-3 0 29 0,2 2-21 0,-3 2 4 16,1 1-14-16,0 0 17 0,-1 2 29 15,0 0-7-15,-1 1-13 0,4 0 4 16,-4 0-15-16,2 1 23 0,-5 0-3 0,0 0-23 15,8 0 7-15,-8 0 1 0,23 20 13 0,-16-13-23 16,2 3 16-16,-1 1-14 0,-3 4-23 0,0-5-26 16,-3 0 14-16,-2-10-15 0,0 8-41 15,0 0-14-15,0-1-30 0,0 0-10 0,0-1-65 16,0 1-334-16,0-7 0 0</inkml:trace>
  <inkml:trace contextRef="#ctx0" brushRef="#br0" timeOffset="17289.252">19606 2796 98 0,'-2'-3'141'0,"-2"-2"-1"16,3 1-20-16,0-2 24 0,-1 3-24 15,1 0 1-15,0 0-14 0,-1 0 2 0,1 1-13 16,0 1-12-16,0 0 7 0,-1 1-6 0,0 0-4 15,-1 1 11-15,-1 2 7 0,1-2 2 0,-2 3-27 16,1 0 6-16,-6 8-28 0,2-1 37 0,0-3-12 16,1-1-18-16,3 1-13 0,1-1-6 15,0 0-4-15,0 0-10 0,2-1 12 16,0 0-4-16,-1 0-31 0,2-6 16 0,0 0-18 16,0 8-6-16,0-2-15 0,0-6 28 0,0 7-12 15,0-7 5-15,0 7-7 0,13 1 0 16,-10-6 6-16,0-2 4 0,0 1-8 0,2-1-5 15,-2 1 20-15,1-2 6 0,-1 0-15 0,0 1 47 16,0 0-14-16,0-2 17 0,0 1-34 16,0 0 47-16,-3 1-15 0,0 0-12 0,0 0 5 15,0 0-16-15,0 0-1 0,0 0-1 0,8 0-13 16,-8 0-15-16,6 0 0 0,-6 0-12 16,0 0-37-16,8 0 0 0,-8 0-18 0,7 0-48 15,-7 0-6-15,9 0-27 0,-9 0-20 0,8 0-90 16,-2 0-217-16,-6 0 0 0</inkml:trace>
  <inkml:trace contextRef="#ctx0" brushRef="#br0" timeOffset="18166.237">19807 2735 7 0,'2'-2'190'15,"-3"0"-9"-15,1 1-10 0,1 1-7 0,-1 1-11 16,0 0-9-16,0 2-29 0,0 1 3 0,2 1-15 16,-2 1 11-16,2 1-14 0,-1 11-22 15,-1-8 6-15,9 18-18 0,-6-9-8 0,1-1 6 16,-2 1-9-16,0-3-16 0,0-3 20 0,-1-2-22 16,1-1 18-16,-2-4 4 0,0 0-21 15,0 0 1-15,0-1 5 0,2-1-22 0,-2 1 28 16,0-5 31-16,0 0-17 0,0 0 4 0,0 0-26 15,0 7 19-15,0-7-9 0,2 5-25 16,-2-8 12-16,1-3-17 0,-1 0-2 0,0 0-28 16,2-13 11-16,-2 9 13 0,0-4-5 15,0-4-25-15,0 0 32 0,0 1-25 0,0 1 7 16,14-16-11-16,-11 19 15 0,3 0-27 16,-2 4 21-16,1 2 6 0,0 1-15 0,0 2 8 15,-1 1-27-15,0 0 22 0,-1 2-1 0,-3 1 10 16,0 0-5-16,0 0 5 0,9 0-2 0,12 17 11 15,-12-7-15-15,0 0 7 0,-2 1 4 16,0 2-23-16,-1-1 13 0,0-1-8 0,-2-3 11 16,-1 2 9-16,-1-3-38 0,0 0 15 15,1-2 29-15,-2 2-25 0,2-3 8 0,-3 1 3 16,2-1 4-16,-1 1-22 0,0-2 33 0,-1 0-32 16,1-1 26-16,0 0-7 0,0-1-35 15,0 1 12-15,-1-2 5 0,0 0 4 0,0 0-1 16,6-13-6-16,-4 8 6 0,3-9 4 15,-2 1 5-15,0 3 8 0,0 0-15 0,0 2-1 16,-1 1-13-16,1 1 48 0,-1-1-13 16,0 3-8-16,2-1 23 0,-2 2-11 0,0-2-1 15,0 2-14-15,1-1 16 0,0 1-27 16,1 2 19-16,-1 0-9 0,1 1 6 0,-4 0-2 16,0 0 11-16,9 0-3 0,-9 0-2 0,15 11 21 15,-5-2-38-15,0 1-5 0,-2 1 39 16,-2-2-25-16,-1-2-9 0,1-1-14 0,-1 1 13 15,-1 0-15-15,-1-1 15 0,1-2-14 16,0 1 0-16,0-2-2 0,-1 1 4 0,3-1-12 16,-2 0 0-16,0-1 11 0,1 1-23 0,1-2 11 15,-6-1-3-15,0 0-7 0,10 0 3 16,12-10 6-16,-12 0-2 0,0 2-4 0,-3-1 8 16,1-3-8-16,2-1 19 0,-2 0 0 0,0-3-8 15,-1 2 23-15,-5 2 10 0,5-2-11 16,-6 2 16-16,1 2 23 0,-1 2 14 0,-1 0 6 15,0 2 21-15,2 1-13 0,-2 5-11 0,0 0 13 16,0 0-11-16,0 0-3 0,0 0 0 0,-7-9-2 16,3 10 59-16,0 1 0 0,0 3-46 15,-4 6-20-15,2 2 50 0,0 2-22 0,2-3-28 16,2 0-15-16,-1 3 47 0,3-1-27 16,0-6-7-16,12 16-41 0,-3-10-19 0,0 0-12 15,3-3-48-15,1-4-28 0,3-2-49 16,4 1-59-16,-2-5-412 0,-8-1 0 0</inkml:trace>
  <inkml:trace contextRef="#ctx0" brushRef="#br0" timeOffset="20048.558">26277 2737 61 0,'0'0'143'16,"0"0"15"-16,0 0-4 0,0-13-3 15,0 13 9-15,0 0-28 0,0 0 8 0,0 0-5 16,0 0-2-16,0 0-15 0,0 0 8 0,-9 14-5 16,9 4-11-16,2-4-12 0,-2 4 2 0,0 0 15 15,0 0-43-15,0 1 3 0,0-12 4 16,0 3 6-16,0 0-33 0,0 0-1 0,0-2 2 16,0 0-27-16,0-1 5 0,0-1-25 15,0-6-23-15,0 8-22 0,0-8-31 0,0 6-11 16,0-6-32-16,0 0-38 0,0 0-84 0,-4 9-260 15,4-11 0-15</inkml:trace>
  <inkml:trace contextRef="#ctx0" brushRef="#br0" timeOffset="20325.817">26272 2523 85 0,'0'-4'191'15,"0"1"14"-15,0 0 1 0,0 2-28 0,0-1 21 16,0 0-34-16,0 0 10 0,0 1-42 16,0 0 7-16,0-1-37 0,0 1 0 0,0-1 3 15,0 1-14-15,0 1-36 0,0-2-17 0,0 2-10 16,-2 0-24-16,2 0-31 0,0 2-29 0,2 1-29 15,-2 1-44-15,2 1-57 0,-1-1-111 16,1 2-63-16,4 8 0 0</inkml:trace>
  <inkml:trace contextRef="#ctx0" brushRef="#br0" timeOffset="21043.616">26354 2696 67 0,'2'2'138'0,"-2"-1"-6"16,2 3-24-16,0 0 4 0,2 1-6 0,-3 0-1 15,1 1-13-15,4 8-9 0,2-1-13 16,-6-1 11-16,4 1-9 0,-3-2 2 0,3 3-14 16,-4-4 6-16,0-1-12 0,-1 0-6 0,1-1-1 15,-2 0 13-15,0-1-15 0,0 1-2 16,0-3-20-16,0 2 20 0,0-1-23 0,2 0 22 15,-2-6-12-15,0 0 2 0,0 6-8 0,0-6-9 16,0 9 6-16,0-9 13 0,0 7 10 16,0-2-9-16,0-5 13 0,0 0-16 15,0 0 5-15,0 7-14 0,-4-1 19 0,4-6-17 16,2-2 4-16,0-2 9 0,-2 0-13 0,3 0-25 16,-1-2 8-16,3-9 14 0,3-2 0 0,-3-1-10 15,1 0-9-15,1-1 10 0,-2-1-2 16,1 2-12-16,-1 2 27 0,1-2-22 0,0 6 2 15,-2 3-7-15,-2 2 15 0,0 3-9 16,0-2-3-16,-1 3-20 0,1-1 15 0,0 1 9 16,-2 2-15-16,4 0 9 0,0 1 11 15,-4 0-28-15,0 0 22 0,0 0-7 0,5 0 2 16,7 11-1-16,-10-7-6 0,7 8 4 16,-3 0 13-16,0-1-13 0,-2-4-19 0,0 2 18 15,-4 0-5-15,2-1-11 0,0-2 8 0,-1 0-20 16,1 0 32-16,-2-1-27 0,0 1 19 0,0-2 0 15,2 3-3-15,-2-3-10 0,0 0 11 16,0 1-13-16,2-1 9 0,-2-1-9 0,0 2 17 16,0-3-7-16,0 0 2 0,0-2 4 0,0 0-10 15,0 0 17-15,0 0 6 0,0 0-16 16,2 6 15-16,0-8-12 0,-2-2 9 0,0 1-19 16,2-4 16-16,1 1-10 0,2-7 17 15,-1-2-8-15,1 4 12 0,-3 1 0 0,2 1 5 16,3-4-3-16,-2 2-10 0,-1-5 9 0,-1 7 8 15,3 0 1-15,-4 2-15 0,1 2 16 16,1-1 14-16,0 2-21 0,1 0-15 0,-2 2 13 16,1-1 5-16,0 2-8 0,-1 1-9 0,1 0 5 15,0 0 14-15,-4 0-28 0,0 0 12 16,7 0 6-16,-7 0 3 0,23 18-17 0,-12-8-12 16,-4-3-21-16,-1 1-7 0,-3-1-21 0,5 7-30 15,-6-4 6-15,4-2-59 0,-4 1-44 16,0-2-63-16,-2-2-96 0,2 0 0 15</inkml:trace>
  <inkml:trace contextRef="#ctx0" brushRef="#br0" timeOffset="21735.63">26973 2693 131 0,'0'-4'151'0,"0"1"-25"0,0-1 13 0,-2 2 1 16,0-1-28-16,0 1-2 0,0 0-17 0,-1 0 23 15,0 2-37-15,-1 0 12 0,0 2 6 0,-3 0-23 16,3 0 7-16,-10 4-27 0,5 0 3 16,-4 0 1-16,5-2-13 0,0 3 6 15,-3 1-12-15,3-1-21 0,2-1 10 0,4-1-2 16,-3 0-21-16,3 1-16 0,2-3-24 0,0 2-12 15,0-5-5-15,0 0 13 0,0 0-19 16,0 8 21-16,0-8-15 0,15 12 0 16,-11-10 18-16,0-2 7 0,2 1-3 0,-3-2 2 15,1 0 10-15,0-1 11 0,-1 0 6 0,2 0 30 16,-3-2 17-16,2 1 12 0,-2-1-10 0,-1-1 3 16,3 1-2-16,-2 1 20 0,-2-2-9 15,2 2 8-15,0-1 26 0,-2 1-33 0,3 0 35 16,-1 1-29-16,-2-1 15 0,2 0 34 15,-2 0-19-15,2 1-12 0,1 0 19 0,-3-1 4 16,0 1-3-16,0 0-20 0,2 0-22 16,-2 2 7-16,0-2-27 0,0 1 25 0,0-1-6 15,2 2-29-15,-2-1 19 0,1 1-16 16,-1 0-6-16,0 0 4 0,0 0-17 0,0 0 21 16,2 11-17-16,-2-5 0 0,0 1-27 0,0-1 26 15,0 13 6-15,0-12-13 0,0 8-16 0,0 1 17 16,0 2 16-16,0 2-40 0,0-1 28 15,0 2-7-15,0-1 9 0,-7 24-21 0,7-33 1 16,0 5 16-16,0 4-9 0,0 1-1 0,0 0-24 16,0-2 25-16,0 1 3 0,0 0 15 15,0 0-33-15,0-1 20 0,0-4-12 0,0-2 18 16,0-1-17-16,0-2 12 0,0-2-34 0,0 0 33 16,0-1-6-16,0 0 3 0,0-7 3 15,0 5-9-15,0-5 8 0,-7 16 13 0,5-14-25 16,-1 1 7-16,-1-1 4 0,2-2-10 0,0 1 0 15,0 0 2-15,-1-1 3 0,-3 0-15 16,1-1-7-16,0-2-32 0,1 2-7 0,1-3-5 16,-7-6-53-16,-2-1-33 0,3-5-42 15,0 0-46-15,0-2-510 0,4-2 0 0,-1 0 0 16</inkml:trace>
  <inkml:trace contextRef="#ctx0" brushRef="#br0" timeOffset="22785.996">25459 2160 27 0,'0'0'98'15,"-15"13"-14"-15,15-13-9 0,0 0-12 0,0 0 13 16,0 0 4-16,0 0-10 0,0 0 7 15,0 0-3-15,0 0-2 0,0 14 3 0,0-14 3 16,0 0-14-16,0 0-5 0,0 0 0 0,15 17-5 16,3-16 6-16,1 0-18 0,5-1-2 0,-13 0-4 15,8 0-2-15,4 0 8 0,3 0-8 16,2 0 4-16,2 0-18 0,3 0 3 0,1 0 5 16,31-10-15-16,-26 9-6 0,-3 1 0 15,4-2 0-15,-2 0 10 0,3 0-7 0,-3 2 12 16,0-1-5-16,2 0 0 0,3-1-17 0,-1 1 10 15,2-1-9-15,0 1-6 0,2 0 13 0,-2 1-3 16,-1 0 4-16,2-2-2 0,-22 2-11 16,10 0 7-16,3 0-2 0,6 0-1 0,0 0-3 15,-2 0 13-15,2 0-10 0,1 0 0 16,-1 0-9-16,40-9 7 0,-40 9-11 0,-4-3-9 16,3 2 20-16,-5 1-20 0,0 0 4 0,-19 0-5 15,8 0 12-15,4 0 10 0,5 0-8 0,-3 0 6 16,1 0-8-16,-1 0 10 0,0 0-14 15,-1 0 25-15,-1 0-21 0,2 0 10 0,-1 0-6 16,1 0-5-16,2 0-5 0,-1 0 20 16,1 0-28-16,0 0 23 0,0 0 0 0,-3 0-9 15,-1 0-4-15,-2 0 17 0,-1 0-8 0,-3 0-4 16,-4 0-11-16,-2 0 21 0,-1 0-2 16,-3 0-18-16,-4 0-9 0,9-7-14 0,-12 6-14 15,-1 1-12-15,-2-1-33 0,2 1-28 0,-3-1-86 16,-2-1 19-16</inkml:trace>
  <inkml:trace contextRef="#ctx0" brushRef="#br0" timeOffset="25179.067">25434 2128 1 0,'0'0'49'0,"0"0"23"15,0 0 8-15,0 13-26 0,0-13-15 16,0 0 43-16,0 0 1 0,0 0-3 0,0 0 10 15,0 0-3-15,0 0-6 0,0 0-6 0,0 0 3 16,0 0-29-16,0 0 31 0,0 0-24 0,0 0-8 16,0 0 8-16,0 0-13 0,0 0-6 15,0 0 5-15,0 0-9 0,0 12-16 0,0-12 12 16,-14 19 4-16,15-16-18 0,2 2 22 16,-1-2-10-16,0 2 15 0,-1 1-25 0,7 9 17 15,-6-4-17-15,0 0 10 0,-2-1-18 0,1 11 23 16,-1-13-11-16,0 5 2 0,0 4-7 15,-10 20 0-15,6-17 12 0,0 1-8 0,-3-1 1 16,0 3-3-16,1 0 6 0,-1 1-1 16,1-4-4-16,0 6 10 0,-3-1-15 0,2 2-3 15,-2 0-8-15,0-1 12 0,1 1-3 0,1 1-13 16,-3-3 18-16,4 1 1 0,-2 0 6 0,1 0-16 16,-3 2-12-16,3-5 9 0,-1 5-7 15,1-2 4-15,-3-2 9 0,2 2-1 0,-3-1-21 16,1 3 21-16,3-4-14 0,-1 0 6 0,-1 0 9 15,0 2-20-15,0-1 36 0,2-2-22 16,1 2 7-16,-2-3-21 0,4 1 11 0,-2-2-8 16,1 0 14-16,1-3 1 0,-1-1 14 15,-2 3-17-15,2-2-11 0,1-2 1 0,2 1 10 16,-2 0-3-16,-3-1-9 0,2 0 12 16,1-1-17-16,2 0 15 0,-1 2 2 15,1-5-8-15,-2 5 24 0,2-5-26 0,1-2-3 0,1-10 25 16,0 9-16-16,0-1-1 0,0 0-6 15,0-2 3-15,0-6 8 0,0 9-6 0,0-2 16 16,0-7-9-16,0 8-2 0,0-2-5 0,0-6-6 16,0 9-4-16,0-9-2 0,0 7 22 15,0-2-17-15,0-5 15 0,0 9-5 0,0-9 2 16,0 7-11-16,0-7 8 0,0 7 3 16,0-7-4-16,0 8 4 0,0-1 1 0,0-7 10 15,0 7-9-15,0-7-16 0,0 7 2 0,0-7 17 16,12 15 1-16,-11-10-12 0,1-1 4 15,-1 0 7-15,1 0-9 0,1 0 8 0,-1-2-23 16,0 3 22-16,0-2-4 0,1 0-7 0,-1 0 25 16,1 0-22-16,-2-1 12 0,1 1 17 0,3-1-8 15,-3 1-2-15,0 0-4 0,3-1-6 16,0-1 22-16,0 1-28 0,0 0 0 16,2-1 2-16,0-1 4 0,12 2 10 0,-11-2-6 15,2 0-9-15,4 0 10 0,5 0-2 0,1 0-2 16,1 0 14-16,-1 0-34 0,-1 0 18 15,2 0-18-15,0 0 6 0,-2 0 0 0,0 0 15 16,1-7-10-16,-1 7 24 0,23-8-14 0,-22 4-8 16,2 2-4-16,-1-1 1 0,0 0 9 0,0-1-23 15,0 2 21-15,2 0 2 0,0 0 6 16,2 0-5-16,2 1-11 0,0 1 15 16,4-1 12-16,1 1-16 0,-17 0-5 0,8 0-16 15,6 0 39-15,3 0-9 0,1 0 13 16,-1 0-25-16,37 10 5 0,-35-8 17 0,0-1-23 15,-4 0-19-15,3 0 25 0,-18-1-6 0,8 0-30 16,4 0 29-16,2 0 7 0,1 0-5 0,1 0-27 16,3 0 31-16,-3 0-10 0,1 0 19 15,-1 0-38-15,0 0 13 0,1 0-8 0,31-9-2 16,-32 7 4-16,0-1 11 0,-3 1 2 0,1-3 11 16,2 2-4-16,-2-1-7 0,1 0-13 15,1-1-4-15,0 3 21 0,-3 0 3 0,1-2-2 16,2 1-5-16,1 1 1 0,-4 1 1 15,6-2-16-15,-2 2-5 0,-1-1 30 0,-1 2-14 16,3-1-11-16,-1 0 14 0,-1-1-28 0,-2 2 14 16,1-2-7-16,1 2 36 0,-16 0-18 0,6 0-19 15,6 0 6-15,2 0 13 0,0 0-2 16,1 0-3-16,-2 0-5 0,1 0 10 16,0 0 9-16,0 0-26 0,-1 0 18 0,1 0 3 15,-4 0-12-15,4 0-9 0,-4 0 13 0,-3 0-17 16,1 0 27-16,-3 0-2 15,-1-7-8-15,-3 7-2 0,-4 0 5 0,2 0 24 16,-5 0-30-16,-1 0-6 0,1 0 18 16,-4 0-15-16,-5 0 0 0,9 0 3 0,-9 0 24 0,8 0-18 15,-8 0-1-15,8 0 11 0,0 0 3 16,-8 0-6-16,7-6 12 0,-7 6-26 0,6 0 22 16,-6 0 15-16,0 0 2 0,8 0-8 15,-8 0 33-15,7 0-27 0,-7 0 5 0,0 0-9 16,7 0-22-16,-7 0 35 0,0-7-17 15,0 7-18-15,0 0 53 0,13-11-22 0,-13 10-13 16,1-2-24-16,1 0 22 0,0-1 3 16,-2 0-15-16,2-3 18 0,-2 1-6 0,0-1 2 15,0-3 23-15,0-5-10 0,0-3-15 16,0-4 6-16,0 2 2 0,0-2 14 0,0 1-36 16,0-1 4-16,-14-27 10 0,12 27-16 0,-2-3 21 15,-1 2 2-15,3 0 22 0,0-3-18 16,2 0-8-16,0 12 14 0,0-6-51 0,0-4 32 15,0-2 6-15,0-1-9 0,0-1-18 0,0 2 36 16,0-1 2-16,0-1-15 0,0 2-22 0,0 1 31 16,6 1-33-16,-6 0 5 0,15-20 6 15,-15 23-17-15,2 0 18 0,0 1-13 0,-1 2 2 16,2-2-13-16,-3 1 15 0,0 10-3 0,0-4-36 16,0-2 20-16,15-15-8 0,-13 18 13 15,0 1 12-15,3-3-12 0,-5 3-24 0,5 2 21 16,-2-1 16-16,-2 3 11 0,-1-1-45 0,1 1 43 15,0 2-9-15,0-1-13 0,0 1 15 16,-1 0-33-16,0 0 10 0,1 0-9 0,-1-2 18 16,2 1 3-16,0-1 8 0,-2 0 2 15,0 1 18-15,2 1-27 0,-2-2-27 16,0 1 31-16,2 1-12 0,-2-1 3 0,1 0-15 16,-1 6 28-16,0 0 20 0,0-8 9 0,0 1-14 15,0 7-19-15,0-8 21 0,0 1-7 0,0 1-40 16,0 6 25-16,0-8-13 0,0 1 20 0,0 7-3 15,0-9-9-15,0 2 1 0,0 7-4 16,0-7 8-16,0 7 1 0,0-9 14 0,0 2-30 16,0 7 28-16,0-8-24 0,0 8 21 15,0-9-1-15,0 4-31 0,0 5 17 0,0-8-11 16,0 8-6-16,0-7-9 0,0 7 9 0,0-8-2 16,0 8-34-16,0-7 1 0,0 7 20 15,0-7-15-15,0 7-25 0,0-8-8 0,0 8-22 16,0-6-5-16,0 6-13 0,0-7-47 0,0 7-24 15,0-8-208-15,0 8 0 0</inkml:trace>
  <inkml:trace contextRef="#ctx0" brushRef="#br0" timeOffset="29511.03">17827 3557 76 0,'0'0'83'0,"0"0"16"0,14 0-10 0,-14 0 14 16,0 0 0-16,0 0 9 0,0 0 15 15,0 0 6-15,0 0-7 0,0 0-10 0,0 0-14 16,0 0 10-16,0 0-4 0,0 0-25 0,0 0 10 15,0 0 1-15,0 0-9 0,0 0-6 16,0 0 2-16,0 0-18 0,14 0 1 0,1 0-2 16,-14 6 22-16,0 2-5 0,-1-1 1 0,5 21 6 15,-5-18-6-15,0 2-1 0,0 6-16 16,0 2 6-16,0-2 1 0,0-1-11 0,0 1 7 16,0-2 0-16,0 0-14 0,0-1 19 15,7 1-19-15,-7-2 4 0,9 10-41 0,-9-15 6 16,1-1 8-16,0-2-2 0,-1-6-14 0,0 0 22 15,0 7-3-15,0-7 16 0,0 7-31 16,0-7 25-16,0 6-39 0,0-6 8 0,0 0 17 16,0 0-2-16,0 7-19 0,1-10 17 0,-2-1-5 15,1-2 3-15,0-1-11 0,0-13-9 16,0 8-5-16,0-6-7 0,0-3-28 0,0-5 40 16,0-1-13-16,0 1 21 0,0 0-21 15,0 0-26-15,10-23 17 0,-7 27 0 0,1 2 5 16,2 1 21-16,-3 4-16 0,1 0-17 0,-1 3 3 15,0 3-4-15,0 0 32 0,1-6-26 0,2 9-13 16,-1 0 2-16,-3 1 34 0,3 2-26 16,0 1-14-16,0-1-11 0,1 2 30 0,-2 1-16 15,3 0 10-15,-1 0 6 0,-6 0 1 0,9 0-10 16,15 14 37-16,-11-6-34 0,-2 0-11 16,-5 1 29-16,0-1-13 0,-2-1 15 0,4 4 0 15,-5-1-18-15,0-2 18 0,-2-1-10 0,1 0 14 16,-2 0-20-16,0 0 4 0,0-7 18 15,0 0 1-15,0 7-11 0,0 0-3 0,0-7 4 16,0 7 16-16,0 0-29 0,-11 4 2 0,9-7 11 16,-2-1-5-16,0-1 6 0,-1 1-49 0,1-1 10 15,-2 0-17-15,1-2-18 0,0 0-25 16,-2 1 0-16,2-1-16 0,5 0-36 0,0 0-21 16,-8 0-26-16,1 0-229 0,7 0 0 15</inkml:trace>
  <inkml:trace contextRef="#ctx0" brushRef="#br0" timeOffset="30261.801">18199 3448 15 0,'0'-4'145'0,"1"1"-11"0,0-1 11 16,-1 2 2-16,2 1-9 0,-2-1-20 0,0 0 16 15,1 0-4-15,0 1-23 0,-1-1 3 0,1 1 16 16,-1 1-3-16,0-2-13 0,0 1 30 0,2 1-34 15,-2-1 22-15,0 0-26 0,0 1 2 0,1 0-11 16,-1 0-12-16,0 0-16 0,1 0-6 16,0 2-4-16,1 1 13 0,-1-1-12 15,1 2 0-15,-2 0 16 0,2 1-6 0,0 1-13 16,2 10 6-16,-1 0-33 0,1 0 0 0,0 2 25 16,-2-1 17-16,0 4-22 0,-1-2 0 15,1-1 6-15,1 2-13 0,-2-1 1 0,-1-3 21 16,5-1-31-16,-4-2-11 0,-1 0 11 0,0-2-1 15,0-3-3-15,0 2-6 0,0-2 0 16,0 1 4-16,0-2 9 0,0-1-18 0,0-6 9 16,0 7-20-16,0-7 16 0,0 0-4 0,0 6-9 15,0-6-6-15,0 0 17 0,0 8 0 16,0-8-2-16,0 0-7 0,0 6 8 0,0-6-6 16,0 0 16-16,0 0-29 0,0 6 31 15,0-6-38-15,0 0 24 0,0 0-21 0,0 0 21 16,0 0-6-16,0 0 20 0,0 0-26 0,0 0 13 15,0 0 11-15,3 11-13 0,-3-11-3 0,0-1 4 16,0-1-1-16,0-1-4 0,1-1-5 0,-2 1 4 16,2-3-3-16,-1 1 1 0,2-13-11 15,-2 9 11-15,0-3-18 0,0-4 6 0,11-17 2 16,-4 17-7-16,-2 1 10 0,1 1 14 16,-2 4-10-16,1 1-9 0,-1 1 2 0,-1 3-10 15,1 0 5-15,0-1 3 0,-1 3-9 16,0-1 0-16,0 2 30 0,0 0-18 0,1 1 11 15,-1 1-21-15,1-2 1 0,-4 2 7 0,0 0 0 16,0 0 2-16,22 16-9 0,-14-10 6 0,-2 1-13 16,2 5 22-16,-2-5-14 0,2 5-3 15,-6-3-26-15,1 1-14 0,-1-3 3 0,5 5-23 16,-4-2-35-16,-1-2-32 0,-1-2-16 0,-1-1-49 16,0-3-594-16,2 1 0 0,-1 0 1 15</inkml:trace>
  <inkml:trace contextRef="#ctx0" brushRef="#br0" timeOffset="30631.266">18524 3553 132 0,'0'-2'162'0,"2"1"9"15,-2-1 1-15,1-1 3 0,-2 1-13 0,2 1-17 16,0 0-4-16,-1 0-28 0,0 0-1 15,-1 3 5-15,-2-1-14 0,3 1-16 0,-1 0 4 16,-1 2-11-16,0 1 0 0,0-1-30 16,1 0-10-16,0 2 26 0,3 1-25 0,-3-1 0 15,1 0 0-15,0-6-26 0,0 8 13 0,0-1-14 16,0 0-6-16,0 4-19 0,0 2 25 16,0-4-17-16,12 10-1 0,-8-12 15 0,-2-1-6 15,0-2 2-15,1-1 0 0,-1-1-19 0,0-1 9 16,0 1 14-16,1-1-19 0,-1-2 11 15,0 1 24-15,0-2-11 0,2 1-8 0,-3-2 2 16,1 0 5-16,0-1-6 0,-1-1-9 0,-1 2-15 16,0-4 12-16,0-1-20 0,0 1-1 15,0-2-34-15,0-3-1 0,0-1-15 0,0 1-60 16,-12-9 11-16,12 14-64 0,-2 0-102 16,0 3-86-16,2-1 0 0</inkml:trace>
  <inkml:trace contextRef="#ctx0" brushRef="#br0" timeOffset="31666.285">18675 3519 102 0,'4'-1'154'0,"-2"-1"1"0,0 0-5 0,1 0 0 15,-1 1 1-15,0 1-13 0,-1-2 2 0,1 2-6 16,0-1-13-16,0 0-12 0,0-2 14 16,0 2-12-16,-1 1-19 0,-1-1 5 0,0 2-5 15,2-1-33-15,-2 2 5 0,0 0-5 16,1 0-7-16,-1 1 2 0,1 1-2 0,-1 0 14 16,2 3 19-16,-3 0-33 0,1-1-5 15,0 2 24-15,0-8-22 0,0 14-6 0,0 1-2 16,0 0-13-16,0-1 7 0,0-3 7 0,0 0-15 15,0-2 10-15,0-1-36 0,0 4 31 16,0 0-13-16,-6 10 9 0,2-14-6 0,4-1 0 16,-1-2 27-16,0 0-39 0,1-1-1 0,0 0 15 15,-2-1 13-15,2-1-14 0,0 1-21 16,0-3 41-16,0 0-22 0,0 0-10 0,0 0-4 16,0 4 11-16,1-6 24 0,0-1-23 0,0-2-18 15,0-2 2-15,5-7-8 0,-1-3 8 16,2-1 8-16,0-1-14 0,-1 3-19 0,0-2 9 15,-2 4 3-15,4-1-6 0,-2 2-2 0,1 1 33 16,-7 3-3-16,3 1-28 0,1 2 7 16,0 1 3-16,0 0-3 0,-2 1-1 15,0 2 16-15,0-1-4 0,0 1-19 0,-1 0-2 16,2 2-3-16,0 0 2 0,-1 0 14 0,-2 0-29 16,0 0 4-16,0 0 18 0,7 0 1 15,-7 0 36-15,14 11-49 0,-10-5 27 0,-1-3-22 16,0 1 15-16,3 10 6 0,0-3-7 0,-2 1-5 15,-1-2 13-15,0 0-8 0,-2-3 1 16,0 0 13-16,0 0-29 0,0-1 6 0,0 0 7 16,-1-6-12-16,0 0-16 0,0 6 28 0,0-6-26 15,0 8 9-15,0-2 5 0,0-6 12 16,9 16-9-16,-7-12-5 0,-1 0 1 0,2 0-13 16,-2-1 22-16,0-1-5 0,1 1-5 0,0 1 29 15,0-3-13-15,2 0-13 0,-2 0-6 0,1-2-6 16,1 1 15-16,0-1 6 0,0-2-8 15,2 1 23-15,-6 2 3 0,9-6-14 0,3-2-15 16,0-2 5-16,-4 2 27 0,1-2-18 16,1 0 3-16,-4 3-5 0,0 0-3 0,-1 2 13 15,-1-1-5-15,0 1 1 0,-1-1 8 0,0 1-12 16,-1-1 23-16,0 2-8 0,-1-2 8 16,0 2-2-16,0-2 2 0,0 1-5 0,1 0 16 15,-2 0 19-15,2 0-36 0,-1 0-3 0,1 0 22 16,-2 1-7-16,2 0 1 0,0-1-16 15,-2 0 2-15,1 2-6 0,-1-1 37 0,0 0-24 16,1 1 1-16,0 0-7 0,-1 0-13 0,1-1 14 16,0 2 0-16,-1 2-3 0,0 0 11 0,0 0 38 15,0 0-27-15,0 0-10 0,0-7 14 16,0 7-11-16,0 0 0 0,0 0-33 16,0-6 10-16,0 6 14 0,0 0 18 0,0 0-9 15,0 0 0-15,0 0 20 0,0 0-11 0,-8-9-4 16,6 11-16-16,-2-1 30 0,2 2-24 15,0-1 2-15,-1 2-2 0,1-1 24 0,0 2-43 16,0-1-1-16,-1 1 27 0,1 1 1 0,0 0 4 16,-1 9 3-16,1-2-18 0,0-3-4 15,0 0 0-15,0-3 13 0,2 0-27 0,-1 2 18 16,0-4-24-16,1 2-17 0,-1-1-3 0,1-6-15 16,0 0-17-16,0 9-8 0,0-2-20 0,0-7-41 15,0 8-21-15,14 3-31 0,2-6-74 16,-3-6-409-16,-3 1 0 0,3 0 0 0</inkml:trace>
  <inkml:trace contextRef="#ctx0" brushRef="#br0" timeOffset="32790.104">18126 4196 60 0,'0'0'91'0,"0"0"-4"0,0 0 0 0,0-14 11 16,0 14-3-16,0 0 4 0,0 0 16 0,0 0-15 16,0 0 20-16,0 0-3 0,0 0-15 15,0-13 9-15,-7 0-22 0,8 12 27 16,-1-1-31-16,0 2 16 0,0 0 4 0,0-1-30 16,0 1 14-16,1 0-40 0,-1 0 9 15,0 0-13-15,1 0 6 0,-3 0 0 0,2 0-17 0,-2 1-15 16,2 2 15-16,-1-1-4 0,-2 2 4 15,2 1 18-15,0 1 4 0,-4 10-25 0,-2 2-18 16,2-2 13-16,-2 0 12 0,0 1-7 16,1 0 17-16,1 1-21 0,-1-3 16 0,0 3-20 15,0 0-5-15,2-1 12 0,1-2-15 16,0-3 4-16,3-12 16 0,0 10-21 16,0-1 10-16,0-2 9 0,0-7 4 0,0 8-4 0,0-8-16 15,0 7 21-15,0-7-1 0,0 0-31 0,-7 8 9 16,8-11-21-16,1-2 41 0,5-8-25 15,0-3-12-15,1-2-8 0,1-5-1 0,0 0-7 16,0-2-8-16,2 1 27 0,0 1-10 16,0-2-3-16,-1 4 16 0,-2-4-17 0,2 2 4 15,0 3-5-15,-1 1-5 0,0 3 14 16,-2-1 12-16,0 5-8 0,-3 2 12 0,1 2 10 16,-2 3 5-16,-1 1 26 0,2 0-27 0,-4 1 12 15,2 1-42-15,-1 0 11 0,1-1-16 0,-1 3 34 16,-1 0-8-16,0 0 19 0,0 0 7 15,0 0 17-15,9 12-50 0,-7-6 28 0,2 11 25 16,-2-1-16-16,0 1 0 0,2 1-16 16,-4-1 14-16,3 1-14 0,-1 2 2 0,-1 0-4 15,2 0-27-15,1 1 24 0,-4-11-4 0,0 4-11 16,0 3-15-16,0-1-21 0,0-2 3 16,0-2-58-16,0-2-15 0,0-2-14 0,0 0-20 15,0-8-20-15,0 6-44 0,0-6-28 16,0 0-461-16,3 8 0 0,-4-10 0 0</inkml:trace>
  <inkml:trace contextRef="#ctx0" brushRef="#br0" timeOffset="32983.892">18146 4264 141 0,'-3'0'135'16,"-2"-1"12"-16,1 1-13 0,0-1 11 0,1 0-26 15,-1 0-10-15,2 1-12 0,1-1-3 16,0 0-15-16,2 0-7 0,0 0-7 0,4-1-25 16,0-2 0-16,12 0-35 0,-1-3-26 0,0 0-37 15,2-1 1-15,3-2-78 0,-4 4-75 0,1 0-26 16</inkml:trace>
  <inkml:trace contextRef="#ctx0" brushRef="#br0" timeOffset="33533.848">18486 4064 92 0,'1'-3'173'0,"0"1"-6"15,-1-1 6-15,2 2-22 0,-1-1 9 0,0-2-28 16,-1 4-2-16,0 0-14 0,3-1-24 0,-3-1 10 15,1 2 2-15,-1 0-23 0,1 2-4 16,0-2 17-16,0 1 2 0,1 0-13 0,-1 4-19 16,0-2 51-16,0 1-22 0,0 1-12 15,0 1 7-15,0 1 24 0,0-1-44 0,2 11-16 16,0-1 51-16,-2-1-6 0,1 1-51 16,0 0 28-16,-1-2-35 0,-1-2 8 0,0-12 18 15,0 10-34-15,0-1 25 0,0-2-12 0,0 0-12 16,0 0 18-16,0 0-58 0,0-7 31 15,0 7 0-15,0-1 8 0,0-6-37 0,0 7 25 16,0-7-3-16,0 5-15 0,0-5 18 0,0 0 0 16,0 7 11-16,0-7-5 0,10 10 4 15,-10-9-55-15,0-1 25 0,0 0-12 0,0 0-12 16,0 0-15-16,-1-1 50 0,-1-1-24 0,1 0 2 16,1-1-18-16,-3 1-13 0,0-2-2 0,1 2 29 15,-2-1-9-15,0 0 7 0,-1 0 11 16,1 1-10-16,-1-1 22 0,-1 1-15 0,0 1-13 15,1 0-3-15,-1 1 21 0,-1 0 12 0,1 0-29 16,6 0 15-16,0 0-6 0,-8 0 13 16,8 0-3-16,-9 0-13 0,2 0-9 0,-3 10 19 15,8-7 5-15,0-1-4 0,1 1 25 16,2-1-19-16,0 1-19 0,1-1 46 0,2 0-60 16,1 0-26-16,-1-1-31 0,2 0-14 15,-1-2-56-15,2 0-22 0,2 1-65 0,16-10-327 16,-9 4 0-16</inkml:trace>
  <inkml:trace contextRef="#ctx0" brushRef="#br0" timeOffset="34051.787">18745 4024 35 0,'-1'-2'201'15,"2"-2"-11"-15,-2 3-15 0,1 0 17 0,0-1-32 16,1 1 5-16,-1 0-42 0,0 0 8 0,0 1-16 16,0 0 10-16,1 1-36 0,-1 3 18 15,1-2-23-15,-1 3 22 0,1-1-23 0,-1 1 6 16,-4 9 24-16,4-2-1 0,0-12-9 16,0 10 7-16,0-1-21 0,0 1-3 0,0 3 1 15,0 1 18-15,0 1 0 0,0 1-37 0,0-2 9 16,0-1-25-16,0-1-4 0,0-4 6 0,0 0-28 15,0-1 13-15,0 0-2 0,0-7-9 16,0 7 18-16,0-7-48 0,0 6 29 16,6-6-13-16,-6 0 6 0,0 0-17 0,0 7-5 15,5-2-20-15,-5-7 2 0,0 0-13 0,0 1 24 16,-2-3-35-16,1-2 24 0,0 1-34 0,0 3 13 16,-2-4 1-16,1 2 5 0,0 0 13 15,-3 0-9-15,1 1 1 0,0-1 3 0,-1 1 13 16,0 1-7-16,0 0-1 0,0 1 8 0,-2-1 11 15,0 2-31-15,1 0 30 0,6 0-11 0,0 0 24 16,-8 0-15-16,0 0-3 0,-2 10-1 16,5-7 6-16,1 1 35 0,0-1 7 0,2 1-54 15,-3 0 10-15,3 0 26 0,0 0-14 0,2 1 0 16,0-1-12-16,0 0-3 0,0-4 20 16,0 0-16-16,0 0-23 0,15 12-10 0,-9-10-40 15,1-1-8-15,0-1-34 0,4 0-9 0,3 0-24 16,20-12-40-16,-15 10 0 0,-2-8-48 15,-2 2-222-15,0 2 0 0</inkml:trace>
  <inkml:trace contextRef="#ctx0" brushRef="#br0" timeOffset="34762.051">18889 4114 100 0,'2'-3'154'0,"0"1"-10"16,0 0-1-16,0 1 4 0,-1 1 14 0,1 0 11 15,0 1-16-15,0 0-20 0,0 0-6 16,-1 2-5-16,1-1 1 0,0 2-9 0,-1 1-1 16,0-1-6-16,1 1 12 0,0 0-21 0,-2 0 20 15,0 2-38-15,1-1 42 0,-1 1-32 16,0-1-7-16,0 1-33 0,0-7 42 0,0 7-31 16,0 0-4-16,0 0 24 0,0-7-27 0,0 8-5 15,0-1-10-15,0-7 9 0,0 7 8 16,0-7-22-16,0 8-3 0,0-8 24 0,0 0-8 15,0 0-4-15,-2 11-2 0,1-13-1 0,2 1-24 16,-1-4-8-16,0-1-27 0,1-1 18 0,0-13-24 16,-1 10-5-16,9-17-12 0,-5 11 2 15,0 0 28-15,0 2-37 0,0 3 27 0,-2 2 18 16,0 3-23-16,0 1-19 0,-1 0 10 16,2 1 0-16,-1 0-11 0,0 3 23 15,1 0-11-15,-1 2-13 0,1-1 43 0,0 1-46 16,-3-1 26-16,0 0 13 0,7 11-28 15,-5-7 14-15,0 2 11 0,-2 0-19 0,1 0 26 16,-1 3-3-16,1-3 5 0,-1-6-12 0,0 8-17 16,0 4 33-16,0 0-24 0,0 0 18 0,0-2-6 15,0-1 4-15,0-3-35 0,12 6 2 16,-9-8-9-16,1-1 9 0,1-1-19 0,0-1 13 16,3-1-19-16,-2 1 0 0,0-2 7 15,-6 1-10-15,7 0 17 0,0 0-2 0,0 0 0 16,12-12 4-16,-11 7 3 0,0-1-2 0,-2 2 1 15,-3 0 23-15,2-1-6 0,-2 0 9 16,0 0 1-16,-1 1 15 0,2-1-5 0,-2 1 10 16,1-2 2-16,0 2 6 0,-1-1-5 0,0-1 33 15,0 1-3-15,1-1 24 0,-1 2 9 16,0-2-14-16,-1 2 24 0,1 0 2 0,-1 1 1 16,0 0-5-16,2-1 16 0,-3 1-29 15,1 1-20-15,-1 2 34 0,0 0-43 0,-1-4 8 16,-2 4-11-16,2 1 0 0,-1 0 39 15,0 1-38-15,0 1-8 0,-2 1 21 0,2-2 0 16,0 1-17-16,1 3-15 0,-2-1 37 0,2 0-20 16,-1 0-29-16,1 1 31 0,0-2-43 15,1 3-14-15,0-7-34 0,0 0-2 0,0 8-5 16,0-2-33-16,0-6-28 0,15 15-32 0,-10-12-25 16,11 0-39-16,-3-3-333 0,-13 0 0 15</inkml:trace>
  <inkml:trace contextRef="#ctx0" brushRef="#br0" timeOffset="35134.944">19395 4011 32 0,'2'-2'184'0,"-1"0"-17"0,1 1-25 16,-1 0 7-16,-2-1-11 0,-1 2-10 15,0 0 6-15,-1 2-2 0,1-1-16 0,-3 1 5 16,1 1-14-16,-1 0 4 0,-6 5-14 15,-1 0-2-15,1 1-12 0,6-4-15 0,-1 1-9 16,1 0 6-16,2 1 9 0,0-6-20 16,1 4-10-16,1-1-4 0,1 0-1 0,0-4-9 15,0 0-6-15,0 0-6 0,0 7-1 16,0-7 9-16,12 11-7 0,-10-8-11 16,1 1 10-16,0 0-22 0,1-1 33 0,-1 1-24 15,1 0 21-15,6 6-33 0,-3-7 3 0,-2 2-5 16,0 1 17-16,-1-1 21 0,-1-1-43 0,2-1 20 15,-2 2-24-15,-1-1 41 0,-1 0-21 16,1 1-7-16,-1-1 15 0,-1-4 0 0,0 0-23 16,0 9 22-16,-11 12-5 0,6-10-25 0,0-4 12 15,-1 0-31-15,-2 2-5 0,-1-3-6 16,3-2-22-16,1-1-31 0,1 1-6 0,1-4-68 16,1 1-33-16,2-1-235 0,0 0 0 0</inkml:trace>
  <inkml:trace contextRef="#ctx0" brushRef="#br0" timeOffset="35485.147">19608 3974 93 0,'1'-1'163'0,"0"1"-26"0,-1-2 3 15,0 1-1-15,-1 0-32 0,0 0-4 0,0 2-22 16,-1 0 5-16,0 0-16 0,0 1 6 0,0 0-10 16,0 0 5-16,1 1-32 0,0-2 18 15,0 2-18-15,0 0-10 0,1 0 3 0,2-1-11 16,-2 1 8-16,0 2-7 0,2 0-13 0,1-3 9 16,1 2 8-16,-1 1-8 0,6 5 8 15,-2 2 8-15,-1-4 9 0,2-1 11 0,0 7-16 16,1 1 25-16,-3-2-31 0,-5 0 22 0,3-3-4 15,-3 1-15-15,-1-1-5 0,0-3 1 16,0 5-12-16,-17 14 2 0,7-12-25 0,-2-3-25 16,-3 1-32-16,-2-3-39 0,0-2 2 0,2 2-64 15,-1-7-89-15,0 2-123 0,3-4 0 0</inkml:trace>
  <inkml:trace contextRef="#ctx0" brushRef="#br0" timeOffset="41214.871">18219 5228 32 0,'0'0'146'0,"0"12"-10"0,14-12 4 15,-14 0 7-15,0 0 3 0,0 0-3 0,0 13-9 16,24 2 3-16,-23-12-4 0,1-1-12 16,1 0 2-16,-2 0 14 0,0 0-30 0,0 0 25 0,0-1-26 15,0-1-13-15,0 3 42 0,0-2-26 16,0 0-16-16,0 0-1 0,0 0-27 0,0 0 28 15,-1 0-13-15,1 0 2 0,0 0-2 16,-1-1 8-16,1 1-1 0,2-2 0 0,-3 0-6 16,0 0-13-16,1 1-6 0,0-3-12 15,0 1 12-15,1-2-27 0,-1 1 15 0,1-2-9 16,-1 1 6-16,0-3-6 0,1 0-8 0,1-8 12 16,0-1-18-16,-1 3-2 0,0-2-5 0,3-1-6 15,-4-4 10-15,5 5-1 0,-5 1-6 0,0 4-14 16,-1-1 2-16,1 2 13 0,-1 0-15 15,0 1 7-15,0 8-10 0,0-8-3 16,0 1 10-16,0-1 1 0,0 1-10 0,0 0-5 16,0 0 13-16,0 1-3 0,0-1-10 0,0 0 17 15,0 0-19-15,0 0 20 0,0 0-8 0,0 1-6 16,-12-7 3-16,10 7-15 0,1 1 8 16,0-1 10-16,0 1-9 0,0 0-3 0,0-1 3 15,0 0-7-15,0 1 17 0,0-1-5 16,1 0-2-16,-1-1 5 0,0 0-14 0,-1 1 10 15,2 0-10-15,-1 2 2 0,0-2 10 0,-1 1-1 16,1 2-1-16,1-3-4 0,-1 3 9 16,0-2-4-16,-1 1 0 0,1-1 1 0,0 1-5 15,0-1-3-15,1 2 0 0,-3-2 0 16,3 1 10-16,-1 1-22 0,0-1 26 0,0 1-13 16,1 3 12-16,0 0-6 0,0 0-10 0,0-7 1 15,0 7-3-15,0-9 4 0,0 9 8 0,0-8-19 16,0 8 25-16,0-8-22 0,0 8-13 15,0-8 18-15,0 8 9 0,0-6-36 0,0 6 22 16,0-8-5-16,0 8 14 0,0-9-9 0,0 3-18 16,0 6 15-16,0-6 16 0,-12-5 2 15,12 6-16-15,-1 0 4 0,0 1-14 0,1 0-8 16,-1-1 35-16,1 1-5 0,-2-2-8 16,2 2 4-16,-1-1 6 0,1 1-18 0,0 0 4 15,0 0 3-15,0 1-8 0,0 3 15 16,0 0 10-16,0 0-38 0,0-6-6 0,0 6 36 15,0-7-31-15,0 7 13 0,0 0-10 0,0-8 10 16,11-2 24-16,-7 7-2 0,-1 1-30 16,1 2-5-16,1-2 0 0,0-1 12 15,-1 2-14-15,2-1-3 0,-2 0 30 0,3 1-30 16,0 0-7-16,10-1 14 0,-5 2-9 0,-2-2 13 16,-1 2-27-16,1-1 33 0,-1 0-18 0,-9 1 18 15,7 0-10-15,0 0 24 0,1 0 14 16,0 0-38-16,-1 0 5 0,0 0 2 0,0 0-7 15,-7 0 29-15,9 0-6 0,-1 0-1 16,-1 0-12-16,-7 0 34 0,20 10-21 0,-15-9 0 16,1 0-14-16,-1 0 31 0,0 2-6 15,0-2-9-15,0 1-21 0,0-1 37 0,-1 1-6 16,1-1-9-16,1 1 21 0,0 0-35 0,-2 0 10 16,1 0-6-16,-1 0 13 0,2-1-15 15,1 1 38-15,-1 1-24 0,-1-1 3 0,0 1-15 16,7 5 39-16,-3-3-21 0,-2-1 14 15,1 0-37-15,-2-1 16 0,-1-1 6 0,0 2 9 16,-1-1 14-16,-1 0-51 0,1 0 29 16,-1 0 11-16,1-1-7 0,1 1-6 0,-2 0 2 15,3-1 5-15,-3 1-23 0,0-1 14 0,1-1 14 16,-4 2-10-16,4 0-2 0,2 1 1 16,-4-1-5-16,2-1 6 0,-2 0 11 0,1-1 30 15,0 2-33-15,0-1-20 0,-1-1 5 0,1 1 37 16,-1-1-5-16,2 2-10 0,-2-1 2 0,0 0-30 15,1-1 22-15,0 2 3 0,-1-1-10 16,0-1 7-16,-1-1 16 0,1 0 3 0,-2 1-30 16,3 0 7-16,-2-1 15 0,0 1 6 15,1-1-30-15,-2 0 4 0,0 1 23 16,2 1-9-16,-2-2-8 0,1 0-19 0,0 1 31 16,0 0-47-16,0 0 40 0,0-1-32 15,-1 0 23-15,0 0-12 0,0 0 15 0,2 0-2 16,-2 0-1-16,-2 0-5 0,2 0 0 0,-2 0-27 15,3 2 26-15,-1-2 12 0,-1-2-4 0,2 2 5 16,-1 0-45-16,0 2 33 0,0-2 25 16,0 1-19-16,-2-1 8 0,0 1-20 0,2 0 17 15,-1 1 20-15,0 0-11 0,0-1-27 16,-1 2 19-16,1-1-6 0,-2 1-35 0,2 1 40 16,-1 0-36-16,0 0 28 0,0-2 6 0,0 4-3 15,0-2-3-15,-1 1-2 0,-1 0-7 16,-1 9 17-16,-4 1-6 0,2-3-4 0,1 4 3 15,-2-5 5-15,1 1-7 0,0 3 2 16,4-4 21-16,-3 2-10 0,-1 0 4 0,2 0-17 16,-3-1 20-16,1 1-20 0,-2-1 7 0,-2 3 4 15,3-4-41-15,1 0 51 0,-1-3-1 16,3-1-11-16,0-1-13 0,0-1 0 0,2 0 2 16,0 0 2-16,-3-2 18 0,-5 7-23 0,-2-1-10 15,4-2 27-15,1-1-16 0,1-1 1 16,-4 5-5-16,-1-2 4 0,4-1 20 0,-1-1-21 15,-2 2-2-15,5 0 4 0,-1-2 17 16,0-2-3-16,0 0 12 0,3 0-61 0,-1-1 26 16,1-1 10-16,1 1 20 0,1-2-24 0,-1 0-4 15,1 0 11-15,-1 1 21 0,1 0-41 0,0-1 23 16,0 0 9-16,1 0 14 0,1-1-26 16,0 0-1-16,0 0 3 0,0 0 16 0,0 0-9 15,0 0 9-15,0 0-22 0,0 0 4 16,0 0 7-16,-10 9-10 0,10-8 6 0,-1-2-22 15,1 3 22-15,-1-2-22 0,0 0 23 16,1 0 21-16,0 1-40 0,-1 0 25 0,1-1-28 16,-1 2 15-16,0-2 4 0,1 0 5 0,1 1-11 15,-1-1 0-15,0 0 3 0,-1 1 15 0,0-1 6 16,1 1-40-16,0 0 33 0,-1-1-19 16,0 0-11-16,1 0 31 0,-1 1 9 0,1 1-10 15,-1 0-15-15,1-2-3 0,0 1-20 16,0 0 35-16,-2 0-6 0,2 0 14 0,-1 0-20 15,0 0 21-15,1-1-26 0,0 1 1 0,0 0-4 16,0 0-12-16,0 1 15 0,-1-1-2 0,0-1-12 16,2 2 28-16,-2 0-10 0,1 0-20 15,1-1 35-15,-2 1 2 0,-1-1-19 16,2 1-2-16,-1 1-6 0,-1-2 8 0,2 1-9 16,-1-2 32-16,0 1-33 0,0 2 15 0,1-3 20 15,-1 0-26-15,2 1-9 0,-1-1 26 0,0 0 4 16,0 0 13-16,0 0 4 0,0 0-4 15,0 0-7-15,0 0 8 0,0 0 14 0,0 0-10 16,1 3-4-16,-3-3 17 0,2-3-30 16,0 0 10-16,0-1 9 0,0-1-16 0,0 0 6 15,1 0-8-15,0 0 2 0,-2-2-4 0,2 1-7 16,-1 6 13-16,0-7-17 0,0 1 6 16,0-2 2-16,0-4 1 0,0-2-9 0,0-2-5 15,0 0 16-15,0-4-18 0,0 2 14 16,0 1-14-16,0-5 8 0,0 1-10 0,0-2 6 15,-13-23 5-15,10 24 1 0,-2 1-16 0,2 1 14 16,0 3-3-16,0 0 5 0,-1 6-22 16,3 0 18-16,-1 2-6 0,0 1-3 0,1 1-9 15,1 1 18-15,-1 1-6 0,0-1 5 16,0 1-8-16,-1-1-3 0,2 3 5 0,-2-2 4 16,2 1-5-16,-1 0 8 0,0-2-2 0,1 6-1 15,0 0-4-15,0-8 5 0,0 8 3 0,0-7 2 16,0 7-25-16,0-7 17 0,0 7 5 15,0-9 5-15,0 9-11 0,0-8-2 0,0 8-3 16,0-7 13-16,0 7-10 0,0-7-2 0,-10-3 4 16,9 5-4-16,1 2 0 0,0 3 2 15,0 0-9-15,0-7 4 0,0 7 0 0,0-7 10 16,0 7-4-16,0-8-7 0,0 8 1 16,-10-17 0-16,9 15-2 0,-1-4-2 0,0 3-7 15,1 0-2-15,0-1 6 0,-1 2-5 0,-1-1-4 16,2 0 12-16,-1 1-4 0,0-2 11 0,0 2-4 15,0 0-13-15,1-1-10 0,-1 2 32 16,0 0-14-16,0-1 5 0,0 0-4 0,1 1 7 16,-2-1-35-16,2 2 10 0,-1-2 16 0,0 1-11 15,0 0-6-15,0 1 6 0,0-1-6 16,-1 0 11-16,2 0-37 0,-2 0 36 0,0 0-8 16,1 1 9-16,0 0 4 0,0-1-2 0,0 1 4 15,-1-1 2-15,0 1 24 0,1 0-28 16,2 0-25-16,0 0 35 0,0 0 10 0,0 0-25 15,0 0 9-15,-9 0 20 0,9 0-19 0,-7 0 3 16,7 0 20-16,0 0-4 0,-7 0-20 16,7 0 12-16,0 0-33 0,-7 0 60 0,7 0-61 15,0 0 50-15,0 0-41 0,-9 0 26 16,9 0-2-16,0 0 1 0,-6 0 9 0,6 0-17 16,0 0 5-16,0 0 1 0,0 0-1 0,0 0-3 15,-11 11 17-15,11-11-16 0,0 1 7 16,2 0 8-16,-1-1-33 0,4 1 53 0,0-1-24 15,-1 2-9-15,4-1 6 0,0-1-10 0,0 1 10 16,12 0-5-16,0 2-3 0,1-1-24 0,-1-2 27 16,0 1 1-16,-3 1 23 0,4 0-18 15,-1 1-45-15,2-1 27 0,-3 0 28 0,0 0-28 16,1-1 6-16,-2 1-12 0,-2-2 27 16,-16 0-22-16,16 0-15 0,0 0 12 0,-2 0 2 15,3 0 8-15,-4 0 6 0,4 0-26 16,-2 0-14-16,-1 0 13 0,-2 0 25 0,0 0-22 15,8-7 21-15,-12 7-9 0,0-1 9 0,-3 1-37 16,1-1 24-16,-1 1 23 0,0-1-11 0,0 0-2 16,-1 1-12-16,-4 0 21 0,0 0-20 15,0 0 29-15,7 0-24 0,-7 0-16 0,0 0 19 16,7 0 21-16,-7 0-45 0,0 0 22 16,6 0 6-16,-6 0 6 0,0 0-16 0,8 0-2 0,-8 0 2 15,0 0 21-15,0 0-14 0,6 0-20 16,-6 0 18-16,0 0-4 0,7 0-12 0,-7 0 5 15,7 0 17-15,-7 0-10 0,8 0-7 0,-8 0 12 16,7 0 4-16,-7 0-10 0,6 0 16 16,-6 0-15-16,8 0 23 0,-8 0-20 0,9 0 21 15,-9 0-7-15,8 0 6 0,-8 0-9 16,7 0 24-16,-7 0-31 0,7 0 5 0,-7 0 1 16,8 0 5-16,-8 0-11 0,11-11 10 0,-8 11-9 15,-1 0-2-15,1-1 10 0,-3 1 5 0,2 0-11 16,-2 0-6-16,0 0 25 0,0 0-21 15,0 0 5-15,0 0-4 0,0 0-5 0,0 0 21 16,0 0-9-16,0 0-17 0,0 0 13 0,8 0 6 16,-8 0 1-16,0 0 2 0,0 0-6 15,0 0 27-15,0 0-26 0,0 0 14 0,0 0 0 16,0 0 5-16,0 0 22 0,0 0-28 0,0 0-12 16,0 0 19-16,0 0-20 0,9 4 19 15,-11-2-1-15,0 0-2 0,0 1-12 0,-1-1 16 16,-4 1-3-16,5 1-16 0,-1-1 22 0,1 1-7 15,-7 7 10-15,0-1-2 0,-1 0-1 16,2 0-2-16,0 1-18 0,-1 1 2 0,1 1 10 16,-2-1 7-16,1-2 28 0,1 4-25 0,-5 2 18 15,6-6-38-15,-3 4-8 0,2-1 27 16,1 0-23-16,-6 1 16 0,3 1-7 0,2 0 27 16,-5-1-7-16,0-1 6 0,0 0 3 0,0-1 3 15,0 0-23-15,0 3-3 0,0-3 5 0,-1 1 11 16,0-3-19-16,2-1 24 0,1 4-56 15,-1-4 31-15,-1-1-23 0,2 0-8 0,1 1 54 16,-2 1-25-16,7-4 3 0,-2-2 13 16,2 0-16-16,0-1-11 0,1 0-15 0,2-1 40 15,-1 1-15-15,1-1-13 0,-1-1 5 0,-1 2-21 16,1-1 26-16,0 0-20 0,0 0 15 0,0 0 6 16,0 1 23-16,0-2-28 0,0 3-2 15,1-1-13-15,-1-1 10 0,0 1-2 16,1-1 13-16,0-1-4 0,0 2 7 0,-1-1-29 15,1-1 26-15,1 0 17 0,-1 1-13 16,0 1-15-16,0-1-1 0,-1 0 2 0,1 0 1 0,0 0 10 16,0 1 14-16,1-2-29 0,0 1 1 15,1-2 25-15,-2 2-40 0,0 0 49 0,1 0-32 16,0 0-3-16,-1-1 27 0,1-1-24 16,1 3-23-16,-1-2 6 0,0 1 46 0,1-2-28 15,-2 2-11-15,1-1 17 0,0 0-4 0,1 2 15 16,0-3-16-16,0 0-19 0,-1 1-20 15,1 0 16-15,0 0-22 0,0 0-22 0,0-1-10 16,0 1-25-16,0-1-26 0,0 0-7 0,0 0-34 16,1-2-70-16,0 1-396 0,-1-1 0 0</inkml:trace>
  <inkml:trace contextRef="#ctx0" brushRef="#br0" timeOffset="42437.884">19206 4663 125 0,'13'0'112'16,"-13"0"15"-16,0 0-8 0,0 0-3 0,0 0 19 16,0 0-22-16,0 0 9 0,-9-5-20 0,-6 14-2 15,1 0 3-15,-3 2-21 0,1 2 5 16,-2 0 21-16,2 1-33 0,-3 3-11 0,0-2 29 16,1 1-15-16,2 0 9 0,2 0-22 15,2 1-28-15,3-1 18 0,2 1-17 0,2-1 0 16,3-4 15-16,2-1-28 0,0-4 7 0,11 13-16 15,-4-13 7-15,3-2-18 0,4 3-16 16,3-3 1-16,0 0-19 0,3-2-3 0,-5-2 2 16,6-1-26-16,-12 0 13 0,5 0-11 0,1 0-1 15,13-11 2-15,-19 7 9 0,0 1-5 16,-3 1 6-16,-2-1 19 0,0-1-13 0,-1-1 0 16,-1 1 19-16,-1 1-11 0,-2-1-1 0,-2 0 13 15,3 4-4-15,-13-18 13 0,1 10-9 16,-1 1 7-16,0 0 6 0,4 3-1 15,2 1 10-15,0 0-11 0,2 0 5 0,0 2-17 16,2 0 6-16,0-2 4 0,2 3-10 0,1-2 2 16,0 2 4-16,0 0-2 0,0 0 5 15,17-4-10-15,-11 2 1 0,10-2 11 0,-2-1-8 16,-1-1-1-16,1 2 11 0,-3 2 2 16,-1 0 14-16,-3 1 8 0,0-1 11 0,-1 1-2 15,-1 0 14-15,0 1-8 0,-5 0 25 0,0 0 5 16,0 0 1-16,7 0-13 0,-7 0-4 15,6 0 16-15,-6 0 13 0,0 0-12 0,0 0-4 16,7 0 10-16,3 9 5 0,-9-5-6 0,0 1 5 16,-1 0 37-16,0 3-18 0,0-2-7 0,1 1-9 15,0 11 38-15,-1-4-38 0,0-1-1 16,0-4 16-16,0 6-16 0,0 1-22 0,0 0-2 16,0 0-3-16,0-3 4 0,0 2-29 0,0 0 26 15,0-4-31-15,0-1-16 0,0-2-39 0,0 0-44 16,0-2-26-16,0-6-11 0,0 7-23 15,0-7-45-15,0 0-71 0,-9 7-395 0,11-10 0 16</inkml:trace>
  <inkml:trace contextRef="#ctx0" brushRef="#br0" timeOffset="43111.768">19417 4997 63 0,'2'1'204'0,"-2"0"0"0,2 0 4 0,-1 1-12 0,-1-1-24 16,2 0 11-16,-2 0-48 0,2 1 4 0,-2-1-23 15,1 1 13-15,0-2 1 0,0 0-31 16,-1 1 1-16,1-2-5 0,-1 0-15 0,2 1 8 16,-2-2 5-16,0 1-21 0,1-1 2 15,-1-2 12-15,1-1-29 0,0 0-9 0,-1-1 18 16,4-11-8-16,-2 2-40 0,0-3 10 15,-2-2 21-15,0 11-2 0,0-4-17 0,0-2-35 16,0-2 7-16,0-2 16 0,0 1-18 0,0 0 22 16,0 0-37-16,0 2 32 0,0 1-15 15,14-16 1-15,-11 20 10 0,-1 3 0 0,0 0-12 16,0 2-6-16,-1 1 20 0,0 0-20 16,0 3 5-16,-1-1 7 0,0 3 24 0,0 0-35 15,0 0-22-15,0 0 5 0,3-3 29 0,-2 4-9 16,2 4 13-16,-1-1-3 0,2 1-17 0,-2 0 16 15,4 9-9-15,-1-1 23 0,-1-2-2 16,1 3-47-16,0-1 31 0,1 2-14 0,-1 0 27 16,-4-2-2-16,1-4-51 0,1-3 22 0,-1 2-15 15,0-2-10-15,-1-1 5 0,3-1 11 16,-3 1 5-16,1-2 5 0,0-1-14 16,1 1 20-16,1-1-5 0,-1-2-13 0,1 0-3 15,-4 0 12-15,0 0-27 0,7 0 13 0,10-18 12 16,-8 5-19-16,2-2 3 0,-1 1 20 0,-2-3-8 15,-1 2 15-15,-2 0-21 0,2 1 22 16,-3 3 3-16,1 2-19 0,-3 1 55 16,1 2-20-16,-1 1 11 0,0 0 11 0,0 1-11 15,-2 0 17-15,3 2 14 0,-2 1-34 0,-1-3 20 16,1 2 10-16,-1-1-7 0,1 2-43 16,0-1-6-16,-1 2 51 0,3-1 8 0,-3 1-10 15,0 0 6-15,0 0-32 0,5 11 40 0,-5-4 3 16,1-1-23-16,0 1 4 0,0 10-3 0,2 1 25 15,-3 0-26-15,0 2 7 0,2-2-34 16,-2 1 22-16,0-9-15 0,0 4-12 16,0 1-55-16,0-2-10 0,0 0-26 0,0-3-42 15,0-1-46-15,0-1-35 0,0-8-531 0,0 7 0 16,0-7 0-16</inkml:trace>
  <inkml:trace contextRef="#ctx0" brushRef="#br0" timeOffset="43599.164">19875 4730 186 0,'0'-1'183'0,"1"-2"-34"16,-1 1-2-16,2 2 6 0,-2 1-15 16,3 1-8-16,-3 0 3 0,0 0-6 0,0 1-19 15,-2 2-18-15,1 1-6 0,-1-1 18 0,-3 11-33 16,-1 0 24-16,1 0-5 0,-1 0 0 15,-2 2-16-15,1 0 4 0,0-2 6 0,2 0-10 16,-1-3 0-16,-1 1-2 0,4-3-21 16,-1-2-9-16,2-3 20 0,0-2 20 0,1 0-34 15,-1 0-15-15,1-1-8 0,0 0-12 0,1-1 33 16,0 0 12-16,-1 0-11 0,2-4-21 16,0 0 14-16,0-1-43 0,1-2-3 0,-1-1 12 15,5-12 4-15,-2-2-19 0,2-1-15 0,-1 0 17 16,3-1-3-16,-3 3 1 0,2-3 25 15,0 5-15-15,-2 0 10 0,1 2-32 16,-1 2 38-16,-1 3-7 0,-1 1 6 0,-1 3-11 16,-1 1 30-16,0 1-8 0,2-1 4 0,-3 2-2 15,2 0-24-15,1 1 18 0,1-1 11 16,-2 1-3-16,3 0-24 0,0 2 4 0,1 0 5 16,-6 0 11-16,0 0 2 0,25 11 0 0,-12-2 24 15,-4-2-5-15,3 5-20 0,-4-2-32 16,1 4-1-16,-4 2-6 0,-1-6 50 0,0 7 8 15,-1 0-35-15,-3 1-21 0,5-1-50 16,-2-2 5-16,-1-3-43 0,0-2-20 0,-2-1-27 16,1-3-40-16,0-1-22 0,1 1-452 15,0-3 1-15,-1 0 0 0</inkml:trace>
  <inkml:trace contextRef="#ctx0" brushRef="#br0" timeOffset="43760.068">19917 4886 117 0,'-3'1'177'0,"0"-2"-35"15,0 0-7-15,1 0-19 0,4 1-29 0,1-2-32 16,0-1-31-16,10-5-22 0,4 1-65 16,-3 0-87-16,4-1-98 0,-1 0 37 0</inkml:trace>
  <inkml:trace contextRef="#ctx0" brushRef="#br0" timeOffset="44295.345">20210 4696 68 0,'1'-3'238'0,"-1"2"-24"0,2-1 8 16,-2 0-35-16,0 1-23 0,0 0-13 0,2-1-6 15,-2 0-18-15,1 4-4 0,4-1 9 16,-3 0-34-16,0 1 2 0,-1 1 3 0,2 0 19 16,-1 2-22-16,-1 1-18 0,1 0-9 0,-1 0 40 15,3 15-47-15,-3-2 35 0,0 2-15 16,-1-10 12-16,0 6-45 0,0 2-12 0,0 2 28 16,0-1-14-16,0-2 16 0,0 1-16 15,0-2-13-15,0-3 1 0,0-2 6 0,0-3-14 16,0 0-15-16,0-2 27 0,0-7-23 0,0 7 19 15,0-7 7-15,0 8 6 0,0-8 9 16,0 6 0-16,-5 0-12 0,5-6-2 0,-1-1-12 16,1-1 7-16,-1-2-13 0,0-1-17 15,1-2-10-15,-1-10 8 0,1 8-11 0,-5-21-28 16,4 6-6-16,1 12-3 0,0-5 24 0,0-4-5 16,0-1-5-16,0 0 2 0,0-1 13 15,0 2-25-15,11-22 14 0,-8 25-11 0,1 0-5 16,0 2 24-16,3 2-7 0,-4 2-10 0,3 4-15 15,3-2-12-15,-4 1 33 0,9 1-32 16,-1-1-8-16,2 3-12 0,-1 1 15 0,0 4 16 16,-14 1-14-16,10 0 8 0,-1 0-2 15,-1 0-6-15,6 11-6 0,-10-8 9 0,-1 2 21 16,5 8-3-16,-6-2 5 0,-2-11 7 16,0 11-3-16,-15 15 13 0,7-11-25 0,-4-3 16 15,1 0-27-15,-4-2-21 0,0-2-41 0,0 0-41 16,1 0-60-16,-3-2-355 0,6-3 0 0</inkml:trace>
  <inkml:trace contextRef="#ctx0" brushRef="#br0" timeOffset="51940.913">16948 6424 14 0,'0'0'99'0,"0"0"-13"0,0 0 10 16,0 0 6-16,0 0 3 0,0 0 2 0,0 0-7 15,0 0-6-15,0 0 21 0,0 0 5 0,0 0 5 16,0 0-3-16,0 0-20 0,0 0 13 15,0 0 17-15,0 0-12 0,0 0-20 0,0 0 12 16,0 0 3-16,0 0 16 0,0 0-57 0,0 0 16 16,0 0-33-16,0 0 9 0,0 0-11 15,0 0 6-15,0 0-3 0,0 0 3 0,0 0-3 16,0 0-11-16,0 0-24 0,0 0 8 0,0 0 7 16,0 0 39-16,0 0-55 0,0 0 32 15,-22 1-3-15,22-1-21 0,0-1 46 0,1 0-34 16,-1 0-27-16,1 0 23 0,0 1-15 0,-2-1 20 15,0 1-45-15,1 0 16 0,-1 0 20 16,1 0-7-16,0 0-10 0,0 3-13 0,0-2 31 16,0 2-20-16,0-1-3 0,0 4-9 0,0-2 9 15,-1 2-14-15,-2 1-14 0,2-1 10 16,1 2 16-16,0 1 2 0,-7 16 5 0,3-7-21 16,2-5 9-16,-1 6 3 0,0-1 13 0,2-1-35 15,-2 2 45-15,2-1-10 0,-3 0-27 0,-2-2 14 16,3 0 14-16,-5 3-11 0,5-3 11 15,-1-1-29-15,1-2 43 0,2-3-37 0,0-2 13 16,-1-1-22-16,-1-1 23 0,1-1 4 0,1 0-2 16,0-1 4-16,0 0 14 0,1-3-11 15,0 3 9-15,-1-2-10 0,0 0-3 0,1 0 24 16,0 0-8-16,0 1 1 0,-1-2 13 16,0 0-13-16,1-1 8 0,0 0-21 0,0 0 17 15,0 0-14-15,0 0-1 0,0 4-5 0,1-8-1 16,0 2-3-16,-1-1 7 0,4-1-6 0,-3 0-8 15,-1-2 1-15,6-9 2 0,0-1-2 16,-2-2 9-16,-2-2-19 0,3 1 9 0,2-3-9 16,0 1-2-16,-3-4-5 0,-1 2 2 0,3-1-1 15,-1 1 2-15,-1 2 12 0,1 2-3 16,2-1-1-16,-2 1-6 0,-1 1 7 0,1 3-15 16,-1-1 7-16,-3 5 0 0,2 1 0 15,-1 2-6-15,-1-1 1 0,2 4 7 0,-3 5-5 16,0 0-6-16,0-8 10 0,0 8-5 15,0-7 11-15,0 7 2 0,0-6-23 0,0 6 15 16,0-8-7-16,11-1 7 0,-10 8 0 0,0-1-17 16,-1 2 7-16,0 0 2 0,0 0 13 15,0 0 4-15,0 0-10 0,0 0-2 0,0 0 7 16,0 0-16-16,0 0 9 0,0 0 6 16,9-10-4-16,-7 9 5 0,-1 1-7 0,2-1 15 15,1 1-20-15,-2 0 10 0,0 0-8 0,-1 0 5 16,1 0 0-16,0-2 4 0,0 4-8 15,0-1 8-15,-1 1-4 0,2 2 1 0,0-1-10 16,-1 1 2-16,-2 1 9 0,8 9-5 0,-4-5 28 16,3 2-11-16,-2 3-15 0,1-2-2 15,-3 0 15-15,3 2 5 0,-1 1 1 0,-3-3-31 16,3 4 19-16,0-2 8 0,-1 0-26 0,0-3 18 16,0-2 4-16,0 0-4 0,-2-4-4 0,-1-1-2 15,3 2 2-15,-2 0-13 0,-1-3 13 16,0 2 3-16,0-2-14 0,0 0 22 0,1 1-17 15,-1 0 3-15,1-2-6 0,0 0 18 0,-1 1-13 16,1-2 0-16,0 1-2 0,1-2 17 16,-3 0-3-16,0 0 0 0,0 0-5 0,0 0 6 15,13-12-2-15,-3 0 1 0,-1-2-16 16,-1 1-15-16,0-4-2 0,1-2-4 0,2 0-21 16,-1 0 21-16,-1-1-13 0,0 1 7 0,0-1 21 15,0 1-11-15,1 1-4 0,-2 4-2 0,-2-2 28 16,0 1 6-16,-2 5-4 0,1 1 8 15,-2 3-3-15,0 0-7 0,-2 2 1 16,1 0-2-16,-1 1 5 0,-1 3-8 0,0 0-6 16,0 0 16-16,0 0 1 0,0 0 16 0,0-6-14 15,0 6-15-15,0 0 37 0,0 0-17 0,0-7-18 16,0 7-9-16,0 0 10 0,0 0 6 0,0 0-1 16,9-9 3-16,-8 10-4 0,-1 2-23 15,0-1 33-15,1 2 4 0,-1 2-21 0,-1 0 25 16,1-1 4-16,0 3-1 0,0 2-11 15,0 4 11-15,0 2 11 0,0 4-9 0,0 1-12 16,0-2 12-16,0 1 6 0,0-1-4 16,0-2 0-16,0 2-3 0,-7 0 9 0,7 0 2 15,0 0-3-15,0 1-16 0,0-3 11 16,0-2-7-16,0-3 8 0,0-1 5 0,0 0-15 16,0-2 10-16,0-1-12 0,0-1 15 0,0-7-38 15,0 8 9-15,0-1-16 0,0-7 7 0,0 8-21 16,0-8-36-16,0 7-22 0,0-7-48 0,0 7-41 15,0-7-65-15,0 0-611 0,6 8 0 16,-4-10 0-16</inkml:trace>
  <inkml:trace contextRef="#ctx0" brushRef="#br0" timeOffset="52542.196">17420 6632 73 0,'0'2'103'0,"1"-1"2"0,0 2 8 16,0-2-2-16,1 0 3 0,0-1-13 0,1 1 15 16,-1-1-10-16,-1 0-15 0,2 0 3 0,-1-1-21 15,2-1 11-15,-1 2-13 0,2-4 5 16,-1 3-23-16,0-3 16 0,0 1-19 0,0 0-17 16,1 0-3-16,-1-2 6 0,8-4-8 15,-3-1 7-15,0 0-8 0,-1 2 3 0,0-5-4 16,-3 4-3-16,1-2-25 0,0 1 31 15,-2 2-31-15,-1-2 28 0,-2 2-8 0,1-1 5 0,-2 2-6 16,1-1 4-16,1-9 4 0,0 5 4 0,1 1-1 16,-2 2 11-16,0 4-15 0,-1-1 20 15,0 6-12-15,0 0 19 0,0-5-7 16,0 5-11-16,0-8 7 0,0 8-19 0,0 0-4 16,0 0-19-16,0 0 35 0,-11-12-17 0,7 14-9 15,-1-1 28-15,-5 7-23 0,3-3 13 16,0 1-5-16,-3 6 14 0,1-2 7 0,-1 3-2 15,3 0-7-15,-1 0-10 0,0 0 45 16,3 2-45-16,0 1 1 0,1-2 12 0,1 2 0 16,0-5-8-16,1 0 16 0,2-11-7 0,0 9-10 15,0-2-16-15,0 1-3 0,0-2 4 16,18 12 7-16,-9-7-16 0,-1-6-26 16,2 1 28-16,-2-2-32 0,-1-1-9 0,2-1-16 15,-1 0-26-15,0 0-44 0,-1-2-3 0,-7 0-38 16,14 0-47-16,2 0-355 0,1 0 0 0</inkml:trace>
  <inkml:trace contextRef="#ctx0" brushRef="#br0" timeOffset="53255.451">17780 6456 118 0,'0'-4'174'15,"-2"2"-1"-15,0-1 8 0,0 1-11 0,2 0 5 16,-1 0-15-16,0 0-28 0,0-1 19 0,0 2 15 16,0 1-27-16,-1-4 14 0,2 4-13 15,-1-2 32-15,1 1-7 0,-1 0-34 0,0 0-13 16,0 0 28-16,1 1-1 0,-1-1-37 0,1-1-21 15,0 1 7-15,0 1-4 0,-1 0-11 0,0 0-7 16,0-1-20-16,1 1 12 0,1 0-35 16,-1 0 19-16,0 1-24 0,2 0 16 0,-2 1-10 15,1 0 12-15,-2 0-11 0,2 4-12 0,0-2 9 16,0 1-18-16,1 2 16 0,-1 0 4 0,-1 1-24 16,6 16-1-16,-4-6-4 0,-2-4 25 15,1 4-9-15,0 0 6 0,-1-10-18 0,0 5 12 16,0 3-14-16,-12 18 26 0,10-16-21 15,0-5-12-15,1-2 21 0,0 0-7 0,-2-3 1 16,2-2-7-16,-1-1 14 0,1 1-20 16,1-3 21-16,-1 2 3 0,1-1-4 0,-2-2 6 15,2 1 17-15,-1-1-12 0,0 0 19 0,1-2-23 16,0-2-4-16,2-1 1 0,-2-1-18 16,1-1-2-16,2-13-18 0,1 4 6 0,-2-5-1 15,-2 9-11-15,0-2 6 0,0-3-7 16,0-2-3-16,12-16 16 0,-10 21 4 0,0 2-2 15,2-4-8-15,-1 1 9 0,2 4-20 16,-1 3 9-16,-2 2 7 0,1-3 7 0,4-5-1 16,-2 3-2-16,0 1-9 0,6 0 8 15,-5-1-1-15,-1 4 11 0,1-1-23 0,0 1 19 16,-1 2-3-16,-1 1-1 0,0-2 23 0,0 4-26 16,-1-3 7-16,1 1-9 0,-4 2 3 0,0 0 4 15,0 0 15-15,0 0-25 0,0 0 20 0,14 11-11 16,-12-5 8-16,4 7 5 0,-6 0-4 15,3-4 14-15,2 8-15 0,-3-3 6 0,0 3 1 16,-1 0-12-16,2-2 4 0,0 1 5 0,0 1-9 16,-3-4 2-16,1-2-8 0,-1-11 1 15,0 9-12-15,0 0-34 0,0-2-70 0,0-2-20 16,0-5-41-16,0 7-27 0,0-7-631 16,0 9 0-16,0-9 1 0</inkml:trace>
  <inkml:trace contextRef="#ctx0" brushRef="#br0" timeOffset="53881.052">18062 6466 145 0,'2'-5'185'0,"-1"2"-16"0,0-1 34 0,1 0-18 15,-2 3 7-15,2-4-39 0,-2 2 1 0,1 1-4 16,0-1-5-16,0 1 12 0,-1-1 22 16,1 1-27-16,-1 0-3 0,1-2-4 0,0 2 9 15,0 1-32-15,-2-1 15 0,1 2-13 0,0 0 2 16,0 0-4-16,0 0-14 0,0 0-22 0,0 0-3 16,0-9-20-16,0 8 6 0,1 0-14 15,-2 3 0-15,0-1-9 0,0-1 6 0,0 3-17 16,0 1-6-16,-1 0-2 0,1 2 11 0,0 1-10 15,-5 8-2-15,4-4-9 0,0 1 3 0,2-1 6 16,-2-3-25-16,2 1 8 0,0-2-1 16,0-7-19-16,0 8 5 0,0-1-13 0,0 5-31 15,0 2-10-15,15 10 15 0,-11-13-25 0,0-4 1 16,-1-1-23-16,1 0 4 0,1-2 30 16,2-1-8-16,5 5 13 0,0-5-27 0,-1-3 5 15,-1 0 26-15,-2 0 3 0,4 0-5 0,13-16 27 16,-12 7 4-16,-1-3-24 0,-3 1 23 15,2-2 30-15,-1-1-7 0,-1-1 6 16,-2 1 17-16,-1 0 37 0,-1 0-24 0,-3-2 13 16,1 3 9-16,1-3 5 0,-2 4-6 0,-1 1 2 15,2 1 3-15,-2 3 14 0,-1 2-19 0,1 0 16 16,0 0 9-16,-1 1 3 0,0-2 2 16,0 1 8-16,0 5-11 0,0 0 2 0,0 0 3 15,0-7-2-15,0 7-24 0,0-6 5 16,0 6-5-16,0 0-15 0,0 0 0 0,0 0-21 15,-1-10 8-15,-1 13 12 0,1 1-9 0,-1 0-11 16,2 3 8-16,-1-2-4 0,0 3 0 0,1 2-25 16,-4 16 25-16,4-18-6 0,0 5-13 15,0 2-28-15,0 2-27 0,14 15-32 0,-9-17-39 16,3 1-70-16,1-4-53 0,-1 0-883 0,4-1 0 16,2-3 0-16</inkml:trace>
  <inkml:trace contextRef="#ctx0" brushRef="#br0" timeOffset="55665.589">16777 6963 7 0,'-15'0'40'0,"15"0"18"0,0 0-40 0,0 12 14 16,0-12 6-16,0 0 16 0,0 0-35 0,0 0 7 15,0 0 1-15,0 0-17 0,8 18 16 16,3-18-17-16,7 0 2 0,7 0 30 0,5 0-27 16,2 0 21-16,4 0-2 0,5 0-24 15,2 0-2-15,7 0-48 0,4 0-5 0,1 0-23 0,6 0-68 16,63-9-56-16</inkml:trace>
  <inkml:trace contextRef="#ctx0" brushRef="#br0" timeOffset="56291.901">16719 7033 34 0,'-9'2'104'0,"-1"-1"-20"16,2 2 25-16,3-3-16 0,0 0 3 15,-1 0 9-15,1 0-21 0,2 0 13 0,3 0 2 16,0 0-17-16,0 0-7 0,-13 3-14 16,11-2 13-16,0-1-6 0,-1 0-1 0,2 0-20 0,-1 1 15 15,2-1-16-15,0 0 10 0,5 0-3 16,0 0-3-16,2 0 16 0,15 2-14 0,-9-2-25 16,9 0 16-16,4 0-12 0,6 0 8 0,4 0 3 15,5 0 3-15,53-11-4 0,-38 9-23 16,6 0-6-16,3-2 9 0,6 2-17 0,-1 1 22 15,3-1-8-15,4 0-22 0,0 0 12 16,1 1-19-16,0-2-10 0,0 1-2 0,-3 0-5 16,-1-1 6-16,-5 2-2 0,-3-1-5 0,-3 0-3 15,-6 1 11-15,-3 0-7 0,-5 0 3 16,-6 1 1-16,-5-2 7 0,-5 0 11 0,-2 2-27 16,-1-3 21-16,-5 1-8 0,-5 0-10 15,-1-1-12-15,-7 1-19 0,-1 1-40 0,-4-2-12 16,-2 0-31-16,-2 1-84 0,-2-2-32 0</inkml:trace>
  <inkml:trace contextRef="#ctx0" brushRef="#br0" timeOffset="56779.515">16719 6915 49 0,'-7'1'92'0,"0"-1"-7"15,1 0 6-15,1 1-13 0,1-1-3 0,1 0 23 16,1 1-1-16,0-1 2 0,2 0 13 16,2 0 4-16,1 0-23 0,2 0 7 0,3 0-11 15,14-2-8-15,-10 2 10 0,10 0-15 0,32-6 1 16,-21 3 8-16,5 2-32 0,6-2 15 0,1 1-6 16,7 0-19-16,5-1-4 0,4 2 2 0,3-3-1 15,3 3-7-15,5 1 13 0,5 0-23 16,-39 0-6-16,19 0-1 0,10 0-12 15,4 0 10-15,3 0-24 0,-3 0 16 0,-1 0-7 16,65 11-15-16,-74-10 5 0,-8 0-14 0,-1-1 1 16,-6 1 17-16,-4-1 5 0,-25 0-19 0,10 0 19 15,3 0-3-15,-1 0 1 0,-3 0 6 16,-2 0-21-16,-5 0 0 0,-3 0-18 16,-5 0-13-16,-1 0-10 0,-3 0-47 0,5-9-30 15,-9 7-47-15,0 1-97 0,-3 0-12 0,1 0 1 16</inkml:trace>
  <inkml:trace contextRef="#ctx0" brushRef="#br0" timeOffset="59841.808">16952 7781 180 0,'0'0'189'0,"0"0"-9"0,0 0 15 16,0-14-1-16,0 14-19 0,0 0 19 15,0 0-25-15,0 0-5 0,0 0-15 0,0 0-23 16,14 0-1-16,-14 0 10 0,0 0-12 0,0 0-23 16,0 0-4-16,0 0-3 0,0 0-19 15,0 0 29-15,0 0-28 0,0 0 7 0,0 0-54 16,0 0 13-16,0 0 20 0,0 0 8 0,0 0-9 15,0 0-31-15,0 0 13 0,11 2 18 16,-11 4 7-16,0 2-32 0,0 2 25 0,0 4 1 16,0 3-11-16,0 2-18 0,0 1 17 0,0-1 7 15,0 0-23-15,0 0 19 0,0-3-7 16,0 2-6-16,0-1-5 0,-7 0-4 0,7-3 13 16,0-2-13-16,0-2 2 0,0-1 9 0,-12 6-31 15,12-15 5-15,0 0 13 0,0 8-8 16,0-8 15-16,0 0-13 0,0 6 10 0,0-6-5 15,0 7 9-15,0-7 9 0,0 0 0 0,0 6-9 16,0-6-7-16,-1 6 3 0,0-6 6 16,1 0-11-16,0-4 3 0,1 1-8 0,0-1-13 15,-1 0-6-15,-1-3 11 0,4-9-16 0,-3 6 1 16,0-4-20-16,0-4 1 0,0-3-2 0,0-2 6 16,8-27-18-16,-5 23-4 0,1 1-2 15,-4 12 16-15,0-4 2 0,0-5 3 0,12-22-11 16,-8 22 13-16,0 4-15 0,0-2 4 15,-2 4-11-15,4 0 2 0,3 1 5 0,-4 3-4 16,5 0 19-16,0-2-13 0,2 5-4 0,1 2 27 16,-3 0-8-16,4 2-51 0,-4 3 33 0,-1 3-2 15,-9 0 2-15,0 0 9 0,8 0 0 16,6 13-2-16,-5 0 9 0,-2 0-4 0,-1 2 14 16,-2-1-15-16,2 2 2 0,-3-1 35 0,1 2-39 15,-2-1 30-15,-1 2 1 0,0-4-49 16,-1-4 60-16,0 0-30 0,0 1 28 0,0 3-12 15,0 0-18-15,0-1 11 0,-12 10-19 0,12-15-27 16,-2 0 21-16,2-2 14 0,0-1-40 0,-1-2-1 16,0 1 7-16,1 1 22 0,0-2-24 15,0 0-14-15,0-3 25 0,0 0 1 0,0 0-28 16,6 2 7-16,-3-3-17 0,2 0 30 0,0-2-18 16,8-3 1-16,-1 0 21 0,1 1 5 15,-2-1-7-15,2-1-6 0,-5 4 23 0,0-1-5 16,1 1-1-16,-3 2 10 0,-1 0 0 0,0 1 12 15,-5 0-15-15,0 0 15 0,7 0-3 16,-7 0 8-16,14 9 5 0,-12-4 15 0,1-1 3 16,-2 1-2-16,1 2 14 0,-1-1-1 15,-1 0-4-15,2 2 14 0,-2 0 1 0,0 5 1 16,-13 16-3-16,8-15-7 0,-4 0-10 0,0-2 37 16,-3-1-19-16,0-1-19 0,-1-1 32 15,0 0-1-15,0-2-22 0,2 1-5 0,-1-5-26 16,2 0 12-16,-5 2 11 0,15-5-7 15,-12 0 4-15,2 0-8 0,-13-10-50 0,12 1 2 16,-1-1-21-16,3-4-24 0,1 2-47 0,2-4-61 16,5 5-19-16,0 0-376 0,1 11 0 15</inkml:trace>
  <inkml:trace contextRef="#ctx0" brushRef="#br0" timeOffset="60199.887">17457 7807 80 0,'1'-1'171'0,"0"1"1"15,-1 0 9-15,0-2 3 0,0 1-9 0,1 1-26 16,0 0 19-16,-1 0-6 0,1 0-18 15,-1 0 35-15,1 0-30 0,-1 0 11 0,-1 0-18 16,1 0 23-16,1 1-14 0,-1 2-14 16,0-2 13-16,1 3-7 0,-1-1 4 0,0 2-33 0,0 0 11 15,0 1-18-15,-1-1 6 0,1 2-24 16,1 1 0-16,-1 2-18 0,0 3 1 16,0-1-12-16,0 0-9 0,0-2-4 0,0 1 6 15,0-3-15-15,0 0-1 0,0-3 1 0,0-5-19 16,0 8-17-16,0-8-36 0,0 6-21 0,0-6-28 15,0 9-24-15,0-9-47 0,7 8-60 16,-6-9-683-16,1 1 0 0,-1-3 0 16</inkml:trace>
  <inkml:trace contextRef="#ctx0" brushRef="#br0" timeOffset="60392.88">17491 7690 27 0,'-2'-7'192'0,"1"-1"-3"0,1 2 1 16,-1-2-2-16,1 1 20 0,-1 2 8 0,0-3-50 16,1 8-20-16,0 0 22 0,0-9-38 15,0 3-32-15,0 6-33 0,0-7-11 0,0 7-41 16,0-8-7-16,0 8-44 0,0 0-11 0,0-7-26 16,0 7-65-16,0-5-77 0,2 5-168 0,0 2 1 15</inkml:trace>
  <inkml:trace contextRef="#ctx0" brushRef="#br0" timeOffset="60902.928">17583 7729 64 0,'2'1'188'15,"-2"0"-10"-15,2-1-17 0,1 1 7 16,-3 0-13-16,2 2-18 0,-2 0 12 0,2 0-7 15,-2 1-13-15,1 1 7 0,0 0-2 0,-1 2-33 16,0-1 13-16,0 0-3 0,0-6 3 16,0 13-11-16,0 0 16 0,0 0-24 0,0 2 0 15,0-1-1-15,0 3 3 0,0-3-44 0,0-2 31 16,0-1-10-16,0-2 3 0,0-2-23 16,0 1 25-16,0-2-28 0,0-6-27 0,0 8 27 15,0-1-14-15,0-7 3 0,0 6 6 0,0-6-5 16,0 6 12-16,0-6-26 0,0 0 24 0,0 0-17 15,0 0-6-15,-9 9 6 0,9-11 3 16,0-3-22-16,0-1 13 0,-1-1-13 0,3-9-38 16,-2 4 15-16,0-1-12 0,10-23-21 15,-6 16 6-15,2 0 14 0,-3 1-6 0,5 2-23 16,-1 2-13-16,1 1 28 0,-1 0-14 16,0 3 15-16,0 2 1 0,-1 2-6 0,1 2 10 15,-2 1-21-15,-1 0 24 0,0 3-2 16,-1 1-17-16,-3 0 49 0,0 0-21 0,0 0-10 15,0 0 20-15,16 9 18 0,-15-4-33 16,1 0-4-16,-1 1-6 0,-1 2 33 0,5 9-18 16,-3 1 13-16,-2-4-18 0,0-5 11 0,0 1 18 15,0 2-5-15,0-2-12 0,0 0 22 16,0-2-21-16,0 1-14 0,0-2-41 0,0-1-8 16,0-6-34-16,0 8-7 0,11 3-21 15,5-4-72-15,-5-4-363 0,0-3 0 0</inkml:trace>
  <inkml:trace contextRef="#ctx0" brushRef="#br0" timeOffset="61253.158">17944 7786 52 0,'0'-4'158'0,"-1"1"-11"0,0-2-2 16,0 2 5-16,-2 1-1 0,2 0 8 15,-1 0-33-15,-1 2 19 0,0 0-16 0,-1 0-17 16,1 2 24-16,-1 0-12 0,0 0-9 0,0 1-26 15,-8 6 35-15,4-3-40 0,1 2-5 16,1-1 4-16,3 0-31 0,-1-1 14 0,2-1-32 16,1 1-7-16,-1-1-6 0,0 1 8 15,2-2-9-15,0 2-12 0,0-6 18 0,0 0-8 16,0 5-16-16,0-5 17 0,0 9-15 0,0-9-2 16,0 6 16-16,0-6-1 0,10 13 0 15,-8-13-4-15,2 1 5 0,-1 0 5 0,-1-1-7 16,1 0 16-16,1-1-14 0,0 1-10 15,-2 0 25-15,1-1 6 0,1-1-21 0,0 1 23 16,0-1 16-16,-4 2-38 0,0 0 7 16,13-3 4-16,-10 1-13 0,0 1-47 0,0 0-5 15,1 0-7-15,0 1-47 0,-1 0-15 0,0-2-35 16,0 1-21-16,3 1-87 0,-3-1-286 16,3 0 0-16</inkml:trace>
  <inkml:trace contextRef="#ctx0" brushRef="#br0" timeOffset="61695.834">18073 7742 115 0,'1'-3'212'0,"0"0"-21"16,-1 0-10-16,0 1 6 0,1 1-28 0,-1 0-22 15,1 1-12-15,1 1-2 0,-2 1-14 0,2-1-19 16,-1 5 2-16,0-3-19 0,2 4 27 15,-3-2-23-15,2 2 2 0,-2 0-18 0,0-1 19 16,0-6-19-16,0 14 20 0,0 0-11 16,0-2-17-16,-13 16 37 0,11-16-12 0,2-2-25 15,-1-2-18-15,1-1-21 0,-1-2 23 0,0 0 13 16,1-1-15-16,-1-2-21 0,0 1 13 16,1-2-8-16,0 2 21 0,0-2 9 0,0 0-31 15,0-1-2-15,1-1 8 0,0-3 7 16,-1 1-9-16,1-3-15 0,0 0-18 0,2-9 34 15,-1 0-7-15,1 0-7 0,1 0 12 16,0-2-24-16,2 2 18 0,0 1-19 0,-2 2 26 16,3 0-9-16,-5 3 31 0,1 3-34 15,1-1 43-15,-1 4-42 0,0-2 11 0,-1 3 0 16,0 1-9-16,0 0 11 0,-2 1-4 0,0 0-3 16,0 0-1-16,0 0 22 0,7 0-18 15,-7 0-12-15,15 13 1 0,-11-8 10 0,-1-1-10 16,4 8-46-16,-2-1-23 0,0-2-50 0,-1 5-28 15,-2-5-32-15,-1-2-23 0,4 1-49 16,-4-1-414-16,1-2 1 0,-1 0 0 0</inkml:trace>
  <inkml:trace contextRef="#ctx0" brushRef="#br0" timeOffset="62485.036">18325 7675 95 0,'0'-3'201'16,"-2"0"-7"-16,2-2-20 0,-1 2-6 0,0 1 8 15,0 2-9-15,0 0-26 0,0 0 8 0,-1 2-15 16,1 1-36-16,0 2 15 0,-1 0-7 16,2-1-9-16,0 2-14 0,0 0-9 0,0 0-30 15,2 0 15-15,-2-6-24 0,0 6 3 0,0 6-25 16,10 10 24-16,-7-13-31 0,1-2-18 0,1-1 16 15,0-1-24-15,-2-3 15 0,1 1-3 16,-1 0-9-16,1-2 5 0,-1 0-20 16,1-1 14-16,-4 0 9 0,0 0-16 0,0 0 3 15,8 0 38-15,0 0-17 0,3-13 9 0,-2 3-17 16,1-2 29-16,-2-1-7 0,0-2 0 16,1 2 36-16,-2-1-4 0,-4 4-8 0,2 2-1 15,-2 0 29-15,-1 2-22 0,-1 1 7 0,1-1 32 16,0 1 27-16,0 3 2 0,0-2 1 0,-2 1 2 15,3 0-11-15,-3 0-18 0,1 2 7 16,-1 1 9-16,0 0 8 0,0 0 11 0,0 0-8 16,0 0-6-16,0-8 9 0,0 8-18 0,0 0-3 15,0 0-3-15,0 0-2 0,0 0-2 16,0-5-13-16,0 5-24 0,0 0 7 0,0 0-13 16,0 0 6-16,0 0-3 0,9-10-7 0,-10 11 2 15,1 2-17-15,0-1 5 0,-1 4-18 16,0 0 18-16,0 0-11 0,0 1 6 0,-1 11-4 15,2-9 2-15,0 5 5 0,0 4 1 0,0 3-31 16,0-1 15-16,0 3-5 0,0 2 13 16,0-2-6-16,0 2 3 0,0 0-3 0,0 1-9 15,0-2 5-15,0 0-7 0,0 0-21 0,0-1 20 16,0 0 6-16,0-2-28 0,0-1 2 16,0-1 19-16,0-2-26 0,0-3 25 0,0-3-17 15,0-1 20-15,0-1-5 0,0-3-16 0,0 1 28 16,0-7-28-16,0 7 17 0,0-7-4 15,0 7 14-15,0-7-27 0,0 7 24 0,0-7-14 16,0 6 13-16,0-6-9 0,0 0-22 0,0 0 5 16,0 0 8-16,0 0-10 0,-12 12-3 0,8-12-5 15,0 0 28-15,-1-1-12 0,0 1-17 16,-3-1 5-16,-5-5 6 0,-2 1-1 0,2 1 10 16,-2-4 11-16,0 2-12 0,5 1 25 15,-3-1-23-15,4 1-3 0,3-2 8 0,0 0-3 16,-2-4 21-16,3 1-15 0,3 0 10 0,2 10-23 15,0-9 3-15,0-4-9 0,16-15-15 16,-5 10-20-16,1 0-30 0,2 2-6 0,3-4-24 16,2 5-26-16,1 0-24 0,-1-1-1 0,2 0-25 15,-1-2-33-15,0 5-672 0,1-1 0 0,-2 0 0 16</inkml:trace>
  <inkml:trace contextRef="#ctx0" brushRef="#br0" timeOffset="63829.259">17859 8552 93 0,'0'0'100'0,"-15"0"-3"0,15 0 14 16,-25-22-22-16,19 23 5 0,1 0 2 0,1 0-28 15,1 0 20-15,-1 0-1 0,1-1-2 0,1 2 10 16,2-2-16-16,0 0 9 0,-9 2-17 16,6-2 0-16,1 0 19 0,1 1-29 0,0-1 4 15,1 2-3-15,2-4 16 0,0 2-9 16,1 2-24-16,4-4 0 0,-2 2 8 0,14 0-13 15,-9 0 0-15,7 0 10 0,5 0-34 16,4 0 24-16,3 0-6 0,2 0-21 0,3 0 11 16,4 0-2-16,3 0-13 0,3 0 10 0,2 0 1 15,3 0-1-15,2 0-2 0,2 0-26 0,2 0 21 16,1 0 1-16,2 0-2 0,0 0-7 16,1 0-3-16,-1 0 3 0,59 5-11 0,-59-4-4 15,-4-1-22-15,-4 1 7 0,-4 1-6 16,-25-2-11-16,8 0 7 0,4 0-26 0,-1 0 18 15,-1 0-15-15,-5 0-13 0,-5 0-25 16,-4 0-18-16,-5 0-46 0,5-10-54 0,-16 8-127 16,-1 0 0-16</inkml:trace>
  <inkml:trace contextRef="#ctx0" brushRef="#br0" timeOffset="65581.541">17836 8508 8 0,'-3'0'99'16,"0"-2"11"-16,1 0-11 0,0 1 10 0,0-1-20 16,0 1 1-16,2-1 5 0,-2 1-14 0,0 1 12 15,-1-1 8-15,2 0-3 0,-1 1 9 16,2 0 8-16,-2-1-15 0,2 1 6 0,-1-1-30 16,0 1 21-16,1 0-14 0,0-1-11 0,-2 1-19 15,2 0 26-15,-1 0-15 0,0 1 0 16,1 1 8-16,0 0-12 0,0 2-3 15,-1 1-15-15,1 1 23 0,0 2 7 0,-1 14-21 16,-2 3-6-16,1-2 36 0,0 1-29 16,-1 2 16-16,0 4-24 0,0 2 24 0,-1-3-39 15,2 1 6-15,-1 1-2 0,-1-2 26 0,-2 2-6 16,-1-2-9-16,-1 2 10 0,1 0-4 16,5 1-52-16,-6-5 28 0,1-1-7 15,-3-1-2-15,2 1 13 0,1 0-8 0,2-4 2 16,-2 0 3-16,2-5-1 0,0 0 7 0,1-1-17 15,0-2-28-15,1-3 23 0,1 0 23 0,-2-4-15 16,1 0 5-16,2 1-20 0,0-4-25 0,0 2 22 16,0-2 22-16,0 0-11 0,0 0 7 15,0 0 6-15,-1 1-5 0,0-1-14 16,2-2 1-16,-1 1 3 0,1 0-7 0,-1-1 0 16,0 0 7-16,1 1-25 0,0-3-3 0,0 0 21 15,0 0-14-15,0 0 20 0,0 0 6 16,0 0-13-16,0 6-22 0,0-6 38 0,0 0 0 15,0 6-19-15,0-6 4 0,0 0-10 16,0 7-8-16,0-7 0 0,0 0 20 0,0 6-27 16,0-6 27-16,0 0 22 0,0 0-48 0,0 7 42 15,0-7-8-15,0 0 18 0,0 0-16 16,0 5-10-16,0-5 0 0,0 0-15 0,0 0 27 16,0 7-18-16,0-7 0 0,0 0 3 0,0 0 12 15,0 6-11-15,7 3-5 0,-5-7 0 16,-2-1 14-16,1 1-28 0,-1-1 1 0,1 2 25 15,-1-2-13-15,0 1 7 0,1-1-5 0,0 1-5 16,-1 0 34-16,1 0-24 0,-1 0-24 0,0-1 4 16,3 1 9-16,-3 1 14 0,2-2 0 15,-2 1 20-15,1 1-49 0,0-1 31 0,-1-2 16 16,0 0-10-16,0 0-32 0,0 0 41 16,0 7-42-16,0-7 18 0,0 6-1 0,0-6 4 15,0 0 6-15,0 7-7 0,0-7 11 0,13 11-8 16,-12-8-3-16,1-1 7 0,2 0 2 0,-1-1-22 15,2 2 15-15,-3-2 12 0,14 4-10 16,-2-3-14-16,0 3 7 0,0-3 6 0,4 1-3 16,1-1 7-16,0 0-13 0,2 0-10 15,0-1 17-15,-9-1 10 0,8 0-2 0,2 0-4 16,4 0-9-16,1 0 8 0,2 0 8 0,1 0-8 16,1 0-9-16,0 0 4 0,2 0-4 15,0 0 17-15,-1 0-11 0,-1 0-4 0,0 0 24 16,2 0-17-16,-1 0-5 0,-2 0-7 0,-1 0 20 15,-3 0-9-15,3 0 1 0,2 0-32 16,1 0 39-16,2 0-17 0,1 0 4 0,2 0 4 16,-2 0-14-16,-1 0 3 0,0 0 2 0,0 0 16 15,1 0-5-15,-1 0-18 0,36 10 27 16,-39-9-26-16,-2 1 11 0,-6 0-36 0,-1-1 22 16,-5 2-24-16,-4-3 30 0,-4 2 8 0,0-1 8 15,-9-1-42-15,6 0 47 0,-6 0-32 0,8 0 42 16,-8 0-15-16,6 0-9 0,-6 0 8 15,0 0 13-15,7 0-22 0,-7 0-11 0,8 0 24 16,-8 0-4-16,0 0 19 0,8 0 1 16,-8 0-15-16,0 0-2 0,7 0 15 0,-7 0-11 15,0 0 6-15,7 0-5 0,-7 0-4 0,8 0 11 16,-1 0-8-16,-7 0-4 0,8 0-10 0,-1 0 4 16,1 0 1-16,-1 0-5 0,-1 0 5 15,1 0 5-15,1 0-12 0,-2 0 4 0,1 0-17 16,-1 5 20-16,-6-5-1 0,19 9 8 0,-14-9-7 15,-1 1-5-15,0 1-7 0,0-1 19 16,-1 1-2-16,3-2-6 0,-3 0 7 0,1 0-25 16,-1 0 14-16,-1 0 2 0,1 0 9 15,-1 0-11-15,1 0-7 0,0 0 21 0,0 0-10 16,0 0-4-16,-3 0 2 0,0 0-9 0,0 0-5 16,0 0-1-16,0 0 17 0,0 0-1 0,7 0 5 15,-7 0-1-15,0 0 0 0,0 0-4 16,6 0 2-16,-6 0-8 0,12-11 14 0,-10 7-11 15,2 1 2-15,-2-2 3 0,0-1 7 0,5-11 14 16,-4-3-9-16,0-2-16 0,-1-4 19 16,-1-2-20-16,0 0 1 0,1-5 3 0,-1 1 9 15,1-1-14-15,1-1 8 0,-1-4-11 16,-1 0 5-16,1 0 10 0,2 1-5 0,-1-1-29 16,-1 2 13-16,2 3 12 0,1 0-4 0,1 3-6 15,1 3 3-15,-4-2 0 0,4 4 14 0,-3-1-33 16,-2 6 14-16,2-1-6 0,0 4-30 15,0 7-6-15,-1 1 1 0,0 3-50 0,1 2-26 16,-1 3-35-16,0 1-40 0,1-2-654 0,-4 2 0 16,0 0 0-16</inkml:trace>
  <inkml:trace contextRef="#ctx0" brushRef="#br0" timeOffset="66479.384">20246 8582 3 0,'-14'0'94'0,"14"0"23"15,-41-25-24-15,25 24 6 0,16 1-20 0,-12 0 22 16,0 0-11-16,2 0-5 0,1 0-4 0,1 0-8 15,8 0-9-15,-9 0 14 0,3 0-16 16,6 0-3-16,-7 0-19 0,7 0 12 0,0 0-6 16,-8 0 15-16,3-3-29 0,6 3 11 15,3-2-16-15,3 2 13 0,0-1-11 0,16 0-13 16,-11 1 18-16,8 0 6 0,31-4-31 0,-14 4 2 16,-1 0 4-16,4 0-6 0,-19 0-1 0,12 0-9 15,8 0 13-15,7 0-16 0,3 0-5 16,3 0-24-16,58 9 24 0,-54-5-19 0,-4-1-3 15,-2-1 21-15,-3 0-26 0,-7 0 12 16,-4 0-5-16,-5-1-1 0,1 1-8 0,-7-2-4 16,-2 2 17-16,-5-2-32 0,-7 0-34 0,-2 0 14 15,-3 1-26-15,-8-1-66 0,0 0-115 16</inkml:trace>
  <inkml:trace contextRef="#ctx0" brushRef="#br0" timeOffset="67569.475">20072 8575 47 0,'-1'-3'47'0,"1"3"24"0,-2-1 3 0,1 1-1 16,0-1 0-16,-1 1-1 0,2-1-10 0,0-1 6 16,-2 2 11-16,1 0-3 0,1 0-15 0,-1 0 2 15,0 0 14-15,1 2-11 0,0 0 6 16,0 2 9-16,0 0-19 0,0 2 28 0,0 1-26 15,1-1 15-15,1 11-4 0,-2-10-13 16,0 8-9-16,0 2 14 0,0 3 21 0,0 1-20 16,-12 29 2-16,7-21-6 0,-2-2-14 0,-2 2-4 15,2-1 11-15,-2 3-13 0,1-1-9 0,0-2 20 16,-2 3-13-16,2-1-5 0,3-1 15 16,-3-2-19-16,3 1-13 0,0-3 2 15,2 0 9-15,-1-2 4 0,-1-3-7 0,4-3-15 16,-1 0 27-16,0-5-16 0,1-1-14 0,-1-4-3 15,1-1 28-15,0-1-41 0,1 0 5 0,-2-1 16 16,2-1-25-16,0 1 25 0,-1-1 14 16,1 0-32-16,0 0 17 0,0-3-25 0,0 0 23 15,0 0-2-15,0 0 1 0,0 0-12 0,14 9-9 16,-8-8 8-16,0-1 9 0,1 1 11 16,2-1-32-16,12 3 19 0,2-3-5 0,-2 0-5 15,0 1-19-15,4-1 16 0,-1 1-26 16,-12-1 19-16,8 0 0 0,4 0 9 0,4 0-1 15,2 0-6-15,1 0 6 0,2 0-26 0,0 0 19 16,1 0 1-16,35 10-24 0,-33-8 12 16,2 0 15-16,-3 1 11 0,1-2-1 0,-2 2-12 15,1-1 3-15,-1 0 3 0,2 0-20 0,-2 2 27 16,2-1-1-16,-1 0-13 0,-2-1 0 16,-3 2-7-16,1-1 21 0,4 0-14 0,-4 0 8 15,-3 1-1-15,1-3-10 0,-3 1 11 0,-1-1-19 16,-2 1 27-16,-4 0-14 0,-7-1 25 15,1-1-22-15,-6 0 35 0,-1 2-34 0,-6-2 19 16,0 0-2-16,7 0 7 0,-7 0 1 16,7 0 8-16,-7 0-4 0,0 0 3 0,8 0 0 15,-8 0-21-15,0 0 44 0,7 0-34 16,-7 0 26-16,0 0-7 0,6 0-7 0,-6 0 16 16,0 0-28-16,0 0 8 0,7 0 18 0,1-10-9 15,-7 8 20-15,-1-1-11 0,1 1-5 0,-1 0-6 16,1-2 0-16,2 2 6 0,-3-1 27 15,1 0-30-15,0-1-8 0,0-1 10 0,0-1 25 16,1 2-20-16,-1-2-20 0,5-12-3 0,1 3-2 16,-3-4-22-16,-1 1 31 0,2-5 15 15,-3-3-22-15,1-4 23 0,-2-4-54 0,-1 17-13 16,0-7 42-16,0-3 4 0,0-2-11 0,0-3 2 16,-14-31-4-16,11 33-13 0,-1 1-17 15,2-2 8-15,1 3-11 0,-2 1-4 0,3 15-26 16,0-5 26-16,0-1-44 0,0 2-3 0,12-12-35 15,-9 19-37-15,-1 0-8 0,0 4-56 16,1 2-409-16,0 0 0 0</inkml:trace>
  <inkml:trace contextRef="#ctx0" brushRef="#br0" timeOffset="68464.114">22339 8633 77 0,'0'0'71'0,"0"0"13"16,0 0-13-16,0 0-17 0,0 0 7 16,0 0 7-16,-21-8-16 0,14 8 18 0,2 0-3 15,-1 0-9-15,0 1 25 0,6-1-22 0,0 0 11 16,-8 0-19-16,8 0 22 0,-9 0-11 0,9 0 3 16,-8 0-3-16,8 0-6 0,-7 0 9 15,7 0 3-15,-7 0 15 0,7 0-25 0,0 0-1 16,-8 0 12-16,8 0 9 0,0 0-34 0,0 0 0 15,0 0-13-15,-11 3 11 0,13-3-7 16,2 0 20-16,0 0-22 0,4 0-17 0,15 0 2 16,-11 0 7-16,10 0-16 0,6 0-6 15,3 0 12-15,7 0-4 0,3 0-14 0,51 10 1 16,-42-7 4-16,3 0-18 0,1 2-12 16,5-1-2-16,0-1-10 0,-1 1 5 0,0-1-4 15,1 0 4-15,-2 0-8 0,-3-1 4 0,0 3-12 16,-2-1 6-16,-2-1-10 0,-1 1-2 0,-5-2-25 15,-1 0 18-15,-3-1-12 0,-3 2 13 16,-4 0-63-16,1-2 9 0,-8 2-33 0,-3-2 19 16,-5 2-52-16,-6-2-22 0</inkml:trace>
  <inkml:trace contextRef="#ctx0" brushRef="#br0" timeOffset="69725.549">22146 8666 65 0,'1'-1'100'0,"0"0"-7"0,1 0 0 16,-1-1-7-16,1 1-3 0,-1-1 20 0,0 2-15 15,1-1 6-15,-1 0-6 0,1-1 4 16,0 2 9-16,-1 0-18 0,-1-2-5 0,0 2-14 15,0 0 24-15,0-1-22 0,1 1 1 16,0 0 3-16,0 0 10 0,-1 0-11 0,1 0-5 16,-1 0 34-16,0-1-29 0,0 1-12 0,0-1 8 15,0 2 2-15,0-1-4 0,0-2-19 16,0 2-4-16,1 0-3 0,-2 0-6 0,2 1 12 16,-2 1-14-16,0 0-8 0,0 2 22 15,-1 1-14-15,0 0-12 0,-4 11 2 0,2 1-17 16,-4 3 13-16,1 3 14 0,1 1-31 0,-1 2 34 15,0 1-1-15,2 3-10 0,-3 1 24 16,1 1 16-16,-1 2-41 0,2 0 19 0,-1 1-25 16,0-1 21-16,0 1-7 0,0-4 1 0,1-2-8 15,1 0 30-15,0 0-21 0,1-4-29 16,-1-2 39-16,1-5-8 0,1-2-43 0,1-4 34 16,1-2-14-16,-1-1-2 0,1-3 24 0,-2 0-43 15,3-2 35-15,-1 0-5 0,1-1 39 0,-1 0-11 16,1-3-25-16,0 0 12 0,0 0-11 15,0 0 22-15,0 0-35 0,0 6 1 16,0-6 0-16,0 0-9 0,0 0 6 0,14 10 32 16,-8-8-34-16,1-2 23 0,-1 1-5 0,0-1-4 15,14 3-10-15,-2-2-23 0,1 0-16 0,0 0 22 16,3 0-13-16,2 0-20 0,0 1 15 16,2-1 4-16,-1 1 25 0,3-1-50 0,3 3-13 15,4-1 27-15,0 0-3 0,0-1 2 16,1 1-11-16,1 1-4 0,1 0-16 0,-2-1 15 15,3 2 21-15,-1 0-16 0,2 2-2 16,-1-3 8-16,-3-2-5 0,1 2 7 0,-1-1-5 16,-1 1 7-16,-3-2 9 0,0 1 3 15,4-1-5-15,-3 0 13 0,-2 1-6 0,-3 0-2 16,1-1-10-16,0 4 1 0,-1-4 18 0,2 1 4 16,0 1-6-16,-2 0 7 0,1-1 1 15,-1 1-1-15,0 0 3 0,-3-1 10 0,-2 1-5 16,1-1-23-16,-2-1 29 0,-9-1-16 0,0 1 13 15,-3-1 0-15,-3 0-4 0,-7-1 19 16,0 0-8-16,8 0 1 0,-1 0-5 0,-7 0 19 16,7 0 1-16,-7 0-17 0,7 0 3 15,-7 0 9-15,6 0-13 0,-6 0-9 0,0 0-1 16,8 0-10-16,-8 0 24 0,6 0-20 0,-6 0 12 16,7 0 2-16,-7 0 10 0,6 0 8 15,-6 0-11-15,8 0 15 0,-8 0-28 0,0 0 29 16,0 0 23-16,7 0-23 0,-7 0 5 0,0 0 8 15,0 0 0-15,7 0 15 0,-7 0-28 16,0 0 31-16,0 0-26 0,6 0 8 0,-6 0-8 16,11-11-6-16,-9 8-2 0,-1 0-37 15,1-3 26-15,0-1-25 0,1-10 32 0,-1-2 9 16,-1-4-6-16,1-1-29 0,-2-4 31 0,0-1-49 16,0 13 50-16,0-7-43 0,0-5 17 15,0-3-9-15,0-2 36 0,0 0-2 0,0 0-50 16,0 1 34-16,0 1-5 0,0 0-6 0,0 3 15 15,7-25 4-15,-6 29 0 0,3 5-22 16,0 2-17-16,-3 5-13 0,1 2-21 0,-1 4-15 16,-1-1-42-16,1 1-29 0,-1 1-48 0,1 1-16 15,1 3-420-15,-1 0 1 0</inkml:trace>
  <inkml:trace contextRef="#ctx0" brushRef="#br0" timeOffset="71097.668">24866 8538 105 0,'0'0'102'15,"-14"0"14"-15,14 0-16 0,0 0-2 0,0 0 5 16,-29-18-8-16,26 17-4 0,1 0 0 16,-1 0-14-16,0-1 3 0,2 2-11 0,-2 0-8 15,-1 0 3-15,3-1 2 0,-1 0 16 0,-1 1-24 16,1-1 4-16,1 0-3 0,1 1 3 16,0 0-13-16,0 0 1 0,0 0-7 15,0 0-4-15,0 0 7 0,0 0 3 0,0 0-16 16,-7 2-10-16,9 0 6 0,0 2-11 0,1-1 6 15,8 6-9-15,1 0 19 0,0 0-10 0,3-2 1 16,2 2-12-16,1 2 2 0,0-2-10 16,2 1-13-16,-1-2 28 0,0 0-9 0,0 0 7 15,0-1-20-15,-3-1 10 0,0-1-11 0,-3 1-1 16,-2-2-1-16,-3-1 12 0,-2-1-10 16,-1 0 0-16,1 0-4 0,-3 0 17 15,0 0-2-15,1-2 0 0,0 1-6 0,-2 0 9 16,0 0-17-16,0 0 27 0,0-1-10 0,1 1-10 15,-3 0 24-15,2 0-18 0,0 0 17 16,-2 0-17-16,3-1 2 0,-3 0 1 0,0 0 8 16,0 0-12-16,0 0 6 0,0 0 4 0,0 0-2 15,-15 14-11-15,2-5 1 0,-1 0-12 16,-1-2-3-16,0-1 16 0,-1 2-9 0,2-1 8 16,-2 1 4-16,-1-2-9 0,3-1-3 15,-2 1 22-15,0 1-10 0,3 0-1 0,-2 1 3 16,5-3-3-16,0-1 0 0,3-2 6 15,0 0-16-15,2 2 8 0,1-3-14 0,0 0 7 16,1 0-11-16,3-1-10 0,0 0-26 0,0 0-30 16,0 0-35-16,0 0-48 0,0 0-101 15,-12 1-180-15,13-3 0 0</inkml:trace>
  <inkml:trace contextRef="#ctx0" brushRef="#br0" timeOffset="71970.792">24720 8592 55 0,'-3'-4'77'0,"0"1"-7"16,2 1 4-16,-1-2 15 0,-1 1-29 0,2 1 1 15,-1-1 6-15,1-1-1 0,1 1-7 16,-1 0-9-16,2-1-2 0,-1 1 1 0,2-1-6 16,-1 0-12-16,-1 0 24 0,0 4-13 0,0 0-14 15,7-14-12-15,-2 11 20 0,-2-1-18 0,2 0 16 16,6-7-7-16,-2 3-15 0,0 4 7 0,0-1-10 16,5-1-11-16,-3 4 7 0,0 0 17 15,0 2-19-15,-1-1 15 0,10 1-17 0,-1 0 16 16,-9 0 6-16,2 0 5 0,5 0-7 15,1 0 2-15,-1 0 0 0,-1 0-8 0,19 11 13 16,-19-10-2-16,-1 4-5 0,3-2 10 16,-5 3-3-16,3 0-9 0,-7-2 2 0,5 4 15 15,-1 1-15-15,-3 0 7 0,0 1-13 0,1 1 12 16,-2 2 0-16,3-2-5 0,-4 1-5 16,1 1 22-16,3-2-17 0,-3 1 5 0,-2 0-9 15,1 1-2-15,-1 0-7 0,-2-3 24 0,-3 1-15 16,1-3 1-16,-2 2 7 0,-1-3-14 15,0-2 3-15,0-5 13 0,0 0-19 0,0 10 11 16,0 3-7-16,-10 11 11 0,2-9-17 16,2-2 12-16,1 1 10 0,-3 0-18 0,1-1-2 15,-2-1 6-15,0 1-13 0,0 0 17 0,-1-1-23 16,1-3 28-16,-2 1-23 0,-1 0 7 16,0-3-12-16,1-1 21 0,-3 0-14 0,0 1 18 15,3-3 5-15,0-1-35 0,-2 1 19 0,-1-1 7 16,3 0-17-16,-2-2 8 0,-1 5-12 15,0-5 24-15,3-1-4 0,11 0-8 0,-9 0-2 16,-5 0 15-16,0 0-3 0,-13-10-5 16,15 6-4-16,2 2 22 0,-6-5-17 0,1 0 1 15,2-2 42-15,-1 0-32 0,-1-1 21 0,0 0-5 16,2-2-3-16,3 0-5 0,-2-1 26 16,2-2-27-16,0 1 6 0,0-1 28 0,5-3-10 15,-3 2 5-15,2-2-30 0,0-1 26 0,2-2-11 16,4 0-7-16,0 12-31 0,0-7 33 0,11-18-28 15,-3 16-47-15,2 2 12 0,3 1-27 16,0 1-14-16,3 1-45 0,-3 2-13 0,3 1-32 16,-2 2-27-16,4 3-65 0,-8 1-334 0,1 2 0 15</inkml:trace>
  <inkml:trace contextRef="#ctx0" brushRef="#br0" timeOffset="78728.274">16782 8858 73 0,'0'0'112'15,"0"0"9"-15,0 0-14 0,0 0-6 0,0 0-12 16,0 0-9-16,0 0-5 0,0 0-11 16,0 0-11-16,0 0 7 0,0 0 1 0,13 0-5 15,-13 0-22-15,0 0 1 0,0 0 9 16,0 0-9-16,0 0 8 0,0 0-8 0,0 0 1 15,0 0-2-15,0 0-11 0,0 0 10 0,0 0-7 16,0 0-9-16,0 0-9 0,0 0 15 0,0 0-7 16,0 0-3-16,0 0-5 0,14 0-8 15,-14 0 22-15,21-16-10 0,-16 13-5 0,-1 0 11 16,1 2-28-16,0-1 18 0,0 0 1 16,1 2 8-16,0-3 3 0,0 1-18 0,-1 1 8 15,-1-2-9-15,2 2 9 0,0-1 0 16,-1 1-12-16,0-3 25 0,-1 3 4 0,-1-1 4 15,1 1-19-15,0 1 15 0,-2 0-4 0,2-2 7 16,-1 2-3-16,-1-2-17 0,1 2 6 0,-2 0 12 16,1-2-20-16,0 2 30 0,-1-1-13 0,0 1-16 15,-1 0 8-15,0 0-9 0,0 0 0 16,1 1 15-16,-2 1-6 0,-1 0-17 0,-1 1 2 16,-2-1 14-16,-8 6-14 0,-1 2 16 15,-1 1-5-15,0-4 11 0,-2 0-6 0,1 4 11 16,1-1-15-16,-1-1 4 0,-2 2 4 0,2 0 24 15,0-1-12-15,3 0-17 0,-3-1 15 0,2 0 0 16,0-1-16-16,3 1-2 0,-1-1 12 16,4-3 0-16,2 1-4 0,1-3 1 0,2 0-13 15,0-1 4-15,0 0 2 0,2-1 6 16,0 1 0-16,0 0-13 0,-1 1 6 0,2-3-7 16,0 0-22-16,0 0 40 0,0 0-35 15,13 10-1-15,0-5 25 0,5-1-10 0,-2-1-17 16,3 0 8-16,1-2 7 0,-2 0-16 0,1 1 18 15,1 1-19-15,-1-2 28 0,1 1-13 16,-2 1-2-16,-3-2 23 0,-3 0-19 0,-1-1 3 16,-4 2-12-16,0-2 11 0,-2 1 1 0,-1-1-16 15,1 1 33-15,-2-1-21 0,-1 0 6 0,1 1-11 16,0-1 11-16,1 1-8 0,-4-1-12 16,0 0 2-16,0 0-14 0,0 0 27 15,6 0-8-15,-6 0 3 0,0 0-5 0,0 0 13 16,7 0-20-16,-7 0 26 0,0 0-18 15,8 0 16-15,-8 0-9 0,0 0 0 0,0 0 2 16,6 0 13-16,-6 0 12 0,0 0-21 0,0 0 14 16,0 0 30-16,6 0-16 0,-6 0 29 0,0 0 0 15,0 0 12-15,0 0-9 0,0 0-7 16,11 2-43-16,-11-6 6 0,0 0 25 0,0-2-5 16,1-1-21-16,3-9 9 0,-4-1 12 0,1 2-11 15,-1 3-3-15,0 1-16 0,1 0 17 16,-1 3-4-16,2 2-18 0,-2-1-5 15,0 7-18-15,0-7-7 0,0 0 15 0,0 0-19 16,0 7-40-16,0-9-22 0,0 3 7 0,0 6-22 16,0-9-19-16,0 1-46 0,0 8-35 15,0-8-448-15,10-5 0 0,-8 8 0 0</inkml:trace>
  <inkml:trace contextRef="#ctx0" brushRef="#br0" timeOffset="79852.875">16428 9054 66 0,'-1'-3'112'0,"-1"1"-9"0,1-2-10 15,1 2-2-15,-1-2 0 0,1 1 5 0,0-1-19 16,1 0 12-16,-1 0-19 0,1-2-6 0,1 1-2 16,-2-1-2-16,9-11-2 0,-6 7-10 15,0 4 5-15,0-1-3 0,-1 0 0 0,7-6-24 16,-5 4 16-16,4-3-11 0,-3 4-9 0,0 1-11 15,4-3 6-15,-1 1 3 0,-1 3 15 16,5-2-13-16,0-1-7 0,-1 0-8 0,-1 0 7 16,3 1 5-16,-2 0-14 0,-1 1 11 0,4-2-12 15,-1 2 12-15,-3 2 10 0,-1 1-12 16,0 1 14-16,-2-1-6 0,3 1-3 0,-4 2 0 16,13-4-2-16,-8 2-6 0,5-1 9 15,2 1-12-15,-1-2 0 0,1 4 8 0,-5 0 4 16,-1-1-15-16,-1 1-9 0,0 0-1 0,-1 0 20 15,-1 1-3-15,0-1-5 0,-1 1-4 16,-1-1-6-16,13 1 7 0,-8 0 4 0,-12 0-4 16,9 0 9-16,0 0-14 0,-2 0 1 0,1 0 6 15,-1 0-15-15,16 13 16 0,-9-12 4 16,-1 6-14-16,3-3 0 0,-6 1 26 0,0-3-8 16,4 7-1-16,-2-3-14 0,-2-1 8 0,-1 1 8 15,2 3-7-15,-3-2-5 0,3 3 8 0,-3-6 8 16,-2 3-11-16,-1-2-5 0,-2 2-11 15,0-1 18-15,1-1-12 0,-1 2 19 0,-1-2-19 16,0 2 0-16,0-3 27 0,-1 3-13 0,1 0 13 16,-1 0-11-16,0 0-15 0,2 8 22 15,-1-1-13-15,-1-3-11 0,-1-1 7 0,1 0 2 16,-1-2 14-16,0-8 0 0,0 7-5 16,0 0-5-16,0 0 0 0,0 5-9 15,0 2 27-15,-11 15-22 0,8-18-1 0,0-3-10 16,0-1 1-16,-1-2 12 0,1 1 11 0,0 0 0 15,-1 0 9-15,1-2-13 0,-4 9 2 0,-4-2-7 16,3-1 6-16,-1-1-10 0,-1-2-11 16,-3 2 8-16,2-1 16 0,0-2 1 0,2-1 5 15,2-1-18-15,-9 2 16 0,6-1-9 16,1-1 14-16,-1-1-21 0,-3 2 28 0,2-2-6 16,0-1-4-16,1-1 20 0,0 1-6 15,-10-1 5-15,2 0 26 0,-2-1-12 0,1 1-10 16,10-1-1-16,-4 0 4 0,-2 0 9 0,1 0 10 15,-1 0-18-15,1 0-3 0,-1 0 8 0,3 0-2 16,-11-9-10-16,14 8 5 0,1-1 12 16,1 1-9-16,-1-1-3 0,-6-2-8 0,3-1 3 15,0 2 10-15,-4-5-10 0,2-1-25 16,1 0 21-16,1 0 4 0,0-3-4 0,-1 1-1 16,2-4-8-16,1 2-2 0,0-3 0 0,1-3 9 15,3 3-10-15,2-2-12 0,-1-1 7 16,0 1-13-16,4 9 6 0,0-6-1 0,0-2-17 15,12-18-6-15,-7 18-6 0,-2 3-11 0,1-1 2 16,1 6-33-16,0 1-17 0,1-3-43 16,2-1-39-16,1-1-40 0,1 5-52 15,0 0-631-15,4-1 1 0,1 2 0 0</inkml:trace>
  <inkml:trace contextRef="#ctx0" brushRef="#br0" timeOffset="82561.108">19338 8718 15 0,'0'12'30'0,"0"-12"23"0,0 0 20 0,0 0-19 15,0 0-21-15,0 0 18 0,0 0-20 0,0 0 32 16,0 0-15-16,0 0 5 0,0 0-38 0,0 0 30 15,0 0-28-15,0 0 15 0,0 0-11 16,0 0 21-16,0 0-23 0,0 0-10 0,0 0 23 16,0 0 3-16,0 0 2 0,0 0-6 15,0 0 1-15,0 0 1 0,0 13 20 0,0-13-7 16,0 0-4-16,0 0-14 0,0 0 18 16,0 0 4-16,0 0-1 0,0 0-21 0,0 0 3 15,0 0-12-15,0 0 26 0,0 0 0 0,0 0-25 16,0 0 10-16,0 0 8 0,0 0-11 0,0 0 16 15,0 0-10-15,0 0-16 0,0 0 19 16,0 0-22-16,0 0 13 0,0 0-4 0,0 0-9 16,7-7-2-16,-3 4-10 0,-1-1 3 0,2-1 18 15,-1 2-15-15,0-1 2 16,0-1-2-16,-1 1 19 0,7-7-6 0,-1 2-9 0,-2 2 19 16,-3 2-14-16,1 0-9 0,-2 2-7 15,0-3-2-15,0 0 30 0,1 2-23 0,-2-1-1 16,1 1 11-16,0 0-4 0,-1 0-8 0,0-2-1 15,1 2 10-15,0-1-4 0,-2 0-7 16,2 2 9-16,-1-2 0 0,0 1-12 0,1-1-1 16,-1 2 12-16,0-2-13 0,0 2 7 0,0-1-12 15,-1 1 30-15,0 0-9 0,0 0-15 0,1 0 15 16,-1 2-20-16,-1-2 17 0,2 0 1 16,-2 1-12-16,2 0 14 0,-2-2 2 0,1 2-14 15,0 1 13-15,0-1-18 0,0 0 4 0,-1-1 15 16,2 2-19-16,-2-1 10 0,0 1 3 15,1-2-8-15,-1 2 14 0,0 0-25 0,0-1 4 16,1 1 10-16,0 0 4 0,-1-1-8 16,0 2 18-16,0 0-7 0,0 0-11 0,0 0 1 15,0 0-3-15,0 0 2 0,0 0 4 16,0 0-2-16,0 0-8 0,0 0 6 0,0 0-16 16,0 0 12-16,0-6 13 0,0 6-5 0,0 0 6 15,-11-10-20-15,10 9 9 0,0 1 1 16,0-1-6-16,-1 0 24 0,0 1-26 0,1-1 9 15,-1 0 13-15,0 1-25 0,0-2 2 16,-3 2 3-16,1-1 11 0,-1 0 7 0,1 1-21 16,-2 0 6-16,0 0 14 0,-1 0-8 0,-1 0-20 15,0-2 18-15,8 2 2 0,-7 0-1 16,-7 0-10-16,-1 0-5 0,1 0 23 0,1 0-7 16,0 0-1-16,-1 0-6 0,-2 0 3 15,2 0 5-15,2 0-18 0,0 0 11 0,2 0 7 16,2 0 5-16,0 0-11 0,1 0 11 0,7 0-12 15,-8 0-1-15,1 0 13 0,7 0-7 16,-10 0 7-16,3 0-15 0,7 0-3 0,-9 0 15 16,2 0 2-16,7 0-3 0,-9 0-2 0,9 0 10 15,-9 0-19-15,9 0 14 0,-8 0-6 16,8 0-19-16,-9 0 12 0,9 0 10 0,-6 0-9 16,6 0 16-16,-7 0-6 0,7 0-19 0,-7 0 16 15,7 0 6-15,-6 0-19 0,6 0 0 16,-8 0 19-16,8 0-14 0,-7 0 9 15,7 0-5-15,-8 0 17 0,8 0-21 0,-8 0 24 16,8 0-8-16,-10 0-8 0,10 0 7 0,-8 0 4 16,8 0-7-16,-7 0 14 0,7 0-31 0,0 0 3 15,-7 0 20-15,7 0-25 0,0 0 11 16,0 0 12-16,-8 0 0 0,8 0-1 0,-6 10-3 16,7-10-11-16,0 1-7 0,3-1-7 15,-1 0 5-15,4 0-12 0,-2 0-17 0,1 0-15 16,1-1-29-16,0 1-2 0,1-1-37 0,2 1-48 15,4 0-57-15,1 0-128 0,15-7 0 0</inkml:trace>
  <inkml:trace contextRef="#ctx0" brushRef="#br0" timeOffset="87973.291">17008 10169 55 0,'14'-12'112'0,"-14"12"-7"15,0 0-5-15,12 0-11 0,-12 0 5 0,23-24-19 16,-19 22-5-16,-1 0 0 0,1-1 0 16,-1 2-5-16,0-1 3 0,2 0-8 0,-2 0-17 15,1 0-1-15,-1 0-11 0,1-1 0 0,-1 1-18 16,1 0 0-16,-1 0 23 0,1 0-4 15,1-2-23-15,-2 1 11 0,1 0-2 0,0-1-7 16,-1 3-5-16,0-3 20 0,1 2-6 0,0 0 8 16,-1-1-5-16,1 0 18 0,-1 1-12 15,0 0 2-15,0 0-23 0,-1 0 24 0,1 0-7 16,-1 0-6-16,0-1 18 0,1 1-9 16,-1 0 6-16,1 1 3 0,-2-1 9 0,0 0-9 15,1 1-14-15,0 0 3 0,-2 1 3 0,0-1-12 16,0 0 16-16,-1 2-12 0,-2 0 4 0,-2-1-16 15,1 2 11-15,-3 1-3 0,-8 3-15 16,-3 1 4-16,0 0 2 0,0 1 28 0,0 0-30 16,1 0 14-16,0 0 3 0,2 0-28 15,-2 1 24-15,4-3-2 0,-1 4-3 16,2-3-7-16,-1 3-16 0,3-6 18 0,4 1-10 16,0 1 12-16,3-2-8 0,1 0-2 0,0-1-1 15,2 2-14-15,0-5 18 0,0 0 12 0,15 18-24 16,-3-10 20-16,3-3-10 0,2 1-19 0,0 1 5 15,2-2-13-15,2-2 23 0,2 1-11 16,-1 0 0-16,-2 2 8 0,0-2-4 0,-3 2-4 16,-2 1-3-16,-3 2-2 0,-2-4-3 15,-2 7 13-15,-2-9 16 0,-1 4-17 0,-5 0 12 16,0 1-12-16,0-1 16 0,0-7 8 16,0 0 4-16,-10 25-14 0,1-13 24 0,-1-1-20 15,1 2 10-15,-3-4-1 0,-1 0 10 0,-2-1-9 16,2 0 15-16,1-1-15 0,-5-3-23 0,3-2 7 15,-1 1-8-15,-3 1-6 0,0-1-30 16,-2 0-16-16,1-3-3 0,12 0-14 0,-3 0-21 16,-1 0-50-16,3 0-60 0,-9-19-192 15,15 12 0-15</inkml:trace>
  <inkml:trace contextRef="#ctx0" brushRef="#br0" timeOffset="88568.583">17519 10276 63 0,'2'-1'113'0,"2"-1"-23"0,-1-1 3 0,-1 0-1 16,1 0 6-16,0 1-6 0,1-2 15 0,-1 3-8 15,-1-1 0-15,0-2-7 0,0 1-16 16,0 1 29-16,-2-4-14 0,0 4-26 0,0-2 16 16,0 2-2-16,-1-1 6 0,1 3-19 15,0 0-7-15,0 0 9 0,0 0-3 0,-10-12-23 16,6 10 2-16,0 1-6 0,-2 1 6 0,1 1 3 15,0 1-11-15,-6-2 4 0,-11 15 3 0,6-7-12 16,3 2-11-16,-1 0-1 0,4 2 5 16,-2-1 1-16,0 2-15 0,5-5 10 0,1-1-14 15,2 0 3-15,1 0-20 0,0-2 20 16,2 0-28-16,-1 0 15 0,2 1-20 0,0-6 3 16,0 0-3-16,0 0 4 0,0 7-1 15,0-7-12-15,0 5 10 0,13 5 8 0,-9-9-15 16,2 0 14-16,-1 0-6 0,0-1 11 0,1-2 4 15,0 0 25-15,-2 0 7 0,-4 2 7 16,0 0 9-16,26-10 9 0,-15 4-13 0,-2-3 15 16,0 5 5-16,-5-2 2 0,1 2 11 0,-1 1 22 15,0-2-32-15,0 4-14 0,-2-2 5 16,2 1 32-16,0 1-31 0,-2-2-17 0,0 3 1 16,0-2 24-16,0 1-1 0,1 1-61 15,0-1 27-15,-3 1-49 0,0 0 21 0,0 0-42 16,7 0-22-16,-7 0-24 0,7 0-33 0,5 10 2 15,-9-7-47-15,10 5-36 0,-6-2-363 16,0-1 0-16</inkml:trace>
  <inkml:trace contextRef="#ctx0" brushRef="#br0" timeOffset="88962.949">17762 10065 25 0,'-2'-7'178'0,"2"0"-6"0,0 2 6 16,1-1-5-16,0 1 8 0,0 2-35 15,-1-1 8-15,2 0 3 0,-1-1-15 0,-1 5 3 16,0 0 2-16,0 0-1 0,4-11 12 0,-3 9-27 15,-1 1-7-15,0-3-20 0,0 4-18 16,0-1-8-16,0 1 4 0,1 1-7 0,0 2-1 16,0 0 25-16,-1 1-7 0,-1 2 18 0,2 0-23 15,-2 2-11-15,4 11-3 0,-3-11-25 16,0 9 7-16,0 1 10 0,0 3-29 0,0 0 18 16,0 0 2-16,8 17-12 0,-6-20-6 15,0 1-6-15,-2-4-7 0,2 2-4 0,-2-4 5 16,1-1-9-16,0-3 19 0,-1-9-42 15,0 8-8-15,0-2-30 0,0-6 9 0,0 8-42 16,0-1-49-16,0-7-37 0,0 7-29 0,0 0-34 16,0-7-540-16,0 6 0 0,0-6 0 0</inkml:trace>
  <inkml:trace contextRef="#ctx0" brushRef="#br0" timeOffset="89529.415">18103 10301 52 0,'3'-4'136'0,"0"-1"-5"16,-1 0-1-16,1-1 11 0,-1 1-3 0,0 0 7 16,-1 0-22-16,0-1 4 0,0 1-17 0,0-1 1 15,-1 0 7-15,0 6-11 0,0 0-21 16,0-7-4-16,0 1 12 0,0 6-22 0,0 0 7 16,0-8 0-16,0 8 0 0,-13-12-30 15,10 10-11-15,-1 4 30 0,-1-2-24 16,-1 2-3-16,-5 5 16 0,1-1-39 0,-1 2 2 15,3-1 10-15,2 0-3 0,-3 3 11 16,2-2-27-16,2 0 8 0,2-1-19 0,-1 0-7 16,3 0 10-16,-1-1-18 0,1 0 11 0,-1-1-17 15,2 0-4-15,0 1-20 0,0-2 4 0,0 1 0 16,0-5 12-16,0 0 17 0,0 0-10 16,0 6 7-16,0-6-5 0,0 0 11 15,11 11 17-15,-8-11-7 0,0-1 11 0,-1 0 22 0,3-1-4 16,-2-2 28-16,1 1-5 0,0-1-1 15,4-6-10-15,2-1 18 0,-5 2 30 0,0 3-39 16,0-1-7-16,-2 2-20 0,1 1 36 0,-1-1-32 16,-1 3 18-16,1-1-8 0,-1 1 10 15,1 0 8-15,-1 0-16 0,0 1 7 0,1 0-35 16,-3 1-1-16,0 0-20 0,0 0-34 16,0 0-28-16,8 0 3 0,3 11-32 0,-7-9-40 15,0 2-21-15,5 6-45 0,-1-7-405 0,0 4 0 16</inkml:trace>
  <inkml:trace contextRef="#ctx0" brushRef="#br0" timeOffset="90082.177">18359 10063 23 0,'1'-8'205'15,"0"1"-18"-15,1-1 10 0,0 2 1 0,3-7-11 16,0 4 27-16,0 1-18 0,-3 0 20 16,-1 2-13-16,-1 2-3 0,2 0-36 0,-2 2-21 15,2-2-8-15,-1 2-8 0,0 0 12 16,-1 1-36-16,1 1-9 0,0 2 7 0,0 0-30 16,-1 2 8-16,0 0 2 0,0 2 0 0,0 0-9 15,1 0 8-15,-2 1-14 0,1 1-13 16,0-8-14-16,0 15-10 0,0 1 20 0,0 2-5 15,0 2 3-15,0 1-10 0,0-4-10 0,0-1-7 16,0 0 3-16,0-3 10 0,0 0-4 16,0-2-1-16,0 1-8 0,0-3 5 0,0-1-8 15,0-1 1-15,-9 7-4 0,9-10 9 0,-1 0-4 16,1-4-11-16,0 0 4 0,0 0-15 0,0 7 12 16,0-7 4-16,0 7 7 0,0-7 4 0,0 0-19 15,0 0 15-15,-4 11-22 16,4-11 15-16,0-2-13 0,-1 0 8 0,1-1 1 15,-1-1-5-15,1-2-4 0,-2 3-17 0,2-2 7 16,-2 1-7-16,0-2 9 0,0 2 1 0,0-1-9 16,-1 0 1-16,0 2 11 0,0 0-27 15,-3 0 19-15,0 1-2 0,-1 2 10 0,-1-1-7 16,8 1-15-16,-7 0 16 0,-4 0-9 0,-15 11 23 16,14-6-9-16,2 4-4 0,3-2 1 15,0-3 4-15,3 1-4 0,1-2-8 0,2 1-3 16,1 1 24-16,0-5-2 0,0 0-3 0,0 0-35 15,0 7-30-15,23 6-32 0,-12-8-35 16,2-4-41-16,-2-1-53 0,10 0-597 0,-12 0 0 16,5 0 1-16</inkml:trace>
  <inkml:trace contextRef="#ctx0" brushRef="#br0" timeOffset="91443.51">16534 11131 59 0,'0'0'134'0,"0"0"-10"0,0 0 11 0,0 0-16 15,0 0 9-15,0 0-15 0,0 0-2 16,13 0 8-16,-13 0-4 0,0 0-12 0,0 0 5 16,0 0-7-16,0 0 2 0,0 0-32 15,0 0 0-15,0 0-5 0,0 0 9 0,0 0 7 16,0 0-30-16,0 0 9 0,0 0-2 0,0 0-16 15,0 0-14-15,0 0 4 0,-7 15-3 16,-6-8 6-16,-1 4 15 0,-1-2-21 0,-3-1-4 16,2 3 12-16,-2-2-16 0,-1 1 28 0,1 1-17 15,1-2 2-15,1 3 13 0,1-4-28 16,4-1-5-16,-2 2 10 0,4-3 3 0,2-1-11 16,1 0 19-16,2-2-21 0,1 0-28 0,-1-1 30 15,2-1-15-15,2 1-10 0,0 0 22 0,0-2-7 16,0 0-2-16,0 0 4 0,13 9 11 15,-7-8 1-15,1 1-3 0,12 1-10 0,1-2-16 16,-3 2 15-16,3-1-21 0,1 0 24 16,-2 0-13-16,2 2 18 0,1-1 7 0,-5-1-24 15,-1 1 7-15,1 1 3 0,-2 0-20 0,-3-1 11 16,-2 0 2-16,-2 2-4 0,0-3-16 16,-3 0 16-16,0 1-13 0,-1-1-6 0,0 1 31 15,-1-3-5-15,-1 3-11 0,2-3-3 16,-1 1-5-16,-1 0 19 0,-1 1 9 0,1-2 6 15,1 1 29-15,-1-1-26 0,-1 1 43 0,0-1-19 16,-1 0 2-16,0 0 18 0,0 0-35 16,0 0 11-16,8-13 19 0,-6 7-31 0,4-7 12 15,-5 0-4-15,5-3 14 0,-6 9-20 0,0-6-2 16,0-3 21-16,0-2-8 0,0-1-22 0,0 1 16 16,0 2-13-16,0 0-2 0,0 3-3 15,0 1-16-15,-12-6-27 0,12 18 30 0,0 0-53 16,0-7-5-16,0 7-33 0,0 0-26 0,0 0-32 15,0-7-13-15,0 7-51 0,8-6-520 16,-4 8 1-16,0-2 0 0</inkml:trace>
  <inkml:trace contextRef="#ctx0" brushRef="#br0" timeOffset="91977.792">16602 11032 80 0,'4'-3'114'16,"1"0"-17"-16,11-2-1 0,-6 2-5 0,-2-1-7 15,9 0 8-15,-7 1-6 0,-1 3-1 16,-1 0-6-16,0-1-15 0,-8 1-5 0,6 0 7 16,5 0-14-16,10 14-9 0,-12-10-9 0,1 6 9 15,1 0-6-15,-4-4-3 0,2 6 3 0,0 2-22 16,-1 1 13-16,1 1-7 0,-4 2 0 16,1 3 17-16,0-5 4 0,-4 3-22 0,-1 3 10 15,-1-2-6-15,0-10 9 0,0 5-9 16,-13 22 13-16,6-18 0 0,-4 2 0 0,1-2-15 15,-4-2 26-15,0 1-23 0,1-1 5 0,-5 1-3 16,1-4 25-16,-1 1-6 0,0-3 2 16,-1-2-5-16,0-2 19 0,-3-2-4 0,1-1-10 15,-1-4 19-15,11-1-16 0,-7 0-5 16,-25-16-15-16,17 6 32 0,3-5-28 0,1 1-8 16,0-2 2-16,2-4 34 0,-1 1-2 15,5-1-37-15,-3-2 7 0,6 1 13 0,1 0-35 16,3-3 26-16,2 3 11 0,3-2-33 0,0 2 15 15,4 11 20-15,0-4-30 0,15-17-11 16,-3 15-30-16,4 1-11 0,1 2-17 0,2 1-19 16,2 2-32-16,0 3-42 0,-1-1-24 0,2 3-119 15,-11 5-260-15,8 0 0 0</inkml:trace>
  <inkml:trace contextRef="#ctx0" brushRef="#br0" timeOffset="92790.436">17342 10908 22 0,'-6'-1'150'0,"6"1"0"0,0 0-10 16,-19-3-1-16,13 3 16 0,0 0-3 15,1 0-12-15,1-1-13 0,-1 1-7 0,5 0 6 16,0 0-10-16,0 0-8 0,-7 0-13 0,7 0 8 16,0 0-18-16,0 0-4 0,-10-1 3 15,14 2-25-15,2-2 0 0,15 0-3 0,-10 1-17 16,10 0 19-16,5 0-3 0,39-8-8 0,-25 5-1 15,9 1-6-15,6 0-5 0,7 1-20 16,0-3-10-16,5 4 20 0,5-2-7 16,-1 2-8-16,3 0-27 0,-2 0 11 0,-38 0 13 15,18 0-32-15,7 0-11 0,3 0 8 0,-1 0-2 16,-5 0 1-16,-3 0-1 0,-5 0-3 16,-7 0-4-16,-2 0-26 0,-7 0 4 0,-6 0-10 15,-7 0-31-15,-7 0-71 0,-4 0-22 0,-4-5-86 16,-8 5-87-16,-4 1 0 0</inkml:trace>
  <inkml:trace contextRef="#ctx0" brushRef="#br0" timeOffset="93934.359">17395 10906 68 0,'1'-1'113'0,"-1"1"0"0,0-1-7 0,0 1-13 16,0 0 26-16,1 0-5 0,-1-1-6 0,-1 1-5 15,2 0 6-15,-1 0-8 0,0 0-22 16,0-2 14-16,0 2 1 0,0 0-20 0,0 0 6 16,0 1-5-16,0-1-5 0,0 0-6 15,0 0-10-15,0 1-1 0,0-1-8 0,0 0-15 16,0 0 14-16,0 0-6 0,0 0-23 15,0 0 13-15,-1 0 13 0,0 2-6 0,1 0-9 16,-1 1-7-16,0 1 2 0,0 1 16 16,0 13 6-16,1-8 10 0,-5 23 22 0,1-12-25 15,0 1-9-15,1 3 0 0,2 5-14 0,-6-4 13 16,4 3-14-16,-1-1 18 0,0 4 0 16,-2 0-25-16,1-1 7 0,-1 1 11 0,2 0-13 15,-1 0 11-15,1 1-10 0,-2-1 15 0,2-3-34 16,-2 0-6-16,3-1 28 0,-1 3-5 0,0-3 27 15,0-1-44-15,1-2-5 0,2-4 9 16,-2-3-2-16,3 0 3 0,0-5 5 0,-1-3 12 16,1-1-6-16,0-2 0 0,0-1-2 15,0-6-14-15,0 0 9 0,0 0-19 0,0 7 17 16,0-7 22-16,0 0-15 0,0 7-19 0,0-7 8 16,14 8 0-16,-10-9 3 0,0 1 5 15,2-1 7-15,0 1-37 0,12-6 26 0,-12 6-45 16,19-4 16-16,-6 0 17 0,4-1-23 0,-3 2 4 15,2-2-6-15,4 1 12 0,0-2 15 16,3 3-22-16,1-2-8 0,0 0 12 0,4 1 1 16,4-2 17-16,2 2 1 0,-1 0-15 15,3 0-14-15,1 0 6 0,-2 1-22 0,0 0 48 16,2 0-26-16,-1-1 2 0,-2 3-16 0,-3-1 11 16,0 1 22-16,-3 0-33 0,2 1 16 15,0 0 11-15,-4-1 12 0,0 1-6 0,-19 0-4 16,10 0 18-16,3 0-23 0,-2 0-12 15,1 0 6-15,-1 0 2 0,-1 0-1 0,21 10 16 16,-24-8 1-16,-2-1 1 0,0 2 4 16,-6-1-15-16,-1 0 0 0,-3-2-5 0,-1 1 30 15,-3-1-22-15,2 2 32 0,-2-2-20 0,0 0 7 16,-2 1 30-16,1-1-18 0,0 1 30 16,-1-1-18-16,0 0 35 0,1 0-48 0,-3 0 38 15,0 0 12-15,0 0 10 0,0 0-13 16,0 0-14-16,0 0 7 0,0 0-16 0,8 0 1 15,0-13 1-15,-7 9-16 0,0-1 3 0,0 0 9 16,0-1-4-16,3-10-11 0,0-4-5 0,-4 9-4 16,0-7 8-16,0-3 2 0,0-4-17 0,0-3-5 15,0-1-9-15,0-3 11 0,0-1-1 16,0 1-11-16,0-1 2 0,0 1 3 0,0 0 6 16,6-29-2-16,-2 31-8 0,-2 1-8 15,4 1-2-15,-3 3 10 0,0 5-34 0,0 2-42 16,2 1-3-16,-1 8-30 0,0-1-61 0,-1 2-33 15,1 2-684-15,5-7 0 0,-2 6 0 16</inkml:trace>
  <inkml:trace contextRef="#ctx0" brushRef="#br0" timeOffset="94785.384">19371 10823 72 0,'0'0'142'0,"0"0"5"0,0 0-13 0,-12 0 5 16,12 0 6-16,0 0-11 0,0 0-16 0,0 0-13 16,0 0-18-16,0 0 14 0,0 0-15 15,0 0-7-15,0 0 6 0,0 0-9 0,0 0-27 16,17-8 10-16,8 12-15 0,3 0-1 0,5-2-1 15,1 1-11-15,0-2 15 0,2 1-19 16,6 2 1-16,5-1 3 0,1 0-20 0,1 0-7 16,4 0 12-16,4 0-18 0,1 0-18 0,2 1 1 15,1 0-6-15,3-1 5 0,-1 1-6 16,-3 0-1-16,0-1-16 0,-5 1-6 0,-7 1-10 16,-3-2-18-16,-10 1 23 0,-2-3-32 15,-4 3-31-15,-6-4-20 0,-15 0-45 0,-1 0-101 16,-7 0 69-16</inkml:trace>
  <inkml:trace contextRef="#ctx0" brushRef="#br0" timeOffset="96041.475">19313 10867 100 0,'0'-2'126'0,"2"1"-10"0,-2-1-10 15,0 1 4-15,2 0-9 0,-1-2-5 16,0 2 9-16,1 0-15 0,-1 0-8 0,1 0 13 15,0 0-30-15,1 0 11 0,-2-1-15 0,0 2-4 16,0-1-14-16,0 0 11 0,0 0-23 16,1 1 16-16,-2 0-18 0,2-2 8 0,-2 2-5 15,1 0-23-15,-1-1 16 0,1 1 2 0,0 0-10 16,-1 1 12-16,1 1-27 0,0-2 26 16,1 1-11-16,-1 1-4 0,2 1-5 0,-2-2-10 15,0 1 22-15,0 1-12 0,4-1-3 16,-3 2-3-16,-2-3-1 0,1 0 8 0,1 1-16 15,-1-1 17-15,0 1-15 0,-1-1 24 0,1 1-17 16,0-2 7-16,0 1-7 0,0 0-15 16,0-1 9-16,0 0 13 0,-1 2-11 0,1-2 13 15,-2 1-3-15,2 0-15 0,-2 1 5 0,1 0 14 16,1-2-7-16,-1 2 3 0,1 1-17 16,-2 1 11-16,1-4 2 0,0 0-6 0,0 8 19 15,0 3-1-15,-9 20-9 0,2-13 25 0,1-1 1 16,0 4-20-16,-3 3 5 0,2-1 0 15,-3 2 29-15,2 2-13 0,-1-1 25 0,1 1-35 16,-1 0 22-16,1-1 0 0,0 0 13 0,-1 1-17 16,2-1 4-16,0 0 14 0,3-6-35 15,1 2 2-15,1-2 0 0,-1-3 7 0,1 0-16 16,1-4 27-16,1-3 19 0,-1-3-42 0,1 0-13 16,0-2 8-16,0-5-1 0,0 0-1 15,0 7 8-15,0-7 33 0,0 0-31 0,0 7-5 16,0-7-8-16,0 0 29 0,14 11-29 0,-10-9-1 15,1-1-16-15,0-1 35 0,1 0-33 0,2 0 11 16,1 0-4-16,3 0 31 0,2 0-59 16,2 0 12-16,5 0 2 0,3 0 6 0,2 0 13 15,2 0 0-15,1 0-7 0,2 0-21 16,1 0 8-16,2 0 25 0,0 0-14 0,-1 0-13 16,2 0 18-16,1 0 1 0,41 12-6 0,-39-9-7 15,0 0 25-15,1-2-32 0,0 4 4 0,1 0 1 16,-1 0-19-16,-1-4-11 0,1 1 30 15,-2 3-23-15,-2-2 26 0,-2-1-11 0,-1 2 15 16,3-2-8-16,-4 0 7 0,-2 1-17 16,-3-1 31-16,-3-1-20 0,-2 0 10 0,-3 1 4 15,-4-2 10-15,-5 0-23 0,0 2-4 0,-3-2 32 16,-6 0-13-16,0 0 9 0,8 0 10 16,-8 0-6-16,7 0-7 0,-7 0-11 0,8 0 10 15,-8 0 29-15,6 0-26 0,-6 0-16 16,6 0 15-16,-6 0-36 0,0 0 19 0,9 0 4 15,-9 0-16-15,6 0 26 0,-6 0 2 16,0 0-26-16,8 0 42 0,-8 0-45 0,7 0 11 16,-7 0 5-16,0 0-4 0,15 10 35 0,-12-8-16 15,0-1-13-15,1 0 16 0,0 3-14 16,0-2 26-16,0 1-18 0,1 0 29 0,1-2-15 16,-1 2-29-16,0-1 21 0,2 0 16 15,-2-1-3-15,-1 2 37 0,1-3-7 0,-1 1 3 16,0-1-6-16,-4 0 1 0,0 0 6 15,0 0-12-15,18-22 8 0,-15 7-21 0,-2-3-6 16,0-2 1-16,-1-3 6 0,0-1-7 16,0-3-11-16,0 0 6 0,2-2-24 0,1 0 18 15,-3-3-3-15,4 3-20 0,-4-2-23 0,7 2 7 16,-3 1-22-16,2 2 5 0,0-2-8 0,1 4-7 16,-2 2 14-16,2 4-44 0,-3 3-25 15,-3 2-18-15,2 8-48 0,-2-2-41 16,1 3-585-16,0 2 0 0,-1 0 1 0</inkml:trace>
  <inkml:trace contextRef="#ctx0" brushRef="#br0" timeOffset="97054.205">21613 10807 128 0,'-15'0'121'16,"15"0"8"-16,0 0-6 0,-13 0-14 0,-6-11 6 16,15 11 6-16,-1 0-8 0,1 0-21 0,0 0-4 15,0 0 13-15,0 0-6 0,2 1-6 16,2-1-23-16,0 0-6 0,0 0-1 0,-5 3 4 15,8-1 1-15,4-1-3 0,12 3-4 16,8 3-17-16,6-6-13 0,2 2 4 0,1 0-6 16,7-1-7-16,3 1 4 0,3 1-7 15,6 1 9-15,2 0-28 0,0-1-5 0,5-1-18 16,2 1 4-16,1-1-17 0,3-2 3 0,-5 4-20 16,-3-1-14-16,-4-1 20 0,-4 1 9 15,-2 0-40-15,-6-1 4 0,-2-1-9 16,-5 0 11-16,-6 1-57 0,2-1-8 0,-7-1-50 15,-6 0-115-15</inkml:trace>
  <inkml:trace contextRef="#ctx0" brushRef="#br0" timeOffset="98387.459">21468 10773 12 0,'2'-1'75'16,"0"0"12"-16,-1 1 17 0,0 0-6 0,0 0 20 15,1 0-4-15,-2 0 12 0,0 0 1 0,2 0-24 16,-1-1 6-16,-1 1-18 0,2 0 8 16,-2 0-18-16,0 0-8 0,0 1-6 0,0 1 1 15,0 0-11-15,0 2 16 0,0 2-19 0,-3 0 23 16,2 10-5-16,1-7 4 0,-8 17-13 0,5-8 8 16,1 1-17-16,0 1-1 0,0 0 5 15,0 2 0-15,0-1-15 0,-3 2-7 0,2-3 29 16,2 6-26-16,-2 0 7 0,-1-2 11 0,-1 6 24 15,0-2-33-15,-5-2 16 0,3 3-26 16,-1-5 25-16,1 4-8 0,1-1-3 0,-1 1 14 16,1-3-18-16,2-3-8 0,-3 1-21 0,3-4 33 15,0-2-24-15,0 0 0 0,0-5 25 16,2-4-20-16,1 1-11 0,0-2-15 16,-1-1 23-16,1-1 0 0,-1 0 10 0,0 0-26 0,2 0 2 15,-1 0 28-15,1-2-42 0,-1 2 12 16,0 0 2-16,1 0-15 0,0-2 34 15,-1 1-23-15,0-1 2 0,1 0 0 0,0 0-13 16,-1 0 11-16,1-1 3 0,0-2 2 16,0 0 10-16,0 0-38 0,0 0 31 0,0 0 10 15,0 7-25-15,0-7 3 0,0 0-2 0,0 7 0 16,0-7 4-16,0 0 6 0,0 7-14 16,0-7 1-16,0 6 17 0,0-6-34 0,0 0 14 15,0 7 6-15,0-7 20 0,0 0-17 0,0 5 8 16,0-5 1-16,0 0-24 0,9 13 19 15,-7-12-23-15,0 1-9 0,2-1 17 0,3 0 17 16,-1 0-13-16,13 3-6 0,1-3 18 0,0-1-17 16,3 1 15-16,-10-1-29 0,8 0-7 15,5 0-9-15,5 0 21 0,2 0-19 0,2 0 11 16,1 0-27-16,0 0-10 0,0 0 43 16,1 0-42-16,1 0 13 0,-2 0 4 0,0 0 18 15,-1 0 5-15,-1 0 9 0,0 0 3 0,1 0-31 16,-1 0 17-16,0 0-12 0,30 5 19 0,-30-2 15 15,-3 0-38-15,-1 1 11 0,0-1-1 16,2 2 0-16,-1 0-2 0,1 1 26 0,-1 1-19 16,1 0 11-16,-2-2 28 0,-1 3-24 15,0-1 1-15,-5 2-7 0,4-2-15 0,-4 0 49 16,-1 0-48-16,-3 0 14 0,-4-1-6 0,2 3 18 16,-7-6 0-16,-4-1-19 0,0 0 49 0,0-1-21 15,-2 2-6-15,-1-2 6 0,-1-1 26 0,-1 2-15 16,1-2 17-16,0 1-10 0,0 0-13 15,0-1 40-15,-1 0-12 0,0 0-3 16,-1 0 27-16,1 2-32 0,0-2-5 0,1 0 19 16,-2 1-5-16,-1-1 2 0,0 0-4 0,0 0-6 15,0 0-10-15,0 0 3 0,0 0 15 0,0 0-33 16,7 0 11-16,2-11-1 0,-7 9 9 16,0-1 1-16,0 0 1 0,-1-2-4 0,0-1-8 15,3-12-8-15,-2-3 5 0,1-2-4 16,-3 8-1-16,0-7-11 0,0-6 13 0,0 0-17 15,0-1-11-15,0-4 11 0,12-28 2 16,-12 27-12-16,4 3-11 0,-2-1 8 0,3 1-3 16,-1 3-19-16,0 1-35 0,-3 3 20 15,1 2 20-15,3 0-5 0,0 4-58 0,1-1-34 16,-1 4 22-16,1 1-41 0,-3 3-37 0,-1 3-32 16,1 1-553-16,-2 1 0 0,2 1 1 15</inkml:trace>
  <inkml:trace contextRef="#ctx0" brushRef="#br0" timeOffset="99818.942">24012 11130 109 0,'0'0'117'0,"0"0"19"0,0 0-5 16,-14 0-10-16,14 0-3 0,0 0-10 0,0-12-3 15,0 12-27-15,-25-13 12 0,24 13 3 16,-1-1-35-16,0 0 19 0,2 1-21 0,-1 0-1 16,0-1 11-16,2 1-18 0,1 0-1 0,1 1-21 15,2 1 18-15,0 1-17 0,9 4 8 16,2-1-6-16,0 3 6 0,2-2-15 0,0 2 10 16,3 0-29-16,-1 0 18 0,1 0-16 0,2 1 5 15,0 0-9-15,-3-3-7 0,-1 0 9 0,-2 0 3 16,-3 0 0-16,-2-3-10 0,-3-1 13 15,-3-1-13-15,0 0 0 0,-6-2 14 0,0 0-4 16,0 0-16-16,6 0 4 0,-6 0 25 16,0 0-19-16,8 0 3 0,-8 0 8 0,0 0 1 15,0 0-14-15,13 10-2 0,-12-10-4 0,1 1 9 16,-1 0 4-16,-1-1 3 0,0 0 12 16,0 2-17-16,0-2-4 0,-1 1 7 15,-1-1 15-15,0 1-19 0,0-1 4 0,-2 1-8 16,-1 0 23-16,0 1-24 0,-13 4-1 0,6-4 15 15,-7 2-8-15,2 1-2 0,-2-1-1 16,1 2 5-16,2 0 8 0,-1 0 5 0,0-1-21 16,1 1 15-16,0 1-16 0,1-2 7 15,-1 2 10-15,5-2-1 0,3-1 4 0,1 1-3 16,0-2 2-16,3 1 2 0,-1-2-13 0,1 1-4 16,1-1 2-16,0 0-1 0,0 1 6 0,1-2-7 15,0 2 22-15,0-1 6 0,-2-1 1 16,3 0-1-16,-2 1 17 0,2 0-4 0,0-1 24 15,-1-1-31-15,1 0 26 0,1 0-7 16,0 0-24-16,-1-3 12 0,0 0-3 0,2 1-6 16,-1-2-3-16,1 0-7 0,-1-1 15 0,1 0 13 15,1-2-29-15,0-9-20 0,2-3 2 0,0 3 8 16,-2-2 5-16,2 1-17 0,-2 4 46 0,0 1-2 16,-1 1-16-16,1 3 0 0,0 1-23 15,-2 7 15-15,0-5-14 0,0 5-32 16,0-8 18-16,0 8-51 0,0-8-10 0,0 8-29 15,0 0-24-15,9-9-30 0,-7 9-59 16,2 1-318-16,-2 1 0 0</inkml:trace>
  <inkml:trace contextRef="#ctx0" brushRef="#br0" timeOffset="100755.606">23753 11223 86 0,'-2'-3'94'0,"0"0"-2"0,0-2 1 0,1 1-11 15,0 1 0-15,0-1-14 0,0-1 10 16,-1 2-21-16,1-1 7 0,0 0 4 0,0-1 8 16,0 1-18-16,0-1-3 0,-1 1-13 0,2-1 17 15,0 0-5-15,0 2 10 0,0-1-14 16,0 4-13-16,0 0 2 0,0-6 1 0,0 6-25 15,0-7 8-15,14-4-2 0,-10 8-4 0,0-1 6 16,1 1 3-16,0-1-20 0,7-2 2 0,0 0 6 16,0 2-11-16,-2 0 6 0,-2 1-5 15,3 1 9-15,-3 0 1 0,1 2-10 0,1 0 2 16,-10 0 1-16,13 0-3 0,4 0-7 16,1 0 18-16,2 0-8 0,0 0-8 0,18 9 14 15,-18-6-1-15,0-2-6 0,-1 2 13 0,0-1-18 16,-2 0-2-16,-2 1 4 0,0 3 9 15,-4-4-4-15,-2 2-11 0,1-1 1 0,-3 0 6 16,-1 1-1-16,1 0-3 0,6 4 10 16,-2 0 6-16,-1-1-7 0,-5 0 12 0,5 2-7 15,-1 4-7-15,1-3-10 0,0 2 11 0,0-2 12 16,0 2-8-16,-1 0 11 0,1-3 6 0,1 2-13 16,-2-1 11-16,-2-2 0 0,-1-1-9 15,4 4 11-15,1-1 10 0,-5-2-14 16,-2-2-3-16,-1-2-3 0,0 3 18 0,-1-2-29 15,0 1 21-15,-2-2-27 0,0-4 12 0,0 7 14 16,0 4-1-16,-12 12-19 0,8-9 4 0,-1 1 4 16,-1-2-18-16,1-2 17 0,-2 2 3 15,2-2-2-15,-2-1-13 0,-1 3 27 0,-2-1-22 16,0-2-6-16,1 0 6 0,-3-1-5 16,1 2 2-16,-2-3 17 0,2 0-11 0,1-3-22 15,2 1 18-15,-4 1 9 0,4-4-7 0,0 2-12 16,1-1-8-16,-1 0 17 0,5-1 5 0,-3 0 8 15,1-1 2-15,0 0-23 0,1 0 5 16,-3-1 13-16,2 1 21 0,-1-1-11 0,0-1-24 16,0 0 0-16,-1 1 33 0,7-1-14 15,-11 0-1-15,-2 0-9 0,-15-12 24 0,13 7-20 16,0-3 9-16,0 1 6 0,2 0-3 0,-1-1 13 16,2 0-15-16,4 1 34 0,-8-4-11 0,6-1 23 15,-4 0 7-15,4-2-22 0,2-3-18 16,-2 1 17-16,2-4-14 0,1 1 1 0,2-1-14 15,-2 1 19-15,2 0-17 0,1-1 4 16,1 2 21-16,2-1-19 0,1 10-20 0,0-5 22 16,0-2-45-16,0 1-44 0,12-15 9 15,-8 19-32-15,4 1-22 0,1-2-35 0,3 3-34 16,0 1-67-16,2 1-484 0,-2 3 1 16,-2 0 0-16</inkml:trace>
  <inkml:trace contextRef="#ctx0" brushRef="#br0" timeOffset="103831.848">16291 12790 86 0,'0'0'115'0,"0"0"21"0,0 0-8 0,0-13 2 16,0 13 2-16,0 0 9 0,0 0-28 15,0 0 4-15,0 0 0 0,0 0 2 0,0 0-19 16,0 0 3-16,0 0-26 0,0 0 10 0,0 0-2 16,0 0-14-16,0 0 8 0,0 0-13 15,0 0 15-15,0 0-9 0,0 0 20 0,0 0-20 16,0 0-5-16,0 0 23 0,0 0-27 0,0 0 29 16,0 0 4-16,0 0 7 0,0 0-11 15,0 0 17-15,0 0-22 0,0 0 0 0,0 0-8 16,0 0-9-16,0 0 0 0,0 0-20 15,0 0 7-15,0 0-8 0,0 0-6 0,0 0 10 16,0 0-10-16,0 0 2 0,0 0-14 0,0 0-3 16,0 0-1-16,0 0-7 0,0 0 5 15,0 0 8-15,0 0-11 0,0 0 17 0,0 0-19 16,-25-1 8-16,25 7-1 0,-2-1 3 0,2 2 12 16,-2 0-9-16,-1 12-7 0,-1-2 5 15,2 3 2-15,-4 0 2 0,3 3 2 16,-3-1 5-16,4-1-19 0,2 2 9 0,-2-2 3 0,0 2-15 15,-1 0-2-15,1-1-3 0,0 1 8 16,0 0 0-16,-1-1 4 0,1 1-3 0,0-1-11 16,-1-2 12-16,0-1-5 0,0 2 6 0,2-4-6 15,-2-2-2-15,0-3 17 0,3-4-21 16,-2 1 22-16,1-1-1 0,0-2-17 0,-1-1 4 16,1 1-3-16,-2-2-1 0,2 0-1 0,1-4-6 15,0 0 0-15,0 0-2 0,0 0 0 16,0 7 6-16,0-7 1 0,0 0-2 0,0 0-35 15,-1 11-25-15,1-12-41 0,0-1-62 0,1-2-45 16,1-1-92-16,3-9-777 0,-2-5 0 16,4-1 0-16</inkml:trace>
  <inkml:trace contextRef="#ctx0" brushRef="#br0" timeOffset="104763.697">16229 12732 77 0,'-1'-2'141'16,"-1"2"-5"-16,0-1-13 0,1 0 4 0,-1 0 2 15,1 0-3-15,0-1-16 0,0 1-11 16,0 0 3-16,0 0-20 0,-1-2-3 0,1 2-19 16,0-1 5-16,1 1-20 0,-1-1 0 15,1-1-2-15,0 2 8 0,0-2-11 0,0 1 15 16,-1-1-12-16,2 0-12 0,0-1-9 0,0 1 0 16,2 0 6-16,-1-1-1 0,1 0-16 15,1-1 8-15,7-3-1 0,2 0 1 16,1 0-16-16,2 1 17 0,0 1-9 0,1 1 4 15,-1 2 1-15,3 1-4 0,-4 1-2 0,4 0-2 16,-4 1-16-16,-15 0 16 0,15 0-14 16,13 10 21-16,-17-5-10 0,3 2-11 0,-7 0 0 15,2 1 12-15,-2 5-16 0,0-4 12 0,-2 5-2 16,-4-1-1-16,0-1 12 0,-1 0-8 16,0-3-3-16,0 4 11 0,-14 18-15 0,7-14 9 15,0 0-6-15,-1 0-4 0,-2-2 6 0,2 0 4 16,-4-1-12-16,-1 0-1 0,0-2 10 15,-1 0 8-15,2-1 16 0,0-3-20 0,-2 0 10 16,3-4-5-16,2 1 0 0,2-3 9 0,0 1 0 16,0-1-20-16,1-2 6 0,6 0-3 0,0 0 3 15,-9 0 1-15,9 0 12 0,-8 0-3 16,2 0 2-16,-6-13 0 0,8 10-9 0,1 0 17 16,0-1 5-16,-1 1 5 0,2-1 4 15,-1 2-26-15,-1-1 32 0,1-1-23 16,0 0 15-16,0 1-20 0,2 0 23 0,-1 0-16 15,1 1 12-15,0 0-30 0,-1 0 26 16,2 0-3-16,-2 1 15 0,2-1 6 0,-2 1 4 16,1-1-38-16,0 0 14 0,0 2 27 0,1-1-43 15,-1-1 10-15,0 0 2 0,-1 1 4 0,1 0 19 16,1 0 1-16,0 1-7 0,-1-1-7 16,1 1-15-16,0 0-6 0,0 0 35 0,0 0-24 15,0 0-1-15,0 0 7 0,0 0 10 0,0 0-15 16,0 4 4-16,0-2 5 0,2 1 2 15,-1-1-16-15,1 4 30 0,1-2-22 0,7 7-24 16,2 2 31-16,-3 1-33 0,2-2 22 0,1 2-20 16,-2 1 18-16,1 2-27 0,1 0 4 15,0 1-20-15,1-2-19 0,-2 2-31 0,-3-1-25 16,5 0-13-16,-4-2-37 0,-1-3-52 0,2 1-62 16,-5-4-478-16,1-1 0 0,-2-3 0 15</inkml:trace>
  <inkml:trace contextRef="#ctx0" brushRef="#br0" timeOffset="105304.288">16574 13186 123 0,'1'1'132'0,"0"-1"11"0,0 2-8 0,0-2 27 16,-1 1-8-16,1-1-27 0,-1 1-5 0,0-1 14 15,3 1-13-15,-2 0 0 0,1-1-1 0,-1 1-13 16,2 0-20-16,0-1-11 0,0-2-5 15,2 0 2-15,0 2-3 0,-1-2-30 0,3 0 13 16,-1-1 9-16,8-3-20 0,0-3-19 0,-4-1-1 16,1-1-17-16,3 0 6 0,-5-3 2 15,3 0-9-15,-1 1-17 0,0-3 15 0,-4 1 5 16,1 0-10-16,-2-1-12 0,-2 3 2 16,2-1 10-16,-3 4-11 0,0 1 17 0,-3 1-4 15,0 1 1-15,0 1 4 0,0 6 0 0,0 0-18 16,0-7 24-16,0 7-2 0,0 0-1 0,-14-12-5 15,10 11 14-15,-1 1 2 0,-2 1-11 16,-7 5 5-16,-1 0 11 0,1 2-6 0,2 2-13 16,-3 0 30-16,5 0-22 0,-2 2 5 15,3 1-3-15,2 0-6 0,0-1 19 0,0 1-3 16,2-2-10-16,3-1-20 0,0-1 25 0,1-2 4 16,0 1-30-16,1-8 3 0,0 6-8 15,0-6-3-15,0 8 1 0,19 9-19 0,-9-14-35 16,0 2-28-16,6-2-53 0,2-1-23 0,1-2-79 15,-10 0-231-15,6 0 0 0</inkml:trace>
  <inkml:trace contextRef="#ctx0" brushRef="#br0" timeOffset="105745.852">17075 12940 9 0,'1'-3'172'0,"1"-1"-7"0,0 1-7 16,-2 0 10-16,1 0-19 0,-1 1-7 0,-2 1 0 16,1-2-19-16,-2 2-29 0,-1 2 30 0,1-1-20 15,-1 2-20-15,-1 0 1 0,2 0-10 16,-2 1 3-16,-8 5 10 0,5-2-20 0,-4 1-4 15,2 0-27-15,4-2-9 0,1 1 14 0,0-1-1 16,1-2-10-16,0 2-18 0,2-1-1 16,0 0 8-16,0 0-14 0,-1 1-23 0,3-5 14 15,0 0-3-15,0 0-10 0,0 7-8 16,0-7 6-16,0 7 5 0,15 6-7 0,-6-4-2 16,-2-1-10-16,-3-2 10 0,4-1 2 0,-4 0-4 15,-1 0 11-15,0-1 8 0,0-1-11 0,-1 1 14 16,0 1-9-16,-1-2 10 0,1 1 12 0,-2 1-12 15,0-5 21-15,0 0-2 0,0 7-4 16,0-7 14-16,-18 24-20 0,8-14 6 0,-3-1-17 16,-1-1 12-16,1 0-13 0,1 1-13 15,-4-3-23-15,1-1-20 0,-2 0-29 0,3-1-50 16,1-1-66-16,3-1-196 0,10-2 1 0</inkml:trace>
  <inkml:trace contextRef="#ctx0" brushRef="#br0" timeOffset="106346.878">17374 12789 122 0,'1'-5'128'0,"0"0"15"15,-1 0-8-15,1 1 2 0,-2-1 8 16,1 1 10-16,2 1-6 0,-2-1-15 0,0 0 25 16,0 0-11-16,2 0 1 0,-2 4-19 15,0 0 38-15,0 0-37 0,0-7 23 0,0 7 1 16,0 0-6-16,0-6 11 0,0 6-33 16,0 0 17-16,0-6-5 0,0 6-11 0,0 0-9 15,0 0 4-15,0 0-17 0,0-7 6 0,0 7-8 16,0 0-21-16,0 0-12 0,0 0-4 15,0 0 7-15,0 0-11 0,-4-10-15 0,4 12-4 16,-2 0 6-16,2 2-11 0,-2 0-9 0,2 2 14 16,-1 2-12-16,-4 10-13 0,1 0 6 15,-1 1 6-15,1 1-16 0,-1 2 11 0,1 0 0 16,-1 0-2-16,0-1-9 0,0 2 6 0,-2-1-18 16,2 1 2-16,-1 0 6 0,2-1 7 0,-2 0-16 15,3-3 14-15,-1 3-6 0,-1-3 4 16,1-2-10-16,2-1 6 0,-1-1-9 0,0-2 7 15,2-4-15-15,0-2-18 0,0-1-15 16,0 0-11-16,1-2-29 0,0-1-56 0,0 1 4 16,0 0-50-16,0-2-50 0,-2-2-748 0,2 0 1 15,0 0 0-15</inkml:trace>
  <inkml:trace contextRef="#ctx0" brushRef="#br0" timeOffset="106671.745">17276 12973 204 0,'0'0'206'16,"0"0"-6"-16,0 0 22 0,0 0-23 15,0 0-26-15,0 0 0 0,0 0-27 0,0 0-4 16,0 0-30-16,0 0 4 0,0 0-5 0,0 0-32 16,0 0-26-16,13-14-14 0,7 12-34 15,2-4-30-15,-2 3-7 0,5-2-44 0,-1-1-44 16,1 3-3-16,0-3-109 0,-1 0-161 15,-1 1 0-15</inkml:trace>
  <inkml:trace contextRef="#ctx0" brushRef="#br0" timeOffset="107224.036">17737 12975 32 0,'0'0'138'16,"0"1"-24"-16,0 0 9 0,0-1-7 0,-1-1 5 16,0 1-12-16,1 1-31 0,0-2 8 15,0 1-1-15,0-1-9 0,0-1 13 0,0-1-2 16,0 0 3-16,0 2 13 0,0-3-26 0,0 2-7 16,0 0 21-16,-1-1-5 0,0 1 11 15,0-1-15-15,1 0-13 0,-2 1-8 0,0-2 1 16,0 2-22-16,-2-2 24 0,1 1-23 0,-1 1 5 15,0 0 5-15,0-1 11 0,-1 2-21 16,0 0 7-16,-2 0-7 0,1 1 3 0,1 0-32 16,5 0 35-16,-11 0-10 0,-17 10-17 15,16-5 11-15,6 0-15 0,-7 4 1 0,2 0-3 16,3 3 10-16,-1-2 5 0,4-1-13 0,-2 0-23 16,4-1-8-16,-1 6 10 0,0-3 8 15,3-1-23-15,0-2-1 0,0 0-9 0,1-1 3 16,0 0-22-16,0-7 11 0,0 0 8 0,0 7 0 15,0 0 2-15,0-7 4 0,0 6-13 16,13 4 18-16,-7-9 17 0,-2 0-12 0,0-1 8 16,1-2 9-16,0 0-3 0,9-6 21 15,-5 2 12-15,2-3 20 0,-3 2-8 0,-2 0-15 16,-3 0 54-16,1 1-18 0,-1 2 15 16,0 0-8-16,0 1-1 0,0 0-35 0,-1 0 15 15,1 1 9-15,-1-1-21 0,0 2 20 0,1-2-56 16,-2 3 18-16,2-2-7 0,-1 2-4 15,-2 0-11-15,0 0-31 0,0 0-32 0,0 0-9 16,6 0-25-16,5 11-32 0,-7-8-35 16,-1 0-25-16,9 5-67 0,3-1-331 0,-2 0 0 15</inkml:trace>
  <inkml:trace contextRef="#ctx0" brushRef="#br0" timeOffset="108151.424">17921 13005 183 0,'0'-4'215'0,"1"1"24"16,0 0-6-16,1-1-4 0,-2 2-10 0,2-1 14 15,-2 0-25-15,1 0-7 0,-1 2-5 0,0 0-3 16,1-2-12-16,-1 1 2 0,1 0-13 15,-1 0-15-15,0 0 2 0,1 1-10 16,-1 0-2-16,1 0 8 0,-3 1-21 0,2-2 13 16,0 1-7-16,0-1-26 0,0 1 21 0,-1-1-32 15,1 2 5-15,0 0-2 0,0 0-1 16,0 0-17-16,0-6 0 0,-11-5-11 0,7 6-3 16,0 3 2-16,-2-3-9 0,2 1-1 0,1 0-7 15,-1 1 11-15,1-1-20 0,0 1-10 16,0-1-12-16,-1 2-3 0,1-1-11 0,0 1 14 15,-1 0 6-15,0-1-2 0,3 1-6 16,1 0-12-16,-2 0 7 0,1-1-18 0,-1 2 25 0,1-2-5 16,0 2-14-16,0 0 4 0,0 0-24 15,1 1-3-15,0 0-5 0,0 0-14 0,0 0-8 16,0 0-12-16,0 0 3 0,0 0 1 16,-2-5 5-16,1 4 1 0,0 1 16 0,1 1-8 15,0-2 6-15,0 1 15 0,-1 0-1 0,1-1-6 16,-1 0 3-16,1-1 15 0,0 0-17 15,0 1 11-15,0-2 2 0,0 0-4 0,2 0-2 16,-2 1 12-16,1 0 5 0,0-1-4 0,0 0-6 16,0 1-4-16,-1 0 2 0,1 0 9 15,-1-2-5-15,0 3-3 0,1-1-1 0,0 0 12 16,0 1-12-16,0 0-11 0,-1 0-5 0,-1 1 1 16,2-1 1-16,-1 1-4 0,0 1 0 15,0-1 3-15,-2 2 10 0,2 1 2 0,0-1 4 16,-2 3-10-16,1 1 1 0,-1-1 7 15,0 2 11-15,0 8-2 0,-3 1-32 16,2-4 20-16,1 5-32 0,-3-2 14 0,1-5-18 0,4-10-24 16,0 10 10-16,0 0 3 0,0-1-19 0,0-1 9 15,0-1-5-15,0 4-19 0,18 12 15 16,-11-15-33-16,-1-1 11 0,0-3 9 0,1 0-22 16,0 0-15-16,-1-4 15 0,1 3 2 15,10 0 3-15,-4-3 9 0,-4 0 15 0,-9 0 12 16,10 0-7-16,-2 0 6 0,-1 0 19 15,13-15 3-15,-11 9 14 0,-1 1 15 0,-2 0 6 16,1 0 7-16,-2 0 7 0,-2 2 17 0,1-2-18 16,-1 1 32-16,6-8-16 0,-1-1 26 15,-4 4 14-15,0 1-4 0,0 1 13 0,-1 2 8 16,-2 0 25-16,1 0-11 0,0 1-18 0,-1-1 50 16,1 1-13-16,1 1-7 0,-2-2 11 15,0 1-1-15,0 0-2 0,0 1-10 0,0-1 1 16,-1 1-5-16,0 3 5 0,0 0-6 15,0 0-10-15,0 0-11 0,0-7-20 0,0 7 8 16,0 0-7-16,0 0-12 0,0 0-5 0,0-10 8 16,0 12-23-16,0-1 1 0,-1 3 9 15,0 1 0-15,1 0-16 0,-1 1-14 0,1 0-4 16,-1 1-27-16,1 0-27 0,0 2-29 0,0 2-15 16,0 3-40-16,0 0-47 0,12 13-32 0,-9-17-698 15,8 4 0-15,-3-4 0 0</inkml:trace>
  <inkml:trace contextRef="#ctx0" brushRef="#br0" timeOffset="108853.723">18341 12912 61 0,'0'-3'176'0,"0"-1"-8"16,0 0 6-16,0 3 17 0,-2-3 0 0,4 0-7 16,-2 2-9-16,1-1 18 0,-1-1-46 0,0 3 34 15,-1-4-9-15,2 4 7 0,-1-1-10 16,0 0-15-16,0 2-25 0,1-1 2 0,-1-1-10 16,0 0-22-16,-1 2-19 0,1 0 3 0,-1 1-5 15,1 0-6-15,-2 3-4 0,1 0-16 16,1 2 0-16,-2 0 5 0,2 0-3 0,0 1-13 15,0 3-8-15,0 1 1 0,0 1-4 0,-5 18-15 16,3-15 12-16,-2 1 3 0,1-6 6 16,1 0-30-16,0-2-7 0,1-2 12 0,0 2 3 15,0-3 9-15,0-1-9 0,1 0-2 0,-1 0-2 16,0-1-13-16,1 1 12 0,0-1 7 16,-1 0-7-16,0 0 18 0,1-2-7 0,0-1 21 15,0 0-26-15,0 0 1 0,2 0 9 16,-1-2 1-16,-1-2-1 0,1-1-10 0,1-1-9 15,0-11 6-15,-2 8-17 0,6-17-11 0,-3 7 12 16,-1 0 0-16,2 2-5 0,2-1-4 0,-1 3 3 16,-2 0-22-16,0 4 37 0,-2 1-23 0,1 2-11 15,1 2 11-15,-1-1-5 0,-2 3 6 16,2 0 6-16,-1 0-18 0,1 1 3 0,1 0-33 16,0 2 15-16,2-1-29 0,0 0 8 15,-1 1-5-15,2 1-11 0,-1-1 15 0,1 1-11 16,2 0 5-16,-8 0-4 0,7 0-4 15,0 0 15-15,0 0 7 0,0 0 8 0,-7 0-3 16,18 10 17-16,-14-6-28 0,0-1 20 0,0 1 12 16,-1 0-11-16,-2 2 18 0,1-1 8 15,-1 1-13-15,0 1 17 0,-1 1-12 0,0 0 7 16,0 4 4-16,0 0 18 0,0 3-23 16,0-1-3-16,0-1-4 0,0-1-27 0,-12 8-4 15,11-13-11-15,1-7-7 0,0 6-15 0,0-6-6 16,0 8 4-16,0-2-20 0,0-6 20 15,0 7-15-15,0-7-9 0,15 11-8 0,-11-10 2 16,2-1-3-16,-2 1 9 0,4-3-33 0,-1 1 11 16,1 1-4-16,15-10-11 0,-7 6 39 15,1-3-9-15,-3 0 5 0,-1-1 17 0</inkml:trace>
  <inkml:trace contextRef="#ctx0" brushRef="#br0" timeOffset="109270.258">18711 12896 15 0,'9'-10'75'0,"0"1"7"0,-2 0-6 15,1-2 15-15,-3 2 10 0,-1 5 9 16,0-2 21-16,-2 2 14 0,0 2-11 0,-1-1-18 16,1 1 1-16,-2 2-1 0,0 0-13 15,0 0-15-15,0 0 17 0,0 0-15 0,0 0 10 16,0 0-14-16,-11-6 6 0,8 7-13 16,-1-1 4-16,0 3 0 0,-2-1 10 0,2 1-25 15,-8 5-3-15,3 1 21 0,-1-2-49 0,2 4 18 16,1-3-5-16,0 3 13 0,-2 2-24 0,2-2 13 15,2-1-37-15,1 0 23 0,0-2-28 16,0 1-2-16,2-3-9 0,0 0-16 0,2-1-6 16,-2 0-3-16,1 1 3 0,1-6-31 15,0 0 17-15,0 7-5 0,0-7 1 0,0 8 17 16,0-8-11-16,0 7 19 0,13 2 10 0,-12-8-14 16,2 1 28-16,-1-2 1 0,1 0 13 15,0-1 8-15,0-1 18 0,0-1-5 0,-1 2-10 16,1-3 37-16,1 1-14 0,-2 0-14 0,1 0-2 15,0 1 9-15,0 0 34 0,0-1-58 16,0 1 11-16,-2 0-1 0,2 0-2 0,-2 0-7 16,1 1-1-16,0 1-3 0,-1 0-3 0,3 0-26 15,-4 0-17-15,0 0-2 0,0 0-27 16,0 0 5-16,6 0-44 0,4 11-24 0,-6-7-40 16,1-1-34-16,12 4-36 0,-3-2-361 0,-1-3 0 15</inkml:trace>
  <inkml:trace contextRef="#ctx0" brushRef="#br0" timeOffset="109713.742">18974 12865 75 0,'0'-3'139'0,"1"3"1"16,-1 0-6-16,0 2 1 0,0-1-24 0,0 1 1 15,0 2-6-15,-1 0-7 0,1 1-8 16,1 0-9-16,-1 1-16 0,0 1-5 0,0 0 10 16,0-7-10-16,0 13-15 0,0 1 11 15,0-1 7-15,0-2-8 0,0-1-18 0,0-1 21 16,-10 7-10-16,8-10 6 0,1 0-24 0,-1-1-1 16,0 1 19-16,1-3-23 0,-2 2 20 15,2 0 6-15,-1-2-1 0,1 1 9 0,0-1-8 16,0 0-6-16,0-2-9 0,0-1 1 0,0 0-18 15,-1-2 20-15,2-1-8 0,-2-1-28 16,3-1 3-16,-1-1 25 0,5-10-19 0,-5 7-21 16,11-14 14-16,-7 5 11 0,2 0-4 15,1 1 1-15,1 2 0 0,1-1-3 0,-2 4 6 16,-1 3 13-16,-2 5 12 0,1-2-2 0,1 3 7 16,-2 1-30-16,-1 0 26 0,1 2-13 15,-4 0-31-15,0 0 19 0,0 0-24 16,13 13 18-16,-12-6-12 0,5 8 20 0,-1 0-29 15,0 1-2-15,1 1-10 0,-1-1-30 0,0 1-31 16,-1-1-46-16,-2-2-10 0,3 3-54 16,-2-6-73-16,-1 0-248 0,-1-1 0 0</inkml:trace>
  <inkml:trace contextRef="#ctx0" brushRef="#br0" timeOffset="110009.39">19323 12733 24 0,'4'-12'223'16,"-1"3"8"-16,-1 3 0 0,-1 2-9 0,0 0-45 16,-1 0 13-16,1 2-14 0,0 1 13 15,1 2-17-15,-2 0 10 0,0 2-26 0,-1 1-21 16,0 0 4-16,0 2-20 0,0 1 20 0,-1 13-18 15,2-10-8-15,0 5-2 0,-8 16-26 16,4-9-8-16,1 0-11 0,-1-1 8 0,0 1-2 16,1 0-17-16,-3-1-15 0,1-1-7 0,0 2-10 15,0-4-29-15,1 2-55 0,1-2-16 0,-1-2-37 16,0-5-42-16,2-4-8 0,1 0-46 16,1-7-487-16,0 0 0 0,0 0 0 0</inkml:trace>
  <inkml:trace contextRef="#ctx0" brushRef="#br0" timeOffset="110181.832">19255 12948 44 0,'-4'-3'185'0,"0"0"1"16,3 1 0-16,-1 0-13 0,1-1-6 15,1 2-21-15,1 0-23 0,2 0-16 0,1-1-43 16,2 1-16-16,2-1-54 0,8 0-44 15,4-6-93-15,-1 3-131 0,-1 2 35 0</inkml:trace>
  <inkml:trace contextRef="#ctx0" brushRef="#br0" timeOffset="110897.567">20109 12869 84 0,'1'-4'167'0,"0"1"3"16,0-1-7-16,-1 1 28 0,1-1-10 15,-1 1-23-15,2 1-1 0,-2-3 3 0,1 2 3 16,0 0 6-16,-1 2-1 0,1 0 10 0,-1 0-17 16,1-2-18-16,-1 1-4 0,1 0-5 0,-1 0-25 15,1 1 16-15,-1 0-16 0,1-1-10 16,-1-1-19-16,1 2-9 0,-1 0 24 0,1 1-19 15,0 1-16-15,3 0-4 0,0 1-29 16,-1 2-1-16,-1 1 28 0,0 0-18 0,6 7 11 16,-3 2-34-16,1 1 0 0,-4-3-1 0,0 0 7 15,0-4-14-15,-1 3-9 0,-1-3-10 16,0 2 28-16,0 2-23 0,0-3-6 0,0 0 18 16,0-1-8-16,-12 7-4 0,11-9-7 0,-1-1 4 15,1 0-9-15,-1-1 0 0,2-1 15 16,-2 1 26-16,1-1-37 0,-1 1 31 0,1-2-4 15,1 0-10-15,-2 0-11 0,1-1 25 0,-1-2-18 16,1-1 31-16,-1-1-19 0,1 1 17 16,-1-3-19-16,2-1-16 0,0 0 2 0,3-12-10 15,-3 10 29-15,9-21-30 0,-2 11 3 0,4 0-58 16,2 3-19-16,-1 0-36 0,4-1-9 16,-2 2-22-16,0 2-19 0,2 4-59 0,1 1-443 15,-2-2 0-15,2 5 0 0</inkml:trace>
  <inkml:trace contextRef="#ctx0" brushRef="#br0" timeOffset="111283.168">20399 12959 111 0,'0'3'149'0,"-1"0"-6"15,1 0-21-15,0 0 9 0,0-2-6 0,1 0-19 16,1 1-15-16,2-2-11 0,0 0 8 16,-1 0-9-16,2-2 5 0,-1 1-24 15,0-2 7-15,2-1 1 0,5-4 5 0,0-2-13 16,-3-2-11-16,0 1 6 0,-1-3-7 0,-2 4 8 16,1-3 10-16,0 0-4 0,-2 1-12 0,-2 4 16 15,0 0-6-15,0 1-13 0,-1 1-4 16,-1 2-2-16,0 0 8 0,0 4 5 0,0 0 11 15,0 0-14-15,0 0-11 0,-11-7 15 16,8 7 1-16,-2 3-5 0,0-2 20 0,-1 2-42 16,2 1-4-16,1 0-2 0,-8 6 33 0,2 4-45 15,3-2 4-15,0 2-4 0,2-1-12 16,2-2-19-16,1-2 8 0,1-9-21 0,0 12-32 16,13 14-37-16,-8-14-11 0,4 2-15 0,0-3-17 15,5 1-38-15,-3-5-53 0,3 0-240 16,0 0 0-16</inkml:trace>
  <inkml:trace contextRef="#ctx0" brushRef="#br0" timeOffset="111685.814">20694 12869 143 0,'0'-4'202'0,"1"1"4"0,0-2 13 0,-1 2-2 15,2-3-4-15,-2 3-35 0,1-1-31 0,-1 1 16 16,0-1-38-16,1 3 0 0,0 0-22 16,1 1-13-16,0 0 21 0,1 2-32 0,-1 2-17 15,1 0-2-15,6 6 4 0,-1 2-4 0,-4-2-6 16,5 5-20-16,-3-1 10 0,-1 0-12 16,-3-2 1-16,2-2 0 0,-1 4-7 0,1-3-10 15,-2-1 30-15,1-2-34 0,-1-1-4 16,-1-1 28-16,0-1-27 0,0-1-1 0,1 0 2 15,-2-3 14-15,2 2 11 0,-2 0 19 0,0-1-24 16,0 2 28-16,1-3 4 0,-1 0-29 16,0-1 17-16,0 0 8 0,0 0 12 0,0 0-29 15,0 0 14-15,8-13-19 0,1 3 10 0,0-3-19 16,1-1 9-16,0-3-16 0,3-2-3 16,-1-1 2-16,-2 1-36 0,5 0 6 0,-7 2-6 15,4 0-7-15,-4 2-42 0,2 2 0 0,-2 3-32 16,-1 1-38-16,-3 0-32 0,-2 4-31 15,2 3-60-15,-3 0-411 0,3 0 0 0,-1 2 1 16</inkml:trace>
  <inkml:trace contextRef="#ctx0" brushRef="#br0" timeOffset="111915.124">21104 12834 3 0,'1'-1'231'0,"-1"0"-18"0,1-1-10 16,0 1 20-16,-2 1-38 0,1-1-12 0,0 0 10 16,1 1-50-16,-1 1-1 0,1 0-4 15,-2 2-8-15,3-2-27 0,-4 3 11 16,1 1-13-16,0 1-4 0,-3 10-2 0,1 0-31 16,-1 0-36-16,1-3-22 0,-1-1-14 0,2-1-35 15,0-3-25-15,-1 2-58 0,0-4 1 0,1-1-96 16,0 0-220-16,0 1 0 0</inkml:trace>
  <inkml:trace contextRef="#ctx0" brushRef="#br0" timeOffset="112100.724">21128 12647 103 0,'2'-5'122'0,"-1"2"-13"0,0-1-13 16,1 3-35-16,0 1-27 0,1 0-48 15,-1 1-118-15,1 1-83 0</inkml:trace>
  <inkml:trace contextRef="#ctx0" brushRef="#br0" timeOffset="112491.13">21237 12957 27 0,'2'1'124'0,"-1"0"-11"0,1-1-12 0,1 1-11 15,0 0-5-15,1-1-1 0,1-2-2 16,-1 1-20-16,2-2-6 0,7-4-6 15,-1-2 6-15,0-3-21 0,-2 2 18 0,1-3-6 16,1-2-9-16,-4 0 15 0,0 0 2 0,3-1 20 16,-4 0-12-16,0 1 19 0,0 1 13 15,-2 3-4-15,-2 3-11 0,1 3 17 0,-2-1-16 16,-1 2-6-16,-1-1 22 0,1 2-23 16,-1 3-19-16,0 0-4 0,0 0 9 0,0 0-14 0,-10-5 24 15,6 7-20-15,0 1 9 0,0-1-8 16,-5 7 12-16,-1 3-17 0,-1-2-6 0,4 1-3 15,3 0 5-15,-3 1-14 0,-1 3-10 0,3 0 22 16,-1-2-8-16,4 0-35 0,0-2-25 16,1 0-15-16,1-4-12 0,0 1-27 0,0-8-19 15,0 8-21-15,0 2-29 0,12 10-60 16,-3-16-318-16,2 5 1 0</inkml:trace>
  <inkml:trace contextRef="#ctx0" brushRef="#br0" timeOffset="113048.104">21609 12847 72 0,'3'-5'185'0,"-2"2"4"16,1-2 31-16,-2 3-23 0,2-3-1 0,-1 2-29 16,-1 0 27-16,1 0-62 0,0 1-2 0,-1-2 6 15,0 3-24-15,-1 0-13 0,0 0-23 0,0 1 18 16,-2 2-13-16,0-1-24 0,0 2-11 15,-2 0 14-15,2 2-6 0,0 0-6 0,-4 6-4 16,2-2-3-16,-3 5-5 0,3-5-31 16,2 0 16-16,3-1-14 0,-1 1-24 0,1-2-6 15,0-7-1-15,0 0-16 0,0 6 16 16,0 0-3-16,0-6 8 0,0 7-22 0,12 3-1 16,-10-6 9-16,1-2 9 0,0-2-20 0,0 1 1 15,0-1 27-15,0 0-4 0,1-2 3 16,2-1-10-16,-1 0 15 0,9-2-6 0,0-2 3 15,-4 2 6-15,-1-1 22 0,0 4-13 0,-4-1 17 16,1 0-1-16,-1 2 17 0,-1-2-9 16,-1 2-5-16,1 0 10 0,-1-1-5 0,-3 2-6 15,0 0-3-15,0 0 3 0,8 0-3 16,-8 0-8-16,7 0-6 0,4 12-5 0,-6-8 6 16,-1 1 4-16,4 6-5 0,1 0 15 0,3-1-5 15,-3 1-3-15,3-2 0 0,-1-2 2 16,-2-2-13-16,-1-1-1 0,6 3 12 0,-4-3 1 15,-2 0-11-15,4-3 11 0,-4 1 10 16,-1-2-4-16,-7 0 8 0,7 0-16 0,5 0 23 16,14-13 9-16,-12 4-15 0,-1-3-4 0,2 1 5 15,-3-2-11-15,0-1 2 0,-3-4-5 0,2 1 27 16,1 1-32-16,-6-3-15 0,-5-2 14 16,-1 12-14-16,0-2-17 0,0-3-3 0,0 0-21 15,-14-16-16-15,4 17-24 0,0 1-24 0,0 3-19 16,-1 5-58-16,-3-5-35 0,1 6-234 15,2 2 1-15</inkml:trace>
  <inkml:trace contextRef="#ctx0" brushRef="#br0" timeOffset="121458.844">16110 13391 22 0,'0'0'48'16,"0"0"32"-16,0 0-27 0,0 0-16 15,0 0 21-15,0 0-3 0,0 0-3 0,0 0 13 16,0 0-10-16,0 0-5 0,0 0-17 15,0 0 10-15,0 0 15 0,0 0-3 0,0 0-14 16,0 0 3-16,0 0-1 0,0 0-12 16,0 0 2-16,0 0-5 0,0 0-1 0,0 0-14 15,0 0 16-15,0 0 12 0,0 0-14 0,0 0-1 16,0 0-6-16,0 0-4 0,0 0 9 0,0 0-15 16,-1 11 8-16,6-12 7 0,1 0-9 15,1 2-12-15,1-2 21 0,-8 1-16 0,7 0-2 16,0 0 6-16,3 0-6 0,3 0 3 15,4 0-2-15,1 0 2 0,1 0 4 0,-1 0-15 16,0 0 8-16,-2 0 6 0,0 0-4 16,3 0 0-16,-2 0 6 0,1 0-4 0,1 0 0 0,1 0 4 15,0 0 1-15,-3 0-8 0,2 0 0 16,-3 0 1-16,3 0-6 0,2 0 20 0,-1 0-11 16,1 0 12-16,2 0-8 0,-1 0 5 15,-1 0 6-15,2 0-6 0,-1 0-2 0,0 0-2 16,3 0 3-16,0 0-10 0,-1 0 4 0,2 0-5 15,-2 0-3-15,3 0 4 0,0 0 8 16,-1 0-19-16,0 0 21 0,-1 0-14 0,-1 0 9 16,0 0-8-16,-1-5 4 0,0 5-13 15,-1 0 4-15,1 0 6 0,0 0 6 0,0 0-5 16,-1 0 6-16,1 0-6 0,2 0 0 0,0 0 1 16,0 0-4-16,-2 0 7 0,1 0 1 0,0 0-18 15,0 0 17-15,0 0 0 0,1 0 6 0,0 0-23 16,0 0 20-16,0 0-1 0,1 0-11 15,-3 0 2-15,1 0-9 0,0 0 12 0,25-1-16 16,-25 3 14-16,1-1-2 0,1 2-1 16,-1-2-3-16,-1 1-4 0,-2 0 4 15,-1-1-5-15,-3 0 13 0,5 0 8 0,1 0 0 16,2 1-12-16,-3-1-5 0,-2-1 1 0,2 2 10 16,-1-1 2-16,-1-1-6 0,0 3-9 15,0-2 9-15,0 1 2 0,2-1-2 0,-2 0 1 16,1 1 0-16,-1 0 0 0,-1-2-19 0,-2 1 9 15,2 0-3-15,-1 0-1 0,-2 1 17 16,2-1-3-16,-12-1-15 0,3 0 14 0,2 0-9 16,2 0-4-16,1 0 3 0,1 0 9 0,2 0-14 15,20 12 15-15,-19-10 12 0,1 1-23 0,-1-3 10 16,2 2-19-16,-2 3 20 0,3-4-2 16,2 1-8-16,-3-1 3 0,2 0 7 0,1-1 2 15,1 0-12-15,-5 0 6 0,-8 0-6 0,4 0 8 16,4 0-10-16,1 0 8 0,0 0-12 15,0 0 19-15,2 0-3 0,-1 0 2 0,-1 0-5 16,2 0-6-16,1 0 13 0,0 0-1 0,-1 0-1 16,1 0-16-16,1 0 11 0,1 0-9 15,-1 0-1-15,23-7 6 0,-24 5 4 0,1 2-14 16,-1-1 1-16,-1-1 10 0,3 2-11 16,-3 0 16-16,0-2 3 0,1 2-3 0,-12 0 0 15,6 0-12-15,3 0 20 0,3 0-8 16,1 0-3-16,0 0-6 0,1 0 1 0,0 0 10 15,-2 0-4-15,26 12-14 0,-24-11 6 16,-1 0 13-16,-1 1-13 0,1-1 6 0,0 0 14 16,-1 1-23-16,0-1 0 0,-3 1 18 0,4-1-3 15,2 2-14-15,1-1 16 0,1 0 7 0,1-1-10 16,2 1 10-16,-2 1 1 0,2-2-22 16,0 1 13-16,0 1-13 0,0 1 19 15,-1-3-21-15,-2 0 0 0,1 0 10 0,-16-1-11 16,6 0 14-16,4 0-7 0,1 0 4 0,1 0-3 15,0 0-11-15,1 0 18 0,-2 0-19 16,0 0 14-16,1 0 3 0,0 0-19 0,0 0 20 16,0 0-7-16,-1 0 4 0,0 0-10 0,0 0 10 15,-2 0-6-15,0 0-9 0,-1 0 24 16,1 0-28-16,-1 0 17 0,0 0-10 0,-1 0 21 16,1 0 2-16,-1 0-21 0,-1 0 6 0,1 0 2 15,0 0-21-15,1 0 14 0,1 0-10 0,0 0-4 16,1 0 10-16,1 0 6 0,1 0-11 15,1 0 7-15,0 0 6 0,0 0-13 0,-1 0-2 16,1 0 19-16,-1 0-7 0,1 0-6 16,0 0 11-16,-2 0-19 0,0 0 5 0,0 0 11 15,-2 0-8-15,1 0 13 0,25-5-15 0,-27 5 12 16,3 0-14-16,-1 0 1 0,1 0 4 16,1-4 10-16,-4 4-6 0,-9 0-9 0,4 0 12 15,6 0 15-15,0 0-14 0,1 0-8 16,-2 0 2-16,2 0 7 0,0 0-3 15,-2 0 0-15,-1 0 9 0,1 0 4 0,-1 0-23 16,-2 0 18-16,1 0 6 0,1 0-9 0,-2 0 5 16,2 0-23-16,-2 0 11 0,-1 0 9 15,-1 0-13-15,-2 0 8 0,0 0 9 0,-1 0-20 16,-3 0 1-16,0 0 7 0,-2 0 5 0,-1 0-7 16,0 0-6-16,-1 0 13 0,0 0-9 0,-1 0 16 15,2 0-8-15,-8 0 2 0,8 0-5 16,-1 0 2-16,0 0 3 0,-7 0-6 0,7 0-15 15,-7 0 8-15,8 0-20 0,-8 0-8 16,7 0-47-16,-7 0-5 0,0 0-88 0,10-7-89 16,-12 4-62-16,0 1 0 0</inkml:trace>
  <inkml:trace contextRef="#ctx0" brushRef="#br0" timeOffset="123374.959">16241 13552 47 0,'0'0'80'0,"0"0"11"16,0 0-19-16,0 0-8 0,0 0 21 0,0 0-17 16,0 0 13-16,0 0-2 0,0 0-2 0,0 0 4 15,0 0-8-15,-2 17-8 0,7-17-6 0,2 0-1 16,1 0-8-16,1 0-6 0,6 0 9 0,3 0-11 15,2 0 0-15,2 0-1 0,-2 0-5 16,26-14 11-16,-21 13-6 0,0-2 3 16,2 0 6-16,1 2-4 0,0-1-3 0,0 0-5 15,-1 0 3-15,1 1-3 0,2 0 9 0,2-1-6 16,-19 2-12-16,9 0 12 0,5 0-5 16,3 0-8-16,0 0-3 0,2 0 6 0,0 0-2 15,2 0-4-15,-2 0-5 0,2 0 8 0,0 0-5 16,1 0-23-16,-4 0 8 0,3 0 8 0,1 0-5 15,-2 0 2-15,1 0-7 0,0 0 2 16,0 0-1-16,0 0 8 0,0 0-8 0,-1 0-8 16,1 0 22-16,-1 0-4 0,34 0 11 15,-33 0-22-15,-1-2 11 0,-1 2-6 0,5-2-7 16,-4 2-8-16,2-3 11 0,1 3 11 16,-1-1-14-16,-18 1 6 0,10 0-13 0,3 0 7 15,0 0-10-15,2 0 20 0,-1 0-12 16,0 0 1-16,-1 0-4 0,1 0 11 0,0 0 8 0,0 0-16 15,31 10 3-15,-32-10-8 0,2 1 9 16,0-1-5-16,-1 3 0 0,1-3-13 0,-2 2 20 16,2 0 3-16,-4-2-3 0,4 1-16 0,-2 1 12 15,1-2-10-15,1 0 17 0,1 2-16 16,-3-1 12-16,0 0 0 0,1 1 2 0,0-1 5 16,-1 0-11-16,2 1 1 0,0 1-11 15,0-2 1-15,-4 0 11 0,6 0-7 0,1 1 5 16,0-1-23-16,0 1 14 0,-1-1 6 15,0 0 5-15,-5 3-11 0,6-2 1 0,-2-1 10 16,-2 1-5-16,0-2 8 0,-3 1-4 0,1 0 11 16,-1 0-7-16,0 0-20 0,0 0 30 0,-2 1-22 15,-11-2 7-15,5 0-1 0,1 0 6 16,3 0-22-16,2 0 17 0,0 0-1 0,0 0-16 16,-2 0 11-16,3 0-3 0,26 8 7 15,-28-5-1-15,1-2 0 0,1 0 5 0,-2-1-21 16,1 1 15-16,-13-1 1 0,4 0 4 15,5 0-13-15,-1 0 19 0,2 0-11 0,0 0 16 16,0 0-14-16,-2 0-11 0,0 0 8 16,0 0 5-16,-1 0 6 0,1 0-22 0,1 0 12 15,22-8 3-15,-21 4 5 0,-1 3-3 0,-1 0-15 16,0-1 14-16,2 1-10 0,-4 0 22 16,2-1-15-16,0-1-18 0,-2 2 9 0,-2 1-3 15,2-1 21-15,-1-1-12 0,-2 2 5 16,-3-1 17-16,0 0-25 0,7 1 11 0,-1-2-14 15,1 1 8-15,-3 1 2 0,5-1 3 0,-13 1-9 16,5 0-6-16,4 0 15 0,2 0-22 0,20-8 30 16,-17 6-11-16,-2-1-2 0,1 0-18 15,1-1 32-15,-1 1-4 0,0 0-18 0,-1 0 11 16,2 1-18-16,-1-2 5 0,1 1 14 16,2 0-20-16,0-1 11 0,0 3-1 0,1-1 11 15,-1 1-11-15,0 0 3 0,1-1 4 16,-3 2-9-16,1 0 13 0,-1-2-14 0,0 1-1 15,1 1 3-15,-12 0-9 0,7 0-6 0,1 0 6 16,2 0 7-16,0 0-1 0,-2 0 3 16,1 0 7-16,0 0-2 0,0 0-3 0,-2 0 2 15,1 0-17-15,-4 0 21 0,3 0-11 16,-3 0 0-16,2 0 3 0,-1 0 10 0,-1 0-15 16,0 0 3-16,-3 0 14 0,-1 0-16 15,11-10 11-15,-5 8-10 0,-6 1 7 16,-2 1 8-16,0-2-13 0,-2 2 8 0,0 0 12 15,1 0-3-15,-1-2-7 0,0 2 3 0,-8 0-8 16,7 0-9-16,1 0 17 0,-1 0 2 16,0 0-13-16,0 0 12 0,1 0-22 0,-2 0 0 0,-6 0-6 15,8 0-23-15,-1 0-19 0,-7 0-46 16,6 0-46-16,1-5-123 0,-8 2-88 0,0 0 0 16</inkml:trace>
  <inkml:trace contextRef="#ctx0" brushRef="#br0" timeOffset="130869.315">17182 14079 124 0,'0'0'117'0,"0"0"-12"0,0 0 5 0,-15 0-9 16,15 0 5-16,0 0-1 0,0 0-12 15,0 0-11-15,0 0 7 0,0 0-7 0,0 0-11 16,-12 0-6-16,-3 23-3 0,13-23 21 16,1 0-17-16,-1 1 8 0,2-1-15 0,-1 3 0 15,1-3 7-15,2 0 2 0,-1 0-4 0,3 1-14 16,-1 0 2-16,1-1-6 0,1 1-15 16,2-1 17-16,1 0-15 0,12 1 13 0,-1 0-11 15,1 1-2-15,2-2-1 0,2 1-4 16,-1 0-10-16,2 0 7 0,3 3-4 0,-1-4-1 15,1 0-9-15,3 1 6 0,-16-1 2 0,6 0-11 16,6 0 10-16,1 0 2 0,3 0-15 16,-1 0 27-16,2 0-19 0,-1 0 16 15,1 0-3-15,-1 0-19 0,1 0 3 0,0 0-16 16,1 0 41-16,0 0-20 0,0 0-11 0,1 0-7 16,0 0 29-16,0 0 4 0,-1 0-21 15,1 0 8-15,-1 0-25 0,0 0 18 0,0 0-2 16,-1 0 0-16,2 0-7 0,-1 0 11 0,0 0 17 15,1 0-5-15,-3 0-36 0,-2 0 23 16,1 0-16-16,1 0-9 0,0 0 25 0,0 0 9 16,-1 0-4-16,1 0-8 0,3 0-23 15,-2 0 13-15,2 0 20 0,0 0-17 0,0 0-12 0,-1 0 16 16,1 0 5-16,1 0-9 0,1 0-12 16,3 0 6-16,0 0-10 0,0 0 15 0,2 0 19 15,-1 0-20-15,0 0-11 0,1 0 3 16,1 0-5-16,-1 0 7 0,-1 0 5 0,2 0-20 15,-3 0 24-15,40 7-7 0,-42-5-3 0,-3-2 14 16,0 0-25-16,-2 0-5 0,-15 0-8 16,5 0 11-16,4 0-10 0,-1 0-12 0,-2 0-20 15,-4 0-16-15,-2 0-24 0,-6 0-29 16,-1 0-80-16,2-9-287 0,-13 8 0 0</inkml:trace>
  <inkml:trace contextRef="#ctx0" brushRef="#br0" timeOffset="132432.552">17249 14586 76 0,'0'0'102'0,"0"0"-8"0,0 0-9 0,0 0 1 15,0 0 20-15,0 0-14 0,0 12 11 0,0-12-7 16,0 0-3-16,0 0-10 0,0 0-2 0,0 0 7 16,0 0-3-16,0 0-11 0,0 0 9 15,0 0 2-15,0 0-8 0,0 0-15 0,0 0-12 16,20 23 19-16,-16-23-13 0,0 2 3 0,0-2-12 16,1 0-14-16,-1 0 6 0,1 1-13 15,-1-1 16-15,0 1-29 0,-2-1 15 0,2 1-4 16,-1-1-8-16,0 0 14 0,-1 1-18 15,1 0 7-15,-2-1 12 0,2 0-14 0,0 0 8 16,-1 1 1-16,-1-1 7 0,0 0-23 0,0 2 2 16,0-1-1-16,1-1-10 0,-1 0-2 0,0 1 7 15,0-1 2-15,0 0-14 0,1 0 20 0,-2 0-1 16,1 0-12-16,1 0 7 0,-2 0 9 16,2 0 17-16,-1 0-31 0,2 1-3 0,0-1 12 15,0 0 4-15,1 0 5 0,0 2-9 16,1-2 4-16,-1 0-20 0,2 1 8 0,1 0 12 15,0-1-14-15,1 1 6 0,11 3 14 0,-1-3-7 16,3 0-1-16,-1 2-6 0,-3 1 8 0,7-2 3 16,-2-2 1-16,-2 3-30 0,6-1 14 15,1 0 13-15,3-1-2 0,0 2 7 16,1-2-17-16,-2 1 8 0,-1-2-3 0,4 2 17 0,1 0-1 16,-2 1-16-16,1-3-11 0,0 0 11 15,-1 1-1-15,2 0 4 0,-3 1-7 0,0 1 18 16,1-2-10-16,-2 0-20 0,0 1 11 15,0 1 30-15,1-1-7 0,-1 1-29 0,0-1 23 16,1 2-16-16,-1-2 13 0,-2 0-22 0,-13-2-1 16,7 0 0-16,3 0-19 0,3 0 23 0,1 0-9 15,0 0 12-15,-1 0 18 0,28 10-37 16,-26-8 21-16,1 0-6 0,3-1 20 0,-18-1 11 16,10 0-10-16,4 0-20 0,2 0-16 0,0 0 16 15,36 10 1-15,-34-7-2 0,0 1-4 16,0-2 28-16,-17-2-24 0,6 0 4 15,3 0-28-15,2 0 24 0,2 0-23 0,-2 0 7 16,27 9 10-16,-29-8 3 0,1 3 24 0,-2-1-35 16,1 0 26-16,2 1-33 0,-1-3 12 15,1 2 1-15,-1-3-2 0,-2 0 1 0,-1 2-6 16,-2-1-11-16,2-1 12 0,-3 1-22 0,0 0 12 16,-11-1 6-16,4 0-5 0,2 0 5 0,-1 0 5 15,0 0 2-15,-3 0-11 0,1 0 17 16,-3 0-20-16,0 0-12 0,0 0 18 15,-1 0 5-15,-2 0-13 0,1 0 10 0,0 0-14 16,0 0 16-16,0 0 13 0,-1 0-1 0,-6 0 3 16,8 0 10-16,-8 0 8 0,9 0-5 0,-9 0-16 15,8-5 32-15,-8 5 1 0,6 0-6 16,-6 0-24-16,0 0 34 0,7 0-11 0,-7 0 6 16,0-8-21-16,14 0 26 0,-12 6 0 0,0-2 6 15,-1 0-26-15,0-2 31 0,-1-1-25 16,4-7 24-16,-4 1-11 0,0-5 16 0,1-2 4 15,1-1-9-15,0-1-6 0,0 1 4 16,-1-2 14-16,1 0-36 0,2 2 21 0,-2-7-8 16,2 0-15-16,-1 3 7 0,0 0-7 15,0 1 6-15,1 1 16 0,0 2-15 0,-1 1 5 16,0 1-19-16,0 2-10 0,-2 4 20 0,0 2-42 16,0 2 28-16,0 1 4 0,0 1-34 0,0 1 16 15,0 0-2-15,0 1-50 0,0 1-6 16,0-1-39-16,0 0-11 0,0-1-39 0,0 1-40 15,0 0-61-15,-1 5-375 0,0 0 0 16</inkml:trace>
  <inkml:trace contextRef="#ctx0" brushRef="#br0" timeOffset="133220.63">17196 14047 49 0,'0'0'39'0,"0"0"9"0,0 0 2 16,0 0 0-16,0 0 2 0,0 0 9 0,0 0-32 15,0 0 18-15,0 0 7 0,0 0 7 0,0 0-28 16,0 0 28-16,0 0-7 0,0 0-22 0,0 0 1 16,0 0 3-16,0 0 2 0,-21 14 18 15,20-9-18-15,-1 2 24 0,-3 12-1 0,2 2-1 16,-3-4-10-16,2 4 11 0,-2-2 2 16,0 6 13-16,-5 1 0 0,6 1-25 0,-4-1 5 15,2 2-4-15,-2 0-2 0,-1 1 8 16,1 0 6-16,-1-3-22 0,1 2 8 0,-2-1-20 15,-1-3 11-15,4 1-4 0,3-1-13 0,-2-3-5 16,3-2 0-16,-1-3-19 0,2-4-37 16,1-4-24-16,2-1-62 0,0-7-79 0,0 0-198 15,11 6 0-15</inkml:trace>
  <inkml:trace contextRef="#ctx0" brushRef="#br0" timeOffset="134261.734">17196 14958 53 0,'-4'0'114'0,"0"2"-9"0,1-1-1 0,0 0-22 15,0 0 7-15,-2 1 3 0,2-1-3 0,-1-1-16 16,1 2 15-16,0-1 1 0,0-1-20 0,0 1 16 15,1 2-17-15,-1-2-7 0,1 0-4 16,0 0-3-16,0 0 5 0,1 0 3 0,-1-1-7 16,1 1-9-16,-1 1 8 0,2-1-8 0,0-1 5 15,2 1 14-15,0 0 0 0,0 1-22 16,2-2-1-16,0 1 1 0,2 0 1 0,1-1-15 16,13 1 3-16,2 0 17 0,0-1-5 15,1 2 10-15,6-2 0 0,-2 0-11 0,2 1 6 16,-1-1 8-16,2 1-5 0,3 0-18 0,-18-1 16 15,8 0-7-15,6 0-28 0,2 0 26 16,0 0-7-16,1 0 19 0,1 0-33 0,0 0 12 16,0 0-9-16,1 0 11 0,0 0-21 0,-1 0 8 15,0 0-14-15,-1 0 20 0,1 0-9 0,1 0-5 16,1 0 13-16,-1 7-4 0,35 2 4 16,-33-8-27-16,-20-1-9 0,10 0 17 15,3 0-18-15,2 0 18 0,1 0 6 0,2 0-11 16,32 10 4-16,-33-10 17 0,-2 3-18 0,0-2-15 15,1 0 15-15,-2 1 8 0,0-1-7 0,-2 1 23 16,-1 0-28-16,2 0 4 0,-1-2-19 16,-4 2 41-16,5 1-31 0,-2-1 12 0,0-2-12 15,0 2 4-15,2-1-5 0,-16-1-8 16,6 0 16-16,5 0 0 0,3 0 1 0,-1 0-24 16,1 0 20-16,-2 0 31 0,0 0-25 0,1 0-18 15,0 0 13-15,23-9-10 0,-25 8 3 16,-12 1 0-16,5 0 2 0,3 0-19 0,-2 0 13 15,-1 0 16-15,0 0-27 0,-5 0-11 16,-1 0-6-16,-1 0 24 0,-1 0-11 0,-1 0-5 16,-1 0-11-16,1 0 17 0,-2 0-11 15,1 0-4-15,0 0 2 0,0 0-13 0,0 0-27 0,-1 0-16 16,-6 0-22-16,9 0-29 0,-3 0-34 16,-6 0-69-16,9-7-221 0,-9 7 0 0</inkml:trace>
  <inkml:trace contextRef="#ctx0" brushRef="#br0" timeOffset="135834.664">17082 14971 67 0,'0'13'91'0,"0"-13"-25"0,0 0-10 16,0 0-20-16,0 0 12 0,0 0 0 0,0 0-2 15,0 0 1-15,0 0-28 0,0 0 27 16,0 0-17-16,0 0 15 0,0 0-44 0,0 0 0 15,0 0 39-15,0 0-27 0,0 13 11 16,0-13 26-16,0 0-5 0,0 0 4 0,0 0 6 16,0 0-22-16,0 0 15 0,0 0 4 15,-17 21-1-15,16-19-6 0,0 1-6 0,1 1 4 16,-2 1-15-16,2-1 15 0,0 1 2 0,0-5-13 16,0 6 14-16,-4 17-12 0,0-6 0 0,2 0 22 15,-1 0-24-15,2 5 1 0,-4-2 8 16,1 3 15-16,-1-1-21 0,1 1 11 0,-2 0 12 15,3-4-16-15,-4 7-3 0,5-2 8 16,-3 0 0-16,2-3 2 0,-1 0-13 0,4 0-7 16,-2-1 22-16,1-3-18 0,-2 2-4 0,3-7-19 15,0-2 16-15,0-10-4 0,0 6 14 0,0 0-26 16,0-6 8-16,0 7-4 0,0-7 26 0,0 8-12 16,0-8 19-16,0 7-13 0,0-7-11 15,0 0-8-15,0 4 3 0,0-4 0 16,0 0 4-16,13 11-3 0,-9-10 9 0,2-1-12 15,-2 0-15-15,1 1 15 0,-1-1-1 0,0 0 3 16,0 1-5-16,1-2-8 0,-5 1-3 0,0 0-3 16,9 0-4-16,-3 0 13 0,1 0-10 15,1 0 4-15,6 0 5 0,3 0-10 0,4 0 3 16,2 0 4-16,2 0 3 0,0 0 9 16,4 0-19-16,0 0 10 0,2 0-28 0,3 0 21 15,1 0-1-15,-1 0 3 0,1 0-20 0,0 0 35 16,1 0-23-16,1 0 9 0,0 0 16 0,43 13-19 15,-42-11-7-15,2-2 7 0,1 1-7 16,-1 1 11-16,2-2-2 0,-2 2-19 0,2 0 31 16,1 0-11-16,-3-1-3 0,-1 1 15 0,3-2-11 15,-4 3 7-15,1-2-4 0,-2 1-25 16,-1-2 27-16,-2 1-8 0,4 0 5 0,-6 1-7 16,-16-2 6-16,9 0-4 0,4 0 6 0,1 0-7 15,1 0 6-15,-1 0-16 0,1 0 16 16,-2 0-3-16,0 0 2 0,-1 0-17 0,-2 0 11 15,-1 0 0-15,-2 0-7 0,-2 0 22 0,-1 0-17 16,-3 0 13-16,-3 0-27 0,-4 0 20 16,-1 0-2-16,-2 0-27 0,-7 0 15 0,8 0 6 15,-1 0 7-15,-7 0-7 0,6 0 15 0,-6 0-7 16,7 0 2-16,-7 0-24 0,0 0 18 16,8 0 12-16,3 6-1 0,-9-6 7 0,1 1-25 15,0-1-13-15,-2 0 18 0,-1 0 2 0,0 0 2 16,0 0-3-16,0 0 29 0,0 0-18 15,0 0-13-15,9 0 19 0,-9 0-13 0,0 0 15 16,0 0 0-16,6 0-6 0,-6 0 11 0,0 0 30 16,0 0-22-16,6 0 2 0,-6 0-5 0,0 0 3 15,9-10 26-15,-9 3-5 0,0-9-36 16,0 6 11-16,0-7 8 0,0-5-4 0,0-2-17 16,0-2-4-16,0-2 21 0,0-1-19 15,0 0-18-15,7-28 40 0,-1 28 10 0,-1 0-16 16,0 3-39-16,1-3-3 0,1 3-8 0,-1 2 27 15,-1 5-41-15,0 1-25 0,0 1-11 16,-1 3-19-16,-1 3-57 0,-3 3-46 0,2 0-82 16,-1 3-306-16,-1 1 1 0</inkml:trace>
  <inkml:trace contextRef="#ctx0" brushRef="#br0" timeOffset="137383.24">17273 17024 39 0,'0'0'139'0,"0"0"-14"0,0 0-4 0,0 0 9 0,0-12-15 16,0 12 3-16,0 0 1 0,0 0-1 15,0 0-8-15,0 0 6 0,0 0 4 0,0 0 3 16,0 0-24-16,0 0 10 0,0 0-1 16,0 0-22-16,-20 8 19 0,21-2-20 0,-1 1 6 15,0 1-10-15,0 1-14 0,0 4 1 0,0 2-1 16,0 2 17-16,0 0-5 0,0-1-18 15,0-2-1-15,0 2-1 0,0-2-28 0,0-2 16 16,0-2-9-16,0 0-8 0,0-3 5 16,0-1-21-16,0-6 3 0,0 8-15 0,0-8-39 15,0 8-3-15,0-8-23 0,0 5-38 16,0-5-54-16,4 5-37 0,-3-7-97 0,4-2-246 16,4-11 0-16</inkml:trace>
  <inkml:trace contextRef="#ctx0" brushRef="#br0" timeOffset="138247.967">17926 16962 54 0,'-1'2'99'0,"1"-1"-17"0,-1 2 0 0,-1-2 1 15,1 0-2-15,-1 2 2 0,1-1 19 16,-1-1-6-16,0 2-3 0,0-2-7 15,-2 0 6-15,3 1-10 0,-2 0-7 0,1 0-7 16,1-1 9-16,0-1-11 0,-1 2 15 0,1-1-6 16,0 0-16-16,0-1-5 0,1-2-10 15,0 0 7-15,2 0-18 0,-2 0 7 0,1-2 0 16,2 1-8-16,0-1-2 0,-1 0-18 0,2-2-12 16,-1 2-1-16,7-8-14 0,-3 3 11 0,-1 3 9 15,1 1-10-15,-2 1 7 0,-1 0-5 16,0 3-7-16,-1-2 6 0,0 2-6 0,1-1 4 15,-4 2-9-15,0 0 12 0,0 0 8 16,0 0-17-16,8 0-6 0,-8 0 15 0,12 11-15 16,-11-7 16-16,0 1-3 0,-1 1 20 15,0 1-4-15,0 2 2 0,0 4-21 0,-14 12 16 16,6-8 10-16,0-1 3 0,-1 0-8 0,2 1 19 16,-1-3 12-16,-1 0-9 0,2-1-14 0,1-3 7 15,1-2 9-15,2-2-9 0,-1-1-3 16,3 0-11-16,0-2 20 0,0 1-18 0,0-1 10 15,1 0 2-15,0 0 5 0,0-3-5 16,0 0-21-16,0 0-11 0,10 3 12 0,-3-3-31 16,-1 0-6-16,2-1-8 0,11-3-27 0,1-3-35 15,-1 2-18-15,3 0-27 0,1 1-36 16,-4-2-45-16,0 4-136 0,-2-2 0 0</inkml:trace>
  <inkml:trace contextRef="#ctx0" brushRef="#br0" timeOffset="139083.625">18775 16983 24 0,'1'0'133'0,"1"0"4"0,-2 0-14 15,1 0-7-15,0 1 6 0,1-1-13 0,-2 0-11 16,1 0-15-16,-1 0 15 0,1 1 0 15,0-1-1-15,0-2-5 0,0-1-27 0,2 1 5 16,-2-1-4-16,2-2-9 0,6-7-4 0,-5 3-4 16,1 1-13-16,2-5-13 0,0 0 7 15,3 2-22-15,-3 2 0 0,0 4 0 0,1-7-3 16,2 2-1-16,0 0 1 0,-3 3-6 0,0 0 5 16,0 6-10-16,-2-2-12 0,0-2 2 15,0 1-17-15,0 4 22 0,0-1-8 0,0 1 4 16,0-1-17-16,-5 1 15 0,0 0 4 15,0 0 0-15,14 11-13 0,-10-8 15 0,-2-1 15 16,1 3-16-16,-1 0 2 0,-3 2 15 16,0-1 16-16,-2-1-14 0,3 3-5 0,-7 12 26 0,-1-9 3 15,1 1-23-15,-2-2 11 0,4-3-2 16,1-1-8-16,1-1 19 0,0-1-2 0,2 0-29 16,0-1 16-16,-1 1-5 0,1-2-21 15,1-2 4-15,0 0 18 0,0 0-19 0,0 0 0 16,0 0 17-16,0 0-5 0,12 6 2 0,-10-6-13 15,2 0 2-15,-1 0 13 0,2 1-6 16,-1 0 0-16,0-1-2 0,0 2 15 0,0-1-12 16,1 0 4-16,-1 1 12 0,1 1 0 0,0-1 24 15,-1 0-26-15,-1 2 5 0,1-1 21 16,-1 1 16-16,-1 0-31 0,-1 1 37 0,1 0-21 16,-2 0-1-16,0 0-7 0,0-5 13 0,0 0-18 15,0 12-8-15,-11 14-10 0,7-16 19 16,-7 1-13-16,2-3 5 0,3-2-7 0,-6 2-15 15,2-2-25-15,2 0-13 0,-4 0-18 0,-5-1-12 16,7-3-42-16,-7 3-60 0,6-5-43 16,-6 2-213-16,10-2 0 0</inkml:trace>
  <inkml:trace contextRef="#ctx0" brushRef="#br0" timeOffset="141588.538">16106 17767 48 0,'0'0'93'0,"0"0"-26"0,0 0 5 0,0 0-27 16,18 23 34-16,-13-22-20 0,1 1-6 16,-1-1 16-16,2 2-21 0,7 2 7 0,3 1-13 15,-4-6 10-15,2 4-10 0,2 0 3 0,1-3-8 16,4 2 18-16,0 1-21 0,3-2 0 15,-2-2 13-15,2 1-7 0,3 2 6 0,3-2 2 16,0 4-2-16,3-3 25 0,2 0-6 0,-2 1-6 16,2-3-15-16,-4 4-8 0,2-2-1 15,1-1 6-15,-3 1-21 0,-4 0 10 0,3 0 4 16,-1 0 1-16,0-2-7 0,-1 0 5 0,0 3-9 16,-2-3 15-16,12 7-19 0,-8-5 25 15,-3 0-10-15,10 0-5 0,2 3 5 0,-4-1-11 16,1 0-2-16,-2-1 9 0,-5-1-18 0,2 1 9 15,0 1 13-15,-4-1-16 0,1-1 7 0,-3 3-16 16,3-5-7-16,4 1 7 0,-3 3-14 16,4-2 23-16,-2 1 7 0,-4-2-17 0,4 2-3 15,-2 0 6-15,1-3 5 0,-1 4-21 16,0-3 21-16,-7 4-15 0,9-4 12 0,-2 0-6 16,0 1 6-16,2 0-5 0,0-1-7 0,0 1 15 15,1 1-20-15,2-1 26 0,-1 2 0 16,1-2-22-16,5 0 21 0,-3 0-11 0,3 1 18 15,1 0-15-15,2 0 0 0,-3 2 1 16,4-2-5-16,-6 0-9 0,0 1-14 0,-4 2 2 16,-4-2 37-16,8 0-21 0,-3 1 19 15,-3-3-21-15,1 3 8 0,1 1-15 0,2 0 9 16,2-2 7-16,-1 1-17 0,3-3-5 0,0 1 15 16,5-1-18-16,-1 2 29 0,4-4-15 15,-1 1-7-15,3 1 0 0,-2 0-12 0,0 1 18 16,-3 1-8-16,-4 0 26 0,1 2-12 15,-4-5-10-15,-9 0-2 0,6 1 2 0,0 4-13 16,-1-4 19-16,-2 0 7 0,2 1-18 0,-3-1 17 16,4-2-6-16,6 1-6 0,3 3 15 15,3-1-6-15,1 3-11 0,3-4-9 16,0 5 11-16,1-5-2 0,-4 0-7 0,-4-1 2 16,-4 3 5-16,-3-2-1 0,0-2-7 15,-5 2 2-15,-5-1-2 0,0-1 10 0,2 0-5 16,2 2 9-16,-17-2-22 0,7 0 0 15,3 0 29-15,3 0-14 0,2 0-8 0,1 0 9 16,0 0 8-16,1 0-9 0,-1 0 11 16,1 0 11-16,1 0-15 0,-1 0-15 0,-1 0 13 15,0 0 5-15,2 0-6 0,-1 0 4 0,1 0-6 16,-2 0 0-16,2 0-6 0,0 0-13 16,-2 0 0-16,-1 0 16 0,29 0-5 0,-32 0 10 0,1 0-12 15,-1-2 5-15,-1 1 0 0,-1-1-14 16,0 1 3-16,1 0 7 0,-1 0-14 0,-1-2 0 15,3 2 9-15,-3 1 5 0,1-2-8 16,0 0-1-16,2 1 21 0,5 1-10 0,-1-3-2 16,4 2 3-16,2 0-6 0,-1 0 1 0,2 1 0 15,-17 0 1-15,7 0 6 0,3 0 1 16,2 0 6-16,38-11 8 0,-36 11 1 0,-4-1-13 16,-3-2-6-16,-2 1 10 0,3 1 10 15,-6 1-23-15,-13 0 7 0,6 0 3 0,1 0 7 16,2 0-9-16,0 0 10 0,17 12-1 15,-19-7 3-15,2 0 18 0,-4 2-10 0,1 0-11 16,-7-2 21-16,4 0-15 0,-4-1 17 0,2 2-9 16,0-1 1-16,-1-3 2 0,-3 1 2 15,-6-2 27-15,3 2-16 0,2-3-17 0,-5 0 7 16,0 0 5-16,0 0 0 0,7 0-18 16,-1 0 7-16,3 0 2 0,-2 0 14 0,1 0-21 15,10 12 3-15,-7-8-21 0,1-1 11 0,-1-1 12 16,-2-2-3-16,1 2 1 0,-4 0-13 15,-1 2 12-15,-2-4-1 0,-6 1 7 0,6-2-22 16,-2 0-29-16,-2-2-47 0,0-1-42 0,-10-5-119 16,3-1-255-16,-7-5 0 0</inkml:trace>
  <inkml:trace contextRef="#ctx0" brushRef="#br0" timeOffset="142881.305">18955 18285 43 0,'-16'0'178'16,"16"13"-6"-16,-31 5 22 0,27-13-7 0,-3-2-20 15,1 0 19-15,4-1-24 0,-6-2 5 0,9 0-3 16,0-2-6-16,0 4-12 0,0-1 33 15,-1-2 0-15,0 1-21 0,0-2 2 0,-2 2-29 16,4-1 16-16,-1-4-3 0,1-2-29 16,2 1-6-16,-6-2-17 0,10 0-10 0,0 0 9 15,6-2-33-15,-6 5-9 0,0-4-2 0,1-2-1 16,6 2-6-16,0 1-12 0,1 0-10 16,3 1-8-16,4 1-12 0,0 0 1 0,1 0-7 15,-13 6 13-15,6 0-19 0,4 0-31 16,-2 0 47-16,0 0-10 0,0 0-17 0,-4 0 27 15,1 0-30-15,11 11 3 0,-19-6 12 0,-2 2 5 16,-1 2-12-16,0 2-2 0,0-1 32 0,-2-2-4 16,-1 5-27-16,1-4 3 0,-1 0-2 15,0 1 8-15,-2-10 6 0,0 9 23 0,-13 13-45 16,4-7 32-16,-10-6 12 0,3 6-23 16,-4-2 10-16,1-9 15 0,-2 4-39 0,5 0 1 15,-2-1 27-15,0 3 19 0,2-7-15 0,7 4-33 16,-2-4 24-16,3 1-6 0,2-1 21 15,4-2-21-15,1 2-18 0,1-2 2 0,0-1 4 16,5 1-11-16,-1-1 16 0,7 0 11 0,1-2 6 16,6 4-44-16,-11-2 10 0,2 0 32 0,6 0-27 15,2 0 5-15,20-10 14 0,-26 10-25 16,4 0 16-16,3 0 13 0,0 0-18 0,3 0 0 16,15 12-3-16,-21-6-1 0,2-1 15 15,-5 9-25-15,-3-8 53 0,-1 2-47 0,-2-5 27 16,-6 8-5-16,-2 2 14 0,-5-2-31 15,-1-2 29-15,-2 3 16 0,-4-3-25 0,-2 1 37 16,-2 0-28-16,5-7-21 0,-5 9 22 0,-2-5 10 16,4 0-8-16,-3 1 26 0,2-1-33 0,-9-1-11 15,6-4-44-15,10-2-25 0,-9 0-52 16,-4 0-40-16,2 0-82 0,-1 0-410 16,1 0 1-16,2 0 0 0</inkml:trace>
  <inkml:trace contextRef="#ctx0" brushRef="#br0" timeOffset="146265.862">22854 12734 101 0,'0'0'112'16,"0"0"-18"-16,0 0-14 0,0 0-20 0,0 0-4 15,0 0 7-15,0 0 1 0,0 0-13 16,0 0 8-16,0 0 6 0,0 0-18 0,0 0-1 16,0 0-9-16,0 0 19 0,0 0-15 0,0 0 8 15,0 0-12-15,0 0-1 0,0 0 7 16,0 0-13-16,0 0 4 0,0 0 1 0,0 0-11 16,0 0-10-16,0 0 16 0,0 0-2 15,-14 8 0-15,13-6-3 0,0 1 1 0,-2-2 0 16,3 1-11-16,-1-1-5 0,0 2 7 0,0-1-3 15,1 1-8-15,-2 0 11 0,1 1 10 16,0 0-11-16,-1 0-3 0,0 1 11 0,1-1-7 16,-1 2-4-16,1-2 7 0,0 3 0 0,-1-2-5 15,-1 1-14-15,0 10 16 0,-1 0 0 16,0-4-14-16,-2 4 15 0,2-1-8 0,-1 0 6 16,-1 0-4-16,0-1 3 0,0 2-1 0,1-3-1 15,-1 3-4-15,-1-1-1 0,2 0-6 16,-1 1 12-16,1 2-12 0,-1-2 19 0,3 2-12 15,-3-1-15-15,1 0 19 0,-2 1-19 0,2 0 8 16,-2 0 13-16,1 0 0 0,1 3 5 16,-1-2-3-16,1 0-12 0,0 1 6 0,-1-1-3 15,-1 0-7-15,0 0 7 0,0 1 6 0,1 3-6 16,-3-6 12-16,-1 1-7 0,6 0 2 16,-5 1 3-16,1-1 2 0,0 2-9 0,-1-3 3 15,2 2-11-15,-1 0 11 0,0 2 11 16,1-2-9-16,0 3-7 0,3-3 7 0,-3 2 1 15,-2-1 1-15,4 0 3 0,0 0-5 16,-1-1 4-16,1 0-10 0,-2 1 12 0,0-3-2 16,1 2-6-16,1-1 14 0,-1 0-20 0,0 0-8 15,0 1 13-15,0-3 1 0,-1 2-3 16,1-2 6-16,-1 1 13 0,1 1-24 0,-1-2 4 16,0 0 3-16,1 1-11 0,-1-1 13 0,0 0-23 15,1 0 22-15,0 1-17 0,0 3 21 16,-2-4 2-16,3 0-25 0,0 3 11 0,0 0 13 15,1-1 4-15,-3 2-10 0,3-2 1 16,1 1-8-16,0 1 12 0,-1-4-6 0,-1 2-7 16,3 0 8-16,0 0 14 0,-2 2-22 15,4-5-2-15,-3 3 14 0,-1-1-19 0,2 1 21 16,-1-1-13-16,2 0 14 0,-3 1-1 0,1 0-3 16,-1-1-16-16,1 3 16 0,0-1-13 15,-2-1 13-15,2 2-16 0,-1-2-5 0,1 2 29 16,-1-1-4-16,0-1 15 0,0 3-37 0,0-2-5 15,-1 2 25-15,1-2-17 0,-2 1 28 0,3-1-13 16,-1 2-12-16,-3 1-6 0,4 1 14 16,-4-4-4-16,1 3-4 0,1-2-2 15,-1 5 1-15,1-3-14 0,0 0 26 0,0 0 0 16,-4 1-2-16,5-1 1 0,0-1-21 0,0 3 16 16,-2 2-5-16,1-4 11 0,-1 1 18 15,-3 0-12-15,4-1-10 0,-2 1 7 0,4 1 7 16,-4-3 19-16,3 1-7 0,2 3 5 0,-3-2-18 15,-2 0 12-15,2-1-21 0,0 1 1 16,4 2 16-16,-6-3-22 0,2 1 21 0,1 1-13 16,-2-1-3-16,3 0 13 0,-2-2 9 15,0 0-18-15,-3-1-4 0,4 2-2 0,-1-2-1 0,2 3-8 16,-1-2 1-16,-1-2 13 0,1 3 2 16,0-2-17-16,-1 1 13 0,-1-1-32 0,2-2 26 15,-1 3 7-15,1-1-2 0,3 0-10 16,-3-3 8-16,0 2-13 0,0 3 1 0,0-3 2 15,0 1-17-15,-1-3 7 0,1 1 2 0,0-1-3 16,1 1 35-16,-3 2-20 0,0-1-16 0,2 0 25 16,1 0-27-16,-1 2 31 0,-1-1-9 15,1 0-17-15,2 1 10 0,-4 1 12 0,3-2-5 16,1 1-16-16,1 0 8 0,1-10 5 16,0 4 6-16,0 3 0 0,0 1-1 0,0 1-3 15,0-2 1-15,0 0-23 0,0 1 16 0,0 0-1 16,0 0-16-16,0-1 31 0,0 1-22 15,0 0 6-15,0-1-12 0,0 0 8 0,0 1-1 16,0-2 4-16,0 0-21 0,-16 20 15 0,12-19 12 16,2 0-5-16,1-1 9 0,-2 1-19 15,-2-2 1-15,3 1 7 0,0 4 30 0,0-9-11 16,-2 5 0-16,1-2-9 0,1-1-9 0,-1 2-11 16,2-3 22-16,1 1 9 0,-2-4-15 15,2 0 1-15,-1-2 8 0,1 0 3 0,0 4-20 16,0 1 13-16,0 1-1 0,0-2 9 0,0 0-6 15,0-1-11-15,0-1-1 0,0 4 6 16,0 2 9-16,0 1 1 0,0-4 0 0,0 0-1 16,0 0-11-16,0 0-9 0,0 2 22 15,5 15-12-15,-1-16-10 0,-1-1 26 0,1 1-20 16,0-2-13-16,-2-4 18 0,6 7-21 0,-5-5 24 16,0 0-2-16,0-2 9 0,0-1-4 15,-1 2-10-15,0 6 10 0,-1-1-7 0,-1-4-10 16,0 0 12-16,3 7 5 0,-3-6 1 0,0 3 0 15,-11 18-8-15,5-9 4 0,-2-5 2 16,1 0-10-16,5-1-2 0,-3-2 7 0,-2 1 0 16,0-2 10-16,1 1-25 0,0-1 21 15,0 0-10-15,-2-2 17 0,2 1-17 0,0-4 6 16,-1 8-9-16,5 1 17 0,-7-3-12 0,0-2 4 16,2 3-10-16,-2 0 16 0,4 1-22 15,-5-2 6-15,3 2 1 0,-2-1-7 0,1 0 1 16,-2-1 24-16,1 2-22 0,0-2 12 0,1 0 0 15,1-2 3-15,-2 8-16 0,-3-3 1 16,7 0 8-16,-7-3 6 0,9-1-15 0,-3 1 10 16,-1-1-4-16,6-2-9 0,-2 0 24 0,-1 1-22 15,3-5 0-15,-5 4 13 0,6-6-7 16,0 2 2-16,0 2-6 0,0 1-12 0,0 0 18 16,0 1-10-16,0-1 5 0,0 0 11 0,0-1-1 15,0 0-6-15,0 0-8 0,0-2 1 16,7 9 1-16,-7-10-5 0,2-2-2 15,-1 3 2-15,-1-8-4 0,0 0-3 0,0 10 2 16,0-3 0-16,0-7 15 0,0 7-14 0,0-7 3 16,11 15-17-16,-11-15 6 0,0 0 4 15,0 0-12-15,0 0-10 0,0 0-42 0,-4 9 15 16,8-7-76-16,-3-1-19 0,3-3-31 16,-3-1-33-16,9 1-606 0,-5-7 0 0,6 1 0 15</inkml:trace>
  <inkml:trace contextRef="#ctx0" brushRef="#br0" timeOffset="147786.639">23072 12600 116 0,'0'0'172'16,"0"0"3"-16,0 0 7 0,0 0-31 0,0 0 6 15,0 0-9-15,0 0-11 0,0 0-21 0,0 0 11 16,18 11-20-16,-6 1 24 0,1-2-24 15,1 1 7-15,0 2 13 0,0-3 7 0,-1 3-12 16,3 4-27-16,0-2-7 0,2 2-15 0,-1-2 4 16,0 3-23-16,-1-2 15 0,-2-1 3 15,-1 0 8-15,0-4-10 0,-3 2-30 16,2 0-14-16,-2-1-5 0,0-1-14 0,-5-3-31 16,0-1-13-16,-1-1-33 0,-1-3-20 0,1 0-33 15,-2-1-24-15,-1 1-47 0,0-3-38 0,-1 0-313 16,0 0 0-16</inkml:trace>
  <inkml:trace contextRef="#ctx0" brushRef="#br0" timeOffset="148164.87">23538 12597 26 0,'1'-3'160'0,"0"0"-12"0,1 0-5 0,-2 0 10 16,1 1-24-16,-1 1-19 0,2-2-12 0,-2 2-6 16,1 0-1-16,-1-1-8 0,1 1-15 15,0 1 14-15,0 0 3 0,-1 1 4 0,-1 1-4 16,1 1 3-16,-1 1-7 0,-1 2 3 16,-3 8 20-16,-2 1-3 0,-2 0 13 0,-5 5 28 15,3 0-45-15,-2 3 32 0,-2-2-14 16,1 1-4-16,0 0-14 0,1 1-3 0,-1 2 9 15,-1-1-9-15,-2 0 5 0,2 1-16 0,-1 0-8 16,2 0-8-16,-1-3-10 0,2 1-4 0,-1-4-3 16,0 0-5-16,3 0-6 0,-1 0 0 0,3-5-2 15,3 0-4-15,-2-1-22 0,2-5-10 16,3-2-28-16,0 0 5 0,1-2-39 16,1-1-7-16,0 0-27 0,1-3-12 0,2 0-62 15,0-2-27-15,1 0-35 0,9-7-497 0,-5 2 1 16,3-2 0-16</inkml:trace>
  <inkml:trace contextRef="#ctx0" brushRef="#br0" timeOffset="148655.779">23741 12800 32 0,'3'-6'75'0,"1"2"24"0,-2-1 14 0,1 2-5 16,0-2-6-16,-1 1 10 0,-1 1 12 16,2-1-2-16,-2 2 2 0,0-1-4 0,-1 0-8 15,0 0-13-15,0 1-5 0,0 0-15 0,0 2-3 16,0 0 3-16,0 0-2 0,-13-7-4 15,9 7-16-15,0 2 3 0,-2-1 0 0,-7 6-8 16,-2 0 6-16,2 2 1 0,4-2-4 0,-2 5 6 16,1 0-32-16,1 1 0 0,1-2-3 15,5-1 12-15,2 1-11 0,1-11-14 0,0 9 1 16,0 0 7-16,0-1-27 0,0 2 10 16,10 15-17-16,-5-16-2 0,5 1-3 0,-1-3 8 15,0-2-13-15,-1-2 10 0,2 1 3 0,-1-3 0 16,-2-1-3-16,1 0 3 0,-8 0 13 15,12 0-7-15,2 0-4 0,14-13-6 0,-12 7 19 16,-7 0-4-16,0-4-4 0,-2 1 14 16,-4 2 11-16,0-2-18 0,-1 1 7 0,0-1-2 15,-2 9 0-15,0-14 0 0,0 0-21 0,0 1 14 16,-11-14-4-16,5 14-4 0,-4 4-27 16,3 2-13-16,1 1-33 0,-1 2-9 0,1 2-29 15,2 2-1-15,-1 0-99 0,2 0-204 0,3 0 1 16</inkml:trace>
  <inkml:trace contextRef="#ctx0" brushRef="#br0" timeOffset="149159.023">23963 12762 110 0,'3'-4'201'0,"-1"1"-27"0,0 1 4 0,0-1-7 16,0 0-5-16,1 0-4 0,-2-1-25 0,0 3-13 16,0-1 0-16,1 0-24 0,0 0-1 15,-2 1-6-15,1 1-13 0,0 0-5 0,-1 1 17 16,-1 1-17-16,0 2-17 0,1-2-7 16,0 4 20-16,0-2 5 0,0 3-35 0,0-1 18 15,0 1-11-15,-2-1-16 0,2 1-12 0,0 5-11 16,0-2 22-16,0 0-9 0,11 9-18 15,-6-4-15-15,-1-6 6 0,-1 0 2 0,2-2-15 16,-1-2 16-16,1-1-7 0,-1-2-4 16,2 1-30-16,0-2 35 0,1 0-14 0,0-1-13 15,-7 0 5-15,12 0 7 0,3 0 10 0,15-9-1 16,-17 0 7-16,0 2 0 0,-2-1 5 16,1-3-7-16,-1-1 19 0,-1 2-9 0,-5-4 17 15,2 0 5-15,-2 6 20 0,-2-1-4 0,-1 1 46 16,0 0 3-16,0 3-24 0,-1 2 14 0,0-1-19 15,0 2 21-15,-1-2-34 0,2 2-6 16,-2 1-3-16,0-1 0 0,2 2-11 0,-2 0 4 16,-2 0-7-16,2 2 20 0,0 1-4 0,0-1-43 15,0 2 22-15,0 1 18 0,0 0-13 16,-1 1-10-16,2 1-46 0,0 0-15 0,-1 1-13 16,0 3-24-16,0 0-41 0,11 10-34 0,-10-12-17 15,7 6-7-15,-2-5-57 0,2 3-332 16,-2-4 1-16</inkml:trace>
  <inkml:trace contextRef="#ctx0" brushRef="#br0" timeOffset="149519.107">24491 12607 60 0,'0'-6'211'0,"2"2"-9"0,-1-1 17 16,1 2 5-16,3-2 5 0,-4 3-13 0,0-2-25 16,1 1-9-16,-2 0-19 0,3 0 9 0,-2 1-55 15,0 0-13-15,1 1 46 0,-2 1-17 16,1-2-17-16,0 4-8 0,0-2 17 0,0 2-18 16,-2 1 1-16,4 1-3 0,-3 1 5 15,0 2-5-15,0 12-16 0,0-13 0 0,0 6-18 16,0 6 13-16,0 0-17 0,0 1-1 15,0 0-6-15,0 0-10 0,0-1-4 0,0 1 6 16,0-2-13-16,10 18 1 0,-10-27 7 0,0 4-13 16,0-1-10-16,0 0 3 0,0-1-7 15,0-1-7-15,0-2-5 0,0-7-25 0,0 8-48 16,0-8-8-16,0 7-53 0,0-7-30 16,0 7-22-16,0-7-53 0,0 0-654 0,1 10 1 15,-2-12 0-15</inkml:trace>
  <inkml:trace contextRef="#ctx0" brushRef="#br0" timeOffset="149993.204">24408 12766 151 0,'-3'-2'178'0,"1"0"-24"15,1 2-1-15,3 0-4 0,0-3-13 0,3 2-37 16,2 0-3-16,0-1-29 0,12-1-26 15,-3-1-9-15,5 0 10 0,0 1-24 0,-3 0 0 16,2-1 4-16,0 2-10 0,1-1 17 0,-2 0-5 16,-3 0-3-16,-2-1 17 0,-4 2 4 0,0 1-8 15,-2 0 2-15,-2-2 20 0,0 2 4 16,-2 0 0-16,-1 0 10 0,0 1-19 0,2 0 5 16,-5 0-17-16,0 0 2 0,0 0-20 15,0 0 21-15,0 0-15 0,0 0 20 0,0 0-16 16,13 10-11-16,-13-6 12 0,0 0 3 0,-2 1-6 15,2 0-15-15,0 1 20 0,-2 1-15 16,3-1 3-16,-1-6 12 0,0 6-24 0,0 3-5 16,0-3-5-16,0 1 9 0,0 6-30 15,0-1 13-15,10 14 0 0,-4-15-24 0,-3-4 4 16,2 0 14-16,1-2-19 0,-3-2 3 0,3 1-1 16,-1-3 7-16,0 1 7 0,1-2-1 15,0 0 4-15,1 1 9 0,-7-1 1 0,6 0 5 16,2 0 19-16,2 0 6 0,11-15 0 15,-9 7 8-15,-1-2-10 0,-2-1 27 16,0-3-27-16,-1 1-16 0,-1-1 25 0,2 0-11 16,-5 1-12-16,2 0-11 0,-2 2-39 0,-1 1-1 15,0 3-38-15,-3 0-49 0,2 3-52 0,-1 0-58 16,0 0-198-16,0 0 1 0</inkml:trace>
  <inkml:trace contextRef="#ctx0" brushRef="#br0" timeOffset="150549.495">25078 12592 2 0,'2'-12'208'0,"0"3"-23"15,-2 2 20-15,3 0 7 0,-3 3-30 16,2-1-22-16,0 1-5 0,-2 4-33 0,0 0-1 15,0 0-22-15,4-9 18 0,-3 9-20 16,0 0 6-16,0 1 13 0,-1 2-6 0,0-1-31 16,1 4 10-16,-1 0 33 0,-1-1-30 0,2 2-26 15,-2 1-8-15,1 1 26 0,0 5 18 0,0 2-42 16,0 2-12-16,0-1 27 0,-11 20-3 16,9-20-32-16,0 1 32 0,-1-5-7 0,2 2-42 15,-5 0 19-15,4-1 10 0,1-5-6 16,-1-2 7-16,2 1-36 0,-2-1 7 0,2-2 9 15,-2 1-12-15,2-1-5 0,0-5-17 0,0 0 7 16,0 0 18-16,0 6-9 0,0-6 19 0,0 0-17 16,0 0-3-16,-2 9 6 0,4-12 4 15,0 0 0-15,1-2-13 0,5-10-18 0,4 1-6 16,-5 3-7-16,3 1-2 0,2 0-1 16,-3 1-5-16,1 1-10 0,0 1 3 0,-1 2 21 15,-2 0-30-15,1 2 30 0,-1 2 5 16,-2-1-32-16,1 2 30 0,-6 0-26 0,0 0 6 15,8 0 3-15,0 0-3 0,11 16 1 0,-8-8 22 16,0 3-5-16,-2-1 9 0,-3 0-1 16,-2-2-12-16,1-1 13 0,-2 1 16 0,-3-1-23 15,2-2 18-15,-2 2-13 0,0-7 20 16,0 0-5-16,0 8-36 0,-14 12 42 0,3-8-46 16,0-3 0-16,-1 1 6 0,0-1-15 0,-2-1-12 15,3-4-20-15,2-1-12 0,-1-3-32 16,0 1-26-16,10-1-9 0,-7 0-94 0,7 0-338 15,-10 0 0-15</inkml:trace>
  <inkml:trace contextRef="#ctx0" brushRef="#br0" timeOffset="150970.406">25345 12834 141 0,'4'3'145'0,"10"3"-13"16,-5-1-6-16,1-3 1 0,-2 0-13 0,10 1-14 15,-6-1 3-15,7 0-27 0,-14-2 8 0,6 0-17 16,-2 0 4-16,0 0 4 0,15-9-10 16,-14 5-17-16,1 0 21 0,-4 0-34 0,3-4 16 15,-1 0-9-15,1-2-8 0,-5 0-5 16,-2 2 10-16,0-1-21 0,3-4 6 0,-2-2 7 15,2 1-3-15,-4 0 2 0,-2 3-2 0,2 1 7 16,-2 0-7-16,0 2 3 0,0 8 18 16,0 0-2-16,0-8-5 0,0 1-10 0,0 7 0 15,0-7-15-15,0 7 8 0,0 0-4 0,-14-7 27 16,10 8-6-16,-1 2 6 0,1-1-13 16,0 3 8-16,-5 6-13 0,-3 3 4 0,3-2 2 15,5 1-29-15,0-3 7 0,1 0 7 0,3-10 20 16,0 8-6-16,0 4-26 0,0 0-2 0,16 14-9 15,-10-14-12-15,3 1-5 0,3-3-32 16,-3-3-20-16,0-1-17 0,4 0-27 16,-1-3-33-16,1-2-17 0,-4 0-119 0,0-1-162 15,-1 0 0-15</inkml:trace>
  <inkml:trace contextRef="#ctx0" brushRef="#br0" timeOffset="151907.883">26264 12635 183 0,'2'-2'185'16,"2"-1"21"-16,0 1 9 0,1-1-4 0,-3 1-9 16,3 0-9-16,-4 0-22 0,3 0-8 0,-2 0-20 15,2 1-16-15,-2-1 16 0,-1 1-34 16,1 1-27-16,0 0 10 0,0 1-39 0,0 1 24 16,-2 1 16-16,2 1-29 0,-2 0-16 15,0 1 0-15,0 2-7 0,0-1-25 0,0 2 15 16,0 1 11-16,0 3-16 0,0 0 25 0,0 2-26 15,0 0 4-15,0-1 10 0,0-3-28 0,0 1 24 16,0-2-13-16,0-2-12 0,-11 8-4 0,9-9 5 16,2-1-8-16,-2 0 30 0,2-1-26 15,-2 0 4-15,2 0 11 0,-2 0 7 0,2-1 11 16,-2 0-19-16,0-2 23 0,1 0-31 16,1-1 11-16,0-1 0 0,0-3 9 0,0 0-9 15,1 0-8-15,0-3 2 0,0-10-26 0,-1 9-2 16,0-5-18-16,13-16-10 0,-7 11 23 15,-1 2-23-15,2 0 8 0,-1 1 28 0,-1 0 2 16,-1 5-17-16,3-2-20 0,0 3-8 16,-2 1 19-16,-3 3-12 0,2 1 36 0,-2 2-39 15,0-1-16-15,1 0 14 0,-1 2-5 0,2 1 20 16,0-1-5-16,0 1-3 0,-4 0 13 16,0 0-16-16,6 0 17 0,-6 0-13 0,7 0-13 15,4 13-5-15,-9-9 23 0,3 1 1 16,-3 0-2-16,-2 1-4 0,0 1-8 0,2 0 16 15,-2-2 11-15,0 2-12 0,0 1-17 0,0-8 13 16,0 12 4-16,0 0-22 0,0-1-3 0,0 0 12 16,0-2-34-16,0-2 9 0,0 0 0 15,0-1-10-15,0-6 18 0,0 8-3 0,0-2-13 16,0-6 30-16,13 14 3 0,-10-12-4 0,1-1 15 16,1 0-14-16,0-2-9 0,1 0 16 15,1-1 22-15,-1 2-25 0,19-9 20 0,-9 3-8 16,0-1-2-16,2 0 8 0,-5-1-10 15,-1-2 20-15,1 3 27 0,-2-3-11 0,-2 3 16 16,-2 0 10-16,-1 2 2 0,-3-1 8 0,1 0 4 16,-2 1 8-16,0 0-12 0,1-1 26 15,-2 2 3-15,1-2-15 0,-2 2 18 0,2 0-6 16,-2 0-12-16,2 0 11 0,-2 0-1 16,0 0-12-16,0 4 7 0,0 0-19 0,0 0-3 15,0 0 18-15,0 0 4 0,0-7-5 0,0 7-19 16,-12-8 7-16,10 7-1 0,0 3-14 0,-2-1 21 15,-1 1 3-15,1 1-18 0,0-1-11 16,-1 2 37-16,-5 6-23 0,0-1-1 0,1-2-9 16,3 0-16-16,2 0 16 0,0-1-12 0,-3 7 27 15,5-4 3-15,-2-1-11 0,2 1-47 16,2-3-9-16,0 0-6 0,0-6-6 0,0 0-37 16,0 7-18-16,13 15-22 0,-7-15-10 15,1-3-21-15,2 0-41 0,0-1-46 0,-2-3-265 16,0 2 0-16</inkml:trace>
  <inkml:trace contextRef="#ctx0" brushRef="#br0" timeOffset="152333.428">26771 12611 151 0,'0'-2'145'0,"2"0"-6"15,-2-1-6-15,2 1 8 0,-2 0-10 0,0 0 15 16,2 1-20-16,-2 1-2 0,3-1-7 16,-2 3-15-16,1-2 1 0,0 2 5 0,0 0-25 15,2 1 1-15,-4 1-10 0,3 1-3 16,-1-2-18-16,0 4-8 0,6 5 6 0,-4-1 3 16,0-2-14-16,2 4 7 0,-3-3-20 15,-1 0 9-15,0-2-23 0,0 0 15 0,0-2-17 16,-2 0 9-16,0 0 9 0,2 0-35 15,-1-1 4-15,-1 0 17 0,0-1-9 0,2 1 8 16,-2-1-5-16,0 0 16 0,0-1-19 0,2 0 20 16,-2 0 20-16,0 0 20 0,3-1 11 0,-3-1 34 15,0 0-11-15,2 0-22 0,-2-1 5 16,0 0-1-16,0 0 3 0,0 0-11 0,16-11-3 16,-8 0-14-16,2 1-11 0,5-4-5 15,-5 1 11-15,-1-3-16 0,1 1 1 0,-1-3-25 16,3 4 22-16,-5 1-47 0,1-1 4 0,0 2-3 15,-2 5-48-15,-2 0 3 0,1 3-48 0,-3 0-40 16,0-1-50-16,0 4-68 0,0-1-451 16,-1 0 0-16,-1 1 1 0</inkml:trace>
  <inkml:trace contextRef="#ctx0" brushRef="#br0" timeOffset="152588.509">27088 12573 15 0,'2'-1'224'0,"1"0"-15"0,-1-1-3 15,0 1 1-15,0 0-15 0,0 1-28 0,0 0-11 16,0 0 10-16,-1 2-14 0,-1 0-13 16,0-1 2-16,0 2-47 0,0 2-3 0,0-1 7 0,-1 1-22 15,-1 0-5-15,0-1 11 0,0 3 6 16,0-2-22-16,2 2-37 0,-5 9-6 0,1-5-11 15,1-1-25-15,1-3-17 0,-1-1-21 16,1 0-48-16,0 0-18 0,0-2-42 16,0 0-70-16,0-1-252 0,2 0 0 0</inkml:trace>
  <inkml:trace contextRef="#ctx0" brushRef="#br0" timeOffset="152764.998">27120 12436 56 0,'0'-9'201'15,"2"1"-30"-15,-2 1-5 0,0 3-7 0,2 0-42 16,-2 1-28-16,0 2-20 0,2 1-68 0,-2 1-10 16,2 1-73-16,0 0-82 0,-1 1-90 15</inkml:trace>
  <inkml:trace contextRef="#ctx0" brushRef="#br0" timeOffset="153192.558">27258 12642 85 0,'5'-1'113'0,"1"0"-15"16,0 0-2-16,9-5-1 0,-4 0-5 16,2 0 2-16,0-1 3 0,0-3-10 0,-2-1 6 15,-1 1-15-15,2-1 8 0,-3-1 9 0,0 0 18 16,0 0-11-16,-2 4 0 0,-3-1 1 16,0 4-6-16,-1-1-2 0,-1 0-24 0,0 1 14 15,-2 1 8-15,2 1-11 0,-2-1-17 0,0 1 14 16,0 0-20-16,0 1 14 0,3-1-22 15,-3 3 4-15,0 0 8 0,0 0 13 0,0 0-24 16,0 0-14-16,-14-7 25 0,8 8-13 0,4 1-3 16,-3 0 3-16,1 1-17 0,-2 0-14 15,-4 7-4-15,1 1 16 0,-3-1-6 0,4 2 10 16,-1-1-15-16,2 2 9 0,0-1 2 16,2 2-10-16,1-3-43 0,0-2 4 0,4-1-11 15,-2 1-31-15,1-2 3 0,1-1-17 0,0-6-25 16,0 0 5-16,0 8-29 0,0-8-20 15,23 20-6-15,-7-13-86 0,-3-4-269 16,3 1 1-16</inkml:trace>
  <inkml:trace contextRef="#ctx0" brushRef="#br0" timeOffset="153736.687">27692 12476 176 0,'2'-4'186'0,"-2"0"-2"0,2 2 8 16,-2 0-40-16,0 0 6 0,3 0-8 16,-3 1-15-16,1 0-15 0,-1 0 10 0,0 1 2 15,-2 1-12-15,0 1-2 0,0-1 7 0,0 3-24 16,-1-1-4-16,-1 2-12 0,0-1-12 16,-3 7 8-16,0-2-16 0,3 0 10 0,-3-1-16 15,5-2 11-15,-1 2-37 0,0-3-9 0,2 1-20 16,-1-1-9-16,2 1-10 0,0 0-2 0,0-6 2 15,0 0-16-15,0 6 3 0,0-6-2 16,11 16-1-16,-6-12 2 0,-1-2-16 0,0-1 14 16,3 1-14-16,-2-1 8 0,1-1-1 15,-1-2 17-15,-5 2-10 0,12 0 16 0,12-13 3 16,-10 5-5-16,-4 0-2 0,-1-1 27 16,-1 2-1-16,0 2 10 0,-3 1-7 0,-1 0 16 15,0 2 8-15,1-1-27 0,-4 2 25 16,3 0-37-16,-2-1 18 0,0 2-18 0,0 0 10 15,-2 0 12-15,0 0 1 0,0 0-12 0,9 11 25 16,-5-7-18-16,4 6-8 0,-2-1-25 0,-1-2 13 16,2 0-6-16,2 3 15 0,-2-3-8 15,2-1-7-15,-3-2 2 0,1 0 11 0,0-1-7 16,8 4 1-16,1-4-14 0,-2 0 17 16,0-3-6-16,-4 0 27 0,-3 0-24 0,4 0 27 15,5 0-11-15,16-10 29 0,-14 4-23 0,-3-2 24 16,-2 0-22-16,4-1 22 0,-4-4-14 15,-2-1 21-15,-3-2-35 0,-5-3 15 16,-1 0-21-16,-2 9 8 0,0-5-32 0,-13-16-10 16,2 14-12-16,3 2-36 0,-4 1-11 0,-2 3-42 15,1 3-7-15,-1-1-76 0,1 7-304 16,2 1 1-16</inkml:trace>
  <inkml:trace contextRef="#ctx0" brushRef="#br0" timeOffset="156067.493">23282 13166 74 0,'0'0'106'0,"0"0"-6"0,0 0 12 0,-14 0-21 15,14 0 2-15,0 0-12 0,0 0-10 0,-24 16-5 16,23-14 24-16,-1-1-20 0,0 1 2 16,0-1 1-16,-1 0-11 0,3 0-3 0,-2 0 19 15,2-1-22-15,-1 2-10 0,0-1 7 0,1 1 9 16,0-1-21-16,1 0 13 0,1 1-5 0,2-2-14 15,-1 3 6-15,1-2 4 0,1 0-10 16,2 1 9-16,9 2-3 0,-1-1-28 0,2 1 21 16,-4-3-8-16,5 1-11 0,-5-1-1 15,1 0 15-15,-2-1 1 0,-2 1-14 0,0 0 20 16,8 2-25-16,1-2 12 0,-5 0-1 0,5 1 8 16,-5-2-9-16,-2 1 11 0,8 1-19 15,-7-2-4-15,0 2 12 0,-1 0 3 0,6-2 15 16,3 1-26-16,2 1-16 0,0 0 7 0,1-1 18 15,2 0 0-15,1 0-11 0,-1 2 4 16,-3-3-13-16,3 0 15 0,1 2-2 0,-1-1 21 16,-1-1-30-16,2 1 6 0,-1-1-4 15,0 1 12-15,-1 0-24 0,1 0 17 0,-12-1-11 16,4 0 3-16,6 0 18 0,1 0 4 16,-1 0-15-16,0 0-13 0,1 0 29 0,1 0-27 15,-1 0 3-15,0 0 8 0,-2 0 5 0,2 0-6 16,-2 0-9-16,0 0 41 0,-1 0-26 15,2 0-11-15,1-7 32 0,-1 7-24 16,0 0-10-16,0 0 6 0,1 0 9 0,-1 0-22 0,0 0-7 16,-1 0 8-16,0 0 19 0,0 0 12 15,0 0-24-15,0 0-1 0,-2 0 11 0,0 0-4 16,-2 0-12-16,1 0 15 0,-2 0-1 0,0 0-26 16,2 0 24-16,-1 0-9 0,2 0 6 15,0 0-28-15,1 0 32 0,1 0-8 0,1 0-7 16,1 0 9-16,0 0 4 0,0 0-12 15,2 0 2-15,0 0-5 0,-1 0 6 16,0 0 13-16,-1 0-5 0,1 0 19 0,-2 0-23 16,0 0-12-16,2 0-9 0,-1 0 33 0,-3 0-11 15,1 0-23-15,-2 0 21 0,3 0 21 0,-5 0-45 16,2 0 39-16,0 0-26 0,-1 0 10 0,2 0-9 16,1 0 22-16,-3 0-26 0,4 0 0 15,-3 0 5-15,-1 0 27 0,0 0-35 0,1 0 11 16,1 0-14-16,-2 0 34 0,1 0 4 15,3 0-45-15,-4 0 20 0,3 0 0 0,0 0-20 16,1-7 17-16,-2 7 2 0,23-10-3 16,-22 7-5-16,-3 2 12 0,4 0-11 0,-14 1 39 15,5 0-46-15,3 0 18 0,0 0 16 16,-2 0-23-16,4 0 9 0,0 0 5 0,-2 0 0 16,0 0 2-16,-3 0-1 0,4 0-17 15,-1 0 1-15,-2 0 25 0,0 0-8 0,-1 0 26 16,1 0-55-16,0 0 30 0,2 0-14 15,1 0-1-15,0 0 29 0,-1 0-16 0,-3 0 14 16,-1 0-31-16,4 0-2 0,0 0 31 0,-1 0-45 16,4 0 15-16,-2 0 30 0,0 0-11 15,2 0-5-15,-2 0 11 0,0 0-24 0,1 0-6 16,0 0 19-16,0 0 0 0,1 0 12 16,-2 0-19-16,2 0-1 0,-1-7-5 0,0 7-10 15,0 0 48-15,1 0-26 0,-1 0-12 0,0 0 26 16,1 0-34-16,1 0 15 0,-2 0-10 0,3 0-12 15,-4-6 5-15,4 6 28 0,-2 0-12 16,0 0 14-16,0 0-33 0,0 0 28 0,3 0-12 16,-2 0 8-16,3 0 7 0,-2 0-9 15,2 0-11-15,2 0 16 0,-3 0-17 0,1 0-4 16,-1 0 26-16,-1 0 5 0,-1 0 11 0,1 0-37 16,1 0 17-16,-3 0-10 0,-1 0 2 15,4 0-11-15,-1 0 31 0,0 0-17 0,-1 0-16 0,0 0-12 16,1 0 28-16,1 0-7 0,-1 0 15 15,2 0-16-15,29-3-9 0,-27 5 14 16,-12-2-24-16,8 0 18 0,4 0-11 0,0 0-8 16,2 0 21-16,-4 0-4 0,-1 0-14 0,-1 0-4 15,0 0 37-15,21 8-32 0,-21-7 41 16,-5 1-44-16,0 0 45 0,-8 0-21 16,2-1 11-16,-3-1-13 0,0 0-15 0,0 3 7 15,-2-2-17-15,0 0 18 0,-3 0-21 0,3 0 3 16,0-1-20-16,-3 2-3 0,1-2-15 15,-1 2-25-15,0-2-14 0,-1 0-52 0,-3 0-98 16,0 0-225-16,0 0 1 0</inkml:trace>
  <inkml:trace contextRef="#ctx0" brushRef="#br0" timeOffset="169353.408">23042 14226 93 0,'0'0'138'0,"0"0"-2"0,0 0-9 15,0 0 9-15,0 0 6 0,0-13-17 0,0 13-22 16,0 0 11-16,0 0-16 0,0 0-10 0,0 0-4 16,0 0 7-16,14 0-9 0,-14 0 4 15,0 0 7-15,0 0-18 0,0 0 2 0,0 0-12 16,0 0 21-16,0 0 5 0,0 0-31 0,0 0 12 15,0 0-15-15,0 0-25 0,0 0 22 16,0 0-20-16,0 0 4 0,0 0 2 0,0 0-3 16,0 0-4-16,0 0 18 0,0 0-30 0,0 0-16 15,0 0 10-15,0 0-2 0,0 0 13 16,0 0 20-16,0 0-19 0,0 0-18 0,13 12 32 16,-13-3 11-16,-7 18-1 0,2-8 17 15,-3 4-41-15,2 0 10 0,0-1 8 0,-1 0-27 16,1-1 14-16,-1 0-1 0,-2 0-2 0,4-3 9 15,3 0-3-15,-2-3-13 0,0 1 4 16,0-5 8-16,2-3 8 0,0 0-46 0,1-3 25 16,0 0-3-16,0-1 18 0,0-2 10 15,-1 0-5-15,0 1 10 0,2 0-3 0,0-2 2 16,0 0-4-16,-1-1 8 0,2 0-13 0,0-1-4 16,-1-1 2-16,2 0-2 0,0-2-15 15,-2-3-13-15,3 2 9 0,4-11 4 0,-3 0-7 16,3-1 8-16,-3-2-15 0,4-1 8 0,-1 1-15 15,-3-3 2-15,-1 0-6 0,5 0 4 16,-3-1-4-16,4 2 0 0,1-1-3 0,-3 0-11 16,1 2-12-16,-1 1 12 0,-3 1 12 0,4 1 8 15,-1 0-18-15,0 3-18 0,2 0 14 16,-1 2 3-16,-1-1-20 0,0 5-4 0,-1 2-17 16,5-4 17-16,0 5-16 0,2-2 15 0,-1 3-5 15,-3 3-11-15,2-1 24 0,-2 1-13 0,-9 1 0 16,8 0 11-16,1 0-22 0,3 0 20 15,14 14-1-15,-13-6 31 0,-3 1-23 0,1-2 10 16,-3 4-11-16,-1-2 6 0,-1 4 10 16,-2-2 2-16,-1-5 2 0,-1 3-18 0,-2 1 8 15,1-3 21-15,-1 1-15 0,0 1 28 16,0-1-17-16,0 2 18 0,0-2-18 0,0-1-15 16,-12 7 12-16,8-9 21 0,-5 5-20 0,-1-2 20 15,0-1-18-15,-1 0 22 0,1-3-20 16,-1-1-19-16,2 0 12 0,2-2 5 0,0 1-16 15,0-2 9-15,0 2 13 0,7-2 5 0,-6 0-12 16,6 0 19-16,-9 0-3 0,1 0-13 0,8 0 37 16,-7 0-6-16,7 0-29 0,-8 0 28 15,-4-10-1-15,7 9 12 0,2-3 2 0,1 3 5 16,-1-2-21-16,1 2-16 0,0 0 39 0,0 0-10 16,-1-1-9-16,0 2 12 0,2-1-30 15,-1 0-12-15,1 0 31 0,-1-1-19 0,1 1-17 16,0 1 38-16,1 0-13 0,0 0-39 15,0 0 26-15,0 0 15 0,0 0-26 0,-11 10 19 16,8-6-13-16,2 0-17 0,0 2 34 16,1 0-20-16,0 0 2 0,0 1 17 0,0-2-3 15,0-5-31-15,0 12 45 0,10 15-24 0,-3-11 8 16,0-4-12-16,1 2-10 0,1-3-12 16,3 2-23-16,-1-6 7 0,1 1 4 0,-2-1-18 15,3-1 29-15,0-1-25 0,-1-3-27 16,-3 1 28-16,1-2-11 0,-10-1-10 0,9 0 7 15,0 0-21-15,0 0 23 0,-1 0-9 0,5 0-3 16,3 0 9-16,-1 0 15 0,-1 0 8 0,15-12-3 16,-16 6-2-16,-1-1 0 0,-1 1 20 15,-3 1 10-15,2-6 0 0,2 1-9 0,-2-3-2 16,0 2 12-16,-2 0 10 0,0-1-3 16,-2 2-15-16,2-1 15 0,0-2 0 0,-4 4 11 15,0 1-3-15,-1 1 18 0,-1-1-21 16,0 3-10-16,-2-1 22 0,1 1 2 0,-1 0-14 15,0 5-4-15,0 0 5 0,0 0 19 16,0-7 3-16,0 7-6 0,0-8-7 0,0 8 10 16,0-6-5-16,-10-2-8 0,8 6 32 0,-2 1-9 15,-1 1 2-15,0 1 4 0,1 0-4 16,-2 3 7-16,1-3-6 0,-7 8-3 0,1 0 4 16,2 2 3-16,1 1-25 0,1 4-9 15,3-6 28-15,2 0-4 0,0 0-11 0,1-3-9 16,1-7 23-16,0 8-22 0,0-1 3 0,0 6-33 15,14 11 8-15,-5-11-38 0,1-5 9 0,-2-2-13 16,4 3-43-16,-2-4-12 0,0-1-11 0,-1-3-32 16,6 4-21-16,-1-5-11 0,-3 0-60 15,0 0-178-15,0 0 1 0</inkml:trace>
  <inkml:trace contextRef="#ctx0" brushRef="#br0" timeOffset="169713.009">23712 14293 49 0,'0'-2'195'16,"1"-1"-15"-16,-1 1-5 0,0 0-8 15,2 0-1-15,-2 2-30 0,1-3 9 0,0 3-5 16,0-1-30-16,-1 3-12 0,2-2 23 0,-1 3-7 16,0 1-27-16,1-1 8 0,0 1-15 0,-1 3-4 15,0-2-2-15,1 2 11 0,2 10-16 16,0-2 7-16,-1-5 0 0,2 5 5 0,-2-3-37 15,-2-3 17-15,0 0-16 0,0-2-2 0,0 0 37 16,0-2-33-16,0 1-3 0,1-3 13 16,0 2 12-16,-2-2-15 0,2 0-12 0,-1 0 2 15,-1-1-14-15,2 2 22 0,-2-1 8 0,1-1-18 16,0 3 23-16,-1-4 1 0,1 0 10 16,0 0-13-16,1-1 5 0,-2 0-12 0,0 0 5 15,0 0-10-15,11-11-5 0,-2-3-4 0,0 3-22 16,-5-6-27-16,6-2-17 0,0 0 3 0,-1 1-59 15,0 2-19-15,-2-2-21 0,1 2-25 16,-1 2-24-16,-2 3-29 0,0 3-39 0,-1 3-494 16,-2 1 0-16,-1 3 0 0</inkml:trace>
  <inkml:trace contextRef="#ctx0" brushRef="#br0" timeOffset="169991.254">24000 14302 204 0,'2'-1'237'0,"0"1"9"0,1-3 27 16,-2 3-52-16,1 0 28 0,0-1-56 0,-1 0 14 16,0 1-18-16,1-1-14 0,-2 1-32 15,1 1 5-15,-1 0-22 0,-1 2-17 0,2 0-8 16,-3 1-3-16,1 0-18 0,1 3-16 15,0-3 12-15,-1 2-5 0,1 3-14 16,0 1-17-16,-8 12 24 0,7-14-20 0,-1 1-37 0,2-1-38 16,0 0-33-16,0-1-34 0,-1-2-3 15,1 1-37-15,-2 0-32 0,2-6-50 0,0 0-430 16,0 6 0-16,0-6 0 0</inkml:trace>
  <inkml:trace contextRef="#ctx0" brushRef="#br0" timeOffset="170144.793">23998 14165 3 0,'-2'-10'212'0,"1"2"7"0,-1 2-21 0,2 1-31 16,-2-2-8-16,0 3-31 0,2 0-45 0,1 3-26 16,0-1-46-16,1 0-57 0,1 2-69 0,-3 0-88 15,6 0-16-15</inkml:trace>
  <inkml:trace contextRef="#ctx0" brushRef="#br0" timeOffset="170532.736">24143 14363 160 0,'2'1'167'0,"1"0"-19"16,0 0 15-16,2 1-27 0,1-2-20 0,0 0 7 15,-2-2-24-15,1 1-9 0,0-1-7 16,1 0-6-16,1 0-14 0,6-5 3 0,-1 1-9 16,1 1-10-16,-6 1-3 0,5-6 11 15,-1 1-6-15,-1-4-5 0,-1 2 6 0,-3 3 9 16,-1-1-6-16,0 2-7 0,-2 0 7 16,1 2-9-16,-2-2 16 0,-1 2-1 0,1 2-12 15,-2-3 12-15,2 3-2 0,-2-1-6 0,0 1-14 16,0 3 5-16,0 0-12 0,0 0 36 15,-11-6-14-15,8 7-19 0,-3 1 1 0,1 0-5 16,0 2-4-16,-6 7 23 0,0-4 24 0,0 4-40 16,3 0-11-16,0 2 16 0,2-2-1 15,0 4-7-15,4-4-9 0,2-11 12 0,0 11-33 16,0-2-7-16,0-1-31 0,0 1-12 16,15 15-33-16,-8-17-19 0,4 2-6 0,-1-4-31 15,0-2-31-15,8 1-45 0,-5-2-329 0,-3-2 0 16</inkml:trace>
  <inkml:trace contextRef="#ctx0" brushRef="#br0" timeOffset="171025.714">24494 14251 83 0,'2'-3'161'0,"-2"0"-3"0,4 1 6 16,-3-2 5-16,0 1-25 0,0 0-1 15,1 3-19-15,-4 0-8 0,4-1 1 0,-2 2-3 16,0 2 12-16,0-3-9 0,0 2-5 15,0 3-14-15,-3-2 27 0,3 3-31 0,-1-1-27 16,0 0-6-16,-1 1-15 0,2 2 15 0,0 0-3 16,0 1 3-16,0 0-11 0,0-2-17 0,0 0-7 15,0-7-19-15,0 6-21 0,0-6 21 16,0 8-16-16,10 3 6 0,-7-8 5 16,1-2-22-16,1 0 29 0,-1-1-18 0,-1-1 10 15,3-3-5-15,6-1 12 0,-1-5 0 0,3 2-25 16,-5-2 19-16,1 0 0 0,-2 3 15 15,-1 0 1-15,-1 2-8 0,-1 0 15 0,1 0-3 16,-2 2 10-16,-1 0-22 0,0 0 28 16,1 1-30-16,-2-1 16 0,0 2-18 0,2 1 34 15,-4 0-18-15,0 0-3 0,0 0-23 0,6 0-7 16,7 10 28-16,-11-6 4 0,1-2-35 16,3 1 7-16,-4 1-4 0,10 6-16 0,-4-2 11 15,1 2-4-15,-2-4-9 0,0 1 3 16,0-3-14-16,-3 0 6 0,1 0 16 15,-1-2-11-15,0 0-7 0,1 0 18 0,0-1 18 16,-1-1-4-16,1 2-8 0,-5-2 1 0,0 0-15 16,6 0 33-16,-6 0-27 0,15-13-4 15,-7 2 11-15,-3-3-12 0,-2-3-5 0,0-3 5 16,-3 11-16-16,0-6-38 0,0-3-3 0,-13-17-26 16,8 18-11-16,1 4-47 0,-5-5-59 15,2 5-171-15,1 6 0 0</inkml:trace>
  <inkml:trace contextRef="#ctx0" brushRef="#br0" timeOffset="171817.46">25450 14009 114 0,'0'-6'180'0,"0"1"2"0,0 0 0 0,0 1 25 16,0-1-13-16,0 1-6 0,-2 1 9 0,4 1-27 16,-4-2-6-16,4 2-30 0,-2 1-7 0,0-1-31 15,0 2 5-15,0-1 9 0,0 4 0 16,-2-1-45-16,2 3 29 0,-3-1-6 0,2 3-7 16,0 1 3-16,3 11-8 0,-2-11-12 15,0 7-3-15,0 3 8 0,0 1-15 0,0 1-21 16,-8 20 13-16,4-22-33 0,-1-1 9 0,1 1-3 15,-2-1 31-15,-2 0-22 0,4-5 4 0,1 4-13 16,-1-4 6-16,2-4 0 0,0-3-33 16,0 1 35-16,-1-1-32 0,3-5 1 0,0 0 37 15,0 0 3-15,0 0-28 0,0 0 9 16,0 6-3-16,5-1 5 0,-1-7 2 0,7-5-22 16,3-6 29-16,1 2-20 0,1-3 3 0,-3 2-34 15,2-2 5-15,2 2-26 0,1 0 36 16,-5 3-31-16,0 2 36 0,-3 5-34 0,-2 0 34 15,-1 1-14-15,-7 1-13 0,0 0 21 16,10 0 1-16,-4 0-22 0,10 19 15 0,-10-5 6 16,0-4 7-16,-5 0 15 0,4 5-33 0,-3 1 7 15,-2-2 27-15,0-6-22 0,0 3-18 16,0 3 41-16,0 0-26 0,-16 14 15 16,9-17 11-16,-3-1-20 0,-2 2 0 0,-1-4 11 15,0-1-13-15,-2-2 7 0,4-1-31 0,0-4-15 16,11 0-2-16,-9 0-39 0,-2 0-19 0,-14-13-23 15,14 3-27-15,2-4-37 0,2 2-17 16,3-2-385-16,2 3 0 0</inkml:trace>
  <inkml:trace contextRef="#ctx0" brushRef="#br0" timeOffset="172267.473">25711 14218 24 0,'4'0'195'0,"-1"-2"-16"15,3 2-11-15,-2 2 0 0,4-1 1 0,-4-1-8 16,3 2-39-16,9 3-9 0,-1 2 0 0,-1 3 2 16,1-1-46-16,-2 0-18 0,1 0-22 15,-1 1 7-15,4 1-27 0,-6-1-33 0,3 0-3 16,-3 1-26-16,0-1-16 0,1 2-31 15,-2-3 9-15,-3-1 28 0,-1-3-34 0,2-2 19 16,-4-3 36-16,1 1-39 0,-1 2 30 0,0-3-6 16,-4 0 48-16,0 0-19 0,0 0 40 15,8 0-19-15,3-10 45 0,-5 5 2 0,3-5 0 16,1-1 14-16,0 0 21 0,-3 3 4 0,-3 1 4 16,4-1 1-16,-4 3 17 0,-2 2 18 15,0 0-20-15,1 0 0 0,-1 1-23 0,0 1-2 16,-2-1 19-16,0 2-25 0,-2 2-2 0,-2-1 35 15,-7 7-30-15,-4 0 44 0,2 3-42 16,-5 0 46-16,1 0-19 0,0 3-4 0,-1 1-28 16,3 2 12-16,-1-2-20 0,2 1 19 15,1 1-26-15,2-1-3 0,0-3-12 0,4 1-13 16,0-1-53-16,0 1-40 0,3-2-24 0,0-4-49 16,1-2-54-16,3-3-69 0,0-3-357 15,0 0 0-15</inkml:trace>
  <inkml:trace contextRef="#ctx0" brushRef="#br0" timeOffset="172755.452">26519 14301 146 0,'3'0'157'15,"-1"0"-15"-15,0 0 14 0,0 0-7 0,0 1-1 16,1 0-16-16,-2-2 11 0,1 2-29 0,0-1-9 16,0 0 29-16,0-2-11 0,0 2-9 15,1-3-31-15,1 2 7 0,-2-1-16 0,2 0-21 16,-1-2-5-16,2 2 5 0,4-10 15 0,-1 1-29 15,-1-1-2-15,0-1 1 0,0-1 22 16,1 0-27-16,-1 0 0 0,0 1 9 0,-2 3 16 16,-1 0-6-16,-2 3-6 0,1 0 3 0,-1 2-6 15,0 0 5-15,-2 1 16 0,2-2-20 16,-2 3-16-16,0-1 5 0,0 4 17 0,0 0-12 16,0 0-16-16,-9-5 28 0,5 6-43 0,-2 0 4 15,-8 6-14-15,3-4 22 0,-3 5 13 16,1 0-14-16,1 3 7 0,1 0-12 0,-2 1 4 15,-1-1-7-15,3 1-15 0,6-1 25 0,-1 2 7 16,3-1 1-16,1 0-32 0,2-3 17 16,0-9-42-16,0 11-36 0,0 4 11 0,18 12-38 15,-9-15-8-15,0-3-1 0,4 0-25 0,0-2-5 16,-1-5-34-16,4 5-31 0,-2-6-41 0,-6-1-281 16,5 0 0-16</inkml:trace>
  <inkml:trace contextRef="#ctx0" brushRef="#br0" timeOffset="173234.466">26850 14025 123 0,'2'-9'199'0,"0"3"4"0,0-1 9 16,-2 4-5-16,3-2-7 0,-1 0-24 0,2 2-25 15,-4 0-8-15,2-1 5 0,-2 1 3 16,2 2-45-16,-2-2-16 0,3 3-11 0,-2 0 9 15,-1 2 28-15,2 0-22 0,-2 3-8 16,2-1-16-16,-2 0 22 0,0 2-20 0,0 0 7 16,0 2 8-16,0 0-20 0,0 0-4 0,0 8-16 15,0 1-4-15,-14 19-10 0,10-17 37 0,-3 1-19 16,1-1-3-16,-2-1 1 0,1 0 0 16,-1 2-12-16,1-6-8 0,1-1-12 0,-2 3 4 15,2-5-16-15,1-4 33 0,1 0-23 16,2-1-2-16,0-2 11 0,0 0 7 0,1-1-21 15,-2 0-2-15,1 1 7 0,0-2 22 0,2-1 0 16,-2 0-7-16,2-1 4 0,0-1-5 16,2 0-10-16,-2-1 17 0,2-2-16 0,0 0-3 15,1-2 4-15,4-7-21 0,-3 3 25 16,5-4-13-16,-3 1 0 0,2 2-6 0,-2 1 7 16,-3 3-7-16,3 1 1 0,-2 1-3 0,-1 1-1 15,2 1 1-15,-3-1-7 0,1 3 4 0,-1-1-12 16,2 2 3-16,-4 0 19 0,0 0-3 15,0 0 1-15,0 0-39 0,13 10 21 0,-9-7-23 16,0 2-15-16,6 8-22 0,-3-1-40 16,0 0-29-16,-2-3-13 0,-1-2-38 0,-2 1-11 15,1-1-590-15,-1-1 0 0,0-2 0 0</inkml:trace>
  <inkml:trace contextRef="#ctx0" brushRef="#br0" timeOffset="173560.906">27108 14143 110 0,'4'-4'169'0,"-2"1"-11"0,-2-1 0 0,4 1-13 16,-6 1-19-16,0 3-6 0,0-1-7 16,-2 2-4-16,-1 0-19 0,1 2-9 0,0-2-4 15,-6 8-9-15,3 1-10 0,1-1 5 0,1-2-18 16,-3 3 10-16,6-1-10 0,-1-1-6 15,1 0-18-15,1-3-1 0,-1 1 6 0,2-7-10 16,0 0-3-16,0 7 4 0,0 0-3 0,0-7 10 16,12 15-11-16,-7-12-3 0,-1 0 8 15,2 1-2-15,-1-3 0 0,4 0 2 16,-4 0 7-16,3 1 0 0,-3-2 8 0,-5 0-12 16,0 0 3-16,8 0-14 0,2-11 11 0,-6 7-27 15,3-9 2-15,-3 0-21 0,-1 0-15 0,-1 2-30 16,-2 3-19-16,3-1-11 0,-1 1-79 15,0 2-99-15,5-6-82 0,-3 2 0 0</inkml:trace>
  <inkml:trace contextRef="#ctx0" brushRef="#br0" timeOffset="173825.769">27346 13998 170 0,'2'-9'235'16,"3"0"6"-16,-1 4-3 0,-2 0 9 0,-2 3-18 16,2-2-17-16,1 1 5 0,-2 0-44 0,-1 2-9 15,1 1-5-15,0 0-7 0,-2 4-14 16,0 0-9-16,0 2-45 0,-2-1 11 0,1 14 16 16,2-11-32-16,-4 19 13 0,0-6-24 15,-1 0 0-15,3 0-15 0,0-3-8 0,-2 3-20 16,3-2 4-16,-1 0-40 0,2 0-37 0,-2-5-37 15,2-1-24-15,-3-3-13 0,1-2-28 16,-1-1-30-16,1 0-25 0,-2-3-431 0,2-1 0 16</inkml:trace>
  <inkml:trace contextRef="#ctx0" brushRef="#br0" timeOffset="173979.102">27223 14168 15 0,'6'-2'9'0</inkml:trace>
  <inkml:trace contextRef="#ctx0" brushRef="#br0" timeOffset="174247.993">27451 14121 45 0,'10'-1'134'0,"-4"0"-9"15,-1 0 3-15,-1-1-5 0,0 1-4 0,-1 0-9 16,-1 1-17-16,1 0-5 0,-1 0-22 16,0 0 9-16,-4 1-10 0,0 0-17 0,-1 2 12 15,1-1-8-15,-1 2 1 0,-1-2-27 0,2 1-15 16,-2 3 6-16,3-1-14 0,-3-1-14 16,2 2-20-16,0 0-8 0,0-1 10 0,2 1-23 15,-2-2 9-15,2 2 9 0,0-6-13 16,0 0 4-16,0 9 16 0,13 11-7 0,-4-9 31 15,0-3-19-15,0-1-5 0,-1-3 13 16,-1-1 23-16,0 0 2 0,-2-2 23 0,-1-1-22 16,1 0 18-16,-5 0-14 0,0 0 10 0,0 0-9 15,0 0-13-15,0 0-8 0,8-14-29 0,-12 10-10 16,2-2 8-16,-3-8-79 0,-3 0-114 16</inkml:trace>
  <inkml:trace contextRef="#ctx0" brushRef="#br0" timeOffset="174917.305">27786 14087 102 0,'-2'-1'205'0,"2"-2"-16"0,0 0 14 16,-2 2-11-16,2-1 8 0,0 1-7 16,2 0 1-16,-2-2-44 0,0 2 15 0,2 0-26 15,-2 0-8-15,2 0 14 0,-2 1-14 0,2-2-38 16,-1 4-3-16,0 0-26 0,2 1 6 16,-2 2-11-16,-1 1 29 0,0 1-37 0,4 8 1 15,-1-2-25-15,-3-2-11 0,1 2 10 0,-1-4-6 16,0 1-21-16,1-2 20 0,-1 0 15 15,1-2-41-15,0 1 1 0,0-1 7 0,-1 0 11 16,1-1-12-16,-1 1 4 0,0-2 28 0,0-1-13 16,2 0 14-16,-2-1 7 0,0-1 0 15,2 2 20-15,1-3-6 0,0 0-4 0,0 0-14 16,4-3 4-16,-4 1-38 0,-3 2-4 0,15-15-1 16,-1 2-34-16,-3 0-17 0,-2 1-1 15,2-1-44-15,-2-1-16 0,1 2-19 0,-2-1-29 16,-1 1-45-16,-1 0-439 0,1 4 0 0</inkml:trace>
  <inkml:trace contextRef="#ctx0" brushRef="#br0" timeOffset="175144.002">28055 14062 165 0,'1'0'179'16,"1"1"17"-16,0-1 1 0,1 0-25 0,-1 0 1 15,0 1-26-15,-2 1 10 0,2 1-16 16,0-1 1-16,2 3-23 0,-4-1-3 0,1 2-22 16,0-2 5-16,-1 2-11 0,0 0-12 0,0 1-22 15,0-7-13-15,0 7-29 0,0-1-27 0,0 1-17 16,0 5-42-16,-11 9-38 0,9-12-36 16,-2 0-32-16,-3 2-58 0,1-7-155 15,4 3 1-15</inkml:trace>
  <inkml:trace contextRef="#ctx0" brushRef="#br0" timeOffset="175362.167">28116 13943 54 0,'1'-4'266'0,"0"1"7"0,-1-1-1 15,1 1-34-15,1 0 8 0,-2 0-37 0,2 2-4 16,0-2-50-16,-1 2-37 0,0-2 19 0,0 1-70 16,0 2-17-16,0-1-59 0,0 0-27 0,0 0-59 15,2 2-66-15,-3-1-124 0,0 0-141 16,0 1 0-16</inkml:trace>
  <inkml:trace contextRef="#ctx0" brushRef="#br0" timeOffset="176685.032">22764 14144 156 0,'0'0'164'0,"0"0"2"15,0 0 23-15,14-14-4 0,-14 14-2 0,0 0-26 16,0 0 19-16,0 0-16 0,20-23 19 16,-20 21-44-16,2 0 10 0,-2 1-12 0,1 0-20 15,0 0-21-15,0-1-26 0,-1 2 12 16,0 0-2-16,0 2 10 0,0-1 1 0,0 0-18 15,0 3 6-15,-2 0 13 0,2 0 0 0,0 2-9 16,-1 0-10-16,-2 11 9 0,3-8-12 0,0 3 6 16,-6 17-3-16,1-11 14 0,0 1-13 15,0-1 1-15,2 2-13 0,1-4-8 0,0-3 3 16,0-2-9-16,0 0-4 0,2-2-2 16,-1-1-10-16,-1-1 3 0,2-2 10 0,-2 0-19 15,1 0-1-15,0 0-9 0,1-2-17 0,-1-1-22 16,1 0-71-16,1-3-13 0,-1 0-54 0,1-3-54 15,-1-1-660-15,-1-2 0 0,5-11 0 16</inkml:trace>
  <inkml:trace contextRef="#ctx0" brushRef="#br0" timeOffset="177997.323">22603 13946 59 0,'-1'0'139'16,"-2"0"4"-16,1-1-24 0,1 1 4 15,1 0 7-15,-1 0-12 0,0 0 6 0,1-2 0 16,0 2-12-16,-1 0-35 0,1 0 7 0,-1 0-13 16,2-1-4-16,0 0-19 0,0 0 19 0,0 0-12 15,0-1-13-15,1 1-5 0,0-3-8 16,0 2-2-16,1-1 0 0,-1 0-1 0,1 2-13 16,0-2 16-16,1 1-10 0,1-2 2 0,0 2 4 15,0-1-11-15,0 3-11 0,1-4 14 16,9 0-5-16,-4 0 4 0,-1 0-1 0,0 1 0 15,-2 0-16-15,0 0-2 0,8-1 2 16,-4 1 18-16,0 2 1 0,-3 0-25 0,0 0 22 16,0 0-12-16,-1 1-14 0,-8 0 8 15,7 0 6-15,0 0 8 0,0 0-16 0,1 0 15 16,4 0-1-16,13 13-15 0,-13-10 20 0,1 4-1 16,-2 0-3-16,-2-1-16 0,-1 0 19 15,3 2 6-15,-2-1-12 0,-3 0 10 0,3 3-13 16,-4-3 12-16,1 0-10 0,-1 0 16 0,0-3-6 15,-1 1-1-15,0 0 11 0,-1 0-10 16,-1 0 6-16,1 0-19 0,0 0 4 0,0 1 14 16,3 7 7-16,-2-1 10 0,-3-1-14 0,3-2-13 15,-3-1 9-15,1-1 12 0,-1 1-17 16,-1-4-14-16,1 3 16 0,-1 0 9 0,0-3-10 16,0 4 0-16,0-8-9 0,0 7 16 15,0-1-2-15,0 5 4 0,0 2-3 0,0-4 24 16,-13 10-30-16,10-11-13 0,-2 7 29 0,0-7-11 15,0 1-3-15,0-2-11 0,-2 5 10 16,1-5 12-16,0 1-33 0,2-1 14 0,0-1-13 16,-1-1 14-16,-4 6-1 0,4-3-12 0,2-3-1 15,-1 0 36-15,2 0-17 0,-1-1 10 16,0 0-20-16,2-1 24 0,-2 0-10 0,0 2-20 16,1-2 18-16,-2 0-23 0,0 1 12 15,1 0 4-15,-1-1 28 0,0 0-47 0,-1 1 16 16,-4 6 19-16,0-5-1 0,-1 4-11 15,1-2 9-15,3-1-10 0,0 1-16 0,1-3 41 16,1-1-27-16,-2 0 16 0,2 1-2 0,0-1 11 16,1 0-45-16,-1 0 41 0,0-1-6 15,-1 2 20-15,1-4-7 0,-1 5-18 0,-7-1-8 16,5 2 23-16,-2-2-6 0,4 0-9 0,-1-3-7 16,1 3 8-16,0-3-8 0,1 0-2 15,0 0-4-15,-3 1 17 0,2-1-16 0,0 2 2 16,-1-3 24-16,2 1-9 0,4-1-16 0,0 0 20 15,-10 0-7-15,2 0 5 0,2 0 8 0,-1 0-8 16,0 0-1-16,0 0 5 0,1 0-6 16,6 0-3-16,-27-15-5 0,16 7 1 15,-2-2 7-15,3 3-8 0,0 0-5 0,2 0 7 16,2 1 6-16,0 1-8 0,-2-5-1 0,1 2-6 16,-1 0 1-16,3-5 13 0,-1 0-10 15,0 0 6-15,4 3-7 0,-1 1 11 0,2-2-1 16,-3-4-7-16,3 2-8 0,1 1-6 15,-1 0-5-15,1 3-1 0,0-2 9 0,0-4-7 16,0 0 18-16,0 1-24 0,14-16 12 16,-10 14 3-16,-1 1 1 0,4-1-8 0,-2 6 2 15,4-1 6-15,-2-2-1 0,2-3-11 0,2 5-4 16,2 0-3-16,1 1 3 0,-2 0 5 0,3 1-5 16,0 1-1-16,0-2 8 0,2 2 0 15,-3-1-9-15,2 3 1 0,-1 1 12 16,-2-1-8-16,-1 1-2 0,4 2-1 0,-6-1-3 15,-2 1 8-15,-1 2-12 0,1-1-7 0,-1 2-2 16,-7 0-5-16,0 0 1 0,7 0-17 16,-7 0-11-16,7 0 9 0,-7 0-47 0,9 0 17 15,3 10-37-15,-7-8-21 0,-2 0-54 16,0 0-29-16,2 0-630 0,-2-1 1 0,3 0 0 16</inkml:trace>
  <inkml:trace contextRef="#ctx0" brushRef="#br0" timeOffset="179594.949">22547 15184 156 0,'0'0'173'16,"0"0"-21"-16,0 0 20 0,0 0-9 0,0 0-19 15,0 0 6-15,0 0-22 0,0 0 9 16,0 0-20-16,14 0-17 0,-14 0-10 0,0 0-1 16,30 2-7-16,-17-12 8 0,2-1-34 0,0 1 7 15,0-1-11-15,3-1-4 0,-2 1 13 16,1 3-9-16,1-1-19 0,-4-1-8 0,1 5-8 15,-2 0-10-15,-3 2 13 0,-2 1-14 16,-2 2 9-16,-6 0 14 0,0 0-18 0,0 0-9 16,14 12 26-16,-12-6-10 0,-2-1-12 0,0 1-7 15,-4 12 11-15,4-10 10 0,-8 18-19 16,1-9 11-16,-2 0 19 0,1-1 7 0,-3 0-11 16,0 0 3-16,1-2 29 0,-1-4-18 0,0 5 2 15,3-5-9-15,-1 1 23 0,1 1-3 16,2-3-27-16,3-1 11 0,2-3 7 0,-1 0-30 15,1-2 20-15,1-3-11 0,0 0 20 0,0 0-30 16,12 10-42-16,-6-10-21 0,1 0-22 0,10-4-37 16,-1-2-41-16,4 0-72 0,-2-5-420 15,1 0 0-15</inkml:trace>
  <inkml:trace contextRef="#ctx0" brushRef="#br0" timeOffset="179997.857">22987 15022 86 0,'5'0'138'0,"-1"0"-15"0,1 1-13 16,-1 2-7-16,7 7-2 0,-2 2-2 15,-1 4-12-15,0-1 8 0,-1 6-9 0,-4-2-4 16,-1 3-1-16,-1-2 4 0,-1-6-15 0,0 5-8 15,-14 29-3-15,5-24 9 0,-2 1 2 16,-1 0-8-16,0-1 1 0,-4-1-6 0,-2 0-11 16,-1 0 17-16,-1-2-10 0,-1-1 2 15,-4-2-13-15,1-3 21 0,-1 1-28 0,0-5-13 16,0 1 14-16,-3-7 0 0,0-1 4 0,14-4-20 16,-6 0 11-16,-26-15 3 0,24 0-7 15,3 0-40-15,-2-6 18 0,5-4 3 0,0-3-11 16,5-5-17-16,4-3 12 0,4 1-4 0,3 15-7 15,0-10 22-15,17-37-6 0,-6 28-7 16,4 3 9-16,1 4-2 0,3 0-5 0,-1 6 2 16,1 0-21-16,0 4-10 0,-1 3-33 0,2 1-14 15,2 4-25-15,0 2-18 0,1 8-15 16,0 4-35-16,-14 0-64 0,6 0-81 0,13 14 0 16</inkml:trace>
  <inkml:trace contextRef="#ctx0" brushRef="#br0" timeOffset="180304.547">23400 15443 24 0,'0'0'136'0,"0"0"-28"16,14 0-21-16,20 12-31 0,-16-13-12 0,-7 1-64 15,7 0-39-15,23-10-121 0</inkml:trace>
  <inkml:trace contextRef="#ctx0" brushRef="#br0" timeOffset="180483.111">24059 15444 128 0,'21'4'120'0,"1"-5"-26"0,-10 1-45 15,10 0-40-15,4 0-73 0,5 0-132 16</inkml:trace>
  <inkml:trace contextRef="#ctx0" brushRef="#br0" timeOffset="180651.708">24760 15510 114 0,'7'0'113'0,"0"-1"-8"0,1 1-12 16,13 0-23-16,-11 0-11 0,3 0-31 0,5 0-70 15,2 0-48-15,21-10-108 0,-20 3-30 0</inkml:trace>
  <inkml:trace contextRef="#ctx0" brushRef="#br0" timeOffset="186414.687">22527 16241 90 0,'0'0'128'15,"-14"0"4"-15,14 14-9 0,0-14 18 0,0 0-9 16,0 0-12-16,0 0 5 0,0 0-6 0,-27 26-13 16,26-23 1-16,0-1-16 0,-1 0-9 0,2 0 5 15,-1 0-1-15,0-1 6 0,0 1 0 16,1-1 9-16,-2 0-24 0,2 0-3 0,0 0 15 16,0-1 10-16,0 0-46 0,0-2-3 0,2 1 12 15,-1-2-3-15,2 0-5 0,1-1-39 16,0-1 20-16,9-4-7 0,-3-2-7 0,3-1 0 15,-1 3-8-15,-2-1 0 0,5 2-2 16,-3-1-6-16,1 1-6 0,1 2-11 16,0-2-1-16,1 3-8 0,-5 2 1 0,-3 0 12 0,-7 3-7 15,8 0-4-15,-8 0 4 0,7 0 3 16,-7 0-9-16,14 13 16 0,-11-9 11 0,-1 1-12 16,0 1-10-16,-1 1 0 0,-1 0 5 15,0 0 15-15,0 1 5 0,0 2-10 0,0 3 12 16,-13 14 2-16,5-15-2 0,1 1-8 0,-1-1-5 15,4-3-13-15,-2-2 22 0,2-1-8 16,-1-2 3-16,2 0 18 0,1-1-29 0,-1 1 5 16,2-3-8-16,-2 1 0 0,3 0-10 15,0 0 10-15,0-2-9 0,0 0 12 0,14 1-9 16,-9-1 7-16,2-1 7 0,11-2-7 16,-11 3-10-16,2 0-4 0,11-5 6 0,-11 3 16 15,0 1-18-15,-3 1 5 0,-6 0 14 16,0 0-13-16,8 0 17 0,-8 0 11 0,8 0 2 15,4 12 3-15,-10-9-17 0,-1 2 3 0,-1 1 20 16,0 1-13-16,0 0 44 0,0 1-26 16,0 4 11-16,0 2 11 0,-15 16-14 15,9-16 5-15,-1 1 6 0,0-3-19 0,0 1-15 16,-3-1 25-16,1 1-5 0,-3-5-30 0,3-1 1 16,-3 0-16-16,0-3-44 0,3 0-35 15,1-4-15-15,8 0-34 0,-7 0-66 0,-13-9-353 16,13-4 0-16</inkml:trace>
  <inkml:trace contextRef="#ctx0" brushRef="#br0" timeOffset="187033.561">22809 16038 27 0,'5'-1'84'0,"-1"0"-17"0,1 1 4 0,2-2 4 16,-2 1 13-16,2-1 9 0,-1 2 6 0,0 1-9 15,0 0-10-15,-6-1 8 0,0 0-15 0,10 0 14 16,11 12-16-16,-15-3 7 0,4 2-2 15,-1-1-3-15,-2 4 0 0,0 2-5 0,-1 1 11 16,-1-1-6-16,-2 4 2 0,-2 3-12 16,2-2-20-16,-3 4 17 0,0 2 10 0,0-14-13 15,0 6-17-15,0 4 10 0,-11 25-9 0,7-19 7 16,-4-2-6-16,1 0 4 0,0 0 26 16,-2-1-18-16,-1-3-12 0,1-1 16 0,-1 1-27 15,-3 0 25-15,0-3-29 0,-3-1 37 0,1-2-6 16,-2-2-22-16,1-1 5 0,-3-3 4 15,1 0-1-15,-1-3-39 0,-2-2 30 0,4-2 1 16,0-1-45-16,-1-2 16 0,2-1-4 0,6 0 10 16,-19-11-16-16,8 2 10 0,3 0 22 15,-3-5 0-15,4 0-37 0,3-4 37 0,-1-1-16 16,1-1-3-16,3-4-29 0,1 0 24 16,1-4 4-16,3 0-19 0,2 1 21 0,0-4-4 15,3 0-21-15,1 17 12 0,0-8 13 0,0-3-8 16,13-30-30-16,-6 27 45 0,1 2-22 0,2 1-3 15,0 1 3-15,4-1-4 16,-1 1-24-16,1 2 27 0,2 1-27 0,-1 2 17 0,2 1 18 16,0 1-9-16,2 3-7 0,3 0 33 15,-5 1-1-15,2 4-6 0,1 1-37 0,-1 4-4 16,0 0 22-16,1 1-31 0,-9 3-11 16,3 0-13-16,4 0-22 0,18 17-28 15,-19-9-21-15,-2 0-51 0,1 2-46 0,-3-3-380 16,-6 4 0-16</inkml:trace>
  <inkml:trace contextRef="#ctx0" brushRef="#br0" timeOffset="210241.183">15966 366 13 0,'0'0'105'0,"0"0"-7"0,0-13 8 0,0 13-6 16,11-22-8-16,-10 18 18 0,0-1-7 15,0 3-2-15,0-2 0 0,-1 0-1 0,1 1 3 16,1-1-7-16,-1 1 7 0,2 0-14 16,-1-1 17-16,-1 1 2 0,-2 2-19 0,2-3 21 15,-2 3-21-15,1 4 6 0,-1-3-31 0,-1-2-2 16,3 4 17-16,1-1-14 0,-3 3-34 0,0 2-2 16,2 6 7-16,0-3 10 0,0 0-2 15,1 5-33-15,0 1 11 0,-1 2 13 0,3 2 13 16,-2-2-18-16,1 5-2 0,-3-1 12 15,3 6-15-15,2 4 19 0,-4-3-27 0,-1-14 23 16,0 10 23-16,0 3-14 0,0 3-19 0,0 0 21 16,0-2 10-16,0 2-25 0,0-1 0 15,0-3 17-15,0 0-38 0,0-3 19 0,0-3 0 16,0-2 2-16,0-2-14 0,0-3-10 0,0 0 14 16,0-2 0-16,7-2-24 0,-7-2 36 15,0-7-18-15,0 7 8 0,0-7 24 0,0 0 6 16,14 7-6-16,-15-10 5 0,6-5-10 0,-3-2-4 15,-1-3-12-15,-1 3-14 0,0-8 11 16,-6-24-3-16,4 10-5 0,2-1-11 0,1-1-10 16,-1 16-12-16,0-8-2 0,0-3 0 15,0-3-10-15,0 0 5 0,11-28 18 0,-11 45-25 16,0-9 22-16,0-1-29 0,0 0-4 16,0-2 24-16,0 2-29 0,0-1 21 0,0 2-23 15,-8 3 22-15,8-2 24 0,0 3-23 16,0-1 16-16,0 2-20 0,0 0 15 0,0 3-5 15,0 1-12-15,0 0 30 0,0 0 3 0,10-8-24 16,-5 12 4-16,-1 2-5 0,3 4-7 0,-4 0 32 16,1-2-30-16,-2 3 17 15,0 0-13-15,2 1 10 0,-2-2-36 0,5 2 14 16,1 3 19-16,1 0-21 0,0 2 5 0,3-1 5 16,-4 4-1-16,2 2 4 0,5 2 16 0,-6 1-13 15,10 5 3-15,-6 0 9 0,-2 4-13 16,-3 3 1-16,2 1-13 0,0 1 10 0,-1 0 1 15,-1 5 8-15,-4-3-11 0,2 1 15 0,-5-1 3 16,0-2 9-16,-1-11-12 0,0 5 2 16,0-2 12-16,-12 19-19 0,7-18 7 0,-3-2 3 15,-1-1-14-15,0 1 5 0,0-6 9 16,-3 3-17-16,-1-1 23 0,-2-4-4 0,2 0-20 16,-3 0 19-16,2-5-7 0,0 2-12 0,1-3 20 15,2 1 11-15,-3-2 1 0,0-2-18 16,1 1 0-16,13 1 4 0,-21-8-3 0,10 5-3 15,4 3 5-15,1-4-2 0,0 1 14 0,1 1 4 16,0-4-4-16,8 3 18 0,-5 0 8 16,0 1-37-16,0 1 13 0,-4 1 20 0,8 0 0 15,-2-2 25-15,-1 0-35 0,2 1-9 16,-1 2 9-16,5 0-21 0,-3 1 17 0,1 0-12 16,1 0 5-16,1 2 22 0,2 3-17 0,2-2 22 15,5 1-12-15,-1 4-17 0,-4 2-15 0,5-2 21 16,-3 4-31-16,1-3 22 0,-1 3-5 0,2 3 21 15,2-3-14-15,-5-1 1 0,4 3-23 16,-3-1 15-16,2-3-40 0,-2 1-4 16,-6 1-27-16,5 0 4 0,-1-3-25 0,-1-3-26 15,-1-2-50-15,-1-1-3 0,1-1-72 0,-1-4-270 16,3 4 0-16</inkml:trace>
  <inkml:trace contextRef="#ctx0" brushRef="#br0" timeOffset="210712.928">16470 812 102 0,'5'0'135'0,"-1"0"-7"15,3-2-9-15,1 1 5 0,3-7-2 0,-4-1 4 16,0 4-22-16,1-3 3 0,0 2-10 0,-2-4-24 16,2 0-1-16,2 2 1 0,0-4-27 15,-3 0 9-15,0 0-2 0,3-3-25 0,-4 0 13 16,-1 1-8-16,3-2-7 0,-7 0 0 0,2 0 4 16,-1 0-13-16,-2 9 9 0,0-4-6 0,-11-14 1 15,5 11-10-15,0 5-14 0,-2 0 11 16,0-1 12-16,0-1-16 0,0 5 8 0,2-1-7 15,0 4 16-15,-1-2-7 0,0 2 15 16,-1 4-2-16,0 0-7 0,0 5-16 0,-2 2 33 16,2 0-7-16,-2 4-18 0,3 2 22 0,-2 0-11 15,2 4 10-15,-1-1-14 0,2 2 21 16,2-2-9-16,1 3 6 0,2-1-14 0,2 0 5 16,-1-10-19-16,0 3 24 0,13 20-15 15,-7-13 10-15,3-3-1 0,-1-1 3 0,6 2-28 16,-1-4 0-16,-1-2-11 0,-1-2-16 0,0-2-14 15,2 1-5-15,0-5-7 0,-1 0-15 16,-12-3-32-16,10 0-26 0,1 0-24 0,0 0-21 16,17-20-43-16,-13 11-160 0,0 0 0 0</inkml:trace>
  <inkml:trace contextRef="#ctx0" brushRef="#br0" timeOffset="211104.897">16891 484 92 0,'2'0'140'0,"0"-1"-7"0,2-1-17 15,-5 4 5-15,0-2-3 0,-2 2-11 0,0 2-18 16,-2 1-9-16,-3 3 9 0,1-1 5 16,3 4-21-16,-9 2-5 0,-4-2-4 0,4 1 3 15,1 2-2-15,1-1-10 0,-4 3 8 0,2-7-21 16,-2 5 10-16,4-1 1 0,-1-3-14 0,1-3-5 15,4 4-11-15,2-2-8 0,3-2 11 16,0-1 7-16,2-6-15 0,0 7 1 0,14 3-10 16,-4-5-2-16,2-3 8 0,3-2-2 15,5 3-3-15,0-6-10 0,-3 2 9 0,3 2-1 16,-4 0-4-16,3 4 0 0,-9-1-6 0,4 1-11 16,-1 3 3-16,-2-2 13 0,-1-2 4 15,-5 5 4-15,-2-1-16 0,0 0 3 0,-3-8-8 0,0 12 10 16,-19 12 17-16,10-10 4 0,-2-2-1 15,-2-1-13-15,1 2-11 0,-1-4 2 0,-1 0 3 16,2 1 2-16,-3-4-20 0,-1 1-25 16,5-1-19-16,3-3-42 0,-4 0-16 0,1-3-42 15,2 0-68-15,0 0-116 0,-1 0 1 0</inkml:trace>
  <inkml:trace contextRef="#ctx0" brushRef="#br0" timeOffset="211609.93">17140 230 24 0,'-3'-1'157'0,"4"0"1"0,-1-3 3 0,0 3 0 16,2 1 20-16,-4 0-9 0,4-1-10 15,-2-2 2-15,0 5 0 0,1-1-39 0,0-1-3 16,-1 0 3-16,1 1-11 0,0 2 7 0,-1-2-22 15,-1 0-15-15,0 2 16 0,2 5-25 0,-6 4 18 16,8 0 9-16,-7 2-23 0,7 6 15 16,-1 3-26-16,-1 1-4 0,1 1 15 0,0 3-2 15,2 1-15-15,0-1 8 0,-1 3-1 16,-1-4-2-16,2 5-6 0,-1 2-2 16,2-2-1-16,-2 0 2 0,1-4-22 0,0-1 24 15,-4-3-9-15,0 3-4 0,2-2-7 0,2-6-5 16,-4-9-23-16,0 4 14 0,0-1 3 15,0 0 1-15,0-3-9 0,13 8-4 0,-12-11-3 16,0-3-17-16,1 0-15 0,-2-4-29 0,0 0-32 16,5 0-25-16,-3-2-37 0,-1-11-36 0,0-6-31 15,0 2-623-15,-1-2 0 0,-2-5 1 16</inkml:trace>
  <inkml:trace contextRef="#ctx0" brushRef="#br0" timeOffset="211851.897">17022 647 122 0,'-2'-1'105'0,"4"1"3"15,-1-1-13-15,2 0-16 0,2-3 5 0,0 8-11 0,3-9-19 16,1 0 9-16,6-2-9 0,-2 1-1 15,2 1 1-15,1-1-7 0,4 1-26 0,1-4 3 16,3 1-39-16,2-3 3 0,1 4-17 16,2 2-16-16,0-5-19 0,0 1-5 15,1-1-95-15,-8 3-62 0,-2 2 0 0</inkml:trace>
  <inkml:trace contextRef="#ctx0" brushRef="#br0" timeOffset="212287.35">17455 494 20 0,'1'-2'104'16,"-2"-2"4"-16,2 3-13 0,-2-1 7 0,1-1-5 16,-2 3-8-16,0 0 5 0,-1 0-4 15,-1-3-12-15,1 2-9 0,-3 1 11 0,-2 1-3 16,5 1 2-16,-3 0-2 0,-2-2-16 0,1 4 6 16,1 0 0-16,-1 0-1 0,-2 2-10 15,1 1-5-15,-1 4-12 0,1-3 8 0,2 5 9 16,-3-2-3-16,-3 3-25 0,4-1 21 0,3-4-20 15,-3 5-5-15,4 0 6 0,1-2 7 16,4 1-23-16,-2-1 13 0,2 1 2 0,1-2 6 16,-2-3-19-16,0 2-12 0,0 0 13 15,0 1-3-15,11 6-12 0,-7-11-16 0,1 1 2 16,-1-3 11-16,3-2-7 0,0-1 4 0,-1-1 8 16,-2-2-2-16,5 1-8 0,-1-3 9 15,2 0 7-15,-2-4 4 0,2-1-6 0,-3 3-13 16,1-5 27-16,0-1 2 0,0 2 6 15,-2-1 10-15,-2 2-21 0,0 4 14 0,-1 0 3 16,-2-1-3-16,3 2 12 0,-1 3-3 0,-1 1-19 16,-2-3-4-16,2 2 18 0,-2 1-28 0,0 1 30 15,1 0-20-15,3 2-20 0,-2 1 19 16,3 0-18-16,0 2-3 0,3-1-17 0,-2-2-16 16,-1 4-21-16,2-1-21 0,0-2-11 15,3 6-22-15,0-8-21 0,0 5-59 0,-3-5-19 16,0-2-222-16,-1 3 0 0</inkml:trace>
  <inkml:trace contextRef="#ctx0" brushRef="#br0" timeOffset="212705.047">17673 489 8 0,'-2'-6'206'0,"-1"1"-15"15,7-6 1-15,-5 8 7 0,1 1-12 16,-1-1-23-16,2 0 7 0,-2 2-2 0,-1 0-7 16,4 1 8-16,1-1-37 0,1 0-24 15,-4 1-15-15,-2 2-10 0,0 2-1 0,-1 0-32 16,-1 8 18-16,-1-3 7 0,0 2-1 0,1 1 4 16,-2 2-35-16,1 0-18 0,0-1 13 15,9 2-1-15,-6 0-5 0,2 2-26 0,-1-1 0 16,2 0 4-16,1-1 8 0,0-3-28 0,-2-12 13 15,9 26-23-15,-3-15-12 0,3-1 7 16,0 5 2-16,-3-9-39 0,3 1 30 0,3-3-2 16,0-2 7-16,0-1-22 0,0 0 26 0,-4-3-15 15,11 0 10-15,-4 0 13 0,-1-4-16 16,1-5 4-16,-2 5 35 0,0-4-11 0,1 3 3 16,-3-2-5-16,-3-1 18 0,-1-1-5 15,3-5-8-15,-5 1 30 0,-1 2-20 0,1-4-9 16,-2-3 10-16,-1 4-6 0,-2-2-22 0,-1 2 6 15,1 9-28-15,0-3-21 0,0-1-42 16,0 0-10-16,0 0-36 0,0 5-61 0,0-2-252 16,0 8 0-16</inkml:trace>
  <inkml:trace contextRef="#ctx0" brushRef="#br0" timeOffset="213685.217">18036 419 96 0,'0'0'118'15,"0"0"10"-15,0 2-5 0,2 3 3 0,0 2 3 16,-1-3 4-16,1 0 3 0,1 0 1 15,-2 0 2-15,1 2-12 0,0 1-23 0,0 2 16 16,1 1-13-16,-2 0 16 0,0 1-40 16,0 0 3-16,0 3 13 0,1-2-31 0,-2 1 34 15,2 3-24-15,-2 0-9 0,0-1 13 0,0 3-27 16,0-12-6-16,0 4-18 0,0 2 11 0,0 1-18 16,0-2 11-16,0-1 7 0,0-4 6 0,0 3-12 15,0-9 11-15,0 0-10 0,0 0 9 16,0 7 35-16,0-7-6 0,0 7-7 0,0-7 24 15,2 4 8-15,-2-6-37 0,1 0 6 0,1-3-12 16,-1-2 11-16,-1 0-14 0,2-8-12 16,1-1-6-16,2 0-1 0,-2-7-33 15,0 3 25-15,-1-5-21 0,5 0-19 0,-1-1 9 16,-2 6-2-16,-2-1 5 0,4 3-5 0,-1 0-12 16,-1 0 13-16,-1 7-25 0,-2-1 25 0,5 1 19 15,-1 1-18-15,-1 2 7 0,-1 1-1 16,2 2-50-16,3-1 24 0,-1 3-21 0,2 1-8 15,2 1-2-15,-1-2 4 0,3 5-3 0,-5 0 12 16,-1 4 9-16,0 6-19 0,-1-4 10 16,-3 5 17-16,1 0-7 0,-2 3 20 0,-4 2-13 15,2 2 5-15,-1 0 4 0,-2 2 4 0,0-2-15 16,1 0 14-16,0-1 4 0,0 0-11 16,2-4 1-16,0 0-43 0,0-8-17 0,0 1 18 15,0 3-27-15,12 9 1 0,-3-12 5 16,-1-2-14-16,2-2 20 0,3 2-7 0,-3-7-11 15,2-3-2-15,5 1 16 0,-4-2 14 0,-1-2 2 16,0-1 0-16,0-1 6 0,-2-4 1 0,0 3 14 16,3 0 2-16,-1-2 2 0,-3 0-2 15,-2 1-8-15,3-1 1 0,-6-3 29 0,1 1-3 16,0 1 15-16,-1 1-4 0,-2-2 5 0,2 1 1 16,-4 3 3-16,2 1 27 0,-2-1-13 15,0 10 24-15,0-8-17 0,0 8 16 0,0-8 6 16,0 1 5-16,0 7 7 0,-10-10 4 0,7 11-19 15,-3 0 15-15,1 0-12 0,-2 1 0 0,0 2 23 16,3 3-1-16,-4-1-15 0,1 2 19 16,2 1-17-16,-1 2 3 0,-1-1-12 0,-2 5-1 15,5-4 11-15,-2 3-16 0,4 0 1 16,0-1-27-16,2 0 9 0,-1-1 14 16,0 0-21-16,3-1 19 0,-1-3-14 0,3 0-1 0,0 0-15 15,-1-2-15-15,1-1 30 0,3 2-31 16,-6-3 3-16,0-2-9 0,2 1 32 0,-2-2-8 15,1 2 5-15,2 0-12 0,-3-3-2 0,1 0-1 16,2-3 15-16,-3 4 14 0,1-3-9 16,-2 3 9-16,3-1-16 0,-1-2 21 15,1-1-22-15,-1-1 10 0,0 5 8 0,3-7 2 16,-1 0 6-16,1 3-13 0,3 0 1 0,-6 1 0 16,2-2 1-16,1 0 13 0,-4 1-46 0,5 5-15 15,-1-4 16-15,-1 4-17 0,-1-2-16 0,2-3-22 16,0 2-10-16,0 1-31 0,1 0-30 15,-2-2-12-15,0 4-54 0,-1-5-291 0,-2 1 0 16</inkml:trace>
  <inkml:trace contextRef="#ctx0" brushRef="#br0" timeOffset="214130.737">18622 406 155 0,'2'2'155'0,"0"0"-14"0,-2 7 2 0,2-4-25 16,-1 11-2-16,1-6-11 0,-7 3-1 15,8 2-7-15,-3-2-15 0,2 2-19 0,-1 0 2 16,0 4 0-16,1-3-7 0,-2-1 16 16,0-1-26-16,0-2 30 0,-2 4-25 0,2-9 0 15,0 2 7-15,0 3-2 0,0-1-6 0,0-1-18 16,0-1 8-16,0-1 2 0,0-8-26 15,0 6 3-15,0-6 18 0,0 0-5 0,0 0 25 16,-7 9 22-16,5-9-42 0,-1-6 29 16,5 2-11-16,-1-2-26 0,-1-3-5 0,0-3 3 15,2-3-5-15,-1-3 18 0,1 0-7 0,0-1-35 16,0 0 28-16,1 2-26 0,1 3-6 16,-4 1 15-16,6-1 4 0,0 3 1 0,-2 3-4 0,1-2-13 15,1 2 9-15,-4 2 7 0,3 2-25 16,2 1 12-16,2 1 11 0,-3 2-3 15,2 2-18-15,-5 2 8 0,4 3 16 0,-1 1-25 16,-3 2 1-16,1 0 27 0,-4 3-17 0,5-1 2 16,1 1 16-16,-1 2-22 0,0-1 6 15,0 5-29-15,-3-5-18 0,-4-3-20 0,4 2-24 16,0-1-24-16,-2 2-29 0,4-1-37 0,-4-13-46 16,0 5-265-16,0 2 0 0</inkml:trace>
  <inkml:trace contextRef="#ctx0" brushRef="#br0" timeOffset="214474.325">18977 272 154 0,'0'-2'296'16,"-3"0"-44"-16,5-1 29 0,-2 1-10 15,3-1-37-15,-3 2-5 0,-1 1-38 0,1 1 8 16,1-1-4-16,-2-1-36 0,2 4-19 16,0 0-14-16,-1 4 6 0,2-1-27 0,5 8 9 15,-6 2-23-15,1 0 0 0,2 4-11 16,-2-2-2-16,-1 1 8 0,1 2-4 0,1 1-20 16,-2 0 3-16,1 3-13 0,-2-2 1 0,1 3-4 15,0-5-5-15,-1-11-10 0,0 6 0 0,0 2 3 16,0 0-7-16,0-1-11 0,0 0 3 15,0-3-19-15,0 0-35 0,0-2 8 0,0-1-58 16,0-3-6-16,0 0-43 0,0 0-16 0,0-2-17 16,-6 0-25-16,3-10-65 0,4 1-491 15,-2-7 0-15,4 3 0 0</inkml:trace>
  <inkml:trace contextRef="#ctx0" brushRef="#br0" timeOffset="214664.44">18874 533 2 0,'-12'1'150'0,"6"1"-9"16,1-1 4-16,0 3 4 0,1-3 8 0,0 2-10 15,4-4-5-15,1 1-28 0,2 0-4 0,-1-3-4 16,5 3 11-16,1-2-39 0,5-3-9 16,0 4-33-16,4-5-11 0,-1 1-40 15,3-1-30-15,-2-4-10 0,6 3-77 0,-4-4-48 16,3 0-150-16,-1-2 97 0</inkml:trace>
  <inkml:trace contextRef="#ctx0" brushRef="#br0" timeOffset="-213670.721">19621 198 46 0,'1'-2'155'0,"0"-2"-1"0,-2 4-2 0,-2-1 11 16,-2 0-17-16,6-4 14 0,-2 5-21 0,4-1 10 16,-3 2-13-16,-1-1-15 0,1 1-13 15,1 2-23-15,-2-2-1 0,-1 3 27 0,2 1-35 16,-2 1-11-16,0 3 25 0,0-1-10 0,1 7 19 15,-1 2-33-15,1 3 3 0,-2 2 2 16,3 2 1-16,-1 3 3 0,1-2-15 0,-3-1 11 16,3-11 15-16,0 6-31 0,0 3 4 15,0 1-1-15,0-2 7 0,0 2-3 0,0-1-6 16,0-2 10-16,0-1-5 0,0-2 7 0,0-2-15 16,0 2-14-16,0-4 3 0,0-2-3 15,0-2 10-15,0-2-12 0,0-7-4 0,0 0-6 16,0 7-1-16,0-7 11 0,0 0-3 15,0 6 10-15,0-6 0 0,6-4-15 0,-10-1-9 16,5-4 7-16,-2-2-6 0,-1 4-17 0,1-8-1 16,-1 3-3-16,1-1-22 0,-3 1 3 0,2-1-24 15,-3-1 10-15,1-1 12 0,-5 2-10 0,3 2-1 16,-4 7-3-16,3-6-15 0,3 1 40 16,-7 2-14-16,2 3 13 0,-1-3 4 0,-1 6-3 15,-2 4-13-15,0-3 24 0,3 1-47 16,-1 5 8-16,0-4 27 0,0 3 5 0,3 0-6 15,-4 5-1-15,-1-4 2 0,4 5 35 0,5-3-36 16,-1 4-17-16,-5 0 46 0,6-3-5 16,0 1-15-16,2 2-8 0,2 0 4 0,1-3 11 15,3 2-12-15,3 3-8 0,2-5 24 16,3-1 5-16,-1-4-20 0,-2 7-12 0,8-4 29 16,-1 0-61-16,3-1 23 0,1-3 18 0,-3 2-35 15,1-4-6-15,1-4-10 0,-2 4-8 16,0-5-10-16,-9 4-8 0,17-9-7 0,-9 2 9 15,1-3-7-15,-1 2 10 0,0-3 8 0,-2-1 0 16,-2-2 17-16,2 0-5 0,-2-1 2 16,-1 1 7-16,-1 0 13 0,-3 3 5 0,2-2 3 15,-5 3 8-15,1 1 15 0,-3 3-4 0,-3-1 0 16,3 2-3-16,-1-1 9 0,1 1 7 16,-2 0-12-16,0 5 9 0,0 0 14 0,0 0-9 15,0-8 4-15,0 8 12 0,-9-11-3 0,7 6 12 16,-1 6-14-16,-2-3-18 0,0 0 15 15,1 1 0-15,-6 2 12 0,2-2 5 0,3 5 5 16,-1 1 2-16,-4 0-6 0,2 1 14 16,4 1-23-16,-1 0 15 0,-2 0-13 0,2 1 5 15,1 3 0-15,5-1 5 0,-4-3-4 0,1 2 2 16,2 1-2-16,4 0-8 0,-1-2-11 16,3 2 18-16,1-2-9 0,3 0-20 15,-2-2 22-15,6 1-30 0,0 0-1 0,-1-4-28 0,4-2-9 16,-2-1-13-16,3 1-25 0,0-4-4 15,1-3-25-15,-1-1-23 0,2-3 12 0,-1 2-55 16,-1-2-35-16,-4 3-179 0,-3-6 0 16</inkml:trace>
  <inkml:trace contextRef="#ctx0" brushRef="#br0" timeOffset="-213355.49">19939 274 2 0,'1'0'194'0,"-1"0"1"16,0-1 5-16,-3 0 8 0,4 5-4 0,1-6-12 15,1 2-27-15,-1 0 1 0,-1 0 3 16,-3 2-5-16,5-1-36 0,-5 4 29 16,2 2-40-16,2 1 52 0,0 4-38 0,-1 2 2 15,1 2-4-15,0 1-1 0,0 4-6 0,0 1-28 16,-1 0 6-16,-1 2 5 0,8 0-19 0,-7 1 5 15,1 1-23-15,2-1-2 0,0 0-15 16,0 0 1-16,-1-3-2 0,-1 3-13 0,4-3 0 16,-4 1-7-16,-2-15-7 0,0 6 12 0,0 0-31 15,0 0 7-15,12 11-24 0,-12-25-66 16,0 8-31-16,0-1-7 0,0-7-31 0,2 7-44 16,-6-14-36-16,6 4-554 0,-9-9 0 0,7 2 1 15</inkml:trace>
  <inkml:trace contextRef="#ctx0" brushRef="#br0" timeOffset="-213179.38">19900 542 57 0,'3'-2'145'16,"-3"1"-22"-16,2-1-20 0,1 0 15 0,7-1-33 15,1-3-18-15,9 0-17 0,-1-1-23 16,2 2-41-16,3-1-17 0,3 0 23 0,-5 1-70 15,1-2-35-15,0-1-4 0,-6-1-15 0,0 2-10 16,-3 2 38-16</inkml:trace>
  <inkml:trace contextRef="#ctx0" brushRef="#br0" timeOffset="-212825.023">20195 434 35 0,'2'1'43'0,"-3"-5"25"0,1 3-15 0,-3 2 24 16,-2 1-22-16,1-1 12 0,1 2-9 16,-3-1-2-16,2 4 16 0,-3 2-4 0,-2-1 8 15,-1 2 17-15,-1 0 0 0,-1 2 4 0,2-1-19 16,-1 4-5-16,1-1 2 0,0-2-7 15,1 2-6-15,5 0 9 0,-4-2-15 0,5 3-7 16,0-3-10-16,0-4 6 0,5 3-6 0,-2 0 2 16,1-7-13-16,-1 4-13 0,0-7 9 15,0 0-13-15,9 9 4 0,-3-8 14 0,-1 0-14 16,0-2 2-16,3 0 8 0,-1-2-6 16,1 2-2-16,0-4 5 0,-1-3-23 0,5 3 0 15,-5-1 15-15,0-3-4 0,0 0-14 0,-3 2 14 16,3-2 14-16,0-1 12 0,-1 1 2 0,-2 1-9 15,1 1 11-15,-2 4 7 0,1 1 10 16,2-5-2-16,-2 3-14 0,-3 0 22 0,0 3 9 16,-3 1-41-16,3-1-11 0,-2 0 18 15,1 1 1-15,2 3-8 0,-3 2 2 0,0 0-18 16,3 2 11-16,-2-2-8 0,2 3 13 16,3-2-38-16,0-1-7 0,2 3-39 0,0-2-11 15,1 1-5-15,2-4-35 0,2-2-34 0,-1 1-16 16,1 0-52-16,-1-2-281 0,6 0 0 15</inkml:trace>
  <inkml:trace contextRef="#ctx0" brushRef="#br0" timeOffset="-212435.451">20378 384 90 0,'2'0'194'0,"-1"-2"7"0,4 2 0 0,-7 2-21 0,1-2-15 15,2 0-9-15,-2 3-14 0,-2-1-17 16,4 5 22-16,-4 0-5 0,6 6 25 0,-3-3-27 16,0 3-7-16,-10 0 24 0,9-2-36 0,1 9-19 15,0-9-3-15,4 3-26 0,-3 0 11 16,-1 0-7-16,2 1 13 0,5-1-24 0,-1-1-7 16,-7 1-10-16,1-14 14 0,0 10-31 0,0 0-19 15,0 0-30-15,16 9-18 0,-16-13-33 16,1 0-9-16,1-1-28 0,-1-5-2 0,-1-1-19 15,-2-1-38-15,2-1-66 0,0-4-355 0,-10-5 0 16</inkml:trace>
  <inkml:trace contextRef="#ctx0" brushRef="#br0" timeOffset="-212199.083">20409 224 101 0,'-2'-3'215'0,"6"-1"-17"0,-6 1 15 15,0 1-17-15,-1 0-27 0,1-2-34 0,5 3 7 16,-1-2 11-16,-1 2-23 0,-2-2-21 0,3 2-25 16,-1 0-32-16,1-1-27 0,0-2-9 15,4-1-15-15,-3 1-56 0,0 1-36 0,0-2-55 16,5 6-32-16,-8-1-76 0,5 2-50 0,1 3 0 15</inkml:trace>
  <inkml:trace contextRef="#ctx0" brushRef="#br0" timeOffset="-211783.051">20540 178 88 0,'1'-4'160'0,"1"3"15"0,2 0-19 0,-6 2 23 16,2 2 8-16,1-3-22 0,-5 1 1 0,6 0-1 15,-1 5-7-15,4-1-14 0,-6 4 14 0,3 1 18 16,0 3-15-16,-1 0-23 0,-1 0 9 15,0 8 13-15,1-2-27 0,-1 2 19 0,-2 0-14 16,1 2-4-16,2 1-14 0,-1-15 3 16,0 8-9-16,0 3-17 0,0 3 12 0,0-1-3 15,0-2-12-15,0-1-9 0,0 1-12 0,8 20-17 16,-4-21 14-16,-4 2-16 0,0-6-8 16,4 1 9-16,-3 0-21 0,3 0-5 0,-4-16 6 15,0 11-7-15,0 1-7 0,0 0 9 0,0-4 8 16,0-8-9-16,0 10-29 0,0-3-9 0,0-7-5 15,0 8 0-15,0-8-30 0,0 0-3 16,0 7-24-16,8 0-61 0,-11-13-47 0,2-4-42 16,-4 1-768-16,-1-1 0 0,-2-6 0 0</inkml:trace>
  <inkml:trace contextRef="#ctx0" brushRef="#br0" timeOffset="-210353.806">20913 312 62 0,'0'0'122'0,"0"0"-4"0,0 0-12 0,0 0-9 16,0 0 2-16,0 0 10 0,0 0-1 16,0 0-26-16,0 0 0 0,0 0-2 0,0 0 13 15,0 0-25-15,0-15-5 0,0 15 4 0,12-18 10 16,-14 17-19-16,3-3 3 0,-1 2 5 15,-1 1 6-15,1-1-27 0,1 0 10 0,-3 2 1 16,3 1 1-16,-2-2-4 0,0 3-21 0,1-1-12 16,-2 1 8-16,1-2-3 0,2-1-10 15,-1 1 32-15,-2 1-17 0,4-1-11 0,-2-1 11 16,0 2-12-16,6-2-2 0,-7 1 6 0,0 0-4 16,1 0 28-16,0-1-20 0,2 2 3 15,-5-1-5-15,3 0 9 0,-2 0-6 0,1 0-5 16,2 0-1-16,0-3 4 0,3 5-12 15,-4-2 8-15,0 1 2 0,-2-1-7 0,2-2 0 16,0 3-3-16,0-5 2 0,-1 4-2 0,-1 1-7 16,4-1-14-16,-2 0 14 0,2 0 21 15,-3-1-22-15,1 1-6 0,0 4-3 16,0-2 21-16,0-3-12 0,0 1 28 0,-2-1-33 16,2 1 6-16,1 0 5 0,0 1-1 0,-1-1 15 15,0-1-16-15,0 2 5 0,0-3-12 16,2 3-10-16,-2-2 3 0,0 2-7 0,1-2-8 15,-2 0 18-15,1 2-9 0,0-2 42 0,1 1-28 16,4 1-4-16,-10-2-10 0,4 2 9 16,0 0 2-16,0-3 10 0,0 3-6 0,0 0 17 15,1 0-30-15,0-2 3 0,0 0 8 16,5 2-1-16,-5 0 4 0,-3-3-7 0,3 1 0 16,-2 1 2-16,2 3 15 0,-1-5-1 0,0 2-6 15,3 0-10-15,-1-1-2 0,0 2 26 0,1-2-24 16,-4 1-22-16,3 0 12 0,-2 0 9 15,-1 2 9-15,4-1-19 0,-4 1 20 0,4-3-23 16,-2 1 13-16,1 0 17 0,1-1-10 16,-4 1-7-16,2 0 30 0,0-1-24 15,1-4 9-15,-3 7 14 0,2-2-30 0,-2 0 13 16,2 1 2-16,-2-1 2 0,1 2-17 0,0-2 31 16,-4 0-24-16,1 1-16 0,-1 0 29 0,-5 1-2 15,1 2-34-15,-2-1 34 0,2 2-6 0,0 1 16 16,0-1-23-16,-1 1 3 0,1 1-24 15,2-4 26-15,0 5-9 0,1-6 15 0,1 4-10 16,0 0-22-16,1-1 0 0,2 0 29 16,1 1-9-16,0-1-20 0,4 2-3 0,-2-3 19 15,1 1-1-15,3-1-11 0,2-3 18 0,0 4 2 16,2-1-1-16,6 0-3 0,1 1 13 16,1-3-23-16,-1 3-9 0,2-4 15 0,1 6 24 15,0-1-26-15,1-1-6 0,-3 0-10 16,-2-1 10-16,-4 3 14 0,4 2-14 0,-11-2 2 15,3 2-26-15,-2 0 39 0,-3 2 4 0,-2-11-7 16,0 10-19-16,-14 19-11 0,-2-15 23 0,-4 0-3 16,-4-3 12-16,-3 0-14 0,0-1 21 0,0 1 4 15,2 1-13-15,1-3-1 0,6 2-17 16,-7-4-28-16,7-1-17 0,4-1-37 0,-1-1-9 16,2-2-63-16,3-1-44 0,3-1-289 15,-3 0 1-15</inkml:trace>
  <inkml:trace contextRef="#ctx0" brushRef="#br0" timeOffset="-205874.254">15987 1224 35 0,'0'0'67'0,"0"0"-13"16,0 0 28-16,0 0-26 0,15 0-10 0,5 18 4 16,-16-16 5-16,5-1-2 0,-1 0 12 15,1 0-17-15,3 1 17 0,-1 1-3 0,2-3-19 16,2 6-7-16,-1-6 0 0,-5 0 15 16,2 0-13-16,3 0-14 0,3 0-3 0,1 0 25 15,-1 0-9-15,3 0-41 0,-2 0 21 0,2 0 8 16,3 0-2-16,21-11-9 0,-20 10 12 15,-1-1-14-15,2-1 3 0,-1 1 6 0,2-2 5 16,2 4 2-16,1-4-20 0,0 3 7 0,-2-3-11 16,3 2 21-16,0 0-8 0,-3-3 1 0,-14 5-11 15,9 0 17-15,2 0-16 0,1 0 12 16,0 0-9-16,0 0 12 0,0 0-15 0,22-8-8 16,-36 8-7-16,4 0 15 0,4 0 10 0,0 0-18 15,3 0 8-15,0 0-7 0,-3 0 5 16,20-10-3-16,-17 9 0 0,0-2-10 0,-1 2 7 15,4-1 4-15,-1 2 5 0,1-2 0 0,-2-1 1 16,0 0-13-16,3 0 8 0,-1 0 0 16,1 1-2-16,0-1-3 0,2 0 2 0,1 0-1 15,-3 1 1-15,3-1-4 0,-1 1 19 16,0-1-25-16,1 0 8 0,-2 1-7 0,1-3 14 16,-1 2-11-16,-1 1-5 0,1 1-5 0,1 0 34 15,-2 0-19-15,-2-1 7 0,1-1-8 16,-2 2 2-16,1 1 0 0,2-2 0 0,-3 2-2 15,2-3 10-15,5 1-9 0,-2 0 4 0,3 1-12 16,-2 0 16-16,2-1-2 0,0 1-7 16,0 0 7-16,1-1-1 0,0 1 0 15,0 1-13-15,-3-2 17 0,2 1-21 0,-1-1 17 16,-2 1-6-16,1-1 5 0,-1 1 4 0,-1-2-7 16,0 1 2-16,-3 1-15 0,2 0 17 15,-14 1-10-15,6 0 7 0,4 0 8 0,2 0 2 16,1 0-7-16,1 0 1 0,1 0-10 0,0 0 17 15,1 0-36-15,1 0 19 0,-1 0 6 16,-2 0 5-16,0 0-7 0,0 0-2 0,1 0 5 16,1 0-6-16,-1 0 5 0,0 0-16 15,-2 0 19-15,0 0 4 0,0 0-13 0,-2 0 14 16,2 0-20-16,-2 0 11 0,-2 0-12 0,2 0 8 16,-1 0 7-16,-1 0-9 0,0 0 6 0,0 0 10 15,-1 0-20-15,1 0 7 0,0 0 1 16,-3 0 4-16,2 0-8 0,0 0 8 15,-1 0 5-15,2 0-9 0,-2 0-1 0,-1 0 0 16,0 7 5-16,-1-7 11 0,1 0-7 0,1 0 4 16,-2 0-16-16,1 0 4 0,-2 0-6 15,2 6 18-15,0-6-16 0,1 0 18 0,19 11-17 16,-19-10 12-16,0-1-14 0,1 2 12 16,3-1 8-16,0 2-7 0,-3 0 1 0,2-1 1 15,0 2-1-15,-1-2-2 0,2-1-19 0,-3 2 15 16,-1-1 5-16,4 3-10 0,-3-2 6 15,1 0-10-15,0 1 23 0,0-1-32 0,2 0 25 16,-1-1-6-16,1 1 5 0,0 0 1 0,-2-1-7 16,3 1 0-16,-2-2 2 0,3 1-12 15,-5-2 5-15,3 3 4 0,-1-1 2 0,1 1 7 16,0-3-17-16,0 0 1 0,-1 0 5 0,1 3 4 16,-13-3-10-16,7 0 8 0,3 0 2 15,-1 0-17-15,-2 0 9 0,2 0 6 0,0 0-6 16,1 0 3-16,0 0 5 0,-1 0 2 15,2 0-17-15,-1 0 16 0,-1 0-17 0,1 0 16 16,-1 0-4-16,-1 0 5 0,1 0-12 16,-2 0-1-16,0 0 2 0,19 12-2 0,-17-12 2 15,0 2 10-15,2 3-17 0,-1-5 15 0,-20 0-14 16,16 0-2-16,3 0 14 0,1 0 6 16,0 0-3-16,1 0-5 0,0 0-1 0,2 0 8 15,0 0-14-15,1 0 7 0,-1 0-7 16,1 0 2-16,-1 0-3 0,-1 0-4 0,-1 0 18 15,19 14 3-15,-22-11-5 0,1-2 8 16,-1 1-8-16,1-1 6 0,0 1-12 0,-2 3 13 16,-7-5-5-16,4 0 1 0,4 0 1 15,0 0 1-15,3 0-16 0,-4 0 13 0,4 0-15 16,2 0 11-16,1 0-1 0,-2 0 5 0,2 0-4 16,24 15-6-16,-26-13 9 0,4-1 6 15,-3 1-19-15,-1 0 15 0,-1 0 1 0,4-1 1 16,2 1-11-16,2 1 4 0,-1-2-8 15,3 0 7-15,-5 1 3 0,-3-1 8 0,-2 0-2 16,2 1-16-16,0-1 0 0,-1 1 8 0,1 0-14 16,-2 1 2-16,0 0 7 0,2-2 3 15,-2 1-6-15,-2 0 17 0,2 1-5 0,2-1 1 16,-1 0-8-16,0 1 14 0,-2-2-19 16,4 1 11-16,-1 1 7 0,1-1-1 0,1-1-14 15,-1 1 8-15,-2 0-16 0,0 0 16 16,2 0-12-16,1-2 19 0,-2 3-13 0,-1-2 0 15,4-1 7-15,-3 4 3 0,0-4 3 0,2 2-20 16,-14-2 14-16,8 0 2 0,2 0-6 16,3 0 15-16,2 0-19 0,0 0-3 0,1 0 8 15,-2 0 5-15,2 0 0 0,0 0-5 0,0 0 3 16,-1 0-16-16,0 0 22 0,0 0-9 16,-1 0 4-16,2 0-1 0,-1 0-3 0,-1 0 7 15,-1 0-20-15,-2 0 31 0,2 0-5 0,0 0-4 16,0 0-5-16,-2 0-14 0,1 0 18 15,2 0 4-15,-1 0-1 0,3 0 2 0,-1 0-6 16,1 0 13-16,2 0-6 0,2 0-15 0,-1 0 13 16,1 0-2-16,-1 0-3 0,30 8 13 15,-31-7-1-15,0 1 4 0,-16-2-3 0,6 0-21 16,4 0 14-16,3 0 4 0,0 0-6 0,25 9 9 16,-24-3-26-16,-3-6 21 0,1 3-1 0,1-2-9 15,0 0-6-15,2 0 11 0,-2 3-14 16,3-2 12-16,1 0 1 0,-1 1 1 0,1-1 2 15,0 1 4-15,1-3-30 0,-1 2 22 16,0-1 6-16,0 0-10 0,-2-1-4 0,-1 2-10 16,-1-1 3-16,-2-1 17 0,0 0-20 15,-1 1 28-15,1-1-3 0,1 2-22 0,1-1 13 16,2-1 1-16,-1 0-12 0,2 0 8 0,2 0 5 16,1 2-15-16,0 0 3 0,0-1 5 15,-1 1 6-15,0-1-11 0,1 1 14 0,-2-1-4 16,-2 1-18-16,3-2 16 0,-5 2-4 0,1 1-6 15,-15-3 14-15,8 0-9 0,4 0 19 16,1 0-11-16,1 0-2 0,0 0-10 0,1 0 17 16,0 0-9-16,1 0 1 0,-1 0-4 0,2 0-4 15,0 0-6-15,-2 0 4 0,4 0 12 16,-2 0-13-16,1-7 3 0,30-2 12 0,-33 9-10 16,1-3-1-16,-1 1 12 0,0 1-2 15,1-3-1-15,0 0 0 0,-4 1-12 16,3 0 11-16,0 0-11 0,0 2-8 0,0-2 1 15,0 1 23-15,0 2-13 0,0 0 10 16,-1 0 7-16,-1-1-10 0,3 1-20 0,-12 0 7 16,6 0 7-16,4 0 6 0,3 0 10 15,1 0-1-15,-1 0 2 0,-2 0-16 0,2 0-2 16,-3 0 8-16,2 0-12 0,0 0 8 0,-2 0-17 16,30 10 2-16,-42-10 20 0,6 0-5 0,4 0-1 15,2 0 6-15,1 0-14 0,31 9-11 16,-31-5 30-16,2-3-1 0,-3 1-24 0,2 0 17 15,-1-2 1-15,0 0-19 0,2 0 18 16,-4 2 12-16,-14-2-20 0,9 0 5 0,0 0-7 16,2 0 0-16,1 0 8 0,2 0-15 0,0 0 18 15,-1 0-11-15,5 0 8 0,0 0-12 16,-1 0 8-16,30 9 8 0,-29-7-21 0,1 0 4 16,-1-1 18-16,0 0 15 0,0 0-18 15,-2-1-17-15,-3 2 26 0,1-1-10 0,2-1-18 16,-4 0 7-16,0 0 22 0,-4 0 5 0,-7 0-21 15,3 0 4-15,2 0-8 0,2 0 15 0,0 0-19 16,0 0 9-16,2 0 1 0,2 0-9 16,-1 0 7-16,0 0 1 0,27 12 6 0,-25-10 4 15,5 1-16-15,-5 0 0 0,3 0 10 16,0 0-2-16,-2 0-15 0,1-1 11 0,-1 4 11 16,-2-4 0-16,-5 1-24 0,4-1 30 0,-4-1-9 15,-4-1-2-15,3 1 11 0,4 2-26 16,-10-2 2-16,3 1 16 0,7-2 5 0,-4 3-10 15,5 2-19-15,-2-1 12 0,3 0 8 16,-1-1-16-16,-2-1 3 0,1 3 11 0,2-2-5 16,-6 0 0-16,3-1 4 0,1 2 6 0,-4-1-13 15,2-1 12-15,-6-1-14 0,0-1 0 16,-2 1 7-16,8 1-9 0,-4-1 20 0,-1-1-15 16,-1 0 12-16,8 1-7 0,1 2 2 0,0-2-1 15,-1 3 5-15,3 1-12 0,-2-1 7 16,1-1-18-16,-2 0 8 0,2 1 18 0,-4-1-3 15,3 0-21-15,-1 0 15 0,-1-2 2 16,1 0 2-16,-4 2-4 0,2-1 8 0,-3-1-6 16,-2-1-5-16,-3 1-7 0,7 0 10 0,-1 2-7 15,-2-1 12-15,5 0-2 0,-2 0-3 16,2 1 0-16,0 0-9 0,-2-3 8 0,1 2 12 16,-1 1 5-16,0-2-4 0,-5 1-1 0,0-1-11 15,-2-1 3-15,-1 0-2 0,-10 0-10 16,9 0 9-16,0 0 18 0,-1 0-10 15,6 0-19-15,2 0 2 0,3 0 13 0,0 0 0 16,1 0-8-16,1 0 10 0,22 12 2 0,-18-7-3 16,-4 0-10-16,0-2 5 0,2 2-8 15,-2-1 9-15,0 0-15 0,-1-2 21 0,-1 2-2 16,-2-1-3-16,-3-2-13 0,-14-1 5 0,11 0 6 16,0 0-13-16,-2 0 11 0,-1 0 4 0,-1 0 8 15,1 0-4-15,-1 0-7 0,0 0-12 16,6 0 17-16,3 0 1 0,19 9 9 0,-19-8-12 15,2 1 4-15,1 0 6 0,-2 1-18 0,2-1 10 16,0 2-6-16,-2-1 1 0,2-2-7 16,-6 0 12-16,0-1 0 0,5 0-1 15,-2 2 0-15,-5-1-16 0,1 1 8 0,6 3 10 16,1-3-14-16,-1-1 16 0,0 2 5 0,3-1-11 16,-8 0-11-16,3 0 19 0,-1 0 1 0,-4 1-21 15,4 0 31-15,-4-2-14 0,0 0-8 0,-11-1-4 16,8 0 13-16,0 0 2 0,-1 0-20 15,1 0 33-15,-8 0-15 0,8 0 5 16,-1 0-8-16,0 0 4 0,-1 0 2 0,2 0-23 0,-1 0 21 16,0 0-15-16,7 0 12 15,-1 0 8-15,4 0-3 0,15 9 7 0,-19-6-6 0,-2-1-5 16,0-1 7-16,-2 0 8 0,-2-1-1 16,-1 1 11-16,0 0 6 0,-1-1-31 0,-5 0 12 15,0 0-1-15,0 0 1 0,8 0-9 0,-8 0 14 16,6 0-10-16,-6 0-1 0,0 0-18 15,9 0 8-15,-9 0 9 0,7 0-18 0,-7 0 5 16,0 0 6-16,0 0 15 0,6 0-7 0,-6 0 9 16,0 0-11-16,0 0-5 0,7 0-5 0,-7 0 1 15,0 0-8-15,0 0 10 0,0 0-8 16,0 0 8-16,0 0-6 0,7 0 19 16,-7 0-26-16,0 0 12 0,8 0 0 0,-8 0 9 15,0 0-7-15,1 0-9 0,-1-1 5 0,1 1 3 16,-1 0-15-16,1 0 36 0,-1 1-28 0,0-1 16 15,0 0 18-15,1 0-8 0,-1 2 24 16,0-2 0-16,0 0 0 0,0 0-12 16,1 0-9-16,-1 1-7 0,0-1 9 0,1 0-3 15,-1 0-5-15,0 0-2 0,0 0 3 0,0 0-7 16,1 0 17-16,-1 1-19 0,0-1 14 0,0 0-15 16,0 0-11-16,-1 0 20 0,1 0-2 15,1 1-4-15,-1-1 5 0,0 1-8 0,2 0-15 16,-2 1 1-16,0 0-7 0,2 2 44 0,-1-1-22 15,0 1-24-15,0-1 20 0,0 1 3 16,1-1-14-16,-2 1 0 0,2-2 8 0,-1 2 9 16,0-1-30-16,0-1 14 0,2 0 20 15,-3 1 3-15,1-1-10 0,0 0-13 0,-1-1-5 16,1 2 17-16,-1-2 19 0,0 1-27 16,1-1-5-16,0 0 11 0,-1 1-15 0,0 1 24 15,0-1-27-15,0-1 30 0,0 3-36 0,0-4 0 16,0 0 10-16,0 0 32 0,0 8-7 15,0-2-34-15,0-6-2 0,0 8 34 0,0-2-7 16,-15 14-16-16,13-10 13 0,0-2-19 16,0-1 32-16,1 0-32 0,-1 0 20 0,-6 6 21 15,5-5-3-15,0 0-47 0,-1-1 16 0,2 1 23 16,1-1-27-16,-1-2-2 0,0 1 2 16,0-1 21-16,2 0-21 0,-2 2 6 0,1-2-5 15,-1 1 18-15,2 1-15 0,-2-1 15 16,0-1-14-16,0 1 3 0,-1 9 20 0,-1-4-8 15,1-1-15-15,2-2-3 0,-1-1 20 0,0 2-10 16,0-2-26-16,0 0 0 0,0 8 7 0,-3 0-14 16,0 0-9-16,-1 2-19 0,2-3-32 15,-2 1-10-15,1 1-20 0,-2-3-39 0,1 4-24 16,-7-1-101-16,2 0-163 0,1 1 0 16</inkml:trace>
  <inkml:trace contextRef="#ctx0" brushRef="#br0" timeOffset="-202762.457">15328 17237 48 0,'0'0'59'0,"0"0"-3"0,0 0 4 0,0 0-17 0,0 0 11 16,0 0-2-16,0 0-28 0,0 0 39 16,0 0-21-16,0 0 3 0,0 0 4 0,0 0-8 15,0 0 8-15,0 0-10 0,0 0-2 16,0 0 3-16,0 0-6 0,-25 6-2 0,25-3 0 15,0-2-8-15,0 1 3 0,0 1 1 0,0-1-15 16,0 3 12-16,0-2-4 0,-2 2 17 0,2-2-20 16,0-3 7-16,0 0-12 0,0 7 6 15,0 1 2-15,0-2-1 0,0 0-12 0,-8 17 11 16,3-8 4-16,2 1 0 0,0-1-6 16,1 0 2-16,-2 1 2 0,1-1 3 0,-1 2-7 15,2-4 2-15,-2 3-6 0,-1-1 12 0,1-1-19 16,1-2 17-16,-3 5-2 0,1-2 8 0,0 3-17 15,-2-1 15-15,3-5 0 0,3 7-9 16,-3-3-8-16,-2 0 13 0,1-3-4 16,2 3-4-16,0 0-4 0,-2-4 0 0,5 0 13 15,-2-2 5-15,2 0-4 0,-1-2 2 0,1-8-23 16,0 7 6-16,0 0 14 0,0-2-14 16,0 2 7-16,0-1 6 0,0-6-23 0,0 9 21 15,0-2-20-15,0 0 16 0,0-1-6 0,0 8-4 16,0 1 13-16,0-1 11 0,0-1-24 15,0-1 14-15,0-1 1 0,0-1-9 0,0-1-2 16,0-2-7-16,12 4 5 0,-11-6 3 0,-1-5-11 16,0 0 14-16,0 0 7 0,0 0-27 15,0 7 29-15,0-7-6 0,0 0-11 0,0 0 15 16,0 0-9-16,0 0-17 0,0 0-5 0,0 0 17 16,0 0 2-16,1 9 0 0,-4-10-12 0,3 2 0 15,1 1 6-15,-1-4-2 0,2 4-4 16,-2 1 18-16,1-2-13 0,0 2-5 0,0-2-4 15,-1 0 6-15,2-1 7 0,3 0 8 16,3 0-15-16,3-3 7 0,-3 1-18 0,4-2-5 16,3 0-30-16,-2-2-35 0,7 0-25 0,2 2-37 15,-3-8-53-15,-1 6-135 0,7 0 2 0,1-3 1 16</inkml:trace>
  <inkml:trace contextRef="#ctx0" brushRef="#br0" timeOffset="-199818.583">21620 18126 19 0,'0'0'100'0,"0"14"-1"0,16-14-2 0,8 18-7 15,-19-16-5-15,3-1-6 0,4 1-3 0,1 0 16 16,-1 0-15-16,1 0-2 0,2-1-10 16,-3 2-1-16,4 0 6 0,-1-2-4 0,5 3-20 15,0-2 12-15,-1 0-3 0,-9-2-1 0,5 0-20 16,2 0 23-16,19 13-5 0,-17-12-21 15,1 3 5-15,1-1-6 0,-1-1-10 0,-4 0 2 16,3 3 6-16,0-3-13 0,0 2 13 0,-1-2-14 16,4 2 19-16,-1-1-27 0,2 0 27 15,0-3-14-15,4 1-9 0,-1 3 8 0,4 0-2 16,4-4-2-16,-2 2 14 0,3 5 1 0,4-5-16 16,0-1 10-16,0 1-6 0,-2 0-1 15,2-1-10-15,-1 2 15 0,-3-2 6 0,0 1-9 16,1-1 4-16,-6 1-7 0,-17-2 10 15,8 0-17-15,3 0 17 0,2 0-19 0,-1 0 4 16,1 0 13-16,28 9-17 0,-24-8-3 0,4 2 3 16,1-1 20-16,6-1-4 0,1 0-20 15,4 1 20-15,0-1-7 0,0 1 2 16,-1-1-18-16,-4 0 17 0,3 0-11 0,-3-1-2 16,-2 1-1-16,-1 0 15 0,-1-1-12 0,-2 0-11 15,-2 0 22-15,-5 0 12 0,-9 0-12 16,5 0-10-16,6 0 7 0,0 0-2 0,3 0-10 15,0 0-8-15,0 0 20 0,2 0-2 16,4 0-8-16,2 0 4 0,3 0-14 0,-3 0 20 16,-1 0-18-16,0-7 17 0,-1 7-19 0,0 0 31 15,42-12-26-15,-42 10-5 0,2 0 7 16,-1 2 2-16,1-5 2 0,-4 2-1 0,-3-1-3 16,-2 2 20-16,0-3-13 0,1 0-7 0,-4 4 3 15,2-4 13-15,2 3 6 0,-1 0-4 16,4 2 7-16,-2-4-2 0,4-2-17 0,-5 4 14 15,5-3-3-15,1 0 1 0,-3 2 4 16,6-1-4-16,-4 1-3 0,3 1-23 0,-24 2 31 16,11 0-5-16,5 0-5 0,1 0-19 15,2 0 27-15,1 0-10 0,-2 0 7 0,-2 0-9 16,1 0-1-16,31 11 3 0,-29-7 13 0,-7 0-15 16,5 0-13-16,0-2 13 0,5 0-3 15,-6 2 7-15,5-1 16 0,0-1-41 16,-5-1 4-16,8 0 24 0,-3 0 0 0,-15-1-29 15,7 0 1-15,6 0-1 0,1 0-8 0,3 0 17 16,1 0 20-16,-3 0-1 0,-2 0-2 0,0 0-22 16,-3 0 27-16,1 0-8 0,-2 0-35 15,-1 0 18-15,0 0 5 0,1 0-16 0,1 0 32 16,33 2 12-16,-34-2-33 0,4 5 9 0,-1-4-3 16,1-1 6-16,0 2-19 0,3-2 22 0,1 1-2 15,-2 1-12-15,2 0 28 0,-1 0-14 16,-3 0-6-16,2 0-8 0,-2 1 7 0,-3-2 7 15,1 3-19-15,-3-3 3 0,4 0 16 16,-20-1-19-16,8 0 1 0,6 0 9 0,0 0-1 16,2 0 1-16,26 10-16 0,-25-4 8 15,-18-6-4-15,9 0 16 0,5 0 11 16,5 0-15-16,1 0 16 0,2 0-18 0,2 0-13 16,45 11 16-16,-41-7-22 0,1-4 9 0,-9 3-3 15,1-2 15-15,0 0-2 0,-4 2-32 16,2-2 19-16,-17-1 6 0,7 0 4 0,4 0-15 15,-1 0 26-15,0 0-31 0,-1 0-3 16,-1 0-4-16,0 0 11 0,1 0 11 0,0 0 4 16,26 8-16-16,-26-6 11 0,-3 0-5 0,6 1-8 15,1 2 17-15,0 1 6 0,3-5 2 16,3 0-31-16,-19-1 13 0,7 0 6 16,5 0 12-16,2 0-7 0,1 0 0 0,0 0 6 15,28 9-2-15,-31-8-6 0,-14-1 12 0,4 0-14 16,5 0 8-16,2 0 6 0,1 0-2 15,-2 0 8-15,2 0-13 0,-1 0-14 0,0 0 14 16,26 10-2-16,-28-8 0 0,2-1 4 0,-2 0 4 16,-2 2-8-16,2 0 3 0,-6-2-2 15,-7-1-2-15,4 0 0 0,5 0 6 0,3 0-2 16,0 0-1-16,1 0 10 0,2 0-8 0,2 0-6 16,1 0 4-16,3 0 5 0,2 0 11 15,-1 0-17-15,37 11-13 0,-33-8 21 0,-3 1-4 16,0-1-8-16,-3-1-2 0,-1 0 11 15,-4 0-1-15,3 0-4 0,-3-1-3 0,0-1 1 16,-3 1 7-16,0 0-2 0,-3-1 3 0,-10 0-2 16,5 0-12-16,1 0 10 0,3 0 8 15,1 0-3-15,0 0-15 0,21 11 18 0,-21-9-17 16,3-1 17-16,-1 2-13 0,2 1 0 16,-5-1 23-16,-8-3-12 0,6 0 8 0,2 0-5 15,0 0-2-15,1 0-11 0,2 0 12 0,0 0-12 16,-3 0 13-16,3 0 7 0,1 0-25 15,21-7 8-15,-22 7 10 0,6-1-10 0,-3 1-7 16,-9 0-4-16,5 0 16 0,3 0 5 16,0 0-12-16,26 11 8 0,-27-8 6 15,1 2-10-15,-3-3 2 0,-2 0 17 0,-1-2-14 16,-3 2-8-16,0-1-9 0,-2 0 24 0,-1 0-17 16,-11-1 14-16,10 0-19 0,-2 0 22 0,-1 0-23 15,0 0 21-15,1 0-18 0,-8 0 17 16,8 0-19-16,-1 0 7 0,-1 0 1 15,-6 0 15-15,9 0-21 0,-2 0 21 0,2 0-10 16,-5 0 0-16,4 1 10 0,-8-1-4 0,0 0 1 16,0 0 8-16,0 0-23 0,8 0 20 15,-1 0 11-15,-7 0-17 0,0 0 12 0,7-1-12 16,-7 2 4-16,-1-2-9 0,1 6 15 16,-1-6-15-16,2 1 3 0,-1-2-5 0,-2 1-5 0,0 0 6 15,0 0 5-15,0 1 15 0,1 0 11 16,0 0 7-16,-2-1 4 0,1-2 3 0,-1 3 11 15,1-2 27-15,0 0 4 0,0 4 9 16,-1-2 3-16,3 0 12 0,-1-4 17 0,1 4 8 16,-1 3 3-16,1-3 3 0,0-1 2 15,0 2 1-15,5-2-16 0,-4 1 0 0,0 0-24 16,-1 0-13-16,2 5 8 0,-2-8-28 0,3 3-4 16,-3 0 2-16,2 2-7 0,1-4-19 0,2 0-46 15,-3-1-15-15,0-5-43 0,-1-5-49 16,-1 5-60-16,1-6-65 0,-1-8-853 0,0 9 0 15,-14-23 1-15</inkml:trace>
  <inkml:trace contextRef="#ctx0" brushRef="#br0" timeOffset="-197287.902">30913 15307 49 0,'0'0'46'0,"0"0"-1"0,0-13-29 16,0 13 17-16,0 0-15 0,0 0 43 0,0 0-27 16,0-13 2-16,20-2-4 0,-20 12-3 15,-1 1 17-15,0-1-15 0,1 1-8 0,0 0 2 16,0 0-7-16,0 1 15 0,0 0-6 0,-1 0 12 15,1-3-30-15,-1 2 11 0,1 1 1 16,-1 0-25-16,1 1 29 0,0 0-15 0,0-2 1 16,-1 2-9-16,0 0 18 0,1 0-18 0,-2 0-8 15,2 0 0-15,-1 2 27 0,0 0-16 16,0-1 5-16,-1 2-3 0,0-1 5 0,-1 0-7 16,1 1 11-16,0 0-22 0,-1 1-1 0,-1 0 22 15,2 0-7-15,0 2-15 0,-4 5 18 16,1-1-2-16,0-1 5 0,0-1-3 15,0-1 0-15,-2 5-6 0,-1 0-13 0,1 1-7 16,0 0 26-16,-3-1-2 0,3 3-8 0,-1-3 29 16,-1 1-22-16,1-1-1 0,-1 1-16 0,0-1 14 15,-1 2-20-15,2-1 21 0,-1 0 4 16,-1-2 13-16,4 1-5 0,-1 0-17 0,-1 0-7 16,1 1 7-16,2-3 4 0,-1-2-5 0,-1 5 4 15,0 1 1-15,-2-2 12 0,2 2-8 16,0-1-7-16,0 0 20 0,-1 1-26 0,1 0 26 15,-1 2-22-15,0 0 20 0,0 2 2 0,0 0 2 16,3 2-7-16,-4-2-5 0,-1 1 2 16,2-2 0-16,0 1-4 0,-1 1-9 0,-1 1 6 15,1 1 16-15,1-5-17 0,0 3 7 16,0 2-10-16,0-1-1 0,0-1 15 0,-1 0-3 16,2-1-5-16,1-2-9 0,-1-2 0 0,0 3 12 15,1 1 4-15,0 0-16 0,2-5 23 16,0 4-11-16,-3-1-9 0,-1 1-8 0,4 1 10 15,-2 1-8-15,-2-2 5 0,2 2 10 16,-2-1 1-16,1 0-16 0,-2 1 4 0,2 0 13 16,-2-2 4-16,1 1-10 0,0-2-1 0,-1 3 9 15,0-1-14-15,1-1 6 0,0 1-3 0,-2-2-1 16,3 2-7-16,-1-2 13 0,1 2-11 16,-3-1-1-16,3 1-6 0,-1-1 15 0,1 1-3 15,-1 1-13-15,0-1 1 0,1-1 12 16,0 1 1-16,-2 0 8 0,2 0-9 0,0 0-2 15,0-1 5-15,-1 4-9 0,2 0 2 0,0-4 2 16,0 2-2-16,-1 0-6 0,-1 2 5 16,1-2 7-16,0 1-3 0,1 1-2 0,-1-1 20 15,3 1-17-15,-1-1 3 0,1 3 8 0,0 1 5 16,-1 0-2-16,3 2-11 0,-4 0 12 16,3-1-10-16,-1 1 8 0,-1-2-6 0,0 3-2 15,0 0 2-15,0 0-2 0,-1-1 1 0,0-1-4 16,1 0 3-16,0-1-10 0,-1-1 3 0,1-1 3 15,0 1 0-15,2-4 0 0,0 3-3 16,-2-2 10-16,4 2-10 0,-3-1-2 0,1 1 4 16,-1-1-2-16,-1 0 10 0,3-2-1 15,-1 1-16-15,-1-1 16 0,2-2-17 0,-2 1 4 16,-1-1 10-16,4-1 8 0,-2 0-10 0,0-2-9 16,0 1 12-16,1-4-3 0,0-1-13 0,2-1 2 15,-2 14 16-15,-1-1-13 0,3-2-1 16,-2 1 2-16,0-2 0 0,2-2 18 0,0 5-22 15,0-14 14-15,0 7-7 0,0 4 8 16,0 0 2-16,0 2-7 0,0-2-5 0,0-2 9 16,0-1 1-16,0-2-17 0,0-2 10 15,0 1-7-15,0-2 11 0,0-1 1 0,0-1-7 16,0-2 3-16,0 2 1 0,0-2 3 16,0 0 15-16,0 0-22 0,0 0 19 0,0 0-9 15,0 1-3-15,13 10-7 0,-8-12 3 0,0 3 20 16,2-1-12-16,-3-2-8 0,2 1-7 15,1 0 26-15,0 1-11 0,-2 0 5 0,2-2-14 16,-2 0-7-16,3 1-9 0,-4 0 22 16,0-2-17-16,1 6 19 0,-2-7-8 0,2 2 13 15,-2 0-19-15,-1-2 3 0,3 1-11 0,-5-5 18 16,0 0-5-16,0 0 9 0,0 9-15 0,0-9 1 16,0 8-1-16,0-8 4 0,0 7 4 15,0-7-12-15,0 0 3 0,0 7 16 0,-7 4-14 16,5-9 9-16,-1 3-9 0,-2-1 3 15,1 1 3-15,1-2 1 0,0 1-11 0,1 1 13 16,2-3-4-16,-1 2 7 0,-1-1-1 0,-1 1-9 16,3-2 6-16,0-2-5 0,0 0 8 0,0 0-13 15,0 0 5-15,0 7-2 0,0-7 7 16,0 0-10-16,0 5 6 0,0-5-6 0,0 0 13 16,0 9-2-16,0-9-2 0,0 0-5 0,0 7-5 15,0-7-3-15,0 0 25 0,0 0-14 16,0 7-17-16,0-7 21 0,-7 6-23 0,8-6 10 15,-2 2-20-15,2-3-9 0,0-4-17 16,1 5-15-16,2 3-57 0,-2-4-26 0,-2-6-99 16,-4 3-84-16,5-3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7-22T11:09:47.56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15353 502 201 0,'-15'-15'212'0,"15"15"-12"16,0-13 29-16,-25-8-27 0,21 14 22 0,-5 3-60 15,8-2 16-15,1 1-16 0,1 0-18 16,-1 2 17-16,-1-1-21 0,1 2-4 0,1 1-6 16,-1 0-33-16,-1 1-40 0,3-2 16 0,-2 2-39 15,-4-1 50-15,5-1-54 0,0 0 45 16,1 0-40-16,0 8 0 0,0-3-3 0,-4-2 11 15,5 0 9-15,1 3-26 0,0 2 3 16,3 4-3-16,-2 6 1 0,0-1 7 0,0 4 8 16,0-3 16-16,4 5-35 0,-1 4 29 0,2 4-25 15,-3 2-7-15,2 6 21 0,0 6-3 16,-4-3 3-16,2 12-36 0,-2 2 29 0,0 3-12 16,-1 7 11-16,1-8-17 0,-1-3 10 0,-1 3-5 15,-1 4 4-15,3 9-5 0,-2 8 4 16,0 6 8-16,2 7-11 0,-3 6-4 0,3 6 13 15,-3 9-8-15,4 6 15 0,0 8-10 0,-1 6 4 16,3 15-1-16,5 92 5 0,-2-41-2 16,1 43 7-16,-1-48-11 0,0-24 1 0,9 85-2 15,-1-10 4-15,5 5-10 0,9-3 7 0,-4 15-12 16,4 3-3-16,0 0 12 0,2 2-10 16,-7 5-11-16,10 3 9 0,2 17 7 15,-2 19 0-15,1 14 11 0,-7-1-20 0,-3 12-2 16,-3 3 20-16,-8-9-2 0,-2 5-6 15,-5-1 0-15,0 6-8 0,-5-2-2 0,1-3-12 16,-3 4 11-16,-2 0 5 0,9 22-20 16,-1 2 22-16,1-6-14 0,4 4 17 0,2 2-24 15,2-3 28-15,0-9-16 0,2 10-2 0,-2 1-24 16,1 0-10-16,1-3-16 0,-3 2-14 16,0-2-2-16,0-2-16 0,-4 3-15 0,-2-4-19 15,-4 1 16-15,1-4-35 0,-1-7-12 0,-2 1 4 16,-6-6-21-16,0-174-46 0,-20 316-714 15,0-228 1-15</inkml:trace>
  <inkml:trace contextRef="#ctx0" brushRef="#br0" timeOffset="5992.753">15872 1154 63 0,'0'0'215'0,"0"0"-12"15,0 0 5-15,0 0 24 0,0 0-26 16,0 0-8-16,0 0-23 0,0 0-14 0,0 0 35 15,0 0-30-15,0 0-8 0,0 0 9 0,0 0-35 16,0 0 1-16,0 0-7 0,0 0-16 0,0 0 5 16,0 0 5-16,0 0-18 0,-15 10-1 0,13 2-4 15,0-3-6-15,1 5-8 0,-2 1 13 16,1-1-13-16,-1 0-10 0,0 3-5 0,1 4 0 16,2-10-7-16,0 6 0 0,0 2 5 15,0 3-7-15,0 1 1 0,0 0-10 0,0 1-10 16,0 1 17-16,0 0-29 0,0 0 14 0,0 0-2 15,0-2-4-15,0 0 3 0,0-5-12 16,0 1-11-16,0 0 10 0,0-2-6 0,0-4-12 16,0-1-3-16,0-3 9 0,0-1 12 0,0-1-22 15,0-7 2-15,0 5 7 0,0-5 7 16,0 7-7-16,0-7-19 0,0 0-2 0,-7 3-6 16,8-7-6-16,0-2-24 0,3-11 1 15,1 1-13-15,-5-2-12 0,0 9 13 0,0-6 0 16,0-1-4-16,0-2-4 0,0-1-7 0,0-1 26 15,-12-21-13-15,7 21-10 0,2 0 22 16,0-1-5-16,2 5-19 0,0-3 2 0,-1-5 25 16,-3-1 9-16,5 14-5 0,0-4 6 0,0-1 17 15,0 0-22-15,0 0 15 0,0 2 19 16,0 2-7-16,0-2 20 0,0 3-18 0,0 0-6 16,0 1-4-16,0 1 5 0,8 2 20 15,-8 0-21-15,0 7-8 0,6-9 21 0,6-9-9 16,-9 13 1-16,1 2-18 0,1 1 23 15,-1-1-20-15,0 1 17 0,-1 4-29 0,0-4 23 16,-2 0 9-16,-1 2-12 0,3-1-16 0,-4-2 46 16,4 2-10-16,-1 1-11 0,-4 0 31 15,4 1-27-15,-2-1-3 0,-1-1-3 0,3-2 24 16,7 0 2-16,4 0-31 0,6-1 2 16,8-1-59-16,2-5 0 0,-1 1-8 15,10 0-32-15,0-3-29 0,4 1-25 0,-5-1-12 16,2 3-46-16,-5-3-358 0,-8 4 0 0</inkml:trace>
  <inkml:trace contextRef="#ctx0" brushRef="#br0" timeOffset="6312.585">15761 1422 51 0,'-4'3'200'0,"3"-2"-18"0,0 3 8 15,0-2-1-15,-1 0-14 0,4-1 13 0,-1 2-26 16,3-3 3-16,-1 1-3 0,1-1-32 0,3 0-23 16,1-1-1-16,11 1-45 0,-9 0-54 15,5 0-19-15,20-8-66 0,-14 3-48 0,-1-3-107 16,6 4-174-16,-1 0 0 0</inkml:trace>
  <inkml:trace contextRef="#ctx0" brushRef="#br0" timeOffset="6814.337">16293 1297 78 0,'1'-5'163'0,"-1"4"3"0,-2-3 0 0,1 4 0 15,0 1-6-15,-2 2-16 0,-2 0-8 16,1 1 10-16,-3-1-11 0,1 1 19 0,-6 6-41 15,-1-1 9-15,1 4 18 0,0-2-34 0,-1 3 4 16,1-3-25-16,-2 0-16 0,3 1 26 16,2 2 0-16,1-1-16 0,1 1-17 0,1-2-53 15,5-1-16-15,0-2-11 0,1-1-14 0,0-8-7 16,0 0-32-16,0 8-11 0,11 4-13 16,-5-10-15-16,8 6-19 0,-3-7 4 0,2 0-26 15,-13-1 42-15,15 0-48 0,0 0 34 16,2 0 10-16,15-15 11 0,-17 9 59 0,-6 0 7 15,4-1-2-15,-3-1 25 0,-4 1 8 0,-1 0 14 16,-3 0 15-16,0 0 4 0,-2 1-3 0,0-2-1 16,0-2 16-16,0-2-32 0,-12-15 11 15,6 15-24-15,-4-6-12 0,3 5-58 0,4 2-7 16,-2-1-67-16,1 7-146 0</inkml:trace>
  <inkml:trace contextRef="#ctx0" brushRef="#br0" timeOffset="7271.753">16582 1251 47 0,'-7'2'178'0,"2"2"6"0,-4 1-22 0,0-1 35 16,1 1-31-16,-2 4-3 0,1-4-14 16,-2 4-5-16,0 0 6 0,1 2-39 0,-1-1-1 15,3 1-25-15,-1 0-8 0,2 1 17 0,3-3-22 16,1 1-8-16,1 0-40 0,1-1-11 15,1-2 0-15,0-7-12 0,0 7-6 0,0 4-21 16,11 10-9-16,-5-14-8 0,0 1-14 0,-2-2-8 16,1-2-5-16,9 2-25 0,-3-2 26 15,-2 0-36-15,1-3 13 0,-1 0-3 0,0-1 5 16,-9 0 7-16,13 0 18 0,0 0 1 0,14-15 46 16,-18 7-12-16,-2 3-16 0,0-1 29 15,-1-6 19-15,-3 1 24 0,-3 0-24 0,1-1 28 16,-1 0-8-16,0-5 15 0,-12-19 0 15,7 19-25-15,2 1-12 0,-5 5-7 0,2 1-41 16,0 3-27-16,-1 4-51 0,0-2-106 16</inkml:trace>
  <inkml:trace contextRef="#ctx0" brushRef="#br0" timeOffset="8042.293">16986 1030 119 0,'0'-2'196'0,"-2"0"-23"0,4 0 21 16,2 2-1-16,-5-1-8 0,-2 1-6 16,1 1-21-16,1 1 0 0,1 3 2 0,-2-1-22 15,4 3 24-15,-5 1 18 0,-4 1-11 0,7 3-1 16,0-5 8-16,0 4-18 0,0 1-15 16,0 2-3-16,0 1-12 0,0 2-5 0,0 1-39 15,0 1 12-15,0 0-13 0,0-1 5 0,0-2-25 16,0 2 5-16,0-1-20 0,0 2-4 15,3 20 6-15,-2-20-6 0,0-1-9 0,0 1 1 16,-1-6-3-16,1 0-10 0,0 3-1 16,-1-4 3-16,1 0-8 0,0-6-8 0,-1 0-4 15,1-1-23-15,1 1 21 0,0-1-4 0,-1-3-16 16,1 0 12-16,0-1-24 0,0 0 5 16,0 0-11-16,0-2-19 0,0-1 38 0,-1 1-30 15,0-2 0-15,-1-2 14 0,1 1 3 16,-1-2-49-16,-2 0 40 0,-2-7-21 0,4 13 10 0,-10-23 29 15,1 12-51-15,2 2 16 0,2 2 25 16,-2 3 0-16,0-1 4 0,2 2 18 16,-2 0-20-16,-8-2 7 0,1 3-8 0,3 2 15 15,-1 0 4-15,3 0 12 0,-5 0 14 0,-3 0-15 16,-17 16-9-16,16-10 56 0,2 1-6 16,1 0-9-16,-1 0 15 0,3 2-22 0,2-1 3 15,-2 0 6-15,3-3-33 0,1 6 17 16,5-5 3-16,3 5 5 0,0-6-27 0,1-5 22 15,0 0-24-15,15 21 8 0,-5-14-73 0,4-1-1 16,3-1-19-16,-1-3-35 0,-9-2-48 0,7 0-53 16,3 0-525-16,0 0 1 0,24-14 0 15</inkml:trace>
  <inkml:trace contextRef="#ctx0" brushRef="#br0" timeOffset="9256.346">17844 928 60 0,'-2'-4'178'16,"0"3"0"-16,1 1-12 0,-1-3 22 0,2 2-2 16,-1 2 7-16,1-2-24 0,0 1 14 15,0 1-7-15,-2-1-3 0,3 0 15 0,-3 1-36 16,2-2 18-16,0 1-20 0,0 0 21 0,0 0-22 15,0 0-15-15,0 0-7 0,0 0-22 0,0 0-4 16,0 0-8-16,-2 28-11 0,-2-14 9 16,4-7-15-16,0 4-1 0,0 5-8 0,0 4-1 15,0 1-7-15,0 2-10 0,0 4-2 0,0-2-11 16,0 2 6-16,0-4 3 0,0-1-5 0,0 0-22 16,0-1 21-16,0-1-6 0,0 0-12 15,0-2-5-15,0 0 2 0,0-1 18 0,0-3-29 16,0-4 17-16,0 1-17 0,0-3 4 15,0-2-6-15,0-6 3 0,0 7-12 0,0-7-2 16,0 7-13-16,0-7-2 0,0 0-18 0,2 9 7 16,0-10-44-16,-1-2 21 0,-1-1-37 15,1 0 26-15,0-2-17 0,-2-15-7 0,1 10 2 16,0 0-10-16,0-5 8 0,-11-14 3 16,2 18 19-16,0-1 13 0,-2-1-12 0,0 7 9 15,-3-2 14-15,-2 3-2 0,2 3 37 0,-4 0-11 16,0 2-17-16,8 1 33 0,-3 0 6 15,-19 10-11-15,17-4 9 0,-1-3 11 0,0 7-18 16,3-1 9-16,4 0 33 0,0 0-22 16,7-4 19-16,-2 2-11 0,1 0 5 0,1 2-12 15,2-3 6-15,0-6-20 0,0 6-3 16,11 16-8-16,-1-8-8 0,-1-1 40 0,5-4-23 16,1 1-31-16,3-1-15 0,-1-3 18 15,4-2-49-15,3-1 11 0,1-1-31 0,-14-2 6 16,6 0-24-16,6 0 16 0,28-14-25 0,-25 7-2 15,0-1 21-15,1-2-21 0,-1 1 6 0,8-8 10 16,-4 0 11-16,-4 1 26 0,-2 0-27 16,-5-1 30-16,-2 5 39 0,1-6-10 15,-7 5 28-15,-5 1 7 0,2 1 12 0,-2 1 28 16,0-1 0-16,-1 4-8 0,-1-3 24 0,-3 3 6 16,-1 7 10-16,0 0-4 0,0-8 19 0,0 8-23 15,0-8 23-15,0 8 6 0,0-7-1 0,-12-7-11 16,9 12-4-16,-3-3 9 0,-2 4-8 15,0-1 14-15,1 1 20 0,-2 1-6 0,9 0-17 16,-9 0-10-16,-8 9 1 0,8-2 21 0,-2 1-4 16,2 4-30-16,-1 1-10 0,5 0 3 15,1-1 13-15,-2 1-5 0,3 2-13 0,3-9-5 16,0 2 9-16,0 1-23 0,0-1 4 0,0 1-17 16,0 0-18-16,16 13 1 0,-6-12-8 15,2 0-35-15,2-1-10 0,-1-2-63 0,4-1-6 16,0-3-52-16,-4-2-8 0,7 0-38 0,-11-1-429 15,4 0 0-15,-1 0 0 0</inkml:trace>
  <inkml:trace contextRef="#ctx0" brushRef="#br0" timeOffset="9542.364">18390 924 153 0,'-2'-4'227'15,"3"-1"14"-15,-1 2-24 0,-1 3 2 0,0 0-22 16,2-2 11-16,-4 4-28 0,1-4 28 16,3 4-23-16,0 1-31 0,-2 3 20 0,-1 3-9 15,3 1 8-15,1 0 3 0,-2-3-10 0,0 2-18 16,0 3-6-16,0 4-7 0,0 2 3 0,0 0-33 16,0 0-9-16,0 2 2 0,0 2-22 15,9 23 16-15,-7-16-9 0,-2-8-18 0,2 2 1 16,-2-7-22-16,2 5 1 0,1-3 3 15,-3 1-12-15,1-5-31 0,-1-1-26 0,0-3-3 16,2-1-36-16,-2 0-6 0,2-2-83 0,-1-1-11 16,0-1-45-16,-1-2-740 0,2 2 0 0,-1-5 0 15</inkml:trace>
  <inkml:trace contextRef="#ctx0" brushRef="#br0" timeOffset="10061.958">18240 1151 81 0,'21'-6'91'0,"2"1"1"0,0-1-21 16,2-1-7-16,5 0-46 0,-2 2-18 0,1 0 10 15,-1-1 4-15,2 2-23 0,-3-1 21 16,-2 1 33-16,-1-1-43 0,-6 1 10 0,-1 0 33 15,-6 0 13-15,0 3 20 0,-3 1 17 0,-2-2-1 16,-2 1-11-16,-4 1 0 0,0 0-3 16,1 3 12-16,-2-2-9 0,-4-1-24 0,-2 4 26 15,-2 1-2-15,-1 1 7 0,2-1-20 0,-5 0-10 16,2 4 21-16,0-1 3 0,0 2-29 16,-1 3-15-16,1 0 9 0,4-3-1 0,-2 2 5 15,4-1-5-15,2 1-22 0,2 1 16 16,-4-2-14-16,2 1-6 0,3-12-21 0,0 8 9 15,0 0-15-15,0-2-17 0,0-6 9 0,15 15-2 16,-11-12-9-16,0 0-4 0,-1-2 4 16,1 0 4-16,0 1 5 0,-1-2-6 0,2 1 12 15,3-4 23-15,-8 3-7 0,19-8-3 16,-12 3 20-16,1-3 22 0,-3 0-10 0,1-1 1 16,0 5 25-16,-1-1 2 0,-2-3 32 15,2 4-9-15,-5 4 9 0,0-7 1 0,0 7-24 16,12-15 31-16,-6 13-31 0,-5-4 11 15,1 6-31-15,0 0 10 0,-4 1-3 0,9 1-1 16,-1-3-29-16,-2 5-16 0,2 2-44 0,0 1 6 16,3-1-23-16,0 2-39 0,-2-3-31 0,2-2-50 15,1 1-28-15,3 4-44 0,-6-5-389 16,6-1 0-16</inkml:trace>
  <inkml:trace contextRef="#ctx0" brushRef="#br0" timeOffset="10279.087">18853 1116 219 0,'0'-9'270'0,"0"4"54"0,-1 2-49 15,2 1-7-15,-2 1-16 0,2 2-6 0,1 0-37 16,-3 0-1-16,0 0 0 0,0 2-7 16,0 4-24-16,0 3-3 0,0 0-20 0,-1-1-5 15,2-3-21-15,-4 11-19 0,3-6 6 0,-1-1-23 16,0-1-24-16,-1 0-25 0,2 0-18 15,1 0-77-15,-3 3-13 0,3-12-43 0,0 8-56 16,0-2-56-16,0 1-607 0,5-2 1 16,-4-5 0-16</inkml:trace>
  <inkml:trace contextRef="#ctx0" brushRef="#br0" timeOffset="10473.402">18839 776 155 0,'-3'-10'275'0,"1"-5"3"0,-2 6-8 0,0 4-26 15,4 4-22-15,-3-4 4 0,2-2-54 0,-2 9-30 16,3 0-24-16,2 4-52 0,0 7-29 16,1 0-38-16,-3-4-54 0,4 16-80 0,2-10-55 15,0 4-193-15,2-2 22 0,-1 1 1 0</inkml:trace>
  <inkml:trace contextRef="#ctx0" brushRef="#br0" timeOffset="10813.207">19064 756 18 0,'-2'-4'201'0,"1"1"-17"16,5 2 3-16,-7 0 14 0,3 2 22 0,-3 0-23 16,2 1-15-16,1 0 12 0,3-2 27 15,-5 9 6-15,0-1-21 0,-1 0 20 0,3 4-18 16,0-6 12-16,-4 15-15 0,1-5 3 16,1-3-32-16,-4 7 11 0,6 1-11 0,0-9-17 15,0 6-23-15,0 4-4 0,0 1 2 0,0 2-27 16,0 4-21-16,0 0-2 0,0 3-7 15,0 1-9-15,0-3 10 0,0-3-18 0,0 0-25 16,0-4-5-16,0-1-14 0,0-2-42 16,0-3-24-16,0-2-23 0,0-4-27 0,0-3-12 15,0 1-79-15,0-9-38 0,0 5-868 0,0-5 1 16,10 7 0-16</inkml:trace>
  <inkml:trace contextRef="#ctx0" brushRef="#br0" timeOffset="11897.501">15781 1888 118 0,'-48'32'150'0,"25"-27"-16"16,2 0 12-16,3 0 8 0,4-2-14 15,3 0-6-15,2 0 17 0,3-1-24 0,1 0-32 16,1-1 10-16,2 0-11 0,0-1-10 0,2 1-13 16,4-2-9-16,3 0 2 0,17-2-14 0,6-4 0 15,6 2-15-15,10-1-2 0,8-1 8 16,10-2-9-16,9 0-7 0,15-3 2 16,14 1-3-16,11-1-11 0,9 0-28 0,7-2 20 15,9 2-40-15,10-1-1 0,4 1-5 0,106-6-27 16,-61 2-17-16,-34 5 7 0,-22 2-8 15,2 0-6-15,-1 1 13 0,0 2-29 0,-6-3-6 16,-8 3-27-16,-8-2-38 0,-13 1-64 0</inkml:trace>
  <inkml:trace contextRef="#ctx0" brushRef="#br0" timeOffset="12406.632">15327 1825 93 0,'-6'0'140'0,"-1"0"-10"0,7 0 3 15,2 0 10-15,3 0-10 0,2 0 10 0,20-1-14 16,-9 1-12-16,9 0-6 0,9 0-22 0,8 0-3 15,6 0-4-15,8 0 5 0,73-10-17 16,-52 8 7-16,11-1-24 0,6-2-3 0,14 1-9 16,5 0 0-16,5-1-18 0,6 1-14 0,8 0 11 15,3 1-22-15,4-6-16 0,1 3-9 16,1 0-12-16,3-1-8 0,-1 1-18 0,-1-1 15 16,-5 2 2-16,-2-2 6 0,-2 1-26 15,-7 1-2-15,-4-1 9 0,-9 2 20 0,-8-1-25 16,-11-1-29-16,-9 2 2 0,-13 0 26 0,-9 0 10 15,-8-2-30-15,-9 2-15 0,-9-2-8 0,-8 1 23 16,-3 2 0-16,-7 0-18 0,-9-1-9 16,-4 1-25-16,-5 2-72 0</inkml:trace>
  <inkml:trace contextRef="#ctx0" brushRef="#br0" timeOffset="14596.563">27962 2912 12 0,'0'0'80'0,"26"8"16"16,-2-9-14-16,-12 1 12 0,29-6-8 0,-12 3-29 15,4 0 11-15,-1 1-11 0,7-1-10 16,6 0 8-16,1 0-5 0,1 0 5 0,6-2-23 16,1 0-2-16,1 0-10 0,5 1-1 15,3-2-25-15,1-2-27 0,2 1 16 0,0 0-6 16,6 0-15-16,-4 0 11 0,3 0-49 0,-2 0-1 16,-3-1-6-16,-5 1-7 0,-3-1-3 0,-4 0-26 15,-6 1-22-15</inkml:trace>
  <inkml:trace contextRef="#ctx0" brushRef="#br0" timeOffset="16591.962">27982 3003 58 0,'0'0'118'0,"0"13"7"0,0-13-3 0,0 0 10 16,0 0 13-16,0 0 8 0,0 0-6 16,0 0-10-16,0 12 3 0,0-12 6 0,0 0-9 15,-14 16-11-15,16-15 8 0,-2 0-29 16,1-1-8-16,-1 0-3 0,1 2 6 0,0-2-4 15,-2 1-32-15,1-1 7 0,1 0-34 0,-1-1 4 16,1 1 1-16,1-2-2 0,-1 1 13 0,2-1-6 16,-1 0 16-16,2-1-29 0,-2 0-23 15,0-1 18-15,-1-1 10 0,3 0-16 0,2-9-7 16,-1 0 15-16,2-4-7 0,-2 1-22 16,1-3 8-16,1-2 31 0,2-1 0 0,-2-3-12 15,2-3-34-15,-2 4 12 0,-1-3 11 0,3-2-32 16,0 0-5-16,-2-2-3 0,2-1 31 0,-2 1-17 15,0-1-9-15,1 0 15 0,-2-1-8 0,2 2 7 16,-2 2 15-16,-1-1-15 0,0 1 31 16,-1 0-39-16,0 1 13 0,4 0-13 0,-4-1 42 15,3-1-24-15,-3-1 3 0,2 1 14 16,0-3-22-16,1 3 15 0,-1-2 9 0,2 0-42 16,0 1 33-16,2 0-22 0,-1-1-6 15,2 1 6-15,-3 2-10 0,1-3 30 0,0 5-30 16,0 1-9-16,-1 1 33 0,-1 0-8 0,0 0 24 15,4-1-33-15,-3 4 2 0,-1 1 6 16,1 2-20-16,-2 0 19 0,-1 1-26 0,1 2 31 16,-1-1-4-16,2 3-10 0,-2 0 10 0,0 4 2 15,-2 1-5-15,2 2-6 0,-3 2-4 16,-1 0 17-16,0 2-14 0,1 0 19 0,-2 0-11 16,2 1 15-16,-2 1-5 0,1-1 0 15,0 0-5-15,-1 1 16 0,1 0-13 0,-1 0-12 16,0 0-3-16,0 2-1 0,0 0 8 0,0 0 7 15,0 0 1-15,0 0-1 0,0 0 21 16,0 0-26-16,0 0 18 0,0 0-15 0,0-7-19 16,0 7 16-16,0 0-15 0,0 0 20 0,0 0-1 15,0 0-15-15,0 0-3 0,0 0 12 16,0 0-13-16,0 0 40 0,0-6-35 0,0 6-12 16,0 0 32-16,0 0-20 0,0 0-12 15,0 0-19-15,0 0-8 0,0 0-36 0,0 0-9 16,0 0-27-16,0 0-28 0,0 0-1 15,0 0-7-15,0 0-3 0,0 0-10 0,0 0 8 16,9 0 26-16,-4-10-4 0,-5 11 21 0,0 0 7 16,0 0 29-16,0 1-10 0,0-2 2 0,0 1 22 15,0-1 13-15,2 2 18 0,-4-1 7 16,2-1 10-16,0 0-20 0,0 1 37 0,0 0 8 16,-1-1-21-16,1-1-36 0,-1 2-34 15,0-1-52-15,-1 1-66 0</inkml:trace>
  <inkml:trace contextRef="#ctx0" brushRef="#br0" timeOffset="18604.289">28445 1499 62 0,'-16'0'129'0,"16"0"-20"0,-42-14-5 16,27 14-2-16,6 0-2 0,-8 0-4 0,-1 0-19 15,1 0 13-15,-2 0-18 0,1 0-7 0,-3 0 14 16,6 0-6-16,-1 0 8 0,5 0-14 0,0 0-3 15,-6 9-18-15,12-9 7 0,0 0-2 16,1 2-3-16,-2-2-5 0,4 0 9 0,0 0-22 16,-2 0 18-16,2 0 1 0,-1 1-6 0,3-1-4 15,0 0 5-15,0 0-11 0,0 0 9 16,0 0 11-16,-6 2-18 0,8-1 8 0,5 0-21 16,12-1-2-16,-8 0 7 0,10 0 13 15,6 0-6-15,5 0-10 0,5 0-9 0,4 0 16 16,6 0 1-16,3 0-11 0,57-10-4 0,-48 8-4 15,1-1 0-15,3 1 0 0,0 0 11 0,3-2 3 16,-4 0-25-16,5 0 5 0,3 0-7 16,1 0-7-16,-2-2 14 0,1-1-23 0,1 0 26 15,0 0-9-15,-3 2-21 0,6-3 1 16,0 0-1-16,2 2-1 0,0-1 1 0,-3 1 4 16,-1 1 1-16,-5-1-2 0,-4 2-9 15,-4 0 11-15,-4 1-30 0,-2-1 5 0,-4 0-8 16,-3 2 7-16,-3-2-11 0,-3 1 3 0,-3-1-4 15,-2 2-4-15,-1-2 4 0,-3 0-2 16,0 1-9-16,4 1 9 0,-3-1-1 0,0 2-5 16,-2-2-5-16,0 3 6 0,-3 0-24 15,1-2 22-15,1 1 24 0,-3 1 0 0,-1-1 7 16,0 1-8-16,1-2 8 0,-3-1-15 0,-4 2 7 16,-12 1 16-16,4 0-27 0,0 0 21 15,0 0 16-15,-1 0 13 0,-1 0-9 0,0 0-35 16,5 0 22-16,-1 0 9 0,-1 0-23 0,0 0 51 15,-3 0-32-15,0 0 23 0,8-10-36 16,-11 10 22-16,0-1 15 0,0 0-18 0,-1 1 28 16,-1-1-2-16,-1 1-11 0,1-2 26 0,-2 0-8 15,1 2-33-15,-1-1 20 0,-1 0 28 0,0 0-17 16,1-2-23-16,-4-2 7 0,1 3 4 16,-2-1-16-16,0 0-14 0,0 2 27 0,-3-2 5 15,3 1 13-15,0 1-11 0,0 1-11 16,0 0 11-16,2-3 7 0,-1 5 7 0,0-4-7 15,-2 2 9-15,2 0 2 0,4 0-5 16,-5-1 10-16,-4-2-10 0,5 2 8 0,-4 1 4 16,0 0-1-16,-4-2-2 0,7 2 12 0,-3 0-21 15,5 1 3-15,-1 1 20 0,0-2-15 0,-2-2 13 16,6-1 0-16,-5 6-2 0,1-1-7 16,2 1 8-16,0 0-16 0,0 1 5 15,0 0-2-15,0 1 7 0,-1-2-20 0,1 3 9 16,-2 1 8-16,1 0-8 0,1 0 17 15,-7 18-14-15,2-7-4 0,0 1 8 0,-2 1-15 16,-2 2 28-16,-3 1 1 0,4 0-37 0,-4 2 21 16,4 2-12-16,0-2 17 0,-1 1-9 15,2 1-5-15,1 4 0 0,0-1 2 0,-1 2-13 16,0 3 7-16,1 2-3 0,1 0-2 16,0 0-9-16,-1 3 13 0,1-3-10 0,0 3 5 15,2-5 2-15,0 1-1 0,-1-2-5 0,0 0-17 16,1-2 11-16,0-1-17 0,0 0 27 15,0-3-4-15,2 2 2 0,-2 1-3 0,1-2 1 16,-1-3-8-16,1 1-3 0,1-5 4 16,0-2 13-16,-1 0-7 0,0-2-12 0,2-11 14 15,0 2-13-15,0-1 1 0,0 0 16 0,0-1-14 16,0 0-7-16,0-7-8 0,0 7 12 16,0-7 9-16,0 7 3 0,0-7-11 0,0 6 7 15,0-6-6-15,0 0 13 0,0 7-25 16,0-7 9-16,0 0-13 0,0 7 20 0,0-7-1 15,0 6-20-15,0-6 24 0,0 0-5 0,0 7 0 16,0-7 0-16,0 7-6 0,0-7 18 16,0 7-23-16,0-7 7 0,0 7-7 0,0-7-1 15,0 7 16-15,0-7 1 0,0 9-5 16,0-9-17-16,0 7 8 0,0-7-15 16,0 6-15-16,0-6-17 0,0 0-11 0,6 13-46 15,-5-14-55-15,1-2-109 0,0-1-195 16,-1-2 0-16</inkml:trace>
  <inkml:trace contextRef="#ctx0" brushRef="#br0" timeOffset="19673.098">29226 2783 1 0,'0'0'88'0,"0"0"9"16,0 0-5-16,0 0-25 0,0 0 20 0,0 0-5 15,0 0-3-15,-13 0-3 0,13 13 12 0,0-13-7 16,0 0 1-16,0 0-21 0,0 0 9 0,0 0 8 16,0 0-7-16,0 0-11 0,0 0 11 15,0 0 18-15,0 0 4 0,0 0-12 0,0 0 2 16,0 0-13-16,6 23-1 0,13-23 6 15,3 3-12-15,-11-3-1 0,7 0-4 0,4 0 1 16,4 0-9-16,3 0 2 0,3 0-22 0,2 0 16 16,1 0-24-16,2 0 19 0,3 0-10 15,4 0-5-15,2 0-2 0,4 0-8 0,2 0 12 16,1 0 12-16,3 0-18 0,1 0-6 16,1 0-7-16,1 0 1 0,2 0-4 0,63 6-5 15,-62-3-17-15,3 3 14 0,4-4-8 16,-1 2-12-16,0 1 10 0,-1-2-23 0,-1-1-3 15,-2 0 18-15,-2-1 7 0,-2 0-16 16,-34-1-3-16,12 0-25 0,1 0 3 0,-2 0-19 16,35-13-28-16,-46 6-28 0,-2-2-82 0,-6 0-227 15,-4-1 1-15</inkml:trace>
  <inkml:trace contextRef="#ctx0" brushRef="#br0" timeOffset="20506.758">28977 2022 39 0,'0'0'136'0,"0"0"-18"16,0 0-6-16,0 0-3 0,0 0-17 0,0 0-10 16,15-5-2-16,5 3-14 0,-10 2-6 15,7 0-25-15,25-8-14 0,-16 6-15 0,1 0-28 16,1 0-13-16,-1-1-12 0,-1-3-25 0,-6 3-15 15,-2-2-56-15,-6 2-85 0,0 2 10 16</inkml:trace>
  <inkml:trace contextRef="#ctx0" brushRef="#br0" timeOffset="20782.717">29221 1965 97 0,'-2'0'140'0,"2"0"12"0,-2 1-18 0,1-1 14 16,1 1-17-16,-1-1 4 0,0 4-8 0,0-2 19 16,0 3-18-16,-1 0 12 0,1 2 5 15,1 10-20-15,-2 0-2 0,2 1-3 0,0 0-11 16,-1 2 41-16,-1-2-29 0,1-1-6 0,0 1-23 16,1-7-2-16,0 1-1 0,0 3-26 15,0-1 2-15,0-1 20 0,0-2-19 0,0 0 9 16,0-1-61-16,0-3 22 0,0 5-31 15,10 10-32-15,-9-13-22 0,1-4-38 0,0-2-14 16,0 0-10-16,-2-1-30 0,0-1-36 0,1-2-91 16,-1 0-284-16,-1 1 1 0</inkml:trace>
  <inkml:trace contextRef="#ctx0" brushRef="#br0" timeOffset="20985.426">28978 2365 40 0,'-3'1'193'0,"1"1"-3"0,0-3-10 0,0 3 17 16,2-2-21-16,-1 0 8 0,2 0-41 0,2 1 4 15,3-2-9-15,1 1-18 0,15-5-6 16,-9 5-27-16,7 0-18 0,4 0-36 0,29-12-38 16,-20 5-31-16,-2 1-18 0,2-1-22 15,0 0-14-15,1 1-62 0,-3-3-39 0,-3 0-91 0,-2 2 0 16,-1-2 1-16</inkml:trace>
  <inkml:trace contextRef="#ctx0" brushRef="#br0" timeOffset="21742.713">29444 2303 118 0,'0'0'158'16,"0"0"-8"-16,0 0 21 0,0 0-22 0,0 0 2 15,0 0-1-15,0 0-32 0,0 0 20 0,0 0-7 16,0 0 12-16,0 0-32 0,0 12 10 16,0-12-1-16,0 0-14 0,0 0-8 15,0 0-6-15,0 0 31 0,0 0-24 0,0 0-14 16,0 0-28-16,0 0 19 0,0-9-23 0,5-6-20 15,-1-1 4-15,2 1 14 0,0-7-6 16,-1-1-7-16,4-1-16 0,2-2-2 0,-3 0 30 0,2 1-26 16,2 0-16-16,-2 0 30 0,0 0-7 15,-1 3-37-15,1 3 0 0,-2-2 48 0,0 6-47 16,0 1-17-16,-4 2 21 0,3-1 6 16,-4 5-1-16,0 2 2 0,-2 2-15 0,0-1 36 15,1 1-1-15,-1 3-39 0,-1 1 31 0,2 0-25 16,-2 0 16-16,0 0-12 0,0 0 12 15,10 13-16-15,-8-8-16 0,3 13 12 0,-1 2-20 16,-1-1 30-16,-1 1-7 0,5 2 35 16,-4-1-28-16,-2 0-11 0,0 0 36 0,0-1-46 15,0-1 20-15,-1 0-4 0,2-1 9 0,-2-4-5 16,1-2-30-16,0-2 22 0,-1-1 2 16,0-1-13-16,0-3 8 0,1 0-10 0,0 0 3 0,0-2 5 15,1 0-12-15,1-2-6 0,1-1 13 16,0 1-5-16,-4-1 5 0,17-12-1 0,-5 2-8 15,2-3-11-15,0-4 14 0,-1-3-12 16,0-3 16-16,-1 1-19 0,-1-2 21 0,0 1-15 16,-1-1 24-16,1 1 18 0,-3-1-3 0,1 2-1 15,-1 1-13-15,-2 3 26 0,-1 2 10 16,-2 6 18-16,1 1-17 0,-1 2 5 0,-1-1-41 16,0 4 31-16,0-2 2 0,1 3-38 0,-2 1 24 15,0 1 19-15,-1 1-4 0,1 0-22 16,0 4-5-16,0-1 17 0,0 2-2 0,0 1-4 15,-1 14 42-15,0-10-27 0,0 7 30 0,0 2-27 16,0 5 17-16,0 1-4 0,0 2-27 16,0-2 38-16,0 1-7 0,-12 26-6 0,11-27-8 15,1-14-10-15,0 6 37 0,0 1-36 0,0 2 18 16,0-1-33-16,0-2 3 0,0-2-13 16,0-3-3-16,0-1-24 0,0-2-18 0,0-3-28 15,0 0-16-15,0-6-28 0,0 0-25 16,0 0-52-16,1 11-26 0,1-14-391 0,2-2 0 15</inkml:trace>
  <inkml:trace contextRef="#ctx0" brushRef="#br0" timeOffset="22534.315">30244 1881 34 0,'2'-5'159'0,"0"0"-13"0,-1-1-9 16,0 3 21-16,0-2-14 0,0 1 8 15,0-1-12-15,0 2-13 0,0 0-4 0,-1 1-18 16,2 0 4-16,-2 1-37 0,0-1-4 0,-2 2 24 16,0 0-27-16,-2 4-2 0,-8 5 14 15,-1 3-3-15,0 2 12 0,-4 2-39 16,3 1 29-16,-2 2-8 0,2 1 7 0,1 1-29 15,-2 0 4-15,2 1 2 0,1 1-9 0,1-3-15 16,1 3 7-16,1-1 0 0,2-3 5 0,2 2-4 16,2-2-12-16,0-2-25 0,1 0-20 0,2-4 19 15,0-13-19-15,0 10-2 0,0-1-2 16,17 9-4-16,-6-11-5 0,5-2-26 0,1-2 7 16,1-2-15-16,-7-1-18 0,4 0 25 15,4 0-18-15,21-17 9 0,-21 9 17 0,-3-1-7 16,-1-4 5-16,-3 5 12 0,-3-3 4 0,-1 2-12 15,-5 3 19-15,-3-3 6 0,0 9 4 16,0-7 4-16,-13-9 16 0,1 5 15 16,1 3-13-16,0 0 20 0,-2 0-2 0,0 2 17 15,5 1 2-15,2-1-7 0,1 5-11 0,-1-2 5 16,3 2-3-16,1-1-15 0,1 0-1 16,0 2-9-16,1 0-2 0,0 0 11 0,0 0 2 15,0 0-11-15,17-1 1 0,-10 1-9 16,11-1 7-16,-9 1 13 0,5 0-3 0,3 0-16 15,-2 0 7-15,19-8 10 0,-21 5-9 16,-2 0 10-16,-1 0 19 0,4-1-5 0,-4 0 27 16,0 1-8-16,-4-1 12 0,1 1 15 15,-3-1-7-15,-1 3-17 0,3-2 39 0,-4 1 3 16,0-1-14-16,2 2-7 0,-2-1 34 0,0 0-17 16,-1 0-22-16,1 2-8 0,2-1 23 0,-2 0-46 15,-2 1 32-15,0 0-50 0,0 0 41 0,0 0-19 16,0 9 23-16,-2-3 9 0,-2 9 3 15,3-3-16-15,-4 4 25 0,0 0 1 0,-3 2 3 16,5 0-12-16,-1 1-1 0,1 1-3 0,-1 2 5 16,2-3 0-16,0 2 1 0,-1 0-10 15,1-2-4-15,1 5 12 0,1-4-17 0,0-11-4 16,0 4 16-16,0 1-9 0,0 1-8 16,0-2-10-16,11 18-6 0,-9-20 1 0,0-2 4 15,0-3-1-15,-1 0 5 0,1-1-4 0,-2-1-10 16,2-1 10-16,-1-1-24 0,0 1 3 0,-1-3-12 15,0 1-15-15,1-1-41 0,0-1-37 16,1-2-21-16,1 0-72 0,-1-2-50 16,0-1-799-16,2-9 0 0,-1 4 1 0</inkml:trace>
  <inkml:trace contextRef="#ctx0" brushRef="#br0" timeOffset="26430.475">17650 2259 160 0,'0'0'179'0,"0"0"24"0,0 0-12 0,0-13 8 16,0 13 7-16,0 0-16 0,0 0-6 15,0 0-14-15,0 0 16 0,0 0-10 0,0 0 7 16,-18-25-42-16,18 25 8 0,0-1-25 0,0 0-9 15,0 1-28-15,1 0-5 0,-1 1-15 0,1 1 23 16,0 3-14-16,0-1 0 0,7 10 9 16,-5-3-12-16,-1-1-13 0,-1 6-5 0,5 1 4 15,-4 1-5-15,0 1-4 0,-1 1-3 0,-1 0-14 16,2-1 18-16,-2-4-3 0,0-6-14 16,0 2 9-16,0 0-6 0,0 0 8 0,0-1-9 15,0-1 2-15,0-2 4 0,0-7-6 0,0 9-9 16,0-9 10-16,0 7-17 0,0-1 12 15,0-6-1-15,0 0 13 0,0 7-6 0,0-7-1 16,0 0-1-16,-13 6-1 0,13-9-23 0,1-2 18 16,-1-1-10-16,-1-2-20 0,5-12-1 0,-4 9 0 15,0-5 4-15,0-3-5 0,-11-25-10 16,7 19-8-16,1 1 1 0,0 2 16 0,-1-2-14 16,3 2 17-16,-3 2-26 0,2 3 23 15,0 0-8-15,0 5 0 0,0 1 5 0,1 2 6 16,0 2-8-16,1 0 2 0,-1 3 11 0,1 0-12 15,0 0 1-15,-1 1 4 0,1 3-9 16,0 0 12-16,0 0-11 0,0 0-10 0,0 0 14 16,0 0-7-16,5-11 10 0,-3 12-17 15,1 2 14-15,0 1-3 0,10 8 20 0,-1 0-4 16,2 3-1-16,0-1-12 0,4 2 10 0,-2-1-13 16,4-1 4-16,-3 2 10 0,5-1-24 0,-1 1 14 15,-1-3 3-15,0 0-6 0,1 0-5 16,0-2 10-16,-2 0-7 0,1-3 5 15,-5 2 7-15,1-2 2 0,-3-1-12 0,-3-2 18 16,-1-1-9-16,-5 0 3 0,1-3 5 0,-1 2 8 16,-1-3-4-16,0 0 5 0,-3 0-10 15,0 0 11-15,0 0-9 0,0 0-5 0,10-10 15 16,-10 6-4-16,-1-2-10 0,-3-11-7 0,4 9-2 16,-11-19 11-16,-2 9-6 0,3-5 8 0,1-2-21 15,-1 0 16-15,0 2-3 0,0-1 8 16,1-1-23-16,-1 2 16 0,1-4-1 0,1 4 7 15,1 1-1-15,3 4-14 0,1 4-11 16,3 2-3-16,-5-2-28 0,2 7-6 16,2-1-43-16,1 8-40 0,0 0 6 0,0-7-40 15,0 7-35-15,0 0-683 0,15-9 0 0,-11 13 0 16</inkml:trace>
  <inkml:trace contextRef="#ctx0" brushRef="#br0" timeOffset="26975.578">18272 2194 129 0,'0'-5'168'15,"0"2"-2"-15,0-2-7 0,0 2-4 0,0 0 5 16,-1 2-22-16,0-1-6 0,-2 1-21 0,0 1 14 16,0 0-13-16,0 1-2 0,-2 1 6 15,-7 5-13-15,0 1-14 0,2 1-4 0,-2 2-27 16,2 1 20-16,-2 1-35 0,4 2 20 15,-2-1-2-15,3 0-9 0,-1-1-14 0,2 4 17 16,1-3-22-16,1 3-18 0,1-6-4 16,3-1-8-16,0 1-21 0,0-3 20 0,0-8-1 15,0 7-14-15,0-7 18 0,0 7-8 16,0-7-9-16,0 7 3 0,12 2 13 0,-7-8-31 0,0-2 30 16,0 0 11-16,0 1-5 0,6-8 4 15,0 0 15-15,0-3 3 0,-1 0-18 0,-3-3 14 16,0 0 53-16,1 1-19 0,-2 5-12 15,1-4 26-15,-2 4-5 0,-2 2-5 0,1 0 0 16,-3 1-1-16,1 3-7 0,-1 1 6 0,0-2-3 16,-1 1-26-16,1 2-3 0,-1 0 1 15,0 0 2-15,0 0-3 0,0 0-32 0,0 0 15 16,6 0-14-16,6 11-29 0,-10-8-28 0,2 2-10 16,0-1-38-16,0 0-10 0,0-1-46 0,0 1-42 15,7 6-493-15,-4-4 0 0,1-1 0 16</inkml:trace>
  <inkml:trace contextRef="#ctx0" brushRef="#br0" timeOffset="27936.87">18461 2231 120 0,'1'-4'283'0,"-1"0"0"16,2 1-24-16,-1 0-33 0,0-1 5 0,-1 1-15 15,0 0-1-15,0 1-25 0,0 0-47 0,0 1 3 16,1 0-15-16,0 0-23 0,0 3 6 16,0 0-7-16,1 1-5 0,-1 2-24 0,-1-2-27 15,1 4 37-15,-1 1-11 0,1-2 17 0,-1 3-33 16,0 4 11-16,0 2-2 0,0 0 13 16,0 1 0-16,0-1-14 0,0-2-20 0,0-1 12 15,0-3-13-15,0 0-7 0,0-1 6 0,0 0-7 16,0-3-7-16,0 2-4 0,0-7 9 15,0 8-10-15,0-8 15 0,0 7-4 0,0-7 9 16,0 7 3-16,0-7 7 0,0 0-16 0,0 0 20 16,-1 10-27-16,1-12-5 0,0-1 5 15,1 0-15-15,-1-2 0 0,2-1-3 0,-2 1-8 16,4-15 10-16,-4 12-12 0,5-18-21 0,2 8 17 16,2-2-11-16,-6 1 2 0,3 3-2 0,-2 0-7 15,2 1 7-15,-1 5-1 0,-3-1 2 0,2 4 9 16,-1 1-13-16,-1 1-9 0,0 0 2 15,0 2-3-15,0 0-5 0,1 1-4 0,-1 1 8 16,-2 1 0-16,0 0 13 0,0 0-1 16,12 11-5-16,-10-6 0 0,7 7-9 15,-2 3 16-15,2 1 8 0,-2-3-1 0,0 5-21 16,3-3 4-16,-2-2 11 0,-3 2 9 16,-5-4 0-16,4-3-11 0,1 6 6 0,-5-3-8 0,2-3 5 15,0-2 0-15,0-2 7 0,-1 1-1 16,1-3 5-16,-1 1 5 0,0-3-4 15,-1 2-23-15,0-2 27 0,0 0-13 0,0 0-7 16,0 0 6-16,8-14-12 0,-4-2-5 0,-2 3 1 16,1-3-4-16,-1 0 20 0,2-1-9 0,-1 2 4 15,1-1-6-15,1 1 3 0,-2 4-27 16,1 0 31-16,2 0 8 0,-3 1-21 0,3 2 9 16,-3 2-1-16,1 2 2 0,0 0 2 15,-2 2-2-15,2 0 5 0,-2 1 6 0,1 0-3 16,-3 1 3-16,0 0-8 0,0 0-1 0,0 0 14 15,18 13-1-15,-8-2-38 0,-3-3 27 16,2 3 4-16,-6-1 5 0,6 1-8 0,-1 0 12 0,-3-1-12 16,1 3 3-16,0-3 5 0,-1-2-32 15,4 1-1-15,-3 1 6 0,0-3-50 16,2-2-4-16,-4 1-6 0,1-3 9 0,1-2-7 16,-1 1 14-16,2-1-28 0,0-1 11 0,-7 0 27 15,6 0-9-15,1 0-4 0,16-12 15 16,-8 3 4-16,-1-2 6 0,-2 0-8 0,1-4 13 15,-4-1 2-15,0 1 20 0,-4-2 9 16,4 0 5-16,-2 1 30 0,0 1 22 0,-3 1-33 16,0 2 35-16,-1 2-3 0,-3 1 17 15,0 2 3-15,0 0 19 0,1 3 4 0,0-1-2 16,-1 5-23-16,0 0-27 0,0 0 13 0,0 0 19 16,-6-8-17-16,3 9 11 0,1 2-12 15,-2-1 1-15,1 2-1 0,0 1-2 0,1 0 5 16,-1 1-7-16,-2 9 6 0,4-4-13 0,0-1-18 15,1 1 1-15,0-11 10 0,0 8-13 0,0 0-5 16,13 15-21-16,-4-11-6 0,3 0-42 16,2-3 1-16,4 1-47 0,-4 0-37 0,6-4-26 15,-1-2-4-15,2 0-38 0,1-3-579 0,3 0 0 16,-13-1 1-16</inkml:trace>
  <inkml:trace contextRef="#ctx0" brushRef="#br0" timeOffset="29445.837">16950 2406 159 0,'0'14'148'16,"0"-14"-1"-16,-13 0-6 0,13 0 8 16,0 0-20-16,0 0-17 0,0 0 6 0,0 0-18 15,10 22-11-15,10-23-32 0,-11 1-56 0,8 0-35 16,4 0-45-16,1 0-97 0,28-9-124 16</inkml:trace>
  <inkml:trace contextRef="#ctx0" brushRef="#br0" timeOffset="30868.076">17071 3299 17 0,'-14'0'156'0,"14"0"8"16,0 12-15-16,0-12 1 0,0 0 0 0,0 0-24 15,-15 0 4-15,15 0-12 0,0 0 16 0,0 0-18 16,0 0-9-16,0 0-24 0,0 0-7 16,0 0-2-16,26 17-29 0,-15-17-20 0,6 0-34 15,25-12-37-15,-14 4-46 0,0 2-37 16,-1-2-106-16,1-2-93 0,2 2 1 0</inkml:trace>
  <inkml:trace contextRef="#ctx0" brushRef="#br0" timeOffset="31884.456">17947 3182 161 0,'-2'2'184'0,"-1"-1"-18"16,1 0 9-16,-1 0 3 0,2 0-7 0,-1 0 6 15,0 1-43-15,1-1 11 0,-1 0-27 16,1 0-8-16,1-1 11 0,0 0-8 0,-1 1-1 15,1 0 15-15,-1-2-4 0,0 1-43 16,1 0-6-16,0-2 22 0,2-2-33 0,0 3-17 16,0-2 3-16,1-1-12 0,-1 1-18 0,2-2-2 15,5-6-5-15,-3-2-14 0,1-1 15 16,0-2-11-16,0 1-14 0,-4-1 0 0,-1 1-10 16,0-2 22-16,-1 4 7 0,0 0-18 15,-1 13 4-15,0-9 3 0,0 0-5 0,0 2 4 16,0 0 7-16,0 7-19 0,-11-15 11 0,5 12 12 15,1 1 3-15,-1 1 4 0,-1 1 3 16,-5 0-6-16,-2 0 6 0,-19 14-9 0,17-3 19 16,-2 1-9-16,-2 4 14 0,5 2-11 0,-1-2-8 15,-1 1 42-15,1 3-26 0,5 2-13 16,0-1 29-16,3-1-42 0,4 3 18 0,-3 0 15 16,7-13-24-16,0 5 7 0,0 1-6 0,16 17-24 15,-6-16-32-15,-1-2 2 0,3-4-23 16,4-1-34-16,0-3-9 0,1-1-20 0,1-1-34 15,0-1-1-15,2-2-30 0,-10-2 25 0,4 0-18 16,5 0-13-16,22-15 2 0,-21 11 16 0,1-7 18 16,-2 3 13-16,1-4 35 0,0 1 28 15,-1-3 67-15,-1-1-27 0,0 1 30 0,0 1 13 16,-3 1 9-16,0-1 16 0,-2 0 25 16,0 2 11-16,-4 0 1 0,-1 3 27 0,0 1 3 15,-3 0 6-15,-1 2-13 0,-2 0 24 0,2 1-4 16,-3 1-3-16,1-1 6 0,0 1-9 15,-2 0 13-15,0 3-7 0,0 0 2 0,0 0-14 16,0 0 4-16,0 0-27 0,0-7 15 0,0 7 16 16,0 0-17-16,-13-5-10 0,8 8 18 15,-9 2 0-15,3-1-49 0,-3 3 33 0,2 1-26 16,0 1 25-16,0 1-39 0,6-1-22 0,-2 1 14 16,-1 4-27-16,3 2-1 0,2-7 4 0,1 0-38 15,3 0 2-15,-1-2-6 0,1 0-7 16,0-7-2-16,0 7-21 0,0-7 7 15,0 8 31-15,0-2-4 0,0-6-13 0,11 15 14 16,-6-11 10-16,-1-2-7 0,0 1 25 16,1-1 11-16,-2-1 1 0,2 0 4 0,0-2 25 15,1 1-16-15,-1-1 31 0,-5 1 2 16,0 0-5-16,8 0 53 0,13-11-57 0,-9 3 46 16,2-1-45-16,-5 4-3 0,-2-2 12 15,0 2 12-15,1 1-33 0,6-2-2 0,-3-2-55 16,0 3-39-16,-3 1-17 0,-1 2-24 0,1 1-40 15,-2 0-28-15,2 1-33 0,-3-2-355 16,2 2 1-16</inkml:trace>
  <inkml:trace contextRef="#ctx0" brushRef="#br0" timeOffset="32189.886">18505 2964 26 0,'0'-7'261'0,"0"2"31"0,-1 1 6 16,1-1-22-16,0 1-12 0,0 0-8 0,-1 0-18 15,0 1-13-15,1 0-15 0,0 0-17 16,0 1-12-16,0 2-2 0,1 0 2 0,-1 1-13 16,1 1-1-16,-1 2-2 0,-2 1-24 0,2 1 6 15,2 12-5-15,-2-8-22 0,0 2 0 0,0 4 16 16,0 3-27-16,0 3-9 0,0 1-13 15,9 25-10-15,-8-21-21 0,1-1 28 0,1 0-28 16,4-2-13-16,-6-1-10 0,0-3-32 16,-1 0-31-16,0-1-30 0,1-6-29 0,-1-1-49 15,1-3-51-15,0-4-8 0,-1 0-44 16,0-2-781-16,2-3 0 0,-1 0 0 0</inkml:trace>
  <inkml:trace contextRef="#ctx0" brushRef="#br0" timeOffset="32367.667">18475 3161 102 0,'-1'-2'161'0,"1"-1"-27"16,2 0-24-16,1 0-14 0,6-5-25 0,5-1-14 15,0 1-10-15,6 2-38 0,2-3-44 16,-3 0-44-16,7 2-42 0,-1-4-51 0,4 3-58 15</inkml:trace>
  <inkml:trace contextRef="#ctx0" brushRef="#br0" timeOffset="32666.374">18798 3028 46 0,'2'-1'121'0,"-2"1"-26"0,0-2 7 0,-1 3 0 16,-2 0 17-16,0-1 7 0,-1 1-1 0,0 2-11 16,-1-1 2-16,-7 6 7 0,2 3-9 0,-1-1-19 15,-1-1-11-15,1 5 14 0,2-5-12 16,-1 2-5-16,4 1-6 0,2-2-25 15,-3 1 9-15,1-3-21 0,3 3 3 0,0-1-8 16,1-1 3-16,2-9-4 0,0 6-37 0,0-6 21 16,0 9-8-16,0-1-1 0,0-8-12 0,0 8-6 15,0-8 21-15,0 7-3 0,12 3 2 16,-9-9-5-16,0 0 13 0,0-2-10 0,1-1 13 16,1 0 5-16,-1-2 9 0,9-3 1 15,0-1 13-15,-6 1-24 0,4-3 11 0,-1 2-4 16,2 0 20-16,-4 1-10 0,-3 1 11 0,1 2-34 15,0 1 2-15,0 0-34 0,-1 1-32 0,-1-3-19 16,1 4-25-16,0 1-33 0,1-1-13 16,1 1-28-16,1-2-64 0,-2 1-208 0,13-2 0 15</inkml:trace>
  <inkml:trace contextRef="#ctx0" brushRef="#br0" timeOffset="33270.155">19173 3012 176 0,'0'-4'188'0,"-3"1"-21"0,2-1 24 0,-2 1-14 15,-2 1-12-15,1 1-20 0,-3 0-10 0,1 1 3 16,-2 0-6-16,-1 0-16 0,-2 0-11 0,-1 0-28 16,-11 10 4-16,10-3-2 0,3-1-2 15,1 5-34-15,2-3-7 0,1-1-12 0,2-2-24 16,2 2 1-16,2-2-22 0,-1-1-25 0,1-4-31 15,0 0 7-15,0 7-9 0,0-7 9 16,0 7-18-16,14 3-28 0,-10-6 53 16,2-1 3-16,-1-2-3 0,0 1 7 0,0 0 29 15,1-1-21-15,0-1 41 0,-6 0 14 0,0 0 18 16,8 0 4-16,-2 0 30 0,-6 0 13 0,17-12-1 16,-12 9 29-16,-1-1-7 0,-1 0 23 15,7-6-2-15,-4 1 40 0,0 3-30 0,-1 1 1 16,-1-1 14-16,-3 0 3 0,2 1 6 0,0 2-21 15,-2 0 2-15,1 1-7 0,0-1-15 0,-1 1-15 16,0 0-16-16,1 0-5 0,1 2-7 16,-3 0-1-16,0 0-4 0,0 0-15 0,0 0-5 15,5 14 1-15,-6-7-8 0,4 12-1 16,-3-9 0-16,0 4-7 0,9 27-9 0,-5-17 6 16,1 2 7-16,0 1-10 0,-1 2 1 15,1 1-2-15,1-3-8 0,0 0 5 0,-2 4 3 0,0-4 2 16,2 0-13-16,-4 4 8 0,1-3-7 15,-2-1-11-15,-1-2 21 0,0-13-15 0,0 3 4 16,-12 19-15-16,8-16 22 0,-2-4 7 0,3-4-17 16,-2-2-4-16,0-1 22 0,-6 1-7 15,3-4 14-15,1-1-12 0,-1-3-5 0,-1 0 3 16,0 0-1-16,-9-10 0 0,5 0-9 0,1 2 3 16,-2-6-3-16,4-2-1 0,-3-3-14 0,3-5-44 15,4-1 7-15,4-3-46 0,1 1 31 16,1 13-19-16,0-9-30 0,17-24-16 0,-4 19-29 15,0 4-36-15,4-1 3 0,3 3-33 16,2 3-546-16,-1-1 0 0,1 2 1 0</inkml:trace>
  <inkml:trace contextRef="#ctx0" brushRef="#br0" timeOffset="33596.575">19508 3000 102 0,'0'-4'213'0,"-2"0"-16"0,2-1 13 0,-1 1-24 0,-1-1-2 16,0 4-28-16,-1-2 12 0,0 2-16 15,0 1-16-15,-1 2-15 0,-2 0-1 0,0 1-15 16,-5 4 13-16,0 4-35 0,-1-2-17 16,5 2 26-16,4-2-31 0,-6 3-17 0,5-3-5 15,-1 0 1-15,3 0-5 0,1 0-48 16,1-3 11-16,0 1-15 0,0-7-14 0,0 6-23 15,0-6 25-15,0 9-4 0,13 12-7 16,-7-14 3-16,-1-1 13 0,0-2-6 16,-1 0 16-16,3-3 3 0,-3 2 21 0,1-3-5 0,-2-1 4 15,-3 1-3-15,0 0 10 0,0 0-6 16,8-12-30-16,-7 7-14 0,0-1-18 0,-4-13-48 16,3 11-22-16,0-5-57 0,0-3-132 15,0-2-72-15,0 0 0 0</inkml:trace>
  <inkml:trace contextRef="#ctx0" brushRef="#br0" timeOffset="33909.397">19618 2922 23 0,'2'0'231'0,"1"1"-23"16,-2 0 1-16,1 0-15 0,1-1-14 0,-1 2 3 15,1-1-22-15,-2 3-12 0,2 0 12 16,0-1-33-16,-1 2 29 0,-1 1-27 0,4 10-22 15,-3 0 19-15,-1 2-36 0,0-1 3 0,-1 3 7 16,0-11-23-16,0 6 14 0,0 2 8 16,0 1-28-16,-11 16-3 0,8-18 3 0,1-3 8 15,-3 2-34-15,2-4 16 0,1-1-7 0,0-5-2 16,0 0 14-16,1 0 1 0,0-3 5 16,1-1-17-16,0-1 6 0,-1-1 8 0,1-2-25 15,0-1-7-15,1-3-14 0,1-13-22 16,-2 10-1-16,0-7-26 0,12-23-24 0,-3 16 11 15,-5 1-49-15,5 2-28 0,0-1-40 0,1 3-3 16,0 3-39-16,3 1-42 0,0 3-476 16,-1-1 1-16,1 4 0 0</inkml:trace>
  <inkml:trace contextRef="#ctx0" brushRef="#br0" timeOffset="34250.478">19884 2894 165 0,'1'0'162'0,"1"1"-33"0,0 0 6 0,1 1-13 15,1-1-31-15,0 3 2 0,2-2-32 0,10 3-8 16,-1 1-34-16,2-1-32 0,-1 1-17 0,1-2 21 16,0 0-10-16,2-2-30 0,-6-1 19 15,-1 0 14-15,-3 0 27 0,-9-1 33 0,8 0-2 16,-8 0 28-16,8 0 15 0,-1 0 10 15,-7 0 25-15,16-10 8 0,-13 8 7 0,3 1 25 16,-1-1 8-16,-2 0-30 0,-1 0 47 0,0 1-13 16,0-1 3-16,1 1-24 0,-2 0 2 0,0 1-35 15,0 0-17-15,-1 0 16 0,0 3-35 16,-3 0-1-16,-5 11-3 0,-2-2 6 0,-3 1-19 16,2 4-4-16,-6 4-7 0,2-3-10 0,0 2-20 15,-6 2-17-15,5 2-33 0,4 5-43 16,-2 0-53-16,2-1-17 0,-1-1-73 0,3 3-599 15,2-3 0-15,1 0 0 0</inkml:trace>
  <inkml:trace contextRef="#ctx0" brushRef="#br0" timeOffset="36064.82">17376 4199 124 0,'0'0'153'0,"-13"0"-2"0,13 0 7 0,0 0-14 15,0 0 3-15,0 0-4 0,0 0-23 0,0 14-1 16,0-14-5-16,0 0-28 0,0 0-17 0,2 13 8 16,16-15-27-16,-6 2-25 0,6 0-47 15,30-10-38-15,-16 7-58 0,-2-2-116 16,0-1-78-16,2 4 0 0</inkml:trace>
  <inkml:trace contextRef="#ctx0" brushRef="#br0" timeOffset="36897.174">18353 3946 138 0,'-1'-1'182'0,"0"1"6"16,0-2 13-16,1 0-3 0,0 1-6 0,0 0-4 16,0 0-8-16,0 2-18 0,0-2 11 0,0 0-26 15,-1 0-12-15,0 0-1 0,1 0-34 16,-1 1 9-16,0 0-3 0,1 0 17 0,-1 1-26 15,0 3 19-15,0-1-30 0,2 4 1 0,-2-3-1 16,0 2 14-16,0 17-21 0,1-13-12 16,0 7 3-16,0 2 7 0,-9 22-12 0,7-16 1 15,1 0-15-15,-1 2 5 0,2-16-18 0,0 7 12 16,0 2-2-16,0 1 3 0,0 0-10 16,0-2-10-16,0 0 2 0,0-3 3 0,0-4-7 15,0-2 0-15,0-1-4 0,0-2 8 0,0-7 8 16,0 7 18-16,0-7-7 0,0 6 0 15,0-6 1-15,0 0-15 0,10 10 12 0,-9-12-20 16,2 0 6-16,-2-2 1 0,0 0-4 0,0-2-15 16,-1-2 3-16,2-12 1 0,-2 10-24 15,0-7 3-15,0-4-12 0,0-3-5 0,0-4-3 16,0 0-7-16,0 0 0 0,0 2 18 16,0 0-3-16,0 1 1 0,0 1-13 0,6-20 6 15,-3 25-12-15,2 1 1 0,1 2-14 16,0 1-1-16,4 2 0 0,0 0-2 0,2 0-19 15,1 3 18-15,4 3-15 0,0 0 15 0,2 0 3 16,0 3-32-16,-1 2 31 0,-3 0 28 16,-15 2-12-16,11 0-45 0,-2 0 47 0,7 10 2 15,-7 1-22-15,-3 2 23 0,-3-4 11 16,-1 3 1-16,0 5-15 0,-2-7-8 0,0 3 13 16,-16 20-23-16,8-15 8 0,-2-1 4 0,0-2 11 15,0 0-9-15,-2-3 33 0,0-2 7 0,0 1-37 16,3-1-35-16,-5 0-26 0,2-6-4 15,1-2-24-15,11-2-37 0,-11 0-16 0,-3 0-26 16,-15-12-75-16,14 1-307 0,2-1 0 0</inkml:trace>
  <inkml:trace contextRef="#ctx0" brushRef="#br0" timeOffset="37389.276">18795 3990 11 0,'1'-3'269'0,"0"1"-20"0,-1 1 27 16,1-1-45-16,-1 1-24 0,2 0-44 0,-2 1-10 16,1 0 5-16,1 0-40 0,-1 1 9 15,-1 2 14-15,0-1-34 0,1 1 2 0,0 1-23 16,-1 2-4-16,2 1-23 0,-1-1 12 0,4 12 16 16,-4-3 18-16,0 0-36 0,0 2 34 15,-1 2-25-15,1 1-3 0,-1-12 0 0,0 5 2 16,0 2 11-16,0-3-31 0,0-1-11 0,0 3 20 15,0-1-17-15,0-2 26 0,0-2-22 16,0-1 8-16,0-3-4 0,0-5 18 0,0 7-4 16,0-7 11-16,0 0-21 0,0 0 7 0,0 0-20 15,-10 10 10-15,9-12-19 0,-1-2 0 0,1 0-17 16,0-3 5-16,1 1-20 0,-3-14-3 16,3 9 0-16,0-7-6 0,0-2-27 15,12-22 5-15,-7 22-11 0,0-2 0 0,2 4-13 16,2 2-62-16,-2 2 12 0,3-1-18 0,0 4-29 15,2-3-29-15,-3 1-42 0,4 4-637 16,4 0 0-16,-3 0 0 0</inkml:trace>
  <inkml:trace contextRef="#ctx0" brushRef="#br0" timeOffset="37691.812">19185 3939 211 0,'2'-2'279'0,"0"2"11"0,-2-2-28 15,2 1-17-15,-2 1-23 0,1 0 1 16,0 0-29-16,0 1-2 0,0 0-3 0,-1 0 1 16,0 0-21-16,0 2-21 0,0 0 4 15,0 2 8-15,0-1-14 0,1 2 0 0,-2 1-16 16,2-1-21-16,-1 3 4 0,0 2-10 0,0 5-10 15,0 0 1-15,10 19-26 0,-7-17-9 0,-2-1 0 16,1-4-12-16,-1 4-9 0,0-6-7 16,2-1-27-16,-3-3-43 0,0 0-28 15,2-2-47-15,-1 0-24 0,0-1-60 0,-1-3-39 16,0 0-657-16,1-1 1 0,0-2 0 0</inkml:trace>
  <inkml:trace contextRef="#ctx0" brushRef="#br0" timeOffset="38138.208">19285 3791 125 0,'2'-4'176'0,"-2"1"-16"0,1-1-17 16,-1 1-16-16,1 1 6 0,0 1-30 0,-1 1-13 15,0-1 9-15,0 1 4 0,0 0-10 16,0 1 9-16,0 0-4 0,0 0 4 0,0 0-25 16,0 0 20-16,-1 0-17 0,1 0-2 0,0 0 6 15,0 0 24-15,-1-1 35 0,1 2-10 0,0-2-22 16,-1 1-19-16,1-1 6 0,0 1 44 16,0-1-23-16,0 0-6 0,0-1-9 15,0 1-5-15,-1-1 2 0,0 1 2 0,1-2-10 16,2 1-6-16,-3 0-1 0,0-1-17 0,1-1-1 15,0 2-2-15,0-1 11 0,-1-1-14 0,0 2 8 16,1 0 7-16,1 0-2 0,-1-1-7 0,0 0-7 16,-1 1-13-16,1 0-5 0,0 0-2 15,0 0 2-15,0 0-13 0,0 1 0 0,-1-1 9 16,0 1-2-16,1 0-27 0,0-1 5 16,0 1 4-16,0 0-17 0,-1 0 11 0,0-1-3 15,1 2-3-15,-1-1-20 0,1 1-4 0,0-1-3 16,0 1-24-16,0-2-13 0,0 2-39 15,0 0-73-15,1 0-43 0,-2-2-860 0,0 1 0 16,1-1 0-16</inkml:trace>
  <inkml:trace contextRef="#ctx0" brushRef="#br0" timeOffset="39228.528">19513 3918 181 0,'0'2'206'0,"-1"1"-14"0,1-1 8 0,1 1 7 16,-3 0-33-16,2 0-3 0,0-2-23 15,0 1 6-15,0 0-27 0,0 1-15 0,0-2 0 16,1 1-9-16,-2 1 4 0,1-2-34 16,0-1-12-16,1 1 31 0,0 1-18 15,0-2-36-15,-1 0 1 0,0 0-10 0,0-2-5 16,1 1 15-16,-1 1-7 0,1-1 27 0,-1 1-5 15,2 0-23-15,-2 0 0 0,0 0-4 0,1-2 21 16,0 1-3-16,-1 1 23 0,1 0-47 16,0 0 11-16,-1-1-7 0,0 1 16 0,-1-1-12 15,1 1-10-15,1 1 24 0,-1-2-43 0,0 3 23 16,0-1 13-16,1 1-2 0,-1 0-14 16,1 0 21-16,-1 2-11 0,1 1-14 0,1 0 11 15,-3 2-2-15,2-3-31 0,0 0 27 0,1 1 16 16,-1 0-34-16,-1-5 30 0,0 0-29 15,0 5 27-15,0-5-23 0,5 13 22 0,-4-11-20 16,0 0-6-16,0-1 27 0,-1-1-15 16,0 0 10-16,0 0 11 0,0 0-13 0,-1 6 1 15,1-7 6-15,-1 1-10 0,2-2 12 0,-1 1-17 16,-1-2 0-16,2 0-11 0,0-1-2 16,0 0-12-16,2-2 1 0,-2 2-2 0,0-3-3 15,4-7 0-15,-5 3-14 0,6-4 25 16,-3 4-25-16,-3 4 3 0,0-1 14 0,0 1 5 15,0-1 12-15,0 2-19 0,0-1 32 0,0 7-19 16,0-9 6-16,0 2-10 0,0 7 6 16,0-8-17-16,0 8 22 0,0-8-24 0,0 8 12 15,0-8 2-15,0 8-1 0,0-6 15 0,0 6-26 16,0 0 20-16,0 0-24 0,0 0 23 16,-5-11-5-16,2 12 5 0,0 1 0 0,0 0 10 15,0 0-4-15,-8 7 13 0,-2 2 7 0,1-3-4 16,1 4-9-16,0 0 16 0,1 2 4 15,1 2-10-15,0-5 4 0,2 3-15 0,-3-2 3 16,5 4-5-16,0 0 4 0,0 0-1 16,3-5-16-16,2 2 17 0,0-2-11 0,0-11-3 15,0 13 6-15,0 0-32 0,17 14 15 0,-7-14-32 16,4-3-5-16,3 1-43 0,0-5-1 16,1 0-10-16,0 0-4 0,1-5-19 0,-5 0-19 15,-3-1 6-15,3 0-11 0,22-11 3 0,-16 3 0 16,0-2 11-16,-2-2 1 0,0-1-3 15,-2-2 6-15,-1 0 15 0,-2 1 21 0,2-4 5 16,-4 3-5-16,1-1 9 0,-1-2 33 16,0 0 8-16,-4 1 29 0,3 1 0 0,-4-1 17 15,0 3 14-15,-3 3 15 0,0 3 25 0,0-1-9 16,-2 3 3-16,1 1 27 0,1 1-24 16,-2 0 20-16,0 1 19 0,-1 0-20 0,1 1-5 15,-1-1 9-15,0 0-11 0,0 3 13 0,0 0-2 16,0 0-33-16,-9-1 24 0,6 2 35 15,-1 1-8-15,0 2-6 0,-7 5-17 0,1 1-7 16,1-2 2-16,2 1 2 0,2-1-16 16,1 0 1-16,-5 6-23 0,7-1 17 0,0-4-21 15,2-9 20-15,0 9-25 0,0 0 1 0,0 3-31 16,19 11-18-16,-8-12-21 0,5 0-13 16,0-4-46-16,3-1-10 0,0-2-35 0,-7-4-14 15,5 0-40-15,5 0-549 0,2 0 1 16,24-14 0-16</inkml:trace>
  <inkml:trace contextRef="#ctx0" brushRef="#br0" timeOffset="45402.542">16944 6250 53 0,'0'0'93'15,"0"0"-9"-15,0 0 7 0,0 0 5 0,0 0-7 16,0 0 19-16,0 0-11 0,0 0-8 0,0 0 15 16,0 0-11-16,0 0 0 0,0 0 13 15,0 0 4-15,0 0-23 0,0 0 15 0,0 0-12 16,0 0 2-16,0 0-13 0,0 0 9 15,0 0-5-15,0 0 3 0,0 0-5 0,0 0-24 16,0 0 19-16,0 0 3 0,0 0 9 0,0 0-36 16,0 0 17-16,0 0-3 0,0 0 6 0,0 0-14 15,0 0 8-15,0 0-15 0,0 0 20 16,0 0-24-16,0 0 7 0,0 0-12 16,0 0-19-16,0 0 42 0,0 0-1 0,0 0-21 15,0 0 30-15,0 0-32 0,0 0 20 0,0 0 19 16,0 0-21-16,0 0-10 0,0 0 4 0,0 0 3 15,0 0 8-15,0 0-27 0,0 0 8 0,0 0-8 16,0 0 6-16,0 0-15 0,0 0 7 16,0 0-11-16,0 0 8 0,0 0-12 0,0 0-3 15,0 0 3-15,0 0 4 0,15 3 4 0,-15 3-3 16,1 1-3-16,-1 0 3 0,0 3-8 16,0 5 12-16,0 3-2 0,0 1 7 0,0 2 1 15,0 0 5-15,0-2-11 0,0 1 7 16,0 0-5-16,0 0 8 0,0-1-3 0,0-1-3 15,0-1-3-15,0-1 10 0,0-3-26 0,0-2 4 16,0-1-2-16,0-2 13 0,0-1 0 16,0-7-10-16,0 8 5 0,0-2 10 0,0-6 9 15,0 7-6-15,0-7 14 0,0 7 4 16,0-7-1-16,0 0-4 0,0 6-12 0,0-6-1 16,0 0 12-16,0 0-9 0,3 9-12 0,-4-9 20 15,0 0-5-15,1 0-13 0,0-1 1 16,-1-3-5-16,0 0-2 0,0-1-15 0,0 0 4 15,-1-13-5-15,-1 2-13 0,2-3 23 0,-3-5-24 16,3 0 2-16,1 1 0 0,-2-3-8 16,2 12-4-16,0-6 1 0,0-3-3 0,0-1-4 15,0 0 4-15,0 1-6 0,19-20-4 0,-13 22-1 16,0 2-10-16,0-2-1 0,2 3 4 16,-1 1 4-16,1 2-14 0,1 1 13 0,0 0 11 15,0 1-9-15,-3 0-6 0,2 2-4 16,1 1 12-16,-2 2-14 0,-2 2 12 0,0-1-1 15,-1 3-2-15,1 1 3 0,-3 1 0 0,1 2 2 16,0 0-11-16,-3 0 18 0,0 0-13 16,0 0 9-16,12 13-3 0,-5 0 13 0,1 1-11 15,0-1 14-15,-1 0-20 0,-3 1 14 0,4-3 2 16,-1 4 6-16,-1 0-21 0,1-2 27 16,-2-3-10-16,3 2 0 0,-5-2-3 0,0 0 6 15,-3-3 17-15,0-7-5 0,0 8-17 16,0 5-4-16,0-2 7 0,-17 15 17 15,8-14-27-15,-2-2 14 0,-3 0 0 0,2-2-7 0,-3 1 19 16,3-3-17-16,-1-3-4 0,-1 4 12 16,4-4-10-16,0 0 8 0,1-2-1 0,2-1-11 15,7 0 16-15,0 0 3 0,-8 0 7 0,8 0-3 16,-9 0 14-16,9 0-14 0,-7 0 10 16,-2-10 22-16,7 6-18 0,-1 0 14 0,2 1 2 15,-1 1-14-15,1-1-3 0,1-1 16 0,0 2-20 16,0-1 0-16,0 1-7 0,2 0 5 15,-2 0 4-15,3 1 6 0,1 1-14 0,0 0 3 16,-1 0 0-16,1 1-10 0,0 1 8 0,2 0 5 16,-2 2-2-16,0-1-8 0,-1 2-1 15,8 5 10-15,0 0-10 0,-3 2 13 0,-1 3-10 16,4-2-2-16,-2-3 13 0,2 4-31 0,-2-8-3 16,2 4-11-16,0 0-13 0,-1-3-27 15,3 5-8-15,0-1-16 0,-1-4 4 0,2-1 4 16,0 0-7-16,-3-3-13 0,-1 0 32 15,-1-3-26-15,0 0 17 0,-9 0 18 0,7 0-17 0,5 0-6 16,16-18-4-16,-14 10 15 0,-2-4 24 16,2 3 18-16,-5 1-26 0,2 1 19 15,-1-3 5-15,-2 2 21 0,-2 1-5 0,-2 0-8 16,1 3-1-16,0-2 20 0,-2 1-2 0,0 1 4 16,-1 0 4-16,-1-1 8 0,1 0-3 0,0-1 2 15,0-1-6-15,-1 2 30 0,0-2-8 16,-1 1 7-16,1-1 6 0,-1 0 11 0,0 7 8 15,0-7 5-15,0 2 3 0,0-1 15 16,0 6-31-16,0-9 33 0,0 3-23 0,0 6-23 16,0-8 18-16,0 8-26 0,-14-10 16 0,11 10 22 15,-1 0-17-15,0 1-12 0,-1 2-2 16,0 0-4-16,1 0-3 0,-8 7 25 0,1-1-22 16,4 5 15-16,1-6-2 0,-1 6 5 15,1-5-7-15,5 0-6 0,-2 7-5 0,1-4 4 16,2 0-18-16,0-12-4 0,0 7-20 0,0 0 0 15,0 0-31-15,16 13-55 0,-3-13-24 0,1 0-33 16,0-7-46-16,-2 2-631 0,10-2 0 16,-13 0 0-16</inkml:trace>
  <inkml:trace contextRef="#ctx0" brushRef="#br0" timeOffset="45790.899">17609 6310 32 0,'1'-6'186'15,"-1"2"-1"-15,1-1 18 0,-1 0 3 0,1 1 0 16,-1 1 34-16,1-2-29 0,-1 2-6 0,0 1-7 16,0-1-18-16,-1 0-10 0,1 2-16 15,0-3-18-15,1 3-13 0,-1 1-5 0,0 0-11 16,0 0 7-16,5-2-21 0,-4 3 12 16,0 1-9-16,0 3-21 0,0-2 19 0,1 3-14 15,-1 1-10-15,3 8-8 0,0 2 3 0,-1-1-7 16,1-2-3-16,0 2-7 0,0 0 8 0,0 2 5 15,2-1-13-15,2-1-3 0,-5-6-10 0,4 8 3 16,-5-7 6-16,0-1-7 0,0-2 7 16,2 0-18-16,-4-3 16 0,4-1-7 15,-3 1-2-15,2-2 9 0,-1-2 19 0,0 3-11 16,3-3 23-16,-2 0-14 0,-3-1-20 0,0 0 3 16,0 0-17-16,8 0 0 0,-8 0-4 0,21-18 4 15,-11 4 6-15,2-4-10 0,-4 0-24 16,3-4-4-16,-1 1-5 0,-1-2-20 0,0 0-11 15,-5 3 0-15,5 1-7 0,-2 1-39 0,-1 3-4 16,-1 5-26-16,-2 0 13 0,-1 5-63 16,0-1-56-16,-1 1-761 0,0 2 0 0,-1 1 1 15</inkml:trace>
  <inkml:trace contextRef="#ctx0" brushRef="#br0" timeOffset="46096.217">17992 6235 180 0,'4'-4'268'0,"-1"1"6"0,1 0-25 0,-1 1 28 0,-1 0 1 16,0-1-21-16,0 1-22 0,-1-1-10 0,1 1-41 15,0 1-16-15,-1 1 6 0,-1 1-3 16,1 1 1-16,-1 0-5 0,0 1-11 0,-1 0-18 15,2 3-13-15,-1 0 2 0,0-1-3 16,0 2-6-16,0 0-26 0,2 1 10 0,-2 0-10 16,0 6-16-16,0 0-14 0,0 2-2 0,0-1-4 15,0-1-5-15,0-2-9 0,10 18 2 16,-7-17-40-16,-1-1-10 0,-2-4-39 0,0 1-29 16,0-1-24-16,1-2-63 0,0 0-43 0,-1-2-836 15,0-1 0-15,2-3 0 0</inkml:trace>
  <inkml:trace contextRef="#ctx0" brushRef="#br0" timeOffset="46319.992">18024 6075 154 0,'-1'-7'229'0,"-1"1"16"15,1-1 4-15,0 2-12 0,1-2-18 0,-2 2-50 16,2 1 13-16,-1-1 0 0,1 5-20 0,-3-8-75 16,3 5-15-16,0 1-27 0,-1-2-41 15,0 1-35-15,1-1-32 0,-1 2-31 0,1 2-64 16,0 0-64-16,0 0-195 0,0 0 0 16</inkml:trace>
  <inkml:trace contextRef="#ctx0" brushRef="#br0" timeOffset="46958.606">18268 6428 102 0,'0'3'177'0,"-1"-1"0"15,1 0 8-15,0-1 8 0,1 1-20 0,-1-1-7 16,1 0-23-16,0 0-5 0,2-2-23 0,0 0-9 16,1 0-9-16,-1 1-12 0,1-3-11 15,-1 2 27-15,2-2-49 0,-2-1 16 0,2 1-10 16,7-5 0-16,-1 0-15 0,-3 0 2 0,1-1-10 16,-1-4 5-16,-2 2-28 0,-1 1 21 15,-1 1-5-15,-2 1-2 0,2 1 7 16,-2-1-11-16,0 1-10 0,-2 0 9 0,1 0-14 15,-1 2 15-15,1-2-2 0,-1 1 12 16,1-1 0-16,-1 7-20 0,0 0 11 0,0-9 26 16,0 1 23-16,0 2-28 0,0 6 22 0,0-10-27 15,0 3-4-15,0 7-4 0,-12-14 15 16,10 10 13-16,-1 1-38 0,0 3 8 0,-1 0 23 16,-1-1-18-16,0 2 1 0,-1 3-10 0,-5 7 14 15,-1 1-7-15,0-3-6 0,5 5 24 0,-2-1-16 16,1-1-4-16,0 1 17 0,-1-1-8 15,3 3-6-15,5-3-2 0,0 0-11 0,0-4 2 16,1 1-5-16,0 1-10 0,0-3 19 0,0 4-42 16,14 13 10-16,-6-12-52 0,3-1 9 0,0-3 11 15,2 0-32-15,1-5-15 0,-1 2-23 16,-1-3-32-16,-12-2-15 0,9 0-23 0,6 0-14 16,17-12-61-16,-14 3-374 0,-2 1 0 0</inkml:trace>
  <inkml:trace contextRef="#ctx0" brushRef="#br0" timeOffset="47647.857">18696 6182 139 0,'1'-5'234'0,"0"1"-12"16,0-1 36-16,-1 3-9 0,0-2-3 0,1 0-7 15,0 0-26-15,-1 0 25 0,0 2-22 0,0 0-6 16,-2-2-9-16,3 1-4 0,-1 2 5 0,1-2-28 16,-1 2 18-16,0 1-30 0,0 0-10 15,0 0-8-15,0 0 1 0,0 0-10 0,0 0-29 16,0 0 4-16,0 0-1 0,0 0 5 16,0 0-28-16,0 0-5 0,0-6-14 15,-6-1-14-15,4 8 4 0,-1 2-25 0,-1 0-1 16,0 1 9-16,1 0-13 0,-8 6 7 15,-1 1 1-15,8-1-1 0,-5 3 0 0,2-1-24 0,0 1 16 16,3 2-2-16,-1 1-3 0,1-4-9 16,-1 3-18-16,4-3-9 0,1-2 3 15,0-10-10-15,0 8-8 0,0-1-10 0,0-1-9 16,0-6-14-16,0 7 0 0,12 5-10 0,-8-9-9 16,-2 0 13-16,1-1 12 0,4-2-15 0,-1 1-9 15,2 0 0-15,0-1 30 0,1 0 16 0,4 0-5 16,18-17-5-16,-17 11 8 0,0-2-18 15,-4-1 28-15,-1-1 11 0,-1 0-1 0,0 2 15 16,-3 3 0-16,-1 2 13 0,0-3 9 16,-4 3 4-16,3 0-13 0,-1 1 13 0,-1 0-12 15,0 1-12-15,1 0 8 0,-2 1 9 0,0 0-10 16,0 0-7-16,0 0-1 0,0 0 4 16,15 11 1-16,-7-2-1 0,-2-2 1 0,1 0-19 15,-1-1 7-15,5 2-3 0,-2-1-10 0,5 0-4 16,-4 1 7-16,5-1-19 0,-1-2-4 15,0 3 5-15,4-5 0 0,-4-1 20 0,-2 0-12 16,-1-2 4-16,-11 0-7 0,13 0 3 0,17-11 26 16,-14 6-22-16,1-1-9 0,-2-1 16 0,0-2 14 15,-3 0-12-15,1-1 10 0,-3-1-7 16,0-1-15-16,-2-2 22 0,-4-2 6 0,-3-1-9 16,-1 6 20-16,0-3-22 0,-12-24 16 0,1 16-30 15,0 1 16-15,-4 1-8 0,-1 1 0 16,-1 0-23-16,-1 0-1 0,1 4-43 0,-2-2-11 15,3 6-29-15,0 3-37 0,0 3-5 16,2 3-48-16,14 2-492 0,-7 0 0 0,-14 12 1 16</inkml:trace>
  <inkml:trace contextRef="#ctx0" brushRef="#br0" timeOffset="48728.382">17088 6773 119 0,'-16'0'170'0,"-11"0"-16"0,16 0-1 16,2 0 29-16,9 0-17 0,-9 0 4 0,1 0-9 15,-5 0-15-15,0 0-7 0,1 0 7 16,-10 11-17-16,14-10 30 0,1 0-60 15,2-1 6-15,-1 2-21 0,2-1 16 0,0 0-4 16,2 0 10-16,0 0-27 0,-1 0-15 0,-1-1 1 16,3 0 8-16,-2 1 11 0,4 0-51 15,1-1 25-15,3 1-26 0,-2-2 33 0,18-1 4 16,-9 2-30-16,9 0-1 0,35-7-4 0,-23 6 18 16,8-3-18-16,7 2-8 0,6 0 7 15,8-1 7-15,4 1-42 0,4 0 4 0,5 0 7 16,3 1-7-16,3 0-30 0,1 0 25 0,3 1-16 15,2-1 2-15,-1-1-21 0,0 0-15 0,2 0 6 16,1 0-9-16,2-1-18 0,2-1 7 0,-1-2 1 16,2 2 11-16,-4-1-12 0,-2-1-18 15,-2-2 4-15,-4 2 13 0,-2 0 3 16,-3 1-2-16,-6-1-21 0,-7-1-5 0,-3 1-10 16,-10-1-11-16,-3 2-10 0,-9 0-35 0,-6-1-22 15,-4-2-58-15,0 3-109 0,-8-1 0 16</inkml:trace>
  <inkml:trace contextRef="#ctx0" brushRef="#br0" timeOffset="56665.926">18411 7111 95 0,'-15'0'104'16,"15"0"-1"-16,-39 0-10 0,24 2-5 0,7-2 15 15,-1 0-17-15,0 0-12 0,-1 0 20 0,3 0-7 16,-1 0-19-16,1 0 18 0,-7 7-29 0,10-7 18 15,-1 1-25-15,1-1 1 0,0 0-9 16,1 1 5-16,-1-1-6 0,3 0 6 0,0 0-8 16,1 2-8-16,2-2 6 0,3 1-15 0,0 0 14 15,3-1-10-15,14 1 4 0,2-1 0 16,2 1 0-16,8 0 3 0,4 0-11 0,1 0-18 16,6 1 13-16,-20-2 3 0,16 0-13 0,11 0-3 15,10 0 19-15,9 0-5 0,3 0-6 16,7 0-8-16,3 0 12 0,3 0-17 15,4 0 21-15,2 0-4 0,4 0 0 0,0 0-12 16,4 0 9-16,0 0-16 0,2 0 9 0,3 0-10 16,110 5 6-16,-101-3 9 0,1 1 0 0,1 0-15 15,1 0 13-15,2 0 2 0,2 1-9 16,5 1 2-16,2 1-6 0,0 1-2 0,-2-1 30 16,4 3-33-16,1 1 26 0,2-1-14 0,1 3-2 15,-4 0-4-15,-1-1-5 0,0 0-5 16,1 2 4-16,-4 0-8 0,1 0-2 0,-6 0-9 15,0-2-13-15,-1-1-21 0,-6 1-25 16,-4-1-6-16,-5-1 2 0,-7 0-24 0,-5-3-44 16,-9-2-60-16,-6 0-76 0,-9-2 0 0</inkml:trace>
  <inkml:trace contextRef="#ctx0" brushRef="#br0" timeOffset="58896.123">18267 7035 27 0,'0'0'116'0,"0"0"10"16,0 0-10-16,0 0-30 0,-13 0 25 15,13 0 0-15,0 0-1 0,0 0-12 0,0 0 3 16,0 0-13-16,0 0-16 0,0 0 14 0,0 0-18 16,0 0-9-16,0 0 4 0,0 0 0 15,0 0 1-15,0 0-6 0,0 0-4 0,0 14-18 16,0-14 24-16,-15 0-15 0,-1 23 12 0,14-17-7 16,0 0-13-16,-2 9 35 0,3-1-19 15,-3 2-23-15,2 2 4 0,-1 2 19 0,1 1-3 16,0-1-16-16,-1 3 14 0,1-3 13 0,-1 6-26 15,2 1 6-15,-1 0 13 0,-1 1 10 16,1 4-34-16,-1 1-1 0,1-1 16 0,-1 0-15 16,0 0-1-16,-1-1-8 0,0 0 34 15,1 1-7-15,-1-1-43 0,-1 1 45 0,0-1-42 16,0-1 23-16,1 0-23 0,-1-1 11 0,-1-2 1 16,0 0 2-16,0 1-9 0,0-1 2 15,0 0 1-15,-1 2-18 0,-1-3 45 16,2 1-23-16,-1-2-29 0,0 1 32 0,-1-2-4 15,2-1-9-15,-1-4-1 0,1 2 17 0,1-3 15 16,-3-3-16-16,4 0-44 0,0 1 1 0,-2-3 25 16,1-3 10-16,2-2 14 0,1 0-28 15,-1-1 7-15,0 0 16 0,1-1-13 0,0-1-37 16,0 0 5-16,1 1 15 0,-1-2 15 0,1 0-22 16,0 2 3-16,0-3 5 0,0 2 35 15,-1 0-36-15,2-2 18 0,-2 3-17 0,2 0 1 16,-2-2 2-16,2 0 30 0,-1-1-17 15,1 1-24-15,-2 0 9 0,2-1 3 0,-1-2-2 16,0 2 8-16,1 1-11 0,0-3 3 0,-1 2 18 16,0-2-10-16,1-1-11 0,0 0 12 15,0 0-14-15,0 0-11 0,0 0 17 0,0 0 27 16,0 0-29-16,0 0 8 0,11 12-6 0,-7-11-7 16,1 0 31-16,1-1-13 0,2 1-26 0,1-1 44 15,12 1-42-15,-1 1-1 0,3-2 34 16,-2 0-1-16,-1 0-12 0,1 0-29 0,-10 0 4 15,6 0 13-15,2 0-21 0,2 0 24 0,2 0-12 16,-1 0 42-16,2 0-20 0,-1 0-17 16,3 0 32-16,0 0-9 0,27-12-46 0,-27 11 38 15,6-2-16-15,1 0 13 0,-2 0 5 16,2 2-22-16,2-2 5 0,0 2-19 0,2-5 30 0,3 6-6 16,-2-3 24-16,1 3-12 0,0 0-1 15,1-4-5-15,0 4-5 0,0 0 9 0,1 0 18 16,-22 0-49-16,11 0 14 0,5 0 35 0,1 0-50 15,3 0 22-15,0 0-1 0,2 0 2 16,1 0 19-16,1 0-18 0,45 11 0 0,-46-11-4 16,-20 0 10-16,10 0-8 0,6 0 6 15,4 0-11-15,-1 0-14 0,1 0 24 0,1 0-18 16,-1 0 33-16,0 0-16 0,0 0 8 0,0 0 6 16,0 0 3-16,1 0-25 0,0 0 41 15,3 0-30-15,0 0-11 0,1 0 4 0,1 0 12 0,2 0-18 16,1 0 9-16,-2 0 7 0,2 0-36 15,0 0 29-15,-2 0-18 0,2 0 6 0,-1 0 11 16,0 0 12-16,1 0-35 0,-3 0 39 16,1 0 20-16,-3 0-25 0,2 0-18 0,-1 0-20 15,0 0 40-15,-1 0-35 0,2 0 15 16,0 0 34-16,0 0-27 0,0 0-6 0,-1 0-10 16,50 1 33-16,-48-2-26 0,-24 1-3 0,11 0 27 15,6 0-9-15,3 0-4 0,0 0-27 0,0 0 4 16,-2 0 17-16,1 0 22 0,-1 0-31 15,-1 0-11-15,2 0 15 0,1 0-6 0,0 0-7 16,0 0-9-16,1 0 20 0,1 0-14 16,1 0 7-16,1 6-14 0,50 2 20 0,-50-6 11 15,0-2-43-15,-4 1 9 0,-1-1-2 0,-4 1-11 16,-2-1 27-16,0 0-8 0,-3 1 19 16,0-1-9-16,-19 0 3 0,10 0 2 0,3 0-4 15,1 0 3-15,0 0 4 0,0 0 4 0,-1 0-17 16,0 0 9-16,-1 0-13 0,-2 0 16 15,1 0 10-15,23 11-21 0,-28-10 9 0,-2 2 4 16,-5-2 31-16,-2 0-34 0,-3 1-2 0,-1-1 18 16,-2 0-16-16,1 0 8 0,-1 0 27 15,-2 0-4-15,1-1-1 0,0 1-12 0,1 0 19 16,11 4-17-16,-2-2 1 0,2 0 16 0,-1 2-16 16,1-2 14-16,2 2-12 0,0 0-14 15,0 0 5-15,2-2-3 0,-2 3-16 0,-1-2 23 16,-1 0 11-16,-3 1-15 0,-3-3 9 15,-4 0-23-15,-1 0 29 0,-2 0 3 0,0-1 8 16,0-1 11-16,-1 1-11 0,-2-1 5 16,1 1 16-16,-3-1 11 0,0 0-29 0,0 0-8 15,7 0-7-15,-7 0 27 0,9 0-55 0,-1 0 9 16,-8 0 16-16,9 0-16 0,-2 0 19 0,0 0-6 16,-7 0 1-16,9 0 23 0,-2 0-40 15,-7 0 0-15,16-16 29 0,-11 15-25 0,-1-3 31 16,2-8 33-16,-2 2-22 0,-2 2-10 15,1 0 22-15,3-6-11 0,-5 0 19 0,-1 2-51 16,0 12 48-16,0-17-7 0,0 0-18 0,0-3 3 16,0-2 5-16,0-4-7 0,0-3 18 0,-12-28-12 15,8 27 1-15,1-4 7 0,1 0-7 16,-3-3-16-16,0-4 10 0,0 0-6 0,2-1 0 16,0 1 1-16,1 0-1 0,2-4-22 15,0 25-17-15,0-12-25 0,0-2 13 0,13-39-60 16,-4 35-7-16,1 6-20 0,0 0-25 15,2 2-24-15,-2 6-26 0,0 1-34 0,2 3-490 16,-5 5 1-16,-4 8 0 0</inkml:trace>
  <inkml:trace contextRef="#ctx0" brushRef="#br0" timeOffset="60836.162">17943 9007 36 0,'0'0'136'15,"-15"0"5"-15,15 0-13 0,0 0-7 0,0 0-20 16,0 0 10-16,0 13-6 0,0-13 9 0,0 0-19 15,0 0 17-15,0 0-14 0,-22 23 5 16,28-22-10-16,1 0 5 0,12 4 15 0,3-2-22 16,4 0 4-16,4-2-33 0,3 0 17 0,1-1-6 15,0 2 14-15,5-2-35 16,2 1 17-16,2-1 1 0,0 0-27 0,4 1 8 0,2-1-21 16,-2 0 2-16,2 0 20 0,0 1 0 15,-23-1-32-15,12 0 29 0,5 0-3 0,5 0-14 16,0 0-25-16,3 0 25 0,-1 0-13 0,1 0 10 15,0 0-16-15,-1 0 28 0,1 0 2 16,1 0-24-16,-1 0 19 0,1 0-33 0,0 0-7 16,-1 0 17-16,0 0-25 0,-2 0 32 0,-3 0-12 15,48 12 12-15,-50-11-4 0,-3-1-12 16,-2 0 23-16,4 2-33 0,1 1 3 16,-4-2 23-16,-20-1 3 0,9 0 5 0,5 0-8 0,2 0-20 15,3 0 6-15,2 0-12 0,0 0 16 16,1 0-16-16,2 0 2 0,-2 0 32 0,1 0-22 15,-2 0 19-15,-1 0-7 0,39 10-25 16,-42-10 14-16,0 1 17 0,-2 1-27 0,4-1 9 0,-5 2-6 16,3-3-2-16,0 2-10 0,2-1 2 15,2 1 34-15,-2-1-23 0,2 0 23 16,3-1-55-16,-3 2 24 0,-20-2 0 0,9 0 11 16,4 0-14-16,3 0 25 0,-1 0-8 0,0 0 13 15,1 0-29-15,-2 0 5 0,0 0-24 16,34 9 28-16,-34-9-4 0,-17 0-10 0,8 0-11 15,6 0-2-15,2 0 30 0,5 0 3 0,0 0 1 16,4 0-20-16,1 0 7 0,1 0 23 16,0 0-16-16,1 0-10 0,-2 0-6 0,-1 0-13 15,1 0 33-15,-4 0 23 0,-2 0-26 16,-1 0-6-16,-4 0 28 0,1 0-6 0,0-7-5 16,0 7-30-16,33-10 4 0,-35 4 38 0,-2 5-23 15,4 0-30-15,-2-1 2 0,3 1 20 16,2 0 12-16,2 0-15 0,3 0-18 0,-4 1 13 15,1-1-8-15,-1 0 2 0,-4 0 30 16,0 1-17-16,2 0-15 0,-3 0 0 0,-3 0 12 16,-1 0 30-16,-5-2-56 0,1 0 19 15,-1 1 3-15,-2-1-1 0,3 1 20 0,-1 1-23 16,-12 0 14-16,8 0-3 0,5 0 5 0,2 0 17 16,4 0-27-16,3 0 12 0,-2 0-1 15,2 0-29-15,1 0 27 0,-2 0 30 0,2 0-58 16,2 0 20-16,-3 0 22 0,-3 0-18 15,-3 0 8-15,-4 0-3 0,-3 0-5 0,-4 0 11 16,-2 0 6-16,-3 0-27 0,0 0 7 0,-3 0-5 16,-3 0 38-16,-6 0-7 0,8 0-23 15,-8 0-9-15,7 0-28 0,-7 0-5 16,0 0-12-16,7 0-4 0,-7 0-39 0,0 0-29 16,0 0-43-16,0 0-63 0,8-5-340 0,-12 3 1 15</inkml:trace>
  <inkml:trace contextRef="#ctx0" brushRef="#br0" timeOffset="63058.07">18031 8949 47 0,'0'0'86'0,"0"0"-37"0,-14 0 10 16,14 0-36-16,0 0 14 0,-25 16-34 0,20-16 29 15,1 0 3-15,0-1-28 0,1 0-26 16,-1 1 58-16,1 0-17 0,0 0-5 0,1 0 20 15,-1 0-7-15,3 0 33 0,0 0-20 16,0 0 21-16,0 0 1 0,0 0 11 0,0 0 2 16,0 0 5-16,-6 0-10 0,6 0 18 0,0 0-5 15,0 0-4-15,0 0 11 0,0 0-25 0,-8 0 5 16,8 0-6-16,0 0-5 0,0 0 1 16,0 0-12-16,0 0-7 0,0 0 7 0,0 0-8 15,-14 12-6-15,14-9 11 0,0 3 4 16,0 2-17-16,-1-1 26 0,1 1-20 0,0 6-2 15,0 3 39-15,0 3-21 0,0 1-2 16,0 1-21-16,0 2 6 0,0 1 24 0,0 1-27 16,0 1 15-16,0 2-24 0,-6 31 6 15,1-30-7-15,1-1 18 0,0 1-40 0,3 3 59 16,-4-4-48-16,2 2 21 0,-2 2-9 0,1 0-4 16,0 2 40-16,-1-3-33 0,0 1-1 0,0 2 1 15,1-3-12-15,0 0 13 0,-1-2-25 16,1 2-6-16,0-2 22 0,2 2-23 0,-3-3 10 15,0 1 14-15,1-2 24 0,1-2-7 0,0 0-3 16,0 0-52-16,0-3 7 0,1 0 35 16,-1 0 10-16,1-3-29 0,2-1-4 0,-2 0 6 15,2-2 14-15,-4 0-11 0,4-2 1 0,-2 4-7 16,2-9-4-16,-1-1 26 0,0-1-22 0,-2-1-10 16,2-1-10-16,0-1 18 0,1-5 17 15,0 0-29-15,0 8 1 0,0-8 27 0,0 7-2 16,0 0-35-16,0-7 3 0,0 7 4 0,0-7 3 15,0 9 19-15,0-3-26 0,0-6 6 16,0 8 21-16,0-2-23 0,0-6-2 0,0 7 8 16,0-7-4-16,0 7 17 0,0-7 2 15,0 9-14-15,0-3-7 0,0-6 28 0,0 0-17 16,0 0-36-16,0 7 27 0,0-7-4 0,0 0 20 16,0 7 11-16,0-7-27 0,7 9 3 0,-4-8 16 15,3-1-17-15,1 1 14 0,-1-1-14 0,2 0-15 16,2 0 33-16,3 0 2 0,6 0-19 15,20-10-3-15,-14 6 7 0,0-2 16 16,1 1-35-16,2-1 15 0,1-1 20 0,-1 1-14 16,-1-2-4-16,1 2 7 0,0-1 1 0,3 0-29 15,1 0 22-15,1 2-5 0,-1-4-9 16,2 5 37-16,2 1-47 0,2-5 35 16,1 1-25-16,2 2 14 0,-4 0-30 0,9-3 8 0,-5 0 44 15,7 1-19-15,-2 0 3 0,4 1 1 16,0 0-7-16,4 0-24 0,-1-2 58 15,-1 2-38-15,-3 0 3 0,3 1 1 0,0-1 20 16,-3 2-25-16,2 0-25 0,2 1 47 0,-5 2-32 16,-1-1 30-16,-1 0-22 0,4 0 4 15,-3 1 6-15,0 0-10 0,-24 1-4 0,11 0 31 16,6 0-22-16,2 0-2 0,4 0-6 0,0 0 10 16,0 0-3-16,-1 0 14 0,2 0-4 0,-2 0-28 15,0 0 18-15,1 0-1 0,1 0-7 16,-1 0-6-16,1 0 26 0,-3-7-13 0,2 7-8 15,42-11 20-15,-43 10-20 0,0-4 21 0,0 4-6 16,1 0-28-16,0-1 48 0,1 0-53 16,-24 2 54-16,12 0-19 0,6 0-12 0,2 0 0 15,0 0 10-15,0 0-6 0,0 0 0 16,1 0-11-16,39-9 7 0,-41 9 20 0,-3-2-25 16,0 2 0-16,0-2 12 0,1 1-13 0,-3-1 14 15,-16 2-2-15,8 0-5 0,6 0 3 16,1 0 19-16,3 0-51 0,1 0 24 0,-1 0-4 15,-1 0 29-15,0 0-31 0,40 11-16 0,-45-9 48 16,2-2 10-16,0 1-41 0,0 1 8 16,-3 1-8-16,-1 0-6 0,-1-1 0 0,1 1-1 15,0 0 20-15,-1 0 10 0,0 0-2 0,0 1 6 16,-5 1-16-16,4-3 33 0,-2 1-46 16,2 0 6-16,-5 0 23 0,-4-1-14 0,3 1 15 15,-2 0-2-15,-2 1-21 0,1-3 7 0,-1 1 32 16,-1 2-56-16,5-2 1 0,1-1 37 15,0 3-13-15,2 0 14 0,1 0-40 0,0 1 38 16,0-2 13-16,0 2-36 0,1 0 4 16,-5-1 19-16,0 0-33 0,-3-1 44 0,1 0 10 15,-4 2-24-15,1 4-14 0,-7-8 23 0,8 2-14 16,-8-3 9-16,-1 4-10 0,0-3-23 16,1 0 58-16,-2-1-22 0,0 1-19 0,10-1-3 15,-4 0-15-15,2 3 40 0,-2-2-7 0,2 3-28 16,-4-2 27-16,-2-1 14 0,0 0-32 15,-3 1-4-15,-2-2 13 0,1 1-19 0,-7-1 60 16,0 0-24-16,0 0-23 0,7 0 10 0,-7 0-1 16,8 0-8-16,-8 0 25 0,8 0-1 15,-1 0-50-15,0 0 33 0,0 0-32 0,0 0 53 16,20 9-25-16,-13-8-5 0,-3 0 40 16,-1-1-20-16,-1 2-8 0,-2-2-5 0,-1 0-24 0,-6 0 51 15,0 0-20-15,8 0 21 0,-8 0 13 16,6 0-20-16,-6 0 1 0,14-10 20 15,-9 8 2-15,-3-3-48 0,2 1 9 0,-2 0 8 0,6-7-7 16,-4 2 12-16,3-6 18 0,0-2-4 16,-2 1-18-16,2-2 0 0,-3-3 11 15,1-2-20-15,1-4 11 0,-5-1-20 0,5-1 11 0,-3-2-23 16,1-2 17-16,-1-5-29 0,1 2 29 16,3 2-1-16,-2-4 4 0,0-1-3 0,1 0 13 15,1 0-16-15,0 2 14 0,3-2-8 16,-5 4-10-16,4-1-4 0,-1 3-1 0,2 0-24 15,-1 3-4-15,0 1 29 0,-1 1 27 0,-2 3-34 16,3-1-33-16,-2 4 23 0,0 4-14 16,-1 0-18-16,-1 3-28 0,-2 4-44 0,-1 3-45 15,0 1-13-15,-1 5-93 0,-1 0-352 16,0 2 0-16</inkml:trace>
  <inkml:trace contextRef="#ctx0" brushRef="#br0" timeOffset="64158.953">19977 11376 160 0,'0'0'205'0,"0"0"-18"0,0 0 22 0,0-12-1 16,0 12 7-16,0 0-20 0,20-22 19 15,-18 19-11-15,-2 1-3 0,0 0-6 0,1 0-28 16,-1 0-12-16,0 0-9 0,1 1-8 15,-1-1-13-15,0-1-17 0,1 3-4 0,-1-2 5 16,0 2-28-16,0 1-5 0,2 2 10 0,-1-2-25 16,-2 3 25-16,-1 1-12 0,2 0 16 0,-1 2-4 15,-2 10-10-15,-2-2-8 0,1 4 1 16,1 0-2-16,-1-2-15 0,-3 1 12 0,3 1-5 16,0-2-2-16,1 0-1 0,0-1-5 0,0 0-16 15,2-3-1-15,0-3 0 0,1-1-3 16,-1-2 7-16,1 1-17 0,0-3-2 0,0-5-4 15,0 0-19-15,0 0-29 0,0 8-9 16,0-8-49-16,0 0-77 0,8 10-50 0,-5-14-814 16,7-6 0-16,-1-3 0 0</inkml:trace>
  <inkml:trace contextRef="#ctx0" brushRef="#br0" timeOffset="64895.068">20709 11346 67 0,'1'0'174'0,"-1"-2"-2"16,3 1-17-16,-3 1 21 0,0-1-18 0,0 1 2 16,1 0-4-16,-1-1-16 0,0 2 4 15,0-2 10-15,-1 1-1 0,1-1 20 16,-1 1-3-16,-1-1-8 0,2 1-23 0,-1 0-18 16,1 0 15-16,0 0-14 0,-1 0 1 0,1-2 2 15,-1 2-12-15,1-1-10 0,0 0 0 16,-1-1-36-16,0-1 6 0,0 1 0 0,0-3-12 15,3 0 7-15,-2-2-15 0,0 1-13 0,2-1 6 16,-2 7-16-16,0-6 3 0,8-16-10 16,-5 6-1-16,0 6 13 0,1 2-16 0,-1 1-5 15,1 1 0-15,1 1-21 0,1 1-6 0,5-2 2 16,-2 3-4-16,2 1 0 0,-2 2-20 0,0 0 7 16,-9 0-3-16,13 0 0 0,13 14-13 0,-14-8 36 15,-5 1-18-15,-2 1 2 0,-3 1-15 16,-2 0 43-16,0-1 0 0,0 4-55 0,-13 17 59 15,5-12-9-15,-6 0 1 0,1 1-9 16,-4-2 19-16,2 3-13 0,-1-1 22 0,1-3-34 16,0 0 35-16,4-1-26 0,-1 1 29 0,2-4-34 15,1 3 46-15,-1-4-16 0,4 0 2 16,1-2-18-16,2-1 10 0,0-1-12 0,2-2 28 16,0-1-12-16,1 1 7 0,0-4 5 15,0 0-24-15,0 0 18 0,12 9-14 0,-5-6-10 16,1-2 0-16,11 0-43 0,4-1-10 15,4 0-64-15,-13 0-19 0,8 0-59 0,4 0-36 0,32-11-563 16,-29 9 0-16,1-1 0 0</inkml:trace>
  <inkml:trace contextRef="#ctx0" brushRef="#br0" timeOffset="65672.973">21840 11309 10 0,'0'0'148'0,"1"0"18"0,0 0 1 0,0 0 13 0,-1 1 8 16,1-1-28-16,0-1 7 0,1 1 27 15,-2 1-33-15,1-2 9 0,-1 0-20 0,1 0 24 16,-1 1 3-16,-1 0 0 0,2-1-19 0,-2 0-24 16,1 0 21-16,0 1-25 0,0-1-27 15,0 1-1-15,0-2-3 0,1 0-15 0,-1 0-14 16,1-1-5-16,2 0-4 0,-1-2-19 0,0-1-10 16,4-9 11-16,0 2-36 0,2-1 21 15,0-1 5-15,1 3-29 0,-1-1-19 0,4 1 11 16,-2 0 4-16,2 2 2 0,-1 1-24 15,-1 2-7-15,4 3-10 0,-2 0 5 0,-3 3 3 16,-1 1 7-16,0 0 0 0,-8 0 15 16,0 0-31-16,8 0 7 0,3 10-15 0,-4 3 3 15,0 1 18-15,-3 2 14 0,-2-5-11 0,-1 0-23 16,-1-11 28-16,0 12 3 0,0 4-27 0,-19 13 42 16,12-14-25-16,0-2-2 0,-2 2 1 15,-1-4-1-15,3-3-14 0,1-2-3 16,2 1 13-16,-2-2-24 0,3-1-6 0,0-1-7 15,2-1 4-15,-1 2 5 0,0-3 2 0,2 2 11 16,0-3-3-16,0 0 10 0,0 0 6 16,0 0 4-16,10 4-11 0,-5-3 13 0,-1-1 5 15,2 2-8-15,-1-1 6 0,1 1 3 0,2-1 10 16,6 4-12-16,-1 0 26 0,-1 0-2 16,0 3 11-16,-4-1 4 0,0-2-7 0,-2 1 23 15,-1 0 16-15,-1-1-12 0,-1 1 2 0,-1 0-13 16,-2 0 17-16,2 0 0 0,1 0 9 0,-3 1-7 15,0-7 10-15,0 10 0 0,-15 13-23 16,6-12 14-16,-6-1-24 0,2 0-24 16,-5-1-34-16,1-2-50 0,-6-1-52 0,-1 0-64 15,-3-4-361-15,-1 0 0 0</inkml:trace>
  <inkml:trace contextRef="#ctx0" brushRef="#br0" timeOffset="83347.783">25195 5864 103 0,'0'0'143'15,"0"0"-15"-15,0 0-2 0,0 0-7 0,0 0 12 16,0 0-22-16,0 0 8 0,0 0-8 0,0 0-5 16,0 0 8-16,0 0 2 0,0 0-11 0,0 0 4 15,0 0 5-15,0 0-26 0,0 0 11 16,0 0 3-16,0 0 7 0,0-12-24 0,0 12 21 15,0 0 2-15,0 0 10 0,0 0-39 16,0 0 2-16,0 0-13 0,0 0 52 0,0 0-24 16,0 0-10-16,0 0-2 0,0 0 6 0,0 0 1 15,0 0-1-15,0 0-22 0,0 0-2 0,0 0 7 16,0-13 4-16,0 13-6 0,0 0 12 16,0 0-5-16,0 0 14 0,0 0-21 0,0 0-5 15,0 0 4-15,0 0-3 0,0 0-8 0,0 0-7 16,0 0-11-16,0 0 5 0,0 0-15 15,0 0 3-15,0 0-20 0,0 0 17 0,0 0-8 16,0 0-4-16,0 0 6 0,0 0-1 16,22 6 1-16,-24-1 3 0,2 2-1 0,0 1-1 15,0 1 9-15,0 5-1 0,0 2 15 0,0 1-4 16,0 1-3-16,0 1 4 0,0 0 3 0,0-1-4 16,0 1 5-16,0 0-11 0,0-2 7 15,0 1-15-15,0-1-7 0,0-3 26 16,0 3-3-16,0-3-16 0,0-1-2 0,0-2-5 15,0 0-12-15,0-3 9 0,0 1 4 0,0-3-21 16,0 1 3-16,0-2 11 0,0 4-8 0,0-9-6 16,7 7-3-16,-7-2 21 0,0-5-6 0,0 7-10 15,0-7 16-15,0 7 2 0,0-7-16 16,0 0-18-16,0 7-16 0,0-7-28 0,4 6-36 16,-3-8-42-16,-1 0-58 0,-2-1-10 0,2 0-1015 15,0-3 0-15,-1-1 1 0</inkml:trace>
  <inkml:trace contextRef="#ctx0" brushRef="#br0" timeOffset="84089.538">25052 5936 72 0,'-4'2'120'16,"-1"-2"-16"-16,1 3 7 0,2-2-24 0,-3 0 12 15,1 1 5-15,0 0 1 0,-2 1-16 0,1-1-5 16,0 0 0-16,-1 1 10 0,3-1-25 16,-2 0 17-16,-1 2-11 0,3-2 7 0,-1 1 2 15,-1-2-22-15,1 2 12 0,2-1 5 16,-2 1-3-16,1-1-10 0,0 0 3 0,-1-1-17 15,1 1 4-15,1 0 16 0,0-1-23 0,0 2 16 16,2-2 5-16,-2 1 0 0,2-1 11 16,-3 0-30-16,2 1-8 0,0-1-9 0,0 1 18 15,0-2 12-15,1 2-7 0,0 1 30 0,-1-3-47 16,0 2 15-16,1-2 1 0,0 0 8 16,0 0 7-16,0 0-1 0,0 0-42 0,13 7 22 15,-7-7 14-15,3 0-36 0,10 1 5 16,-7-1-23-16,5 0 18 0,1 0 1 0,4 0 7 15,26-13-18-15,-23 11-3 0,-1-3 18 0,-1 1-17 16,1 2-10-16,-1-3-10 0,-3 3 12 16,-4-3-28-16,4 1 21 0,-2 0 5 0,0 1 4 15,-5 1 2-15,-3-1-5 0,-4 0-6 0,1 2-1 16,-1-1 15-16,-1 0-14 0,0 1-3 16,-1 0 2-16,-1 1 24 0,1 0-6 0,-2 0-26 15,1-1 2-15,3 1 15 0,-4-2 6 16,0 2-20-16,2 0-2 0,-3 0 0 0,-1 0-3 0,0 0-15 15,0 0-8-15,0 0 35 0,0 0-4 16,0 0-19-16,0 0-28 0,7 0 26 0,-7 0-17 16,0 0 19-16,0 0-25 0,7 0-6 15,-7 0-29-15,0 0 21 0,6 0-11 0,-6 0-11 16,6 0-12-16,-6 0-24 0,9 0-25 16,-9 0-9-16,8 0-68 0,-8 0-369 0,13-9 0 15</inkml:trace>
  <inkml:trace contextRef="#ctx0" brushRef="#br0" timeOffset="86269.848">24769 5925 85 0,'-2'1'103'16,"2"0"2"-16,0-1-3 0,-1 1-3 0,0-1 2 15,-1 1-4-15,2-1 18 0,0 0 1 0,0 1-17 16,-2 0 10-16,2-1 0 0,-1 0 6 16,0 0-16-16,0 0 17 0,1 0-34 0,0 0-1 15,0-1-2-15,0 0-19 0,1-1-5 0,0 0-2 16,0-1 5-16,1-1-15 0,0 2 15 15,1-2-20-15,-1 1-7 0,0-1-7 0,3 1 3 16,-3-2 1-16,1 1-9 0,1 0 10 16,5-8-12-16,1 3 23 0,-3 0-33 0,1 2 3 15,2-2 8-15,-3-2-1 0,6 3 0 0,-2-1-10 16,1 0 2-16,-3 3 3 0,4-3-5 0,-1 2 1 16,-4 0-12-16,1 1 14 0,4-2-9 15,-3 3-2-15,1-3-10 0,-1 3 24 16,-1 1-2-16,-1 1 0 0,0 0-26 0,5-4 17 15,-3 1-2-15,1 4-11 0,-1-1 26 0,3-3-30 16,1 4 28-16,-3-2-24 0,-3 2 16 0,9-3 4 16,-7 2-2-16,2 1 14 0,-3 1 10 15,0 0-16-15,-2-1-7 0,0 1-1 0,-1 1 14 16,-1-2-8-16,1 2-1 0,-1-1 4 16,2 1 10-16,0 0-17 0,-2 0-9 0,-5 0 17 15,0 0-5-15,10 0-8 0,-1 0 0 16,-2 0-10-16,0 0 33 0,-1 0-15 0,7 0-10 15,-1 0-14-15,0 0 31 0,-4 7-11 0,0-7-8 16,8 10-8-16,-10-9 43 0,-1 1-35 16,1-1 6-16,0 1 17 0,2 0 19 0,-4 0-26 15,3 1-8-15,8 3 20 0,-5-3 4 0,3 3-45 16,-3-1 20-16,0 0 16 0,-3-2 11 16,-1 1 4-16,-1-2-32 0,2 1 4 0,-3-1-23 15,1 1 20-15,-1 0-26 0,0 0 49 16,1 1-28-16,-3-1 2 0,3 0-16 0,-2 1 23 15,3 0-5-15,-4 0 2 0,1 0 21 16,1 1-29-16,0-1-8 0,6 8 11 0,-8-4 30 16,4 1-26-16,-1-2 27 0,-1-2-10 15,0 2 15-15,-1-1-34 0,2-1-2 0,-3 1-14 0,7 5 25 16,-5-1-14-16,3-2-11 0,-5 0 6 16,-2-2 42-16,3 0-19 0,1 0-8 0,-1 0 11 15,-1-1 12-15,0 1-46 0,-2 0 56 0,2-1-32 16,0 1 4-16,-2-1 21 0,1 0-28 15,1 1 0-15,0 0 4 0,-2-1 20 0,0 1-25 16,0 0 2-16,0-6 5 0,0 0 14 16,0 8-20-16,0-2 21 0,0 0-20 0,0-6 15 15,0 9-10-15,0-1-8 0,0-2 3 0,0 1 4 16,0-7 12-16,0 8-13 0,0-2 3 16,-11 7-13-16,9-6 2 0,-1-1-1 0,-1-1 23 15,1 1-17-15,-4 7-18 0,3-2 26 16,0-3-8-16,-2 0 3 0,3-2 13 0,1 0-11 15,-1-1-28-15,-6 5 33 0,2-2-6 0,4 0 11 16,0-4-14-16,-2 0-2 0,-1-1 17 16,3 1-18-16,-2-1 17 0,3 1-10 0,-2-1-15 15,0 0 8-15,0 0 17 0,-2 0-4 0,4-1-8 16,-3 2 9-16,1-1-8 0,0 0-20 16,-1 0 17-16,2 0-1 0,-2-1-6 0,-1 2 10 15,2-2-3-15,0-1-4 0,-2 1 7 0,3 2-3 16,-3-2-4-16,1 0 4 0,0 1-1 15,1 0 5-15,-1 1 12 0,1-1 2 0,-1-1-13 16,-2 0-13-16,2 1 9 0,-1-1 12 16,2 0-11-16,-2-1 9 0,1 1 2 0,-2 0-14 15,4 0 6-15,-3 0-2 0,1-2 3 0,1 2-5 16,-2 0 11-16,1-1-5 0,0 3 4 0,0-4 5 16,1 1 4-16,-2 1-15 0,2-1 5 0,-2 0 1 15,0-1-9-15,1 2-9 0,0-1 7 16,0-1 17-16,0 1 1 0,-2 1-15 0,2-2 9 15,-1 0-11-15,1 1 13 0,-1-1-18 16,1 2-1-16,0-2 8 0,-1 1-1 0,1-1-11 16,0 1 7-16,0-1 9 0,-1 2-11 15,-1-1 13-15,3 0 3 0,0-1-9 0,-1 2 1 0,5-2-7 16,0 0 2-16,-9 0 1 0,2 0 8 16,0 0 3-16,1 0-3 0,-2 0-4 0,2 0-16 15,-2 0 21-15,8 0-14 0,-8 0 1 0,0 0 24 16,1 0-32-16,7 0 13 0,-9 0 9 15,2 0-2-15,7 0 5 0,-9 0-1 0,2 0-5 16,7 0-4-16,-10 0-7 0,3 0 15 16,1 0 6-16,6 0-1 0,-10 0-9 0,3 0-12 15,7-8 6-15,-8 8-14 0,-5 0 16 0,-8-13-8 16,13 9 4-16,1 3-17 0,3 0 11 16,0-3 11-16,-1 3 1 0,1 0 14 0,2-1-21 15,-4 1 12-15,2-2 2 0,0 2-6 16,0-2-6-16,1 1 8 0,0 0-1 0,0-2-21 15,-2 1 9-15,0-1 15 0,-5-5-3 0,5 0-10 16,1 0-5-16,0 2 10 0,-2 4 1 0,2-3 1 16,3-1-8-16,-1 2 3 0,0 0-21 0,0-1 36 15,0 1-18-15,0-1-4 0,1-1-11 16,-1 2 5-16,0 0 11 0,1 0-10 0,-1-2 9 16,1 1-13-16,-1-1 12 0,2 0-11 15,-3 1 16-15,0-9-6 0,2 3 1 0,-2 3-4 16,2 0 5-16,0 4-6 0,-1-2 7 0,-1 1-19 15,3 1 30-15,0 0-17 0,-1-1-11 16,1 1 17-16,0-1-7 0,-1 1-3 0,1 1 8 16,0 4 8-16,0 0-8 0,0-8-24 0,0 8 20 15,0-9 9-15,0 4-10 0,0 5-12 0,0-8 25 16,0 8-19-16,0-9-10 0,0 2 23 16,0 7-4-16,0-7-3 0,0 0-21 0,0 7 30 15,0-8-23-15,0 1 10 0,0 7 2 16,0-8 3-16,0 1 8 0,0 7-11 0,0-8-2 15,7 2 2-15,2-5 15 0,-6 8-19 16,-1-3 5-16,0 3-18 0,0-2 19 0,0 1-7 16,0 0 6-16,-1 0-25 0,1-1 10 15,1 1 6-15,-2 0 10 0,2 0-25 0,1-1 9 0,-2 0 12 16,3 1 0-16,-1 0-3 0,-1 0-2 16,0 0 0-16,7-7 3 0,-2 4-7 15,0 1-3-15,-3 0 6 0,1 2 5 0,-2 1-13 16,1-1 8-16,1 2-12 0,-3-1 13 0,1 0 4 15,-1 2-1-15,1-2-18 0,0 0 14 16,-1 0 3-16,1 0-1 0,2 2-19 0,-2 0 30 16,0-2 2-16,-1-1-24 0,1 2 23 0,0 0-25 15,0-1-2-15,0 2 5 0,0-1 10 16,0-1 4-16,1 1-14 0,2 1 17 0,-4-2-20 16,5 1 12-16,-2 0 14 0,1 1-19 0,7-4 5 15,-1 0 10-15,-2 3-20 0,-3 1-17 16,9-3-10-16,-7 2-13 0,-1 2-7 0,-1-2-21 15,-2-1-48-15,1 0-30 0,-2 1-51 0,0-1-850 16,4-6 0-16,-1 2 0 0</inkml:trace>
  <inkml:trace contextRef="#ctx0" brushRef="#br0" timeOffset="130394.487">17173 12473 110 0,'0'0'114'0,"0"0"-9"16,0 0 5-16,0 0-8 0,0 0 5 0,0 0 0 15,0 0-5-15,0 0 0 0,0 0 22 16,0 0-14-16,0 0 14 0,0 0-7 0,0 0 10 16,0 0 0-16,0 0 7 0,-14 0-9 15,14 0-14-15,0 0 15 0,0 0 10 0,0 0-13 16,0 0-13-16,0 0-30 0,0 0 18 0,0 0-8 16,0 0-11-16,0 0 11 0,0 0-8 0,0 0-9 15,0 0 13-15,0 0-27 0,0 0 3 16,0 0-1-16,0 0-11 0,0 0-15 0,0 0-18 15,0 0 14-15,0 0-2 0,0 0-3 16,0 0-3-16,0 0 3 0,0 0 4 0,13 35-2 16,1-26-27-16,2 4 12 0,0-3-17 0,3 5 25 15,-1-2-12-15,4 1 1 0,2 0-11 16,-4-1 23-16,0 1-17 0,2-2 0 0,1 3 9 16,-4-1-10-16,0-2 2 0,-3 0-17 15,-3 0 6-15,-1-4-37 0,1-1-24 0,-4-1 10 16,-3 0 12-16,-2-3-35 0,0 0-29 0,-3-3-8 15,-1 1-12-15,0-1-33 0,0 0-29 16,-3 0-52-16,-1-2-400 0,2-2 1 0</inkml:trace>
  <inkml:trace contextRef="#ctx0" brushRef="#br0" timeOffset="130866.628">17589 12444 4 0,'3'-4'62'0,"2"0"27"15,0 0 7-15,-1 1 10 0,-2 1-4 16,1-1 5-16,-1 0 3 0,1 0 2 0,-1 1-6 15,0 0 0-15,0-1 31 0,0 2-24 16,0-1 17-16,0 1-19 0,-1-1-12 0,2 0-9 16,-1 1-12-16,0 0 13 0,-2 1-13 0,1-1-9 15,0 1-13-15,-1 1 14 0,-1 1 6 0,0 0 19 16,0 2-14-16,-1 1-22 0,-2 0 29 16,-2 12-4-16,-3 1-5 0,-2 3 2 0,-2-2-9 15,1 2 0-15,-4-1 19 0,2 1-16 16,-2 1-16-16,0 0 4 0,-2 0-23 0,0 2 21 15,0-1-1-15,0 1-7 0,2-1-10 0,-2 1 2 16,3-2-4-16,0 1-13 0,-1 0 11 0,1-3-5 16,-1-2 4-16,3 1-5 0,0 0-14 15,2-2 3-15,2-2 0 0,2-2-18 16,2-3 7-16,-1-3 15 0,2-2-15 0,0 0 14 16,1-2-21-16,1 0-37 0,0 0 17 0,2-2-54 15,0-1 2-15,0 0-61 0,7 1-43 0,-2-3-38 16,0-1-580-16,8-9 0 0,2 2 1 0</inkml:trace>
  <inkml:trace contextRef="#ctx0" brushRef="#br0" timeOffset="131402.506">17773 12657 64 0,'3'-3'142'15,"-1"0"-23"-15,1 0 21 0,-1 2 1 0,1-2 14 16,-1 0-15-16,-2 1-14 0,2 0 5 0,0 0 14 15,-1 1-10-15,0-1-7 0,0 2 23 0,-2-3-20 16,2 1 6-16,-1 2-35 0,-1-1-14 16,0 1 13-16,-2 1-35 0,1 0 3 0,-4 1 17 15,-6 6-32-15,-1 1 21 0,-1-1-33 16,1 6 4-16,-3-1-8 0,4-2 27 0,0 2-23 16,2 0-6-16,-1 2 19 0,3 3-24 15,2-5-31-15,2 2 2 0,1-3 32 0,1-3-13 16,2 0-33-16,0-9 9 0,0 7-23 15,0-1 23-15,0 1-27 0,21 10-10 0,-13-10 11 16,6-2-3-16,-1 0-1 0,2-2-15 0,3-2 9 16,-11-1 15-16,3 0-4 0,4 0-2 15,1 0 5-15,14-15-2 0,-18 9-4 0,1-3 17 16,0-2 4-16,-4-2 15 0,0 0-10 0,-3-3-15 16,-2 5 19-16,-2-1-7 0,1 1 30 15,-2 11-14-15,0-13-6 0,0-2 5 0,0 1-4 16,-13-8 0-16,9 15-12 0,0 1-19 0,-2 1 12 15,1 1-34-15,1 1-27 0,-1 2-14 0,-1-1-36 16,1 2-37-16,-1-1-66 0,0 1-215 16,2 0 0-16</inkml:trace>
  <inkml:trace contextRef="#ctx0" brushRef="#br0" timeOffset="131965.758">17966 12646 2 0,'2'-2'199'0,"2"1"-17"0,-1 1-10 0,0 0 13 0,-1-1-1 16,0 0-18-16,1 0-25 0,-2 1 12 15,0-1-17-15,1 1-29 0,-1 0 24 16,1-2-20-16,-1 3-11 0,2-1-7 0,-3 1-3 15,0 0 27-15,-1 1-45 0,0 0 27 16,0 1 15-16,-1 0-30 0,0 1-8 0,2 1 2 16,-3 0-16-16,2 0-18 0,-1 1 33 0,1 1-47 15,0 0 13-15,0-2-10 0,-1 1 20 0,2-6 2 16,0 12-3-16,0 3-19 0,0-1-25 16,0-1-8-16,12 11 6 0,-6-12-39 0,1-2 34 15,-1-2-26-15,-1-1-17 0,5 3 0 16,1-5-14-16,3 0 8 0,-3-1-16 0,-1 0 25 15,0-3-12-15,0 0 2 0,-10-1-1 0,13 0 2 16,2 0-2-16,15-13 4 0,-16 6 24 16,-2-3 6-16,-1 2-3 0,-2-1 34 0,2-2-10 15,-4 1 26-15,0-3-12 0,-2 2 21 0,-2 0 14 16,2-3-18-16,-2 2 13 0,-1 1 32 16,-1 2-16-16,0 2 3 0,0-2 23 0,1 2-23 15,-1 1 18-15,-1 6 7 0,0 0-3 0,0-8-10 16,0 8-1-16,0-8-8 0,0 8-10 15,0-7-3-15,0 7-16 0,0 0 0 0,-3-7-2 16,1 10-10-16,-1-1-1 0,1 0-2 0,0 2-14 16,0 0 10-16,1 1 1 0,-1 0 4 15,2 1-22-15,0 1-20 0,0 0-6 0,0-7-40 16,0 11-25-16,10 17-19 0,-4-15-29 0,0-3-35 16,0-2-14-16,-1-2-28 0,0-2-580 0,1 0 1 15,-2-1 0-15</inkml:trace>
  <inkml:trace contextRef="#ctx0" brushRef="#br0" timeOffset="132336.163">18464 12494 59 0,'7'-12'164'0,"-4"2"-4"16,1 0 19-16,-1 1-1 0,-1 0-19 0,0 4 12 15,1-1-11-15,-1 1 16 0,0 0-27 16,1 1 37-16,-1 0-38 0,0 0 13 0,0 1 8 0,-1 0 3 16,0-1-26-16,0 3 4 0,0-2-10 15,-1 0-30-15,1 2 2 0,-1 1-1 0,0 0-5 16,1 0-12-16,-2 1-2 0,-1 3-1 0,1 1-3 16,-1 1-4-16,1 1 2 0,0 0-13 15,-1 11-12-15,-2 2-7 0,1 3 6 0,1-3-6 16,0 2-8-16,2-1 5 0,-2 3-22 0,2-4 1 15,-1 0 6-15,1 3-11 0,0-13 12 16,0 6-12-16,0 2-1 0,0 0-5 0,0-2-7 16,0-1-2-16,0-3-1 0,0-1-1 0,0-2-6 15,0-1-4-15,0-1-32 0,0-7-17 16,0 8-7-16,0-8-35 0,0 8-37 0,0-8-19 16,0 7-57-16,0-7-730 0,1 7 0 0,0-8 0 15</inkml:trace>
  <inkml:trace contextRef="#ctx0" brushRef="#br0" timeOffset="132590.962">18405 12633 92 0,'-3'-1'150'15,"-1"1"-20"-15,1 0-10 0,0-2 12 0,2 2-11 16,1 0-13-16,0-1 6 0,1 1-10 0,0 0-6 16,2 0-19-16,1 0-16 0,2-1 1 0,0 0-17 15,1-1-11-15,10-1-13 0,1 0-15 16,1 0-27-16,1-1-7 0,-1 1-54 0,3-1 13 16,-2 2-11-16,1-1-75 0,-5-3-51 15,1 3-12-15</inkml:trace>
  <inkml:trace contextRef="#ctx0" brushRef="#br0" timeOffset="133020.422">18679 12578 44 0,'2'-1'133'0,"-1"1"4"0,1 0 9 0,-2-1 11 15,2 0 7-15,0 1-16 0,0 0-9 16,-2 0-5-16,1-1-9 0,0 2-14 0,0-2 1 16,-1 2-13-16,-1 2 9 0,-1-1 19 0,0 1-46 15,1-1 15-15,0 2-18 0,0-1 5 16,-1 1 12-16,0 1-35 0,-2 0 7 0,2 0-5 15,-3 8-26-15,2-3 2 0,2-1-22 16,1-9-2-16,0 10-19 0,0-1-16 0,0-3 4 16,0 5-13-16,15 7-1 0,-8-7-8 15,0-4 4-15,0-1-2 0,3-3-2 0,-3 0-13 16,-1 0 13-16,1-3-21 0,-1 2 12 16,1-2 9-16,0 0 6 0,-7 0 16 0,10 0 13 15,2 0-4-15,9-13 15 0,-8 6 6 0,-1 0 0 16,-4-1 19-16,-1 1-3 0,3-4 27 0,-4 1-2 15,-1 3 21-15,-3 1 10 0,2 0-4 0,0 0 7 16,-4 1 5-16,3 0-25 0,-2 3 20 16,1-2 5-16,-1 1-3 0,1 0 6 0,-1 0-25 15,0 0-10-15,-1 1 16 0,1 0-29 16,0 1-6-16,-1 0 3 0,1 1-17 0,-1 0-8 16,0 0 11-16,0 5 17 0,0-3-30 0,1 2 6 15,-1 0-21-15,2 3-30 0,-2-4 6 0,2 3-20 16,-1 0-32-16,2-2-32 0,6 9-44 15,-2-5-9-15,1-3-34 0,-1 0-10 16,7 1-465-16,-2-5 1 0,5 3 0 0</inkml:trace>
  <inkml:trace contextRef="#ctx0" brushRef="#br0" timeOffset="133589.655">19150 12440 35 0,'0'-7'192'0,"-1"1"6"0,1 1-3 15,0-1 12-15,0 2 4 0,1 0-6 0,-2 1-3 16,1-1-33-16,1 1-13 0,-2 1-20 0,2-1 1 16,-1 1 18-16,0 2-31 0,0 0-22 15,0-1 11-15,0 2-7 0,0 1 13 0,0-1-18 16,0 3-1-16,0 1-3 0,0 1-15 15,0 1-1-15,0 1 8 0,0 2-10 0,0 6-14 16,0-1 2-16,0 4 1 0,0 0-27 16,0 0 4-16,-13 20 11 0,12-18-30 0,-2 2 8 15,-1-6-4-15,0 2 4 0,0 0-2 16,-1 0-8-16,2-2-6 0,-2-1-1 0,5-1 16 16,-2-5-31-16,0-1 9 0,0-2 4 0,2-1 14 15,-1-3-10-15,0 1-12 0,1-1 6 16,-1 1-3-16,1-4-4 0,0 0-1 0,3 2-4 15,-1-4-12-15,1 0 5 0,8-7-8 0,0 0-1 16,3-5-14-16,0 0 10 0,-1-3 6 16,6 0-1-16,-4 1 13 0,-2 0-22 0,0 1-1 15,2 3 4-15,-2-1-10 0,1 1 4 16,0 5 4-16,-7 0 4 0,1 3 3 0,-2 1-6 16,0 2 2-16,-1 1 8 0,-5 0-22 15,0 0 18-15,23 15 17 0,-15-7 7 0,4 1-18 16,-5 6 6-16,-3-6 6 0,0 1-5 0,-2-2 0 15,1-1-18-15,-2 1 11 0,-1 0-1 0,1 0-13 16,-1-8 38-16,0 7-17 0,0 3 16 16,0 0-34-16,-17 12 24 0,6-10-8 0,0-2 13 15,-1 0-30-15,2-4-25 0,-4 1-17 16,-4-1-28-16,3-2-30 0,-3 0-6 0,9-4-33 16,-2 0-9-16,-1 0-66 0,3 0-420 0,-16-13 0 15,16 8 0-15</inkml:trace>
  <inkml:trace contextRef="#ctx0" brushRef="#br0" timeOffset="134005.541">19483 12748 186 0,'4'0'180'16,"-1"0"-9"-16,1 0 23 0,1 2-12 0,0-2-18 15,2 0-15-15,-1 0-19 0,0 0-11 16,0 0-28-16,-6 0 16 0,14 0-24 0,-1 0-2 16,17-13-18-16,-15 6 0 0,-1 1-12 0,-1-2-6 15,0-1-8-15,-1 0-15 0,-2-4 19 0,1 1-14 16,-5-1 6-16,1 0-13 0,0-2-9 0,-2 5 26 16,-2-1-9-16,-1 2 5 0,-1 1 16 15,-1 2-13-15,1 0 14 0,-1 6-7 16,0 0 9-16,0-7-10 0,0 7 17 0,-12-10-18 15,8 9-7-15,-1-1 27 0,-2 2 6 16,1 2-32-16,-9 3 21 0,3 1-5 0,-1 2-19 16,1 1 23-16,5 3-34 0,-2-1 20 0,1 0-14 15,2 3-11-15,2-4 32 0,0 6-38 0,3-5 36 16,0-1-26-16,1-10-19 0,0 13 19 16,11 13-47-16,-4-13-25 0,3-2-14 0,1-3-4 15,-1 1-14-15,5-3-19 0,-1 0-18 16,4-3-7-16,-2 0-30 0,-7-3-11 0,4 0-42 15,4 0-332-15,19-10 0 0</inkml:trace>
  <inkml:trace contextRef="#ctx0" brushRef="#br0" timeOffset="135255.466">20322 12578 85 0,'0'-1'151'0,"2"-2"-6"0,-2 1 0 0,2-1 0 15,0 1 3-15,-1-1-6 0,-1 0-5 16,1 1 0-16,0 0-3 0,-1 0 20 0,0-2-16 16,1 3-1-16,0-1 7 0,-1 1 3 15,1-2 1-15,0 2-26 0,1-1-30 0,-1 1 26 16,0 0-13-16,0-1 7 0,-1 0-28 15,0 2-6-15,3-1 8 0,-3 1-23 0,0 1-27 16,-3 0 11-16,1 2 6 0,1 0-5 16,-1 3-20-16,0-1-1 0,1 13 4 0,-1-5 16 15,1-1-25-15,0-1-1 0,-1 5 3 0,2-3-4 16,0-1-16-16,0-1-4 0,-2-1 16 0,2 0 4 16,0-4 19-16,-1 1-24 0,1-1-6 15,-1 0 18-15,1-1-13 0,-1 1-2 0,1 0-10 16,0-2 27-16,-2 0-9 0,2-4 3 15,0 0 3-15,0 0-2 0,0 0 14 0,0 0-21 16,0 11-4-16,-2-11 1 0,0-2 5 0,0-2-4 16,1 2-20-16,-5-13 19 0,3 5-10 0,-3-4-3 15,3-3 12-15,3 7-15 0,0-4-14 16,0-3-2-16,0 0 3 0,0 3-18 0,0-2 32 16,0 1-17-16,0 3 6 0,7 2-7 0,2-8 23 15,-6 12-19-15,1 1-3 0,-1-1 8 16,0 2 5-16,1 2-7 0,0-1-11 0,0 3 3 15,1-1 8-15,2 2 13 0,-7-1-30 16,9 0-3-16,14 16 10 0,-12-4-19 0,0-1 43 16,-1 2-26-16,0-3 14 0,-2 3-40 15,0-2 15-15,-1 3 2 0,-5-2 3 0,1-1 13 16,-1-2-15-16,0-1-3 0,-1 0 20 0,0-1-40 16,1 0 20-16,-2 0-14 0,1-1 9 0,-1-1-13 15,1 1-13-15,1-1 5 0,-1-1 4 16,0 1 10-16,3 0-2 0,-2-1 2 0,1-2-10 15,1 1-4-15,0-1 18 0,1-1-4 16,-5-1 2-16,0 0-15 0,14 0 6 0,16-10 14 16,-15 4 0-16,1 0-5 0,-3-2 23 15,-1-1-4-15,1 1-10 0,-2-2 5 16,0 2 31-16,-3 0 0 0,-2 1 6 0,-2 1 2 0,-1 0 11 16,-1 0 10-16,0-1 0 0,0 3-6 15,-2-2 6-15,1 1 12 0,1 1-11 0,-2-2 10 16,1 2 6-16,-1 4-5 0,0 0 4 15,0-7 21-15,0 7-24 0,0 0-1 0,0-7 23 16,0 7-19-16,-12-9-2 0,9 9 11 16,-1 2-31-16,0 1 17 0,-1-1-20 0,0 1 20 15,2 0-13-15,-1 1 6 0,0 2 14 0,-1 5-38 16,1 0-11-16,2-1 4 0,1-2 9 0,1-8-21 16,0 9-13-16,0-2-27 0,0 1-7 15,14 13-17-15,-7-7-18 0,3-3-14 0,-1-2-16 16,2 1-26-16,0 0-14 0,2-2-11 0,1-1-81 15,-4-4-204-15,0 0 0 0</inkml:trace>
  <inkml:trace contextRef="#ctx0" brushRef="#br0" timeOffset="135576.998">20827 12608 88 0,'4'-11'164'15,"0"3"-18"-15,-3 1 23 0,2 2 10 0,-3 0 5 16,0 0-35-16,2 2 15 0,0 0-34 0,-2 1-1 15,1 1-13-15,0 1-12 0,1 1-18 16,1 1-15-16,-1 2 6 0,0 0-1 0,0 2-11 16,6 5 8-16,0 3 5 0,0-2-35 15,-1 2 10-15,3 3-3 0,-1-4 9 0,0-3-16 16,-1 4 26-16,0 0-34 0,-2-5 1 0,-2 0 18 16,0-4-19-16,1 1 40 0,-2 0-42 15,2-3 17-15,-4-1 25 0,0 1-2 16,1 0 20-16,-1-2 7 0,0 1 7 0,1-2-19 15,-2 0 3-15,0 0-5 0,0 0-13 0,8-10-14 16,-6 5-19-16,6-9-10 0,-1-4-25 16,1 1-22-16,-1 0-19 0,1-1 6 0,2 3-49 15,-1-2-12-15,0 2-34 0,-2 0 5 0,-1 7-26 16,-1-1-15-16,-3 3-56 0,1 2-479 0,-1 0 1 16,0 1 0-16</inkml:trace>
  <inkml:trace contextRef="#ctx0" brushRef="#br0" timeOffset="135793.308">21154 12562 42 0,'5'-1'205'0,"-1"1"9"0,0-1-6 16,0 0 10-16,2 1 35 0,-2-2-39 16,-1 2-26-16,1-1 17 0,-1 0-12 0,0 1-36 15,-2 0-10-15,1 1-8 0,2 0-3 0,-4 2-21 16,1-1-31-16,-1 3 15 0,-1 0-8 15,0 0-22-15,1 1 3 0,-1 0-21 0,1 3-39 16,0 2-29-16,-7 14-44 0,5-13-39 16,-2 4-40-16,3-7-31 0,0-1-45 0,0-3-386 15,0 1 0-15</inkml:trace>
  <inkml:trace contextRef="#ctx0" brushRef="#br0" timeOffset="135984.397">21192 12386 148 0,'1'-6'163'16,"-1"0"4"-16,1 1-16 0,0 2-17 0,1 1-36 16,0-1-25-16,2 3-37 0,-2 1-29 15,1 1-56-15,0 1-91 0,1 2-128 0</inkml:trace>
  <inkml:trace contextRef="#ctx0" brushRef="#br0" timeOffset="136324.495">21314 12646 13 0,'1'2'178'0,"0"1"-9"0,-1 0-10 15,2 0 8-15,-1-2-11 0,1 0-12 0,1 2-19 16,1-3-18-16,-1 2-9 0,1-4-14 15,1 2 4-15,-1-3-19 0,8-3-17 0,1-3-6 16,-3-2 2-16,-1-1-4 0,2 0-3 16,-2-4-22-16,-2 1 7 0,0-2 11 0,-2 0-2 15,-4 3-4-15,5-1 19 0,-4 3 14 16,-1 2-21-16,1 3-3 0,-1 3 9 0,-1-1 7 16,0 2-23-16,0 3-3 0,0 0 8 0,-6-1-5 15,3 5 28-15,-1 1-13 0,-3 5-14 16,-1 1 20-16,-2 2-1 0,5 1-9 15,1-2-25-15,2-1 20 0,-1-2 4 0,2 1-10 16,-3 5 0-16,1 1-12 0,3-9-27 0,0 5 0 16,13 9-20-16,-9-13 1 0,2-1-47 0,4 2 1 15,-1-1-18-15,0-3-26 0,0-3-27 16,0-1-14-16,11 4-35 0,-14-5-14 0,7 0-233 16,1 0 0-16</inkml:trace>
  <inkml:trace contextRef="#ctx0" brushRef="#br0" timeOffset="136803.677">21663 12519 656 0,'5'-8'132'0,"-4"0"30"0,2 2-11 16,1 1 9-16,-2 2-18 0,-1-1 19 0,1 1-41 15,-1 1-6-15,-1 0 18 0,1 1-32 16,-1 1 3-16,-1 0-13 0,1 0-14 0,-1 1 19 16,-1 1-13-16,0 1 11 0,0 1-12 0,-1 0-11 15,0 1 4-15,1 0-18 0,-2 1 14 0,2-1-49 16,-1 11 22-16,0-3-22 0,1-1 21 15,1-3-27-15,1-9 4 0,0 10-4 0,0 2 4 16,0 0-34-16,0-2 15 0,13 8-1 0,-9-12-26 16,-2-2 36-16,0 1-41 0,0-2 32 15,2-1-10-15,-1 1-6 0,0-3 30 16,1 0-34-16,2 0 2 0,1-3 13 0,1 3-2 16,16-11-10-16,-10 4 6 0,1-2-2 0,-2 1 19 15,-2 3 24-15,-3-1-16 0,5 1-5 0,-6 1 7 16,-3 0 1-16,0 2-18 0,0-1 4 0,0 1 27 15,0 2-21-15,-4 0-2 0,0 0-14 16,0 0-12-16,0 0 28 0,7 0-9 0,5 12-2 16,-8-8 11-16,1 0 17 0,4 6-24 15,3-2 23-15,-4-2-46 0,0-1 21 16,-1 0 19-16,7 2 17 0,-3-6 10 0,-4 0 9 16,4 1-19-16,-11-2 27 0,7 0-23 0,0 0-8 15,5 0 10-15,13-16 12 0,-12 6-20 0,1-2 6 16,-3-2-17-16,-3-3 3 0,1-2-28 15,-4-1 16-15,-3 0-28 0,0-1 3 0,-2 4-29 16,0 9-23-16,0-3 14 0,-17-15-53 0,7 15-10 16,-4 1-26-16,0 4-61 0,2 2-71 15,-9 0-397-15,1 4 0 0,10 0 0 0</inkml:trace>
  <inkml:trace contextRef="#ctx0" brushRef="#br0" timeOffset="138459.922">17034 13138 80 0,'0'0'130'0,"0"0"-19"0,-13 0-7 16,13 0-4-16,0 0-20 0,0 0 16 0,0 0 2 16,0 0-18-16,0 0 2 0,0 0-15 15,-14 0 0-15,14 0-1 0,0 0 7 0,-15 21-11 16,15-19-1-16,-1-2 1 0,1 1 19 16,2 1-7-16,0-2-6 0,1 1 9 15,1 0-18-15,2-1-2 0,0 0 14 0,2 2-8 16,10-1 3-16,0 1-14 0,-8-2-6 0,6 0-5 15,3 0-11-15,4 0 20 0,1 0-6 16,2 0-12-16,1 0-9 0,-1 0 11 0,3 0-3 16,0 0-18-16,0 0 3 0,1 0 10 0,0 0 12 15,0 0-27-15,0 0 5 0,1 0-14 16,0 0 21-16,0 0-9 0,-1 0-5 0,2 0 3 16,1 0 11-16,34-10-5 0,-30 8-16 0,-2 0 3 15,-1 1 19-15,0 1-20 0,-1-1 7 16,0 0 5-16,-17 1 8 0,9 0-24 15,4 0 9-15,2 0 4 0,0 0-8 0,0 0-12 16,1 0 13-16,-1 0-23 0,0 0 34 0,0 0-16 16,0 0 2-16,-2 0-10 0,0 0 23 15,-1 0-17-15,3-7 9 0,-1 7-10 0,28-10 10 16,-34 8-16-16,2 0 25 0,-1 2-8 0,-1-1-16 16,-1-2 1-16,2 2-3 0,1-2-2 15,-1 3 18-15,-1-3-10 0,2 3 0 0,2-1-9 16,0-1 19-16,-1 2 1 0,5-3-8 0,-16 3-2 15,7 0 13-15,5 0-9 0,2 0 18 16,1 0-13-16,2 0 23 0,-2 0-32 0,0 0 13 16,-1 0 3-16,0 0-6 0,-3 0-17 0,0 0 11 15,27-10-13-15,-29 9 17 0,0-4 21 16,-1 5-26-16,-1-2-5 0,2 1 18 0,-3 0 3 16,0-3-31-16,1 4 7 0,1-1-10 0,-1 0 45 15,1 0-39-15,-1-1 3 0,2 1 18 16,0-2-2-16,0 2-5 0,1-1 2 0,-1 1-1 15,0-2-2-15,3 0 5 0,-3 2-3 0,3 0 6 16,0-2-7-16,1 3 9 0,-3-4-10 16,-13 4 1-16,8 0-4 0,3 0 7 0,1 0-1 15,2 0 3-15,-2 0 0 0,1 0-6 0,0 0-1 16,0 0-7-16,0 0 12 0,1 0 16 16,-1 0-11-16,0 0 0 0,28 11 4 0,-25-11-10 15,-3 1-12-15,-13-1 16 0,7 0 11 0,2 0-6 16,1 0-16-16,1 0 11 0,-1 0-11 15,-1 0 0-15,0 0 7 0,0 0-11 0,0 0 14 16,22 9 23-16,-20-6-22 0,0-2-3 0,2 1-6 16,-1 0 15-16,4 0-21 0,-1 0 6 15,0-1 11-15,0 1-5 0,2-1 3 0,-15-1-1 16,6 0 11-16,3 0-46 0,3 0 44 16,-1 0-24-16,-1 0 8 0,-1 0 21 0,0 0-2 15,1 0-28-15,-2 0 29 0,-1 0-24 0,1 0-14 16,-1 0 13-16,1 0 9 0,-3 0 3 0,1 0-11 15,0 0-6-15,-1 0-11 0,-1 0 43 16,0 0-40-16,-2 0 31 0,-2 0-26 0,-3 0 9 16,-2 0 25-16,0 0-13 0,-2 0-33 15,-1 0 11-15,-7 0-18 0,8 0 16 0,-1 0-40 16,-7 0-17-16,8 0-32 0,-8 0-18 16,7 0-26-16,-7 0-94 0,0 0-360 0,7 0 1 15</inkml:trace>
  <inkml:trace contextRef="#ctx0" brushRef="#br0" timeOffset="140326.267">18522 13661 83 0,'-13'0'118'0,"13"0"-7"0,0 0 5 0,-14 0-4 15,-4 23 1-15,15-22-6 0,-1 1-9 16,2-2 9-16,-1 1-2 0,0 0 0 0,1-1 0 15,0 1-8-15,0 0-2 0,0-1-8 0,1 0 4 16,0 0-4-16,0 1-4 0,-1-1-9 0,1-1 12 16,1 1-7-16,0 0-16 0,0 2 1 0,1-1-12 15,3-3 18-15,-1 2-17 0,2-1-6 16,2 1-24-16,1 0 7 0,13-1 2 0,-9 1 5 16,7 0-11-16,4 0 13 0,4 0-12 0,2 0-16 15,2 0 24-15,3 0-17 0,1 0-1 16,1 0-8-16,-1 0-2 0,-1 0 18 0,0 0-5 15,1 0 7-15,-1 0 8 0,1 0-22 0,-1 0-12 16,1 0 13-16,-1 0-3 0,-1 0-8 16,2 0 17-16,0 0-13 0,0 0 3 0,0 0 22 15,-1 0-7-15,32-8-13 0,-31 8 8 0,0-2-11 16,-19 2 4-16,12 0-4 0,4 0 10 16,2 0-7-16,3 0-10 0,0 0 13 0,1 0-25 15,1 0 22-15,1 0-12 0,-1 0 14 16,2 0 3-16,-1 0-32 0,1 0 26 15,-2 0-4-15,43 15-20 0,-42-15 41 0,-2 0-10 0,-3 2-15 16,-15-2-9-16,9 0 10 0,4 0 14 16,2 0-18-16,2 0 5 0,0 0 11 0,-1 0-19 15,-1 0 5-15,0 0 13 0,-1 0-33 16,1 0-4-16,-2 0 27 0,1 0 6 0,0 0-11 16,1 0-17-16,0 0 7 0,0 0 9 0,1 0 11 15,0 0 10-15,0 0-13 0,1 0-18 16,-1 0 23-16,0 0-8 0,0 0-11 0,-2 0 15 15,0 0-6-15,1 0-1 0,0 0-6 0,0 0 23 16,-1 0-3-16,0 0-13 0,-1 0 0 0,0 0-2 16,-1 0 12-16,0 0-13 0,1 0-12 15,1 0 0-15,2 0 15 0,-1 0-11 0,0 0 27 16,0 0-21-16,1 0-16 0,-1 0-1 16,-2 0 23-16,1 0-12 0,1 0 15 0,-1 0 22 15,-2 0-12-15,-1 0-16 0,0 0-21 16,1 0 18-16,-2 0-24 0,0 0 11 15,1 0 13-15,0 0 14 0,1 0-27 0,0 0-3 0,0 0 11 16,0 0-6-16,0 0 1 0,-1 0-6 16,1 0 3-16,-1 0 7 0,27-12 12 0,-30 11-24 15,-1 0 11-15,1 0 15 0,-3-1-24 16,2-1 8-16,0-1 5 0,0 0-19 0,2 1 25 16,-1 2-16-16,0-1-9 0,0-1 10 0,0 1-2 15,-15 2-6-15,7 0-3 0,1 0 22 0,25-10 6 16,-23 5-14-16,0 2 5 0,-9 3 11 15,6-2-20-15,-1 1-3 0,2-2 17 0,-6 2-21 16,-3-2 33-16,-2 2-20 0,0-1 9 0,0 2-18 16,6-3 18-16,-5 3 2 0,10-1 0 15,-3-1-13-15,-1 0 21 0,2-1-9 0,0 1 16 16,0 0-8-16,-1-1-14 0,-6 2 8 0,1 0-2 16,-5-1-9-16,1 2 3 0,-3-2-1 15,2 1 3-15,-1 0 13 0,-2 0 8 16,0 1-17-16,0-2-2 0,-1 1-18 0,2 1 0 15,-2 0 1-15,-1 0-6 0,1 0-23 0,1 0-13 16,0 0-2-16,0 0-9 0,2 0-1 0,-7 0-23 16,0 0 12-16,7 0-13 0,-1 0 27 0,-6 0-22 15,8 0 20-15,-8 0-41 0,9 0 33 16,-9 0-53-16,8 0-39 0,-8 0-85 16,6 0-17-16,-6 0 1 0</inkml:trace>
  <inkml:trace contextRef="#ctx0" brushRef="#br0" timeOffset="143339.881">18498 13673 57 0,'0'0'118'0,"0"0"4"0,0 0-19 16,0 0 11-16,0 0 4 0,0 0 5 0,0 0-6 15,0 0-15-15,0 0 5 0,0 0 7 0,0 0-2 16,0 0-24-16,0 0-6 0,0 0 15 16,0 0 0-16,0 0-23 0,0 0-6 0,0 0 0 15,0 0-12-15,0 0-2 0,0 0 5 0,0 0-2 16,0 0-3-16,0 0-5 0,0 14 14 0,0-14-28 16,0 0 17-16,-21 29-9 0,21-23 9 15,0 4-4-15,0 4-15 0,0 3 18 0,0 0-7 16,0 1-18-16,0 3 13 0,0 2-6 15,0 0-9-15,0 2 6 0,0 0 6 0,0 2-11 16,0-1 19-16,0 2-10 0,0 2 3 16,0-1 2-16,0 0 12 0,0 2-24 0,0-1-2 15,-5 29 13-15,2-29 16 0,-1 0 3 0,3-1-8 16,-3 3-22-16,0-5-17 0,1 2 24 16,-1-1-9-16,0 2 11 0,1-3-15 0,1 1 25 15,-3-1-30-15,0 3-7 0,1-4 8 0,1 5 1 16,0-6-3-16,0-1-8 0,-2 1-10 15,2-2 15-15,3-10-4 0,0 5 23 0,0 0-35 16,0 3-10-16,0-1 12 0,0-1 27 16,0-2-6-16,0-3-27 0,0-2 29 0,0-1 3 15,0-1-22-15,0-2 23 0,0 0-23 0,0 0 16 16,0-2-17-16,0 2 19 0,0-2-18 16,0-1 7-16,0 2-26 0,0-1-2 0,0 1 5 15,0-2 27-15,0 2-7 0,0 0 10 16,0 0 8-16,0-1-26 0,0 1 14 0,0-1-14 15,0 0 1-15,0-6 3 0,0 8-3 0,0-2-15 16,0-6 3-16,-11 17 14 0,11-13-16 16,-1-1 33-16,1 2-21 0,-1-1 21 0,1-1-1 15,0 0-43-15,0 1 19 0,-1-2-4 0,1 1 27 16,-1 0-34-16,0 0 20 0,0-1 20 0,1 0-26 16,0 1 15-16,0-2-9 0,0 1 7 15,0-1-18-15,0 1 33 0,-1 0-44 0,1-2 23 16,0 0-14-16,0 0 16 0,0 0 1 15,0 0 1-15,0 0 3 0,0 0-3 0,0 0-14 16,0 0 3-16,0 0 3 0,0 0 6 0,0 0 28 16,0 0-24-16,0 0-17 0,0 0 16 15,12 9-21-15,-12-8 16 0,0 1 7 0,1-2 10 16,0 1-29-16,0-2 11 0,-1 1 6 16,0 0-19-16,0 0 32 0,1 1-18 0,0-1-2 15,1 0 19-15,-3 0-11 0,2 0-10 0,-1 1 0 16,2-1-3-16,-1 0 15 0,1 0 6 15,0 0-20-15,0 2 4 0,0-2 14 0,-1 0 0 16,1 0-21-16,0 0 0 0,-1 0 10 16,1 0-19-16,2 0 27 0,-1 0-6 0,-2 1 0 15,0-1-16-15,0 0 0 0,0 1 16 0,1-1 0 16,-1 0-5-16,2 1-1 0,-2 0 7 16,0-1-8-16,0 0 7 0,0 0-16 0,0 0 18 15,-1 0-11-15,2 0 7 0,1 0-9 16,-1 0 13-16,-2 0-3 0,0 0-26 0,0 0 26 15,10 0-3-15,-4 0-6 0,-6 0 11 0,9 0-20 16,0 0 17-16,-2 0-6 0,-7 0-16 16,9 0 23-16,-1 0-8 0,0 0 8 0,17-12 7 15,-10 11-15-15,-4-1-4 0,-1 0 12 0,-1 2-6 16,0-1-1-16,-2-1 7 0,3 0 1 16,8-1-7-16,-2 3-3 0,1-2 7 0,0-1-9 15,0 1 23-15,-4 1-17 0,5-3-2 16,1 3 4-16,1-1-1 0,-1 0 7 0,-2 2-8 15,5-1-5-15,-3 0-4 0,2 0 1 16,1 1 12-16,-2-4-1 0,3 3 7 0,-13 1-29 16,6 0-1-16,3 0 16 0,3 0 7 0,0 0 4 15,1 0-17-15,-2 0 1 0,1 0 8 0,-1 0-4 16,-2 0-12-16,21 14 9 0,-20-13 24 0,-5-1-40 16,-2 3 15-16,0-3 19 0,-4 0-31 15,10 1 19-15,-2-1 15 0,-8 0 1 0,7 0-11 16,0 0-21-16,2 0 12 0,1 0 4 15,0 0-12-15,20-10 25 0,-15 7-8 0,-3 1-14 16,3-1 12-16,-4 1 0 0,3 0 3 0,-2-1 2 16,1-1-3-16,-1 1-18 0,2 1 19 0,-2-1 9 15,1-3-26-15,1 5-2 0,-1-2 17 16,-2 1 1-16,2-3 17 0,2 5-30 0,-3-3 12 16,-1 1-17-16,0-2 31 0,1 1-29 0,-1 0 30 15,0 0-33-15,2-1 39 0,-4 2-19 16,1 0 13-16,0-1-13 0,2 0-11 0,-1 2 11 15,-1-1-10-15,1-1 7 0,0 2-21 0,-3-1 20 16,2 1 18-16,1 1-16 0,1 0-4 0,-2-1 17 16,1-2-17-16,0 3-2 0,2 0-5 15,-11 0 12-15,8 0-11 0,2 0-4 0,3 0 10 16,0 0 1-16,1 0 16 0,2 0 4 0,-3 0-31 16,2 0 27-16,-1 0-31 0,1 0 27 15,2 0-16-15,0 0 22 0,1 0-16 16,-1 0-9-16,-1 0 2 0,0 0-2 0,1 0 3 15,2 0-13-15,-1 0 12 0,0 0 12 0,2 0-1 16,-2 0-1-16,2 0-13 0,1 0 16 16,-2 0-17-16,1 0 15 0,-2 0-17 0,0 0 11 15,0 0-18-15,-1 0 13 0,1 0-8 0,23 4-2 16,-28-3 13-16,2-1-8 0,-3 0-5 16,0 2 6-16,-13-2-7 0,5 0 7 0,3 0-9 15,3 0 25-15,-1 0-10 0,4 0-41 0,-2 0 35 16,1 0-15-16,0 0 17 0,1 0-18 15,1 0 5-15,1 0 8 0,0 0 18 0,1 0-43 16,-1 0 37-16,2 0-6 0,0 0 10 0,26 13 11 16,-26-12-32-16,0 0 2 0,0 0 6 15,-5 1-12-15,1 0 11 0,1-1-1 0,-2-1 35 16,0 3-25-16,1-2 10 0,-1 3-16 0,2-2-4 16,0 2 15-16,1 0 12 0,2 0-3 15,2 2-46-15,1-2 16 0,0 0 9 0,2-2 7 16,-6 4-5-16,5 0 33 0,-2-2-15 15,0 1-10-15,0-2-11 0,-4 0-14 0,3 0 12 16,-3 0 22-16,2-1-15 0,0 1-18 0,-3-1 21 16,2 1-18-16,1 0 6 0,0-2 12 0,-2 0 15 15,1 2-20-15,-1-1 11 0,2-1-10 16,-3 0-13-16,3 2 2 0,-3 0-2 0,3-1-25 16,0 0 18-16,-2 1 23 0,-2-3-41 15,0 4 26-15,0-3 13 0,-8 1-23 0,4-1 5 16,3 0 13-16,-6 0-19 0,-6-1 21 15,8 2-11-15,-5-2 20 0,-7 0-18 0,3 0-4 0,0 0 12 16,-1 0-8-16,6 0 20 0,2 0-15 16,-1 0 3-16,-2 0-9 0,3 0 9 0,1 0 11 15,0 0-9-15,-1 0-5 0,-1 0 21 0,0 0-11 16,16 10-8-16,-21-9 28 0,-2 3-18 16,-9-4-1-16,8 0-12 0,-8 0 17 0,8 0-9 15,-1 0 25-15,-7 0-28 0,14 10 15 16,-10-9-7-16,0 2-7 0,-2-3-6 0,0 2 13 15,1-2 17-15,-1 3-37 0,0-2 12 16,0 0 25-16,-1-1 10 0,1 0 1 0,-1 0-19 16,-1 0 14-16,0 0-8 0,0 0 11 0,0 0-25 15,0 0 20-15,9-11 29 0,-8 8-15 16,1-2-27-16,-2-1 28 0,4-8-1 0,-1-2 3 16,0-2 20-16,0-1-41 0,1-2 15 15,0 1 10-15,0-1-1 0,-1 1 20 0,1-3-19 16,-1 1 0-16,1 0 6 0,1-3-6 0,-2-2 10 15,0 1-8-15,-1-3-2 0,0 0-14 16,2-2-1-16,0 3 2 0,-2-2-12 0,1-1-7 16,-2-5 14-16,5 1-6 0,-4-4-7 15,2 1 2-15,-2 0-1 0,1-1 4 0,0 0-6 16,0 1 0-16,-2 3-4 0,0-1 16 0,1 4-8 16,0 1-8-16,-2-1 1 0,2 2-5 0,-1 2 13 15,-1 17 0-15,0-9-27 0,0 2 13 16,0 2-3-16,0 2 7 0,0 1-16 0,0 3 17 15,0 1-9-15,0 2-2 0,0 7 5 16,0-9-9-16,0 9-14 0,0-7-8 0,0 7-16 16,0-6 1-16,0 6-37 0,0-7 18 0,0 7-32 15,0 0-8-15,0-6-23 0,0 6-26 16,0 0-9-16,0 0-7 0,0 0-7 0,0-7-21 16,0 7 10-16,5-6-57 0,-5 4-306 15,1 1 0-15</inkml:trace>
  <inkml:trace contextRef="#ctx0" brushRef="#br0" timeOffset="146741.987">18810 15876 82 0,'0'0'89'0,"-15"0"-23"0,15 0 23 16,-26-8-4-16,21 8-8 0,-1 0 4 0,-1 1 2 15,0-2-4-15,7 1-14 0,0 0 15 0,-8 0-4 16,8 0-7-16,-9 0-9 0,9 0-4 16,-9 0 13-16,2 0-14 0,7 0 0 0,-10 0-3 15,10 0 8-15,-8 0-11 0,8 0 18 16,0 0 1-16,-8 0-17 0,8 0 2 0,-8 0-9 16,8 0 14-16,-7 0-6 0,7 0-10 0,-7 0-1 15,7 0-8-15,0 0 12 0,-8 0-6 0,8 0-3 16,0 0-11-16,-9 0 11 0,9 0 1 15,0 0-16-15,-6 0 21 0,6 0-1 0,0 0-8 16,0 0-16-16,0 0 8 0,0 0-5 16,-7 0-12-16,7 0 31 0,-5-1-31 15,9-1 7-15,-1 2 10 0,2-2 2 0,1 0 0 16,2 1-18-16,8-3 21 0,4 2-6 0,-2 0-13 16,5-3-2-16,5 2-7 0,-2 0 10 15,3 3-4-15,1-4 4 0,2 3-17 0,-2-2 16 16,3 1-5-16,-17 2 14 0,9 0-9 15,4 0-7-15,2 0 0 0,1 0 11 0,0 0-27 16,0 0 24-16,-1 0-3 0,0 0-11 0,1 0 15 16,-1 0-17-16,-2 0 6 0,0 0-4 15,-3 0 14-15,2 0-5 0,0 0 3 0,25-7 3 16,-25 6 4-16,-15 1-28 0,10 0 18 16,3 0 28-16,3 0-19 0,1 0-14 0,-1 0-5 15,5 0 27-15,0 0-26 0,0 0 14 0,2 0-15 16,30 11 28-16,-31-8-33 0,0-2 5 0,-4 2 4 15,6-2-1-15,-2 2 29 0,0-1-21 16,-4 0-1-16,5 0-14 0,0-1 21 0,0-1-8 16,-3 2-5-16,2-2-13 0,-19 0 3 0,11 0 19 15,4 0-7-15,1 0-2 0,1 0 5 16,1 0-25-16,1 0 18 0,-1 0 14 16,3 0-7-16,-2 0-23 0,0 0 20 0,1 0 16 15,-1 0-40-15,1 0 10 0,-3 0 20 0,1 0-12 16,-1 0 24-16,-1 0 4 0,0 0-25 15,-2 0 18-15,1 0-19 0,0 0-8 0,0 0 7 16,0 0-4-16,0 0 7 0,1 0-1 16,-1 0 2-16,1 0 20 0,-1 0-24 15,2 0 13-15,-1 0-14 0,34 3-2 0,-33-1 0 16,-1 0-17-16,0-1 28 0,1 0 7 0,1 1-14 16,-2 2 0-16,4-3 1 0,-4 2 22 0,1-1-24 15,4-1 4-15,-2 2 2 0,0-2-27 16,1 0 21-16,2 1-2 0,-2 1 12 15,-1-1-22-15,1 1-5 0,0-3 10 0,1 2-5 16,0 0 21-16,-2 1-7 0,0-2 8 16,-2 2-5-16,2-3-1 0,-3 2 21 0,-1-2-20 15,-2 1-18-15,-2-1 25 0,-15 0-20 0,5 0-7 16,1 0 8-16,2 0-16 0,-1 0 10 16,-3 0-16-16,-2 0 14 0,-1 0-5 0,0 0 5 15,-2 0-11-15,-1 0 12 0,7 0 1 16,1 0 6-16,4 0-16 0,1 0 15 0,1 0-1 15,-1 0 5-15,0 0 3 0,1 0 5 16,20 7-4-16,-24-5 0 0,0 2-15 0,-6-2 17 16,-3 0-12-16,2-2-9 0,-13 0 21 0,8 0-11 15,1 0 5-15,-1 0-1 0,-1 0-8 16,5 0 15-16,-1 0 0 0,-2 0 3 0,-1 0-6 16,-1 0 2-16,-7 0 14 0,9 0-14 15,-9 0-30-15,6 0 8 0,-6 0-27 0,0 0-35 16,7 0-39-16,1-11-81 0,-8 6-322 0,-3 3 1 15</inkml:trace>
  <inkml:trace contextRef="#ctx0" brushRef="#br0" timeOffset="150755.308">18529 15829 78 0,'0'0'95'0,"0"0"-16"16,0 0 4-16,0 0-1 0,0 0 0 16,0 0-4-16,0 0 12 0,0 0 4 0,0 0-4 15,0 0-14-15,0 0-3 0,0 0-5 16,0 0 3-16,0 0-1 0,0 0-16 0,0 0 11 16,0 0-17-16,0 0 3 0,0 0-5 0,0 0 5 15,0 0-8-15,0 0 2 0,0 0 5 16,0 0 7-16,0 0-4 0,0 0-18 0,0 0 14 15,0 0-11-15,0 0 2 0,-25-4 10 16,26 9 1-16,-1-2-10 0,0 2 5 0,0 0 5 16,1 1-11-16,-1-1 9 0,0-5-27 0,0 6 24 15,0 1-4-15,0-1-26 0,0 5 27 16,0 3-3-16,0-1 6 0,0-1-7 0,0 4-2 16,0 1-12-16,0 1 14 0,0-1-17 15,0 3 13-15,0-2-8 0,0 2 27 0,0 1-15 16,-2 22-10-16,-1-18 26 0,-1-2-35 0,2 2 7 15,-3 0-4-15,3-3-8 0,-2 3 25 16,-1 0-3-16,2-3-28 0,0 2 28 16,0 1-32-16,0-1-5 0,0-2 15 0,-1 1-13 15,-3 0-5-15,4-1 19 0,1-2-23 0,-1 0 12 16,1 2 15-16,0-1-21 0,0-3 17 0,1 0-16 16,-1-4-6-16,0 1 28 0,1-2-20 15,-2-1 15-15,3-2-13 0,0 11-2 0,-2-8 4 16,-1 3-1-16,1-4 4 0,0 6 2 0,2-2-24 15,-2 0 30-15,-2 4-1 0,2-1 10 16,0-1-24-16,-1 0 5 0,0 0 8 0,1-1-15 16,-2 0 17-16,1-1 4 0,-2 1-15 0,5-5-6 15,-1-2-3-15,0-1 31 0,1 0-31 0,-1-2 10 16,1 0 2-16,-1-1 2 0,0-1-13 16,1 1 16-16,-1 1-35 0,1-2 8 0,-1 1 8 15,-1 1 16-15,2-1-9 0,-2 11-5 0,0-5-4 16,2-1 11-16,-2-1 0 0,2-1 5 15,0 0-22-15,-4 6 13 0,0 1 2 0,4-3-22 16,-3-2 44-16,1-1-13 0,0-5-4 0,1 2-14 16,1 2 3-16,-1-2 25 0,0-1-33 15,0-1 0-15,-1 2-9 0,2-2 17 0,-1-2 5 16,1 3 0-16,-1-2 13 0,1-4-31 16,0 0 21-16,0 0 17 0,0 7 2 0,0-7-3 15,0 7-24-15,0-7 27 0,0 0-22 16,0 6-31-16,0-6 28 0,0 0 4 0,0 7-10 15,0-7 13-15,0 0-3 0,0 6 3 0,0-6-11 16,0 0 14-16,0 7-6 0,0-7-10 0,0 7-1 16,0-7-16-16,0 0 31 0,0 6 21 15,0-6-27-15,0 0 24 0,0 8-24 0,0-8 16 16,0 0-14-16,0 7-12 0,0-7 5 0,0 0 7 16,0 6 20-16,0-6-33 0,0 6 11 15,0-6 3-15,0 0 2 0,-7 7-15 0,7-7 2 16,0 7-4-16,0-7 38 0,0 6-31 0,0-6-2 15,0 7-3-15,0-7 12 0,0 6-18 16,0-6 13-16,0 6 30 0,0-6-24 0,0 6-8 16,0-6-1-16,0 0 14 0,0 7 9 15,0-7-20-15,0 0-11 0,0 7-12 0,0-7 27 16,0 0 0-16,0 6-31 0,0-6 39 0,0 0 2 16,0 0-37-16,0 0 2 0,0 0 39 15,0 6-33-15,0-6-4 0,0 0 25 0,0 0 26 16,0 0-45-16,0 0 14 0,0 0 34 0,0 6-34 15,0-6-9-15,0 0-2 0,0 0 2 16,-3 9 40-16,6-9-25 0,1 0 1 0,-1 0 20 16,2 0-42-16,-1 2 9 0,1-2-5 15,2 0 2-15,-2 0 17 0,1 0-6 0,3 0 9 16,1 0-22-16,1 0-11 0,-1 0 28 0,1 0-24 16,-2 0 17-16,0 0-16 0,1 0 31 15,5 0-36-15,2 0 52 0,-2 0-24 0,-2 0-19 16,5 0 10-16,1 0 12 0,0 0 24 0,23-4-14 15,-19 4-43-15,1-3 28 0,-2 0 17 0,1 3-12 16,-3-1 10-16,-8 1-25 0,3 0 28 16,5 0-38-16,2 0 2 0,-1 0 18 0,0 0 3 15,2 0-22-15,-1 0-12 0,0 0 36 16,0 0-17-16,-2 0 1 0,2 0 4 0,2 0 34 16,0 0-27-16,-2 0 22 0,1 0-40 0,0 0-3 15,-1 0 42-15,0 0-21 0,0 0 16 16,0 0-28-16,1 0-1 0,-1 0 19 0,2 0-47 15,-1 0 35-15,0 0-7 0,-1 0-19 0,1 0 21 16,-1 0-23-16,0 0 14 0,1 0-5 16,0 0 9-16,-2 0-16 0,0 0 22 0,2 0 24 15,0 0-11-15,-1 0-1 0,1 0-13 16,1 0 32-16,-1 0 3 0,2 0-33 0,-2 0-7 16,2 0 15-16,2 0 2 0,-1 0-1 15,0 0 25-15,2 0-19 0,-2 0 14 0,1 0-32 16,0 0 13-16,-1 0-7 0,-1 0 17 15,-1 0-24-15,-1 0 9 0,0 0-27 0,0 0 4 0,0 0 14 16,0 0-9-16,0 0 24 0,0 0-10 16,-1 0-2-16,-1 0 35 0,2 0-55 0,-4 0 21 15,2 0 8-15,4 0 12 0,0 0-47 16,-3 0 52-16,1 0-28 0,27 12-28 0,-26-8 13 16,-17-4 37-16,7 0-26 0,6 0 10 0,1 0 10 15,-3 0-25-15,3 0 18 0,0 0 6 16,0 0-3-16,3 0-14 0,0 0-7 0,1 0-4 15,-2 0-2-15,1 0 32 0,1 0-28 16,1 0 45-16,1 0-41 0,0 0 23 0,29-7-5 16,-26 6 3-16,-17 1 1 0,8 0 1 15,3 0 0-15,2 0-9 0,-1 0-1 0,0 0 10 16,1 0-5-16,-1 0 17 0,0 0-16 0,0 0 1 16,-1 0-21-16,-1 0 8 0,0 0 5 0,0 0-3 15,2 0 9-15,-2 0-9 0,0 0 13 0,25 4 23 16,-24-3-47-16,1 1 22 0,3-1 17 15,-2 3-33-15,1-3 19 0,1 4-6 0,-1-1 3 16,-3-3-3-16,6 0 0 0,-2 0 4 16,1 2-4-16,2-2-7 0,-1 0-8 0,-1 1 34 15,1-1-43-15,2 1 11 0,-1 0 7 16,-2 0 32-16,-1 1-7 0,1-2-27 0,-2 1-6 16,-1-1 33-16,-2 1 2 0,-12-2-16 0,7 0-23 15,4 0 6-15,-1 0 36 0,2 0-46 16,-1 0 24-16,1 0 11 0,-2 0-33 0,22-11 45 15,-24 10-17-15,3 0-31 0,-1-1 46 16,1 1-37-16,-3 1 12 0,1-2-3 0,2 2-2 16,-3-1-2-16,1 1-5 0,-2 0 0 15,-4 0 22-15,7-1-9 0,-12 1-3 0,5 0 15 16,4 0 0-16,0 0-15 0,1 0-14 0,-1 0 1 16,1 0 24-16,1 0-12 0,-1 0 28 0,2 0-30 15,-1 0 13-15,-3 0 9 0,1 0-15 16,1 0-11-16,19 9 10 0,-19-7-7 0,1-1-2 15,-3 2 23-15,-6-2-22 0,6 1-2 16,0 0-7-16,0-1 8 0,-5 0 24 0,-2 0-25 16,0-1-2-16,-4 2 26 0,1-1-18 15,1-1 22-15,-3 1-16 0,1 0 0 0,0-1 25 16,0 0-32-16,12 2 32 0,-5-2-17 0,-3 1 8 16,-4 0-3-16,-7-1-6 0,8 0-13 15,1 0 16-15,0 0-1 0,-2 0-1 0,1 0 1 16,-1 0-17-16,-1 0 20 0,0 0-25 15,1 0 24-15,0 0 3 0,-7 0-17 0,9 0 23 16,-9 0-19-16,7 0 6 0,-7 0 0 0,7 0-9 16,-7 0 34-16,7 0-39 0,-7 0 21 15,0 0 5-15,8 0-9 0,-8 0 13 0,7 0 4 16,-7 0-34-16,0 0 36 0,0 0-23 16,15-11 25-16,-13 9-33 0,0 0-3 0,-1-1 20 15,1 1-14-15,0-1-17 0,-1-1 38 0,0 0-12 16,-1 0-4-16,1 0 12 0,1-2-24 15,-1-1 30-15,-1 0-18 0,1-1 5 0,-1-9 8 16,0 2-11-16,2-5 0 0,-2 3-18 16,2-1-7-16,1 0 23 0,-3-1 23 0,1 0-3 15,1-1-23-15,-2-1 18 0,0 1-18 0,1 0-9 16,-1 9 12-16,0-5 23 0,0-3-3 16,0-3-13-16,0 1-5 0,0-2 15 0,0 1-11 15,0 0-4-15,0 0 1 0,0 0-13 0,0-1 13 16,0 0-4-16,0 0 5 0,7-22-3 15,-4 22 3-15,1 0-20 0,2-1 19 0,-1-2-1 16,-1 2-12-16,2-3 14 0,-1 2 14 0,1-1-16 16,-1 0-16-16,0 1 12 0,1 0 17 15,1 1-7-15,-1 0 7 0,1 1-18 0,-2-1 2 16,-1 3 1-16,2-1-3 0,0 3 10 16,-4-1-8-16,5 1-18 0,1-1 27 0,-2 2-28 15,-1 1 17-15,1-1 5 0,-3 2-10 16,4 0-3-16,1-1 14 0,-4 1-26 0,-2 4 22 15,3-4 7-15,-2 5-11 0,0 0 0 0,-1 2 7 16,0 1-2-16,-1 0-16 0,0 1 12 16,0 2-13-16,1-2 26 0,-1 4-19 0,0-3 9 15,-1 0-17-15,1 1 14 0,0 1-6 16,-1-3 5-16,4 2-4 0,-4 1 4 0,1-1-1 16,0 3 0-16,-1-3 1 0,2 3 11 15,-2-3 7-15,0 3 5 0,2-2-25 0,-2 1 7 16,1 0-23-16,-1-1 21 0,0 1-11 15,1 0 13-15,-1 0-21 0,0 3 24 0,0 0-1 16,0 0-26-16,0 0 3 0,0-7 18 0,0 7 16 16,0-6-5-16,0 6-13 0,0-6 1 0,0 6-24 15,0 0 7-15,0-7 31 0,0 7-35 16,0 0 15-16,0-7 26 0,0 7-23 0,0 0 3 16,0-8 5-16,0 8-12 0,0-6 22 15,0 6-28-15,0 0 2 0,0-8 12 0,0 8-4 16,0-7-9-16,0 7 9 0,0-7 13 0,0 7-13 15,0-7-7-15,0 7 6 0,0-7 14 0,0 7-16 16,0-7 4-16,0 7-20 0,0-7 0 16,0 7 35-16,0-7-13 0,0 7 14 0,0-8-24 15,0 8 19-15,-6-7-19 0,6 7 10 16,0-7 7-16,0 7-9 0,0-7 10 0,0 7-17 16,0 0-1-16,0-7 7 0,0 7 5 0,0-7-7 15,0 7 14-15,0 0-9 0,0-5-12 16,0 5 1-16,-8-8 12 0,8 8-21 0,0 0 33 15,0-7-21-15,0 7 15 0,0-6-1 0,0 6-7 16,0 0 3-16,0-8-5 0,0 8-5 16,0-8 18-16,0 2-28 0,0 6 8 0,0-7 22 15,0 7-22-15,0-8-3 0,-6 8-1 16,6-8 3-16,0 1 11 0,0 7-19 0,0-8 7 16,0 8 3-16,0-8 0 0,0 8-4 15,-13-15 8-15,13 15-1 0,0 0-1 0,0 0 9 16,0-7-31-16,0 7 26 0,0 0 16 0,0-9-19 15,0 9-4-15,0 0 3 0,0-5 5 16,0 5-7-16,0 0-1 0,0-7 5 0,0 7-20 16,0 0 31-16,0-6-22 0,0 6 1 15,-11-11 17-15,7 8-5 0,-1 2-2 0,0 0 6 16,-1 0 5-16,-4 1 2 0,-1 0-23 0,-7 0 10 16,-5 0-18-16,-2 0 19 0,-2 0 0 15,-31 11-27-15,29-6-20 0,-2 2-44 0,-4-1-7 16,1-3-33-16,-4 3-49 0,1-1-35 0,1 1-544 15,0-3 0-15,2 0 0 0</inkml:trace>
  <inkml:trace contextRef="#ctx0" brushRef="#br0" timeOffset="153022.187">20672 14152 83 0,'0'0'106'0,"0"0"4"16,-13 0-1-16,13 0-4 0,0 0 4 15,0 0-8-15,0 0-9 0,0 0 1 0,0 0-1 16,0 0-15-16,0 0 10 0,0 0-4 0,0 0-9 16,0 0 2-16,0 0-5 0,0 0 6 0,0 0-4 15,0 0-15-15,0 0 8 0,1 2 1 16,17 2-12-16,0 1-18 0,1 0 13 0,2 0-7 15,3 1-14-15,0-2 3 0,-1 4-13 16,5-2 12-16,-3 0-9 0,2 0 8 0,0 1 0 16,-1-1-9-16,1 1-10 0,-4 0-7 0,-2-3 3 15,2 2 6-15,-4 0-6 0,-2 0-5 16,-2-1-2-16,-4-3 28 0,-3 1-14 0,0-2 3 16,-3-1-1-16,-1 2-10 0,1 0-9 0,-1 0 12 15,1-1-13-15,0 0 4 0,0 0 11 16,0 0 8-16,0 0-2 0,-2-1-18 0,1 2 32 15,-1 0-24-15,1-2 14 0,1 0 2 0,-3 2-13 16,1-1-1-16,0-1 28 0,0 0-9 16,-2 1 5-16,1 0-27 0,0-1 16 0,0 1 16 15,0-1-19-15,-2 0 25 0,1 0-13 16,1 0-5-16,-2 1-9 0,0-1 19 0,1 0-12 16,-1 0-10-16,0 0 1 0,0 0 16 0,0 0-33 15,2 0 15-15,-3 0 2 0,1 0-7 16,1 0-3-16,-1 0-10 0,-1 0-4 0,1 0 21 15,0 1 17-15,-2-2-20 0,2 2 5 0,0 0-3 16,-1-2-21-16,1 2 23 0,1-1-30 0,-2 0 27 16,0 0-11-16,0 0 3 0,-1-2-12 15,1 3 14-15,-1-1-10 0,0 1-1 0,1-1-5 16,-1 0 18-16,1 0-6 0,-1-2 0 0,0 2 10 16,0 0 4-16,0 0-8 0,-2 2-10 15,0-2 13-15,1 1 10 0,-1-1-8 0,0 0-8 16,-1 0 0-16,-1 1 13 0,6-1-20 0,-19 7-6 15,6-3 22-15,-1 3 0 0,0-2 24 16,0-3-3-16,5 3-16 0,-5 1-16 16,0 0 15-16,0 4-32 0,1-2 18 0,-1 2 13 15,0 1-12-15,0 0 16 0,-1-1-4 0,-2 0-24 16,1 1 10-16,2-1 1 0,0-1 4 16,-1 1-16-16,1-1 7 0,2 1 15 0,-1-1 2 15,3-1 14-15,3-4-15 0,0 3-2 16,0-4 17-16,0 1 11 0,2-1-48 0,0 1 5 15,0-2 0-15,0 1 46 0,-6 4-26 0,3-1 25 16,1-1-28-16,1-2-9 0,0 2 18 0,0-2 0 16,1-1-11-16,0 0 15 0,1 2-2 0,-1-2-4 15,0-1 1-15,-1 3 7 0,2-2-14 16,0 0 3-16,0 1-16 0,1-1 23 0,0-2-20 16,0 2 6-16,-1 0-13 0,1-1 13 0,1 0-7 15,-1 0 6-15,1 1 17 0,1-1-39 16,-1 0 29-16,-1 1-8 0,2-1 3 0,-1 1 16 15,1-2-10-15,0 0-11 0,0 0 3 0,0 1 0 16,1 0 0-16,-1-1-12 0,0 0 19 16,1 2 17-16,0-2-14 0,0 0-15 15,-1 0 10-15,1 0 0 0,-1 0 11 0,1 0 4 16,-1 0 1-16,-1-3-12 0,2 0 2 0,2 2-11 16,-1-2 1-16,-1 0 4 0,2-2 0 0,-1 1 9 15,0-2 4-15,1 0-23 0,2-10 4 16,-4 0-16-16,3-1 6 0,-1-2 8 0,0-1 5 15,-1 2 6-15,0 1-8 0,0 2-1 16,-1 2-4-16,1 4-1 0,0 0-3 0,-1-1-1 16,0 0 11-16,0 2-13 0,0-10 6 0,1 4 1 15,0 2-3-15,-1 3-7 0,0 0 14 0,1 0-10 16,0 1-6-16,3-7 1 0,-2 5 9 16,0 2 6-16,0 1-1 0,-1-3-2 0,0 4 0 15,0 0-6-15,1 1 7 0,-1-1-4 0,0 3 1 16,1-3-8-16,0 1 6 0,-1 0-17 15,0 0 20-15,2-1-9 0,-2 1 10 0,0 1-3 16,0-1 3-16,2 1-3 0,-3-1-2 0,1 0 0 16,2 1 10-16,-2 0-13 0,0 1 2 15,0-2-2-15,0 3 9 0,-1 0-11 0,1-2 3 16,0 1-8-16,-1 1 4 0,1 0-2 0,-1 1 9 16,0 1-17-16,0 0 0 0,0 0-24 15,0 0 4-15,0 0 27 0,0 0-35 0,0 0-16 16,0-8-25-16,0 8 6 0,0 0-17 0,0 0 11 15,0 0-40-15,0 0-22 0,0 0-31 0,0-7-42 16,0 7-525-16,0 0 0 0,0 0 0 16</inkml:trace>
  <inkml:trace contextRef="#ctx0" brushRef="#br0" timeOffset="154887.852">20435 14189 61 0,'0'0'85'0,"0"0"-4"0,0 0-11 15,0 0 2-15,0 0-6 0,0 0-25 0,0 0 21 16,0 0-1-16,0-13 7 0,21-3-10 0,-18 14-8 16,0-3-7-16,1 3 3 0,-1-3-13 15,6-4 11-15,-2 1-11 0,-2 2-7 0,-1 1 2 0,3-2-26 16,-3 3 21-16,-1 0-2 0,1 1 3 15,-1-1-13-15,1 1 14 0,0 0-21 0,1-1 2 16,0 1-5-16,7-3 10 0,-3 0 2 16,2 1-5-16,-3 2-2 0,0-1 2 15,7-1 2-15,0 1 0 0,-3 1 5 0,-1 0-25 16,-2 1 11-16,7-3-8 0,-6 2 12 0,0 2 0 16,1 0-8-16,-3 1 18 0,0-2-6 0,1 2 1 15,-2-1 4-15,0 0-12 0,-1 1 0 16,3 0-8-16,-1 0 21 0,-8 0 3 0,8 0-29 15,-1 0 16-15,8 0 19 0,0 0-3 0,1 0-7 16,-2 0 3-16,-1 0 2 0,-3 0-14 0,0 0 11 16,-1 0 3-16,0 0 0 0,-1 0-3 15,0 0 0-15,5 0-5 0,15 12 3 0,-14-7-4 16,0-4 12-16,-1 4-13 0,0-2 5 16,-3 0-4-16,-1-1 4 0,-2 2 0 15,-1-2 10-15,0 1-11 0,0-1 18 0,7 5-5 0,-2-4-5 16,-4 3-9-16,1-2-1 0,-2 0 12 15,7 4-5-15,-6-2-2 0,0-1 4 16,6 2 8-16,-4-1-7 0,2 4 6 0,1-3-20 16,-2-2 6-16,1 4 3 0,0 0-12 0,-2 0 22 15,-1-2-7-15,1 3-3 0,-2-2-15 0,-2-2 10 16,0 0 1-16,-1 0 0 0,0-1-7 16,0 1-6-16,-2 1 14 0,2-4 3 0,-2 2 3 15,0 1-17-15,1-1-1 0,-1 1 11 16,0 1-1-16,0-2 5 0,2 13-13 0,-2-6 11 15,0-3 4-15,-2 0-16 0,2 0 2 0,-1-2-4 16,-1 0 8-16,0-1-3 0,0 0 3 16,0 1 0-16,0-7-2 0,0 6 2 15,0 1 1-15,0 0 11 0,0-1 2 0,0 2-3 16,0 3-10-16,0 1-16 0,0 0 2 0,0-1 7 16,-11 9-4-16,10-12 6 0,-4 7 7 15,3-3 0-15,0-3-2 0,1-1 4 16,-1 0 11-16,-1-2-18 0,1 1 8 0,0-1 5 15,-1 0 1-15,-5 7-11 0,7-4 5 16,-2-2 3-16,0 2-7 0,1-4 5 0,-2 1-6 16,1-1-15-16,-1 1 5 0,1-3 22 0,0 2-9 15,0-1 2-15,-5 9-2 0,0-8-15 0,2 2 25 16,-1 0-20-16,3-1 3 0,0-1 12 16,-1-2 3-16,2 1-7 0,-1 1 1 0,0-3 2 15,0 3 3-15,0-3-10 0,1 1 21 16,0 1-26-16,-2-1 10 0,2-1 7 0,-2 0-12 15,-1 1 22-15,1 0-13 0,-1-1 21 16,-8 5-22-16,3-4 5 0,1-1-2 0,2 0-7 16,-2-1 14-16,2 1 21 0,0-1-25 15,-9 1-8-15,4 0-7 0,0 1 15 0,2-3 13 16,2 0-10-16,0 1-26 0,0-1 37 0,2 1-17 16,7-1 0-16,-7 0 10 0,0 0-13 0,-1 0 23 15,1 0-9-15,7 0 19 0,-10 0 1 16,0 0-12-16,2 0-26 0,1 0 25 0,-7 0 1 15,1 0-20-15,0 0 30 0,1 0-14 0,-9-12-8 16,12 11-11-16,-5-3 5 0,1 4 7 16,4-1-8-16,0-1 10 0,1 2 7 0,0-2-17 15,3 1-4-15,-2 0 6 0,2 0 8 16,0-2-12-16,-8-4 7 0,2 5-8 0,3 1-5 16,0 0 21-16,1-2 0 0,1 3 2 0,1-2-6 15,0-1 1-15,0 0-4 0,1 0-1 16,-8-4 0-16,4 0 7 0,2 0-14 0,-3-4 7 15,2 1 0-15,0-2-3 0,-2-1 4 0,2 1-10 16,0 0-8-16,1 2 1 0,2 1 13 16,-4-5-13-16,1 1 1 0,-1 1-9 0,3 2-4 15,1 4 10-15,-1-1 9 0,2-3-6 16,0 5-10-16,1-2 8 0,-4-7 0 0,1 1-6 16,1 2 11-16,-1 2-11 0,4 0 3 15,-1-1-3-15,1 2 0 0,0 1 12 0,-1-9-8 16,-2 2-9-16,4 2 14 0,0 2-21 15,0 2 18-15,0 8-12 0,0-9 6 0,0 1 2 16,0 1-6-16,0 1 8 0,0-1-11 0,11-14 11 16,-7 9-4-16,1-2-9 0,0 0-1 0,-1 4 7 15,3-2-2-15,1 1-3 0,0-1 1 16,-1 1-11-16,2 0-19 0,-2 4 15 0,0 2-2 16,5-5-2-16,1 0 2 0,-2 2-15 15,1 1-21-15,0-1 3 0,1 2 19 0,-3 1-44 16,2 2 4-16,-4 0-13 0,-1 1-21 0,1-1-47 15,-2 1-26-15,-2-1-50 0,1 1-580 16,0-1 0-16,-1 0 0 0</inkml:trace>
  <inkml:trace contextRef="#ctx0" brushRef="#br0" timeOffset="157026.25">20786 16487 29 0,'0'0'84'16,"0"0"9"-16,0 0-7 0,0 0-3 0,0 0-5 15,0 0 12-15,0 0 1 0,0 0-3 16,0 0-10-16,0 0-7 0,0 0 3 0,0 0 8 16,0 0-15-16,0 0-8 0,0-13-2 0,0 13 11 15,0 0 0-15,0 0-13 0,0 0 19 16,0 0-1-16,0 0-28 0,0 0 10 0,0 0-17 15,0 0 3-15,0 0-11 0,0 0-7 0,0 0 10 16,0 0 2-16,0 0-11 0,0 0 6 16,0 0-1-16,0 0-1 0,0 0-7 0,-9 7 16 15,9-1-6-15,-2 1-5 0,-1-2 8 16,0 12-15-16,-1-2 17 0,1-2-4 0,1-3-1 16,-3 5-18-16,1-1 28 0,0 0-2 15,0 1-3-15,0-3-24 0,0-1 8 0,0 3 6 16,-1 3-6-16,1-3 13 0,1-1-18 0,-2 0 6 15,-2 3 10-15,4-7-7 0,1 3-1 16,-4 1 1-16,5 0-3 0,0-3 10 0,-1-2 10 16,0-1-28-16,2 1 12 0,0-3-7 0,-1 1 4 15,0-1-6-15,0-3 8 0,1 5-22 16,0-3 13-16,0-4-8 0,0 0-3 0,0 7 1 16,0-7-5-16,0 6 8 0,0-6-9 0,0 0 27 15,0 8-33-15,0-8 34 0,0 0-10 16,0 7 18-16,0-7-26 0,0 0-10 15,0 6 23-15,0-6-15 0,0 0 10 0,0 0-18 16,0 0-2-16,0 7 23 0,0-7-12 0,0 0 12 16,0 0-2-16,0 0 10 0,0 0-23 15,0 0 38-15,0 7-33 0,0-7 38 0,0 0-37 16,7 7-25-16,-3-8 7 0,-1 1 20 0,0-3 25 16,1 1-15-16,3 1-8 0,7-5 12 15,1 0-48-15,-3 3 18 0,3-5 15 0,0 0-20 16,0 0 17-16,1 2-15 0,-2-1 4 0,4-2-19 15,-1 2 49-15,0-2-8 0,1 2-18 16,0 0-13-16,-1 0-12 0,-2 0 17 0,1-1-5 16,0 1-11-16,1 0 22 0,-3 0-16 15,2 0 12-15,-2 0-18 0,1 2 1 0,-6 2 12 16,6-2-3-16,0-1 4 0,0 0-4 0,0 1 26 16,-6 1-42-16,2 0 43 0,-3 1-31 0,-1 0 11 15,0 2-6-15,-2 0-19 0,-1 0 26 0,-1-1-13 16,1 1 2-16,0 0 0 0,-2 0 2 15,1 0 8-15,1 0-7 0,-2 1 3 0,0-1 12 16,1 0-26-16,-2 1 40 0,1-1-5 16,0 0-19-16,0 1 11 0,0-1-4 0,-1 1 15 15,1 0 1-15,-1 0-38 0,0 0 15 16,-1 0-3-16,1-2 4 0,0 2 4 0,-1 0-2 16,0 0-6-16,0 0 5 0,0 0 18 15,0 0-24-15,0 0 12 0,0 0 21 0,0 0-3 16,0 0-11-16,0-2 11 0,-2 0-16 0,1 0 19 15,-2 0-15-15,0-1-19 0,-1 0 42 16,-7-6-33-16,3 3 7 0,-5 0 20 0,-2-3-39 16,1 2 36-16,-3-1-18 0,-1 1-12 0,-1-1 26 15,1 3-40-15,1 1 22 0,-3-1 30 16,4 2-24-16,-1-3-15 0,5 5 10 0,1-2-14 16,2 2 18-16,2-1-6 0,1 1 2 15,0-1-11-15,2 1-13 0,0 0 2 0,1 0-1 0,-1 0-25 16,1-1 31-16,3 2-3 0,0 0-28 15,0 0-22-15,0 0-32 0,-7 0-28 16,-3-9-10-16,8 5-33 0,1 0-62 0,0-2-278 16,1-1 0-16</inkml:trace>
  <inkml:trace contextRef="#ctx0" brushRef="#br0" timeOffset="158741.354">20505 16452 16 0,'0'0'74'0,"0"0"-2"0,0-15 0 0,16-7-6 15,-16 15-27-15,7 3-13 0,-1-1-9 0,5-4 34 16,-3 2-21-16,4-1-22 0,-5 1 26 0,-1 1 3 16,1 0-11-16,-1 0 7 0,0 1-10 15,-1 1 9-15,-1 0-14 0,7-4 25 0,-1 1-29 16,-3 0-1-16,0 2-3 0,5-1 21 16,-3 0-12-16,4-2-16 0,-2 2 9 0,1 0-6 15,-1 1 15-15,5-1-25 0,-4 2 31 0,2-1-25 16,-3 2-8-16,-2 0 31 0,2 0-9 0,5 0 6 15,-2 0-1-15,1-2 15 0,-2 4-5 16,-1 0-10-16,-1 1-23 0,-1-2 37 0,-1 1-30 16,0 1-1-16,0-1 9 0,-9 1 8 0,13 0 22 15,0 0-19-15,3 0 2 0,-2 0-3 16,-1 0 4-16,11 8 0 0,-8-3 8 0,-2-1 2 16,-1 3-11-16,0-1 6 0,0 1-5 15,0 1-11-15,0 1 9 0,-1-2 11 0,0 2 6 16,0-1-20-16,-1 1-6 0,3-1 20 15,-3 2-16-15,3 0-2 0,-1 0 11 0,-1 0-3 16,0 0-2-16,-2 0 6 0,1-1-24 0,0 1 18 16,-2 2-15-16,5-5 18 0,-8 2-12 15,0 0 3-15,-1-3-5 0,-1 1 20 16,0 0 0-16,3 7-13 0,-2 0 5 0,-1-3-2 16,-4-1 3-16,3-2-15 0,1 6 20 0,-2-3-5 15,1-1-13-15,-2 0 16 0,1-2-10 0,-1 0 13 16,-1-1-8-16,1 0 1 0,-1-3 11 15,1 4-11-15,-1-8-4 0,0 13-13 0,0 2 23 16,0-3-3-16,0 0 13 0,0-2-9 16,0 1-6-16,0-3-3 0,0 1-5 0,0 3-13 15,0 3 23-15,-13 16 15 0,9-16-22 0,-1 0-1 16,2 0 2-16,-3-3-7 0,1 0 17 0,-1 1-4 16,1-3 4-16,2-1 20 0,-3 4-32 15,-5-1 22-15,3 1-17 0,-1-2-8 0,-3 2 10 16,3-3-1-16,-5 2 2 0,4-3-35 15,0 0 35-15,-2 1 18 0,-2-1-27 0,2 0 4 16,-3-1-29-16,6-3 41 0,0 1-19 0,-5 0-6 16,2-2 6-16,3 0-14 0,0-4 24 0,-6 5 1 15,2-1-9-15,3-2-20 0,1 3 2 16,0-4 16-16,0 0 4 0,1 0 19 0,1 1-7 16,-1-1-13-16,-10 1-6 0,-1-2 0 15,10 0-10-15,-3 0 23 0,0 0 2 0,0 0-9 16,-2 0 18-16,-14-9-16 0,10 6 18 0,4 0-32 15,4 0 45-15,-6-2-30 0,6 3 5 0,0-2-19 16,-5-1 32-16,3-3-14 0,2 2 9 16,-2-2-12-16,1 0-1 0,0-2-1 0,1-1 1 15,3 1 6-15,-3-1-10 0,-1 2 8 16,2-2-21-16,1 4 15 0,-2-5 1 0,1 1 1 16,1-2-2-16,0-3-4 0,-1 2 4 0,3 5 2 15,-1-4-3-15,1-2-2 0,-3 3-5 16,5 2 2-16,-1-3 1 0,1 2 1 0,0 1-4 15,2 2 12-15,-3-6 1 0,0 3-14 0,2 0-4 16,0 2 17-16,0-5-15 0,0 2 0 16,1 1 4-16,-1 1-4 0,2-7-5 15,-2 5 10-15,3 1-7 0,-8-2 3 0,7 2-4 16,1 11 5-16,0-9 9 0,0 1-6 0,0 0-15 16,0 8 12-16,0-8-2 0,0 0-5 0,0 8-6 15,0-9 8-15,14-12 6 0,-7 7-18 16,-4 3 4-16,5-2 11 0,4 2-6 0,-3-1-3 15,1 2 5-15,1-2 3 0,-2 2-11 0,4 0 10 16,-2 1-12-16,2 2 10 0,-1 0-1 16,0-3-10-16,-3 4 7 0,1 1-6 15,-2 1 3-15,6-2 5 0,-3-3-14 0,-1 4 2 16,-2 0-19-16,0 2 5 0,0 0-23 0,-2-1 0 16,0 2-43-16,10-4-26 0,-1 2-4 15,-3-1-56-15,3 0-24 0,0-1-46 0,-2 1-607 16,4-1 1-16,-1-1 0 0</inkml:trace>
  <inkml:trace contextRef="#ctx0" brushRef="#br0" timeOffset="160186.379">17468 14309 6 0,'0'0'159'0,"0"0"-12"0,0 0 17 0,0-13 2 16,0 13 4-16,0 0 1 0,0 0-11 15,0 0-3-15,0 0-9 0,0 0-6 0,0 0-11 16,0 0 1-16,0 0-18 0,0 0 5 0,0 0-26 16,0 0-18-16,0 0 10 0,0 0-10 15,0 0-14-15,0 0-19 0,0 0 0 0,0 0 4 16,0 0-20-16,0 0 17 0,0 0 12 15,0 0-22-15,0 0-21 0,0 0 31 0,0 0-19 16,0 0 13-16,7 1-10 0,0 13-19 0,0 1 38 16,-3 0-1-16,2 2-21 0,2 0 8 15,-5 0 19-15,1 2-29 0,1-2 11 16,-2-1 4-16,-2-3-14 0,1-2 11 0,0-2-21 16,0 0 5-16,-1-2 5 0,0 0 2 0,2-3-1 15,-3 1-10-15,1 0-2 0,0 0 14 0,0-1-2 16,2 1-32-16,-3-2 38 0,1 0-24 15,0 0 8-15,-1 0 8 0,0-1-11 0,1 0 0 16,0 2 15-16,0-4-10 0,0 2-21 16,0-2-45-16,0 0-25 0,-1 0-47 0,0 0-29 15,0 0-43-15,7-10-98 0,-7 4-378 16,2 1 0-16,-2-1 1 0</inkml:trace>
  <inkml:trace contextRef="#ctx0" brushRef="#br0" timeOffset="161152.195">17324 14395 7 0,'-3'-2'94'16,"2"-2"9"-16,0 1 4 0,0-1-16 0,1-1 10 15,-1-1-7-15,0 3-15 0,1-2-8 0,0-1 11 16,1 0-13-16,-1 6-11 0,0 0 5 16,0-9-14-16,0 1 5 0,13-11 0 0,-7 5-13 15,0 0 11-15,-1 3-18 0,1 3 3 0,3-5-4 16,-3 4-5-16,0 2-3 0,3-3 9 0,0 0-13 15,-3 3-8-15,0 1 6 0,5-4 11 16,0 3-3-16,-3 0-5 0,1 3 5 0,7-2-5 16,-4 0-5-16,4 2 2 0,-4 0 16 15,1 1-8-15,3 0-6 0,0 2 9 0,-5 1-20 16,0-1 15-16,0 1 7 0,-1-2-8 0,-2 2-10 16,5 0 6-16,0 0-1 0,20 14-2 15,-16-10 9-15,-1 1-18 0,2 4 21 0,-3 0-5 16,1-2-8-16,-2 4-2 0,5 0 10 0,-4 0 3 15,2 0 10-15,0 0-20 0,-2 1 20 0,0 1-11 16,-2-1 3-16,0 2-5 0,0 2 0 16,-2-1-2-16,-1 0 17 0,0-2-8 0,-5 2-22 15,2 0 21-15,-2 1-3 0,0 2-16 16,-2-2 8-16,-2-5-12 0,0 2 21 0,-1-13-10 16,0 10 8-16,0 3 17 0,0 1 3 15,-13 15-30-15,6-15 5 0,2 0 20 0,-3 2-19 16,0-2 12-16,0-1-6 0,0-2-16 15,1 2-1-15,-9-1-3 0,7 0 8 0,-2-1 0 16,1-1-7-16,-1 1-21 0,-2-2 30 16,3 1-14-16,1-3 9 0,-3 0 3 0,0 3-5 15,0-2-18-15,2-4 25 0,1 0-20 16,1-1 31-16,-6 4-11 0,2-4 12 0,1 1-21 16,-3 1 10-16,-3 1 3 0,6-4-2 0,1 0-14 15,-1 0 7-15,2 0-7 0,0-2 13 16,0 0-23-16,-1 1 24 0,1-1 9 0,-2 0-11 15,-4 0-21-15,0 0 26 0,-18-13 25 0,17 7-42 16,-2-5 14-16,-1 2 0 0,2-3 3 0,0 1-18 16,-2-3 1-16,2-4 12 0,0 0-11 15,1-1 10-15,1 0 21 0,1-1-6 16,0-2-10-16,4 0-7 0,-3-5 9 0,1 2-8 16,1 0-3-16,2 1-1 0,1-3 9 0,1 0 0 15,5 2-29-15,2 15 23 0,0-6-33 16,10-22-14-16,0 20-18 0,3 0 15 0,-1 2-42 15,5 0 1-15,-1 1-25 0,3 1-20 0,-1 2-32 16,3 1-51-16,-2 3-486 0,-3-1 0 16,5 3 0-16</inkml:trace>
  <inkml:trace contextRef="#ctx0" brushRef="#br0" timeOffset="162547.435">17783 16397 16 0,'0'0'122'0,"0"0"-5"16,0 0 2-16,0 12 3 0,0-12-6 0,0 0 11 0,-1 21 1 16,1-18 0-16,0 0 1 0,1-2 5 15,-2 2 10-15,1-2-22 0,0 1 22 16,-1-1 7-16,0 0-15 0,1-1-39 0,-1-1-4 15,2 1-17-15,-2-1 17 0,0-1-11 0,0 1-5 16,-2-2-9-16,3-2-2 0,-3 2-6 0,2-2-20 16,1 1-5-16,-1 0-6 0,1 0-3 15,0-2 4-15,0 2-14 0,0 4 12 0,0-7 18 16,0 0-19-16,0 1-7 0,10-17-5 16,-3 9 5-16,-2 0-6 0,-1 5-11 0,2-4 25 15,1 1-28-15,0 3 27 0,4-1-40 0,-8 2 17 16,4 2-31-16,5-3 27 0,-3 4 1 15,-2 2-9-15,0 0-21 0,-2 0 16 0,1 3 5 16,-2 0-12-16,-4 0 20 0,0 0-1 16,7 0-32-16,-7 0 24 0,7 0-26 0,5 11 28 15,-8-8-8-15,-1 2 2 0,6 7 6 16,-4-4-8-16,0 2 13 0,-2-2-11 0,-1-1 9 16,-1 1 6-16,1 10-2 0,-2-4-2 0,0-5 32 15,0 3-14-15,-11 17-3 0,4-11-5 16,-1-1 30-16,0 0 13 0,-7-1 1 0,8 2-26 15,-2-2 22-15,-2-1 23 0,1 0-29 0,3-2 20 16,-2-1-12-16,1 1 16 0,1-1-10 16,2-3-12-16,-1-2-1 0,2-2-14 0,0 1 3 15,1-4 4-15,2 3 8 0,1-1 2 0,-2 0-11 16,-1-1 4-16,1-2-18 0,1 1 9 16,0 1-2-16,0-1-19 0,-1-1 11 0,2 2 4 15,0-2-3-15,-1 0-12 0,1 0 17 16,0-1-15-16,0 0-5 0,0 0 11 0,8 1-4 15,-4-1-24-15,2 0 8 0,1-1-7 0,0 0-24 16,12-2-53-16,-10 3-32 0,20-8-31 0,-13 3-42 16,2-2-59-16,2 3-539 0,0-3 0 15,-1 0 0-15</inkml:trace>
  <inkml:trace contextRef="#ctx0" brushRef="#br0" timeOffset="163401.24">17841 16014 57 0,'-2'-2'98'0,"1"1"7"16,2-3-23-16,-2 3-1 0,1 0-8 15,0 0 19-15,0-2-11 0,0 2-14 0,2 1 6 16,-1 0-6-16,0-1 7 0,1 0-9 16,0 1-8-16,2 1-6 0,1-1-3 0,0 1-5 15,6 10-5-15,2-4 1 0,-1 0-5 0,-2-2-4 16,3 4-8-16,-2 2 4 0,0-2 1 16,-1 4 6-16,-2-1-13 0,1 3-1 0,-1 1 9 15,-1 0 2-15,0 2 4 0,-1 0 16 16,-4 2 3-16,4 0-20 0,0 3 3 0,-3-1-12 15,1 0 12-15,1 1 4 0,-3 0-17 0,0-1-9 16,-2-10 12-16,0 4 17 0,0 4-21 0,0-1 0 16,0 1 18-16,-13 20-3 0,7-21-1 0,1-1-6 15,-6-1 16-15,7 0-15 0,-2-1-12 16,2 3 24-16,-2-4-6 0,-1-1-5 0,-4 0-7 16,4 0 21-16,-1 0-19 0,0-1 7 15,-3 0-7-15,2-2-26 0,-3-1 6 0,1 1 22 16,-2-5-27-16,0 3 16 0,0 1-17 15,-2-2 35-15,-1-1-23 0,2 1 15 0,-2-4 1 0,2-1-20 16,2-1 15-16,-8-2 3 0,6 0 0 0,5 0-5 16,-3 0-1-16,-4 0 3 0,0 0 10 15,-2 0-25-15,-17-14 12 0,14 7 34 0,5 2-35 16,-2-3 37-16,0 0-7 0,0-2 2 16,2 0-33-16,0-1 3 0,3-3-20 0,-2-4 27 15,1-1-43-15,2-5 18 0,3 1-9 0,1-2 10 16,2-3 4-16,0-2 20 0,3 1-1 15,3-3-34-15,-1 1 27 0,1 16-24 16,0-7 7-16,12-28-12 0,-6 23 29 0,2 1-5 16,3 3-3-16,0 3-20 0,3-1-17 0,4 0 10 15,-2 1 4-15,5 2 3 0,0 3 9 16,1 1-18-16,0 0 6 0,0 1 0 0,2 0 5 16,1 2-10-16,-2 1 47 0,2 0-35 15,-5 3 0-15,0 3-2 0,-1 2-12 0,2 0 12 0,-15 2-27 16,3 0-27-16,2 0-9 0,-2 0-20 15,16 15-30-15,-12-9-23 0,-2-1-31 0,-1-1-75 16,0 4-325-16,-2-1 0 0</inkml:trace>
  <inkml:trace contextRef="#ctx0" brushRef="#br0" timeOffset="165727.372">19800 18115 53 0,'0'0'135'0,"0"-14"-15"0,0 14 4 16,0 0-5-16,0 0 6 0,0 0-9 0,0-13-9 16,0 13 11-16,6-16-1 0,-5 13-16 15,-2 1-7-15,2 0 22 0,-3 1-21 0,4 0 8 16,0-1-7-16,-1 2-23 0,1-2 15 0,0 2-14 16,-3 0-1-16,1 1 12 0,0 0 24 15,0-1-27-15,-1-3-34 0,3 4 19 0,-1-2 12 16,-1 1 6-16,1 0-13 0,-2 2 1 0,5-2 4 15,-8-5-7-15,2 6-2 0,3-2 25 16,-1 0 7-16,-1 3-14 0,1 0-1 0,-2-1 15 16,-4 3-24-16,6-2-14 0,0 0 14 0,2 3-14 15,-3 0 8-15,3 2 12 0,-4 1-8 16,3 1 3-16,-1-9-9 0,0 12 22 16,0-1-15-16,0 3-12 0,0 1-6 0,0-1-8 15,0 2 5-15,0 1 21 0,0 0-28 0,0 1 2 16,0 1 6-16,0 1-8 15,0-1-16-15,0 0 13 0,0-2-22 0,0-2 20 0,0-1-25 16,0-3 13-16,0-1-18 0,0-2 17 16,0-1-16-16,7-7 17 0,-7 0-19 0,0 7 14 15,16 5-3-15,-16-12-19 0,0 1 7 0,3 0-13 16,-2-3 3-16,0 1-9 0,1-7-31 0,3-2-31 16,-1 3-15-16,0-4-32 0,2 2-39 0,-1 0-50 15,-4-4-889-15,1 1 0 0,2 3 0 16</inkml:trace>
  <inkml:trace contextRef="#ctx0" brushRef="#br0" timeOffset="166681.183">20084 18301 203 0,'0'0'208'0,"0"0"-9"0,0 0-6 0,0 0-24 0,0 0 4 16,0 13 3-16,-3 7-46 0,-2-12-11 15,1 2 10-15,0 1-23 0,-4 0-17 0,3-1 6 16,-4 2-11-16,3 0-26 0,-1 0-36 16,2-2-13-16,-3-2-29 0,1 2-20 0,-2-2-49 15,6-4-47-15,1-1-87 0,-1 1-191 0,2 0 0 16</inkml:trace>
  <inkml:trace contextRef="#ctx0" brushRef="#br0" timeOffset="167596.179">20325 18067 95 0,'-2'-1'142'16,"1"2"-23"-16,1-1-12 0,-2-3 4 15,0 5 21-15,4-1-39 0,-2 1 16 0,-2 1-5 16,2-1-20-16,1 0 22 0,-1-1-18 0,-1 2-17 16,-2-2 17-16,4 1 0 0,-5 0 10 15,4 1-11-15,1 2-12 0,-6-4 9 0,2 1-25 16,1-1 22-16,0 0 7 0,2 0-14 0,-3 1-27 15,1 0 25-15,5-2-15 0,-3 0 23 0,-1 2 11 16,1-2-41-16,1 1 29 0,0 1-18 16,-2-4-2-16,3 1-12 0,-4 0 29 0,2-4-13 15,0 0-25-15,-1-1 27 0,1-1-3 16,3 2-42-16,3-5-3 0,-5-1 15 0,1-1 3 16,4 1-27-16,-1 1 18 0,0-2 7 0,-2 3-26 15,1 0-11-15,3 1-13 0,-1 2 25 0,0 1-41 16,-4-1 7-16,0 1 22 0,1 1-21 15,-1 1 10-15,0 0 12 0,6 2-1 0,0 1 18 16,-5 0-2-16,2 0-20 0,-1-2-6 16,-4 2 42-16,9 0-45 0,-9 0 23 0,12 0-13 15,11 12-19-15,-15-7 49 0,1 2-21 16,-2-1 5-16,-2 0-10 0,-2 0-13 0,-6 1 17 16,3-7-10-16,0 10-2 0,0 2 14 0,0 0 36 15,0 2-30-15,0 0-8 0,0 3-15 0,-5 17 25 16,-8-13-20-16,6-2 20 0,5 1-2 0,-3-1 21 15,-1-1-15-15,1 1-14 0,-2-4 26 16,-2 2 12-16,1-4-8 0,1 0-55 0,5-1 39 16,-6-3 2-16,-2 1 0 0,0 0-13 15,-2-3-5-15,0 1 10 0,2-7-10 0,1 3 12 16,2 1-28-16,4-2 29 0,-1 3 24 0,-1-4-14 16,5-2-18-16,0 0-3 0,-8 0 3 0,8 0-17 15,-7 0-5-15,7 0 40 0,-13 14 5 16,13-14 12-16,0 0 2 0,0 0-21 0,-3-3 8 15,1 3-9-15,3 0 13 0,-1 0-23 0,3 1 6 16,1 1 9-16,2 1 19 0,3-1 0 16,0 1 1-16,-1 0-12 0,7-2 6 0,-8 5-2 15,0-6-5-15,5 0-13 0,2 0-21 16,1 0 4-16,1 0-45 0,3 0-29 0,-2 0-32 16,-1 0-30-16,-2 0-40 0,2 0-57 0,-3 0-579 15,2-6 0-15,-1 6 0 0</inkml:trace>
  <inkml:trace contextRef="#ctx0" brushRef="#br0" timeOffset="167941.387">20809 18291 8 0,'0'0'194'15,"-7"0"2"-15,9 2-28 0,-5 0 21 0,0 3-32 16,0 0-1-16,-4 0-23 0,2 6-1 15,1-1 6-15,-3 0-28 0,0 1-18 0,-5-1-2 16,5 2 0-16,1-2-20 0,2 2-4 0,-3-2-34 16,0 0-21-16,0 0-11 0,0-3-27 15,0-2-19-15,0 1-43 0,5-2-5 0,2 0-72 16,-4-4-69-16,1 3-109 0,3-3 0 0</inkml:trace>
  <inkml:trace contextRef="#ctx0" brushRef="#br0" timeOffset="168909.902">21077 18002 77 0,'0'0'155'0,"0"0"-22"16,0 0 4-16,0 0 17 0,0 0-16 16,0 0 6-16,0 0-4 0,0 0-14 0,0 0-16 15,0 0 31-15,0 0-23 0,0 0 4 0,0 0 33 16,0 0-29-16,0 0-10 0,0 0 8 15,0 0-22-15,0 0 26 0,0 0-22 0,0 0 10 16,0 0-39-16,0 0-8 0,-7-20-44 0,11 11 52 16,6 0-44-16,0-1-3 0,-1 0-4 15,-3 1-31-15,4 0 22 0,-3-3 11 0,0 6-37 16,5-4 7-16,-3 3 4 0,-1 3-9 0,-1 0 5 16,7-2-3-16,-5-1 6 0,-2 6-4 15,2 0-21-15,-4 0-1 0,-5 1-2 0,7 0 16 16,9 14 9-16,-15-4 9 0,1 3-1 0,0 3 1 15,-2-8-32-15,0 5 36 0,0 2-11 16,-16 21-15-16,6-18 36 0,6 1-31 16,-1 0 22-16,-2-3-31 0,5 1 9 0,1-1 3 15,-3-5-4-15,0 0 39 0,2 0-55 0,-1-6 15 16,1 3-9-16,1-4 33 0,0-2-30 0,1-2-5 16,0 0-34-16,0 4 2 0,4-4-2 15,-1-4-4-15,2 0 32 0,3 0-19 0,0 1-11 16,-2-1 24-16,2 1-7 0,-1 0 2 0,-7 3 10 15,9 0 13-15,-9 0 3 0,9 0 0 16,-2 0 16-16,-7 0-14 0,7 0 3 0,6 12 1 16,-7-5 15-16,-3 2 7 0,-3 3-5 15,4 0 13-15,-3 1-10 0,0 2 11 0,-1-8 19 16,0 4 13-16,0 3-35 0,-11 15 21 16,4-14-17-16,-1 2 18 0,-1-4-12 0,2-3-13 15,-6 0 21-15,-2 0 9 0,2-3-25 0,1 0-23 16,0 0 16-16,-1-5-32 0,-2 0 2 15,15-2-20-15,-12 0-38 0,1 0-12 0,2 0-18 16,-3 0-24-16,0 0-18 0,2 0-50 0,-2 0-100 16,3 0-116-16,2 0 1 0</inkml:trace>
  <inkml:trace contextRef="#ctx0" brushRef="#br0" timeOffset="169428.884">21607 18331 110 0,'-1'2'157'0,"0"-1"8"0,-1 0 4 16,5 1-4-16,-2-1 1 0,-1 1 2 0,1 0-22 15,-6-3-17-15,9 2 1 0,-2-1-1 0,1-1 9 16,-6 2-24-16,8 3 18 0,-1-3-10 0,1 2-24 15,3-2-25-15,3-1 12 0,1-1-24 16,-12 1-41-16,15 0-39 0,0 0-32 0,1 0-13 16,0 0-42-16,18-12-38 0,-13 8-40 0,-5 0-90 15,2 0-135-15,2-3 0 0</inkml:trace>
  <inkml:trace contextRef="#ctx0" brushRef="#br0" timeOffset="169610.338">22031 18324 61 0,'-2'6'192'0,"-2"-6"-17"15,7 0 5-15,-2-1-11 0,2 1-23 16,4 0-25-16,-1-5-8 0,4 4-20 16,0 2-9-16,2-2-37 0,-12 1-37 0,9 0-7 15,1 0-7-15,0 0-59 0,1 0-9 0,2 0-64 16,-3 0-77-16,13-13-14 0</inkml:trace>
  <inkml:trace contextRef="#ctx0" brushRef="#br0" timeOffset="169781.161">22319 18313 74 0,'-1'0'147'0,"3"2"-9"16,3-2-19-16,0 1 2 0,3-3-13 15,0 1-19-15,1-1-26 0,1 0-36 0,-10 2-76 16,13 0-18-16,-1 0-18 0,-1 0-52 0,3 0-93 16,13-10 30-16</inkml:trace>
  <inkml:trace contextRef="#ctx0" brushRef="#br0" timeOffset="169939.755">22597 18313 32 0,'5'0'146'16,"-1"0"-26"-16,0 0-5 0,0-2-9 0,4 2-2 16,1-1-29-16,-2-1-28 0,-1 2-30 15,-6 0-22-15,11 0-46 0,0 0-51 0,1 0-6 16,12-9-36-16,-15 4-70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A071-90DA-4BCF-92B2-5B8C26C9B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9ED8C-989A-4436-9D97-C73301748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33C05-4FD8-4BB9-8BB8-78F3108E6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A765-DDEB-4AB9-995F-3AF577F0CCC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62135-2AB8-4B3D-BF2F-E3375A55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14CF4-FE3F-441B-B679-4E7FD0CAC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3049-8FA4-4F80-A4D9-4C74EF18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1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F55F-45F7-4E74-9BA2-F62F228C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BAFD1-0848-402A-A617-96C583D54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94E13-AD47-4D69-BEE6-53C951E2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A765-DDEB-4AB9-995F-3AF577F0CCC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C981E-5562-446B-8F90-9DAD77BE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F9239-7E36-4C15-8BCD-16E3C88C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3049-8FA4-4F80-A4D9-4C74EF18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8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FC3E6-BB72-4704-948D-479CEC159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721CC-3D9B-4889-BBC5-2909BD101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D3930-CBC0-4304-844D-11CC577AA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A765-DDEB-4AB9-995F-3AF577F0CCC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98685-AE27-449F-A84C-1C780356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C3EA7-C316-4315-B7B6-E6FA8C52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3049-8FA4-4F80-A4D9-4C74EF18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5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5F922-7777-45B0-8FFF-817363C4F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A8C35-D8B4-40EF-9CC4-3177BA0E3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9A737-D6FD-4F1B-8313-4A4A2E48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A765-DDEB-4AB9-995F-3AF577F0CCC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74635-ADE9-4D49-B0A8-EA6BD077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5B47D-6ECE-4A19-B10C-277F5E7D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3049-8FA4-4F80-A4D9-4C74EF18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8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D1728-53B8-45BF-A87A-A8595125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D8E62-AB2C-4D91-83FB-6D3DA173D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B6AD8-E990-4690-AE4D-B1FCB709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A765-DDEB-4AB9-995F-3AF577F0CCC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EE65F-7FA2-439A-8707-F56EAC27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2ECE0-E056-4478-9E4A-5EA8AC00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3049-8FA4-4F80-A4D9-4C74EF18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1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0FE7-CD11-4DBB-B3E7-6E865F97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D3B88-834F-4E55-979E-6B519289E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BA024-47F3-46CB-BFAD-DBC5E4392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BDA87-34E2-48F3-9025-0ED3417BD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A765-DDEB-4AB9-995F-3AF577F0CCC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CD6A0-9F88-4134-8AFE-F58E7355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1BA58-E070-452A-8165-39980507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3049-8FA4-4F80-A4D9-4C74EF18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2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F99ED-6568-44FB-92E0-8C84E9660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26EE7-4EA2-4DEA-A852-11F536EEB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184AA-9D43-4640-BC6B-07C93152E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B589F-9E0D-45C4-B504-2D011A33E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7D672B-D86D-4DC2-B870-06E77ABF2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C1EE6-76CC-4857-92DA-EFFC2D3B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A765-DDEB-4AB9-995F-3AF577F0CCC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4B2B9-AE36-4A1F-8E18-5E9F869F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B3C67-0705-4D28-B235-FCC65CED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3049-8FA4-4F80-A4D9-4C74EF18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9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DD1C-000D-4585-A3BC-99B818AF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78D52-E5D1-4383-BC6C-3BD560778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A765-DDEB-4AB9-995F-3AF577F0CCC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29892-B1B4-4AB0-A9DE-F4F592F7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87C33-B0FD-4335-AEAD-EB12AAF7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3049-8FA4-4F80-A4D9-4C74EF18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8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8B07B1-8A8A-4979-91C5-E63F7183B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A765-DDEB-4AB9-995F-3AF577F0CCC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6632-B9B1-415C-BDA5-1952E3B2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BF375-86FE-43E8-853B-0359B0945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3049-8FA4-4F80-A4D9-4C74EF18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2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2DFE5-EBCB-4EFF-8EF8-8A6B4039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4DA4D-473B-407A-A2A4-D0A4A485C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C6667-D52B-4032-AF87-79C6604FD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3C688-7FEB-4129-9254-AF9C7D79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A765-DDEB-4AB9-995F-3AF577F0CCC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E57F8-10FB-47F4-A8B3-52794370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01BD9-04DB-4E0A-A796-9AEC29F3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3049-8FA4-4F80-A4D9-4C74EF18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5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4BFB-4E2D-40C8-A5F4-020CC8DD8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A22052-2B42-4C16-9E2B-4A1773A69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FD686-440D-405E-BCFE-F5BD59FF9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402D4-3CE1-433B-9C75-B1BC37740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A765-DDEB-4AB9-995F-3AF577F0CCC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FE256-D61E-47AA-B7C3-07F4AD671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9A51-0478-440F-9AD7-113202AF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3049-8FA4-4F80-A4D9-4C74EF18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3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04A10C-DF59-40A7-96DC-65152B874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AF8A1-A1F1-402A-8A99-EAAA0A010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F6151-A486-490E-826B-944631997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A765-DDEB-4AB9-995F-3AF577F0CCC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B9358-6266-4E3F-98B2-BCA922BF6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40EA2-72AC-4785-A745-7760EB86D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C3049-8FA4-4F80-A4D9-4C74EF18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6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7832A-E0CC-4F27-9D15-45A4EB4A0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09" y="0"/>
            <a:ext cx="51077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7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7832A-E0CC-4F27-9D15-45A4EB4A0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09" y="0"/>
            <a:ext cx="5107781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4755013-A077-4088-A9D6-1CEFBF0C9AFE}"/>
                  </a:ext>
                </a:extLst>
              </p14:cNvPr>
              <p14:cNvContentPartPr/>
              <p14:nvPr/>
            </p14:nvContentPartPr>
            <p14:xfrm>
              <a:off x="364680" y="794520"/>
              <a:ext cx="5849640" cy="3271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4755013-A077-4088-A9D6-1CEFBF0C9A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320" y="785160"/>
                <a:ext cx="5868360" cy="32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6BB9770-B56B-447A-9C98-B04C5C7916CB}"/>
                  </a:ext>
                </a:extLst>
              </p14:cNvPr>
              <p14:cNvContentPartPr/>
              <p14:nvPr/>
            </p14:nvContentPartPr>
            <p14:xfrm>
              <a:off x="4777200" y="8280"/>
              <a:ext cx="5614560" cy="5151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6BB9770-B56B-447A-9C98-B04C5C7916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67840" y="-1080"/>
                <a:ext cx="5633280" cy="51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C86530-ED94-4BBA-AA6F-957F3ADDC4C3}"/>
                  </a:ext>
                </a:extLst>
              </p14:cNvPr>
              <p14:cNvContentPartPr/>
              <p14:nvPr/>
            </p14:nvContentPartPr>
            <p14:xfrm>
              <a:off x="3952080" y="5213880"/>
              <a:ext cx="962280" cy="367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C86530-ED94-4BBA-AA6F-957F3ADDC4C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36240" y="5150520"/>
                <a:ext cx="9936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BEF7431-8E6C-4F67-9105-39937EA27ACE}"/>
                  </a:ext>
                </a:extLst>
              </p14:cNvPr>
              <p14:cNvContentPartPr/>
              <p14:nvPr/>
            </p14:nvContentPartPr>
            <p14:xfrm>
              <a:off x="8037720" y="1771560"/>
              <a:ext cx="2081520" cy="2035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BEF7431-8E6C-4F67-9105-39937EA27AC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28360" y="1762200"/>
                <a:ext cx="2100240" cy="205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540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19BDAA2-B130-4BF0-9A9B-A2FD4C5F7294}"/>
                  </a:ext>
                </a:extLst>
              </p14:cNvPr>
              <p14:cNvContentPartPr/>
              <p14:nvPr/>
            </p14:nvContentPartPr>
            <p14:xfrm>
              <a:off x="2287080" y="859680"/>
              <a:ext cx="4130280" cy="3367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19BDAA2-B130-4BF0-9A9B-A2FD4C5F72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7720" y="850320"/>
                <a:ext cx="4149000" cy="338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C6CD2EA-35BD-47F5-B687-DD0AF8349978}"/>
                  </a:ext>
                </a:extLst>
              </p14:cNvPr>
              <p14:cNvContentPartPr/>
              <p14:nvPr/>
            </p14:nvContentPartPr>
            <p14:xfrm>
              <a:off x="401400" y="1049040"/>
              <a:ext cx="9830160" cy="5798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C6CD2EA-35BD-47F5-B687-DD0AF83499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040" y="1039680"/>
                <a:ext cx="9848880" cy="581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163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96522A-1544-4109-86A7-B67173E78960}"/>
                  </a:ext>
                </a:extLst>
              </p14:cNvPr>
              <p14:cNvContentPartPr/>
              <p14:nvPr/>
            </p14:nvContentPartPr>
            <p14:xfrm>
              <a:off x="1280880" y="696240"/>
              <a:ext cx="10543320" cy="4772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96522A-1544-4109-86A7-B67173E789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1520" y="686880"/>
                <a:ext cx="10562040" cy="479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752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7647A01-CC4A-4A13-9511-BEE28E559F8E}"/>
                  </a:ext>
                </a:extLst>
              </p14:cNvPr>
              <p14:cNvContentPartPr/>
              <p14:nvPr/>
            </p14:nvContentPartPr>
            <p14:xfrm>
              <a:off x="67330" y="185760"/>
              <a:ext cx="5666400" cy="6672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7647A01-CC4A-4A13-9511-BEE28E559F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970" y="176400"/>
                <a:ext cx="5685120" cy="66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29895BD-F04B-4481-85C3-A5832367DD1F}"/>
                  </a:ext>
                </a:extLst>
              </p14:cNvPr>
              <p14:cNvContentPartPr/>
              <p14:nvPr/>
            </p14:nvContentPartPr>
            <p14:xfrm>
              <a:off x="5506920" y="146160"/>
              <a:ext cx="5707080" cy="6654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29895BD-F04B-4481-85C3-A5832367DD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97560" y="136800"/>
                <a:ext cx="5725800" cy="667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79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EDAD97-B300-47E6-B6AF-DA18168BB840}"/>
                  </a:ext>
                </a:extLst>
              </p14:cNvPr>
              <p14:cNvContentPartPr/>
              <p14:nvPr/>
            </p14:nvContentPartPr>
            <p14:xfrm>
              <a:off x="541800" y="472320"/>
              <a:ext cx="6129720" cy="6344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EDAD97-B300-47E6-B6AF-DA18168BB8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2440" y="462960"/>
                <a:ext cx="6148440" cy="636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7507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Sadman Chowdhury</dc:creator>
  <cp:lastModifiedBy>Sadman Chowdhury</cp:lastModifiedBy>
  <cp:revision>6</cp:revision>
  <dcterms:created xsi:type="dcterms:W3CDTF">2020-06-30T07:05:51Z</dcterms:created>
  <dcterms:modified xsi:type="dcterms:W3CDTF">2020-08-02T12:26:47Z</dcterms:modified>
</cp:coreProperties>
</file>