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78458"/>
              </p:ext>
            </p:extLst>
          </p:nvPr>
        </p:nvGraphicFramePr>
        <p:xfrm>
          <a:off x="3103419" y="1867879"/>
          <a:ext cx="6525490" cy="4103429"/>
        </p:xfrm>
        <a:graphic>
          <a:graphicData uri="http://schemas.openxmlformats.org/drawingml/2006/table">
            <a:tbl>
              <a:tblPr/>
              <a:tblGrid>
                <a:gridCol w="1732911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I.G (Information Gain) of that target attribute using 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following 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E(A) from I.G of target attribute for find out the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433458"/>
              </a:xfrm>
              <a:prstGeom prst="rect">
                <a:avLst/>
              </a:prstGeom>
              <a:blipFill>
                <a:blip r:embed="rId4"/>
                <a:stretch>
                  <a:fillRect l="-766" t="-549" b="-82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121495"/>
            <a:ext cx="1194558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r="-62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r="-881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r="-1495"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(Cloudy)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(Rainy)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(Weather)= 0 + 0.4 + 0 = 0.4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(Weather)= 1 - 0.4  = 0.6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(Normal)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0.325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0.551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(Humidity)= 0.325 + 0.551 = 0.876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(Humidity)= 1 - 0.876  = 0.124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(Strong)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E(Week)=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0.6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(Wind)= 0.6 + 0.4 = 1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(Wind)= 1 - 1  = 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 = 0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  = 0.6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  = 0.124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advance.</a:t>
            </a:r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657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Cambria</vt:lpstr>
      <vt:lpstr>Cambria Math</vt:lpstr>
      <vt:lpstr>inter-bold</vt:lpstr>
      <vt:lpstr>inter-regular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IT Mojaru</cp:lastModifiedBy>
  <cp:revision>85</cp:revision>
  <dcterms:created xsi:type="dcterms:W3CDTF">2021-08-10T15:37:54Z</dcterms:created>
  <dcterms:modified xsi:type="dcterms:W3CDTF">2024-10-03T16:04:39Z</dcterms:modified>
</cp:coreProperties>
</file>