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unsupervised learning algorithms that solves 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47441"/>
            <a:ext cx="7240299" cy="368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87043"/>
              </p:ext>
            </p:extLst>
          </p:nvPr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>
                  <a:extLst>
                    <a:ext uri="{9D8B030D-6E8A-4147-A177-3AD203B41FA5}">
                      <a16:colId xmlns:a16="http://schemas.microsoft.com/office/drawing/2014/main" val="2438721359"/>
                    </a:ext>
                  </a:extLst>
                </a:gridCol>
                <a:gridCol w="831179">
                  <a:extLst>
                    <a:ext uri="{9D8B030D-6E8A-4147-A177-3AD203B41FA5}">
                      <a16:colId xmlns:a16="http://schemas.microsoft.com/office/drawing/2014/main" val="1254406888"/>
                    </a:ext>
                  </a:extLst>
                </a:gridCol>
                <a:gridCol w="1086927">
                  <a:extLst>
                    <a:ext uri="{9D8B030D-6E8A-4147-A177-3AD203B41FA5}">
                      <a16:colId xmlns:a16="http://schemas.microsoft.com/office/drawing/2014/main" val="169917432"/>
                    </a:ext>
                  </a:extLst>
                </a:gridCol>
                <a:gridCol w="1214801">
                  <a:extLst>
                    <a:ext uri="{9D8B030D-6E8A-4147-A177-3AD203B41FA5}">
                      <a16:colId xmlns:a16="http://schemas.microsoft.com/office/drawing/2014/main" val="1115855811"/>
                    </a:ext>
                  </a:extLst>
                </a:gridCol>
                <a:gridCol w="1150864">
                  <a:extLst>
                    <a:ext uri="{9D8B030D-6E8A-4147-A177-3AD203B41FA5}">
                      <a16:colId xmlns:a16="http://schemas.microsoft.com/office/drawing/2014/main" val="3643255244"/>
                    </a:ext>
                  </a:extLst>
                </a:gridCol>
                <a:gridCol w="1227588">
                  <a:extLst>
                    <a:ext uri="{9D8B030D-6E8A-4147-A177-3AD203B41FA5}">
                      <a16:colId xmlns:a16="http://schemas.microsoft.com/office/drawing/2014/main" val="3181618522"/>
                    </a:ext>
                  </a:extLst>
                </a:gridCol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60632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926707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3769601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243263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568020"/>
                  </a:ext>
                </a:extLst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126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>
                <a:blip r:embed="rId3"/>
                <a:stretch>
                  <a:fillRect l="-1327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>
                <a:blip r:embed="rId4"/>
                <a:stretch>
                  <a:fillRect l="-1331" r="-499" b="-2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2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following data into two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A(3,4) B(6,7) C(4,5), D(5,7) E(2,6)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cluster-1: A(3,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cluster-2: C(4,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88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28546"/>
              </p:ext>
            </p:extLst>
          </p:nvPr>
        </p:nvGraphicFramePr>
        <p:xfrm>
          <a:off x="1066802" y="2164563"/>
          <a:ext cx="5888181" cy="2146286"/>
        </p:xfrm>
        <a:graphic>
          <a:graphicData uri="http://schemas.openxmlformats.org/drawingml/2006/table">
            <a:tbl>
              <a:tblPr firstRow="1" firstCol="1" bandRow="1"/>
              <a:tblGrid>
                <a:gridCol w="1029235">
                  <a:extLst>
                    <a:ext uri="{9D8B030D-6E8A-4147-A177-3AD203B41FA5}">
                      <a16:colId xmlns:a16="http://schemas.microsoft.com/office/drawing/2014/main" val="3319397569"/>
                    </a:ext>
                  </a:extLst>
                </a:gridCol>
                <a:gridCol w="1615660">
                  <a:extLst>
                    <a:ext uri="{9D8B030D-6E8A-4147-A177-3AD203B41FA5}">
                      <a16:colId xmlns:a16="http://schemas.microsoft.com/office/drawing/2014/main" val="746577769"/>
                    </a:ext>
                  </a:extLst>
                </a:gridCol>
                <a:gridCol w="1802413">
                  <a:extLst>
                    <a:ext uri="{9D8B030D-6E8A-4147-A177-3AD203B41FA5}">
                      <a16:colId xmlns:a16="http://schemas.microsoft.com/office/drawing/2014/main" val="650416815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603027976"/>
                    </a:ext>
                  </a:extLst>
                </a:gridCol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97254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91107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5081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032565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97120"/>
                  </a:ext>
                </a:extLst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3559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(2−4)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>
                <a:blip r:embed="rId3"/>
                <a:stretch>
                  <a:fillRect l="-954" b="-1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9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E(2,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5)</a:t>
                </a:r>
                <a:endParaRPr lang="en-U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C(4, 5) D(5, 7)</a:t>
                </a: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6+4+5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7+5+7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>
                <a:blip r:embed="rId3"/>
                <a:stretch>
                  <a:fillRect l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5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51185"/>
              </p:ext>
            </p:extLst>
          </p:nvPr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>
                  <a:extLst>
                    <a:ext uri="{9D8B030D-6E8A-4147-A177-3AD203B41FA5}">
                      <a16:colId xmlns:a16="http://schemas.microsoft.com/office/drawing/2014/main" val="2832537554"/>
                    </a:ext>
                  </a:extLst>
                </a:gridCol>
                <a:gridCol w="1758462">
                  <a:extLst>
                    <a:ext uri="{9D8B030D-6E8A-4147-A177-3AD203B41FA5}">
                      <a16:colId xmlns:a16="http://schemas.microsoft.com/office/drawing/2014/main" val="1696984322"/>
                    </a:ext>
                  </a:extLst>
                </a:gridCol>
                <a:gridCol w="1922599">
                  <a:extLst>
                    <a:ext uri="{9D8B030D-6E8A-4147-A177-3AD203B41FA5}">
                      <a16:colId xmlns:a16="http://schemas.microsoft.com/office/drawing/2014/main" val="816202643"/>
                    </a:ext>
                  </a:extLst>
                </a:gridCol>
                <a:gridCol w="1206394">
                  <a:extLst>
                    <a:ext uri="{9D8B030D-6E8A-4147-A177-3AD203B41FA5}">
                      <a16:colId xmlns:a16="http://schemas.microsoft.com/office/drawing/2014/main" val="723056109"/>
                    </a:ext>
                  </a:extLst>
                </a:gridCol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803003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33741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08845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88236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27584"/>
                  </a:ext>
                </a:extLst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5799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1.66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>
                <a:blip r:embed="rId3"/>
                <a:stretch>
                  <a:fillRect l="-1026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(2−2.5)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(6−6.33)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>
                <a:blip r:embed="rId4"/>
                <a:stretch>
                  <a:fillRect l="-1024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1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>
                <a:blip r:embed="rId3"/>
                <a:stretch>
                  <a:fillRect l="-1248" t="-566" b="-3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2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8184"/>
              </p:ext>
            </p:extLst>
          </p:nvPr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>
                  <a:extLst>
                    <a:ext uri="{9D8B030D-6E8A-4147-A177-3AD203B41FA5}">
                      <a16:colId xmlns:a16="http://schemas.microsoft.com/office/drawing/2014/main" val="4092758767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4225720097"/>
                    </a:ext>
                  </a:extLst>
                </a:gridCol>
                <a:gridCol w="1696475">
                  <a:extLst>
                    <a:ext uri="{9D8B030D-6E8A-4147-A177-3AD203B41FA5}">
                      <a16:colId xmlns:a16="http://schemas.microsoft.com/office/drawing/2014/main" val="1148416761"/>
                    </a:ext>
                  </a:extLst>
                </a:gridCol>
                <a:gridCol w="1401055">
                  <a:extLst>
                    <a:ext uri="{9D8B030D-6E8A-4147-A177-3AD203B41FA5}">
                      <a16:colId xmlns:a16="http://schemas.microsoft.com/office/drawing/2014/main" val="2262737207"/>
                    </a:ext>
                  </a:extLst>
                </a:gridCol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32355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68591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838593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200987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307700"/>
                  </a:ext>
                </a:extLst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9985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(3−5.5)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>
                <a:blip r:embed="rId3"/>
                <a:stretch>
                  <a:fillRect l="-907" b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(7−7)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(2−3)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(2−5.5)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(6−7)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>
                <a:blip r:embed="rId4"/>
                <a:stretch>
                  <a:fillRect l="-907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9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3+4+2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4+5+6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6+7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7+5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>
                <a:blip r:embed="rId3"/>
                <a:stretch>
                  <a:fillRect l="-1151" t="-1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954492"/>
              </p:ext>
            </p:extLst>
          </p:nvPr>
        </p:nvGraphicFramePr>
        <p:xfrm>
          <a:off x="2982350" y="5413514"/>
          <a:ext cx="6569613" cy="788988"/>
        </p:xfrm>
        <a:graphic>
          <a:graphicData uri="http://schemas.openxmlformats.org/drawingml/2006/table">
            <a:tbl>
              <a:tblPr firstRow="1" firstCol="1" bandRow="1"/>
              <a:tblGrid>
                <a:gridCol w="2173551">
                  <a:extLst>
                    <a:ext uri="{9D8B030D-6E8A-4147-A177-3AD203B41FA5}">
                      <a16:colId xmlns:a16="http://schemas.microsoft.com/office/drawing/2014/main" val="2003428322"/>
                    </a:ext>
                  </a:extLst>
                </a:gridCol>
                <a:gridCol w="2195064">
                  <a:extLst>
                    <a:ext uri="{9D8B030D-6E8A-4147-A177-3AD203B41FA5}">
                      <a16:colId xmlns:a16="http://schemas.microsoft.com/office/drawing/2014/main" val="268732144"/>
                    </a:ext>
                  </a:extLst>
                </a:gridCol>
                <a:gridCol w="2200998">
                  <a:extLst>
                    <a:ext uri="{9D8B030D-6E8A-4147-A177-3AD203B41FA5}">
                      <a16:colId xmlns:a16="http://schemas.microsoft.com/office/drawing/2014/main" val="458269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38792"/>
                  </a:ext>
                </a:extLst>
              </a:tr>
              <a:tr h="629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 C(4,5) 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892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6,7) 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81193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84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(5−3)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(5−5.5)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(4−7)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>
                <a:blip r:embed="rId3"/>
                <a:stretch>
                  <a:fillRect l="-647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</a:p>
        </p:txBody>
      </p:sp>
    </p:spTree>
    <p:extLst>
      <p:ext uri="{BB962C8B-B14F-4D97-AF65-F5344CB8AC3E}">
        <p14:creationId xmlns:p14="http://schemas.microsoft.com/office/powerpoint/2010/main" val="191382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853</Words>
  <Application>Microsoft Office PowerPoint</Application>
  <PresentationFormat>Widescreen</PresentationFormat>
  <Paragraphs>224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IT Mojaru</cp:lastModifiedBy>
  <cp:revision>35</cp:revision>
  <dcterms:created xsi:type="dcterms:W3CDTF">2021-08-10T15:37:54Z</dcterms:created>
  <dcterms:modified xsi:type="dcterms:W3CDTF">2024-10-15T06:29:23Z</dcterms:modified>
</cp:coreProperties>
</file>