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67" r:id="rId4"/>
    <p:sldId id="268" r:id="rId5"/>
    <p:sldId id="269" r:id="rId6"/>
    <p:sldId id="266" r:id="rId7"/>
    <p:sldId id="27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57667-AEDC-4703-B2FC-5B8363979F0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6E527-3E42-4EB2-8578-C5D581D19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3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1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4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6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9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006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1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0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C89A4-7F2E-4419-9B19-13C21B9B016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0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C89A4-7F2E-4419-9B19-13C21B9B0165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45EC37-BFFD-491A-8561-397A1A0C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2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9496" y="2581187"/>
            <a:ext cx="112471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B0F0"/>
                </a:solidFill>
                <a:latin typeface="Roboto"/>
              </a:rPr>
              <a:t>Data Analysis using NumPy </a:t>
            </a:r>
          </a:p>
        </p:txBody>
      </p:sp>
    </p:spTree>
    <p:extLst>
      <p:ext uri="{BB962C8B-B14F-4D97-AF65-F5344CB8AC3E}">
        <p14:creationId xmlns:p14="http://schemas.microsoft.com/office/powerpoint/2010/main" val="3001418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39466" y="318254"/>
            <a:ext cx="4368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Roboto"/>
              </a:rPr>
              <a:t>List </a:t>
            </a:r>
            <a:r>
              <a:rPr lang="en-US" sz="3600" b="1" dirty="0" err="1">
                <a:solidFill>
                  <a:srgbClr val="00B0F0"/>
                </a:solidFill>
                <a:latin typeface="Roboto"/>
              </a:rPr>
              <a:t>vs</a:t>
            </a:r>
            <a:r>
              <a:rPr lang="en-US" sz="3600" b="1" dirty="0">
                <a:solidFill>
                  <a:srgbClr val="00B0F0"/>
                </a:solidFill>
                <a:latin typeface="Roboto"/>
              </a:rPr>
              <a:t> </a:t>
            </a:r>
            <a:r>
              <a:rPr lang="en-US" sz="3600" b="1" dirty="0" err="1">
                <a:solidFill>
                  <a:srgbClr val="00B0F0"/>
                </a:solidFill>
                <a:latin typeface="Roboto"/>
              </a:rPr>
              <a:t>Numpy</a:t>
            </a:r>
            <a:r>
              <a:rPr lang="en-US" sz="3600" b="1" dirty="0">
                <a:solidFill>
                  <a:srgbClr val="00B0F0"/>
                </a:solidFill>
                <a:latin typeface="Roboto"/>
              </a:rPr>
              <a:t> Array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9824" y="1158163"/>
            <a:ext cx="878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An array consumes less memory than a list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824" y="1712161"/>
            <a:ext cx="7286625" cy="322738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733847" y="4939546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sohne"/>
              </a:rPr>
              <a:t>Using an array is faster than a list</a:t>
            </a: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33847" y="5438894"/>
            <a:ext cx="2830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sohne"/>
              </a:rPr>
              <a:t>A list is easier to modify</a:t>
            </a: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</p:txBody>
      </p:sp>
    </p:spTree>
    <p:extLst>
      <p:ext uri="{BB962C8B-B14F-4D97-AF65-F5344CB8AC3E}">
        <p14:creationId xmlns:p14="http://schemas.microsoft.com/office/powerpoint/2010/main" val="3629006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16" y="793985"/>
            <a:ext cx="8207966" cy="594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87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76186"/>
            <a:ext cx="10920698" cy="45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7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838" y="1471180"/>
            <a:ext cx="102298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29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935" y="743671"/>
            <a:ext cx="6915150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3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0773" y="399896"/>
            <a:ext cx="29017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>
                <a:solidFill>
                  <a:srgbClr val="00B0F0"/>
                </a:solidFill>
                <a:latin typeface="Roboto"/>
              </a:rPr>
              <a:t>Numpy</a:t>
            </a:r>
            <a:r>
              <a:rPr lang="en-US" sz="3600" b="1" dirty="0">
                <a:solidFill>
                  <a:srgbClr val="00B0F0"/>
                </a:solidFill>
                <a:latin typeface="Roboto"/>
              </a:rPr>
              <a:t> Array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1477735"/>
            <a:ext cx="8113939" cy="485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4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2212848"/>
            <a:ext cx="8953500" cy="3657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539466" y="318254"/>
            <a:ext cx="4368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Roboto"/>
              </a:rPr>
              <a:t>List </a:t>
            </a:r>
            <a:r>
              <a:rPr lang="en-US" sz="3600" b="1" dirty="0" err="1">
                <a:solidFill>
                  <a:srgbClr val="00B0F0"/>
                </a:solidFill>
                <a:latin typeface="Roboto"/>
              </a:rPr>
              <a:t>vs</a:t>
            </a:r>
            <a:r>
              <a:rPr lang="en-US" sz="3600" b="1" dirty="0">
                <a:solidFill>
                  <a:srgbClr val="00B0F0"/>
                </a:solidFill>
                <a:latin typeface="Roboto"/>
              </a:rPr>
              <a:t> </a:t>
            </a:r>
            <a:r>
              <a:rPr lang="en-US" sz="3600" b="1" dirty="0" err="1">
                <a:solidFill>
                  <a:srgbClr val="00B0F0"/>
                </a:solidFill>
                <a:latin typeface="Roboto"/>
              </a:rPr>
              <a:t>Numpy</a:t>
            </a:r>
            <a:r>
              <a:rPr lang="en-US" sz="3600" b="1" dirty="0">
                <a:solidFill>
                  <a:srgbClr val="00B0F0"/>
                </a:solidFill>
                <a:latin typeface="Roboto"/>
              </a:rPr>
              <a:t> Array</a:t>
            </a:r>
            <a:endParaRPr lang="en-US" sz="3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8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39466" y="318254"/>
            <a:ext cx="4368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Roboto"/>
              </a:rPr>
              <a:t>List </a:t>
            </a:r>
            <a:r>
              <a:rPr lang="en-US" sz="3600" b="1" dirty="0" err="1">
                <a:solidFill>
                  <a:srgbClr val="00B0F0"/>
                </a:solidFill>
                <a:latin typeface="Roboto"/>
              </a:rPr>
              <a:t>vs</a:t>
            </a:r>
            <a:r>
              <a:rPr lang="en-US" sz="3600" b="1" dirty="0">
                <a:solidFill>
                  <a:srgbClr val="00B0F0"/>
                </a:solidFill>
                <a:latin typeface="Roboto"/>
              </a:rPr>
              <a:t> </a:t>
            </a:r>
            <a:r>
              <a:rPr lang="en-US" sz="3600" b="1" dirty="0" err="1">
                <a:solidFill>
                  <a:srgbClr val="00B0F0"/>
                </a:solidFill>
                <a:latin typeface="Roboto"/>
              </a:rPr>
              <a:t>Numpy</a:t>
            </a:r>
            <a:r>
              <a:rPr lang="en-US" sz="3600" b="1" dirty="0">
                <a:solidFill>
                  <a:srgbClr val="00B0F0"/>
                </a:solidFill>
                <a:latin typeface="Roboto"/>
              </a:rPr>
              <a:t> Array</a:t>
            </a:r>
            <a:endParaRPr lang="en-US" sz="3600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41" y="1377315"/>
            <a:ext cx="9163050" cy="2828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641" y="4206240"/>
            <a:ext cx="9163050" cy="181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62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39466" y="318254"/>
            <a:ext cx="4368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  <a:latin typeface="Roboto"/>
              </a:rPr>
              <a:t>List </a:t>
            </a:r>
            <a:r>
              <a:rPr lang="en-US" sz="3600" b="1" dirty="0" err="1">
                <a:solidFill>
                  <a:srgbClr val="00B0F0"/>
                </a:solidFill>
                <a:latin typeface="Roboto"/>
              </a:rPr>
              <a:t>vs</a:t>
            </a:r>
            <a:r>
              <a:rPr lang="en-US" sz="3600" b="1" dirty="0">
                <a:solidFill>
                  <a:srgbClr val="00B0F0"/>
                </a:solidFill>
                <a:latin typeface="Roboto"/>
              </a:rPr>
              <a:t> </a:t>
            </a:r>
            <a:r>
              <a:rPr lang="en-US" sz="3600" b="1" dirty="0" err="1">
                <a:solidFill>
                  <a:srgbClr val="00B0F0"/>
                </a:solidFill>
                <a:latin typeface="Roboto"/>
              </a:rPr>
              <a:t>Numpy</a:t>
            </a:r>
            <a:r>
              <a:rPr lang="en-US" sz="3600" b="1" dirty="0">
                <a:solidFill>
                  <a:srgbClr val="00B0F0"/>
                </a:solidFill>
                <a:latin typeface="Roboto"/>
              </a:rPr>
              <a:t> Array</a:t>
            </a:r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39824" y="1158163"/>
            <a:ext cx="878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92929"/>
                </a:solidFill>
                <a:latin typeface="sohne"/>
              </a:rPr>
              <a:t>A list cannot directly handle a mathematical operations, while array can</a:t>
            </a:r>
            <a:endParaRPr lang="en-US" b="1" i="0" dirty="0">
              <a:solidFill>
                <a:srgbClr val="292929"/>
              </a:solidFill>
              <a:effectLst/>
              <a:latin typeface="sohne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254" y="1789366"/>
            <a:ext cx="83534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56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sohne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IT Mojaru</cp:lastModifiedBy>
  <cp:revision>40</cp:revision>
  <dcterms:created xsi:type="dcterms:W3CDTF">2022-04-07T14:24:20Z</dcterms:created>
  <dcterms:modified xsi:type="dcterms:W3CDTF">2024-09-08T15:00:09Z</dcterms:modified>
</cp:coreProperties>
</file>