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5E5B-2CBA-4811-80C0-ED4C619E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F9014-BEC4-4CDA-BD7E-223D12DC9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4916-F527-44DF-9488-8EBC27C4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971E-8F63-422A-BE31-03559AD837D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62F2-58E8-481F-8245-898224AD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680D-1694-4919-9986-9F439DB8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A06-3F94-49DA-B09B-ADB401EF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9D25-DD2A-45B3-8809-37D7AA94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1AB1D-4966-484B-A6EB-B071E1563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918A-66EF-4428-BD9D-2E5D59D8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971E-8F63-422A-BE31-03559AD837D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9974-3FD2-438B-9C74-96A9727F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180E-EAC0-4262-A29E-F3B0BA86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A06-3F94-49DA-B09B-ADB401EF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6931F-A4D0-46C1-8EDF-4DE45D6AB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CA33B-1849-4457-9159-81494460D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AA2A0-170C-42FF-B807-3890C103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971E-8F63-422A-BE31-03559AD837D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8EF2-2743-4DB2-98E4-F7B2BFE2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92D2-8F40-457B-8E7B-51D50C6A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A06-3F94-49DA-B09B-ADB401EF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9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1F87-CDBA-4568-B793-D8AB2969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896F-7636-4C36-AF62-D760C736E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9E54C-530C-4754-9273-44F56129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971E-8F63-422A-BE31-03559AD837D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E792-696F-4938-B891-9EF5E25E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D68CA-0B7F-41AD-A704-9E2AF669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A06-3F94-49DA-B09B-ADB401EF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A671-8A2B-46B3-BE97-D139DCBF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A68F5-922F-48DD-BFEC-F8BEF7999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B2BE-4F57-4F32-8E5D-5384FEEA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971E-8F63-422A-BE31-03559AD837D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14C9-1C01-48C0-8D90-DDBEB4B6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AA98B-4568-4303-8B70-0D19DB52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A06-3F94-49DA-B09B-ADB401EF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3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C6E3-F004-40A8-AC80-D5798D38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115C-F8F1-4037-817E-D13789465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AF7CD-27E3-40C1-9D7B-3416A34C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3704A-7055-4216-A2C8-6EB0E934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971E-8F63-422A-BE31-03559AD837D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F3EE7-F953-499E-80CF-23CE7F66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8C002-95DC-42B3-9383-3B48F04B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A06-3F94-49DA-B09B-ADB401EF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314A-0D53-4844-BEE9-F541D34B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64689-5C39-4A9A-A6D9-1C66E804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D16CC-64DF-4F4F-9D14-D63729940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D8192-F5F2-4B1C-901E-E8C71A2D5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CEDE5-7E54-4298-B018-B22EC8CE1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9FC4F-9952-4A77-A461-DC4BAA15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971E-8F63-422A-BE31-03559AD837D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5485D-388A-41AA-8854-08F0BBF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A8CCA-D77F-468C-ABE0-F6ED512A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A06-3F94-49DA-B09B-ADB401EF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0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2B9B-8EC6-4E34-ACD1-82BB1131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90148-9C0B-471F-A447-A2342F50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971E-8F63-422A-BE31-03559AD837D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BB2DB-70C7-48E0-BDE9-07651A5E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16E7F-FAE8-49CE-9581-2932C3F4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A06-3F94-49DA-B09B-ADB401EF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8A5D9-3130-438D-A554-0A70480F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971E-8F63-422A-BE31-03559AD837D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3F0BD-1B1B-4092-9D90-9A598DC6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FECFA-5E7B-4C21-8F3A-E17B9231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A06-3F94-49DA-B09B-ADB401EF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2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F158-7FBF-4A1E-B4C9-F3043B1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D362-4ECE-4740-BCC3-6EAB0B0FB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BA91-2591-4FCE-B9D4-2C13991A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127A9-1380-4C21-8558-F475927B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971E-8F63-422A-BE31-03559AD837D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B5296-941F-4225-8A43-FFB6103B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F91FA-B5C8-4FB3-88A8-A45564D9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A06-3F94-49DA-B09B-ADB401EF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F828-D686-48B6-8C47-26139700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613CD-F8CE-4812-909A-E9B6D3FB0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D29D1-4676-4787-8B34-BB866397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66A08-7DD0-4BEF-8248-59BAECFB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971E-8F63-422A-BE31-03559AD837D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4CE7A-86CC-4588-BC49-A7995508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41D55-36C2-42B0-B5B7-7029E3A7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A06-3F94-49DA-B09B-ADB401EF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3371B-76B1-4BBB-A2D8-08425338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F8508-AA08-4420-8666-874A97233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4214-6C13-4783-9D90-646BE7774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971E-8F63-422A-BE31-03559AD837D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E7159-8BD0-49C8-843A-D1395C126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2BC5-D31D-461D-B5A0-1BFC71FA7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F7A06-3F94-49DA-B09B-ADB401EF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5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EBAA23-8421-4C8E-9FC8-3D51F8305CD6}"/>
              </a:ext>
            </a:extLst>
          </p:cNvPr>
          <p:cNvSpPr/>
          <p:nvPr/>
        </p:nvSpPr>
        <p:spPr>
          <a:xfrm>
            <a:off x="2990217" y="1560114"/>
            <a:ext cx="6613257" cy="4484151"/>
          </a:xfrm>
          <a:prstGeom prst="roundRect">
            <a:avLst>
              <a:gd name="adj" fmla="val 5904"/>
            </a:avLst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E5EE-4B53-47E3-9F0E-9A47C33D7728}"/>
              </a:ext>
            </a:extLst>
          </p:cNvPr>
          <p:cNvSpPr txBox="1"/>
          <p:nvPr/>
        </p:nvSpPr>
        <p:spPr>
          <a:xfrm>
            <a:off x="3307306" y="1796955"/>
            <a:ext cx="5795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DE" dirty="0">
                <a:solidFill>
                  <a:srgbClr val="00B050"/>
                </a:solidFill>
              </a:rPr>
              <a:t>S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DE" dirty="0"/>
              <a:t> </a:t>
            </a:r>
            <a:r>
              <a:rPr lang="en-US" dirty="0">
                <a:solidFill>
                  <a:srgbClr val="0000FF"/>
                </a:solidFill>
              </a:rPr>
              <a:t>http://nomad-lab.eu/prod/v1/api/v1</a:t>
            </a:r>
            <a:r>
              <a:rPr lang="en-DE" dirty="0">
                <a:solidFill>
                  <a:srgbClr val="0000FF"/>
                </a:solidFill>
              </a:rPr>
              <a:t>/</a:t>
            </a:r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DE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DE" dirty="0">
                <a:solidFill>
                  <a:srgbClr val="0000FF"/>
                </a:solidFill>
              </a:rPr>
              <a:t>r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DE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DE" dirty="0">
                <a:solidFill>
                  <a:srgbClr val="0000FF"/>
                </a:solidFill>
              </a:rPr>
              <a:t>/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DE" dirty="0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DE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y</a:t>
            </a:r>
            <a:endParaRPr lang="en-DE" dirty="0">
              <a:solidFill>
                <a:srgbClr val="0000FF"/>
              </a:solidFill>
            </a:endParaRPr>
          </a:p>
          <a:p>
            <a:endParaRPr lang="en-DE" dirty="0"/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DE" dirty="0" err="1">
                <a:solidFill>
                  <a:srgbClr val="FF0000"/>
                </a:solidFill>
              </a:rPr>
              <a:t>ontent</a:t>
            </a:r>
            <a:r>
              <a:rPr lang="en-DE" dirty="0">
                <a:solidFill>
                  <a:srgbClr val="FF0000"/>
                </a:solidFill>
              </a:rPr>
              <a:t>-Type: application/json</a:t>
            </a:r>
          </a:p>
          <a:p>
            <a:endParaRPr lang="en-DE" dirty="0"/>
          </a:p>
          <a:p>
            <a:r>
              <a:rPr lang="en-US" dirty="0"/>
              <a:t>{</a:t>
            </a:r>
          </a:p>
          <a:p>
            <a:r>
              <a:rPr lang="en-US" dirty="0"/>
              <a:t>  "query": {</a:t>
            </a:r>
          </a:p>
          <a:p>
            <a:r>
              <a:rPr lang="en-US" dirty="0"/>
              <a:t>    "</a:t>
            </a:r>
            <a:r>
              <a:rPr lang="en-US" dirty="0" err="1"/>
              <a:t>results.material.elements</a:t>
            </a:r>
            <a:r>
              <a:rPr lang="en-US" dirty="0"/>
              <a:t>": {</a:t>
            </a:r>
          </a:p>
          <a:p>
            <a:r>
              <a:rPr lang="en-US" dirty="0"/>
              <a:t>      "all": ["</a:t>
            </a:r>
            <a:r>
              <a:rPr lang="en-US" dirty="0" err="1"/>
              <a:t>Ti</a:t>
            </a:r>
            <a:r>
              <a:rPr lang="en-US" dirty="0"/>
              <a:t>", "O"]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"pagination": {</a:t>
            </a:r>
          </a:p>
          <a:p>
            <a:r>
              <a:rPr lang="en-US" dirty="0"/>
              <a:t>    "</a:t>
            </a:r>
            <a:r>
              <a:rPr lang="en-US" dirty="0" err="1"/>
              <a:t>page_size</a:t>
            </a:r>
            <a:r>
              <a:rPr lang="en-US" dirty="0"/>
              <a:t>": 1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"required": {</a:t>
            </a:r>
          </a:p>
          <a:p>
            <a:r>
              <a:rPr lang="en-US" dirty="0"/>
              <a:t>    "include": ["</a:t>
            </a:r>
            <a:r>
              <a:rPr lang="en-US" dirty="0" err="1"/>
              <a:t>entry_id</a:t>
            </a:r>
            <a:r>
              <a:rPr lang="en-US" dirty="0"/>
              <a:t>"]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F7626-3304-422F-A8F5-6E7C082904FF}"/>
              </a:ext>
            </a:extLst>
          </p:cNvPr>
          <p:cNvSpPr txBox="1"/>
          <p:nvPr/>
        </p:nvSpPr>
        <p:spPr>
          <a:xfrm>
            <a:off x="1072692" y="1491875"/>
            <a:ext cx="150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DE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DE" dirty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DE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DE" dirty="0">
                <a:solidFill>
                  <a:srgbClr val="0000FF"/>
                </a:solidFill>
              </a:rPr>
              <a:t>t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H</a:t>
            </a:r>
            <a:r>
              <a:rPr lang="en-DE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DE" dirty="0">
                <a:solidFill>
                  <a:srgbClr val="00B050"/>
                </a:solidFill>
              </a:rPr>
              <a:t>P </a:t>
            </a:r>
            <a:r>
              <a:rPr lang="en-US" dirty="0">
                <a:solidFill>
                  <a:srgbClr val="00B050"/>
                </a:solidFill>
              </a:rPr>
              <a:t>M</a:t>
            </a:r>
            <a:r>
              <a:rPr lang="en-DE" dirty="0">
                <a:solidFill>
                  <a:srgbClr val="00B050"/>
                </a:solidFill>
              </a:rPr>
              <a:t>e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DE" dirty="0">
                <a:solidFill>
                  <a:srgbClr val="00B050"/>
                </a:solidFill>
              </a:rPr>
              <a:t>h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DE" dirty="0">
                <a:solidFill>
                  <a:srgbClr val="00B050"/>
                </a:solidFill>
              </a:rPr>
              <a:t>d</a:t>
            </a:r>
            <a:br>
              <a:rPr lang="en-DE" dirty="0">
                <a:solidFill>
                  <a:srgbClr val="00B050"/>
                </a:solidFill>
              </a:rPr>
            </a:br>
            <a:br>
              <a:rPr lang="en-DE" dirty="0"/>
            </a:b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DE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DE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DE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DE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DE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s</a:t>
            </a:r>
            <a:endParaRPr lang="en-DE" dirty="0">
              <a:solidFill>
                <a:srgbClr val="FF0000"/>
              </a:solidFill>
            </a:endParaRPr>
          </a:p>
          <a:p>
            <a:pPr algn="r"/>
            <a:endParaRPr lang="en-DE" dirty="0"/>
          </a:p>
          <a:p>
            <a:pPr algn="r"/>
            <a:endParaRPr lang="en-DE" dirty="0"/>
          </a:p>
          <a:p>
            <a:pPr algn="r"/>
            <a:endParaRPr lang="en-DE" dirty="0"/>
          </a:p>
          <a:p>
            <a:pPr algn="r"/>
            <a:r>
              <a:rPr lang="en-US" dirty="0"/>
              <a:t>B</a:t>
            </a:r>
            <a:r>
              <a:rPr lang="en-DE" dirty="0"/>
              <a:t>o</a:t>
            </a:r>
            <a:r>
              <a:rPr lang="en-US" dirty="0"/>
              <a:t>d</a:t>
            </a:r>
            <a:r>
              <a:rPr lang="en-DE" dirty="0"/>
              <a:t>y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E2C587-9911-41CB-88B3-2CF4F1A5A5E5}"/>
              </a:ext>
            </a:extLst>
          </p:cNvPr>
          <p:cNvSpPr/>
          <p:nvPr/>
        </p:nvSpPr>
        <p:spPr>
          <a:xfrm>
            <a:off x="2588525" y="1692322"/>
            <a:ext cx="3198126" cy="131929"/>
          </a:xfrm>
          <a:custGeom>
            <a:avLst/>
            <a:gdLst>
              <a:gd name="connsiteX0" fmla="*/ 0 w 3198126"/>
              <a:gd name="connsiteY0" fmla="*/ 0 h 131929"/>
              <a:gd name="connsiteX1" fmla="*/ 3198126 w 3198126"/>
              <a:gd name="connsiteY1" fmla="*/ 0 h 131929"/>
              <a:gd name="connsiteX2" fmla="*/ 3198126 w 3198126"/>
              <a:gd name="connsiteY2" fmla="*/ 131929 h 13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8126" h="131929">
                <a:moveTo>
                  <a:pt x="0" y="0"/>
                </a:moveTo>
                <a:lnTo>
                  <a:pt x="3198126" y="0"/>
                </a:lnTo>
                <a:lnTo>
                  <a:pt x="3198126" y="131929"/>
                </a:lnTo>
              </a:path>
            </a:pathLst>
          </a:custGeom>
          <a:noFill/>
          <a:ln>
            <a:solidFill>
              <a:schemeClr val="tx1"/>
            </a:solidFill>
            <a:headEnd type="oval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4633A2-B1DA-4657-AA7B-023EC02858C6}"/>
              </a:ext>
            </a:extLst>
          </p:cNvPr>
          <p:cNvCxnSpPr/>
          <p:nvPr/>
        </p:nvCxnSpPr>
        <p:spPr>
          <a:xfrm>
            <a:off x="2588525" y="1960728"/>
            <a:ext cx="718782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0FB402-DD90-425A-8629-0D8FC587A22D}"/>
              </a:ext>
            </a:extLst>
          </p:cNvPr>
          <p:cNvCxnSpPr/>
          <p:nvPr/>
        </p:nvCxnSpPr>
        <p:spPr>
          <a:xfrm>
            <a:off x="2588525" y="2529384"/>
            <a:ext cx="718782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91415B-60DC-40CC-854C-3C9F1DAB81B9}"/>
              </a:ext>
            </a:extLst>
          </p:cNvPr>
          <p:cNvCxnSpPr/>
          <p:nvPr/>
        </p:nvCxnSpPr>
        <p:spPr>
          <a:xfrm>
            <a:off x="2588525" y="3639401"/>
            <a:ext cx="718782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7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siamak</dc:creator>
  <cp:lastModifiedBy>siamak</cp:lastModifiedBy>
  <cp:revision>9</cp:revision>
  <dcterms:created xsi:type="dcterms:W3CDTF">2024-04-12T14:14:50Z</dcterms:created>
  <dcterms:modified xsi:type="dcterms:W3CDTF">2024-04-16T16:04:50Z</dcterms:modified>
</cp:coreProperties>
</file>