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3" d="100"/>
          <a:sy n="43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E24EEBF-CDA0-449E-94BC-87044071AE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E20B50-8B29-46BD-A5CF-F917178554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1DF924-8F33-47EE-8F6C-F5212FB59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6ED4FA00-DB5F-4B1C-8C60-057C95890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776" y="1032483"/>
            <a:ext cx="9879980" cy="2982360"/>
          </a:xfrm>
        </p:spPr>
        <p:txBody>
          <a:bodyPr>
            <a:normAutofit/>
          </a:bodyPr>
          <a:lstStyle/>
          <a:p>
            <a:pPr algn="ctr"/>
            <a:r>
              <a:rPr lang="th-TH" sz="9600" dirty="0" smtClean="0">
                <a:solidFill>
                  <a:srgbClr val="002060"/>
                </a:solidFill>
              </a:rPr>
              <a:t>วิชา   </a:t>
            </a:r>
            <a:r>
              <a:rPr lang="th-TH" sz="9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พื้นฐาน</a:t>
            </a:r>
            <a:r>
              <a:rPr lang="th-TH" sz="9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ธุรกิจ</a:t>
            </a:r>
            <a:r>
              <a:rPr lang="th-TH" sz="9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ดิจิทัล</a:t>
            </a:r>
            <a:r>
              <a:rPr lang="th-TH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Digital Basic)</a:t>
            </a:r>
            <a:endParaRPr lang="th-TH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xmlns="" id="{D2FB3E43-3117-4DD8-9550-949343B1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7881" y="4928839"/>
            <a:ext cx="2943923" cy="1605776"/>
          </a:xfr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r"/>
            <a:r>
              <a:rPr lang="th-TH" sz="3200" dirty="0" smtClean="0"/>
              <a:t>จัดทำโดย </a:t>
            </a:r>
          </a:p>
          <a:p>
            <a:pPr algn="r"/>
            <a:r>
              <a:rPr lang="th-TH" sz="3200" dirty="0" smtClean="0"/>
              <a:t>สำนักพิมพ์จิตรวัฒน์   </a:t>
            </a:r>
            <a:r>
              <a:rPr lang="th-TH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JW</a:t>
            </a:r>
            <a:r>
              <a:rPr lang="th-TH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47A3D295-6650-45B7-A66A-FAF9C9D5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จุดประสงค์รายวิชา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0AE0A252-5E8B-4276-8D6A-556B5529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เข้าใจเกี่ยวกับความรู้พื้นฐานทางธุรกิจดิจิทัล โครงสร้างพื้นฐานธุรกิจดิจิทัล นวัตกรรมสำหรับธุรกิจดิจิทัล ธุรกรรมในธุรกิจดิจิทัล สื่อสังคมออนไลน์ ความปลอดภัยใน</a:t>
            </a:r>
            <a:r>
              <a:rPr lang="th-TH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ธุรกรรมดิจิทัล 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มีทักษะในการวิเคราะห์กรณีศึกษาทางธุรกิจดิจิทัล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6E03C0F4-ED98-4918-9A56-478B04EF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สมรรถนะรายวิชา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5A35948D-0ED7-4DD5-B447-0ED46DC4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/>
              <a:t>แสดงความรู้เกี่ยวกับธุรกิจดิจิทัล และเทคโนโลยีที่เกี่ยวกับธุรกิจดิจิทัล</a:t>
            </a:r>
            <a:endParaRPr lang="en-US" sz="3600" dirty="0"/>
          </a:p>
          <a:p>
            <a:pPr lvl="0"/>
            <a:r>
              <a:rPr lang="th-TH" sz="3600" dirty="0"/>
              <a:t>วิเคราะห์กรณีศึกษาธุรกิจดิจิทัล</a:t>
            </a:r>
            <a:endParaRPr lang="en-US" sz="3600" dirty="0"/>
          </a:p>
          <a:p>
            <a:pPr lvl="0"/>
            <a:r>
              <a:rPr lang="th-TH" sz="3600" dirty="0"/>
              <a:t>ประยุกต์ใช้หลักการเพิ่ม</a:t>
            </a:r>
            <a:r>
              <a:rPr lang="th-TH" sz="3600" dirty="0" smtClean="0"/>
              <a:t>ประสิทธิภาพ</a:t>
            </a:r>
            <a:r>
              <a:rPr lang="th-TH" sz="3600" dirty="0"/>
              <a:t>และการบริหารงานคุณภาพเพื่อพัฒนาองค์กร</a:t>
            </a:r>
            <a:endParaRPr lang="en-US" sz="3600" dirty="0"/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1434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4211501-C796-479F-9982-03D8AA16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คำอธิบายรายวิชา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F39410B9-B225-410E-A096-F99BD752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solidFill>
                  <a:srgbClr val="002060"/>
                </a:solidFill>
              </a:rPr>
              <a:t>	ศึกษาและปฏิบัติเกี่ยวกับธุรกิจดิจิทัล และโครงสร้างพื้นฐาน</a:t>
            </a:r>
            <a:r>
              <a:rPr lang="th-TH" sz="3600" b="1" dirty="0" smtClean="0">
                <a:solidFill>
                  <a:srgbClr val="002060"/>
                </a:solidFill>
              </a:rPr>
              <a:t>ธุรกิจ</a:t>
            </a:r>
          </a:p>
          <a:p>
            <a:pPr marL="0" indent="0">
              <a:buNone/>
            </a:pPr>
            <a:r>
              <a:rPr lang="th-TH" sz="3600" b="1" dirty="0" smtClean="0">
                <a:solidFill>
                  <a:srgbClr val="002060"/>
                </a:solidFill>
              </a:rPr>
              <a:t>ดิจิทัล </a:t>
            </a:r>
            <a:r>
              <a:rPr lang="th-TH" sz="3600" b="1" dirty="0">
                <a:solidFill>
                  <a:srgbClr val="002060"/>
                </a:solidFill>
              </a:rPr>
              <a:t>นวัตกรรมสำหรับธุรกิจดิจิทัล ระบบการทำธุรกรรมในธุรกิจดิจิทัล </a:t>
            </a:r>
            <a:endParaRPr lang="th-TH" sz="3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th-TH" sz="3600" b="1" dirty="0" smtClean="0">
                <a:solidFill>
                  <a:srgbClr val="002060"/>
                </a:solidFill>
              </a:rPr>
              <a:t>สื่อ</a:t>
            </a:r>
            <a:r>
              <a:rPr lang="th-TH" sz="3600" b="1" dirty="0">
                <a:solidFill>
                  <a:srgbClr val="002060"/>
                </a:solidFill>
              </a:rPr>
              <a:t>สังคมออนไลน์กับธุรกิจดิจิทัล ธุรกิจดิจิทัลโมบาย ความมั่นคงในการ</a:t>
            </a:r>
            <a:r>
              <a:rPr lang="th-TH" sz="3600" b="1" dirty="0" smtClean="0">
                <a:solidFill>
                  <a:srgbClr val="002060"/>
                </a:solidFill>
              </a:rPr>
              <a:t>ทำ</a:t>
            </a:r>
          </a:p>
          <a:p>
            <a:pPr marL="0" indent="0">
              <a:buNone/>
            </a:pPr>
            <a:r>
              <a:rPr lang="th-TH" sz="3600" b="1" dirty="0" smtClean="0">
                <a:solidFill>
                  <a:srgbClr val="002060"/>
                </a:solidFill>
              </a:rPr>
              <a:t>ธุรกรรม</a:t>
            </a:r>
            <a:r>
              <a:rPr lang="th-TH" sz="3600" b="1" dirty="0">
                <a:solidFill>
                  <a:srgbClr val="002060"/>
                </a:solidFill>
              </a:rPr>
              <a:t>ดิจิทัล </a:t>
            </a:r>
            <a:r>
              <a:rPr lang="th-TH" sz="3600" b="1" dirty="0" smtClean="0">
                <a:solidFill>
                  <a:srgbClr val="002060"/>
                </a:solidFill>
              </a:rPr>
              <a:t> กฎหมาย</a:t>
            </a:r>
            <a:r>
              <a:rPr lang="th-TH" sz="3600" b="1" dirty="0">
                <a:solidFill>
                  <a:srgbClr val="002060"/>
                </a:solidFill>
              </a:rPr>
              <a:t>และจริยธรรมและการทำธุรกรรมดิจิทัล </a:t>
            </a:r>
            <a:endParaRPr lang="th-TH" sz="3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th-TH" sz="3600" b="1" dirty="0" smtClean="0">
                <a:solidFill>
                  <a:srgbClr val="002060"/>
                </a:solidFill>
              </a:rPr>
              <a:t>กรณีศึกษา</a:t>
            </a:r>
            <a:r>
              <a:rPr lang="th-TH" sz="3600" b="1" dirty="0">
                <a:solidFill>
                  <a:srgbClr val="002060"/>
                </a:solidFill>
              </a:rPr>
              <a:t>ธุรกิจดิจิทัล</a:t>
            </a: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1612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</TotalTime>
  <Words>98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วิชา   พื้นฐานธุรกิจดิจิทัล  (Business Digital Basic)</vt:lpstr>
      <vt:lpstr>จุดประสงค์รายวิชา </vt:lpstr>
      <vt:lpstr>สมรรถนะรายวิชา</vt:lpstr>
      <vt:lpstr>คำอธิบายรายวิชา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วิชาพื้นฐานธุรกิจดิจิทัล (Business Digital Basic)</dc:title>
  <dc:creator>admin</dc:creator>
  <cp:lastModifiedBy>SSw</cp:lastModifiedBy>
  <cp:revision>3</cp:revision>
  <dcterms:created xsi:type="dcterms:W3CDTF">2020-08-10T02:59:24Z</dcterms:created>
  <dcterms:modified xsi:type="dcterms:W3CDTF">2020-08-11T21:16:10Z</dcterms:modified>
</cp:coreProperties>
</file>