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4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30" r:id="rId22"/>
    <p:sldId id="4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2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740A-A687-48D3-BFDA-2FF9E1BB39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94E-B346-4CBB-AFFD-9E4FD1109F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740A-A687-48D3-BFDA-2FF9E1BB39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94E-B346-4CBB-AFFD-9E4FD11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740A-A687-48D3-BFDA-2FF9E1BB39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94E-B346-4CBB-AFFD-9E4FD11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740A-A687-48D3-BFDA-2FF9E1BB39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94E-B346-4CBB-AFFD-9E4FD11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740A-A687-48D3-BFDA-2FF9E1BB39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B35A94E-B346-4CBB-AFFD-9E4FD1109F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740A-A687-48D3-BFDA-2FF9E1BB39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94E-B346-4CBB-AFFD-9E4FD11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740A-A687-48D3-BFDA-2FF9E1BB39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94E-B346-4CBB-AFFD-9E4FD11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740A-A687-48D3-BFDA-2FF9E1BB39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94E-B346-4CBB-AFFD-9E4FD11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740A-A687-48D3-BFDA-2FF9E1BB39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94E-B346-4CBB-AFFD-9E4FD11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740A-A687-48D3-BFDA-2FF9E1BB39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94E-B346-4CBB-AFFD-9E4FD11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740A-A687-48D3-BFDA-2FF9E1BB39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A94E-B346-4CBB-AFFD-9E4FD11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539740A-A687-48D3-BFDA-2FF9E1BB39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B35A94E-B346-4CBB-AFFD-9E4FD1109F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7030A0"/>
                </a:solidFill>
              </a:rPr>
              <a:t>หน่วยที่ </a:t>
            </a:r>
            <a:r>
              <a:rPr lang="en-US" dirty="0">
                <a:solidFill>
                  <a:srgbClr val="7030A0"/>
                </a:solidFill>
              </a:rPr>
              <a:t>6 </a:t>
            </a:r>
            <a:r>
              <a:rPr lang="th-TH" dirty="0">
                <a:solidFill>
                  <a:srgbClr val="7030A0"/>
                </a:solidFill>
              </a:rPr>
              <a:t>ธุรกิจดิจิทัลโมบาย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th-TH" dirty="0" smtClean="0"/>
              <a:t>           </a:t>
            </a: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th-TH" dirty="0"/>
              <a:t>ความหมายของธุรกิจดิจิทัลโมบาย</a:t>
            </a:r>
            <a:endParaRPr lang="en-US" dirty="0"/>
          </a:p>
          <a:p>
            <a:r>
              <a:rPr lang="th-TH" dirty="0"/>
              <a:t>		</a:t>
            </a:r>
            <a:r>
              <a:rPr lang="en-US" dirty="0"/>
              <a:t>2. </a:t>
            </a:r>
            <a:r>
              <a:rPr lang="th-TH" dirty="0"/>
              <a:t>คุณลักษณะของ</a:t>
            </a:r>
            <a:r>
              <a:rPr lang="th-TH" dirty="0" smtClean="0"/>
              <a:t>แพลตฟอร์ม</a:t>
            </a:r>
            <a:r>
              <a:rPr lang="th-TH" dirty="0"/>
              <a:t>ระบบธุรกิจดิจิทัลโมบาย</a:t>
            </a:r>
            <a:endParaRPr lang="en-US" dirty="0"/>
          </a:p>
          <a:p>
            <a:r>
              <a:rPr lang="th-TH" dirty="0"/>
              <a:t>		</a:t>
            </a:r>
            <a:r>
              <a:rPr lang="en-US" dirty="0"/>
              <a:t>3. </a:t>
            </a:r>
            <a:r>
              <a:rPr lang="th-TH" dirty="0"/>
              <a:t>แอปพลิ</a:t>
            </a:r>
            <a:r>
              <a:rPr lang="th-TH" dirty="0" err="1"/>
              <a:t>เค</a:t>
            </a:r>
            <a:r>
              <a:rPr lang="th-TH" dirty="0"/>
              <a:t>ชันหลักของกลุ่มธุรกิจดิจิทัลโมบาย</a:t>
            </a:r>
            <a:endParaRPr lang="en-US" dirty="0"/>
          </a:p>
          <a:p>
            <a:r>
              <a:rPr lang="en-US" dirty="0"/>
              <a:t>		4. </a:t>
            </a:r>
            <a:r>
              <a:rPr lang="th-TH" dirty="0"/>
              <a:t>ช่องทางการทำธุรกรรมดิจิทัล โดยใช้โม</a:t>
            </a:r>
            <a:r>
              <a:rPr lang="th-TH" dirty="0" smtClean="0"/>
              <a:t>บายบราวเซอร์</a:t>
            </a:r>
            <a:r>
              <a:rPr lang="th-TH" dirty="0"/>
              <a:t>และโมบายแอปพลิเคชัน</a:t>
            </a:r>
            <a:endParaRPr lang="en-US" dirty="0"/>
          </a:p>
          <a:p>
            <a:r>
              <a:rPr lang="th-TH" dirty="0"/>
              <a:t>	</a:t>
            </a:r>
            <a:r>
              <a:rPr lang="en-US" dirty="0"/>
              <a:t>	5. </a:t>
            </a:r>
            <a:r>
              <a:rPr lang="th-TH" dirty="0"/>
              <a:t>แนวทางการประยุกต์เทคโนโลยีสำหรับธุรกิจดิจิทัลโมบาย</a:t>
            </a:r>
            <a:endParaRPr lang="en-US" dirty="0"/>
          </a:p>
          <a:p>
            <a:r>
              <a:rPr lang="en-US" dirty="0"/>
              <a:t>		6. </a:t>
            </a:r>
            <a:r>
              <a:rPr lang="th-TH" dirty="0"/>
              <a:t>ตัวอย่างนวัตกรรมธุรกิจดิจิทัลโมบาย</a:t>
            </a:r>
            <a:endParaRPr lang="en-US" dirty="0"/>
          </a:p>
          <a:p>
            <a:r>
              <a:rPr lang="en-US" dirty="0"/>
              <a:t>		7. </a:t>
            </a:r>
            <a:r>
              <a:rPr lang="th-TH" dirty="0"/>
              <a:t>โมบายแอปพลิ</a:t>
            </a:r>
            <a:r>
              <a:rPr lang="th-TH" dirty="0" err="1"/>
              <a:t>เค</a:t>
            </a:r>
            <a:r>
              <a:rPr lang="th-TH" dirty="0"/>
              <a:t>ชันด้านการเงิน</a:t>
            </a:r>
            <a:endParaRPr lang="en-US" dirty="0"/>
          </a:p>
          <a:p>
            <a:pPr marL="0" indent="0">
              <a:buNone/>
            </a:pP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4806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Firefox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115A4B8F-7234-4114-B2D2-E9589BBCA3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74" y="2338750"/>
            <a:ext cx="3478213" cy="31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Ninesky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FC265222-A8D7-4C31-9E5B-1F9EC83ED0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22" y="2286952"/>
            <a:ext cx="2797311" cy="29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8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Maxthon</a:t>
            </a:r>
            <a:r>
              <a:rPr lang="en-US" b="1" dirty="0">
                <a:solidFill>
                  <a:srgbClr val="7030A0"/>
                </a:solidFill>
              </a:rPr>
              <a:t> Mobile Web Browser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5D90E506-EE0C-4054-AC0E-F44F5BB54B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2470150"/>
            <a:ext cx="3249249" cy="32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8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err="1">
                <a:solidFill>
                  <a:srgbClr val="7030A0"/>
                </a:solidFill>
              </a:rPr>
              <a:t>Skyfire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3D98E9BE-6844-496E-AC34-6C2C2DE314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23" y="2305186"/>
            <a:ext cx="2882945" cy="30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0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Angel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BC466ED9-5FCD-43D2-B235-E650752FCF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50" y="2362518"/>
            <a:ext cx="3487783" cy="31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1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7669"/>
            <a:ext cx="10972800" cy="11430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Boat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05DE77C1-3721-4016-84F9-AE446E6531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77" y="2222500"/>
            <a:ext cx="3344092" cy="34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6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UC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F1DBDB21-E44A-40AC-B649-66C7575FAE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83" y="2124551"/>
            <a:ext cx="4370070" cy="32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NetFront</a:t>
            </a:r>
            <a:r>
              <a:rPr lang="en-US" b="1" dirty="0">
                <a:solidFill>
                  <a:srgbClr val="7030A0"/>
                </a:solidFill>
              </a:rPr>
              <a:t> Life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5476754E-16A2-4D87-AA48-5FF014CCCA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82" y="2103512"/>
            <a:ext cx="3483836" cy="3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3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7030A0"/>
                </a:solidFill>
              </a:rPr>
              <a:t>ตัวอย่าง</a:t>
            </a:r>
            <a:r>
              <a:rPr lang="th-TH" dirty="0" err="1">
                <a:solidFill>
                  <a:srgbClr val="7030A0"/>
                </a:solidFill>
              </a:rPr>
              <a:t>การทำ</a:t>
            </a:r>
            <a:r>
              <a:rPr lang="th-TH" dirty="0">
                <a:solidFill>
                  <a:srgbClr val="7030A0"/>
                </a:solidFill>
              </a:rPr>
              <a:t>ธุรกิจดิจิทัลโมบาย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A9E29B59-C8CA-4E93-9BC8-56E7542DE77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02"/>
          <a:stretch/>
        </p:blipFill>
        <p:spPr bwMode="auto">
          <a:xfrm>
            <a:off x="3670662" y="1895701"/>
            <a:ext cx="3765913" cy="45971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7832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7030A0"/>
                </a:solidFill>
              </a:rPr>
              <a:t>แนวทางการประยุกต์เทคโนโลยีสำหรับธุรกิจดิจิทัลโมบาย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h-TH" dirty="0"/>
              <a:t>การตลาดเคลื่อนที่ </a:t>
            </a:r>
            <a:r>
              <a:rPr lang="en-US" dirty="0"/>
              <a:t>(Mobile Marketing) </a:t>
            </a:r>
          </a:p>
          <a:p>
            <a:pPr marL="514350" indent="-514350">
              <a:buAutoNum type="arabicPeriod"/>
            </a:pPr>
            <a:r>
              <a:rPr lang="th-TH" dirty="0" smtClean="0"/>
              <a:t>การ</a:t>
            </a:r>
            <a:r>
              <a:rPr lang="th-TH" dirty="0"/>
              <a:t>ใช้โมบายคูปอง โมบายคูปอง หรือ </a:t>
            </a:r>
            <a:r>
              <a:rPr lang="en-US" dirty="0"/>
              <a:t>Mobile Coupon </a:t>
            </a:r>
          </a:p>
          <a:p>
            <a:pPr marL="514350" indent="-514350">
              <a:buAutoNum type="arabicPeriod"/>
            </a:pPr>
            <a:r>
              <a:rPr lang="th-TH" dirty="0" smtClean="0"/>
              <a:t>การ</a:t>
            </a:r>
            <a:r>
              <a:rPr lang="th-TH" dirty="0"/>
              <a:t>ชำระเงินเคลื่อนที่</a:t>
            </a:r>
            <a:endParaRPr lang="en-US" dirty="0"/>
          </a:p>
          <a:p>
            <a:pPr marL="514350" indent="-514350">
              <a:buAutoNum type="arabicPeriod"/>
            </a:pPr>
            <a:r>
              <a:rPr lang="th-TH" dirty="0" smtClean="0"/>
              <a:t>ผู้ช่วย</a:t>
            </a:r>
            <a:r>
              <a:rPr lang="th-TH" dirty="0"/>
              <a:t>ส่วนบุคคลดิจิทัล </a:t>
            </a:r>
            <a:r>
              <a:rPr lang="en-US" dirty="0"/>
              <a:t>(Digital Personnel Assistant) </a:t>
            </a:r>
          </a:p>
          <a:p>
            <a:pPr marL="514350" indent="-514350">
              <a:buAutoNum type="arabicPeriod"/>
            </a:pPr>
            <a:r>
              <a:rPr lang="th-TH" dirty="0" smtClean="0"/>
              <a:t>การ</a:t>
            </a:r>
            <a:r>
              <a:rPr lang="th-TH" dirty="0"/>
              <a:t>สร้างความภักดีในตัวสินค้าและการบริการเคลื่อนที่ </a:t>
            </a:r>
            <a:r>
              <a:rPr lang="en-US" dirty="0"/>
              <a:t>(Mobile Loyalty) </a:t>
            </a:r>
          </a:p>
          <a:p>
            <a:pPr marL="514350" indent="-514350">
              <a:buAutoNum type="arabicPeriod"/>
            </a:pPr>
            <a:r>
              <a:rPr lang="th-TH" dirty="0" smtClean="0"/>
              <a:t>การ</a:t>
            </a:r>
            <a:r>
              <a:rPr lang="th-TH" dirty="0"/>
              <a:t>ให้บริการของธุรกิจแบบเคลื่อนที่ </a:t>
            </a: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864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7030A0"/>
                </a:solidFill>
              </a:rPr>
              <a:t>จุดประสงค์การเรียนรู้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dirty="0"/>
              <a:t>บอกความหมายของธุรกิจดิจิทัลโมบายได้</a:t>
            </a:r>
            <a:endParaRPr lang="en-US" dirty="0"/>
          </a:p>
          <a:p>
            <a:pPr lvl="0"/>
            <a:r>
              <a:rPr lang="th-TH" dirty="0"/>
              <a:t>อธิบายคุณลักษณะของ</a:t>
            </a:r>
            <a:r>
              <a:rPr lang="th-TH" dirty="0" smtClean="0"/>
              <a:t>แพลตฟอร์ม</a:t>
            </a:r>
            <a:r>
              <a:rPr lang="th-TH" dirty="0"/>
              <a:t>ระบบธุรกิจดิจิทัลโมบายได้</a:t>
            </a:r>
            <a:endParaRPr lang="en-US" dirty="0"/>
          </a:p>
          <a:p>
            <a:pPr lvl="0"/>
            <a:r>
              <a:rPr lang="th-TH" dirty="0"/>
              <a:t>อธิบายช่องทางการทำธุรกรรมดิจิทัลโดยใช้โม</a:t>
            </a:r>
            <a:r>
              <a:rPr lang="th-TH" dirty="0" smtClean="0"/>
              <a:t>บายบราวเซอร์</a:t>
            </a:r>
            <a:r>
              <a:rPr lang="th-TH" dirty="0"/>
              <a:t>และโมบายแอปพลิเคชันได้</a:t>
            </a:r>
            <a:endParaRPr lang="en-US" dirty="0"/>
          </a:p>
          <a:p>
            <a:pPr lvl="0"/>
            <a:r>
              <a:rPr lang="th-TH" dirty="0"/>
              <a:t>ประยุกต์</a:t>
            </a:r>
            <a:r>
              <a:rPr lang="th-TH" dirty="0" err="1"/>
              <a:t>การทำ</a:t>
            </a:r>
            <a:r>
              <a:rPr lang="th-TH" dirty="0"/>
              <a:t>ธุรกิจดิจิทัลโมบายได้</a:t>
            </a:r>
            <a:endParaRPr lang="en-US" dirty="0"/>
          </a:p>
          <a:p>
            <a:pPr lvl="0"/>
            <a:r>
              <a:rPr lang="th-TH" dirty="0"/>
              <a:t>มีเจตคติและกิจนิสัยที่ดีในการปฏิบัติงานด้วยความรับผิดชอบ ซื่อสัตย์ ละเอียดรอบคอบ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531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7030A0"/>
                </a:solidFill>
              </a:rPr>
              <a:t>ตัวอย่างนวัตกรรมธุรกิจดิจิทัลโมบาย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F1BEC62D-B0D5-490F-A07D-370F8A7DBB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4" y="1991722"/>
            <a:ext cx="6559731" cy="35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2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7030A0"/>
                </a:solidFill>
              </a:rPr>
              <a:t>ตัวอย่างนวัตกรรมธุรกิจดิจิทัลโมบาย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254CBCF7-5BDC-4AC3-9AAE-F1A7D14719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03" y="2319866"/>
            <a:ext cx="5332549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04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pPr fontAlgn="base"/>
            <a:r>
              <a:rPr lang="th-TH" dirty="0">
                <a:solidFill>
                  <a:srgbClr val="7030A0"/>
                </a:solidFill>
              </a:rPr>
              <a:t>สาระสำคัญประจำหน่วย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ธุรกิจ</a:t>
            </a:r>
            <a:r>
              <a:rPr lang="th-TH" dirty="0"/>
              <a:t>ดิจิทัลโมบาย </a:t>
            </a:r>
            <a:r>
              <a:rPr lang="en-US" dirty="0"/>
              <a:t>(Digital Mobile Business) </a:t>
            </a:r>
            <a:r>
              <a:rPr lang="th-TH" dirty="0"/>
              <a:t>เป็นกระบวนการทำธุรกรรม</a:t>
            </a:r>
            <a:r>
              <a:rPr lang="th-TH" dirty="0" smtClean="0"/>
              <a:t>ออนไลน์ </a:t>
            </a:r>
            <a:r>
              <a:rPr lang="th-TH" dirty="0"/>
              <a:t>โดยใช้เทคโนโลยีดิจิทัลและเทคโนโลยีเคลื่อนที่ไร้สาย เนื้อหาของธุรกรรมอยู่ในรูปของข้อมูลสารสนเทศที่เป็นสัญญาดิจิทัลในรูปของข้อความ ภาพ และเสียง รวมถึงการให้บริการต่าง ๆ ผ่านเทคโนโลยีเคลื่อนที่ไร้สาย</a:t>
            </a:r>
            <a:endParaRPr lang="en-US" dirty="0"/>
          </a:p>
          <a:p>
            <a:r>
              <a:rPr lang="th-TH" dirty="0"/>
              <a:t>แนวทางการประยุกต์เทคโนโลยีสำหรับธุรกิจดิจิทัลโมบาย มี การตลาดเคลื่อนที่ </a:t>
            </a:r>
            <a:r>
              <a:rPr lang="en-US" dirty="0"/>
              <a:t>(Mobile Marketing)  </a:t>
            </a:r>
            <a:r>
              <a:rPr lang="th-TH" dirty="0"/>
              <a:t>การใช้โมบายคูปอง โมบายคูปอง หรือ </a:t>
            </a:r>
            <a:r>
              <a:rPr lang="en-US" dirty="0"/>
              <a:t>Mobile Coupon  </a:t>
            </a:r>
            <a:r>
              <a:rPr lang="th-TH" dirty="0"/>
              <a:t>การชำระเงินเคลื่อนที่  ผู้ช่วยส่วนบุคคลดิจิทัล </a:t>
            </a:r>
            <a:r>
              <a:rPr lang="en-US" dirty="0"/>
              <a:t>(Digital Personnel Assistant) </a:t>
            </a:r>
            <a:r>
              <a:rPr lang="th-TH" dirty="0"/>
              <a:t>การสร้างความภักดีในตัวสินค้าและการบริการเคลื่อนที่ </a:t>
            </a:r>
            <a:r>
              <a:rPr lang="en-US" dirty="0"/>
              <a:t>(Mobile Loyalty) </a:t>
            </a:r>
            <a:r>
              <a:rPr lang="th-TH" dirty="0"/>
              <a:t>และการให้บริการของธุรกิจแบบเคลื่อนที่ เป็นการให้บริการแก่ลูกค้าหรือผู้ใช้บริการผ่านแอปพลิ</a:t>
            </a:r>
            <a:r>
              <a:rPr lang="th-TH" dirty="0" err="1"/>
              <a:t>เค</a:t>
            </a:r>
            <a:r>
              <a:rPr lang="th-TH" dirty="0"/>
              <a:t>ชัน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773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7030A0"/>
                </a:solidFill>
              </a:rPr>
              <a:t>สมรรถนะประจำหน่วย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dirty="0"/>
              <a:t>แสดงความรู้เกี่ยวกับธุรกิจดิจิทัลโมบาย</a:t>
            </a:r>
            <a:endParaRPr lang="en-US" dirty="0"/>
          </a:p>
          <a:p>
            <a:pPr lvl="0"/>
            <a:r>
              <a:rPr lang="th-TH" dirty="0"/>
              <a:t>แสดงความรู้เกี่ยวกับการทำธุรกรรมดิจิทัลโดยใช้โม</a:t>
            </a:r>
            <a:r>
              <a:rPr lang="th-TH" dirty="0" smtClean="0"/>
              <a:t>บายบราวเซอร์</a:t>
            </a:r>
            <a:r>
              <a:rPr lang="th-TH" dirty="0"/>
              <a:t>และโมบายแอปพลิเคชัน</a:t>
            </a:r>
            <a:endParaRPr lang="en-US" dirty="0"/>
          </a:p>
          <a:p>
            <a:pPr lvl="0"/>
            <a:r>
              <a:rPr lang="th-TH" dirty="0"/>
              <a:t>ปฏิบัติใน</a:t>
            </a:r>
            <a:r>
              <a:rPr lang="th-TH" dirty="0" err="1"/>
              <a:t>การทำธุ</a:t>
            </a:r>
            <a:r>
              <a:rPr lang="th-TH" dirty="0"/>
              <a:t>รกิจด</a:t>
            </a:r>
            <a:r>
              <a:rPr lang="th-TH" dirty="0" err="1"/>
              <a:t>ิจทัล</a:t>
            </a:r>
            <a:r>
              <a:rPr lang="th-TH" dirty="0"/>
              <a:t>โมบาย</a:t>
            </a:r>
            <a:endParaRPr lang="en-US" dirty="0"/>
          </a:p>
          <a:p>
            <a:pPr marL="137160" indent="0">
              <a:buNone/>
            </a:pP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055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7030A0"/>
                </a:solidFill>
              </a:rPr>
              <a:t>ความนำ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	อุปกรณ์การสื่อสารไร้สาย มีความสำคัญในชีวิตประจำวัน เพราะส่วนใหญ่ทุกคนจะใช้โทรศัพท์มือถือในการติดต่อสื่อสารซึ่งกันและกัน ธุรกิจส่วนใหญ่จึงหันมาสร้างแอปพลิ</a:t>
            </a:r>
            <a:r>
              <a:rPr lang="th-TH" dirty="0" err="1"/>
              <a:t>เค</a:t>
            </a:r>
            <a:r>
              <a:rPr lang="th-TH" dirty="0"/>
              <a:t>ชันสำหรับโทรศัพท์มือถือ เพื่อให้ผู้ใช้สามารถติดต่อสื่อสารหรือทำธุรกรรมได้สะดวกมากยิ่งขึ้น โดยเฉพาะธนาคารทุกแห่งก็ทำความร่วมมือกับภาคธุรกิจในการพัฒนาแอปพลิ</a:t>
            </a:r>
            <a:r>
              <a:rPr lang="th-TH" dirty="0" err="1"/>
              <a:t>เค</a:t>
            </a:r>
            <a:r>
              <a:rPr lang="th-TH" dirty="0"/>
              <a:t>ชัน ซึ่งมีเป็นจำนวนมาก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59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7030A0"/>
                </a:solidFill>
              </a:rPr>
              <a:t>ความหมายของธุรกิจดิจิทัลโมบาย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	ธุรกิจดิจิทัลโมบาย </a:t>
            </a:r>
            <a:r>
              <a:rPr lang="en-US" dirty="0"/>
              <a:t>(Digital Mobile Business) </a:t>
            </a:r>
            <a:r>
              <a:rPr lang="th-TH" dirty="0"/>
              <a:t>เป็นกระบวนการทำธุรกรรม</a:t>
            </a:r>
            <a:r>
              <a:rPr lang="th-TH" dirty="0" smtClean="0"/>
              <a:t>ออนไลน์ </a:t>
            </a:r>
            <a:r>
              <a:rPr lang="th-TH" dirty="0"/>
              <a:t>โดยใช้เทคโนโลยีดิจิทัลและเทคโนโลยีเคลื่อนที่ไร้สาย เนื้อหาของธุรกรรมอยู่ในรูปของข้อมูลสารสนเทศที่เป็นสัญญาดิจิทัลในรูปของข้อความ ภาพ และเสียง รวมถึงการให้บริการต่าง ๆ ผ่านเทคโนโลยีเคลื่อนที่ไร้สาย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288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7030A0"/>
                </a:solidFill>
              </a:rPr>
              <a:t>คุณลักษณะของแพล</a:t>
            </a:r>
            <a:r>
              <a:rPr lang="th-TH" dirty="0" err="1">
                <a:solidFill>
                  <a:srgbClr val="7030A0"/>
                </a:solidFill>
              </a:rPr>
              <a:t>็ต</a:t>
            </a:r>
            <a:r>
              <a:rPr lang="th-TH" dirty="0">
                <a:solidFill>
                  <a:srgbClr val="7030A0"/>
                </a:solidFill>
              </a:rPr>
              <a:t>ฟอร์มระบบธุรกิจดิจิทัลโมบาย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th-TH" dirty="0"/>
              <a:t>สามารถสนับสนุนให้ผู้ใช้งาน ทำธุรกรรมต่าง ๆ ได้ง่าย</a:t>
            </a:r>
            <a:endParaRPr lang="en-US" dirty="0"/>
          </a:p>
          <a:p>
            <a:r>
              <a:rPr lang="th-TH" dirty="0"/>
              <a:t>	</a:t>
            </a:r>
            <a:r>
              <a:rPr lang="en-US" dirty="0"/>
              <a:t>2. </a:t>
            </a:r>
            <a:r>
              <a:rPr lang="th-TH" dirty="0"/>
              <a:t>สามารถปรับเปลี่ยนฟังก์ชันระบบการให้บริการได้ตามความต้องการของผู้ใช้งาน</a:t>
            </a:r>
            <a:endParaRPr lang="en-US" dirty="0"/>
          </a:p>
          <a:p>
            <a:r>
              <a:rPr lang="th-TH" dirty="0"/>
              <a:t>	</a:t>
            </a:r>
            <a:r>
              <a:rPr lang="en-US" dirty="0"/>
              <a:t>3. </a:t>
            </a:r>
            <a:r>
              <a:rPr lang="th-TH" dirty="0"/>
              <a:t>สามารถรองรับโมบายแอปพลิคัน</a:t>
            </a:r>
          </a:p>
          <a:p>
            <a:r>
              <a:rPr lang="th-TH" dirty="0"/>
              <a:t>	</a:t>
            </a:r>
            <a:r>
              <a:rPr lang="en-US" dirty="0"/>
              <a:t>4. </a:t>
            </a:r>
            <a:r>
              <a:rPr lang="th-TH" dirty="0"/>
              <a:t>สามารถรองรับเทคโนโลยีหรือเทคนิคใหม่ ๆ ที่เกิดขึ้นอยู่ตลอดเวลา</a:t>
            </a:r>
            <a:endParaRPr lang="en-US" dirty="0"/>
          </a:p>
          <a:p>
            <a:r>
              <a:rPr lang="th-TH" dirty="0"/>
              <a:t>	</a:t>
            </a:r>
            <a:r>
              <a:rPr lang="en-US" dirty="0"/>
              <a:t>5. </a:t>
            </a:r>
            <a:r>
              <a:rPr lang="th-TH" dirty="0"/>
              <a:t>สามารถคงรักษาข้อมูลธุรกรรมสำคัญต่าง ๆ ไว้ได้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416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7030A0"/>
                </a:solidFill>
              </a:rPr>
              <a:t>ช่องทางการทำธุรกรรมดิจิทัล โดยใช้โม</a:t>
            </a:r>
            <a:r>
              <a:rPr lang="th-TH" dirty="0" smtClean="0">
                <a:solidFill>
                  <a:srgbClr val="7030A0"/>
                </a:solidFill>
              </a:rPr>
              <a:t>บายบราวเซอร์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	โม</a:t>
            </a:r>
            <a:r>
              <a:rPr lang="th-TH" dirty="0" smtClean="0"/>
              <a:t>บายบราวเซอร์ </a:t>
            </a:r>
            <a:r>
              <a:rPr lang="en-US" dirty="0"/>
              <a:t>(Mobile Browser) </a:t>
            </a:r>
            <a:r>
              <a:rPr lang="th-TH" dirty="0"/>
              <a:t>เป็น</a:t>
            </a:r>
            <a:r>
              <a:rPr lang="th-TH" dirty="0" smtClean="0"/>
              <a:t>เว็บบราวเซอร์</a:t>
            </a:r>
            <a:r>
              <a:rPr lang="th-TH" dirty="0"/>
              <a:t>ที่ได้รับการออกแบบสำหรับใช้กับอุปกรณ์อิเล็กทรอนกส์เคลื่อนที่ไร้สาย ได้รับการพัฒนาให้เป็น </a:t>
            </a:r>
            <a:r>
              <a:rPr lang="en-US" dirty="0"/>
              <a:t>Web 3.0 </a:t>
            </a:r>
            <a:r>
              <a:rPr lang="th-TH" dirty="0"/>
              <a:t>สามารถปรับรูปแบบการแสดงเนื้อหาบนเว็บให้เหมาะสมกับหน้าจอของแต่ละอุปกรณ์อิเล็กทรอนิกส์เคลื่อนที่ไร้สายได้ 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โมบายบราวเซอร์ </a:t>
            </a:r>
            <a:r>
              <a:rPr lang="th-TH" dirty="0"/>
              <a:t>ได้แก่</a:t>
            </a:r>
            <a:endParaRPr lang="en-US" dirty="0"/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05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Dolphin Browser HD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5D33BBBF-7928-4520-A259-6AACD29266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78" y="1960562"/>
            <a:ext cx="4284617" cy="38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6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Opera Mobile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BEB5B6AF-2833-4CCC-AFA8-D96B1729CE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02" y="2262459"/>
            <a:ext cx="3266531" cy="31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09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</TotalTime>
  <Words>360</Words>
  <Application>Microsoft Office PowerPoint</Application>
  <PresentationFormat>Custom</PresentationFormat>
  <Paragraphs>75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หน่วยที่ 6 ธุรกิจดิจิทัลโมบาย</vt:lpstr>
      <vt:lpstr>จุดประสงค์การเรียนรู้</vt:lpstr>
      <vt:lpstr>สมรรถนะประจำหน่วย</vt:lpstr>
      <vt:lpstr>ความนำ</vt:lpstr>
      <vt:lpstr>ความหมายของธุรกิจดิจิทัลโมบาย</vt:lpstr>
      <vt:lpstr>คุณลักษณะของแพล็ตฟอร์มระบบธุรกิจดิจิทัลโมบาย</vt:lpstr>
      <vt:lpstr>ช่องทางการทำธุรกรรมดิจิทัล โดยใช้โมบายบราวเซอร์</vt:lpstr>
      <vt:lpstr>Dolphin Browser HD</vt:lpstr>
      <vt:lpstr>Opera Mobile</vt:lpstr>
      <vt:lpstr>Firefox</vt:lpstr>
      <vt:lpstr>Ninesky</vt:lpstr>
      <vt:lpstr>Maxthon Mobile Web Browser</vt:lpstr>
      <vt:lpstr> Skyfire</vt:lpstr>
      <vt:lpstr>Angel</vt:lpstr>
      <vt:lpstr>Boat</vt:lpstr>
      <vt:lpstr>UC</vt:lpstr>
      <vt:lpstr>NetFront Life</vt:lpstr>
      <vt:lpstr>ตัวอย่างการทำธุรกิจดิจิทัลโมบาย</vt:lpstr>
      <vt:lpstr>แนวทางการประยุกต์เทคโนโลยีสำหรับธุรกิจดิจิทัลโมบาย</vt:lpstr>
      <vt:lpstr>ตัวอย่างนวัตกรรมธุรกิจดิจิทัลโมบาย</vt:lpstr>
      <vt:lpstr>ตัวอย่างนวัตกรรมธุรกิจดิจิทัลโมบาย</vt:lpstr>
      <vt:lpstr>สาระสำคัญประจำหน่วย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6 ธุรกิจดิจิทัลโมบาย</dc:title>
  <dc:creator>admin</dc:creator>
  <cp:lastModifiedBy>SSw</cp:lastModifiedBy>
  <cp:revision>2</cp:revision>
  <dcterms:created xsi:type="dcterms:W3CDTF">2020-08-10T03:05:08Z</dcterms:created>
  <dcterms:modified xsi:type="dcterms:W3CDTF">2020-08-11T23:25:13Z</dcterms:modified>
</cp:coreProperties>
</file>