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259B-C459-4C7E-97C9-CE40EB2ECE04}" type="datetimeFigureOut">
              <a:rPr lang="th-TH" smtClean="0"/>
              <a:t>09/05/65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CB8F-5385-4702-BEA8-2EFF44570D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1571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259B-C459-4C7E-97C9-CE40EB2ECE04}" type="datetimeFigureOut">
              <a:rPr lang="th-TH" smtClean="0"/>
              <a:t>09/05/65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CB8F-5385-4702-BEA8-2EFF44570D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278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259B-C459-4C7E-97C9-CE40EB2ECE04}" type="datetimeFigureOut">
              <a:rPr lang="th-TH" smtClean="0"/>
              <a:t>09/05/65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CB8F-5385-4702-BEA8-2EFF44570D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048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259B-C459-4C7E-97C9-CE40EB2ECE04}" type="datetimeFigureOut">
              <a:rPr lang="th-TH" smtClean="0"/>
              <a:t>09/05/65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CB8F-5385-4702-BEA8-2EFF44570D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9129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259B-C459-4C7E-97C9-CE40EB2ECE04}" type="datetimeFigureOut">
              <a:rPr lang="th-TH" smtClean="0"/>
              <a:t>09/05/65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CB8F-5385-4702-BEA8-2EFF44570D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5873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259B-C459-4C7E-97C9-CE40EB2ECE04}" type="datetimeFigureOut">
              <a:rPr lang="th-TH" smtClean="0"/>
              <a:t>09/05/65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CB8F-5385-4702-BEA8-2EFF44570D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291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259B-C459-4C7E-97C9-CE40EB2ECE04}" type="datetimeFigureOut">
              <a:rPr lang="th-TH" smtClean="0"/>
              <a:t>09/05/65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CB8F-5385-4702-BEA8-2EFF44570D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683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259B-C459-4C7E-97C9-CE40EB2ECE04}" type="datetimeFigureOut">
              <a:rPr lang="th-TH" smtClean="0"/>
              <a:t>09/05/65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CB8F-5385-4702-BEA8-2EFF44570D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560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259B-C459-4C7E-97C9-CE40EB2ECE04}" type="datetimeFigureOut">
              <a:rPr lang="th-TH" smtClean="0"/>
              <a:t>09/05/65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CB8F-5385-4702-BEA8-2EFF44570D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138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259B-C459-4C7E-97C9-CE40EB2ECE04}" type="datetimeFigureOut">
              <a:rPr lang="th-TH" smtClean="0"/>
              <a:t>09/05/65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CB8F-5385-4702-BEA8-2EFF44570D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8292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259B-C459-4C7E-97C9-CE40EB2ECE04}" type="datetimeFigureOut">
              <a:rPr lang="th-TH" smtClean="0"/>
              <a:t>09/05/65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CB8F-5385-4702-BEA8-2EFF44570D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0014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9259B-C459-4C7E-97C9-CE40EB2ECE04}" type="datetimeFigureOut">
              <a:rPr lang="th-TH" smtClean="0"/>
              <a:t>09/05/65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8CB8F-5385-4702-BEA8-2EFF44570D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454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11" descr="https://dw.lnwfile.com/_/dw/_raw/ge/ei/q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15" t="13314" r="3226" b="79985"/>
          <a:stretch/>
        </p:blipFill>
        <p:spPr bwMode="auto">
          <a:xfrm>
            <a:off x="9051413" y="1176735"/>
            <a:ext cx="683137" cy="31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1" descr="https://dw.lnwfile.com/_/dw/_raw/ge/ei/q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15" t="13314" r="3226" b="79985"/>
          <a:stretch/>
        </p:blipFill>
        <p:spPr bwMode="auto">
          <a:xfrm>
            <a:off x="9051413" y="2354277"/>
            <a:ext cx="683137" cy="31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RV8833 2 Channel DC Motor Driver Module | Makerfabs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28" t="18226" r="29953" b="20882"/>
          <a:stretch/>
        </p:blipFill>
        <p:spPr bwMode="auto">
          <a:xfrm>
            <a:off x="8103906" y="1958604"/>
            <a:ext cx="1012054" cy="116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RV8833 2 Channel DC Motor Driver Module | Makerfab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28" t="18226" r="29953" b="20882"/>
          <a:stretch/>
        </p:blipFill>
        <p:spPr bwMode="auto">
          <a:xfrm>
            <a:off x="8103906" y="752184"/>
            <a:ext cx="1012054" cy="116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duino Nano V3 Expansion Shield - Resistor Pa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98450" y="1096175"/>
            <a:ext cx="2751929" cy="206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3792" y="3943333"/>
            <a:ext cx="1431031" cy="1839897"/>
          </a:xfrm>
          <a:prstGeom prst="rect">
            <a:avLst/>
          </a:prstGeom>
        </p:spPr>
      </p:pic>
      <p:pic>
        <p:nvPicPr>
          <p:cNvPr id="1032" name="Picture 8" descr="https://dw.lnwfile.com/_/dw/_raw/ge/ei/q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2" t="42846" r="44853" b="11260"/>
          <a:stretch/>
        </p:blipFill>
        <p:spPr bwMode="auto">
          <a:xfrm>
            <a:off x="1138389" y="2865235"/>
            <a:ext cx="2208784" cy="215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Elbow Connector 6"/>
          <p:cNvCxnSpPr/>
          <p:nvPr/>
        </p:nvCxnSpPr>
        <p:spPr>
          <a:xfrm flipV="1">
            <a:off x="3058388" y="2387600"/>
            <a:ext cx="1706652" cy="558801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2636520" y="2311517"/>
            <a:ext cx="2128520" cy="634883"/>
          </a:xfrm>
          <a:prstGeom prst="bentConnector3">
            <a:avLst>
              <a:gd name="adj1" fmla="val 83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6200000" flipV="1">
            <a:off x="6296660" y="3462020"/>
            <a:ext cx="645160" cy="467360"/>
          </a:xfrm>
          <a:prstGeom prst="bentConnector3">
            <a:avLst>
              <a:gd name="adj1" fmla="val 9960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0800000">
            <a:off x="5699761" y="2946401"/>
            <a:ext cx="684043" cy="426719"/>
          </a:xfrm>
          <a:prstGeom prst="bentConnector3">
            <a:avLst>
              <a:gd name="adj1" fmla="val 7005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>
            <a:off x="6078937" y="3504114"/>
            <a:ext cx="725705" cy="514167"/>
          </a:xfrm>
          <a:prstGeom prst="bentConnector3">
            <a:avLst>
              <a:gd name="adj1" fmla="val 3099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5698004" y="2997200"/>
            <a:ext cx="515290" cy="506915"/>
          </a:xfrm>
          <a:prstGeom prst="bentConnector3">
            <a:avLst>
              <a:gd name="adj1" fmla="val 25354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6200000" flipV="1">
            <a:off x="5832393" y="2901231"/>
            <a:ext cx="1285663" cy="897637"/>
          </a:xfrm>
          <a:prstGeom prst="bentConnector3">
            <a:avLst>
              <a:gd name="adj1" fmla="val 98206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16200000" flipV="1">
            <a:off x="5780963" y="2788841"/>
            <a:ext cx="1444402" cy="953517"/>
          </a:xfrm>
          <a:prstGeom prst="bentConnector3">
            <a:avLst>
              <a:gd name="adj1" fmla="val 99942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rot="16200000" flipV="1">
            <a:off x="5763875" y="2695553"/>
            <a:ext cx="1559032" cy="1025462"/>
          </a:xfrm>
          <a:prstGeom prst="bentConnector3">
            <a:avLst>
              <a:gd name="adj1" fmla="val 98876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16200000" flipV="1">
            <a:off x="5360308" y="2200093"/>
            <a:ext cx="2421934" cy="1153480"/>
          </a:xfrm>
          <a:prstGeom prst="bentConnector3">
            <a:avLst>
              <a:gd name="adj1" fmla="val 98872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Left Bracket 83"/>
          <p:cNvSpPr/>
          <p:nvPr/>
        </p:nvSpPr>
        <p:spPr>
          <a:xfrm>
            <a:off x="7724823" y="1262102"/>
            <a:ext cx="407357" cy="1229887"/>
          </a:xfrm>
          <a:prstGeom prst="leftBracket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91" name="Elbow Connector 90"/>
          <p:cNvCxnSpPr>
            <a:stCxn id="84" idx="1"/>
          </p:cNvCxnSpPr>
          <p:nvPr/>
        </p:nvCxnSpPr>
        <p:spPr>
          <a:xfrm rot="10800000" flipV="1">
            <a:off x="5994535" y="1877045"/>
            <a:ext cx="1730288" cy="434471"/>
          </a:xfrm>
          <a:prstGeom prst="bentConnector3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 rot="10800000" flipV="1">
            <a:off x="3700781" y="443018"/>
            <a:ext cx="5350632" cy="2503381"/>
          </a:xfrm>
          <a:prstGeom prst="bentConnector3">
            <a:avLst>
              <a:gd name="adj1" fmla="val 9599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rot="10800000" flipV="1">
            <a:off x="9037322" y="828366"/>
            <a:ext cx="1012052" cy="221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10800000">
            <a:off x="9022081" y="2019301"/>
            <a:ext cx="1049771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/>
          <p:nvPr/>
        </p:nvCxnSpPr>
        <p:spPr>
          <a:xfrm rot="10800000">
            <a:off x="9022081" y="443013"/>
            <a:ext cx="1049771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/>
          <p:nvPr/>
        </p:nvCxnSpPr>
        <p:spPr>
          <a:xfrm rot="5400000" flipH="1" flipV="1">
            <a:off x="9261231" y="1231155"/>
            <a:ext cx="1576291" cy="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/>
          <p:nvPr/>
        </p:nvCxnSpPr>
        <p:spPr>
          <a:xfrm rot="10800000" flipV="1">
            <a:off x="2636524" y="279247"/>
            <a:ext cx="7680957" cy="2024720"/>
          </a:xfrm>
          <a:prstGeom prst="bentConnector3">
            <a:avLst>
              <a:gd name="adj1" fmla="val 9980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 rot="5400000">
            <a:off x="8661017" y="655049"/>
            <a:ext cx="2039817" cy="1273112"/>
          </a:xfrm>
          <a:prstGeom prst="bentConnector3">
            <a:avLst>
              <a:gd name="adj1" fmla="val 9931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/>
          <p:nvPr/>
        </p:nvCxnSpPr>
        <p:spPr>
          <a:xfrm rot="10800000" flipV="1">
            <a:off x="9065595" y="606780"/>
            <a:ext cx="1274174" cy="482879"/>
          </a:xfrm>
          <a:prstGeom prst="bentConnector3">
            <a:avLst>
              <a:gd name="adj1" fmla="val 215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1028"/>
          <p:cNvSpPr/>
          <p:nvPr/>
        </p:nvSpPr>
        <p:spPr>
          <a:xfrm>
            <a:off x="2407919" y="4319453"/>
            <a:ext cx="939253" cy="70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38" name="Elbow Connector 137"/>
          <p:cNvCxnSpPr/>
          <p:nvPr/>
        </p:nvCxnSpPr>
        <p:spPr>
          <a:xfrm rot="10800000" flipV="1">
            <a:off x="6001711" y="2307640"/>
            <a:ext cx="2181036" cy="70326"/>
          </a:xfrm>
          <a:prstGeom prst="bentConnector3">
            <a:avLst>
              <a:gd name="adj1" fmla="val 37772"/>
            </a:avLst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/>
          <p:nvPr/>
        </p:nvCxnSpPr>
        <p:spPr>
          <a:xfrm rot="10800000">
            <a:off x="5996313" y="2025739"/>
            <a:ext cx="2195218" cy="137459"/>
          </a:xfrm>
          <a:prstGeom prst="bentConnector3">
            <a:avLst>
              <a:gd name="adj1" fmla="val 37157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/>
          <p:nvPr/>
        </p:nvCxnSpPr>
        <p:spPr>
          <a:xfrm rot="10800000" flipV="1">
            <a:off x="5980352" y="1119024"/>
            <a:ext cx="2182282" cy="817257"/>
          </a:xfrm>
          <a:prstGeom prst="bentConnector3">
            <a:avLst>
              <a:gd name="adj1" fmla="val 65713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/>
          <p:nvPr/>
        </p:nvCxnSpPr>
        <p:spPr>
          <a:xfrm rot="10800000" flipV="1">
            <a:off x="5980353" y="944238"/>
            <a:ext cx="2231920" cy="895873"/>
          </a:xfrm>
          <a:prstGeom prst="bentConnector3">
            <a:avLst>
              <a:gd name="adj1" fmla="val 70485"/>
            </a:avLst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60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30" y="190017"/>
            <a:ext cx="10356814" cy="621408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575" y="4809067"/>
            <a:ext cx="2657439" cy="159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1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cbc2201a-ad2a-4244-9fd3-a8c1fe9bb13d" Revision="1" Stencil="System.MyShapes" StencilVersion="1.0"/>
</Control>
</file>

<file path=customXml/itemProps1.xml><?xml version="1.0" encoding="utf-8"?>
<ds:datastoreItem xmlns:ds="http://schemas.openxmlformats.org/officeDocument/2006/customXml" ds:itemID="{F43773CE-7B46-485F-B757-454DBD32588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13101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ธนบดี บุหลันศรีชาติ (THANABADEE BURUNSEECHART)</dc:creator>
  <cp:lastModifiedBy>Somkiat Jaidee</cp:lastModifiedBy>
  <cp:revision>10</cp:revision>
  <dcterms:created xsi:type="dcterms:W3CDTF">2020-10-10T03:03:50Z</dcterms:created>
  <dcterms:modified xsi:type="dcterms:W3CDTF">2022-05-18T02:20:09Z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