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684BC8-999A-1434-D2CD-CBF2CE921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4DF259E-090B-5CE4-5A69-AAD6BFB7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15E03FA-7AD2-C4CE-6215-24D28F04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DBD906B-4862-C394-9C20-E40F9D23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3767AC-68F5-6E5A-6C3C-8D929BEC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7521BA7-EF3F-B678-6AA0-EACEE7AD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39888F1-B5A0-17E2-863C-EA1819FB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DB6216F-2DAC-6304-DFF4-9FE04502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5133E4-FBEF-3BA5-CCDE-727462A0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8F72F2E-E929-5AB1-EEF8-0AE0B6EC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33EFBB5-9921-89F5-5C69-A814520A5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07E99B8-7B89-83C1-AEE5-BA043ECF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BCDC90-AB15-0F26-CFFF-1044D19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B79D39-3D1C-6E47-3769-58AFF0E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C63411-3B5E-C8F7-6D9C-D33A007D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95499B-382E-626B-D4E6-6895E406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171BB08-8158-6DCA-877B-19A11F16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5DB0AE-916A-E6AE-82BD-D8F12311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8061FA5-BA68-E14A-2185-4975EFD4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69A48CF-D8FE-E48A-BBF8-7677EEC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C5DB9F3-F41C-9510-3719-45402823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A190355-1D81-79F4-3763-EE50E839C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261D8D2-6E5C-7807-4065-26DB70D1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C5E85DE-DE55-BE1E-DA6D-AF5B8BA4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E5562A8-B2DC-7B9E-4F59-DD9811F2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CC6DE0-36D3-9EA1-ABF5-0E3F29EC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E1DB7D7-A046-030B-C916-42C306920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E9FA94E-A89D-A6C7-ADE7-76149CF6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2E7D14A-29D8-45E4-64D1-DCF4C655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02BEE48-DDF5-F9B5-AA55-17EE9256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06C94B2-3EAE-DBCA-C461-B8A65FFF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B02393-1486-C768-7FE6-2C9518F8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3BB51B-28B4-3CA8-A074-BE85397B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2B7202B-E45D-33E2-C15D-C34276C9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7870D15-CB23-4662-E0F2-D8BFF7DA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01255E4-E305-9940-E227-D4F71C2DD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55513F2D-0D33-CA4A-A1D3-4EAD58FC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7EFAC9CB-AE0C-AC17-AEF6-FF18ADE2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DC64DE6-B144-5C1B-1C45-8B179A42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3A61D7-6A4B-8E2F-0AC5-A4191B3D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6838F10-B814-0A70-5AC7-C7EBE636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A9BDCB9-EFFD-2628-78A4-79391B35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F59D01A-9317-91B5-A50E-C9DFE92D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D04558D-2716-54F8-0D29-7B54266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E876DC2-E34D-737D-F287-7AD75766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BF1C464-D9DE-0350-5D80-E56A25F5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779B6C-ED94-A90F-F986-B4450F37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77009E3-D04A-1729-7126-712AF364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64D13C5-8AD6-475C-4A47-D1F78AAC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98BB6AE-482B-EF84-5EC9-8435051A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E5ECD27-5E8C-4687-88EB-416AACF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C17679-697D-D6EE-660A-4B47D88B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DEB464-0C42-9C81-7A5F-85F22D5A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38C1D72C-9011-2CA1-B306-C68A0A9D4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B6E5DEC-F731-488A-4188-7EB93CE3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F0EA3BE-2680-EE41-FEC5-0E5938DD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FA2862F-1C67-3279-8555-BB563511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ED4F3E2-9961-C655-E70D-5543B85A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E695F4A-30C2-5440-CF28-302E007C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2A71A51-3167-E157-734C-8597946B3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7C1C6D0-9046-2E2D-C83B-6285DDB43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304D-6ABE-4783-BDC1-9721508199B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5A2CE6-CD14-3720-E5EC-E0E407DE0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8230C9B-AD40-49F0-ACF5-DC9887CB8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D840-7DE0-4470-9118-26E078C3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89F234-EF8B-25CE-275C-F4F292ACB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  <a:t>LAB3 </a:t>
            </a:r>
            <a:b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</a:br>
            <a:r>
              <a:rPr lang="th-TH" b="1" dirty="0">
                <a:latin typeface="TH Baijam" panose="02000506000000020004" pitchFamily="2" charset="-34"/>
                <a:cs typeface="TH Baijam" panose="02000506000000020004" pitchFamily="2" charset="-34"/>
              </a:rPr>
              <a:t>การรับค่าอุณหภูมิความชื้น </a:t>
            </a:r>
            <a:b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</a:br>
            <a:r>
              <a:rPr lang="th-TH" b="1" dirty="0">
                <a:latin typeface="TH Baijam" panose="02000506000000020004" pitchFamily="2" charset="-34"/>
                <a:cs typeface="TH Baijam" panose="02000506000000020004" pitchFamily="2" charset="-34"/>
              </a:rPr>
              <a:t>แสดงผลจอ </a:t>
            </a:r>
            <a:r>
              <a:rPr lang="en-US" b="1" dirty="0">
                <a:latin typeface="TH Baijam" panose="02000506000000020004" pitchFamily="2" charset="-34"/>
                <a:cs typeface="TH Baijam" panose="02000506000000020004" pitchFamily="2" charset="-34"/>
              </a:rPr>
              <a:t>LCD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95AAC03-012F-489A-3A6C-65F240AEB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ครูสมเกียรติ  ใจดี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599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0CD0EF-AA36-2D9B-EBD7-7A12097B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อุปกรณ์ที่ใช้ในการทดลอง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E173656-8623-D5CF-1496-0419D8C0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H Baijam" panose="02000506000000020004" pitchFamily="2" charset="-34"/>
                <a:cs typeface="TH Baijam" panose="02000506000000020004" pitchFamily="2" charset="-34"/>
              </a:rPr>
              <a:t>Arduino Nano</a:t>
            </a:r>
          </a:p>
          <a:p>
            <a:r>
              <a:rPr lang="en-US" sz="4000" dirty="0">
                <a:latin typeface="TH Baijam" panose="02000506000000020004" pitchFamily="2" charset="-34"/>
                <a:cs typeface="TH Baijam" panose="02000506000000020004" pitchFamily="2" charset="-34"/>
              </a:rPr>
              <a:t>Breadboard</a:t>
            </a:r>
          </a:p>
          <a:p>
            <a:r>
              <a:rPr lang="th-TH" sz="4000" dirty="0">
                <a:latin typeface="TH Baijam" panose="02000506000000020004" pitchFamily="2" charset="-34"/>
                <a:cs typeface="TH Baijam" panose="02000506000000020004" pitchFamily="2" charset="-34"/>
              </a:rPr>
              <a:t>จอ </a:t>
            </a:r>
            <a:r>
              <a:rPr lang="en-US" sz="4000" dirty="0">
                <a:latin typeface="TH Baijam" panose="02000506000000020004" pitchFamily="2" charset="-34"/>
                <a:cs typeface="TH Baijam" panose="02000506000000020004" pitchFamily="2" charset="-34"/>
              </a:rPr>
              <a:t>LCD 16x2</a:t>
            </a:r>
          </a:p>
          <a:p>
            <a:r>
              <a:rPr lang="th-TH" sz="4000" dirty="0">
                <a:latin typeface="TH Baijam" panose="02000506000000020004" pitchFamily="2" charset="-34"/>
                <a:cs typeface="TH Baijam" panose="02000506000000020004" pitchFamily="2" charset="-34"/>
              </a:rPr>
              <a:t>เซนเซอร์ </a:t>
            </a:r>
            <a:r>
              <a:rPr lang="en-US" sz="4000" dirty="0">
                <a:latin typeface="TH Baijam" panose="02000506000000020004" pitchFamily="2" charset="-34"/>
                <a:cs typeface="TH Baijam" panose="02000506000000020004" pitchFamily="2" charset="-34"/>
              </a:rPr>
              <a:t>DHT22 </a:t>
            </a:r>
            <a:r>
              <a:rPr lang="th-TH" sz="4000" dirty="0">
                <a:latin typeface="TH Baijam" panose="02000506000000020004" pitchFamily="2" charset="-34"/>
                <a:cs typeface="TH Baijam" panose="02000506000000020004" pitchFamily="2" charset="-34"/>
              </a:rPr>
              <a:t>วัดอุณหภูมิและความชื้น</a:t>
            </a:r>
            <a:endParaRPr lang="en-US" sz="40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561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A36832-5932-D48B-B910-2894CFF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LAB3-1 </a:t>
            </a:r>
            <a:r>
              <a:rPr lang="th-TH" dirty="0"/>
              <a:t>ให้ต่อวงจร </a:t>
            </a:r>
            <a:r>
              <a:rPr lang="en-US" dirty="0"/>
              <a:t>Arduino Nano </a:t>
            </a:r>
            <a:r>
              <a:rPr lang="th-TH" dirty="0"/>
              <a:t>เข้ากับจอ </a:t>
            </a:r>
            <a:r>
              <a:rPr lang="en-US" dirty="0"/>
              <a:t>LCD</a:t>
            </a:r>
          </a:p>
        </p:txBody>
      </p:sp>
      <p:sp>
        <p:nvSpPr>
          <p:cNvPr id="11" name="ตัวแทนเนื้อหา 10">
            <a:extLst>
              <a:ext uri="{FF2B5EF4-FFF2-40B4-BE49-F238E27FC236}">
                <a16:creationId xmlns:a16="http://schemas.microsoft.com/office/drawing/2014/main" id="{6CD2338A-F765-3785-E275-2CD557B3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637520" cy="46453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&lt;LiquidCrystal_I2C.h&gt;  /*include LCD I2C Library*/</a:t>
            </a:r>
          </a:p>
          <a:p>
            <a:pPr marL="0" indent="0">
              <a:buNone/>
            </a:pPr>
            <a:r>
              <a:rPr lang="en-US" dirty="0"/>
              <a:t>LiquidCrystal_I2C lcd(0x27,16,2);  /*I2C scanned address defined + I2C screen size*/</a:t>
            </a:r>
          </a:p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lcd.init</a:t>
            </a:r>
            <a:r>
              <a:rPr lang="en-US" dirty="0"/>
              <a:t>();  /*LCD display initialized*/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lcd.clear</a:t>
            </a:r>
            <a:r>
              <a:rPr lang="en-US" dirty="0"/>
              <a:t>();     /*Clear LCD Display*/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lcd.backlight</a:t>
            </a:r>
            <a:r>
              <a:rPr lang="en-US" dirty="0"/>
              <a:t>();      /*Turn ON LCD Backlight*/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lcd.setCursor</a:t>
            </a:r>
            <a:r>
              <a:rPr lang="en-US" dirty="0"/>
              <a:t>(2,0);   /*Set cursor to Row 1*/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lcd.print</a:t>
            </a:r>
            <a:r>
              <a:rPr lang="en-US" dirty="0"/>
              <a:t>("I2C LCD Nano"); /*print text on LCD*/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lcd.setCursor</a:t>
            </a:r>
            <a:r>
              <a:rPr lang="en-US" dirty="0"/>
              <a:t>(2,1);   /*set cursor on row 2*/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lcd.print</a:t>
            </a:r>
            <a:r>
              <a:rPr lang="en-US" dirty="0"/>
              <a:t>("Linuxhint.com"); /*print message on LCD*/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9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685855-57E0-F4C5-F6CD-0FA1D8BD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วิธีการต่ออุปกรณ์  สอนใช้งาน </a:t>
            </a:r>
            <a:r>
              <a:rPr lang="en-US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Arduino </a:t>
            </a:r>
            <a: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ควบคุม </a:t>
            </a:r>
            <a:r>
              <a:rPr lang="en-US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Servo Motor 0-180 </a:t>
            </a:r>
            <a: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องศา</a:t>
            </a:r>
            <a:b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</a:br>
            <a:r>
              <a:rPr lang="en-US" sz="3600" dirty="0">
                <a:solidFill>
                  <a:srgbClr val="333333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SG90 Servo Motor -&gt; Arduino uno r3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9B00C98-0B31-54A8-A342-D7CC2401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สายสีน้ำตาล -&gt; </a:t>
            </a:r>
            <a:r>
              <a:rPr lang="en-US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GND</a:t>
            </a:r>
            <a:endParaRPr lang="en-US" b="0" i="0" dirty="0">
              <a:solidFill>
                <a:srgbClr val="555555"/>
              </a:solidFill>
              <a:effectLst/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สายสีแดง -&gt; 5</a:t>
            </a:r>
            <a:r>
              <a:rPr lang="en-US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V</a:t>
            </a:r>
            <a:endParaRPr lang="en-US" b="0" i="0" dirty="0">
              <a:solidFill>
                <a:srgbClr val="555555"/>
              </a:solidFill>
              <a:effectLst/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สายสีส้ม -&gt; ขา2</a:t>
            </a:r>
            <a:endParaRPr lang="th-TH" b="0" i="0" dirty="0">
              <a:solidFill>
                <a:srgbClr val="555555"/>
              </a:solidFill>
              <a:effectLst/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0AABE4-9C2F-4E5B-9F68-9ADD0946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70" y="2155409"/>
            <a:ext cx="7441298" cy="42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5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449D92-8D3F-F584-F7CE-FA1724FE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LAB3-2 </a:t>
            </a:r>
            <a:r>
              <a:rPr lang="th-TH" dirty="0"/>
              <a:t>ให้รับค่า </a:t>
            </a:r>
            <a:r>
              <a:rPr lang="en-US" dirty="0"/>
              <a:t>DHT22 </a:t>
            </a:r>
            <a:r>
              <a:rPr lang="th-TH" dirty="0"/>
              <a:t>แสดงผลที่ </a:t>
            </a:r>
            <a:r>
              <a:rPr lang="en-US" dirty="0"/>
              <a:t>Serial Monitor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0E6C774-45CF-9B0D-64CA-73B077EF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#include "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DHT.h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DHT 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void setup(){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Serial.begin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(9600);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Serial.println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Serial.println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("Status\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tHumidity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 (%)\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tTemperature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 (C)\t(F)");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dht.setup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(2); // data pin 2</a:t>
            </a: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void loop(){</a:t>
            </a: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delay(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dht.getMinimumSamplingPeriod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float humidity = 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dht.getHumidity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(); // </a:t>
            </a:r>
            <a:r>
              <a:rPr lang="th-TH" sz="2000" dirty="0">
                <a:latin typeface="TH Baijam" panose="02000506000000020004" pitchFamily="2" charset="-34"/>
                <a:cs typeface="TH Baijam" panose="02000506000000020004" pitchFamily="2" charset="-34"/>
              </a:rPr>
              <a:t>ดึงค่าความชื้น</a:t>
            </a: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float temperature = 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dht.getTemperature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(); // </a:t>
            </a:r>
            <a:r>
              <a:rPr lang="th-TH" sz="2000" dirty="0">
                <a:latin typeface="TH Baijam" panose="02000506000000020004" pitchFamily="2" charset="-34"/>
                <a:cs typeface="TH Baijam" panose="02000506000000020004" pitchFamily="2" charset="-34"/>
              </a:rPr>
              <a:t>ดึงค่าอุณหภูมิ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dht.getStatusString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());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("\t");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(humidity, 1);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("\t\t");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(temperature, 1);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("\t\t");</a:t>
            </a:r>
          </a:p>
          <a:p>
            <a:pPr marL="0" indent="0">
              <a:buNone/>
            </a:pP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Serial.println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US" sz="2000" dirty="0" err="1">
                <a:latin typeface="TH Baijam" panose="02000506000000020004" pitchFamily="2" charset="-34"/>
                <a:cs typeface="TH Baijam" panose="02000506000000020004" pitchFamily="2" charset="-34"/>
              </a:rPr>
              <a:t>dht.toFahrenheit</a:t>
            </a: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(temperature), 1);</a:t>
            </a:r>
          </a:p>
          <a:p>
            <a:pPr marL="0" indent="0">
              <a:buNone/>
            </a:pPr>
            <a:r>
              <a:rPr lang="en-US" sz="2000" dirty="0">
                <a:latin typeface="TH Baijam" panose="02000506000000020004" pitchFamily="2" charset="-34"/>
                <a:cs typeface="TH Baijam" panose="02000506000000020004" pitchFamily="2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5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11DDDB-1226-200F-7743-91771AD3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</a:t>
            </a:r>
            <a:endParaRPr lang="en-US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E6A1383-8BE3-B340-C257-299A31D8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476" y="1825625"/>
            <a:ext cx="5245047" cy="4351338"/>
          </a:xfrm>
        </p:spPr>
      </p:pic>
    </p:spTree>
    <p:extLst>
      <p:ext uri="{BB962C8B-B14F-4D97-AF65-F5344CB8AC3E}">
        <p14:creationId xmlns:p14="http://schemas.microsoft.com/office/powerpoint/2010/main" val="344968590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361</Words>
  <Application>Microsoft Office PowerPoint</Application>
  <PresentationFormat>แบบจอกว้าง</PresentationFormat>
  <Paragraphs>48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 Baijam</vt:lpstr>
      <vt:lpstr>ธีมของ Office</vt:lpstr>
      <vt:lpstr>LAB3  การรับค่าอุณหภูมิความชื้น  แสดงผลจอ LCD</vt:lpstr>
      <vt:lpstr>อุปกรณ์ที่ใช้ในการทดลอง</vt:lpstr>
      <vt:lpstr>LAB3-1 ให้ต่อวงจร Arduino Nano เข้ากับจอ LCD</vt:lpstr>
      <vt:lpstr>วิธีการต่ออุปกรณ์  สอนใช้งาน Arduino ควบคุม Servo Motor 0-180 องศา SG90 Servo Motor -&gt; Arduino uno r3</vt:lpstr>
      <vt:lpstr>LAB3-2 ให้รับค่า DHT22 แสดงผลที่ Serial Monitor</vt:lpstr>
      <vt:lpstr>ผลลัพธ์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 การรับค่าอุณหภูมิความชื้น  แสดงผลจอ LCD</dc:title>
  <dc:creator>Somkiat Jaidee</dc:creator>
  <cp:lastModifiedBy>Somkiat Jaidee</cp:lastModifiedBy>
  <cp:revision>3</cp:revision>
  <dcterms:created xsi:type="dcterms:W3CDTF">2023-06-26T02:58:34Z</dcterms:created>
  <dcterms:modified xsi:type="dcterms:W3CDTF">2023-06-27T06:55:21Z</dcterms:modified>
</cp:coreProperties>
</file>