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351E591-AF1D-AE77-FFB4-F94F722E9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E0BAEA0-0ADE-173C-D091-B1A1D8E8D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D7AF5E2-6D6E-7E19-F237-F53F6A4C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D173-553B-4C96-8F59-8CE242B0A8A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F611FF5-F038-91B0-4AE8-03373748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25B4D65-EB25-2310-F20F-36D44FA8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992-1243-43B9-AACF-354551EC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A1D8EC3-387E-6B09-570C-98979CA0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2E31407-C347-E82B-2966-169785EF9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7EA939B-8785-BA91-53E1-3413F167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D173-553B-4C96-8F59-8CE242B0A8A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A936969-28ED-9D61-EA1A-17D88CE8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2E65842-655B-7506-F185-7895FF71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992-1243-43B9-AACF-354551EC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6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5040F5C2-911C-5DB0-F534-F279F4B21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EEC6BFE-968D-452D-1890-9896A1A5E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4EFE1F4-A21B-0C0E-D9B7-76F5589B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D173-553B-4C96-8F59-8CE242B0A8A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3EEC217-4E17-202D-E1B0-1B914833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A84CC96-F594-BA02-6444-2E4B2389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992-1243-43B9-AACF-354551EC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C5280F-E070-4A9B-6C83-4C5EA13E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2D687CE-9577-6C89-C27C-08F4855AE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7FCE361-9113-997E-2860-F71266C3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D173-553B-4C96-8F59-8CE242B0A8A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7DB6094-3D05-CC82-F0D3-E7B0D750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C2CF4C5-49FB-1E21-B5B5-50F9AF0B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992-1243-43B9-AACF-354551EC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1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2304A8-F86B-9ADF-DF82-93A975D7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8BB88C2-727C-DA1C-7D3D-D9795E7E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A400948-8713-9A8C-C711-14965414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D173-553B-4C96-8F59-8CE242B0A8A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5C51693-58C6-E3DA-2275-0ECFAA98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E4E8A29-3BF1-5BF6-2169-E327504F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992-1243-43B9-AACF-354551EC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6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2A6DC6F-3523-195E-2547-2B580DA0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8A6AA6B-9DDA-6D8B-3123-AE4E3EFED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B77214DC-E1E3-7EFC-60AC-F0A02482E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488ACEF-3BE4-F385-A9B2-17425C51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D173-553B-4C96-8F59-8CE242B0A8A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7B5DF52-7484-A7C5-4ED2-7BFE2633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71D75DB-8B94-C933-1534-56BB9D5E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992-1243-43B9-AACF-354551EC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0A86A7-7242-CBBE-4F68-A4075A8B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4567F36-D8A3-C8BD-46E3-2A45CB2E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97E3BC8-391F-14D3-4C1D-BF13B2CB4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C4AFD42-ABB8-0733-7A89-2434B0E54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AEB479E-23BB-F884-6DD4-DA9A889A3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9691A0B4-A14F-1F0A-CC59-A49B12E6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D173-553B-4C96-8F59-8CE242B0A8A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D9E2CBC-BA21-0BC0-CA60-C1E57114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FA47382B-2957-12BE-E681-69069F94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992-1243-43B9-AACF-354551EC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B9ECFCB-BCDF-01B5-6151-95DF8112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1965B00A-6105-91CF-6EA2-B9BC1591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D173-553B-4C96-8F59-8CE242B0A8A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A209F5F-9E7D-D610-6869-6E199937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5CD1B5CE-AEEC-7CD6-8A2F-8724C2B2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992-1243-43B9-AACF-354551EC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2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B760F565-D2CB-BA68-FA2F-0B6509B7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D173-553B-4C96-8F59-8CE242B0A8A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D6334EBE-A7D7-83A2-394B-6462CAFC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E3A5651-DE94-9512-3186-987AD311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992-1243-43B9-AACF-354551EC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5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5BE94D0-7B81-1151-0B4E-AB96B1A2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FC102EB-335A-59DD-8F3C-53254B10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D460844-3568-F566-3944-C24CF3ACE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0530831-C3D0-F38E-100D-1DE77C22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D173-553B-4C96-8F59-8CE242B0A8A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53257F-4051-4D0A-A07E-5133584A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EA4358E-3532-B352-BD7E-2CC3B360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992-1243-43B9-AACF-354551EC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944F4C3-42BD-7E32-8884-AA85B2F9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5308B0E7-51A8-0C7A-B4C9-F402B404B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7C9DA83-67B4-99E7-EE97-8AE93D69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FC4430B-D3A3-F125-8093-08996CD3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D173-553B-4C96-8F59-8CE242B0A8A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E19187A-7FEB-8567-79D3-D7F64D55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859CCDD-3927-6E78-140A-D9CEE4BD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992-1243-43B9-AACF-354551EC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98986320-C302-2A21-8742-B33772AB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C75FE90-02E8-CFB8-E978-98D605E1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A042CB1-3D04-3308-A0A2-F2A1618E2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D173-553B-4C96-8F59-8CE242B0A8A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D0DE01F-46D6-8C2C-6FCE-118676226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B6577A5-D33A-07ED-5E41-25BF829D9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6992-1243-43B9-AACF-354551EC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6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8C9EE41-DEB2-C2FF-F37F-890CBBBF4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TH Baijam" panose="02000506000000020004" pitchFamily="2" charset="-34"/>
                <a:cs typeface="TH Baijam" panose="02000506000000020004" pitchFamily="2" charset="-34"/>
              </a:rPr>
              <a:t>LAB4: </a:t>
            </a:r>
            <a:r>
              <a:rPr lang="th-TH" sz="6600" b="1" dirty="0">
                <a:latin typeface="TH Baijam" panose="02000506000000020004" pitchFamily="2" charset="-34"/>
                <a:cs typeface="TH Baijam" panose="02000506000000020004" pitchFamily="2" charset="-34"/>
              </a:rPr>
              <a:t>การใช้งาน </a:t>
            </a:r>
            <a:r>
              <a:rPr lang="en-US" sz="6600" b="1" dirty="0">
                <a:latin typeface="TH Baijam" panose="02000506000000020004" pitchFamily="2" charset="-34"/>
                <a:cs typeface="TH Baijam" panose="02000506000000020004" pitchFamily="2" charset="-34"/>
              </a:rPr>
              <a:t>Servo Motor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AB32233C-83E4-3294-F5AE-856128D69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2800" b="1" dirty="0">
                <a:latin typeface="TH Baijam" panose="02000506000000020004" pitchFamily="2" charset="-34"/>
                <a:cs typeface="TH Baijam" panose="02000506000000020004" pitchFamily="2" charset="-34"/>
              </a:rPr>
              <a:t>โดย ครูสมเกียรติ  ใจดี</a:t>
            </a:r>
          </a:p>
          <a:p>
            <a:r>
              <a:rPr lang="th-TH" sz="2800" b="1" dirty="0">
                <a:latin typeface="TH Baijam" panose="02000506000000020004" pitchFamily="2" charset="-34"/>
                <a:cs typeface="TH Baijam" panose="02000506000000020004" pitchFamily="2" charset="-34"/>
              </a:rPr>
              <a:t>สาขา เทคโนโลยีระบบสมองกลฝังตัว</a:t>
            </a:r>
          </a:p>
          <a:p>
            <a:r>
              <a:rPr lang="th-TH" sz="2800" b="1" dirty="0">
                <a:latin typeface="TH Baijam" panose="02000506000000020004" pitchFamily="2" charset="-34"/>
                <a:cs typeface="TH Baijam" panose="02000506000000020004" pitchFamily="2" charset="-34"/>
              </a:rPr>
              <a:t>โรงเรียนจิตรลดาวิชาชีพ สถาบันเทคโนโลยีจิตรลดา</a:t>
            </a:r>
            <a:endParaRPr lang="en-US" sz="2800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864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3685855-57E0-F4C5-F6CD-0FA1D8BD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3600" b="1" dirty="0">
                <a:solidFill>
                  <a:srgbClr val="00008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วิธีการต่ออุปกรณ์  สอนใช้งาน </a:t>
            </a:r>
            <a:r>
              <a:rPr lang="en-US" sz="3600" b="1" dirty="0">
                <a:solidFill>
                  <a:srgbClr val="00008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Arduino </a:t>
            </a:r>
            <a:r>
              <a:rPr lang="th-TH" sz="3600" b="1" dirty="0">
                <a:solidFill>
                  <a:srgbClr val="00008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ควบคุม </a:t>
            </a:r>
            <a:r>
              <a:rPr lang="en-US" sz="3600" b="1" dirty="0">
                <a:solidFill>
                  <a:srgbClr val="00008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Servo Motor 0-180 </a:t>
            </a:r>
            <a:r>
              <a:rPr lang="th-TH" sz="3600" b="1" dirty="0">
                <a:solidFill>
                  <a:srgbClr val="00008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องศา</a:t>
            </a:r>
            <a:br>
              <a:rPr lang="th-TH" sz="3600" b="1" dirty="0">
                <a:solidFill>
                  <a:srgbClr val="00008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</a:br>
            <a:r>
              <a:rPr lang="en-US" sz="3600" dirty="0">
                <a:solidFill>
                  <a:srgbClr val="333333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SG90 Servo Motor -&gt; Arduino uno r3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9B00C98-0B31-54A8-A342-D7CC2401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rgbClr val="333333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สายสีน้ำตาล -&gt; </a:t>
            </a:r>
            <a:r>
              <a:rPr lang="en-US" b="0" i="0" dirty="0">
                <a:solidFill>
                  <a:srgbClr val="333333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GND</a:t>
            </a:r>
            <a:endParaRPr lang="en-US" b="0" i="0" dirty="0">
              <a:solidFill>
                <a:srgbClr val="555555"/>
              </a:solidFill>
              <a:effectLst/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rgbClr val="333333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สายสีแดง -&gt; 5</a:t>
            </a:r>
            <a:r>
              <a:rPr lang="en-US" b="0" i="0" dirty="0">
                <a:solidFill>
                  <a:srgbClr val="333333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V</a:t>
            </a:r>
            <a:endParaRPr lang="en-US" b="0" i="0" dirty="0">
              <a:solidFill>
                <a:srgbClr val="555555"/>
              </a:solidFill>
              <a:effectLst/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rgbClr val="333333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สายสีส้ม -&gt; ขา</a:t>
            </a:r>
            <a:r>
              <a:rPr lang="en-US" b="0" i="0" dirty="0">
                <a:solidFill>
                  <a:srgbClr val="333333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dirty="0">
                <a:solidFill>
                  <a:srgbClr val="333333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9</a:t>
            </a:r>
            <a:endParaRPr lang="th-TH" b="0" i="0" dirty="0">
              <a:solidFill>
                <a:srgbClr val="555555"/>
              </a:solidFill>
              <a:effectLst/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D0AABE4-9C2F-4E5B-9F68-9ADD0946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47" y="2155409"/>
            <a:ext cx="7441298" cy="423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5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9F02D7-1F5E-B9D8-18BD-2D6A23D4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H Baijam" panose="02000506000000020004" pitchFamily="2" charset="-34"/>
                <a:cs typeface="TH Baijam" panose="02000506000000020004" pitchFamily="2" charset="-34"/>
              </a:rPr>
              <a:t>LAB4-1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การเขียนโปรแกรม 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Arduino Nano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ควบคุม 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Servo Motor</a:t>
            </a: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56FDA0BF-0FE0-2A73-B452-CDDD62DE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13" y="1503877"/>
            <a:ext cx="7653770" cy="49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5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9F02D7-1F5E-B9D8-18BD-2D6A23D4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H Baijam" panose="02000506000000020004" pitchFamily="2" charset="-34"/>
                <a:cs typeface="TH Baijam" panose="02000506000000020004" pitchFamily="2" charset="-34"/>
              </a:rPr>
              <a:t>LAB4-2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การเขียนโปรแกรมรับค่า </a:t>
            </a:r>
            <a:r>
              <a:rPr lang="en-US" sz="4000" b="0" i="0" dirty="0">
                <a:solidFill>
                  <a:srgbClr val="555555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potentiometer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myriad-pro"/>
              </a:rPr>
              <a:t>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ควบคุม 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Servo Motor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หมุนตามค่าที่รับมา</a:t>
            </a:r>
            <a:endParaRPr lang="en-US" sz="36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86A0E13-5A5B-E155-AA83-302F61F8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10" y="1429108"/>
            <a:ext cx="7102455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8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9F02D7-1F5E-B9D8-18BD-2D6A23D4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H Baijam" panose="02000506000000020004" pitchFamily="2" charset="-34"/>
                <a:cs typeface="TH Baijam" panose="02000506000000020004" pitchFamily="2" charset="-34"/>
              </a:rPr>
              <a:t>LAB4-2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การเขียนโปรแกรมรับค่า </a:t>
            </a:r>
            <a:r>
              <a:rPr lang="en-US" sz="4000" b="0" i="0" dirty="0">
                <a:solidFill>
                  <a:srgbClr val="555555"/>
                </a:solidFill>
                <a:effectLst/>
                <a:latin typeface="TH Baijam" panose="02000506000000020004" pitchFamily="2" charset="-34"/>
                <a:cs typeface="TH Baijam" panose="02000506000000020004" pitchFamily="2" charset="-34"/>
              </a:rPr>
              <a:t>potentiometer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myriad-pro"/>
              </a:rPr>
              <a:t>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ควบคุม 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Servo Motor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หมุนตามค่าที่รับมา</a:t>
            </a:r>
            <a:endParaRPr lang="en-US" sz="36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AE226326-698C-AE6D-9623-ECDC9DE6B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02"/>
          <a:stretch/>
        </p:blipFill>
        <p:spPr>
          <a:xfrm>
            <a:off x="1048258" y="1552258"/>
            <a:ext cx="10153142" cy="49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1137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99</Words>
  <Application>Microsoft Office PowerPoint</Application>
  <PresentationFormat>แบบจอกว้าง</PresentationFormat>
  <Paragraphs>11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myriad-pro</vt:lpstr>
      <vt:lpstr>TH Baijam</vt:lpstr>
      <vt:lpstr>ธีมของ Office</vt:lpstr>
      <vt:lpstr>LAB4: การใช้งาน Servo Motor</vt:lpstr>
      <vt:lpstr>วิธีการต่ออุปกรณ์  สอนใช้งาน Arduino ควบคุม Servo Motor 0-180 องศา SG90 Servo Motor -&gt; Arduino uno r3</vt:lpstr>
      <vt:lpstr>LAB4-1 การเขียนโปรแกรม Arduino Nano ควบคุม Servo Motor</vt:lpstr>
      <vt:lpstr>LAB4-2 การเขียนโปรแกรมรับค่า potentiometer ควบคุม Servo Motor หมุนตามค่าที่รับมา</vt:lpstr>
      <vt:lpstr>LAB4-2 การเขียนโปรแกรมรับค่า potentiometer ควบคุม Servo Motor หมุนตามค่าที่รับมา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LAB4: การใช้งาน Servo Motor</dc:title>
  <dc:creator>Somkiat Jaidee</dc:creator>
  <cp:lastModifiedBy>Somkiat Jaidee</cp:lastModifiedBy>
  <cp:revision>2</cp:revision>
  <dcterms:created xsi:type="dcterms:W3CDTF">2023-06-27T06:50:52Z</dcterms:created>
  <dcterms:modified xsi:type="dcterms:W3CDTF">2023-06-27T09:09:14Z</dcterms:modified>
</cp:coreProperties>
</file>