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2DE481-615A-027D-E501-AF99DB4AB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87CC223-3BE5-F31C-69FF-CFD327768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D278469-7A10-36A2-DF76-484B35E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E5FB46-173A-651B-D2B4-168B3049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8FA59C-972B-16E7-33CD-DF29B040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CBB7A3-F4F8-0B20-9A86-8A0C581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59BE391-DF07-21F7-8F8A-08DE93D0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386A6BD-04B0-5DF8-B8A5-EA0A69B1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E3D0CD4-D938-264B-451A-0E6BED47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B651DF-17F7-E1CC-4AE3-4EE7713B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D17A5AD-DCB4-A33D-BCAC-9EE2D1687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5378FAA-4CEE-1B31-BCC6-F4BAC34D0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ACE4BE-8E86-EEE1-0417-83C6EB0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11CC8E7-2672-4458-79F1-A61E9B60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52130F-E634-A090-8366-86B1DE45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5BBFB0-45E0-E24F-E368-912ECB27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DEA935-18FC-E120-9881-027001FB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D2BE54-C00F-12C1-9C78-7C9CB348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48DBE4A-0E71-821F-A80B-439ABDA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AD455FF-A6BD-5107-E84E-05E2BDA9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E19FFAF-99A4-7FDD-4B80-19A8739F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9DD2EB-49B0-E315-0A59-EA0641CD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5F2255-4344-D826-5D49-BEE29027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461E316-E36A-9489-2A7A-018B5911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6A9C8C9-3C52-90B1-3E26-541E25E1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CCCF3AC-8A27-EC02-F366-67CA54B8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0ECD136-8D0C-5D18-440C-88A33B3A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A98B21F-F0E8-0DF2-A501-4B0FED53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786CCE6-70BA-829B-9673-FFE8849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F4F40CA-1DD7-7F83-8455-D193E7F8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D1ADBE0-4424-0258-2724-479FFDAB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3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D4D647-0C63-EDEE-E4B6-1B7083DB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B7DC441-8EBC-89F6-18C9-29FDAB55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5506AF1-F7E7-F200-58E2-96BF2270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6960A38-3EE4-DF1A-FF3E-63C6863A4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429C039-16A6-DB05-436C-DA5083C8A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B6C7D55-2931-8FD8-A74F-85092953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9E7A6E8-3488-AB89-CAA6-F5EAD36A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7B421AB-795C-4692-01FF-FDDF21EF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0A464D-C835-36BE-53ED-1A548E78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3D67AAD-DD91-7569-966E-0A8FA5DB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C6C1C9C-C150-72D9-AA82-4681D49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DC688EF-3E25-8FEE-3590-F8094C46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06EC08E-5943-CBD8-F2C9-A6D22B2C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EE363CC-A8D1-7996-4A24-85D2DDB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10C1F0B-AC03-3EFB-A963-92091329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F950DD-A7E6-526B-BFD2-EAAB745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DC5C930-17E5-0609-E6F2-06BEF5B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F3FF6E5-12EC-7DA0-98D2-1198FE335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C3550C5-987B-FBBC-4C9D-37A9B238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8E3C044-FA88-EDCE-9D38-F551CD98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B32E529-958A-D417-D3B0-1A633EF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D2F4A7-DD15-28BA-9542-4B5EA934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F8951AF-C681-CDE1-DC06-A181279B4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6CC8CA0-0DC4-5B97-3699-1447F4F6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8754078-92C4-7C5B-3D55-854B24E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7393E94-C749-08E2-DBE6-1C459F86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56A3202-1BE6-301B-624C-735E2CB0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1994729-0EEE-9664-F5DB-A06DF48B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CAB7DF2-8D2A-3147-C502-EE7B8452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EF7F6F-4F95-70E6-ECE7-0A0D4D780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6973-95B9-4613-96CD-BB12FF0952BB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BDF4B74-0F5E-9039-B774-2965293B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563105-0C64-CFE6-136F-4D51FA32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4D1C-F29B-4D4F-B582-626EBFD49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81ABF3-95D8-A734-CF08-DDA6578C6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ฟังก์ชันการใช้งานพื้นฐาน</a:t>
            </a:r>
            <a:endParaRPr lang="en-US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907F9AF-25D0-0AE5-BE5D-25ABAC253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600" b="1" dirty="0"/>
              <a:t>อ.สมเกียรติ  ใจดี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9561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4C8C41-8A87-16D8-EB7D-3191ADDE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H Baijam" panose="02000506000000020004" pitchFamily="2" charset="-34"/>
                <a:cs typeface="TH Baijam" panose="02000506000000020004" pitchFamily="2" charset="-34"/>
              </a:rPr>
              <a:t>Digital I/O </a:t>
            </a:r>
            <a:r>
              <a:rPr lang="th-TH" sz="4000" b="1" dirty="0">
                <a:latin typeface="TH Baijam" panose="02000506000000020004" pitchFamily="2" charset="-34"/>
                <a:cs typeface="TH Baijam" panose="02000506000000020004" pitchFamily="2" charset="-34"/>
              </a:rPr>
              <a:t>กำหนดโหมดการทำงาน อ่านค่าและส่งสัญญาณ</a:t>
            </a:r>
            <a:endParaRPr lang="en-US" sz="4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484B69C-4F1D-1D6D-B4AA-360BBB13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25625"/>
            <a:ext cx="1087754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b="1" dirty="0" err="1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pinMode</a:t>
            </a:r>
            <a:r>
              <a:rPr lang="en-US" sz="4300" b="1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();   </a:t>
            </a: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การกำหนดโหมดของขาสัญญาณ</a:t>
            </a:r>
          </a:p>
          <a:p>
            <a:pPr marL="0" indent="0">
              <a:buNone/>
            </a:pP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 </a:t>
            </a:r>
            <a:r>
              <a:rPr lang="en-US" sz="4300" b="1" dirty="0" err="1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pinMode</a:t>
            </a:r>
            <a:r>
              <a:rPr lang="en-US" sz="4300" b="1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(pin, mode);</a:t>
            </a:r>
          </a:p>
          <a:p>
            <a:pPr marL="0" indent="0">
              <a:buNone/>
            </a:pP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	pin </a:t>
            </a: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คือ ขาสัญญาณดิจิตอลระบุเป็นหมายเลขขา</a:t>
            </a:r>
          </a:p>
          <a:p>
            <a:pPr marL="0" indent="0">
              <a:buNone/>
            </a:pP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   	</a:t>
            </a: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mode </a:t>
            </a: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คือ โหมดการทำงาน ได้ </a:t>
            </a: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3 </a:t>
            </a: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โหมด คือ</a:t>
            </a:r>
            <a:r>
              <a:rPr lang="th-TH" sz="30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</a:t>
            </a:r>
            <a:r>
              <a:rPr lang="en-US" sz="30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INPUT, OUTPUT, INPUT_PULLUP</a:t>
            </a:r>
          </a:p>
          <a:p>
            <a:pPr marL="0" indent="0">
              <a:buNone/>
            </a:pPr>
            <a:endParaRPr lang="en-US" sz="4300" dirty="0">
              <a:latin typeface="TH Baijam" panose="02000506000000020004" pitchFamily="2" charset="-34"/>
              <a:ea typeface="Tahoma" panose="020B0604030504040204" pitchFamily="34" charset="0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 </a:t>
            </a:r>
            <a:r>
              <a:rPr lang="th-TH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เช่น </a:t>
            </a: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</a:t>
            </a:r>
            <a:r>
              <a:rPr lang="en-US" sz="4300" b="1" dirty="0" err="1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pinMode</a:t>
            </a:r>
            <a:r>
              <a:rPr lang="en-US" sz="4300" b="1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(13, OUTPUT);</a:t>
            </a:r>
          </a:p>
          <a:p>
            <a:pPr marL="0" indent="0">
              <a:buNone/>
            </a:pPr>
            <a:r>
              <a:rPr lang="en-US" sz="4300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         </a:t>
            </a:r>
            <a:r>
              <a:rPr lang="en-US" sz="4300" b="1" dirty="0" err="1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pinMode</a:t>
            </a:r>
            <a:r>
              <a:rPr lang="en-US" sz="4300" b="1" dirty="0">
                <a:latin typeface="TH Baijam" panose="02000506000000020004" pitchFamily="2" charset="-34"/>
                <a:ea typeface="Tahoma" panose="020B0604030504040204" pitchFamily="34" charset="0"/>
                <a:cs typeface="TH Baijam" panose="02000506000000020004" pitchFamily="2" charset="-34"/>
              </a:rPr>
              <a:t>(13, INPUT);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64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82C9FD-8F02-ED6A-3E80-3A044627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digitalWrite</a:t>
            </a:r>
            <a:r>
              <a:rPr lang="en-US" sz="4000" b="1" dirty="0">
                <a:latin typeface="TH Baijam" panose="02000506000000020004" pitchFamily="2" charset="-34"/>
                <a:cs typeface="TH Baijam" panose="02000506000000020004" pitchFamily="2" charset="-34"/>
              </a:rPr>
              <a:t>() </a:t>
            </a:r>
            <a:r>
              <a:rPr lang="th-TH" sz="4000" b="1" dirty="0">
                <a:latin typeface="TH Baijam" panose="02000506000000020004" pitchFamily="2" charset="-34"/>
                <a:cs typeface="TH Baijam" panose="02000506000000020004" pitchFamily="2" charset="-34"/>
              </a:rPr>
              <a:t>ส่งสัญญาณดิจิตอลออกทางขาสัญญาณที่กำหนด</a:t>
            </a:r>
            <a:endParaRPr lang="en-US" sz="40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3A13EC-15A9-6645-61C1-B210E00D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digitalWrite</a:t>
            </a:r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(pin, value);</a:t>
            </a:r>
          </a:p>
          <a:p>
            <a:pPr marL="0" indent="0">
              <a:buNone/>
            </a:pP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	pin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ขาสัญญาณดิจิตอลระบุเป็นหมายเลข</a:t>
            </a:r>
          </a:p>
          <a:p>
            <a:pPr marL="0" indent="0">
              <a:buNone/>
            </a:pP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     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value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ค่าสัญญาณดิจิตอลที่ต้องส่งออกมี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2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ค่าคือ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HIGH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LOW</a:t>
            </a:r>
          </a:p>
          <a:p>
            <a:pPr marL="0" indent="0">
              <a:buNone/>
            </a:pPr>
            <a:endParaRPr lang="en-US" sz="36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6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digitalWrite</a:t>
            </a:r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(13, HIGH);</a:t>
            </a:r>
          </a:p>
          <a:p>
            <a:pPr marL="0" indent="0">
              <a:buNone/>
            </a:pP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     </a:t>
            </a:r>
            <a:r>
              <a:rPr lang="en-US" sz="36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digitalWrite</a:t>
            </a:r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(13, LOW);</a:t>
            </a:r>
          </a:p>
        </p:txBody>
      </p:sp>
    </p:spTree>
    <p:extLst>
      <p:ext uri="{BB962C8B-B14F-4D97-AF65-F5344CB8AC3E}">
        <p14:creationId xmlns:p14="http://schemas.microsoft.com/office/powerpoint/2010/main" val="22842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A25DE2-6A61-44C9-0B70-301A9E2D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digitalRead</a:t>
            </a:r>
            <a:r>
              <a:rPr lang="en-US" sz="4800" b="1" dirty="0">
                <a:latin typeface="TH Baijam" panose="02000506000000020004" pitchFamily="2" charset="-34"/>
                <a:cs typeface="TH Baijam" panose="02000506000000020004" pitchFamily="2" charset="-34"/>
              </a:rPr>
              <a:t>() </a:t>
            </a:r>
            <a:r>
              <a:rPr lang="th-TH" sz="4800" dirty="0">
                <a:latin typeface="TH Baijam" panose="02000506000000020004" pitchFamily="2" charset="-34"/>
                <a:cs typeface="TH Baijam" panose="02000506000000020004" pitchFamily="2" charset="-34"/>
              </a:rPr>
              <a:t>อ่านค่าสัญญาณดิจิตอลจากอุปกรณ์อินพุต</a:t>
            </a:r>
            <a:endParaRPr lang="en-US" sz="4800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542F7B-771B-367A-E2B7-06589FCA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digitalRead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(pin);</a:t>
            </a:r>
          </a:p>
          <a:p>
            <a:pPr marL="0" indent="0">
              <a:buNone/>
            </a:pPr>
            <a:r>
              <a:rPr lang="en-US" sz="4000" dirty="0">
                <a:latin typeface="TH Baijam" panose="02000506000000020004" pitchFamily="2" charset="-34"/>
                <a:cs typeface="TH Baijam" panose="02000506000000020004" pitchFamily="2" charset="-34"/>
              </a:rPr>
              <a:t>	pin </a:t>
            </a:r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ขาสัญญาณดิจิตอลระบุเป็นหมายเลขขา</a:t>
            </a:r>
          </a:p>
          <a:p>
            <a:pPr marL="0" indent="0">
              <a:buNone/>
            </a:pPr>
            <a:endParaRPr lang="th-TH" sz="40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th-TH" sz="4000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digitalRead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(10);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E8F78E-193F-FB20-447A-B48BCD38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H Baijam" panose="02000506000000020004" pitchFamily="2" charset="-34"/>
                <a:cs typeface="TH Baijam" panose="02000506000000020004" pitchFamily="2" charset="-34"/>
              </a:rPr>
              <a:t>Analog I/O </a:t>
            </a:r>
            <a:r>
              <a:rPr lang="th-TH" sz="4800" b="1" dirty="0">
                <a:latin typeface="TH Baijam" panose="02000506000000020004" pitchFamily="2" charset="-34"/>
                <a:cs typeface="TH Baijam" panose="02000506000000020004" pitchFamily="2" charset="-34"/>
              </a:rPr>
              <a:t>รับและส่งสัญญาณแอนะล็อก</a:t>
            </a:r>
            <a:endParaRPr lang="en-US" sz="48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A03BFC4-61FD-2BA5-9C2E-8D8D399A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analogRead</a:t>
            </a:r>
            <a:r>
              <a:rPr lang="en-US" sz="3200" b="1" dirty="0">
                <a:latin typeface="TH Baijam" panose="02000506000000020004" pitchFamily="2" charset="-34"/>
                <a:cs typeface="TH Baijam" panose="02000506000000020004" pitchFamily="2" charset="-34"/>
              </a:rPr>
              <a:t>()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อ่านค่าสัญญาณแอนะล็อกจากอุปกรณ์อินพุต</a:t>
            </a:r>
          </a:p>
          <a:p>
            <a:pPr marL="0" indent="0">
              <a:buNone/>
            </a:pP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       	โดย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Arduino Nano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มีวงจรแปลงสัญญาณแอนะล็อกเป็นดิจิทัล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10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บิต แบ่งช่วงแรงดันจาก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0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ถึง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5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โวลต์ เป็น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1024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ขั้น คือมีค่าตั้งแต่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0 – 1023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เฉลี่ยขั้นล่ะ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4.9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มิลลิโวลต์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ใช้เวลาอ่านข้อมูลครั้งล่ะประมาณ </a:t>
            </a: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100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ไมโครวินาที</a:t>
            </a:r>
          </a:p>
          <a:p>
            <a:pPr marL="0" indent="0">
              <a:buNone/>
            </a:pPr>
            <a:endParaRPr lang="th-TH" sz="32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analogRead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(pin);</a:t>
            </a:r>
          </a:p>
          <a:p>
            <a:pPr marL="0" indent="0">
              <a:buNone/>
            </a:pPr>
            <a:r>
              <a:rPr lang="en-US" sz="3200" dirty="0">
                <a:latin typeface="TH Baijam" panose="02000506000000020004" pitchFamily="2" charset="-34"/>
                <a:cs typeface="TH Baijam" panose="02000506000000020004" pitchFamily="2" charset="-34"/>
              </a:rPr>
              <a:t>   	pin </a:t>
            </a: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ขาสัญญาณแอนะล็อกระบุเป็นหมายเลขขา</a:t>
            </a:r>
            <a:endParaRPr lang="en-US" sz="3200" dirty="0">
              <a:latin typeface="TH Baijam" panose="02000506000000020004" pitchFamily="2" charset="-34"/>
              <a:cs typeface="TH Baijam" panose="02000506000000020004" pitchFamily="2" charset="-34"/>
            </a:endParaRPr>
          </a:p>
          <a:p>
            <a:pPr marL="0" indent="0">
              <a:buNone/>
            </a:pPr>
            <a:r>
              <a:rPr lang="th-TH" sz="3200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  </a:t>
            </a:r>
            <a:r>
              <a:rPr lang="en-US" sz="36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analogRead</a:t>
            </a:r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(0);</a:t>
            </a:r>
          </a:p>
          <a:p>
            <a:pPr marL="0" indent="0">
              <a:buNone/>
            </a:pPr>
            <a:r>
              <a:rPr lang="en-US" sz="3200" b="1" dirty="0">
                <a:latin typeface="TH Baijam" panose="02000506000000020004" pitchFamily="2" charset="-34"/>
                <a:cs typeface="TH Baijam" panose="02000506000000020004" pitchFamily="2" charset="-34"/>
              </a:rPr>
              <a:t>      </a:t>
            </a:r>
            <a:r>
              <a:rPr lang="en-US" sz="3600" b="1" dirty="0" err="1">
                <a:latin typeface="TH Baijam" panose="02000506000000020004" pitchFamily="2" charset="-34"/>
                <a:cs typeface="TH Baijam" panose="02000506000000020004" pitchFamily="2" charset="-34"/>
              </a:rPr>
              <a:t>analogRead</a:t>
            </a:r>
            <a:r>
              <a:rPr lang="en-US" sz="3600" b="1" dirty="0">
                <a:latin typeface="TH Baijam" panose="02000506000000020004" pitchFamily="2" charset="-34"/>
                <a:cs typeface="TH Baijam" panose="02000506000000020004" pitchFamily="2" charset="-34"/>
              </a:rPr>
              <a:t>(1);</a:t>
            </a:r>
            <a:endParaRPr lang="en-US" sz="3200" b="1" dirty="0"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722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1291D78-568B-82E2-D2F2-0C48159C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analogWrite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() 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ส่งสัญญาณแอนะล็อกเป็นพัลส์วิด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ท์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มอดู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เล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ท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3538C0B-3F0B-E908-3FEC-0A1B7FF5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มีลักษณะเป็นความกว้างของคลื่นรูปสี่เหลี่ยม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(Square wave)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เพื่อนำค่าของสัญญาณไปควบคุมอุปกรณ์เอาต์พุตต่างๆ เช่น ควบคุมความสว่างของหลอด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LED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หรือ ควบคุมความเร็วของมอเตอร์</a:t>
            </a:r>
          </a:p>
          <a:p>
            <a:pPr marL="0" indent="0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analogWrite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(pin, value);</a:t>
            </a:r>
          </a:p>
          <a:p>
            <a:pPr marL="0" indent="0">
              <a:buNone/>
            </a:pP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  	pin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ขาสัญญาณแอนะล็อกระบุหมายเลขขา</a:t>
            </a:r>
          </a:p>
          <a:p>
            <a:pPr marL="0" indent="0">
              <a:buNone/>
            </a:pP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	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value </a:t>
            </a: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คือ ค่าสัญญาณแอนะล็อกที่ต้องการส่งออกมีค่าตั้งแต่ </a:t>
            </a:r>
            <a:r>
              <a:rPr lang="en-US" sz="3600" dirty="0">
                <a:latin typeface="TH Baijam" panose="02000506000000020004" pitchFamily="2" charset="-34"/>
                <a:cs typeface="TH Baijam" panose="02000506000000020004" pitchFamily="2" charset="-34"/>
              </a:rPr>
              <a:t>0-255</a:t>
            </a:r>
          </a:p>
          <a:p>
            <a:pPr marL="0" indent="0">
              <a:buNone/>
            </a:pPr>
            <a:r>
              <a:rPr lang="th-TH" sz="3600" dirty="0">
                <a:latin typeface="TH Baijam" panose="02000506000000020004" pitchFamily="2" charset="-34"/>
                <a:cs typeface="TH Baijam" panose="02000506000000020004" pitchFamily="2" charset="-34"/>
              </a:rPr>
              <a:t>เช่น</a:t>
            </a:r>
            <a:r>
              <a:rPr lang="th-T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analogWrite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Baijam" panose="02000506000000020004" pitchFamily="2" charset="-34"/>
                <a:cs typeface="TH Baijam" panose="02000506000000020004" pitchFamily="2" charset="-34"/>
              </a:rPr>
              <a:t>(0, 250);</a:t>
            </a:r>
          </a:p>
        </p:txBody>
      </p:sp>
    </p:spTree>
    <p:extLst>
      <p:ext uri="{BB962C8B-B14F-4D97-AF65-F5344CB8AC3E}">
        <p14:creationId xmlns:p14="http://schemas.microsoft.com/office/powerpoint/2010/main" val="372600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FD26F0-112E-A0C5-92AE-C4490099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Timr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C86D35F-EBDB-3D7D-B1B2-977A42E2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695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344</Words>
  <Application>Microsoft Office PowerPoint</Application>
  <PresentationFormat>แบบจอกว้าง</PresentationFormat>
  <Paragraphs>37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Baijam</vt:lpstr>
      <vt:lpstr>ธีมของ Office</vt:lpstr>
      <vt:lpstr>ฟังก์ชันการใช้งานพื้นฐาน</vt:lpstr>
      <vt:lpstr>Digital I/O กำหนดโหมดการทำงาน อ่านค่าและส่งสัญญาณ</vt:lpstr>
      <vt:lpstr>digitalWrite() ส่งสัญญาณดิจิตอลออกทางขาสัญญาณที่กำหนด</vt:lpstr>
      <vt:lpstr>digitalRead() อ่านค่าสัญญาณดิจิตอลจากอุปกรณ์อินพุต</vt:lpstr>
      <vt:lpstr>Analog I/O รับและส่งสัญญาณแอนะล็อก</vt:lpstr>
      <vt:lpstr>analogWrite() ส่งสัญญาณแอนะล็อกเป็นพัลส์วิดท์มอดูเลท </vt:lpstr>
      <vt:lpstr>Timr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ฟังก์ชันการใช้งานพื้นฐาน</dc:title>
  <dc:creator>Somkiat Jaidee</dc:creator>
  <cp:lastModifiedBy>Somkiat Jaidee</cp:lastModifiedBy>
  <cp:revision>5</cp:revision>
  <dcterms:created xsi:type="dcterms:W3CDTF">2023-06-20T05:39:10Z</dcterms:created>
  <dcterms:modified xsi:type="dcterms:W3CDTF">2023-06-20T08:42:17Z</dcterms:modified>
</cp:coreProperties>
</file>