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4"/>
  </p:notesMasterIdLst>
  <p:handoutMasterIdLst>
    <p:handoutMasterId r:id="rId5"/>
  </p:handoutMasterIdLst>
  <p:sldIdLst>
    <p:sldId id="256" r:id="rId2"/>
    <p:sldId id="394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873054A-F499-47A4-B112-4DA3900CC7BC}">
          <p14:sldIdLst>
            <p14:sldId id="256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694" autoAdjust="0"/>
  </p:normalViewPr>
  <p:slideViewPr>
    <p:cSldViewPr>
      <p:cViewPr varScale="1">
        <p:scale>
          <a:sx n="156" d="100"/>
          <a:sy n="156" d="100"/>
        </p:scale>
        <p:origin x="2268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9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B757A-8A17-4864-A4BE-85D0C6FF3E05}" type="datetimeFigureOut"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2018-1029(Mon)</a:t>
            </a:fld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A2601-A68A-43BE-9D0F-42E881632507}" type="slidenum"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‹#›</a:t>
            </a:fld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030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F19774F3-80E7-471E-8E84-B0BFA4FE6A53}" type="datetimeFigureOut">
              <a:rPr lang="ko-KR" altLang="en-US" smtClean="0"/>
              <a:pPr/>
              <a:t>2018-1029(Mon)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442A6157-B327-4CE5-8B7F-750FE1EA2B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49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0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1.png"/><Relationship Id="rId2" Type="http://schemas.openxmlformats.org/officeDocument/2006/relationships/tags" Target="../tags/tag7.xml"/><Relationship Id="rId16" Type="http://schemas.openxmlformats.org/officeDocument/2006/relationships/hyperlink" Target="http://hangeul.naver.com/font" TargetMode="Externa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image" Target="../media/image1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10" Type="http://schemas.openxmlformats.org/officeDocument/2006/relationships/tags" Target="../tags/tag36.xml"/><Relationship Id="rId19" Type="http://schemas.openxmlformats.org/officeDocument/2006/relationships/hyperlink" Target="http://hangeul.naver.com/font" TargetMode="Externa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>
            <p:custDataLst>
              <p:tags r:id="rId1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16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>
            <p:custDataLst>
              <p:tags r:id="rId3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>
            <p:custDataLst>
              <p:tags r:id="rId4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>
            <p:custDataLst>
              <p:tags r:id="rId5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>
            <p:custDataLst>
              <p:tags r:id="rId6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cxnSp>
        <p:nvCxnSpPr>
          <p:cNvPr id="13" name="직선 연결선 12"/>
          <p:cNvCxnSpPr/>
          <p:nvPr>
            <p:custDataLst>
              <p:tags r:id="rId8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16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>
            <p:custDataLst>
              <p:tags r:id="rId10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>
            <p:custDataLst>
              <p:tags r:id="rId11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>
            <p:custDataLst>
              <p:tags r:id="rId12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>
            <p:custDataLst>
              <p:tags r:id="rId13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cosmetic2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0D90351-ABEA-4B74-8DF6-0B49148F4EBF}" type="datetime1">
              <a:rPr lang="ko-KR" altLang="en-US" smtClean="0"/>
              <a:t>2018-1029(Mon)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>
            <p:custDataLst>
              <p:tags r:id="rId4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cxnSp>
        <p:nvCxnSpPr>
          <p:cNvPr id="8" name="직선 연결선 7"/>
          <p:cNvCxnSpPr/>
          <p:nvPr>
            <p:custDataLst>
              <p:tags r:id="rId6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>
            <p:custDataLst>
              <p:tags r:id="rId1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>
            <p:custDataLst>
              <p:tags r:id="rId2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>
            <p:custDataLst>
              <p:tags r:id="rId3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>
            <p:custDataLst>
              <p:tags r:id="rId4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>
            <p:custDataLst>
              <p:tags r:id="rId5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  <p:custDataLst>
              <p:tags r:id="rId7"/>
            </p:custDataLst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19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>
            <p:custDataLst>
              <p:tags r:id="rId10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>
            <p:custDataLst>
              <p:tags r:id="rId11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>
            <p:custDataLst>
              <p:tags r:id="rId12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>
            <p:custDataLst>
              <p:tags r:id="rId13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>
            <p:custDataLst>
              <p:tags r:id="rId14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 descr="cosmetic2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23" name="부제목 2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19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C4F67785-0FF9-4109-A389-879D409A3A14}" type="datetime1">
              <a:rPr lang="ko-KR" altLang="en-US" smtClean="0"/>
              <a:t>2018-1029(Mon)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>
            <p:custDataLst>
              <p:tags r:id="rId4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  <p:custDataLst>
              <p:tags r:id="rId7"/>
            </p:custDataLst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  <p:custDataLst>
              <p:tags r:id="rId8"/>
            </p:custDataLst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내용을 입력하십시오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cxnSp>
        <p:nvCxnSpPr>
          <p:cNvPr id="10" name="직선 연결선 9"/>
          <p:cNvCxnSpPr/>
          <p:nvPr>
            <p:custDataLst>
              <p:tags r:id="rId9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C1923D4B-BD00-4DE7-9889-CFC77A5DE4BD}" type="datetime1">
              <a:rPr lang="ko-KR" altLang="en-US" smtClean="0"/>
              <a:t>2018-1029(Mon)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37350B0B-C116-4FB7-9E4A-D07DD1F72928}" type="datetime1">
              <a:rPr lang="ko-KR" altLang="en-US" smtClean="0"/>
              <a:pPr/>
              <a:t>2018-1029(Mon)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800" y="151200"/>
            <a:ext cx="8532000" cy="885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D4761DD1-F419-488C-A1AE-24118831C47B}" type="datetime1">
              <a:rPr lang="ko-KR" altLang="en-US" smtClean="0"/>
              <a:t>2018-1029(Mon)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>
            <p:custDataLst>
              <p:tags r:id="rId5"/>
            </p:custDataLst>
          </p:nvPr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>
            <p:custDataLst>
              <p:tags r:id="rId6"/>
            </p:custDataLst>
          </p:nvPr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>
            <p:custDataLst>
              <p:tags r:id="rId7"/>
            </p:custDataLst>
          </p:nvPr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>
            <p:custDataLst>
              <p:tags r:id="rId8"/>
            </p:custDataLst>
          </p:nvPr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0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285750" y="1786439"/>
            <a:ext cx="5940425" cy="4083050"/>
          </a:xfrm>
        </p:spPr>
        <p:txBody>
          <a:bodyPr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600" b="1"/>
            </a:lvl1pPr>
          </a:lstStyle>
          <a:p>
            <a:pPr lvl="0"/>
            <a:r>
              <a:rPr lang="ko-KR" altLang="en-US" dirty="0" smtClean="0"/>
              <a:t>목차를 편집합니다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편집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편집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편집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851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_페이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5600" y="702000"/>
            <a:ext cx="8348848" cy="579600"/>
          </a:xfrm>
        </p:spPr>
        <p:txBody>
          <a:bodyPr>
            <a:noAutofit/>
          </a:bodyPr>
          <a:lstStyle>
            <a:lvl1pPr algn="l">
              <a:defRPr sz="3200" b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5600" y="1600200"/>
            <a:ext cx="8229600" cy="4525963"/>
          </a:xfrm>
        </p:spPr>
        <p:txBody>
          <a:bodyPr>
            <a:normAutofit/>
          </a:bodyPr>
          <a:lstStyle>
            <a:lvl1pPr>
              <a:defRPr sz="20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279200" y="194400"/>
            <a:ext cx="1331400" cy="215444"/>
          </a:xfrm>
        </p:spPr>
        <p:txBody>
          <a:bodyPr/>
          <a:lstStyle>
            <a:lvl1pPr>
              <a:defRPr sz="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10674"/>
            <a:ext cx="914400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Rectangle 8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0674"/>
            <a:ext cx="914400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262800" y="194400"/>
            <a:ext cx="2148960" cy="2160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페이지 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_날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5600" y="702000"/>
            <a:ext cx="6994800" cy="579600"/>
          </a:xfrm>
        </p:spPr>
        <p:txBody>
          <a:bodyPr/>
          <a:lstStyle>
            <a:lvl1pPr algn="l">
              <a:defRPr sz="4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5600" y="1600200"/>
            <a:ext cx="8229600" cy="4525963"/>
          </a:xfrm>
        </p:spPr>
        <p:txBody>
          <a:bodyPr>
            <a:normAutofit/>
          </a:bodyPr>
          <a:lstStyle>
            <a:lvl1pPr>
              <a:defRPr sz="2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20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279200" y="194400"/>
            <a:ext cx="1331400" cy="215444"/>
          </a:xfrm>
        </p:spPr>
        <p:txBody>
          <a:bodyPr/>
          <a:lstStyle>
            <a:lvl1pPr>
              <a:defRPr sz="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10674"/>
            <a:ext cx="918102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Rectangle 8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0674"/>
            <a:ext cx="918102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62800" y="194400"/>
            <a:ext cx="1584000" cy="216000"/>
          </a:xfrm>
        </p:spPr>
        <p:txBody>
          <a:bodyPr wrap="square" anchor="t" anchorCtr="0"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BA883B6-69BC-4D05-9F67-C80DDF8CF813}" type="datetime1">
              <a:rPr lang="ko-KR" altLang="en-US" smtClean="0"/>
              <a:pPr/>
              <a:t>2018-1029(Mon)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69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chemeClr val="bg1"/>
            </a:gs>
            <a:gs pos="94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8B3E543F-E4C2-451E-9E1F-5AB83B468CA9}" type="datetime1">
              <a:rPr lang="ko-KR" altLang="en-US" smtClean="0"/>
              <a:pPr/>
              <a:t>2018-1029(Mon)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4">
              <a:lumMod val="50000"/>
            </a:schemeClr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2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hyperlink" Target="mailto:aninteger@hanyang.ac.kr" TargetMode="Externa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88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>
            <p:custDataLst>
              <p:tags r:id="rId2"/>
            </p:custDataLst>
          </p:nvPr>
        </p:nvGrpSpPr>
        <p:grpSpPr>
          <a:xfrm>
            <a:off x="160040" y="4549422"/>
            <a:ext cx="2524126" cy="647701"/>
            <a:chOff x="2988965" y="4738960"/>
            <a:chExt cx="2524126" cy="647701"/>
          </a:xfrm>
        </p:grpSpPr>
        <p:grpSp>
          <p:nvGrpSpPr>
            <p:cNvPr id="35" name="그룹 34"/>
            <p:cNvGrpSpPr/>
            <p:nvPr/>
          </p:nvGrpSpPr>
          <p:grpSpPr>
            <a:xfrm>
              <a:off x="2988965" y="4738960"/>
              <a:ext cx="2524126" cy="252413"/>
              <a:chOff x="-613971" y="4029075"/>
              <a:chExt cx="2524126" cy="252413"/>
            </a:xfrm>
          </p:grpSpPr>
          <p:sp>
            <p:nvSpPr>
              <p:cNvPr id="36" name="Line 12"/>
              <p:cNvSpPr>
                <a:spLocks noChangeShapeType="1"/>
              </p:cNvSpPr>
              <p:nvPr/>
            </p:nvSpPr>
            <p:spPr bwMode="auto">
              <a:xfrm>
                <a:off x="-613971" y="4281488"/>
                <a:ext cx="2524126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7" name="Line 26"/>
              <p:cNvSpPr>
                <a:spLocks noChangeShapeType="1"/>
              </p:cNvSpPr>
              <p:nvPr/>
            </p:nvSpPr>
            <p:spPr bwMode="auto">
              <a:xfrm>
                <a:off x="327194" y="4029075"/>
                <a:ext cx="0" cy="252413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988965" y="5134248"/>
              <a:ext cx="2524126" cy="252413"/>
              <a:chOff x="-613971" y="4029075"/>
              <a:chExt cx="2524126" cy="252413"/>
            </a:xfrm>
          </p:grpSpPr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-613971" y="4281488"/>
                <a:ext cx="2524126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auto">
              <a:xfrm>
                <a:off x="327194" y="4029075"/>
                <a:ext cx="0" cy="252413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818058" y="929924"/>
            <a:ext cx="7772400" cy="1969017"/>
          </a:xfrm>
        </p:spPr>
        <p:txBody>
          <a:bodyPr anchor="ctr">
            <a:noAutofit/>
          </a:bodyPr>
          <a:lstStyle/>
          <a:p>
            <a:r>
              <a:rPr lang="en-US" altLang="ko-KR" sz="4000" spc="-25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함초롬돋움" panose="02030504000101010101" pitchFamily="18" charset="-127"/>
              </a:rPr>
              <a:t>DATABASE SYSTEMS</a:t>
            </a:r>
            <a:br>
              <a:rPr lang="en-US" altLang="ko-KR" sz="4000" spc="-25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함초롬돋움" panose="02030504000101010101" pitchFamily="18" charset="-127"/>
              </a:rPr>
            </a:br>
            <a:r>
              <a:rPr lang="en-US" altLang="ko-KR" sz="2800" b="0" spc="-25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함초롬돋움" panose="02030504000101010101" pitchFamily="18" charset="-127"/>
              </a:rPr>
              <a:t>Assignment 2: File vs Database</a:t>
            </a:r>
            <a:endParaRPr lang="ko-KR" altLang="en-US" sz="3600" b="0" spc="-250" dirty="0">
              <a:solidFill>
                <a:schemeClr val="accent4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함초롬돋움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204916" y="4878035"/>
            <a:ext cx="7543548" cy="385045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정근성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aninteger@hanyang.ac.kr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Discord </a:t>
            </a:r>
            <a:r>
              <a:rPr lang="en-US" altLang="ko-KR" sz="1200" dirty="0" smtClean="0"/>
              <a:t>Geunseong Jung#5285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19" name="Picture 7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326" y="6362761"/>
            <a:ext cx="911398" cy="2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>
            <p:custDataLst>
              <p:tags r:id="rId7"/>
            </p:custDataLst>
          </p:nvPr>
        </p:nvSpPr>
        <p:spPr>
          <a:xfrm>
            <a:off x="310957" y="4556328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공개일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직사각형 8"/>
          <p:cNvSpPr/>
          <p:nvPr>
            <p:custDataLst>
              <p:tags r:id="rId8"/>
            </p:custDataLst>
          </p:nvPr>
        </p:nvSpPr>
        <p:spPr>
          <a:xfrm>
            <a:off x="321367" y="4952201"/>
            <a:ext cx="764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문의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조교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2" name="직사각형 41"/>
          <p:cNvSpPr/>
          <p:nvPr>
            <p:custDataLst>
              <p:tags r:id="rId9"/>
            </p:custDataLst>
          </p:nvPr>
        </p:nvSpPr>
        <p:spPr>
          <a:xfrm>
            <a:off x="1188440" y="4487078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2018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월 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18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 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99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수강신청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데이터 조작을 위한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 만들기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시나리오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강의실 </a:t>
            </a:r>
            <a:r>
              <a:rPr lang="ko-KR" altLang="en-US" dirty="0"/>
              <a:t>수가 </a:t>
            </a:r>
            <a:r>
              <a:rPr lang="en-US" altLang="ko-KR" dirty="0"/>
              <a:t>20</a:t>
            </a:r>
            <a:r>
              <a:rPr lang="ko-KR" altLang="en-US" dirty="0"/>
              <a:t>개 이상인 건물의 데이터를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student </a:t>
            </a:r>
            <a:r>
              <a:rPr lang="ko-KR" altLang="en-US" dirty="0"/>
              <a:t>테이블에 자신의 신상정보를 열에 맞게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건물 </a:t>
            </a:r>
            <a:r>
              <a:rPr lang="ko-KR" altLang="en-US" dirty="0"/>
              <a:t>테이블에서 이름이 </a:t>
            </a:r>
            <a:r>
              <a:rPr lang="en-US" altLang="ko-KR" dirty="0"/>
              <a:t>'IT/BT'</a:t>
            </a:r>
            <a:r>
              <a:rPr lang="ko-KR" altLang="en-US" dirty="0"/>
              <a:t>인 건물의 정보를 </a:t>
            </a:r>
            <a:r>
              <a:rPr lang="en-US" altLang="ko-KR" dirty="0"/>
              <a:t>'</a:t>
            </a:r>
            <a:r>
              <a:rPr lang="ko-KR" altLang="en-US" dirty="0"/>
              <a:t>정보통신관</a:t>
            </a:r>
            <a:r>
              <a:rPr lang="en-US" altLang="ko-KR" dirty="0"/>
              <a:t>'</a:t>
            </a:r>
            <a:r>
              <a:rPr lang="ko-KR" altLang="en-US" dirty="0"/>
              <a:t>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건물과 </a:t>
            </a:r>
            <a:r>
              <a:rPr lang="ko-KR" altLang="en-US" dirty="0"/>
              <a:t>강의실의 테이블을 연결하여 수용인원이 </a:t>
            </a:r>
            <a:r>
              <a:rPr lang="en-US" altLang="ko-KR" dirty="0"/>
              <a:t>100</a:t>
            </a:r>
            <a:r>
              <a:rPr lang="ko-KR" altLang="en-US" dirty="0"/>
              <a:t>명 이상인 강의실의 건물번호와 건물의 이름을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강좌 테이블에서 학과 부분을 분리하고 </a:t>
            </a:r>
            <a:r>
              <a:rPr lang="en-US" altLang="ko-KR" dirty="0" smtClean="0"/>
              <a:t>(ITE3070 </a:t>
            </a:r>
            <a:r>
              <a:rPr lang="en-US" altLang="ko-KR" dirty="0" smtClean="0">
                <a:sym typeface="Wingdings" panose="05000000000000000000" pitchFamily="2" charset="2"/>
              </a:rPr>
              <a:t> ITE) </a:t>
            </a:r>
            <a:r>
              <a:rPr lang="ko-KR" altLang="en-US" dirty="0" smtClean="0">
                <a:sym typeface="Wingdings" panose="05000000000000000000" pitchFamily="2" charset="2"/>
              </a:rPr>
              <a:t>학과별 과목 수를 추출하여 개설된 강의 수가 가장 많은 상위 </a:t>
            </a:r>
            <a:r>
              <a:rPr lang="en-US" altLang="ko-KR" dirty="0" smtClean="0">
                <a:sym typeface="Wingdings" panose="05000000000000000000" pitchFamily="2" charset="2"/>
              </a:rPr>
              <a:t>10</a:t>
            </a:r>
            <a:r>
              <a:rPr lang="ko-KR" altLang="en-US" dirty="0" smtClean="0">
                <a:sym typeface="Wingdings" panose="05000000000000000000" pitchFamily="2" charset="2"/>
              </a:rPr>
              <a:t>개의 학과를 출력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98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z1GqXpZ3dhvD9ZAdRba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Y5JxUNVREiIHdGlka9H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5Hz3BCO3qHr4ffXIv8mx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gpMghHQeOJqKTo9tja6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CYroCE0lkNhq9gll7cb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vlzy2PbrNzF89iPjeA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CX0cXPYA2IzYt6O3Cb9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IK173vOYB4kxyJByPRlt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ybOJuaYCedWTcZ5UkaC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qUmcuMkNpNbNsWeLkND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jBPpzKW1jA4jjKTmhFc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5X4YL7CYrgKomOUzPLb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9Ipw9GyPOOb96jxNV1nM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7u8bkp27raFvr702Bgst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7aDAOuKaUEIWBUoXl9NG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uBRqNTq6jDqQmYyKAxnh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Muw5DDVjF5U6F1IoGQJO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wKypoBzfi5MtOnUIfMa0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fix1cRxxqFHYLwefkKp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kccltYAXDk7bOi7RzmoL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7o9b1xQgyx7V6kGISW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NWe6oKn01gYo5WkNzpM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BkUqtsExK0inaVJmZDSq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Hn1wTEwPYzsxBdXV86T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WHfJo4naZh19eQ5SRIu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Wyl7QDgGb18Qrkg9grr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vsY6Pgfa3jzxKHoheJTj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0opLBHs2KtQM2S8JO0r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gTzzLYdIUg4wrAH4FxH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6GYFv8uVTR51b7vb2WtP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Hvry2JkTiYgacBTfQIN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ufsbTDBeawx7g94Arby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VXiz8GD6ewbI1b5QQHi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SLCMihmoRTluD9xiEYq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D5kKbghCtqcrkvTjuUA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Vx8SuAlRFHgakceovnP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LwzRAXwcotIsCaMBjLGhB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b9bG46odfFXa1y1TDOF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IH2rMbB9ksZ2oHphr5Z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FZL3iS2sVugEqtEDkdC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aZajtmmAhX3W22GJTJ6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LKgWCOKMDnraOMSYoG6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AuqBWBjTZsYFdq2xJxPu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vSdUQUlpLait9Mw1R9s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0cSadP8jWNK42FQGlgo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b9yrWQXywIYTZyn2Kpx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mJgg1HFF2ziwG4loYus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ugNYDPo3cNhnMPbFPfS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BsRjHmr37taMe0t33Qh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fihvdiEckMU5Fk6k72C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d0AacMb1zH36dz2b88pU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oS9l9XJIemdOr5gV36R0i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2y7wiWUtJLEO7rP3Psj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hLuLg42xTQbF7M1qrMk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3Ng9ue31yZRSbhl2wGPr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Pr6cskdsPa0qKqT74wgy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Drk21p1w0rmdXeCLQZv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NVvGoU6vrhc0DHab1Cx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O3oOTUYsFvWiEowl06qv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51XAVBEXTOntn6shA0bwZ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3k3LFGCq2lpJ1rdYiku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Ogi43q5eY1tkTfSQZgg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YmqQn2ScuOZuvMsADcl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fHxX6skdwjdHiVEc23m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koK5npD42xKz6IipVqS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hOuwVq9hrBSBm9d04VA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Jy6SsYCaiD1wnr40nN6u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WIOVUC7VTflE7VBQtcV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8Hvm9cVlWGRqARMHZwwav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fI1hpesovvBO1jzKqcAX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dx3P8tFpAzq4gE7Uv7uh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Z3LoqM5YVK3LuueA5YJ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1nW2VCvGtsi8ixZ3J2SjC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0v9DGV1wxg0XGOmv9Ah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CcWfwlVQMinGVxLZOLs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hAifnxJIkcnfSWHroGA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IzZSOJaLwZl1LUlWhXo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4CUpNdcRlRxhIx5zSePF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jGEPinmLl3nz1inzOyX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e72lu7JczqJoGb9USo9d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XnlkDToAy6aXhsxMWTf2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PDCbpTGyDZ1hKG1QdkC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UULobgScPr63YnwAMQkO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uZ8XYvNg1ocDfArMfFc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3t5DusicnprgVR9qOYoKj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oP4fDtC5po6rv3ku3v4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njJimqHOvMpsHOpcEIKk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RPqDnuukee02CrKwl7cn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oe3s339tssz8uuX3bpX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13mv4RRmSEJvujEYVdu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p4mFFjAyWrYvoA1YpsnS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nTWfdG8ga5CLBDh9ocyLk"/>
</p:tagLst>
</file>

<file path=ppt/theme/theme1.xml><?xml version="1.0" encoding="utf-8"?>
<a:theme xmlns:a="http://schemas.openxmlformats.org/drawingml/2006/main" name="발표템플릿01_v.2.1.1">
  <a:themeElements>
    <a:clrScheme name="lollapalooza">
      <a:dk1>
        <a:sysClr val="windowText" lastClr="000000"/>
      </a:dk1>
      <a:lt1>
        <a:sysClr val="window" lastClr="FFFFFF"/>
      </a:lt1>
      <a:dk2>
        <a:srgbClr val="002635"/>
      </a:dk2>
      <a:lt2>
        <a:srgbClr val="EFE7BE"/>
      </a:lt2>
      <a:accent1>
        <a:srgbClr val="AB1A25"/>
      </a:accent1>
      <a:accent2>
        <a:srgbClr val="013440"/>
      </a:accent2>
      <a:accent3>
        <a:srgbClr val="D9792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rmAutofit/>
      </a:bodyPr>
      <a:lstStyle>
        <a:defPPr marL="0" indent="0">
          <a:lnSpc>
            <a:spcPct val="175000"/>
          </a:lnSpc>
          <a:buFont typeface="+mj-lt"/>
          <a:buNone/>
          <a:defRPr sz="1400" b="0" spc="-50" dirty="0" err="1" smtClean="0">
            <a:solidFill>
              <a:schemeClr val="tx1">
                <a:lumMod val="75000"/>
                <a:lumOff val="25000"/>
              </a:schemeClr>
            </a:solidFill>
            <a:latin typeface="Noto Sans CJK KR Medium" panose="020B0600000000000000" pitchFamily="34" charset="-127"/>
            <a:ea typeface="Noto Sans CJK KR Medium" panose="020B0600000000000000" pitchFamily="34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15182</TotalTime>
  <Words>101</Words>
  <Application>Microsoft Office PowerPoint</Application>
  <PresentationFormat>화면 슬라이드 쇼(4:3)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KoPub돋움체 Bold</vt:lpstr>
      <vt:lpstr>KoPub돋움체 Light</vt:lpstr>
      <vt:lpstr>Noto Sans CJK KR Regular</vt:lpstr>
      <vt:lpstr>굴림</vt:lpstr>
      <vt:lpstr>함초롬돋움</vt:lpstr>
      <vt:lpstr>Arial</vt:lpstr>
      <vt:lpstr>Wingdings</vt:lpstr>
      <vt:lpstr>발표템플릿01_v.2.1.1</vt:lpstr>
      <vt:lpstr>DATABASE SYSTEMS Assignment 2: File vs Database</vt:lpstr>
      <vt:lpstr>과제 2-2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TTS를 이용한 사용자 맞춤형 모바일 RSS 리더</dc:title>
  <dc:creator>GS_Jung</dc:creator>
  <cp:lastModifiedBy>JUNG Geunseong</cp:lastModifiedBy>
  <cp:revision>1309</cp:revision>
  <cp:lastPrinted>2012-11-22T02:24:48Z</cp:lastPrinted>
  <dcterms:created xsi:type="dcterms:W3CDTF">2012-11-05T01:27:21Z</dcterms:created>
  <dcterms:modified xsi:type="dcterms:W3CDTF">2018-10-29T01:42:21Z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1wDSkZDny7O3Y_PWxBFyLa72c19N3YPojkwpc3mpkQkQ</vt:lpwstr>
  </property>
  <property fmtid="{D5CDD505-2E9C-101B-9397-08002B2CF9AE}" pid="4" name="Google.Documents.RevisionId">
    <vt:lpwstr>16376685098058957232</vt:lpwstr>
  </property>
  <property fmtid="{D5CDD505-2E9C-101B-9397-08002B2CF9AE}" pid="5" name="Google.Documents.PreviousRevisionId">
    <vt:lpwstr>13802945986801556224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