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411FA-242F-4069-A054-2FA1F6F5D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학사시스템 모방</a:t>
            </a:r>
            <a:br>
              <a:rPr lang="en-US" altLang="ko-KR" dirty="0"/>
            </a:br>
            <a:r>
              <a:rPr lang="ko-KR" altLang="en-US" sz="2400" dirty="0"/>
              <a:t>수강신청</a:t>
            </a:r>
            <a:r>
              <a:rPr lang="en-US" altLang="ko-KR" sz="2400" dirty="0"/>
              <a:t>/</a:t>
            </a:r>
            <a:r>
              <a:rPr lang="ko-KR" altLang="en-US" sz="2400" dirty="0"/>
              <a:t>학적</a:t>
            </a:r>
            <a:r>
              <a:rPr lang="en-US" altLang="ko-KR" sz="2400" dirty="0"/>
              <a:t>/</a:t>
            </a:r>
            <a:r>
              <a:rPr lang="ko-KR" altLang="en-US" sz="2400" dirty="0"/>
              <a:t>수업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1FE21-31B6-402C-A584-C0696A60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ko-KR" dirty="0" err="1"/>
              <a:t>김광남</a:t>
            </a:r>
            <a:r>
              <a:rPr lang="ko-KR" altLang="ko-KR" dirty="0"/>
              <a:t> </a:t>
            </a:r>
            <a:r>
              <a:rPr lang="en-US" altLang="ko-KR" dirty="0"/>
              <a:t>2011003649</a:t>
            </a:r>
            <a:endParaRPr lang="ko-KR" altLang="ko-KR" dirty="0"/>
          </a:p>
          <a:p>
            <a:r>
              <a:rPr lang="ko-KR" altLang="ko-KR" dirty="0" err="1"/>
              <a:t>이상옥</a:t>
            </a:r>
            <a:r>
              <a:rPr lang="en-US" altLang="ko-KR" dirty="0"/>
              <a:t> 2013011082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89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8E50-5AF5-468C-BF3E-85918E45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  <a:r>
              <a:rPr lang="en-US" altLang="ko-KR" dirty="0"/>
              <a:t>(</a:t>
            </a:r>
            <a:r>
              <a:rPr lang="ko-KR" altLang="en-US" dirty="0"/>
              <a:t>가상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72662-1948-4EF0-8BD0-7A1642F09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시스템은 매 학기마다 여러 불편을 빗고 있다</a:t>
            </a:r>
            <a:r>
              <a:rPr lang="en-US" altLang="ko-KR" dirty="0"/>
              <a:t>. </a:t>
            </a:r>
            <a:r>
              <a:rPr lang="ko-KR" altLang="en-US" dirty="0"/>
              <a:t>문제 개선 시도를 위해 우선 수강신청 시스템을 복제한다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현재의 한양대 수강신청 시스템을 핵심기능 위주로 </a:t>
            </a:r>
            <a:r>
              <a:rPr lang="ko-KR" altLang="en-US" dirty="0" err="1"/>
              <a:t>역설계</a:t>
            </a:r>
            <a:r>
              <a:rPr lang="ko-KR" altLang="en-US" dirty="0"/>
              <a:t> 한다</a:t>
            </a:r>
            <a:r>
              <a:rPr lang="en-US" altLang="ko-KR" dirty="0"/>
              <a:t>.        </a:t>
            </a:r>
            <a:r>
              <a:rPr lang="ko-KR" altLang="en-US" dirty="0"/>
              <a:t>개발은 외주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3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663D4-67A8-4F64-A0C7-1ED0A452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외 세부사항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167FE-B449-4048-A41A-9A2FA02D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데이터베이스의 신뢰성은 항상 보장되어야 한다.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수강신청제외</a:t>
            </a:r>
            <a:r>
              <a:rPr lang="en-US" altLang="ko-KR" dirty="0"/>
              <a:t>) </a:t>
            </a:r>
            <a:r>
              <a:rPr lang="ko-KR" altLang="en-US" dirty="0"/>
              <a:t>평균 응답시간 </a:t>
            </a:r>
            <a:r>
              <a:rPr lang="en-US" altLang="ko-KR" dirty="0"/>
              <a:t>5</a:t>
            </a:r>
            <a:r>
              <a:rPr lang="ko-KR" altLang="en-US" dirty="0"/>
              <a:t>초 이내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수강신청시</a:t>
            </a:r>
            <a:r>
              <a:rPr lang="en-US" altLang="ko-KR" dirty="0"/>
              <a:t>) </a:t>
            </a:r>
            <a:r>
              <a:rPr lang="ko-KR" altLang="en-US" dirty="0"/>
              <a:t>대규모 신청에 대해서도 </a:t>
            </a:r>
            <a:r>
              <a:rPr lang="en-US" altLang="ko-KR" dirty="0"/>
              <a:t>15</a:t>
            </a:r>
            <a:r>
              <a:rPr lang="ko-KR" altLang="en-US" dirty="0"/>
              <a:t>초 내에 응답이 가능해야 함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수강신청시</a:t>
            </a:r>
            <a:r>
              <a:rPr lang="en-US" altLang="ko-KR" dirty="0"/>
              <a:t>) </a:t>
            </a:r>
            <a:r>
              <a:rPr lang="ko-KR" altLang="en-US" dirty="0"/>
              <a:t>매크로 사용 방지 기능 </a:t>
            </a:r>
            <a:r>
              <a:rPr lang="en-US" altLang="ko-KR" dirty="0"/>
              <a:t>/ </a:t>
            </a:r>
            <a:r>
              <a:rPr lang="ko-KR" altLang="en-US" dirty="0"/>
              <a:t>다중로그인 방지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수강신청시</a:t>
            </a:r>
            <a:r>
              <a:rPr lang="en-US" altLang="ko-KR" dirty="0"/>
              <a:t>) </a:t>
            </a:r>
            <a:r>
              <a:rPr lang="ko-KR" altLang="en-US" dirty="0"/>
              <a:t>학년당 최대 </a:t>
            </a:r>
            <a:r>
              <a:rPr lang="en-US" altLang="ko-KR" dirty="0"/>
              <a:t>1</a:t>
            </a:r>
            <a:r>
              <a:rPr lang="ko-KR" altLang="en-US" dirty="0"/>
              <a:t>만명 동시접속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/>
              <a:t>개 과목 수강 가정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실제로는 학년당 약 </a:t>
            </a:r>
            <a:r>
              <a:rPr lang="en-US" altLang="ko-KR" dirty="0"/>
              <a:t>6000~7000</a:t>
            </a:r>
            <a:r>
              <a:rPr lang="ko-KR" altLang="en-US" dirty="0"/>
              <a:t>명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52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17867-9C80-4220-B381-B2123515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91FF1-91F7-45CF-B4AA-E56B5E03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인력 </a:t>
            </a:r>
            <a:r>
              <a:rPr lang="en-US" altLang="ko-KR" dirty="0"/>
              <a:t>(Man-Month): 0.5(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Human resource: </a:t>
            </a:r>
            <a:r>
              <a:rPr lang="ko-KR" altLang="en-US" dirty="0"/>
              <a:t>미숙련 대학생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Project Duration: 5</a:t>
            </a:r>
            <a:r>
              <a:rPr lang="ko-KR" altLang="en-US" dirty="0"/>
              <a:t>주 </a:t>
            </a:r>
            <a:r>
              <a:rPr lang="en-US" altLang="ko-KR" dirty="0"/>
              <a:t>(</a:t>
            </a:r>
            <a:r>
              <a:rPr lang="ko-KR" altLang="en-US" dirty="0"/>
              <a:t>설계</a:t>
            </a:r>
            <a:r>
              <a:rPr lang="en-US" altLang="ko-KR" dirty="0"/>
              <a:t>), 20</a:t>
            </a:r>
            <a:r>
              <a:rPr lang="ko-KR" altLang="en-US" dirty="0"/>
              <a:t>주</a:t>
            </a:r>
            <a:r>
              <a:rPr lang="en-US" altLang="ko-KR" dirty="0"/>
              <a:t>(</a:t>
            </a:r>
            <a:r>
              <a:rPr lang="ko-KR" altLang="en-US" dirty="0"/>
              <a:t>외주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Cost: 500</a:t>
            </a:r>
            <a:r>
              <a:rPr lang="ko-KR" altLang="en-US" dirty="0"/>
              <a:t>만 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90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AEA5-6062-43D4-92CA-9B96C301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1C7E5-83FE-4C91-804B-903B2CCB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서버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OS : Microsoft Windows 10 Pro</a:t>
            </a:r>
          </a:p>
          <a:p>
            <a:pPr marL="0" indent="0">
              <a:buNone/>
            </a:pPr>
            <a:r>
              <a:rPr lang="en-US" altLang="ko-KR" dirty="0"/>
              <a:t>	CPU : i7-7700HQ</a:t>
            </a:r>
          </a:p>
          <a:p>
            <a:pPr marL="0" indent="0">
              <a:buNone/>
            </a:pPr>
            <a:r>
              <a:rPr lang="en-US" altLang="ko-KR" dirty="0"/>
              <a:t>	Memory : 16GB</a:t>
            </a:r>
          </a:p>
          <a:p>
            <a:pPr marL="0" indent="0">
              <a:buNone/>
            </a:pPr>
            <a:r>
              <a:rPr lang="en-US" altLang="ko-KR" dirty="0"/>
              <a:t>	S.S.D : 256GB</a:t>
            </a:r>
          </a:p>
          <a:p>
            <a:r>
              <a:rPr lang="ko-KR" altLang="en-US" dirty="0"/>
              <a:t>유저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Browser : chrome 43.0 </a:t>
            </a:r>
            <a:r>
              <a:rPr lang="ko-KR" altLang="en-US" dirty="0"/>
              <a:t>이상 </a:t>
            </a:r>
            <a:r>
              <a:rPr lang="en-US" altLang="ko-KR" dirty="0"/>
              <a:t>(2015</a:t>
            </a:r>
            <a:r>
              <a:rPr lang="ko-KR" altLang="en-US" dirty="0"/>
              <a:t>년 버전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871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97</TotalTime>
  <Words>141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Trebuchet MS</vt:lpstr>
      <vt:lpstr>Tw Cen MT</vt:lpstr>
      <vt:lpstr>회로</vt:lpstr>
      <vt:lpstr>학사시스템 모방 수강신청/학적/수업</vt:lpstr>
      <vt:lpstr>프로젝트 목표(가상)</vt:lpstr>
      <vt:lpstr>기능 외 세부사항</vt:lpstr>
      <vt:lpstr>프로젝트 자원</vt:lpstr>
      <vt:lpstr>동작환경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학사시스템 모방 수강신청/학적/수업</dc:title>
  <dc:creator>Lee Sang-Ok</dc:creator>
  <cp:lastModifiedBy>Lee Sang-Ok</cp:lastModifiedBy>
  <cp:revision>5</cp:revision>
  <dcterms:created xsi:type="dcterms:W3CDTF">2018-11-20T04:42:39Z</dcterms:created>
  <dcterms:modified xsi:type="dcterms:W3CDTF">2018-11-20T11:36:08Z</dcterms:modified>
</cp:coreProperties>
</file>