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Relationship Id="rId10" Type="http://schemas.openxmlformats.org/officeDocument/2006/relationships/image" Target="../media/image220.png"/><Relationship Id="rId11" Type="http://schemas.openxmlformats.org/officeDocument/2006/relationships/image" Target="../media/image221.png"/><Relationship Id="rId12" Type="http://schemas.openxmlformats.org/officeDocument/2006/relationships/image" Target="../media/image222.png"/><Relationship Id="rId13" Type="http://schemas.openxmlformats.org/officeDocument/2006/relationships/image" Target="../media/image223.png"/><Relationship Id="rId14" Type="http://schemas.openxmlformats.org/officeDocument/2006/relationships/image" Target="../media/image224.png"/><Relationship Id="rId15" Type="http://schemas.openxmlformats.org/officeDocument/2006/relationships/image" Target="../media/image225.png"/><Relationship Id="rId16" Type="http://schemas.openxmlformats.org/officeDocument/2006/relationships/image" Target="../media/image22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Relationship Id="rId9" Type="http://schemas.openxmlformats.org/officeDocument/2006/relationships/image" Target="../media/image234.png"/><Relationship Id="rId10" Type="http://schemas.openxmlformats.org/officeDocument/2006/relationships/image" Target="../media/image235.png"/><Relationship Id="rId11" Type="http://schemas.openxmlformats.org/officeDocument/2006/relationships/image" Target="../media/image236.png"/><Relationship Id="rId12" Type="http://schemas.openxmlformats.org/officeDocument/2006/relationships/image" Target="../media/image237.png"/><Relationship Id="rId13" Type="http://schemas.openxmlformats.org/officeDocument/2006/relationships/image" Target="../media/image238.png"/><Relationship Id="rId14" Type="http://schemas.openxmlformats.org/officeDocument/2006/relationships/image" Target="../media/image239.png"/><Relationship Id="rId15" Type="http://schemas.openxmlformats.org/officeDocument/2006/relationships/image" Target="../media/image240.png"/><Relationship Id="rId16" Type="http://schemas.openxmlformats.org/officeDocument/2006/relationships/image" Target="../media/image241.png"/><Relationship Id="rId17" Type="http://schemas.openxmlformats.org/officeDocument/2006/relationships/image" Target="../media/image242.png"/><Relationship Id="rId18" Type="http://schemas.openxmlformats.org/officeDocument/2006/relationships/image" Target="../media/image243.png"/><Relationship Id="rId19" Type="http://schemas.openxmlformats.org/officeDocument/2006/relationships/image" Target="../media/image244.png"/><Relationship Id="rId20" Type="http://schemas.openxmlformats.org/officeDocument/2006/relationships/image" Target="../media/image245.png"/><Relationship Id="rId21" Type="http://schemas.openxmlformats.org/officeDocument/2006/relationships/image" Target="../media/image246.png"/><Relationship Id="rId22" Type="http://schemas.openxmlformats.org/officeDocument/2006/relationships/image" Target="../media/image247.png"/><Relationship Id="rId23" Type="http://schemas.openxmlformats.org/officeDocument/2006/relationships/image" Target="../media/image248.png"/><Relationship Id="rId24" Type="http://schemas.openxmlformats.org/officeDocument/2006/relationships/image" Target="../media/image249.png"/><Relationship Id="rId25" Type="http://schemas.openxmlformats.org/officeDocument/2006/relationships/image" Target="../media/image250.png"/><Relationship Id="rId26" Type="http://schemas.openxmlformats.org/officeDocument/2006/relationships/image" Target="../media/image251.png"/><Relationship Id="rId27" Type="http://schemas.openxmlformats.org/officeDocument/2006/relationships/image" Target="../media/image252.png"/><Relationship Id="rId28" Type="http://schemas.openxmlformats.org/officeDocument/2006/relationships/image" Target="../media/image253.png"/><Relationship Id="rId29" Type="http://schemas.openxmlformats.org/officeDocument/2006/relationships/image" Target="../media/image254.png"/><Relationship Id="rId30" Type="http://schemas.openxmlformats.org/officeDocument/2006/relationships/image" Target="../media/image255.png"/><Relationship Id="rId31" Type="http://schemas.openxmlformats.org/officeDocument/2006/relationships/image" Target="../media/image25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Relationship Id="rId13" Type="http://schemas.openxmlformats.org/officeDocument/2006/relationships/image" Target="../media/image268.png"/><Relationship Id="rId14" Type="http://schemas.openxmlformats.org/officeDocument/2006/relationships/image" Target="../media/image269.png"/><Relationship Id="rId15" Type="http://schemas.openxmlformats.org/officeDocument/2006/relationships/image" Target="../media/image270.png"/><Relationship Id="rId16" Type="http://schemas.openxmlformats.org/officeDocument/2006/relationships/image" Target="../media/image2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png"/><Relationship Id="rId5" Type="http://schemas.openxmlformats.org/officeDocument/2006/relationships/image" Target="../media/image275.png"/><Relationship Id="rId6" Type="http://schemas.openxmlformats.org/officeDocument/2006/relationships/image" Target="../media/image276.png"/><Relationship Id="rId7" Type="http://schemas.openxmlformats.org/officeDocument/2006/relationships/image" Target="../media/image277.png"/><Relationship Id="rId8" Type="http://schemas.openxmlformats.org/officeDocument/2006/relationships/image" Target="../media/image278.png"/><Relationship Id="rId9" Type="http://schemas.openxmlformats.org/officeDocument/2006/relationships/image" Target="../media/image279.png"/><Relationship Id="rId10" Type="http://schemas.openxmlformats.org/officeDocument/2006/relationships/image" Target="../media/image280.png"/><Relationship Id="rId11" Type="http://schemas.openxmlformats.org/officeDocument/2006/relationships/image" Target="../media/image28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8" Type="http://schemas.openxmlformats.org/officeDocument/2006/relationships/image" Target="../media/image288.png"/><Relationship Id="rId9" Type="http://schemas.openxmlformats.org/officeDocument/2006/relationships/image" Target="../media/image289.png"/><Relationship Id="rId10" Type="http://schemas.openxmlformats.org/officeDocument/2006/relationships/image" Target="../media/image290.png"/><Relationship Id="rId11" Type="http://schemas.openxmlformats.org/officeDocument/2006/relationships/image" Target="../media/image291.png"/><Relationship Id="rId12" Type="http://schemas.openxmlformats.org/officeDocument/2006/relationships/image" Target="../media/image292.png"/><Relationship Id="rId13" Type="http://schemas.openxmlformats.org/officeDocument/2006/relationships/image" Target="../media/image293.png"/><Relationship Id="rId14" Type="http://schemas.openxmlformats.org/officeDocument/2006/relationships/image" Target="../media/image294.png"/><Relationship Id="rId15" Type="http://schemas.openxmlformats.org/officeDocument/2006/relationships/image" Target="../media/image295.png"/><Relationship Id="rId16" Type="http://schemas.openxmlformats.org/officeDocument/2006/relationships/image" Target="../media/image296.png"/><Relationship Id="rId17" Type="http://schemas.openxmlformats.org/officeDocument/2006/relationships/image" Target="../media/image297.png"/><Relationship Id="rId18" Type="http://schemas.openxmlformats.org/officeDocument/2006/relationships/image" Target="../media/image2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318.png"/><Relationship Id="rId8" Type="http://schemas.openxmlformats.org/officeDocument/2006/relationships/image" Target="../media/image319.png"/><Relationship Id="rId9" Type="http://schemas.openxmlformats.org/officeDocument/2006/relationships/image" Target="../media/image320.png"/><Relationship Id="rId10" Type="http://schemas.openxmlformats.org/officeDocument/2006/relationships/image" Target="../media/image321.png"/><Relationship Id="rId11" Type="http://schemas.openxmlformats.org/officeDocument/2006/relationships/image" Target="../media/image3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3.png"/><Relationship Id="rId3" Type="http://schemas.openxmlformats.org/officeDocument/2006/relationships/image" Target="../media/image324.png"/><Relationship Id="rId4" Type="http://schemas.openxmlformats.org/officeDocument/2006/relationships/image" Target="../media/image325.png"/><Relationship Id="rId5" Type="http://schemas.openxmlformats.org/officeDocument/2006/relationships/image" Target="../media/image326.png"/><Relationship Id="rId6" Type="http://schemas.openxmlformats.org/officeDocument/2006/relationships/image" Target="../media/image327.png"/><Relationship Id="rId7" Type="http://schemas.openxmlformats.org/officeDocument/2006/relationships/image" Target="../media/image328.png"/><Relationship Id="rId8" Type="http://schemas.openxmlformats.org/officeDocument/2006/relationships/image" Target="../media/image329.png"/><Relationship Id="rId9" Type="http://schemas.openxmlformats.org/officeDocument/2006/relationships/image" Target="../media/image330.png"/><Relationship Id="rId10" Type="http://schemas.openxmlformats.org/officeDocument/2006/relationships/image" Target="../media/image331.png"/><Relationship Id="rId11" Type="http://schemas.openxmlformats.org/officeDocument/2006/relationships/image" Target="../media/image332.png"/><Relationship Id="rId12" Type="http://schemas.openxmlformats.org/officeDocument/2006/relationships/image" Target="../media/image333.png"/><Relationship Id="rId13" Type="http://schemas.openxmlformats.org/officeDocument/2006/relationships/image" Target="../media/image33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image" Target="../media/image338.png"/><Relationship Id="rId6" Type="http://schemas.openxmlformats.org/officeDocument/2006/relationships/image" Target="../media/image339.png"/><Relationship Id="rId7" Type="http://schemas.openxmlformats.org/officeDocument/2006/relationships/image" Target="../media/image340.png"/><Relationship Id="rId8" Type="http://schemas.openxmlformats.org/officeDocument/2006/relationships/image" Target="../media/image34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2.png"/><Relationship Id="rId3" Type="http://schemas.openxmlformats.org/officeDocument/2006/relationships/image" Target="../media/image343.png"/><Relationship Id="rId4" Type="http://schemas.openxmlformats.org/officeDocument/2006/relationships/image" Target="../media/image344.png"/><Relationship Id="rId5" Type="http://schemas.openxmlformats.org/officeDocument/2006/relationships/image" Target="../media/image345.png"/><Relationship Id="rId6" Type="http://schemas.openxmlformats.org/officeDocument/2006/relationships/image" Target="../media/image3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Relationship Id="rId41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9141" y="2947567"/>
            <a:ext cx="9607739" cy="38885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1053" y="8802090"/>
            <a:ext cx="3149215" cy="4911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577" y="1375285"/>
            <a:ext cx="1381737" cy="1709421"/>
            <a:chOff x="1589577" y="1375285"/>
            <a:chExt cx="1381737" cy="1709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577" y="1375285"/>
              <a:ext cx="1381737" cy="170942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123" y="4706845"/>
            <a:ext cx="2345213" cy="17737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07303" y="6924218"/>
            <a:ext cx="2112954" cy="2117658"/>
            <a:chOff x="4607303" y="6924218"/>
            <a:chExt cx="2112954" cy="21176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7303" y="6924218"/>
              <a:ext cx="2112954" cy="2117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46398" y="3807678"/>
            <a:ext cx="2670358" cy="2670358"/>
            <a:chOff x="5546398" y="3807678"/>
            <a:chExt cx="2670358" cy="26703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46398" y="3807678"/>
              <a:ext cx="2670358" cy="26703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3710" y="7109401"/>
            <a:ext cx="1545354" cy="17345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80015" y="1126678"/>
            <a:ext cx="2307792" cy="1891364"/>
            <a:chOff x="4780015" y="1126678"/>
            <a:chExt cx="2307792" cy="18913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0015" y="1126678"/>
              <a:ext cx="2307792" cy="18913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80445" y="3362879"/>
            <a:ext cx="3383335" cy="3332796"/>
            <a:chOff x="2280445" y="3362879"/>
            <a:chExt cx="3383335" cy="33327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0445" y="3362879"/>
              <a:ext cx="3383335" cy="3332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50308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33587" y="3832695"/>
            <a:ext cx="3677754" cy="2269252"/>
            <a:chOff x="5233587" y="3832695"/>
            <a:chExt cx="3677754" cy="22692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3587" y="3832695"/>
              <a:ext cx="3677754" cy="22692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38859" y="3790441"/>
            <a:ext cx="3712524" cy="2290706"/>
            <a:chOff x="9138859" y="3790441"/>
            <a:chExt cx="3712524" cy="22907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38859" y="3790441"/>
              <a:ext cx="3712524" cy="22907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7382" y="3801168"/>
            <a:ext cx="3677754" cy="2269252"/>
            <a:chOff x="1387382" y="3801168"/>
            <a:chExt cx="3677754" cy="22692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7382" y="3801168"/>
              <a:ext cx="3677754" cy="226925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22188" y="6928112"/>
            <a:ext cx="11642797" cy="13765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117380" y="3832695"/>
            <a:ext cx="3778963" cy="2331701"/>
            <a:chOff x="13117380" y="3832695"/>
            <a:chExt cx="3778963" cy="23317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7380" y="3832695"/>
              <a:ext cx="3778963" cy="2331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12346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93063" y="5090763"/>
            <a:ext cx="7698070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59235" y="2776585"/>
            <a:ext cx="7304406" cy="6999350"/>
            <a:chOff x="3059235" y="2776585"/>
            <a:chExt cx="7304406" cy="69993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9235" y="2776585"/>
              <a:ext cx="7304406" cy="6999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0800" y="2877138"/>
            <a:ext cx="3711689" cy="6108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644" y="4333286"/>
            <a:ext cx="3725725" cy="2517884"/>
            <a:chOff x="560644" y="4333286"/>
            <a:chExt cx="3725725" cy="25178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0644" y="4333286"/>
              <a:ext cx="3725725" cy="25178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04591" y="3511272"/>
            <a:ext cx="3308109" cy="2284800"/>
            <a:chOff x="5904591" y="3511272"/>
            <a:chExt cx="3308109" cy="22848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4591" y="3511272"/>
              <a:ext cx="3308109" cy="2284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8914" y="3511272"/>
            <a:ext cx="3534291" cy="2441017"/>
            <a:chOff x="9438914" y="3511272"/>
            <a:chExt cx="3534291" cy="24410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8914" y="3511272"/>
              <a:ext cx="3534291" cy="24410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50411" y="3507485"/>
            <a:ext cx="3486008" cy="2366816"/>
            <a:chOff x="13050411" y="3507485"/>
            <a:chExt cx="3486008" cy="23668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50411" y="3507485"/>
              <a:ext cx="3486008" cy="23668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92779" y="6234196"/>
            <a:ext cx="3348497" cy="2588297"/>
            <a:chOff x="5892779" y="6234196"/>
            <a:chExt cx="3348497" cy="25882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2779" y="6234196"/>
              <a:ext cx="3348497" cy="25882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40630" y="6218432"/>
            <a:ext cx="3330858" cy="2376612"/>
            <a:chOff x="9540630" y="6218432"/>
            <a:chExt cx="3330858" cy="23766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40630" y="6218432"/>
              <a:ext cx="3330858" cy="23766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26849" y="4537131"/>
            <a:ext cx="1073608" cy="2110195"/>
            <a:chOff x="4426849" y="4537131"/>
            <a:chExt cx="1073608" cy="21101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6849" y="4537131"/>
              <a:ext cx="1073608" cy="21101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52022" y="6234196"/>
            <a:ext cx="3527655" cy="2382552"/>
            <a:chOff x="13052022" y="6234196"/>
            <a:chExt cx="3527655" cy="23825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52022" y="6234196"/>
              <a:ext cx="3527655" cy="23825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31882" cy="13233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347" y="2703928"/>
            <a:ext cx="2185451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64430" y="2710306"/>
            <a:ext cx="12737319" cy="10680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70434" y="4240504"/>
            <a:ext cx="5551239" cy="2735473"/>
            <a:chOff x="11270434" y="4240504"/>
            <a:chExt cx="5551239" cy="27354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70434" y="4240504"/>
              <a:ext cx="5551239" cy="27354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8002" y="4212776"/>
            <a:ext cx="6634890" cy="2680017"/>
            <a:chOff x="588002" y="4212776"/>
            <a:chExt cx="6634890" cy="268001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002" y="4212776"/>
              <a:ext cx="6634890" cy="26800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88903" y="7571429"/>
            <a:ext cx="9073056" cy="2533333"/>
            <a:chOff x="6288903" y="7571429"/>
            <a:chExt cx="9073056" cy="25333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288903" y="7571429"/>
              <a:ext cx="7931639" cy="2390070"/>
              <a:chOff x="6288903" y="7571429"/>
              <a:chExt cx="7931639" cy="239007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88903" y="7571429"/>
                <a:ext cx="7931639" cy="239007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142912" y="7571429"/>
              <a:ext cx="1216328" cy="2532927"/>
              <a:chOff x="14142912" y="7571429"/>
              <a:chExt cx="1216328" cy="253292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142912" y="7571429"/>
                <a:ext cx="1216328" cy="253292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451464" y="5404055"/>
            <a:ext cx="3539012" cy="408370"/>
            <a:chOff x="7451464" y="5404055"/>
            <a:chExt cx="3539012" cy="40837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451464" y="5404055"/>
              <a:ext cx="3539012" cy="4083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05800" y="8633910"/>
            <a:ext cx="3494657" cy="408370"/>
            <a:chOff x="2005800" y="8633910"/>
            <a:chExt cx="3494657" cy="4083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005800" y="8633910"/>
              <a:ext cx="3494657" cy="4083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91405" y="5035163"/>
            <a:ext cx="2308375" cy="6984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89297" y="8219706"/>
            <a:ext cx="2750832" cy="698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44140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1689" y="2790387"/>
            <a:ext cx="16102129" cy="6052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77135" y="4094469"/>
            <a:ext cx="7653002" cy="9007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9317" y="4170653"/>
            <a:ext cx="2051466" cy="865230"/>
            <a:chOff x="1039317" y="4170653"/>
            <a:chExt cx="2051466" cy="8652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317" y="4170653"/>
              <a:ext cx="2051466" cy="86523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45608" y="8486198"/>
            <a:ext cx="13517888" cy="10091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9317" y="6830713"/>
            <a:ext cx="2051466" cy="865230"/>
            <a:chOff x="1039317" y="6830713"/>
            <a:chExt cx="2051466" cy="8652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317" y="6830713"/>
              <a:ext cx="2051466" cy="8652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9317" y="8376535"/>
            <a:ext cx="2051466" cy="865230"/>
            <a:chOff x="1039317" y="8376535"/>
            <a:chExt cx="2051466" cy="8652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9317" y="8376535"/>
              <a:ext cx="2051466" cy="8652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9317" y="5551616"/>
            <a:ext cx="2051466" cy="865230"/>
            <a:chOff x="1039317" y="5551616"/>
            <a:chExt cx="2051466" cy="8652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317" y="5551616"/>
              <a:ext cx="2051466" cy="86523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61372" y="5555822"/>
            <a:ext cx="4442164" cy="9007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45608" y="6915312"/>
            <a:ext cx="4294516" cy="90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029796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73030" y="1548142"/>
            <a:ext cx="3166670" cy="6912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2772" y="1346231"/>
            <a:ext cx="2103335" cy="8912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09179" y="7640523"/>
            <a:ext cx="2108763" cy="7081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4697" y="6180167"/>
            <a:ext cx="2635741" cy="6482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06764" y="9575156"/>
            <a:ext cx="840458" cy="7081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550" y="2654477"/>
            <a:ext cx="1501842" cy="6108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91692" y="4350790"/>
            <a:ext cx="1714670" cy="68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20045" y="3656421"/>
            <a:ext cx="1787674" cy="74348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24942" y="8642829"/>
            <a:ext cx="1825410" cy="6165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8240" y="3722973"/>
            <a:ext cx="2554457" cy="1251407"/>
            <a:chOff x="1038240" y="3722973"/>
            <a:chExt cx="2554457" cy="12514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8240" y="3722973"/>
              <a:ext cx="2554457" cy="1251407"/>
              <a:chOff x="1038240" y="3722973"/>
              <a:chExt cx="2554457" cy="125140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38240" y="3722973"/>
                <a:ext cx="2554457" cy="125140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5538" y="3854014"/>
              <a:ext cx="2195689" cy="9874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8240" y="5900590"/>
            <a:ext cx="2511276" cy="1230254"/>
            <a:chOff x="1038240" y="5900590"/>
            <a:chExt cx="2511276" cy="123025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38240" y="5900590"/>
              <a:ext cx="2511276" cy="1230254"/>
              <a:chOff x="1038240" y="5900590"/>
              <a:chExt cx="2511276" cy="123025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8240" y="5900590"/>
                <a:ext cx="2511276" cy="1230254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0599" y="6007598"/>
              <a:ext cx="2031966" cy="9744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28664" y="8600234"/>
            <a:ext cx="2953750" cy="520574"/>
            <a:chOff x="8628664" y="8600234"/>
            <a:chExt cx="2953750" cy="5205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28664" y="8600234"/>
              <a:ext cx="2953750" cy="5205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56348" y="3981214"/>
            <a:ext cx="2947037" cy="520574"/>
            <a:chOff x="8656348" y="3981214"/>
            <a:chExt cx="2947037" cy="5205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56348" y="3981214"/>
              <a:ext cx="2947037" cy="52057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4668" y="4544758"/>
            <a:ext cx="4041806" cy="126476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218526" y="3509886"/>
            <a:ext cx="3796643" cy="6084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51819" y="3186763"/>
            <a:ext cx="4112930" cy="126476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58237" y="8634045"/>
            <a:ext cx="4272491" cy="61892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745252" y="9430833"/>
            <a:ext cx="4651311" cy="44505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928040" y="4835915"/>
            <a:ext cx="4816114" cy="220238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80816" y="4673883"/>
            <a:ext cx="4856130" cy="2430222"/>
            <a:chOff x="7880816" y="4673883"/>
            <a:chExt cx="4856130" cy="243022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80816" y="4673883"/>
              <a:ext cx="4856130" cy="24302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77698" y="4343276"/>
            <a:ext cx="1825750" cy="1599162"/>
            <a:chOff x="12077698" y="4343276"/>
            <a:chExt cx="1825750" cy="159916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77698" y="4343276"/>
              <a:ext cx="1825750" cy="15991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344395" y="8924628"/>
            <a:ext cx="2300063" cy="1361086"/>
            <a:chOff x="12344395" y="8924628"/>
            <a:chExt cx="2300063" cy="13610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344395" y="8924628"/>
              <a:ext cx="2300063" cy="1361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609339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8243" y="2663500"/>
            <a:ext cx="10866743" cy="30006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0869" y="2908323"/>
            <a:ext cx="2880992" cy="7027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0644" y="3595479"/>
            <a:ext cx="3779310" cy="252217"/>
            <a:chOff x="560644" y="3595479"/>
            <a:chExt cx="3779310" cy="252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644" y="3595479"/>
              <a:ext cx="3779310" cy="2522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8304" y="4854678"/>
            <a:ext cx="856684" cy="860103"/>
            <a:chOff x="10668304" y="4854678"/>
            <a:chExt cx="856684" cy="8601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8304" y="4854678"/>
              <a:ext cx="856684" cy="86010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28242" y="6437609"/>
            <a:ext cx="13224362" cy="30726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152" y="6543552"/>
            <a:ext cx="2529268" cy="702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4880" y="7181515"/>
            <a:ext cx="3779310" cy="252217"/>
            <a:chOff x="544880" y="7181515"/>
            <a:chExt cx="3779310" cy="2522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880" y="7181515"/>
              <a:ext cx="3779310" cy="252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33595" y="9173802"/>
            <a:ext cx="1370159" cy="841548"/>
            <a:chOff x="5033595" y="9173802"/>
            <a:chExt cx="1370159" cy="84154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3595" y="9173802"/>
              <a:ext cx="1370159" cy="84154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538649" y="9349869"/>
            <a:ext cx="9557327" cy="6999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608491" cy="13480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51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345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4580" y="3198413"/>
            <a:ext cx="10588166" cy="20182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22243" y="4986547"/>
            <a:ext cx="3865833" cy="20182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53317" y="7331690"/>
            <a:ext cx="3672375" cy="20302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0862" y="6852584"/>
            <a:ext cx="2581619" cy="2524784"/>
            <a:chOff x="4830862" y="6852584"/>
            <a:chExt cx="2581619" cy="25247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0862" y="6852584"/>
              <a:ext cx="2581619" cy="25247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35615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640" y="2690646"/>
            <a:ext cx="17911985" cy="15738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9762" y="3904503"/>
            <a:ext cx="2639421" cy="7114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29926" y="3904503"/>
            <a:ext cx="3257735" cy="7781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30767" y="4547623"/>
            <a:ext cx="6497926" cy="5776613"/>
            <a:chOff x="3930767" y="4547623"/>
            <a:chExt cx="6497926" cy="57766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0767" y="4547623"/>
              <a:ext cx="6497926" cy="57766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0932" y="4520929"/>
            <a:ext cx="6326840" cy="6018312"/>
            <a:chOff x="10810932" y="4520929"/>
            <a:chExt cx="6326840" cy="60183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0932" y="4520929"/>
              <a:ext cx="6326840" cy="60183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0838" y="9169603"/>
            <a:ext cx="1801992" cy="6797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65296" y="8989981"/>
            <a:ext cx="1884633" cy="1042219"/>
            <a:chOff x="8465296" y="8989981"/>
            <a:chExt cx="1884633" cy="10422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65296" y="8989981"/>
              <a:ext cx="1884633" cy="1042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578706" y="8967241"/>
            <a:ext cx="1884633" cy="1042219"/>
            <a:chOff x="15578706" y="8967241"/>
            <a:chExt cx="1884633" cy="10422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78706" y="8967241"/>
              <a:ext cx="1884633" cy="10422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18628" y="9169599"/>
            <a:ext cx="1918393" cy="6829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5145" y="5325042"/>
            <a:ext cx="3445443" cy="5446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34900" y="6157507"/>
            <a:ext cx="1624193" cy="567028"/>
            <a:chOff x="2334900" y="6157507"/>
            <a:chExt cx="1624193" cy="5670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">
              <a:off x="2334900" y="6157507"/>
              <a:ext cx="1624193" cy="567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35615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67297" y="2475103"/>
            <a:ext cx="1601269" cy="6829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27335" y="3323991"/>
            <a:ext cx="6356711" cy="5886269"/>
            <a:chOff x="8527335" y="3323991"/>
            <a:chExt cx="6356711" cy="58862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7335" y="3323991"/>
              <a:ext cx="6356711" cy="58862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114" y="3323991"/>
            <a:ext cx="6600883" cy="6057697"/>
            <a:chOff x="880114" y="3323991"/>
            <a:chExt cx="6600883" cy="60576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114" y="3323991"/>
              <a:ext cx="6600883" cy="605769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0075" y="2594922"/>
            <a:ext cx="2997212" cy="7781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51251" y="7869629"/>
            <a:ext cx="1884633" cy="1042219"/>
            <a:chOff x="5551251" y="7869629"/>
            <a:chExt cx="1884633" cy="1042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1251" y="7869629"/>
              <a:ext cx="1884633" cy="10422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9414" y="7780740"/>
            <a:ext cx="1884633" cy="1042219"/>
            <a:chOff x="12999414" y="7780740"/>
            <a:chExt cx="1884633" cy="10422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99414" y="7780740"/>
              <a:ext cx="1884633" cy="104221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68990" y="8052028"/>
            <a:ext cx="1801993" cy="6741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62128" y="8050290"/>
            <a:ext cx="1853858" cy="700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1640" y="2225783"/>
            <a:ext cx="893105" cy="51839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660" y="1893176"/>
            <a:ext cx="4364164" cy="18275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9753" y="2599211"/>
            <a:ext cx="2949672" cy="4911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9753" y="3632944"/>
            <a:ext cx="1743758" cy="4816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19753" y="4666668"/>
            <a:ext cx="3181853" cy="49117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19753" y="5700401"/>
            <a:ext cx="2328977" cy="4911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19753" y="6734134"/>
            <a:ext cx="1670320" cy="4911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84701" y="5260640"/>
            <a:ext cx="9271840" cy="43148"/>
            <a:chOff x="2884701" y="5260640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884701" y="5260640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17378" cy="13162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93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90489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9675" y="3461654"/>
            <a:ext cx="14735631" cy="1665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74611" y="6857127"/>
            <a:ext cx="11405612" cy="1571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67528" y="3175955"/>
            <a:ext cx="2060716" cy="1966902"/>
            <a:chOff x="1267528" y="3175955"/>
            <a:chExt cx="2060716" cy="196690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7528" y="3175955"/>
              <a:ext cx="2060716" cy="19669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7528" y="6647619"/>
            <a:ext cx="2060716" cy="1966902"/>
            <a:chOff x="1267528" y="6647619"/>
            <a:chExt cx="2060716" cy="19669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528" y="6647619"/>
              <a:ext cx="2060716" cy="1966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571129" cy="13329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306245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296" y="2667686"/>
            <a:ext cx="4123567" cy="7019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3109" y="7337280"/>
            <a:ext cx="10321999" cy="2469578"/>
            <a:chOff x="2323109" y="7337280"/>
            <a:chExt cx="10321999" cy="24695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3109" y="7337280"/>
              <a:ext cx="10321999" cy="24695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4534" y="3932035"/>
            <a:ext cx="1009381" cy="1009381"/>
            <a:chOff x="924534" y="3932035"/>
            <a:chExt cx="1009381" cy="10093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534" y="3932035"/>
              <a:ext cx="1009381" cy="10093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7297" y="6392821"/>
            <a:ext cx="13868850" cy="8353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6308" y="6240707"/>
            <a:ext cx="1009381" cy="1009381"/>
            <a:chOff x="916308" y="6240707"/>
            <a:chExt cx="1009381" cy="1009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6308" y="6240707"/>
              <a:ext cx="1009381" cy="100938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54539" y="4049185"/>
            <a:ext cx="15147831" cy="8353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9661394"/>
            <a:ext cx="11873789" cy="313458"/>
            <a:chOff x="3205962" y="9661394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9661394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7277" y="428748"/>
            <a:ext cx="7639458" cy="2149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298143"/>
            <a:ext cx="11873789" cy="313458"/>
            <a:chOff x="3205962" y="298143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298143"/>
              <a:ext cx="11873789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2992" y="2487694"/>
            <a:ext cx="12044185" cy="12719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2988" y="3942741"/>
            <a:ext cx="7960794" cy="127196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52992" y="5700220"/>
            <a:ext cx="12279090" cy="12814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52992" y="7225401"/>
            <a:ext cx="11608804" cy="12243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7967" cy="48640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149206" cy="491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7746" y="4146280"/>
            <a:ext cx="3537213" cy="6171429"/>
            <a:chOff x="9937746" y="4146280"/>
            <a:chExt cx="3537213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7746" y="4146280"/>
              <a:ext cx="353721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4311663" cy="13634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488512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74763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7723" y="4273865"/>
            <a:ext cx="2979721" cy="4120150"/>
            <a:chOff x="1157723" y="4273865"/>
            <a:chExt cx="2979721" cy="41201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7723" y="4273865"/>
              <a:ext cx="2979721" cy="41201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6852" y="5913846"/>
            <a:ext cx="2640417" cy="10979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5924" y="7150134"/>
            <a:ext cx="2375817" cy="1089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4546" y="6909819"/>
            <a:ext cx="2546075" cy="79565"/>
            <a:chOff x="1374546" y="6909819"/>
            <a:chExt cx="2546075" cy="795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4546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72778" y="4304165"/>
            <a:ext cx="2979721" cy="4120150"/>
            <a:chOff x="4472778" y="4304165"/>
            <a:chExt cx="2979721" cy="41201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2778" y="4304165"/>
              <a:ext cx="2979721" cy="412015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20135" y="5969600"/>
            <a:ext cx="2640417" cy="10979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82734" y="7191039"/>
            <a:ext cx="1970217" cy="7681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11029" y="6909819"/>
            <a:ext cx="2546075" cy="79565"/>
            <a:chOff x="4611029" y="6909819"/>
            <a:chExt cx="2546075" cy="795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1029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97633" y="4273865"/>
            <a:ext cx="2953502" cy="4129339"/>
            <a:chOff x="7697633" y="4273865"/>
            <a:chExt cx="2953502" cy="41293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7633" y="4273865"/>
              <a:ext cx="2953502" cy="412933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51839" y="7091220"/>
            <a:ext cx="2241246" cy="11077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874494" y="6909819"/>
            <a:ext cx="2546075" cy="79565"/>
            <a:chOff x="7874494" y="6909819"/>
            <a:chExt cx="2546075" cy="795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74494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89877" y="4273865"/>
            <a:ext cx="3004953" cy="4120150"/>
            <a:chOff x="10889877" y="4273865"/>
            <a:chExt cx="3004953" cy="412015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89877" y="4273865"/>
              <a:ext cx="3004953" cy="412015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49849" y="5996358"/>
            <a:ext cx="2630893" cy="109798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60277" y="7150134"/>
            <a:ext cx="2493008" cy="10892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047611" y="6909819"/>
            <a:ext cx="2546075" cy="79565"/>
            <a:chOff x="11047611" y="6909819"/>
            <a:chExt cx="2546075" cy="7956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47611" y="6909819"/>
              <a:ext cx="2546075" cy="795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20472" y="4273865"/>
            <a:ext cx="1846521" cy="1927188"/>
            <a:chOff x="4920472" y="4273865"/>
            <a:chExt cx="1846521" cy="192718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20472" y="4273865"/>
              <a:ext cx="1846521" cy="19271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07036" y="4852774"/>
            <a:ext cx="1213868" cy="1213868"/>
            <a:chOff x="6107036" y="4852774"/>
            <a:chExt cx="1213868" cy="121386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07036" y="4852774"/>
              <a:ext cx="1213868" cy="121386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98724" y="4451955"/>
            <a:ext cx="1614687" cy="1614687"/>
            <a:chOff x="8398724" y="4451955"/>
            <a:chExt cx="1614687" cy="161468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98724" y="4451955"/>
              <a:ext cx="1614687" cy="16146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65198" y="4453968"/>
            <a:ext cx="538492" cy="917683"/>
            <a:chOff x="8065198" y="4453968"/>
            <a:chExt cx="538492" cy="91768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65198" y="4453968"/>
              <a:ext cx="538492" cy="9176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79260" y="4539284"/>
            <a:ext cx="1219560" cy="1219560"/>
            <a:chOff x="15779260" y="4539284"/>
            <a:chExt cx="1219560" cy="121956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779260" y="4539284"/>
              <a:ext cx="1219560" cy="12195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175067" y="4273865"/>
            <a:ext cx="2979721" cy="4120150"/>
            <a:chOff x="14175067" y="4273865"/>
            <a:chExt cx="2979721" cy="412015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175067" y="4273865"/>
              <a:ext cx="2979721" cy="412015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279444" y="6939510"/>
            <a:ext cx="2546075" cy="79565"/>
            <a:chOff x="14279444" y="6939510"/>
            <a:chExt cx="2546075" cy="7956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279444" y="6939510"/>
              <a:ext cx="2546075" cy="7956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684590" y="5996358"/>
            <a:ext cx="2657827" cy="120950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339947" y="5996358"/>
            <a:ext cx="2640417" cy="11075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260008" y="3807706"/>
            <a:ext cx="2885936" cy="2859507"/>
            <a:chOff x="14260008" y="3807706"/>
            <a:chExt cx="2885936" cy="28595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260008" y="3807706"/>
              <a:ext cx="2885936" cy="285950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33527" y="4246253"/>
            <a:ext cx="2428114" cy="2102223"/>
            <a:chOff x="1433527" y="4246253"/>
            <a:chExt cx="2428114" cy="21022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33527" y="4246253"/>
              <a:ext cx="2428114" cy="210222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264023" y="4926390"/>
            <a:ext cx="1503355" cy="1062320"/>
            <a:chOff x="11264023" y="4926390"/>
            <a:chExt cx="1503355" cy="106232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64023" y="4926390"/>
              <a:ext cx="1503355" cy="106232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840110" y="4638278"/>
            <a:ext cx="854662" cy="821429"/>
            <a:chOff x="12840110" y="4638278"/>
            <a:chExt cx="854662" cy="82142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840110" y="4638278"/>
              <a:ext cx="854662" cy="821429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035572" y="3177272"/>
            <a:ext cx="2670253" cy="121412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0732274" y="3212307"/>
            <a:ext cx="2670252" cy="1214119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289659" y="3248022"/>
            <a:ext cx="2670252" cy="1214119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042657" y="3230165"/>
            <a:ext cx="2670252" cy="1214119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437099" y="3194450"/>
            <a:ext cx="2670252" cy="1214119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4484679" y="6771071"/>
            <a:ext cx="1749369" cy="1447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883575"/>
            <a:ext cx="1075778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39768" y="4874353"/>
            <a:ext cx="2936444" cy="15453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07775" y="7568956"/>
            <a:ext cx="6330849" cy="2266572"/>
            <a:chOff x="10007775" y="7568956"/>
            <a:chExt cx="6330849" cy="22665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7775" y="7568956"/>
              <a:ext cx="6330849" cy="22665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7403" y="2850341"/>
            <a:ext cx="6771138" cy="6472781"/>
            <a:chOff x="1227403" y="2850341"/>
            <a:chExt cx="6771138" cy="64727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7403" y="2850341"/>
              <a:ext cx="6771138" cy="64727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27955" y="2958348"/>
            <a:ext cx="7132446" cy="4676416"/>
            <a:chOff x="8927955" y="2958348"/>
            <a:chExt cx="7132446" cy="46764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946115" y="2958348"/>
              <a:ext cx="7109746" cy="609498"/>
              <a:chOff x="8946115" y="2958348"/>
              <a:chExt cx="7109746" cy="60949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946115" y="2958348"/>
                <a:ext cx="7109746" cy="60949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8946115" y="3586029"/>
              <a:ext cx="7109746" cy="1303911"/>
              <a:chOff x="8946115" y="3586029"/>
              <a:chExt cx="7109746" cy="130391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946115" y="3586029"/>
                <a:ext cx="7109746" cy="130391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927955" y="4930002"/>
              <a:ext cx="7109746" cy="2701498"/>
              <a:chOff x="8927955" y="4930002"/>
              <a:chExt cx="7109746" cy="270149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927955" y="4930002"/>
                <a:ext cx="7109746" cy="2701498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0846" y="8167588"/>
            <a:ext cx="5033955" cy="1584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5756" y="883575"/>
            <a:ext cx="6671415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4210" y="3094058"/>
            <a:ext cx="2936444" cy="15453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48507" y="2984368"/>
            <a:ext cx="1881374" cy="8122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0958" y="8869355"/>
            <a:ext cx="7343675" cy="10915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0835" y="2535142"/>
            <a:ext cx="5546242" cy="4159682"/>
            <a:chOff x="1470835" y="2535142"/>
            <a:chExt cx="5546242" cy="41596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0835" y="2535142"/>
              <a:ext cx="5546242" cy="415968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48507" y="4963943"/>
            <a:ext cx="1881374" cy="81222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60825" y="2995796"/>
            <a:ext cx="7063918" cy="6761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60830" y="4975373"/>
            <a:ext cx="7624080" cy="120950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247" y="8293992"/>
            <a:ext cx="7511755" cy="14549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798510" y="4134133"/>
            <a:ext cx="3284789" cy="904116"/>
            <a:chOff x="-798510" y="4134133"/>
            <a:chExt cx="3284789" cy="90411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-798510" y="4134133"/>
              <a:ext cx="3284789" cy="90411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7781" y="2617290"/>
            <a:ext cx="1375873" cy="6120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74081" y="8251922"/>
            <a:ext cx="1156896" cy="1443797"/>
            <a:chOff x="7474081" y="8251922"/>
            <a:chExt cx="1156896" cy="14437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74081" y="8251922"/>
              <a:ext cx="1156896" cy="14437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4409" y="8251922"/>
            <a:ext cx="1156896" cy="1443797"/>
            <a:chOff x="8564409" y="8251922"/>
            <a:chExt cx="1156896" cy="14437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4409" y="8251922"/>
              <a:ext cx="1156896" cy="144379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43737" y="7703353"/>
            <a:ext cx="8489172" cy="1093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883575"/>
            <a:ext cx="4609339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238921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05410" y="3709258"/>
            <a:ext cx="2873301" cy="76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674210" y="3094058"/>
            <a:ext cx="2936444" cy="15453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9147" y="6856142"/>
            <a:ext cx="2701796" cy="7662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8199" y="8220649"/>
            <a:ext cx="2046920" cy="11558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88421" y="7687888"/>
            <a:ext cx="14333524" cy="2110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01945" y="2907193"/>
            <a:ext cx="12615172" cy="19464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0746" y="4722599"/>
            <a:ext cx="2428669" cy="2846357"/>
            <a:chOff x="7820746" y="4722599"/>
            <a:chExt cx="2428669" cy="28463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20746" y="4722599"/>
              <a:ext cx="2428669" cy="28463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992596" cy="134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9192" y="2575059"/>
            <a:ext cx="2868670" cy="610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5097" y="3219996"/>
            <a:ext cx="2815021" cy="9864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67466" y="3107277"/>
            <a:ext cx="7267320" cy="1351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55468" y="4725446"/>
            <a:ext cx="12706370" cy="4046462"/>
            <a:chOff x="5355468" y="4725446"/>
            <a:chExt cx="12706370" cy="40464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5468" y="4725446"/>
              <a:ext cx="12706370" cy="40464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21286" y="5004450"/>
            <a:ext cx="12131636" cy="3488454"/>
            <a:chOff x="5621286" y="5004450"/>
            <a:chExt cx="12131636" cy="34884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1286" y="5004450"/>
              <a:ext cx="12131636" cy="3488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3" y="2483048"/>
            <a:ext cx="2528765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773" y="3370202"/>
            <a:ext cx="2999120" cy="5149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7610" y="3797666"/>
            <a:ext cx="7622448" cy="5983681"/>
            <a:chOff x="367610" y="3797666"/>
            <a:chExt cx="7622448" cy="59836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610" y="3797666"/>
              <a:ext cx="7622448" cy="598368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3978" y="3876661"/>
            <a:ext cx="7329864" cy="61484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0058" y="2939208"/>
            <a:ext cx="5341787" cy="2864404"/>
            <a:chOff x="7990058" y="2939208"/>
            <a:chExt cx="5341787" cy="28644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0058" y="2939208"/>
              <a:ext cx="5341787" cy="28644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4085" y="2751628"/>
            <a:ext cx="5063603" cy="338299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09073" y="6014989"/>
            <a:ext cx="3451015" cy="51497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73946" y="2490369"/>
            <a:ext cx="1944444" cy="5149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00951" y="6485381"/>
            <a:ext cx="5246351" cy="2818609"/>
            <a:chOff x="8100951" y="6485381"/>
            <a:chExt cx="5246351" cy="28186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0951" y="6485381"/>
              <a:ext cx="5246351" cy="28186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36524" y="6603858"/>
            <a:ext cx="4743093" cy="27844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89350" y="2776584"/>
            <a:ext cx="4696365" cy="3530729"/>
            <a:chOff x="13589350" y="2776584"/>
            <a:chExt cx="4696365" cy="35307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89350" y="2776584"/>
              <a:ext cx="4696365" cy="35307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58001" y="2311901"/>
            <a:ext cx="3052168" cy="5149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00356" y="2851031"/>
            <a:ext cx="2558114" cy="34058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21885" y="6484635"/>
            <a:ext cx="2377453" cy="514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78457" y="6924229"/>
            <a:ext cx="4807257" cy="1225630"/>
            <a:chOff x="13478457" y="6924229"/>
            <a:chExt cx="4807257" cy="12256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478457" y="6924229"/>
              <a:ext cx="4807257" cy="1225630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52028" y="7377346"/>
            <a:ext cx="4686001" cy="365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230806" cy="14809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2695074" cy="6523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871442" cy="1828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982" y="2483049"/>
            <a:ext cx="2150308" cy="6108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6359" y="7525696"/>
            <a:ext cx="9546654" cy="22738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0250" y="3479756"/>
            <a:ext cx="3353142" cy="2068960"/>
            <a:chOff x="1330250" y="3479756"/>
            <a:chExt cx="3353142" cy="206896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0250" y="3479756"/>
              <a:ext cx="3353142" cy="20689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83392" y="3405535"/>
            <a:ext cx="3440433" cy="2122820"/>
            <a:chOff x="4683392" y="3405535"/>
            <a:chExt cx="3440433" cy="2122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83392" y="3405535"/>
              <a:ext cx="3440433" cy="21228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50203" y="3405535"/>
            <a:ext cx="3389636" cy="2091477"/>
            <a:chOff x="8450203" y="3405535"/>
            <a:chExt cx="3389636" cy="20914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0203" y="3405535"/>
              <a:ext cx="3389636" cy="20914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5447" y="3385196"/>
            <a:ext cx="3506393" cy="2163519"/>
            <a:chOff x="12215447" y="3385196"/>
            <a:chExt cx="3506393" cy="21635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15447" y="3385196"/>
              <a:ext cx="3506393" cy="21635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59411" y="5798725"/>
            <a:ext cx="3416506" cy="2108057"/>
            <a:chOff x="10759411" y="5798725"/>
            <a:chExt cx="3416506" cy="21080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9411" y="5798725"/>
              <a:ext cx="3416506" cy="21080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03974" y="5798725"/>
            <a:ext cx="3416506" cy="2108057"/>
            <a:chOff x="2903974" y="5798725"/>
            <a:chExt cx="3416506" cy="21080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03974" y="5798725"/>
              <a:ext cx="3416506" cy="21080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16009" y="5798725"/>
            <a:ext cx="3468388" cy="2140069"/>
            <a:chOff x="6716009" y="5798725"/>
            <a:chExt cx="3468388" cy="21400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16009" y="5798725"/>
              <a:ext cx="3468388" cy="21400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93301" y="7997113"/>
            <a:ext cx="9089530" cy="1842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2022-06-03T13:17:10Z</dcterms:created>
  <dcterms:modified xsi:type="dcterms:W3CDTF">2022-06-03T13:17:10Z</dcterms:modified>
</cp:coreProperties>
</file>