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9" r:id="rId22"/>
    <p:sldId id="276" r:id="rId23"/>
    <p:sldId id="277" r:id="rId24"/>
    <p:sldId id="278" r:id="rId25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754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png"/><Relationship Id="rId13" Type="http://schemas.openxmlformats.org/officeDocument/2006/relationships/image" Target="../media/image122.png"/><Relationship Id="rId3" Type="http://schemas.openxmlformats.org/officeDocument/2006/relationships/image" Target="../media/image84.png"/><Relationship Id="rId7" Type="http://schemas.openxmlformats.org/officeDocument/2006/relationships/image" Target="../media/image24.png"/><Relationship Id="rId12" Type="http://schemas.openxmlformats.org/officeDocument/2006/relationships/image" Target="../media/image121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120.png"/><Relationship Id="rId5" Type="http://schemas.openxmlformats.org/officeDocument/2006/relationships/image" Target="../media/image22.png"/><Relationship Id="rId10" Type="http://schemas.openxmlformats.org/officeDocument/2006/relationships/image" Target="../media/image119.png"/><Relationship Id="rId4" Type="http://schemas.openxmlformats.org/officeDocument/2006/relationships/image" Target="../media/image85.png"/><Relationship Id="rId9" Type="http://schemas.openxmlformats.org/officeDocument/2006/relationships/image" Target="../media/image11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png"/><Relationship Id="rId3" Type="http://schemas.openxmlformats.org/officeDocument/2006/relationships/image" Target="../media/image84.png"/><Relationship Id="rId7" Type="http://schemas.openxmlformats.org/officeDocument/2006/relationships/image" Target="../media/image24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125.png"/><Relationship Id="rId4" Type="http://schemas.openxmlformats.org/officeDocument/2006/relationships/image" Target="../media/image85.png"/><Relationship Id="rId9" Type="http://schemas.openxmlformats.org/officeDocument/2006/relationships/image" Target="../media/image12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png"/><Relationship Id="rId13" Type="http://schemas.openxmlformats.org/officeDocument/2006/relationships/image" Target="../media/image131.png"/><Relationship Id="rId3" Type="http://schemas.openxmlformats.org/officeDocument/2006/relationships/image" Target="../media/image84.png"/><Relationship Id="rId7" Type="http://schemas.openxmlformats.org/officeDocument/2006/relationships/image" Target="../media/image24.png"/><Relationship Id="rId12" Type="http://schemas.openxmlformats.org/officeDocument/2006/relationships/image" Target="../media/image130.png"/><Relationship Id="rId2" Type="http://schemas.openxmlformats.org/officeDocument/2006/relationships/image" Target="../media/image91.png"/><Relationship Id="rId16" Type="http://schemas.openxmlformats.org/officeDocument/2006/relationships/image" Target="../media/image1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129.png"/><Relationship Id="rId5" Type="http://schemas.openxmlformats.org/officeDocument/2006/relationships/image" Target="../media/image22.png"/><Relationship Id="rId15" Type="http://schemas.openxmlformats.org/officeDocument/2006/relationships/image" Target="../media/image133.png"/><Relationship Id="rId10" Type="http://schemas.openxmlformats.org/officeDocument/2006/relationships/image" Target="../media/image128.png"/><Relationship Id="rId4" Type="http://schemas.openxmlformats.org/officeDocument/2006/relationships/image" Target="../media/image85.png"/><Relationship Id="rId9" Type="http://schemas.openxmlformats.org/officeDocument/2006/relationships/image" Target="../media/image127.png"/><Relationship Id="rId14" Type="http://schemas.openxmlformats.org/officeDocument/2006/relationships/image" Target="../media/image13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png"/><Relationship Id="rId13" Type="http://schemas.openxmlformats.org/officeDocument/2006/relationships/image" Target="../media/image141.png"/><Relationship Id="rId3" Type="http://schemas.openxmlformats.org/officeDocument/2006/relationships/image" Target="../media/image84.png"/><Relationship Id="rId7" Type="http://schemas.openxmlformats.org/officeDocument/2006/relationships/image" Target="../media/image24.png"/><Relationship Id="rId12" Type="http://schemas.openxmlformats.org/officeDocument/2006/relationships/image" Target="../media/image140.png"/><Relationship Id="rId17" Type="http://schemas.openxmlformats.org/officeDocument/2006/relationships/image" Target="../media/image145.png"/><Relationship Id="rId2" Type="http://schemas.openxmlformats.org/officeDocument/2006/relationships/image" Target="../media/image135.png"/><Relationship Id="rId16" Type="http://schemas.openxmlformats.org/officeDocument/2006/relationships/image" Target="../media/image14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139.png"/><Relationship Id="rId5" Type="http://schemas.openxmlformats.org/officeDocument/2006/relationships/image" Target="../media/image22.png"/><Relationship Id="rId15" Type="http://schemas.openxmlformats.org/officeDocument/2006/relationships/image" Target="../media/image143.png"/><Relationship Id="rId10" Type="http://schemas.openxmlformats.org/officeDocument/2006/relationships/image" Target="../media/image138.png"/><Relationship Id="rId4" Type="http://schemas.openxmlformats.org/officeDocument/2006/relationships/image" Target="../media/image85.png"/><Relationship Id="rId9" Type="http://schemas.openxmlformats.org/officeDocument/2006/relationships/image" Target="../media/image137.png"/><Relationship Id="rId14" Type="http://schemas.openxmlformats.org/officeDocument/2006/relationships/image" Target="../media/image14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png"/><Relationship Id="rId13" Type="http://schemas.openxmlformats.org/officeDocument/2006/relationships/image" Target="../media/image152.png"/><Relationship Id="rId3" Type="http://schemas.openxmlformats.org/officeDocument/2006/relationships/image" Target="../media/image84.png"/><Relationship Id="rId7" Type="http://schemas.openxmlformats.org/officeDocument/2006/relationships/image" Target="../media/image24.png"/><Relationship Id="rId12" Type="http://schemas.openxmlformats.org/officeDocument/2006/relationships/image" Target="../media/image151.png"/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150.png"/><Relationship Id="rId5" Type="http://schemas.openxmlformats.org/officeDocument/2006/relationships/image" Target="../media/image22.png"/><Relationship Id="rId10" Type="http://schemas.openxmlformats.org/officeDocument/2006/relationships/image" Target="../media/image149.png"/><Relationship Id="rId4" Type="http://schemas.openxmlformats.org/officeDocument/2006/relationships/image" Target="../media/image85.png"/><Relationship Id="rId9" Type="http://schemas.openxmlformats.org/officeDocument/2006/relationships/image" Target="../media/image14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png"/><Relationship Id="rId13" Type="http://schemas.openxmlformats.org/officeDocument/2006/relationships/image" Target="../media/image159.png"/><Relationship Id="rId18" Type="http://schemas.openxmlformats.org/officeDocument/2006/relationships/image" Target="../media/image164.png"/><Relationship Id="rId26" Type="http://schemas.openxmlformats.org/officeDocument/2006/relationships/image" Target="../media/image172.png"/><Relationship Id="rId3" Type="http://schemas.openxmlformats.org/officeDocument/2006/relationships/image" Target="../media/image85.png"/><Relationship Id="rId21" Type="http://schemas.openxmlformats.org/officeDocument/2006/relationships/image" Target="../media/image167.png"/><Relationship Id="rId7" Type="http://schemas.openxmlformats.org/officeDocument/2006/relationships/image" Target="../media/image24.png"/><Relationship Id="rId12" Type="http://schemas.openxmlformats.org/officeDocument/2006/relationships/image" Target="../media/image84.png"/><Relationship Id="rId17" Type="http://schemas.openxmlformats.org/officeDocument/2006/relationships/image" Target="../media/image163.png"/><Relationship Id="rId25" Type="http://schemas.openxmlformats.org/officeDocument/2006/relationships/image" Target="../media/image171.png"/><Relationship Id="rId2" Type="http://schemas.openxmlformats.org/officeDocument/2006/relationships/image" Target="../media/image153.png"/><Relationship Id="rId16" Type="http://schemas.openxmlformats.org/officeDocument/2006/relationships/image" Target="../media/image162.png"/><Relationship Id="rId20" Type="http://schemas.openxmlformats.org/officeDocument/2006/relationships/image" Target="../media/image166.png"/><Relationship Id="rId29" Type="http://schemas.openxmlformats.org/officeDocument/2006/relationships/image" Target="../media/image17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158.png"/><Relationship Id="rId24" Type="http://schemas.openxmlformats.org/officeDocument/2006/relationships/image" Target="../media/image170.png"/><Relationship Id="rId5" Type="http://schemas.openxmlformats.org/officeDocument/2006/relationships/image" Target="../media/image22.png"/><Relationship Id="rId15" Type="http://schemas.openxmlformats.org/officeDocument/2006/relationships/image" Target="../media/image161.png"/><Relationship Id="rId23" Type="http://schemas.openxmlformats.org/officeDocument/2006/relationships/image" Target="../media/image169.png"/><Relationship Id="rId28" Type="http://schemas.openxmlformats.org/officeDocument/2006/relationships/image" Target="../media/image174.png"/><Relationship Id="rId10" Type="http://schemas.openxmlformats.org/officeDocument/2006/relationships/image" Target="../media/image157.png"/><Relationship Id="rId19" Type="http://schemas.openxmlformats.org/officeDocument/2006/relationships/image" Target="../media/image165.png"/><Relationship Id="rId31" Type="http://schemas.openxmlformats.org/officeDocument/2006/relationships/image" Target="../media/image177.png"/><Relationship Id="rId4" Type="http://schemas.openxmlformats.org/officeDocument/2006/relationships/image" Target="../media/image154.png"/><Relationship Id="rId9" Type="http://schemas.openxmlformats.org/officeDocument/2006/relationships/image" Target="../media/image156.png"/><Relationship Id="rId14" Type="http://schemas.openxmlformats.org/officeDocument/2006/relationships/image" Target="../media/image160.png"/><Relationship Id="rId22" Type="http://schemas.openxmlformats.org/officeDocument/2006/relationships/image" Target="../media/image168.png"/><Relationship Id="rId27" Type="http://schemas.openxmlformats.org/officeDocument/2006/relationships/image" Target="../media/image173.png"/><Relationship Id="rId30" Type="http://schemas.openxmlformats.org/officeDocument/2006/relationships/image" Target="../media/image17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1.png"/><Relationship Id="rId13" Type="http://schemas.openxmlformats.org/officeDocument/2006/relationships/image" Target="../media/image186.png"/><Relationship Id="rId3" Type="http://schemas.openxmlformats.org/officeDocument/2006/relationships/image" Target="../media/image179.png"/><Relationship Id="rId7" Type="http://schemas.openxmlformats.org/officeDocument/2006/relationships/image" Target="../media/image24.png"/><Relationship Id="rId12" Type="http://schemas.openxmlformats.org/officeDocument/2006/relationships/image" Target="../media/image185.png"/><Relationship Id="rId2" Type="http://schemas.openxmlformats.org/officeDocument/2006/relationships/image" Target="../media/image17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184.png"/><Relationship Id="rId5" Type="http://schemas.openxmlformats.org/officeDocument/2006/relationships/image" Target="../media/image22.png"/><Relationship Id="rId15" Type="http://schemas.openxmlformats.org/officeDocument/2006/relationships/image" Target="../media/image188.png"/><Relationship Id="rId10" Type="http://schemas.openxmlformats.org/officeDocument/2006/relationships/image" Target="../media/image183.png"/><Relationship Id="rId4" Type="http://schemas.openxmlformats.org/officeDocument/2006/relationships/image" Target="../media/image180.png"/><Relationship Id="rId9" Type="http://schemas.openxmlformats.org/officeDocument/2006/relationships/image" Target="../media/image182.png"/><Relationship Id="rId14" Type="http://schemas.openxmlformats.org/officeDocument/2006/relationships/image" Target="../media/image18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2.png"/><Relationship Id="rId3" Type="http://schemas.openxmlformats.org/officeDocument/2006/relationships/image" Target="../media/image190.png"/><Relationship Id="rId7" Type="http://schemas.openxmlformats.org/officeDocument/2006/relationships/image" Target="../media/image24.png"/><Relationship Id="rId2" Type="http://schemas.openxmlformats.org/officeDocument/2006/relationships/image" Target="../media/image18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195.png"/><Relationship Id="rId5" Type="http://schemas.openxmlformats.org/officeDocument/2006/relationships/image" Target="../media/image22.png"/><Relationship Id="rId10" Type="http://schemas.openxmlformats.org/officeDocument/2006/relationships/image" Target="../media/image194.png"/><Relationship Id="rId4" Type="http://schemas.openxmlformats.org/officeDocument/2006/relationships/image" Target="../media/image191.png"/><Relationship Id="rId9" Type="http://schemas.openxmlformats.org/officeDocument/2006/relationships/image" Target="../media/image19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7.png"/><Relationship Id="rId13" Type="http://schemas.openxmlformats.org/officeDocument/2006/relationships/image" Target="../media/image202.png"/><Relationship Id="rId3" Type="http://schemas.openxmlformats.org/officeDocument/2006/relationships/image" Target="../media/image179.png"/><Relationship Id="rId7" Type="http://schemas.openxmlformats.org/officeDocument/2006/relationships/image" Target="../media/image24.png"/><Relationship Id="rId12" Type="http://schemas.openxmlformats.org/officeDocument/2006/relationships/image" Target="../media/image201.png"/><Relationship Id="rId17" Type="http://schemas.openxmlformats.org/officeDocument/2006/relationships/image" Target="../media/image206.png"/><Relationship Id="rId2" Type="http://schemas.openxmlformats.org/officeDocument/2006/relationships/image" Target="../media/image196.png"/><Relationship Id="rId16" Type="http://schemas.openxmlformats.org/officeDocument/2006/relationships/image" Target="../media/image20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200.png"/><Relationship Id="rId5" Type="http://schemas.openxmlformats.org/officeDocument/2006/relationships/image" Target="../media/image22.png"/><Relationship Id="rId15" Type="http://schemas.openxmlformats.org/officeDocument/2006/relationships/image" Target="../media/image204.png"/><Relationship Id="rId10" Type="http://schemas.openxmlformats.org/officeDocument/2006/relationships/image" Target="../media/image199.png"/><Relationship Id="rId4" Type="http://schemas.openxmlformats.org/officeDocument/2006/relationships/image" Target="../media/image180.png"/><Relationship Id="rId9" Type="http://schemas.openxmlformats.org/officeDocument/2006/relationships/image" Target="../media/image198.png"/><Relationship Id="rId14" Type="http://schemas.openxmlformats.org/officeDocument/2006/relationships/image" Target="../media/image20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7.png"/><Relationship Id="rId13" Type="http://schemas.openxmlformats.org/officeDocument/2006/relationships/image" Target="../media/image211.png"/><Relationship Id="rId3" Type="http://schemas.openxmlformats.org/officeDocument/2006/relationships/image" Target="../media/image179.png"/><Relationship Id="rId7" Type="http://schemas.openxmlformats.org/officeDocument/2006/relationships/image" Target="../media/image24.png"/><Relationship Id="rId12" Type="http://schemas.openxmlformats.org/officeDocument/2006/relationships/image" Target="../media/image203.png"/><Relationship Id="rId2" Type="http://schemas.openxmlformats.org/officeDocument/2006/relationships/image" Target="../media/image19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210.png"/><Relationship Id="rId5" Type="http://schemas.openxmlformats.org/officeDocument/2006/relationships/image" Target="../media/image22.png"/><Relationship Id="rId10" Type="http://schemas.openxmlformats.org/officeDocument/2006/relationships/image" Target="../media/image209.png"/><Relationship Id="rId4" Type="http://schemas.openxmlformats.org/officeDocument/2006/relationships/image" Target="../media/image180.png"/><Relationship Id="rId9" Type="http://schemas.openxmlformats.org/officeDocument/2006/relationships/image" Target="../media/image208.png"/><Relationship Id="rId14" Type="http://schemas.openxmlformats.org/officeDocument/2006/relationships/image" Target="../media/image2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79.png"/><Relationship Id="rId7" Type="http://schemas.openxmlformats.org/officeDocument/2006/relationships/image" Target="../media/image23.png"/><Relationship Id="rId2" Type="http://schemas.openxmlformats.org/officeDocument/2006/relationships/image" Target="../media/image2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4.png"/><Relationship Id="rId4" Type="http://schemas.openxmlformats.org/officeDocument/2006/relationships/image" Target="../media/image180.png"/><Relationship Id="rId9" Type="http://schemas.openxmlformats.org/officeDocument/2006/relationships/image" Target="../media/image21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6.PNG"/><Relationship Id="rId3" Type="http://schemas.openxmlformats.org/officeDocument/2006/relationships/image" Target="../media/image179.png"/><Relationship Id="rId7" Type="http://schemas.openxmlformats.org/officeDocument/2006/relationships/image" Target="../media/image24.png"/><Relationship Id="rId2" Type="http://schemas.openxmlformats.org/officeDocument/2006/relationships/image" Target="../media/image2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215.png"/><Relationship Id="rId5" Type="http://schemas.openxmlformats.org/officeDocument/2006/relationships/image" Target="../media/image22.png"/><Relationship Id="rId10" Type="http://schemas.openxmlformats.org/officeDocument/2006/relationships/image" Target="../media/image218.png"/><Relationship Id="rId4" Type="http://schemas.openxmlformats.org/officeDocument/2006/relationships/image" Target="../media/image180.png"/><Relationship Id="rId9" Type="http://schemas.openxmlformats.org/officeDocument/2006/relationships/image" Target="../media/image21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20.png"/><Relationship Id="rId7" Type="http://schemas.openxmlformats.org/officeDocument/2006/relationships/image" Target="../media/image23.png"/><Relationship Id="rId12" Type="http://schemas.openxmlformats.org/officeDocument/2006/relationships/image" Target="../media/image226.png"/><Relationship Id="rId2" Type="http://schemas.openxmlformats.org/officeDocument/2006/relationships/image" Target="../media/image2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image" Target="../media/image225.png"/><Relationship Id="rId5" Type="http://schemas.openxmlformats.org/officeDocument/2006/relationships/image" Target="../media/image222.png"/><Relationship Id="rId10" Type="http://schemas.openxmlformats.org/officeDocument/2006/relationships/image" Target="../media/image224.png"/><Relationship Id="rId4" Type="http://schemas.openxmlformats.org/officeDocument/2006/relationships/image" Target="../media/image221.png"/><Relationship Id="rId9" Type="http://schemas.openxmlformats.org/officeDocument/2006/relationships/image" Target="../media/image2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8.png"/><Relationship Id="rId7" Type="http://schemas.openxmlformats.org/officeDocument/2006/relationships/image" Target="../media/image232.png"/><Relationship Id="rId2" Type="http://schemas.openxmlformats.org/officeDocument/2006/relationships/image" Target="../media/image2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1.png"/><Relationship Id="rId5" Type="http://schemas.openxmlformats.org/officeDocument/2006/relationships/image" Target="../media/image230.png"/><Relationship Id="rId4" Type="http://schemas.openxmlformats.org/officeDocument/2006/relationships/image" Target="../media/image2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3.png"/><Relationship Id="rId2" Type="http://schemas.openxmlformats.org/officeDocument/2006/relationships/image" Target="../media/image22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5.png"/><Relationship Id="rId4" Type="http://schemas.openxmlformats.org/officeDocument/2006/relationships/image" Target="../media/image23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18" Type="http://schemas.openxmlformats.org/officeDocument/2006/relationships/image" Target="../media/image35.png"/><Relationship Id="rId26" Type="http://schemas.openxmlformats.org/officeDocument/2006/relationships/image" Target="../media/image43.png"/><Relationship Id="rId3" Type="http://schemas.openxmlformats.org/officeDocument/2006/relationships/image" Target="../media/image20.png"/><Relationship Id="rId21" Type="http://schemas.openxmlformats.org/officeDocument/2006/relationships/image" Target="../media/image38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17" Type="http://schemas.openxmlformats.org/officeDocument/2006/relationships/image" Target="../media/image34.png"/><Relationship Id="rId25" Type="http://schemas.openxmlformats.org/officeDocument/2006/relationships/image" Target="../media/image42.png"/><Relationship Id="rId2" Type="http://schemas.openxmlformats.org/officeDocument/2006/relationships/image" Target="../media/image19.png"/><Relationship Id="rId16" Type="http://schemas.openxmlformats.org/officeDocument/2006/relationships/image" Target="../media/image33.png"/><Relationship Id="rId20" Type="http://schemas.openxmlformats.org/officeDocument/2006/relationships/image" Target="../media/image37.png"/><Relationship Id="rId29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24" Type="http://schemas.openxmlformats.org/officeDocument/2006/relationships/image" Target="../media/image41.png"/><Relationship Id="rId32" Type="http://schemas.openxmlformats.org/officeDocument/2006/relationships/image" Target="../media/image49.pn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23" Type="http://schemas.openxmlformats.org/officeDocument/2006/relationships/image" Target="../media/image40.png"/><Relationship Id="rId28" Type="http://schemas.openxmlformats.org/officeDocument/2006/relationships/image" Target="../media/image45.png"/><Relationship Id="rId10" Type="http://schemas.openxmlformats.org/officeDocument/2006/relationships/image" Target="../media/image27.png"/><Relationship Id="rId19" Type="http://schemas.openxmlformats.org/officeDocument/2006/relationships/image" Target="../media/image36.png"/><Relationship Id="rId31" Type="http://schemas.openxmlformats.org/officeDocument/2006/relationships/image" Target="../media/image48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Relationship Id="rId22" Type="http://schemas.openxmlformats.org/officeDocument/2006/relationships/image" Target="../media/image39.png"/><Relationship Id="rId27" Type="http://schemas.openxmlformats.org/officeDocument/2006/relationships/image" Target="../media/image44.png"/><Relationship Id="rId30" Type="http://schemas.openxmlformats.org/officeDocument/2006/relationships/image" Target="../media/image4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3" Type="http://schemas.openxmlformats.org/officeDocument/2006/relationships/image" Target="../media/image51.png"/><Relationship Id="rId7" Type="http://schemas.openxmlformats.org/officeDocument/2006/relationships/image" Target="../media/image24.png"/><Relationship Id="rId12" Type="http://schemas.openxmlformats.org/officeDocument/2006/relationships/image" Target="../media/image57.png"/><Relationship Id="rId17" Type="http://schemas.openxmlformats.org/officeDocument/2006/relationships/image" Target="../media/image62.png"/><Relationship Id="rId2" Type="http://schemas.openxmlformats.org/officeDocument/2006/relationships/image" Target="../media/image50.png"/><Relationship Id="rId16" Type="http://schemas.openxmlformats.org/officeDocument/2006/relationships/image" Target="../media/image6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56.png"/><Relationship Id="rId5" Type="http://schemas.openxmlformats.org/officeDocument/2006/relationships/image" Target="../media/image22.png"/><Relationship Id="rId15" Type="http://schemas.openxmlformats.org/officeDocument/2006/relationships/image" Target="../media/image60.png"/><Relationship Id="rId10" Type="http://schemas.openxmlformats.org/officeDocument/2006/relationships/image" Target="../media/image55.png"/><Relationship Id="rId4" Type="http://schemas.openxmlformats.org/officeDocument/2006/relationships/image" Target="../media/image52.png"/><Relationship Id="rId9" Type="http://schemas.openxmlformats.org/officeDocument/2006/relationships/image" Target="../media/image54.png"/><Relationship Id="rId14" Type="http://schemas.openxmlformats.org/officeDocument/2006/relationships/image" Target="../media/image5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18" Type="http://schemas.openxmlformats.org/officeDocument/2006/relationships/image" Target="../media/image74.png"/><Relationship Id="rId3" Type="http://schemas.openxmlformats.org/officeDocument/2006/relationships/image" Target="../media/image51.png"/><Relationship Id="rId21" Type="http://schemas.openxmlformats.org/officeDocument/2006/relationships/image" Target="../media/image77.png"/><Relationship Id="rId7" Type="http://schemas.openxmlformats.org/officeDocument/2006/relationships/image" Target="../media/image24.png"/><Relationship Id="rId12" Type="http://schemas.openxmlformats.org/officeDocument/2006/relationships/image" Target="../media/image68.png"/><Relationship Id="rId17" Type="http://schemas.openxmlformats.org/officeDocument/2006/relationships/image" Target="../media/image73.png"/><Relationship Id="rId2" Type="http://schemas.openxmlformats.org/officeDocument/2006/relationships/image" Target="../media/image63.png"/><Relationship Id="rId16" Type="http://schemas.openxmlformats.org/officeDocument/2006/relationships/image" Target="../media/image72.png"/><Relationship Id="rId20" Type="http://schemas.openxmlformats.org/officeDocument/2006/relationships/image" Target="../media/image7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67.png"/><Relationship Id="rId5" Type="http://schemas.openxmlformats.org/officeDocument/2006/relationships/image" Target="../media/image22.png"/><Relationship Id="rId15" Type="http://schemas.openxmlformats.org/officeDocument/2006/relationships/image" Target="../media/image71.png"/><Relationship Id="rId10" Type="http://schemas.openxmlformats.org/officeDocument/2006/relationships/image" Target="../media/image66.png"/><Relationship Id="rId19" Type="http://schemas.openxmlformats.org/officeDocument/2006/relationships/image" Target="../media/image75.png"/><Relationship Id="rId4" Type="http://schemas.openxmlformats.org/officeDocument/2006/relationships/image" Target="../media/image52.png"/><Relationship Id="rId9" Type="http://schemas.openxmlformats.org/officeDocument/2006/relationships/image" Target="../media/image65.png"/><Relationship Id="rId14" Type="http://schemas.openxmlformats.org/officeDocument/2006/relationships/image" Target="../media/image70.png"/><Relationship Id="rId22" Type="http://schemas.openxmlformats.org/officeDocument/2006/relationships/image" Target="../media/image7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81.png"/><Relationship Id="rId3" Type="http://schemas.openxmlformats.org/officeDocument/2006/relationships/image" Target="../media/image51.png"/><Relationship Id="rId7" Type="http://schemas.openxmlformats.org/officeDocument/2006/relationships/image" Target="../media/image24.png"/><Relationship Id="rId12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67.png"/><Relationship Id="rId5" Type="http://schemas.openxmlformats.org/officeDocument/2006/relationships/image" Target="../media/image22.png"/><Relationship Id="rId10" Type="http://schemas.openxmlformats.org/officeDocument/2006/relationships/image" Target="../media/image66.png"/><Relationship Id="rId4" Type="http://schemas.openxmlformats.org/officeDocument/2006/relationships/image" Target="../media/image52.png"/><Relationship Id="rId9" Type="http://schemas.openxmlformats.org/officeDocument/2006/relationships/image" Target="../media/image65.png"/><Relationship Id="rId14" Type="http://schemas.openxmlformats.org/officeDocument/2006/relationships/image" Target="../media/image8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90.png"/><Relationship Id="rId3" Type="http://schemas.openxmlformats.org/officeDocument/2006/relationships/image" Target="../media/image84.png"/><Relationship Id="rId7" Type="http://schemas.openxmlformats.org/officeDocument/2006/relationships/image" Target="../media/image23.png"/><Relationship Id="rId12" Type="http://schemas.openxmlformats.org/officeDocument/2006/relationships/image" Target="../media/image89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image" Target="../media/image88.png"/><Relationship Id="rId5" Type="http://schemas.openxmlformats.org/officeDocument/2006/relationships/image" Target="../media/image86.png"/><Relationship Id="rId10" Type="http://schemas.openxmlformats.org/officeDocument/2006/relationships/image" Target="../media/image87.png"/><Relationship Id="rId4" Type="http://schemas.openxmlformats.org/officeDocument/2006/relationships/image" Target="../media/image85.png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13" Type="http://schemas.openxmlformats.org/officeDocument/2006/relationships/image" Target="../media/image97.png"/><Relationship Id="rId18" Type="http://schemas.openxmlformats.org/officeDocument/2006/relationships/image" Target="../media/image102.png"/><Relationship Id="rId3" Type="http://schemas.openxmlformats.org/officeDocument/2006/relationships/image" Target="../media/image84.png"/><Relationship Id="rId21" Type="http://schemas.openxmlformats.org/officeDocument/2006/relationships/image" Target="../media/image105.png"/><Relationship Id="rId7" Type="http://schemas.openxmlformats.org/officeDocument/2006/relationships/image" Target="../media/image24.png"/><Relationship Id="rId12" Type="http://schemas.openxmlformats.org/officeDocument/2006/relationships/image" Target="../media/image96.png"/><Relationship Id="rId17" Type="http://schemas.openxmlformats.org/officeDocument/2006/relationships/image" Target="../media/image101.png"/><Relationship Id="rId2" Type="http://schemas.openxmlformats.org/officeDocument/2006/relationships/image" Target="../media/image91.png"/><Relationship Id="rId16" Type="http://schemas.openxmlformats.org/officeDocument/2006/relationships/image" Target="../media/image100.png"/><Relationship Id="rId20" Type="http://schemas.openxmlformats.org/officeDocument/2006/relationships/image" Target="../media/image10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95.png"/><Relationship Id="rId5" Type="http://schemas.openxmlformats.org/officeDocument/2006/relationships/image" Target="../media/image22.png"/><Relationship Id="rId15" Type="http://schemas.openxmlformats.org/officeDocument/2006/relationships/image" Target="../media/image99.png"/><Relationship Id="rId23" Type="http://schemas.openxmlformats.org/officeDocument/2006/relationships/image" Target="../media/image107.png"/><Relationship Id="rId10" Type="http://schemas.openxmlformats.org/officeDocument/2006/relationships/image" Target="../media/image94.png"/><Relationship Id="rId19" Type="http://schemas.openxmlformats.org/officeDocument/2006/relationships/image" Target="../media/image103.png"/><Relationship Id="rId4" Type="http://schemas.openxmlformats.org/officeDocument/2006/relationships/image" Target="../media/image85.png"/><Relationship Id="rId9" Type="http://schemas.openxmlformats.org/officeDocument/2006/relationships/image" Target="../media/image93.png"/><Relationship Id="rId14" Type="http://schemas.openxmlformats.org/officeDocument/2006/relationships/image" Target="../media/image98.png"/><Relationship Id="rId22" Type="http://schemas.openxmlformats.org/officeDocument/2006/relationships/image" Target="../media/image10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png"/><Relationship Id="rId13" Type="http://schemas.openxmlformats.org/officeDocument/2006/relationships/image" Target="../media/image113.png"/><Relationship Id="rId3" Type="http://schemas.openxmlformats.org/officeDocument/2006/relationships/image" Target="../media/image84.png"/><Relationship Id="rId7" Type="http://schemas.openxmlformats.org/officeDocument/2006/relationships/image" Target="../media/image24.png"/><Relationship Id="rId12" Type="http://schemas.openxmlformats.org/officeDocument/2006/relationships/image" Target="../media/image112.png"/><Relationship Id="rId17" Type="http://schemas.openxmlformats.org/officeDocument/2006/relationships/image" Target="../media/image117.png"/><Relationship Id="rId2" Type="http://schemas.openxmlformats.org/officeDocument/2006/relationships/image" Target="../media/image91.png"/><Relationship Id="rId16" Type="http://schemas.openxmlformats.org/officeDocument/2006/relationships/image" Target="../media/image1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111.png"/><Relationship Id="rId5" Type="http://schemas.openxmlformats.org/officeDocument/2006/relationships/image" Target="../media/image22.png"/><Relationship Id="rId15" Type="http://schemas.openxmlformats.org/officeDocument/2006/relationships/image" Target="../media/image115.png"/><Relationship Id="rId10" Type="http://schemas.openxmlformats.org/officeDocument/2006/relationships/image" Target="../media/image110.png"/><Relationship Id="rId4" Type="http://schemas.openxmlformats.org/officeDocument/2006/relationships/image" Target="../media/image85.png"/><Relationship Id="rId9" Type="http://schemas.openxmlformats.org/officeDocument/2006/relationships/image" Target="../media/image109.png"/><Relationship Id="rId14" Type="http://schemas.openxmlformats.org/officeDocument/2006/relationships/image" Target="../media/image1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19141" y="2947567"/>
            <a:ext cx="9607739" cy="388856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411053" y="8802090"/>
            <a:ext cx="3149215" cy="49117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589577" y="1375285"/>
            <a:ext cx="1381737" cy="1709421"/>
            <a:chOff x="1589577" y="1375285"/>
            <a:chExt cx="1381737" cy="170942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89577" y="1375285"/>
              <a:ext cx="1381737" cy="1709421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0123" y="4706845"/>
            <a:ext cx="2345213" cy="177374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607303" y="6924218"/>
            <a:ext cx="2112954" cy="2117658"/>
            <a:chOff x="4607303" y="6924218"/>
            <a:chExt cx="2112954" cy="211765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07303" y="6924218"/>
              <a:ext cx="2112954" cy="21176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546398" y="3807678"/>
            <a:ext cx="2670358" cy="2670358"/>
            <a:chOff x="5546398" y="3807678"/>
            <a:chExt cx="2670358" cy="267035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546398" y="3807678"/>
              <a:ext cx="2670358" cy="2670358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993710" y="7109401"/>
            <a:ext cx="1545354" cy="173459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4780015" y="1126678"/>
            <a:ext cx="2307792" cy="1891364"/>
            <a:chOff x="4780015" y="1126678"/>
            <a:chExt cx="2307792" cy="189136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780015" y="1126678"/>
              <a:ext cx="2307792" cy="189136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280445" y="3362879"/>
            <a:ext cx="3383335" cy="3332796"/>
            <a:chOff x="2280445" y="3362879"/>
            <a:chExt cx="3383335" cy="3332796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280445" y="3362879"/>
              <a:ext cx="3383335" cy="333279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7994" y="961146"/>
            <a:ext cx="7230806" cy="148091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78967" y="1467720"/>
            <a:ext cx="2695074" cy="652359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0360" y="619187"/>
            <a:ext cx="1871442" cy="182892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81982" y="2483049"/>
            <a:ext cx="2150308" cy="61082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5233587" y="3832695"/>
            <a:ext cx="3677754" cy="2269252"/>
            <a:chOff x="5233587" y="3832695"/>
            <a:chExt cx="3677754" cy="226925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233587" y="3832695"/>
              <a:ext cx="3677754" cy="226925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138859" y="3790441"/>
            <a:ext cx="3712524" cy="2290706"/>
            <a:chOff x="9138859" y="3790441"/>
            <a:chExt cx="3712524" cy="2290706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138859" y="3790441"/>
              <a:ext cx="3712524" cy="229070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387382" y="3801168"/>
            <a:ext cx="3677754" cy="2269252"/>
            <a:chOff x="1387382" y="3801168"/>
            <a:chExt cx="3677754" cy="2269252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87382" y="3801168"/>
              <a:ext cx="3677754" cy="2269252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922188" y="6928112"/>
            <a:ext cx="11642797" cy="1376578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3117380" y="3832695"/>
            <a:ext cx="3778963" cy="2331701"/>
            <a:chOff x="13117380" y="3832695"/>
            <a:chExt cx="3778963" cy="2331701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3117380" y="3832695"/>
              <a:ext cx="3778963" cy="233170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7994" y="961146"/>
            <a:ext cx="7230806" cy="148091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78967" y="1467720"/>
            <a:ext cx="2695074" cy="652359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0360" y="619187"/>
            <a:ext cx="1871442" cy="182892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81982" y="2483049"/>
            <a:ext cx="2112346" cy="610822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393063" y="5090763"/>
            <a:ext cx="7698070" cy="61082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3059235" y="2776585"/>
            <a:ext cx="7304406" cy="6999350"/>
            <a:chOff x="3059235" y="2776585"/>
            <a:chExt cx="7304406" cy="6999350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059235" y="2776585"/>
              <a:ext cx="7304406" cy="699935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7994" y="961146"/>
            <a:ext cx="7230806" cy="148091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78967" y="1467720"/>
            <a:ext cx="2695074" cy="652359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0360" y="619187"/>
            <a:ext cx="1871442" cy="182892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60800" y="2877138"/>
            <a:ext cx="3711689" cy="61082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560644" y="4333286"/>
            <a:ext cx="3725725" cy="2517884"/>
            <a:chOff x="560644" y="4333286"/>
            <a:chExt cx="3725725" cy="251788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60644" y="4333286"/>
              <a:ext cx="3725725" cy="251788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904591" y="3511272"/>
            <a:ext cx="3308109" cy="2284800"/>
            <a:chOff x="5904591" y="3511272"/>
            <a:chExt cx="3308109" cy="2284800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904591" y="3511272"/>
              <a:ext cx="3308109" cy="228480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438914" y="3511272"/>
            <a:ext cx="3534291" cy="2441017"/>
            <a:chOff x="9438914" y="3511272"/>
            <a:chExt cx="3534291" cy="2441017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438914" y="3511272"/>
              <a:ext cx="3534291" cy="244101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3050411" y="3507485"/>
            <a:ext cx="3486008" cy="2366816"/>
            <a:chOff x="13050411" y="3507485"/>
            <a:chExt cx="3486008" cy="2366816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3050411" y="3507485"/>
              <a:ext cx="3486008" cy="236681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892779" y="6234196"/>
            <a:ext cx="3348497" cy="2588297"/>
            <a:chOff x="5892779" y="6234196"/>
            <a:chExt cx="3348497" cy="2588297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892779" y="6234196"/>
              <a:ext cx="3348497" cy="2588297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9540630" y="6218432"/>
            <a:ext cx="3330858" cy="2376612"/>
            <a:chOff x="9540630" y="6218432"/>
            <a:chExt cx="3330858" cy="2376612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540630" y="6218432"/>
              <a:ext cx="3330858" cy="2376612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4426849" y="4537131"/>
            <a:ext cx="1073608" cy="2110195"/>
            <a:chOff x="4426849" y="4537131"/>
            <a:chExt cx="1073608" cy="2110195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426849" y="4537131"/>
              <a:ext cx="1073608" cy="2110195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3052022" y="6234196"/>
            <a:ext cx="3527655" cy="2382552"/>
            <a:chOff x="13052022" y="6234196"/>
            <a:chExt cx="3527655" cy="2382552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3052022" y="6234196"/>
              <a:ext cx="3527655" cy="238255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7994" y="961146"/>
            <a:ext cx="4431882" cy="132337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78967" y="1467720"/>
            <a:ext cx="2695074" cy="652359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0360" y="619187"/>
            <a:ext cx="1871442" cy="182892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24347" y="2703928"/>
            <a:ext cx="2185451" cy="610822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564430" y="2710306"/>
            <a:ext cx="12737319" cy="106807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1270434" y="4240504"/>
            <a:ext cx="5551239" cy="2735473"/>
            <a:chOff x="11270434" y="4240504"/>
            <a:chExt cx="5551239" cy="273547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270434" y="4240504"/>
              <a:ext cx="5551239" cy="273547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88002" y="4212776"/>
            <a:ext cx="6634890" cy="2680017"/>
            <a:chOff x="588002" y="4212776"/>
            <a:chExt cx="6634890" cy="2680017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88002" y="4212776"/>
              <a:ext cx="6634890" cy="268001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288903" y="7571429"/>
            <a:ext cx="9073056" cy="2533333"/>
            <a:chOff x="6288903" y="7571429"/>
            <a:chExt cx="9073056" cy="2533333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6288903" y="7571429"/>
              <a:ext cx="7931639" cy="2390070"/>
              <a:chOff x="6288903" y="7571429"/>
              <a:chExt cx="7931639" cy="2390070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6288903" y="7571429"/>
                <a:ext cx="7931639" cy="2390070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14142912" y="7571429"/>
              <a:ext cx="1216328" cy="2532927"/>
              <a:chOff x="14142912" y="7571429"/>
              <a:chExt cx="1216328" cy="2532927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14142912" y="7571429"/>
                <a:ext cx="1216328" cy="2532927"/>
              </a:xfrm>
              <a:prstGeom prst="rect">
                <a:avLst/>
              </a:prstGeom>
            </p:spPr>
          </p:pic>
        </p:grpSp>
      </p:grpSp>
      <p:grpSp>
        <p:nvGrpSpPr>
          <p:cNvPr id="1009" name="그룹 1009"/>
          <p:cNvGrpSpPr/>
          <p:nvPr/>
        </p:nvGrpSpPr>
        <p:grpSpPr>
          <a:xfrm>
            <a:off x="7451464" y="5404055"/>
            <a:ext cx="3539012" cy="408370"/>
            <a:chOff x="7451464" y="5404055"/>
            <a:chExt cx="3539012" cy="408370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-10800000">
              <a:off x="7451464" y="5404055"/>
              <a:ext cx="3539012" cy="40837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005800" y="8633910"/>
            <a:ext cx="3494657" cy="408370"/>
            <a:chOff x="2005800" y="8633910"/>
            <a:chExt cx="3494657" cy="408370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-10800000">
              <a:off x="2005800" y="8633910"/>
              <a:ext cx="3494657" cy="408370"/>
            </a:xfrm>
            <a:prstGeom prst="rect">
              <a:avLst/>
            </a:prstGeom>
          </p:spPr>
        </p:pic>
      </p:grpSp>
      <p:pic>
        <p:nvPicPr>
          <p:cNvPr id="36" name="Object 3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7991405" y="5035163"/>
            <a:ext cx="2308375" cy="698480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2289297" y="8219706"/>
            <a:ext cx="2750832" cy="69848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7994" y="961146"/>
            <a:ext cx="4441406" cy="134242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78967" y="1467720"/>
            <a:ext cx="2695074" cy="652359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0360" y="619187"/>
            <a:ext cx="1871442" cy="182892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81689" y="2790387"/>
            <a:ext cx="16102129" cy="605214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377135" y="4094469"/>
            <a:ext cx="7653002" cy="90074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039317" y="4170653"/>
            <a:ext cx="2051466" cy="865230"/>
            <a:chOff x="1039317" y="4170653"/>
            <a:chExt cx="2051466" cy="865230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39317" y="4170653"/>
              <a:ext cx="2051466" cy="865230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345608" y="8486198"/>
            <a:ext cx="13517888" cy="1009192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039317" y="6830713"/>
            <a:ext cx="2051466" cy="865230"/>
            <a:chOff x="1039317" y="6830713"/>
            <a:chExt cx="2051466" cy="86523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39317" y="6830713"/>
              <a:ext cx="2051466" cy="86523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39317" y="8376535"/>
            <a:ext cx="2051466" cy="865230"/>
            <a:chOff x="1039317" y="8376535"/>
            <a:chExt cx="2051466" cy="865230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39317" y="8376535"/>
              <a:ext cx="2051466" cy="86523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39317" y="5551616"/>
            <a:ext cx="2051466" cy="865230"/>
            <a:chOff x="1039317" y="5551616"/>
            <a:chExt cx="2051466" cy="865230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39317" y="5551616"/>
              <a:ext cx="2051466" cy="865230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361372" y="5555822"/>
            <a:ext cx="4442164" cy="900745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345608" y="6915312"/>
            <a:ext cx="4294516" cy="90074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7994" y="961146"/>
            <a:ext cx="3029796" cy="133290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0360" y="619186"/>
            <a:ext cx="1871442" cy="1828928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273030" y="1548142"/>
            <a:ext cx="3166670" cy="69126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312772" y="1346231"/>
            <a:ext cx="2103335" cy="891221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509179" y="7640523"/>
            <a:ext cx="2108763" cy="708163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284697" y="6180167"/>
            <a:ext cx="2635741" cy="648246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606764" y="9575156"/>
            <a:ext cx="840458" cy="708163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878967" y="1467720"/>
            <a:ext cx="2695074" cy="652359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08550" y="2654477"/>
            <a:ext cx="1501842" cy="610822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491692" y="4350790"/>
            <a:ext cx="1714670" cy="680042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520045" y="3656421"/>
            <a:ext cx="1787674" cy="743484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4524942" y="8642829"/>
            <a:ext cx="1825410" cy="61651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038240" y="3722973"/>
            <a:ext cx="2554457" cy="1251407"/>
            <a:chOff x="1038240" y="3722973"/>
            <a:chExt cx="2554457" cy="1251407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038240" y="3722973"/>
              <a:ext cx="2554457" cy="1251407"/>
              <a:chOff x="1038240" y="3722973"/>
              <a:chExt cx="2554457" cy="1251407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1038240" y="3722973"/>
                <a:ext cx="2554457" cy="1251407"/>
              </a:xfrm>
              <a:prstGeom prst="rect">
                <a:avLst/>
              </a:prstGeom>
            </p:spPr>
          </p:pic>
        </p:grpSp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205538" y="3854014"/>
              <a:ext cx="2195689" cy="98743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38240" y="5900590"/>
            <a:ext cx="2511276" cy="1230254"/>
            <a:chOff x="1038240" y="5900590"/>
            <a:chExt cx="2511276" cy="1230254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1038240" y="5900590"/>
              <a:ext cx="2511276" cy="1230254"/>
              <a:chOff x="1038240" y="5900590"/>
              <a:chExt cx="2511276" cy="1230254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1038240" y="5900590"/>
                <a:ext cx="2511276" cy="1230254"/>
              </a:xfrm>
              <a:prstGeom prst="rect">
                <a:avLst/>
              </a:prstGeom>
            </p:spPr>
          </p:pic>
        </p:grpSp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260599" y="6007598"/>
              <a:ext cx="2031966" cy="97441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8628664" y="8600234"/>
            <a:ext cx="2953750" cy="520574"/>
            <a:chOff x="8628664" y="8600234"/>
            <a:chExt cx="2953750" cy="520574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8628664" y="8600234"/>
              <a:ext cx="2953750" cy="52057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8656348" y="3981214"/>
            <a:ext cx="2947037" cy="520574"/>
            <a:chOff x="8656348" y="3981214"/>
            <a:chExt cx="2947037" cy="520574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8656348" y="3981214"/>
              <a:ext cx="2947037" cy="520574"/>
            </a:xfrm>
            <a:prstGeom prst="rect">
              <a:avLst/>
            </a:prstGeom>
          </p:spPr>
        </p:pic>
      </p:grpSp>
      <p:pic>
        <p:nvPicPr>
          <p:cNvPr id="41" name="Object 40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3104668" y="4544758"/>
            <a:ext cx="4041806" cy="1264768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7218526" y="3509886"/>
            <a:ext cx="3796643" cy="608471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3051819" y="3186763"/>
            <a:ext cx="4112930" cy="1264768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13258237" y="8634045"/>
            <a:ext cx="4272491" cy="618929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745252" y="9430833"/>
            <a:ext cx="4651311" cy="445054"/>
          </a:xfrm>
          <a:prstGeom prst="rect">
            <a:avLst/>
          </a:prstGeom>
        </p:spPr>
      </p:pic>
      <p:pic>
        <p:nvPicPr>
          <p:cNvPr id="46" name="Object 45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7928040" y="4835915"/>
            <a:ext cx="4816114" cy="2202381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7880816" y="4673883"/>
            <a:ext cx="4856130" cy="2430222"/>
            <a:chOff x="7880816" y="4673883"/>
            <a:chExt cx="4856130" cy="2430222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7880816" y="4673883"/>
              <a:ext cx="4856130" cy="2430222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2077698" y="4343276"/>
            <a:ext cx="1825750" cy="1599162"/>
            <a:chOff x="12077698" y="4343276"/>
            <a:chExt cx="1825750" cy="1599162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2077698" y="4343276"/>
              <a:ext cx="1825750" cy="1599162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2344395" y="8924628"/>
            <a:ext cx="2300063" cy="1361086"/>
            <a:chOff x="12344395" y="8924628"/>
            <a:chExt cx="2300063" cy="1361086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2344395" y="8924628"/>
              <a:ext cx="2300063" cy="136108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7994" y="961146"/>
            <a:ext cx="4609339" cy="134242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78967" y="1467720"/>
            <a:ext cx="1537931" cy="652359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0360" y="619187"/>
            <a:ext cx="1890489" cy="182892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028243" y="2663500"/>
            <a:ext cx="10866743" cy="3000667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70869" y="2908323"/>
            <a:ext cx="2880992" cy="70273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560644" y="3595479"/>
            <a:ext cx="3779310" cy="252217"/>
            <a:chOff x="560644" y="3595479"/>
            <a:chExt cx="3779310" cy="252217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60644" y="3595479"/>
              <a:ext cx="3779310" cy="25221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668304" y="4854678"/>
            <a:ext cx="856684" cy="860103"/>
            <a:chOff x="10668304" y="4854678"/>
            <a:chExt cx="856684" cy="86010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668304" y="4854678"/>
              <a:ext cx="856684" cy="860103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028242" y="6437609"/>
            <a:ext cx="13224362" cy="3072696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15152" y="6543552"/>
            <a:ext cx="2529268" cy="702735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544880" y="7181515"/>
            <a:ext cx="3779310" cy="252217"/>
            <a:chOff x="544880" y="7181515"/>
            <a:chExt cx="3779310" cy="252217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44880" y="7181515"/>
              <a:ext cx="3779310" cy="25221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5033595" y="9173802"/>
            <a:ext cx="1370159" cy="841548"/>
            <a:chOff x="5033595" y="9173802"/>
            <a:chExt cx="1370159" cy="841548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033595" y="9173802"/>
              <a:ext cx="1370159" cy="841548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538649" y="9349869"/>
            <a:ext cx="9557327" cy="699937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7994" y="961146"/>
            <a:ext cx="4608491" cy="134800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78967" y="1467720"/>
            <a:ext cx="1537931" cy="65515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0360" y="619187"/>
            <a:ext cx="1890489" cy="183450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854580" y="3198413"/>
            <a:ext cx="10588166" cy="2018204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522243" y="4986547"/>
            <a:ext cx="3865833" cy="2018204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753317" y="7331690"/>
            <a:ext cx="3672375" cy="203021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4830862" y="6852584"/>
            <a:ext cx="2581619" cy="2524784"/>
            <a:chOff x="4830862" y="6852584"/>
            <a:chExt cx="2581619" cy="2524784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830862" y="6852584"/>
              <a:ext cx="2581619" cy="252478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7994" y="961146"/>
            <a:ext cx="3235615" cy="133290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78967" y="1467720"/>
            <a:ext cx="1537931" cy="652359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0360" y="619187"/>
            <a:ext cx="1890489" cy="182892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77640" y="2690646"/>
            <a:ext cx="17911985" cy="1573881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619762" y="3904503"/>
            <a:ext cx="2639421" cy="711488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129926" y="3904503"/>
            <a:ext cx="3257735" cy="77815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3930767" y="4547623"/>
            <a:ext cx="6497926" cy="5776613"/>
            <a:chOff x="3930767" y="4547623"/>
            <a:chExt cx="6497926" cy="577661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930767" y="4547623"/>
              <a:ext cx="6497926" cy="577661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810932" y="4520929"/>
            <a:ext cx="6326840" cy="6018312"/>
            <a:chOff x="10810932" y="4520929"/>
            <a:chExt cx="6326840" cy="6018312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810932" y="4520929"/>
              <a:ext cx="6326840" cy="6018312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490838" y="9169603"/>
            <a:ext cx="1801992" cy="679745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8465296" y="8989981"/>
            <a:ext cx="1884633" cy="1042219"/>
            <a:chOff x="8465296" y="8989981"/>
            <a:chExt cx="1884633" cy="1042219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465296" y="8989981"/>
              <a:ext cx="1884633" cy="104221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5578706" y="8967241"/>
            <a:ext cx="1884633" cy="1042219"/>
            <a:chOff x="15578706" y="8967241"/>
            <a:chExt cx="1884633" cy="1042219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5578706" y="8967241"/>
              <a:ext cx="1884633" cy="1042219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5518628" y="9169599"/>
            <a:ext cx="1918393" cy="682917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365145" y="5325042"/>
            <a:ext cx="3445443" cy="544652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2334900" y="6157507"/>
            <a:ext cx="1624193" cy="567028"/>
            <a:chOff x="2334900" y="6157507"/>
            <a:chExt cx="1624193" cy="567028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1080000">
              <a:off x="2334900" y="6157507"/>
              <a:ext cx="1624193" cy="56702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7994" y="961146"/>
            <a:ext cx="3235615" cy="133290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78967" y="1467720"/>
            <a:ext cx="1537931" cy="652359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0360" y="619187"/>
            <a:ext cx="1890489" cy="182892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467297" y="2475103"/>
            <a:ext cx="1601269" cy="68291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8527335" y="3323991"/>
            <a:ext cx="6356711" cy="5886269"/>
            <a:chOff x="8527335" y="3323991"/>
            <a:chExt cx="6356711" cy="588626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527335" y="3323991"/>
              <a:ext cx="6356711" cy="588626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80114" y="3323991"/>
            <a:ext cx="6600883" cy="6057697"/>
            <a:chOff x="880114" y="3323991"/>
            <a:chExt cx="6600883" cy="6057697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80114" y="3323991"/>
              <a:ext cx="6600883" cy="6057697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20075" y="2594922"/>
            <a:ext cx="2997212" cy="778155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5551251" y="7869629"/>
            <a:ext cx="1884633" cy="1042219"/>
            <a:chOff x="5551251" y="7869629"/>
            <a:chExt cx="1884633" cy="1042219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551251" y="7869629"/>
              <a:ext cx="1884633" cy="104221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999414" y="7780740"/>
            <a:ext cx="1884633" cy="1042219"/>
            <a:chOff x="12999414" y="7780740"/>
            <a:chExt cx="1884633" cy="1042219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999414" y="7780740"/>
              <a:ext cx="1884633" cy="1042219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668990" y="8052028"/>
            <a:ext cx="1801993" cy="674165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3162128" y="8050290"/>
            <a:ext cx="1853858" cy="70093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1640" y="2225783"/>
            <a:ext cx="893105" cy="518393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75660" y="1893176"/>
            <a:ext cx="4364164" cy="1827554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919753" y="2599211"/>
            <a:ext cx="2949672" cy="491186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919753" y="3632944"/>
            <a:ext cx="1743758" cy="48166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919753" y="4666668"/>
            <a:ext cx="3181853" cy="491177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919753" y="5700401"/>
            <a:ext cx="2328977" cy="491177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919753" y="6734134"/>
            <a:ext cx="1670320" cy="49117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522541" y="3605104"/>
            <a:ext cx="3826087" cy="313458"/>
            <a:chOff x="2522541" y="3605104"/>
            <a:chExt cx="3826087" cy="31345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522541" y="3605104"/>
              <a:ext cx="3826087" cy="3134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884701" y="5260640"/>
            <a:ext cx="9271840" cy="43148"/>
            <a:chOff x="2884701" y="5260640"/>
            <a:chExt cx="9271840" cy="4314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6200000">
              <a:off x="2884701" y="5260640"/>
              <a:ext cx="9271840" cy="4314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7994" y="961146"/>
            <a:ext cx="4517378" cy="131626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78967" y="1467720"/>
            <a:ext cx="1537931" cy="652359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0360" y="619187"/>
            <a:ext cx="1890489" cy="1828928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259675" y="3461654"/>
            <a:ext cx="14735631" cy="166576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67528" y="3175955"/>
            <a:ext cx="2060716" cy="1966902"/>
            <a:chOff x="1267528" y="3175955"/>
            <a:chExt cx="2060716" cy="1966902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67528" y="3175955"/>
              <a:ext cx="2060716" cy="196690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72290" y="7277100"/>
            <a:ext cx="2060716" cy="1966902"/>
            <a:chOff x="1267528" y="6647619"/>
            <a:chExt cx="2060716" cy="1966902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67528" y="6647619"/>
              <a:ext cx="2060716" cy="1966902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64A52B7-CE68-EE95-9596-C58565C4A266}"/>
              </a:ext>
            </a:extLst>
          </p:cNvPr>
          <p:cNvSpPr txBox="1"/>
          <p:nvPr/>
        </p:nvSpPr>
        <p:spPr>
          <a:xfrm>
            <a:off x="3416898" y="7557484"/>
            <a:ext cx="1342330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/>
              <a:t>기존 </a:t>
            </a:r>
            <a:endParaRPr lang="en-US" altLang="ko-KR" sz="3000" b="1" dirty="0"/>
          </a:p>
          <a:p>
            <a:r>
              <a:rPr lang="ko-KR" altLang="en-US" sz="3000" b="1" dirty="0"/>
              <a:t>마케팅 대상</a:t>
            </a:r>
            <a:r>
              <a:rPr lang="en-US" altLang="ko-KR" sz="3000" b="1" dirty="0"/>
              <a:t>: 41188</a:t>
            </a:r>
            <a:r>
              <a:rPr lang="ko-KR" altLang="en-US" sz="3000" b="1" dirty="0"/>
              <a:t>명</a:t>
            </a:r>
            <a:r>
              <a:rPr lang="en-US" altLang="ko-KR" sz="3000" b="1" dirty="0"/>
              <a:t>   -&gt; </a:t>
            </a:r>
            <a:r>
              <a:rPr lang="ko-KR" altLang="en-US" sz="3000" b="1" dirty="0"/>
              <a:t>마케팅 성공</a:t>
            </a:r>
            <a:r>
              <a:rPr lang="en-US" altLang="ko-KR" sz="3000" b="1" dirty="0"/>
              <a:t>: 4640</a:t>
            </a:r>
            <a:r>
              <a:rPr lang="ko-KR" altLang="en-US" sz="3000" b="1" dirty="0"/>
              <a:t>명 </a:t>
            </a:r>
            <a:endParaRPr lang="en-US" altLang="ko-KR" sz="3000" b="1" dirty="0"/>
          </a:p>
          <a:p>
            <a:r>
              <a:rPr lang="ko-KR" altLang="en-US" sz="3000" b="1" dirty="0"/>
              <a:t>모델 결과</a:t>
            </a:r>
            <a:endParaRPr lang="en-US" altLang="ko-KR" sz="3000" b="1" dirty="0"/>
          </a:p>
          <a:p>
            <a:r>
              <a:rPr lang="ko-KR" altLang="en-US" sz="3000" b="1" dirty="0"/>
              <a:t>마케팅 대상</a:t>
            </a:r>
            <a:r>
              <a:rPr lang="en-US" altLang="ko-KR" sz="3000" b="1" dirty="0"/>
              <a:t>: 422</a:t>
            </a:r>
            <a:r>
              <a:rPr lang="ko-KR" altLang="en-US" sz="3000" b="1" dirty="0"/>
              <a:t>명 </a:t>
            </a:r>
            <a:r>
              <a:rPr lang="en-US" altLang="ko-KR" sz="3000" b="1" dirty="0"/>
              <a:t>-&gt; </a:t>
            </a:r>
            <a:r>
              <a:rPr lang="ko-KR" altLang="en-US" sz="3000" b="1" dirty="0"/>
              <a:t>마케팅 성공</a:t>
            </a:r>
            <a:r>
              <a:rPr lang="en-US" altLang="ko-KR" sz="3000" b="1" dirty="0"/>
              <a:t>: 272</a:t>
            </a:r>
            <a:r>
              <a:rPr lang="ko-KR" altLang="en-US" sz="3000" b="1" dirty="0"/>
              <a:t>명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6F8757-A40D-71D8-734C-8EA3A3503F06}"/>
              </a:ext>
            </a:extLst>
          </p:cNvPr>
          <p:cNvSpPr txBox="1"/>
          <p:nvPr/>
        </p:nvSpPr>
        <p:spPr>
          <a:xfrm>
            <a:off x="3304431" y="5195780"/>
            <a:ext cx="21266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/>
              <a:t>모델 성능</a:t>
            </a:r>
            <a:r>
              <a:rPr lang="en-US" altLang="ko-KR" sz="3000" b="1" dirty="0"/>
              <a:t>: </a:t>
            </a:r>
            <a:endParaRPr lang="ko-KR" altLang="en-US" sz="3000" b="1" dirty="0"/>
          </a:p>
        </p:txBody>
      </p:sp>
      <p:graphicFrame>
        <p:nvGraphicFramePr>
          <p:cNvPr id="14" name="표 15">
            <a:extLst>
              <a:ext uri="{FF2B5EF4-FFF2-40B4-BE49-F238E27FC236}">
                <a16:creationId xmlns:a16="http://schemas.microsoft.com/office/drawing/2014/main" id="{8E68E5B5-EABC-F4F0-828C-CEAD00E35A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742855"/>
              </p:ext>
            </p:extLst>
          </p:nvPr>
        </p:nvGraphicFramePr>
        <p:xfrm>
          <a:off x="5254437" y="5127419"/>
          <a:ext cx="12192000" cy="176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12870586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74442152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415493317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567083736"/>
                    </a:ext>
                  </a:extLst>
                </a:gridCol>
              </a:tblGrid>
              <a:tr h="7874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정확도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정밀도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err="1"/>
                        <a:t>재현율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자체선정 지표</a:t>
                      </a:r>
                      <a:br>
                        <a:rPr lang="en-US" altLang="ko-KR" sz="2000" dirty="0"/>
                      </a:br>
                      <a:r>
                        <a:rPr lang="en-US" altLang="ko-KR" sz="2000" dirty="0"/>
                        <a:t>(</a:t>
                      </a:r>
                      <a:r>
                        <a:rPr lang="ko-KR" altLang="en-US" sz="2000" dirty="0"/>
                        <a:t>정밀도 </a:t>
                      </a:r>
                      <a:r>
                        <a:rPr lang="en-US" altLang="ko-KR" sz="2000" dirty="0"/>
                        <a:t>+ </a:t>
                      </a:r>
                      <a:r>
                        <a:rPr lang="ko-KR" altLang="en-US" sz="2000" dirty="0" err="1"/>
                        <a:t>재현율</a:t>
                      </a:r>
                      <a:r>
                        <a:rPr lang="en-US" altLang="ko-KR" sz="2000" dirty="0"/>
                        <a:t>*0.56)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8238592"/>
                  </a:ext>
                </a:extLst>
              </a:tr>
              <a:tr h="9804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/>
                        <a:t>0.897</a:t>
                      </a:r>
                      <a:endParaRPr lang="ko-KR" alt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/>
                        <a:t>0.645</a:t>
                      </a:r>
                      <a:endParaRPr lang="ko-KR" alt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/>
                        <a:t>0.196</a:t>
                      </a:r>
                      <a:endParaRPr lang="ko-KR" alt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/>
                        <a:t>0.75476</a:t>
                      </a:r>
                      <a:endParaRPr lang="ko-KR" altLang="en-US" sz="3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320053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7994" y="961146"/>
            <a:ext cx="4517378" cy="131626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78967" y="1467720"/>
            <a:ext cx="1537931" cy="652359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0360" y="619187"/>
            <a:ext cx="1890489" cy="182892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760AD04A-9260-BBC1-67BE-F17A8C66C99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442" y="2781300"/>
            <a:ext cx="5022166" cy="3954553"/>
          </a:xfrm>
          <a:prstGeom prst="rect">
            <a:avLst/>
          </a:prstGeom>
        </p:spPr>
      </p:pic>
      <p:pic>
        <p:nvPicPr>
          <p:cNvPr id="11" name="그림 10" descr="테이블이(가) 표시된 사진&#10;&#10;자동 생성된 설명">
            <a:extLst>
              <a:ext uri="{FF2B5EF4-FFF2-40B4-BE49-F238E27FC236}">
                <a16:creationId xmlns:a16="http://schemas.microsoft.com/office/drawing/2014/main" id="{2FD5D736-E748-D2B6-99AE-FDDC00888E9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426" y="2781300"/>
            <a:ext cx="5045049" cy="3954552"/>
          </a:xfrm>
          <a:prstGeom prst="rect">
            <a:avLst/>
          </a:prstGeom>
        </p:spPr>
      </p:pic>
      <p:pic>
        <p:nvPicPr>
          <p:cNvPr id="12" name="Object 14">
            <a:extLst>
              <a:ext uri="{FF2B5EF4-FFF2-40B4-BE49-F238E27FC236}">
                <a16:creationId xmlns:a16="http://schemas.microsoft.com/office/drawing/2014/main" id="{5E580648-4AE1-F2DA-C9E2-0B4153B24A57}"/>
              </a:ext>
            </a:extLst>
      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648200" y="7350650"/>
            <a:ext cx="11405612" cy="1571784"/>
          </a:xfrm>
          <a:prstGeom prst="rect">
            <a:avLst/>
          </a:prstGeom>
        </p:spPr>
      </p:pic>
      <p:grpSp>
        <p:nvGrpSpPr>
          <p:cNvPr id="14" name="그룹 1005">
            <a:extLst>
              <a:ext uri="{FF2B5EF4-FFF2-40B4-BE49-F238E27FC236}">
                <a16:creationId xmlns:a16="http://schemas.microsoft.com/office/drawing/2014/main" id="{92ADD08F-9089-29F8-6145-69070002FE2F}"/>
              </a:ext>
            </a:extLst>
          </p:cNvPr>
          <p:cNvGrpSpPr/>
          <p:nvPr/>
        </p:nvGrpSpPr>
        <p:grpSpPr>
          <a:xfrm>
            <a:off x="2441117" y="7141142"/>
            <a:ext cx="2060716" cy="1966902"/>
            <a:chOff x="1267528" y="6647619"/>
            <a:chExt cx="2060716" cy="1966902"/>
          </a:xfrm>
        </p:grpSpPr>
        <p:pic>
          <p:nvPicPr>
            <p:cNvPr id="16" name="Object 19">
              <a:extLst>
                <a:ext uri="{FF2B5EF4-FFF2-40B4-BE49-F238E27FC236}">
                  <a16:creationId xmlns:a16="http://schemas.microsoft.com/office/drawing/2014/main" id="{EF78B579-129D-B183-1ABB-82C54582EBD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67528" y="6647619"/>
              <a:ext cx="2060716" cy="19669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379029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7994" y="961146"/>
            <a:ext cx="4571129" cy="133290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78967" y="1467720"/>
            <a:ext cx="2306245" cy="652359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0360" y="619186"/>
            <a:ext cx="1871442" cy="1828928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55296" y="2667686"/>
            <a:ext cx="4123567" cy="70191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323109" y="7337280"/>
            <a:ext cx="10321999" cy="2469578"/>
            <a:chOff x="2323109" y="7337280"/>
            <a:chExt cx="10321999" cy="246957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323109" y="7337280"/>
              <a:ext cx="10321999" cy="246957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24534" y="3932035"/>
            <a:ext cx="1009381" cy="1009381"/>
            <a:chOff x="924534" y="3932035"/>
            <a:chExt cx="1009381" cy="1009381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24534" y="3932035"/>
              <a:ext cx="1009381" cy="1009381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187297" y="6392821"/>
            <a:ext cx="13868850" cy="835336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916308" y="6240707"/>
            <a:ext cx="1009381" cy="1009381"/>
            <a:chOff x="916308" y="6240707"/>
            <a:chExt cx="1009381" cy="1009381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16308" y="6240707"/>
              <a:ext cx="1009381" cy="1009381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254539" y="4049185"/>
            <a:ext cx="15147831" cy="835336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205962" y="9661394"/>
            <a:ext cx="11873789" cy="313458"/>
            <a:chOff x="3205962" y="9661394"/>
            <a:chExt cx="11873789" cy="3134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05962" y="9661394"/>
              <a:ext cx="11873789" cy="31345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27277" y="428748"/>
            <a:ext cx="7639458" cy="214982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205962" y="298143"/>
            <a:ext cx="11873789" cy="313458"/>
            <a:chOff x="3205962" y="298143"/>
            <a:chExt cx="11873789" cy="31345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05962" y="298143"/>
              <a:ext cx="11873789" cy="313458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652992" y="2487694"/>
            <a:ext cx="12044185" cy="127196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652988" y="3942741"/>
            <a:ext cx="7960794" cy="1271966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652992" y="5700220"/>
            <a:ext cx="12279090" cy="1281490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652992" y="7225401"/>
            <a:ext cx="11608804" cy="1224347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205962" y="6918536"/>
            <a:ext cx="11873789" cy="313458"/>
            <a:chOff x="3205962" y="6918536"/>
            <a:chExt cx="11873789" cy="3134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05962" y="6918536"/>
              <a:ext cx="11873789" cy="31345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56014" y="2899141"/>
            <a:ext cx="13597967" cy="486403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26544" y="9014049"/>
            <a:ext cx="3149206" cy="49117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205962" y="3261690"/>
            <a:ext cx="11873789" cy="313458"/>
            <a:chOff x="3205962" y="3261690"/>
            <a:chExt cx="11873789" cy="31345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05962" y="3261690"/>
              <a:ext cx="11873789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937746" y="4146280"/>
            <a:ext cx="3537213" cy="6171429"/>
            <a:chOff x="9937746" y="4146280"/>
            <a:chExt cx="3537213" cy="617142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937746" y="4146280"/>
              <a:ext cx="3537213" cy="617142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7994" y="961146"/>
            <a:ext cx="4311663" cy="136344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78967" y="1467720"/>
            <a:ext cx="2488512" cy="652359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0360" y="619186"/>
            <a:ext cx="1747632" cy="182892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57723" y="4273865"/>
            <a:ext cx="2979721" cy="4120150"/>
            <a:chOff x="1157723" y="4273865"/>
            <a:chExt cx="2979721" cy="412015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57723" y="4273865"/>
              <a:ext cx="2979721" cy="4120150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16852" y="5913846"/>
            <a:ext cx="2640417" cy="1097988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25924" y="7150134"/>
            <a:ext cx="2375817" cy="1089236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374546" y="6909819"/>
            <a:ext cx="2546075" cy="79565"/>
            <a:chOff x="1374546" y="6909819"/>
            <a:chExt cx="2546075" cy="79565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74546" y="6909819"/>
              <a:ext cx="2546075" cy="7956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472778" y="4304165"/>
            <a:ext cx="2979721" cy="4120150"/>
            <a:chOff x="4472778" y="4304165"/>
            <a:chExt cx="2979721" cy="4120150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472778" y="4304165"/>
              <a:ext cx="2979721" cy="4120150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520135" y="5969600"/>
            <a:ext cx="2640417" cy="1097988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4682734" y="7191039"/>
            <a:ext cx="1970217" cy="768169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4611029" y="6909819"/>
            <a:ext cx="2546075" cy="79565"/>
            <a:chOff x="4611029" y="6909819"/>
            <a:chExt cx="2546075" cy="79565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611029" y="6909819"/>
              <a:ext cx="2546075" cy="7956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7697633" y="4273865"/>
            <a:ext cx="2953502" cy="4129339"/>
            <a:chOff x="7697633" y="4273865"/>
            <a:chExt cx="2953502" cy="4129339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697633" y="4273865"/>
              <a:ext cx="2953502" cy="4129339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7851839" y="7091220"/>
            <a:ext cx="2241246" cy="1107750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7874494" y="6909819"/>
            <a:ext cx="2546075" cy="79565"/>
            <a:chOff x="7874494" y="6909819"/>
            <a:chExt cx="2546075" cy="79565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874494" y="6909819"/>
              <a:ext cx="2546075" cy="79565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0889877" y="4273865"/>
            <a:ext cx="3004953" cy="4120150"/>
            <a:chOff x="10889877" y="4273865"/>
            <a:chExt cx="3004953" cy="4120150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889877" y="4273865"/>
              <a:ext cx="3004953" cy="4120150"/>
            </a:xfrm>
            <a:prstGeom prst="rect">
              <a:avLst/>
            </a:prstGeom>
          </p:spPr>
        </p:pic>
      </p:grpSp>
      <p:pic>
        <p:nvPicPr>
          <p:cNvPr id="40" name="Object 39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0949849" y="5996358"/>
            <a:ext cx="2630893" cy="1097988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0860277" y="7150134"/>
            <a:ext cx="2493008" cy="1089236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11047611" y="6909819"/>
            <a:ext cx="2546075" cy="79565"/>
            <a:chOff x="11047611" y="6909819"/>
            <a:chExt cx="2546075" cy="79565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047611" y="6909819"/>
              <a:ext cx="2546075" cy="79565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4920472" y="4273865"/>
            <a:ext cx="1846521" cy="1927188"/>
            <a:chOff x="4920472" y="4273865"/>
            <a:chExt cx="1846521" cy="1927188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920472" y="4273865"/>
              <a:ext cx="1846521" cy="1927188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6107036" y="4852774"/>
            <a:ext cx="1213868" cy="1213868"/>
            <a:chOff x="6107036" y="4852774"/>
            <a:chExt cx="1213868" cy="1213868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107036" y="4852774"/>
              <a:ext cx="1213868" cy="1213868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8398724" y="4451955"/>
            <a:ext cx="1614687" cy="1614687"/>
            <a:chOff x="8398724" y="4451955"/>
            <a:chExt cx="1614687" cy="1614687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8398724" y="4451955"/>
              <a:ext cx="1614687" cy="1614687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8065198" y="4453968"/>
            <a:ext cx="538492" cy="917683"/>
            <a:chOff x="8065198" y="4453968"/>
            <a:chExt cx="538492" cy="917683"/>
          </a:xfrm>
        </p:grpSpPr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8065198" y="4453968"/>
              <a:ext cx="538492" cy="917683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5779260" y="4539284"/>
            <a:ext cx="1219560" cy="1219560"/>
            <a:chOff x="15779260" y="4539284"/>
            <a:chExt cx="1219560" cy="1219560"/>
          </a:xfrm>
        </p:grpSpPr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5779260" y="4539284"/>
              <a:ext cx="1219560" cy="1219560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4175067" y="4273865"/>
            <a:ext cx="2979721" cy="4120150"/>
            <a:chOff x="14175067" y="4273865"/>
            <a:chExt cx="2979721" cy="4120150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175067" y="4273865"/>
              <a:ext cx="2979721" cy="4120150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4279444" y="6939510"/>
            <a:ext cx="2546075" cy="79565"/>
            <a:chOff x="14279444" y="6939510"/>
            <a:chExt cx="2546075" cy="79565"/>
          </a:xfrm>
        </p:grpSpPr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279444" y="6939510"/>
              <a:ext cx="2546075" cy="79565"/>
            </a:xfrm>
            <a:prstGeom prst="rect">
              <a:avLst/>
            </a:prstGeom>
          </p:spPr>
        </p:pic>
      </p:grpSp>
      <p:pic>
        <p:nvPicPr>
          <p:cNvPr id="66" name="Object 65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7684590" y="5996358"/>
            <a:ext cx="2657827" cy="1209503"/>
          </a:xfrm>
          <a:prstGeom prst="rect">
            <a:avLst/>
          </a:prstGeom>
        </p:spPr>
      </p:pic>
      <p:pic>
        <p:nvPicPr>
          <p:cNvPr id="67" name="Object 66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4339947" y="5996358"/>
            <a:ext cx="2640417" cy="1107512"/>
          </a:xfrm>
          <a:prstGeom prst="rect">
            <a:avLst/>
          </a:prstGeom>
        </p:spPr>
      </p:pic>
      <p:grpSp>
        <p:nvGrpSpPr>
          <p:cNvPr id="1019" name="그룹 1019"/>
          <p:cNvGrpSpPr/>
          <p:nvPr/>
        </p:nvGrpSpPr>
        <p:grpSpPr>
          <a:xfrm>
            <a:off x="14260008" y="3807706"/>
            <a:ext cx="2885936" cy="2859507"/>
            <a:chOff x="14260008" y="3807706"/>
            <a:chExt cx="2885936" cy="2859507"/>
          </a:xfrm>
        </p:grpSpPr>
        <p:pic>
          <p:nvPicPr>
            <p:cNvPr id="69" name="Object 68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4260008" y="3807706"/>
              <a:ext cx="2885936" cy="2859507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1433527" y="4246253"/>
            <a:ext cx="2428114" cy="2102223"/>
            <a:chOff x="1433527" y="4246253"/>
            <a:chExt cx="2428114" cy="2102223"/>
          </a:xfrm>
        </p:grpSpPr>
        <p:pic>
          <p:nvPicPr>
            <p:cNvPr id="72" name="Object 71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433527" y="4246253"/>
              <a:ext cx="2428114" cy="2102223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11264023" y="4926390"/>
            <a:ext cx="1503355" cy="1062320"/>
            <a:chOff x="11264023" y="4926390"/>
            <a:chExt cx="1503355" cy="1062320"/>
          </a:xfrm>
        </p:grpSpPr>
        <p:pic>
          <p:nvPicPr>
            <p:cNvPr id="75" name="Object 74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1264023" y="4926390"/>
              <a:ext cx="1503355" cy="1062320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12840110" y="4638278"/>
            <a:ext cx="854662" cy="821429"/>
            <a:chOff x="12840110" y="4638278"/>
            <a:chExt cx="854662" cy="821429"/>
          </a:xfrm>
        </p:grpSpPr>
        <p:pic>
          <p:nvPicPr>
            <p:cNvPr id="78" name="Object 77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2840110" y="4638278"/>
              <a:ext cx="854662" cy="821429"/>
            </a:xfrm>
            <a:prstGeom prst="rect">
              <a:avLst/>
            </a:prstGeom>
          </p:spPr>
        </p:pic>
      </p:grpSp>
      <p:pic>
        <p:nvPicPr>
          <p:cNvPr id="80" name="Object 79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1035572" y="3177272"/>
            <a:ext cx="2670253" cy="1214129"/>
          </a:xfrm>
          <a:prstGeom prst="rect">
            <a:avLst/>
          </a:prstGeom>
        </p:spPr>
      </p:pic>
      <p:pic>
        <p:nvPicPr>
          <p:cNvPr id="81" name="Object 80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10732274" y="3212307"/>
            <a:ext cx="2670252" cy="1214119"/>
          </a:xfrm>
          <a:prstGeom prst="rect">
            <a:avLst/>
          </a:prstGeom>
        </p:spPr>
      </p:pic>
      <p:pic>
        <p:nvPicPr>
          <p:cNvPr id="82" name="Object 81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4289659" y="3248022"/>
            <a:ext cx="2670252" cy="1214119"/>
          </a:xfrm>
          <a:prstGeom prst="rect">
            <a:avLst/>
          </a:prstGeom>
        </p:spPr>
      </p:pic>
      <p:pic>
        <p:nvPicPr>
          <p:cNvPr id="83" name="Object 82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14042657" y="3230165"/>
            <a:ext cx="2670252" cy="1214119"/>
          </a:xfrm>
          <a:prstGeom prst="rect">
            <a:avLst/>
          </a:prstGeom>
        </p:spPr>
      </p:pic>
      <p:pic>
        <p:nvPicPr>
          <p:cNvPr id="84" name="Object 83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7437099" y="3194450"/>
            <a:ext cx="2670252" cy="1214119"/>
          </a:xfrm>
          <a:prstGeom prst="rect">
            <a:avLst/>
          </a:prstGeom>
        </p:spPr>
      </p:pic>
      <p:pic>
        <p:nvPicPr>
          <p:cNvPr id="85" name="Object 84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14484679" y="6771071"/>
            <a:ext cx="1749369" cy="144732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7994" y="883575"/>
            <a:ext cx="10757786" cy="134242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78967" y="1467720"/>
            <a:ext cx="2238921" cy="652359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0360" y="619186"/>
            <a:ext cx="1871442" cy="182892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905410" y="3709258"/>
            <a:ext cx="2873301" cy="766263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739768" y="4874353"/>
            <a:ext cx="2936444" cy="1545368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839147" y="6856142"/>
            <a:ext cx="2701796" cy="766263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3798199" y="8220649"/>
            <a:ext cx="2046920" cy="115581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0007775" y="7568956"/>
            <a:ext cx="6330849" cy="2266572"/>
            <a:chOff x="10007775" y="7568956"/>
            <a:chExt cx="6330849" cy="2266572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007775" y="7568956"/>
              <a:ext cx="6330849" cy="226657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27403" y="2850341"/>
            <a:ext cx="6771138" cy="6472781"/>
            <a:chOff x="1227403" y="2850341"/>
            <a:chExt cx="6771138" cy="6472781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27403" y="2850341"/>
              <a:ext cx="6771138" cy="647278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927955" y="2958348"/>
            <a:ext cx="7132446" cy="4676416"/>
            <a:chOff x="8927955" y="2958348"/>
            <a:chExt cx="7132446" cy="4676416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8946115" y="2958348"/>
              <a:ext cx="7109746" cy="609498"/>
              <a:chOff x="8946115" y="2958348"/>
              <a:chExt cx="7109746" cy="609498"/>
            </a:xfrm>
          </p:grpSpPr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8946115" y="2958348"/>
                <a:ext cx="7109746" cy="609498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8946115" y="3586029"/>
              <a:ext cx="7109746" cy="1303911"/>
              <a:chOff x="8946115" y="3586029"/>
              <a:chExt cx="7109746" cy="1303911"/>
            </a:xfrm>
          </p:grpSpPr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8946115" y="3586029"/>
                <a:ext cx="7109746" cy="1303911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8927955" y="4930002"/>
              <a:ext cx="7109746" cy="2701498"/>
              <a:chOff x="8927955" y="4930002"/>
              <a:chExt cx="7109746" cy="2701498"/>
            </a:xfrm>
          </p:grpSpPr>
          <p:pic>
            <p:nvPicPr>
              <p:cNvPr id="32" name="Object 31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8927955" y="4930002"/>
                <a:ext cx="7109746" cy="2701498"/>
              </a:xfrm>
              <a:prstGeom prst="rect">
                <a:avLst/>
              </a:prstGeom>
            </p:spPr>
          </p:pic>
        </p:grpSp>
      </p:grpSp>
      <p:pic>
        <p:nvPicPr>
          <p:cNvPr id="35" name="Object 3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0180846" y="8167588"/>
            <a:ext cx="5033955" cy="158430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65756" y="883575"/>
            <a:ext cx="6671415" cy="134242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78967" y="1467720"/>
            <a:ext cx="2238921" cy="652359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0360" y="619186"/>
            <a:ext cx="1871442" cy="182892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905410" y="3709258"/>
            <a:ext cx="2873301" cy="766253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674210" y="3094058"/>
            <a:ext cx="2936444" cy="1545358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839147" y="6856142"/>
            <a:ext cx="2701796" cy="766253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3798199" y="8220649"/>
            <a:ext cx="2046920" cy="1155815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948507" y="2984368"/>
            <a:ext cx="1881374" cy="812222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350958" y="8869355"/>
            <a:ext cx="7343675" cy="109152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470835" y="2535142"/>
            <a:ext cx="5546242" cy="4159682"/>
            <a:chOff x="1470835" y="2535142"/>
            <a:chExt cx="5546242" cy="4159682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470835" y="2535142"/>
              <a:ext cx="5546242" cy="4159682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948507" y="4963943"/>
            <a:ext cx="1881374" cy="812222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8860825" y="2995796"/>
            <a:ext cx="7063918" cy="676176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8860830" y="4975373"/>
            <a:ext cx="7624080" cy="1209509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55247" y="8293992"/>
            <a:ext cx="7511755" cy="1454955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-798510" y="4134133"/>
            <a:ext cx="3284789" cy="904116"/>
            <a:chOff x="-798510" y="4134133"/>
            <a:chExt cx="3284789" cy="904116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-16200000">
              <a:off x="-798510" y="4134133"/>
              <a:ext cx="3284789" cy="904116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937781" y="2617290"/>
            <a:ext cx="1375873" cy="612035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7474081" y="8251922"/>
            <a:ext cx="1156896" cy="1443797"/>
            <a:chOff x="7474081" y="8251922"/>
            <a:chExt cx="1156896" cy="1443797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474081" y="8251922"/>
              <a:ext cx="1156896" cy="144379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8564409" y="8251922"/>
            <a:ext cx="1156896" cy="1443797"/>
            <a:chOff x="8564409" y="8251922"/>
            <a:chExt cx="1156896" cy="1443797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8564409" y="8251922"/>
              <a:ext cx="1156896" cy="1443797"/>
            </a:xfrm>
            <a:prstGeom prst="rect">
              <a:avLst/>
            </a:prstGeom>
          </p:spPr>
        </p:pic>
      </p:grpSp>
      <p:pic>
        <p:nvPicPr>
          <p:cNvPr id="37" name="Object 36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9743737" y="7703353"/>
            <a:ext cx="8489172" cy="109330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7994" y="883575"/>
            <a:ext cx="4609339" cy="134242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78967" y="1467720"/>
            <a:ext cx="2238921" cy="652359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0360" y="619186"/>
            <a:ext cx="1871442" cy="182892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905410" y="3709258"/>
            <a:ext cx="2873301" cy="766253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674210" y="3094058"/>
            <a:ext cx="2936444" cy="1545358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839147" y="6856142"/>
            <a:ext cx="2701796" cy="766253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3798199" y="8220649"/>
            <a:ext cx="2046920" cy="1155815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888421" y="7687888"/>
            <a:ext cx="14333524" cy="2110781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201945" y="2907193"/>
            <a:ext cx="12615172" cy="194647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7820746" y="4722599"/>
            <a:ext cx="2428669" cy="2846357"/>
            <a:chOff x="7820746" y="4722599"/>
            <a:chExt cx="2428669" cy="2846357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820746" y="4722599"/>
              <a:ext cx="2428669" cy="284635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7994" y="961146"/>
            <a:ext cx="5992596" cy="134242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78967" y="1467720"/>
            <a:ext cx="2695074" cy="652359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0360" y="619187"/>
            <a:ext cx="1871442" cy="1828928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569192" y="2575059"/>
            <a:ext cx="2868670" cy="61082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545097" y="3219996"/>
            <a:ext cx="2815021" cy="986459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367466" y="3107277"/>
            <a:ext cx="7267320" cy="1351816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5355468" y="4725446"/>
            <a:ext cx="12706370" cy="4046462"/>
            <a:chOff x="5355468" y="4725446"/>
            <a:chExt cx="12706370" cy="4046462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355468" y="4725446"/>
              <a:ext cx="12706370" cy="404646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621286" y="5004450"/>
            <a:ext cx="12131636" cy="3488454"/>
            <a:chOff x="5621286" y="5004450"/>
            <a:chExt cx="12131636" cy="3488454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621286" y="5004450"/>
              <a:ext cx="12131636" cy="348845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7994" y="961146"/>
            <a:ext cx="7230806" cy="148091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78967" y="1467720"/>
            <a:ext cx="2695074" cy="652359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0360" y="619187"/>
            <a:ext cx="1871442" cy="182892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81983" y="2483048"/>
            <a:ext cx="2528765" cy="610822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-44773" y="3370202"/>
            <a:ext cx="2999120" cy="51497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367610" y="3797666"/>
            <a:ext cx="7622448" cy="5983681"/>
            <a:chOff x="367610" y="3797666"/>
            <a:chExt cx="7622448" cy="5983681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67610" y="3797666"/>
              <a:ext cx="7622448" cy="5983681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33978" y="3876661"/>
            <a:ext cx="7329864" cy="6148464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7990058" y="2939208"/>
            <a:ext cx="5341787" cy="2864404"/>
            <a:chOff x="7990058" y="2939208"/>
            <a:chExt cx="5341787" cy="2864404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990058" y="2939208"/>
              <a:ext cx="5341787" cy="2864404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124085" y="2751628"/>
            <a:ext cx="5063603" cy="3382994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8009073" y="6014989"/>
            <a:ext cx="3451015" cy="514977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7773946" y="2490369"/>
            <a:ext cx="1944444" cy="514977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8100951" y="6485381"/>
            <a:ext cx="5246351" cy="2818609"/>
            <a:chOff x="8100951" y="6485381"/>
            <a:chExt cx="5246351" cy="2818609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100951" y="6485381"/>
              <a:ext cx="5246351" cy="2818609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8236524" y="6603858"/>
            <a:ext cx="4743093" cy="2784464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3589350" y="2776584"/>
            <a:ext cx="4696365" cy="3530729"/>
            <a:chOff x="13589350" y="2776584"/>
            <a:chExt cx="4696365" cy="3530729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3589350" y="2776584"/>
              <a:ext cx="4696365" cy="3530729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3258001" y="2311901"/>
            <a:ext cx="3052168" cy="514977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3700356" y="2851031"/>
            <a:ext cx="2558114" cy="3405800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2621885" y="6484635"/>
            <a:ext cx="2377453" cy="514987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3478457" y="6924229"/>
            <a:ext cx="4807257" cy="1225630"/>
            <a:chOff x="13478457" y="6924229"/>
            <a:chExt cx="4807257" cy="1225630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3478457" y="6924229"/>
              <a:ext cx="4807257" cy="1225630"/>
            </a:xfrm>
            <a:prstGeom prst="rect">
              <a:avLst/>
            </a:prstGeom>
          </p:spPr>
        </p:pic>
      </p:grpSp>
      <p:pic>
        <p:nvPicPr>
          <p:cNvPr id="39" name="Object 38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3552028" y="7377346"/>
            <a:ext cx="4686001" cy="3652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7994" y="961146"/>
            <a:ext cx="7230806" cy="148091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78967" y="1467720"/>
            <a:ext cx="2695074" cy="652359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0360" y="619187"/>
            <a:ext cx="1871442" cy="182892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81982" y="2483049"/>
            <a:ext cx="2150308" cy="610822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26359" y="7525696"/>
            <a:ext cx="9546654" cy="227382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330250" y="3479756"/>
            <a:ext cx="3353142" cy="2068960"/>
            <a:chOff x="1330250" y="3479756"/>
            <a:chExt cx="3353142" cy="2068960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30250" y="3479756"/>
              <a:ext cx="3353142" cy="206896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683392" y="3405535"/>
            <a:ext cx="3440433" cy="2122820"/>
            <a:chOff x="4683392" y="3405535"/>
            <a:chExt cx="3440433" cy="2122820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683392" y="3405535"/>
              <a:ext cx="3440433" cy="212282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450203" y="3405535"/>
            <a:ext cx="3389636" cy="2091477"/>
            <a:chOff x="8450203" y="3405535"/>
            <a:chExt cx="3389636" cy="2091477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450203" y="3405535"/>
              <a:ext cx="3389636" cy="209147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215447" y="3385196"/>
            <a:ext cx="3506393" cy="2163519"/>
            <a:chOff x="12215447" y="3385196"/>
            <a:chExt cx="3506393" cy="2163519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215447" y="3385196"/>
              <a:ext cx="3506393" cy="216351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0759411" y="5798725"/>
            <a:ext cx="3416506" cy="2108057"/>
            <a:chOff x="10759411" y="5798725"/>
            <a:chExt cx="3416506" cy="2108057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759411" y="5798725"/>
              <a:ext cx="3416506" cy="2108057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2903974" y="5798725"/>
            <a:ext cx="3416506" cy="2108057"/>
            <a:chOff x="2903974" y="5798725"/>
            <a:chExt cx="3416506" cy="2108057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903974" y="5798725"/>
              <a:ext cx="3416506" cy="2108057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6716009" y="5798725"/>
            <a:ext cx="3468388" cy="2140069"/>
            <a:chOff x="6716009" y="5798725"/>
            <a:chExt cx="3468388" cy="2140069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716009" y="5798725"/>
              <a:ext cx="3468388" cy="2140069"/>
            </a:xfrm>
            <a:prstGeom prst="rect">
              <a:avLst/>
            </a:prstGeom>
          </p:spPr>
        </p:pic>
      </p:grpSp>
      <p:pic>
        <p:nvPicPr>
          <p:cNvPr id="37" name="Object 3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8793301" y="7997113"/>
            <a:ext cx="9089530" cy="184233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</TotalTime>
  <Words>45</Words>
  <Application>Microsoft Office PowerPoint</Application>
  <PresentationFormat>사용자 지정</PresentationFormat>
  <Paragraphs>13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7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박준배</cp:lastModifiedBy>
  <cp:revision>4</cp:revision>
  <dcterms:created xsi:type="dcterms:W3CDTF">2022-06-03T13:17:10Z</dcterms:created>
  <dcterms:modified xsi:type="dcterms:W3CDTF">2022-09-13T15:01:17Z</dcterms:modified>
</cp:coreProperties>
</file>