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Acoustic Dreams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IT &amp; Dreams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112" y="355601"/>
            <a:ext cx="4038599" cy="1016000"/>
          </a:xfrm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73" y="1633538"/>
            <a:ext cx="8768076" cy="4644234"/>
          </a:xfrm>
        </p:spPr>
      </p:pic>
    </p:spTree>
    <p:extLst>
      <p:ext uri="{BB962C8B-B14F-4D97-AF65-F5344CB8AC3E}">
        <p14:creationId xmlns:p14="http://schemas.microsoft.com/office/powerpoint/2010/main" val="1730652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1" y="850900"/>
            <a:ext cx="4089399" cy="1456267"/>
          </a:xfrm>
        </p:spPr>
        <p:txBody>
          <a:bodyPr/>
          <a:lstStyle/>
          <a:p>
            <a:r>
              <a:rPr lang="en-US" dirty="0" smtClean="0"/>
              <a:t>Piano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887" y="2307167"/>
            <a:ext cx="8278813" cy="2849033"/>
          </a:xfrm>
        </p:spPr>
        <p:txBody>
          <a:bodyPr>
            <a:normAutofit/>
          </a:bodyPr>
          <a:lstStyle/>
          <a:p>
            <a:r>
              <a:rPr lang="en-US" sz="2000" dirty="0"/>
              <a:t>a musical instrument played using a </a:t>
            </a:r>
            <a:r>
              <a:rPr lang="en-US" sz="2000" dirty="0" smtClean="0"/>
              <a:t>keyboard</a:t>
            </a:r>
          </a:p>
          <a:p>
            <a:r>
              <a:rPr lang="en-US" sz="2000" dirty="0" smtClean="0"/>
              <a:t>Used </a:t>
            </a:r>
            <a:r>
              <a:rPr lang="en-US" sz="2000" dirty="0"/>
              <a:t>in classical, jazz, traditional and popular </a:t>
            </a:r>
            <a:r>
              <a:rPr lang="en-US" sz="2000" dirty="0" smtClean="0"/>
              <a:t>music</a:t>
            </a:r>
          </a:p>
          <a:p>
            <a:r>
              <a:rPr lang="en-US" sz="2000" dirty="0" smtClean="0"/>
              <a:t>Can be played solo, ensemble </a:t>
            </a:r>
            <a:r>
              <a:rPr lang="en-US" sz="2000" dirty="0"/>
              <a:t>performances, </a:t>
            </a:r>
            <a:r>
              <a:rPr lang="en-US" sz="2000" dirty="0" smtClean="0"/>
              <a:t>for composing or </a:t>
            </a:r>
            <a:r>
              <a:rPr lang="en-US" sz="2000" dirty="0"/>
              <a:t>rehearsal.</a:t>
            </a:r>
          </a:p>
        </p:txBody>
      </p:sp>
    </p:spTree>
    <p:extLst>
      <p:ext uri="{BB962C8B-B14F-4D97-AF65-F5344CB8AC3E}">
        <p14:creationId xmlns:p14="http://schemas.microsoft.com/office/powerpoint/2010/main" val="129575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1" y="812800"/>
            <a:ext cx="2578099" cy="1049867"/>
          </a:xfrm>
        </p:spPr>
        <p:txBody>
          <a:bodyPr/>
          <a:lstStyle/>
          <a:p>
            <a:r>
              <a:rPr lang="en-US" dirty="0" smtClean="0"/>
              <a:t>Piano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34" y="1862667"/>
            <a:ext cx="4446557" cy="4663693"/>
          </a:xfrm>
        </p:spPr>
      </p:pic>
    </p:spTree>
    <p:extLst>
      <p:ext uri="{BB962C8B-B14F-4D97-AF65-F5344CB8AC3E}">
        <p14:creationId xmlns:p14="http://schemas.microsoft.com/office/powerpoint/2010/main" val="283141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1" y="584201"/>
            <a:ext cx="4013199" cy="1244600"/>
          </a:xfrm>
        </p:spPr>
        <p:txBody>
          <a:bodyPr/>
          <a:lstStyle/>
          <a:p>
            <a:r>
              <a:rPr lang="en-US" dirty="0" smtClean="0"/>
              <a:t>Drums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1" y="2129367"/>
            <a:ext cx="7391399" cy="30522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Prototype </a:t>
            </a:r>
            <a:r>
              <a:rPr lang="en-US" sz="2000" dirty="0"/>
              <a:t>of a rock genre based </a:t>
            </a:r>
            <a:r>
              <a:rPr lang="en-US" sz="2000" dirty="0" smtClean="0"/>
              <a:t>drums</a:t>
            </a:r>
          </a:p>
          <a:p>
            <a:r>
              <a:rPr lang="en-US" sz="2000" dirty="0" smtClean="0"/>
              <a:t>Used </a:t>
            </a:r>
            <a:r>
              <a:rPr lang="en-US" sz="2000" dirty="0"/>
              <a:t>highly synthesized and professionally tuned drum </a:t>
            </a:r>
            <a:r>
              <a:rPr lang="en-US" sz="2000" dirty="0" smtClean="0"/>
              <a:t>sounds</a:t>
            </a:r>
          </a:p>
          <a:p>
            <a:r>
              <a:rPr lang="en-US" sz="2000" dirty="0" smtClean="0"/>
              <a:t>Two </a:t>
            </a:r>
            <a:r>
              <a:rPr lang="en-US" sz="2000" dirty="0"/>
              <a:t>types of </a:t>
            </a:r>
            <a:r>
              <a:rPr lang="en-US" sz="2000" dirty="0" smtClean="0"/>
              <a:t>drums - </a:t>
            </a:r>
            <a:r>
              <a:rPr lang="en-US" sz="2000" dirty="0"/>
              <a:t>bass and </a:t>
            </a:r>
            <a:r>
              <a:rPr lang="en-US" sz="2000" dirty="0" smtClean="0"/>
              <a:t>snare</a:t>
            </a:r>
          </a:p>
          <a:p>
            <a:r>
              <a:rPr lang="en-US" sz="2000" dirty="0" smtClean="0"/>
              <a:t>Three </a:t>
            </a:r>
            <a:r>
              <a:rPr lang="en-US" sz="2000" dirty="0"/>
              <a:t>types of </a:t>
            </a:r>
            <a:r>
              <a:rPr lang="en-US" sz="2000" dirty="0" smtClean="0"/>
              <a:t>toms - </a:t>
            </a:r>
            <a:r>
              <a:rPr lang="en-US" sz="2000" dirty="0"/>
              <a:t>floor, middle and </a:t>
            </a:r>
            <a:r>
              <a:rPr lang="en-US" sz="2000" dirty="0" smtClean="0"/>
              <a:t>high</a:t>
            </a:r>
          </a:p>
          <a:p>
            <a:r>
              <a:rPr lang="en-US" sz="2000" dirty="0" smtClean="0"/>
              <a:t>Three </a:t>
            </a:r>
            <a:r>
              <a:rPr lang="en-US" sz="2000" dirty="0"/>
              <a:t>types of cymbals, crush, ride and hi hat.</a:t>
            </a:r>
          </a:p>
        </p:txBody>
      </p:sp>
    </p:spTree>
    <p:extLst>
      <p:ext uri="{BB962C8B-B14F-4D97-AF65-F5344CB8AC3E}">
        <p14:creationId xmlns:p14="http://schemas.microsoft.com/office/powerpoint/2010/main" val="425903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1" y="304801"/>
            <a:ext cx="4927599" cy="1028700"/>
          </a:xfrm>
        </p:spPr>
        <p:txBody>
          <a:bodyPr/>
          <a:lstStyle/>
          <a:p>
            <a:r>
              <a:rPr lang="en-US" dirty="0" smtClean="0"/>
              <a:t>Drums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72" y="1646237"/>
            <a:ext cx="6874728" cy="4722036"/>
          </a:xfrm>
        </p:spPr>
      </p:pic>
    </p:spTree>
    <p:extLst>
      <p:ext uri="{BB962C8B-B14F-4D97-AF65-F5344CB8AC3E}">
        <p14:creationId xmlns:p14="http://schemas.microsoft.com/office/powerpoint/2010/main" val="101306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963" y="406400"/>
            <a:ext cx="6769099" cy="1456267"/>
          </a:xfrm>
        </p:spPr>
        <p:txBody>
          <a:bodyPr/>
          <a:lstStyle/>
          <a:p>
            <a:r>
              <a:rPr lang="en-US" dirty="0" smtClean="0"/>
              <a:t>Funny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301" y="2637367"/>
            <a:ext cx="6527799" cy="107103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That’s all Everybody </a:t>
            </a:r>
            <a:r>
              <a:rPr lang="en-US" sz="40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 </a:t>
            </a:r>
            <a:endParaRPr lang="en-US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301" y="901701"/>
            <a:ext cx="5664199" cy="1447800"/>
          </a:xfrm>
        </p:spPr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2476500"/>
            <a:ext cx="10131425" cy="2628900"/>
          </a:xfrm>
        </p:spPr>
        <p:txBody>
          <a:bodyPr/>
          <a:lstStyle/>
          <a:p>
            <a:r>
              <a:rPr lang="en-US" sz="2400" dirty="0" err="1" smtClean="0"/>
              <a:t>Nigar</a:t>
            </a:r>
            <a:r>
              <a:rPr lang="en-US" sz="2400" dirty="0" smtClean="0"/>
              <a:t> Sultana – 13132528 </a:t>
            </a:r>
            <a:r>
              <a:rPr lang="en-US" sz="1700" dirty="0" smtClean="0"/>
              <a:t>(Ideas and Developing)</a:t>
            </a:r>
          </a:p>
          <a:p>
            <a:r>
              <a:rPr lang="en-US" sz="2400" dirty="0" err="1" smtClean="0"/>
              <a:t>Mahmudul</a:t>
            </a:r>
            <a:r>
              <a:rPr lang="en-US" sz="2400" dirty="0" smtClean="0"/>
              <a:t> Hasan </a:t>
            </a:r>
            <a:r>
              <a:rPr lang="en-US" sz="2400" dirty="0" err="1" smtClean="0"/>
              <a:t>Navil</a:t>
            </a:r>
            <a:r>
              <a:rPr lang="en-US" sz="2400" dirty="0" smtClean="0"/>
              <a:t> – </a:t>
            </a:r>
            <a:r>
              <a:rPr lang="en-US" sz="1700" dirty="0" smtClean="0"/>
              <a:t>(Designing)</a:t>
            </a:r>
          </a:p>
          <a:p>
            <a:r>
              <a:rPr lang="en-US" sz="2400" dirty="0" smtClean="0"/>
              <a:t>Md. </a:t>
            </a:r>
            <a:r>
              <a:rPr lang="en-US" sz="2400" dirty="0" err="1" smtClean="0"/>
              <a:t>Shiam</a:t>
            </a:r>
            <a:r>
              <a:rPr lang="en-US" sz="2400" dirty="0" smtClean="0"/>
              <a:t> Hossain – 13132693 </a:t>
            </a:r>
            <a:r>
              <a:rPr lang="en-US" sz="1700" dirty="0" smtClean="0"/>
              <a:t>(Developing)</a:t>
            </a:r>
          </a:p>
          <a:p>
            <a:r>
              <a:rPr lang="en-US" sz="2400" dirty="0" smtClean="0"/>
              <a:t>Md. </a:t>
            </a:r>
            <a:r>
              <a:rPr lang="en-US" sz="2400" dirty="0" err="1" smtClean="0"/>
              <a:t>Saifur</a:t>
            </a:r>
            <a:r>
              <a:rPr lang="en-US" sz="2400" dirty="0" smtClean="0"/>
              <a:t> Rahman – 13132715 </a:t>
            </a:r>
            <a:r>
              <a:rPr lang="en-US" sz="1700" dirty="0" smtClean="0"/>
              <a:t>(Software Testing &amp; Debugging)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06016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1" y="635000"/>
            <a:ext cx="6781799" cy="1456267"/>
          </a:xfrm>
        </p:spPr>
        <p:txBody>
          <a:bodyPr/>
          <a:lstStyle/>
          <a:p>
            <a:r>
              <a:rPr lang="en-US" dirty="0" smtClean="0"/>
              <a:t>About Our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1" y="2205567"/>
            <a:ext cx="8712199" cy="28236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&amp; Dreams </a:t>
            </a:r>
          </a:p>
          <a:p>
            <a:r>
              <a:rPr lang="en-US" sz="2000" dirty="0" smtClean="0"/>
              <a:t>Est . 2010</a:t>
            </a:r>
          </a:p>
          <a:p>
            <a:r>
              <a:rPr lang="en-US" sz="2000" dirty="0" smtClean="0"/>
              <a:t>Experts on Idea Developing, Designing, Testing</a:t>
            </a:r>
          </a:p>
          <a:p>
            <a:r>
              <a:rPr lang="en-US" sz="2000" dirty="0" smtClean="0"/>
              <a:t>Projects – Electric parts managements system, Car managements Systems 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76921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11200"/>
            <a:ext cx="6273799" cy="1456267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1" y="1938867"/>
            <a:ext cx="7200899" cy="3230033"/>
          </a:xfrm>
        </p:spPr>
        <p:txBody>
          <a:bodyPr/>
          <a:lstStyle/>
          <a:p>
            <a:r>
              <a:rPr lang="en-US" sz="2000" dirty="0" smtClean="0"/>
              <a:t>Care International</a:t>
            </a:r>
          </a:p>
          <a:p>
            <a:r>
              <a:rPr lang="en-US" sz="2000" dirty="0" smtClean="0"/>
              <a:t>Founded in 1945</a:t>
            </a:r>
          </a:p>
          <a:p>
            <a:r>
              <a:rPr lang="en-US" sz="2000" dirty="0" smtClean="0"/>
              <a:t>Non-profit </a:t>
            </a:r>
            <a:r>
              <a:rPr lang="en-US" sz="2000" dirty="0"/>
              <a:t>global </a:t>
            </a:r>
            <a:r>
              <a:rPr lang="en-US" sz="2000" dirty="0" smtClean="0"/>
              <a:t>venture</a:t>
            </a:r>
          </a:p>
          <a:p>
            <a:r>
              <a:rPr lang="en-US" sz="2000" dirty="0" smtClean="0"/>
              <a:t>Works with Children</a:t>
            </a:r>
            <a:r>
              <a:rPr lang="en-US" sz="2000" dirty="0"/>
              <a:t> </a:t>
            </a:r>
            <a:r>
              <a:rPr lang="en-US" sz="2000" dirty="0" smtClean="0"/>
              <a:t>&amp; improvement of society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42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1" y="825500"/>
            <a:ext cx="6553199" cy="1456267"/>
          </a:xfrm>
        </p:spPr>
        <p:txBody>
          <a:bodyPr/>
          <a:lstStyle/>
          <a:p>
            <a:r>
              <a:rPr lang="en-US" dirty="0" smtClean="0"/>
              <a:t>Digital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401" y="2027767"/>
            <a:ext cx="7785099" cy="24172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Digital Musical </a:t>
            </a:r>
            <a:r>
              <a:rPr lang="en-US" sz="2000" dirty="0"/>
              <a:t>instrument </a:t>
            </a:r>
            <a:r>
              <a:rPr lang="en-US" sz="2000" dirty="0" smtClean="0"/>
              <a:t>produces </a:t>
            </a:r>
            <a:r>
              <a:rPr lang="en-US" sz="2000" dirty="0"/>
              <a:t>sound </a:t>
            </a:r>
            <a:r>
              <a:rPr lang="en-US" sz="2000" dirty="0" smtClean="0"/>
              <a:t>digitally</a:t>
            </a:r>
          </a:p>
          <a:p>
            <a:r>
              <a:rPr lang="en-US" sz="2000" dirty="0" smtClean="0"/>
              <a:t>Outputs </a:t>
            </a:r>
            <a:r>
              <a:rPr lang="en-US" sz="2000" dirty="0"/>
              <a:t>an electrical audio </a:t>
            </a:r>
            <a:r>
              <a:rPr lang="en-US" sz="2000" dirty="0" smtClean="0"/>
              <a:t>signal with loudspeaker</a:t>
            </a:r>
          </a:p>
          <a:p>
            <a:r>
              <a:rPr lang="en-US" sz="2000" dirty="0" smtClean="0"/>
              <a:t>Includes </a:t>
            </a:r>
            <a:r>
              <a:rPr lang="en-US" sz="2000" dirty="0"/>
              <a:t>a user interface for controlling </a:t>
            </a:r>
            <a:r>
              <a:rPr lang="en-US" sz="2000" dirty="0" smtClean="0"/>
              <a:t>sound, pitch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128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685800"/>
            <a:ext cx="7442199" cy="1456267"/>
          </a:xfrm>
        </p:spPr>
        <p:txBody>
          <a:bodyPr/>
          <a:lstStyle/>
          <a:p>
            <a:r>
              <a:rPr lang="en-US" dirty="0" smtClean="0"/>
              <a:t>Why Digital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2307167"/>
            <a:ext cx="769619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Best option for practicing</a:t>
            </a:r>
          </a:p>
          <a:p>
            <a:r>
              <a:rPr lang="en-US" sz="2000" dirty="0"/>
              <a:t>cheaper than traditional instruments</a:t>
            </a:r>
          </a:p>
          <a:p>
            <a:r>
              <a:rPr lang="en-US" sz="2000" dirty="0"/>
              <a:t>no need for any kind of maintenance</a:t>
            </a:r>
          </a:p>
          <a:p>
            <a:r>
              <a:rPr lang="en-US" sz="2000" dirty="0"/>
              <a:t>No need of physical room space</a:t>
            </a:r>
          </a:p>
          <a:p>
            <a:r>
              <a:rPr lang="en-US" sz="2000" dirty="0"/>
              <a:t>No need of tuning</a:t>
            </a:r>
          </a:p>
          <a:p>
            <a:r>
              <a:rPr lang="en-US" sz="2000" dirty="0"/>
              <a:t>Bad weather can cause no damages</a:t>
            </a:r>
          </a:p>
        </p:txBody>
      </p:sp>
    </p:spTree>
    <p:extLst>
      <p:ext uri="{BB962C8B-B14F-4D97-AF65-F5344CB8AC3E}">
        <p14:creationId xmlns:p14="http://schemas.microsoft.com/office/powerpoint/2010/main" val="415055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1" y="808567"/>
            <a:ext cx="8293099" cy="1456267"/>
          </a:xfrm>
        </p:spPr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401" y="2264834"/>
            <a:ext cx="8508999" cy="32427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Building a portable device</a:t>
            </a:r>
          </a:p>
          <a:p>
            <a:r>
              <a:rPr lang="en-US" sz="2000" dirty="0" smtClean="0"/>
              <a:t>Making it easy to learn for beginners</a:t>
            </a:r>
          </a:p>
          <a:p>
            <a:r>
              <a:rPr lang="en-US" sz="2000" dirty="0" smtClean="0"/>
              <a:t>Helping music lovers to take their first step into musical instruments </a:t>
            </a:r>
          </a:p>
          <a:p>
            <a:r>
              <a:rPr lang="en-US" sz="2000" dirty="0" smtClean="0"/>
              <a:t>Smart UI</a:t>
            </a:r>
          </a:p>
          <a:p>
            <a:r>
              <a:rPr lang="en-US" sz="2000" dirty="0" smtClean="0"/>
              <a:t>Simple and Easy to use </a:t>
            </a:r>
          </a:p>
          <a:p>
            <a:r>
              <a:rPr lang="en-US" sz="2000" dirty="0" smtClean="0"/>
              <a:t>Free Stuffs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765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1" y="787400"/>
            <a:ext cx="6908799" cy="1456267"/>
          </a:xfrm>
        </p:spPr>
        <p:txBody>
          <a:bodyPr/>
          <a:lstStyle/>
          <a:p>
            <a:r>
              <a:rPr lang="en-US" dirty="0" smtClean="0"/>
              <a:t>Things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2396067"/>
            <a:ext cx="8128000" cy="2226733"/>
          </a:xfrm>
        </p:spPr>
        <p:txBody>
          <a:bodyPr/>
          <a:lstStyle/>
          <a:p>
            <a:r>
              <a:rPr lang="en-US" sz="2000" dirty="0" smtClean="0"/>
              <a:t>Worked on 3 items </a:t>
            </a:r>
          </a:p>
          <a:p>
            <a:r>
              <a:rPr lang="en-US" sz="2000" dirty="0" smtClean="0"/>
              <a:t>Piano, Drums &amp; Funny Sound</a:t>
            </a:r>
          </a:p>
          <a:p>
            <a:r>
              <a:rPr lang="en-US" sz="2000" dirty="0" smtClean="0"/>
              <a:t>Bringing the items into a smart platform </a:t>
            </a:r>
          </a:p>
          <a:p>
            <a:r>
              <a:rPr lang="en-US" sz="2000" dirty="0" smtClean="0"/>
              <a:t>Click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3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1" y="872067"/>
            <a:ext cx="8648699" cy="1270000"/>
          </a:xfrm>
        </p:spPr>
        <p:txBody>
          <a:bodyPr/>
          <a:lstStyle/>
          <a:p>
            <a:r>
              <a:rPr lang="en-US" dirty="0" smtClean="0"/>
              <a:t>Targeted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2307167"/>
            <a:ext cx="9016999" cy="2963333"/>
          </a:xfrm>
        </p:spPr>
        <p:txBody>
          <a:bodyPr/>
          <a:lstStyle/>
          <a:p>
            <a:r>
              <a:rPr lang="en-US" sz="2000" dirty="0" smtClean="0"/>
              <a:t>Children and Beginners</a:t>
            </a:r>
          </a:p>
          <a:p>
            <a:r>
              <a:rPr lang="en-US" sz="2000" dirty="0" smtClean="0"/>
              <a:t>People with low budget</a:t>
            </a:r>
          </a:p>
          <a:p>
            <a:r>
              <a:rPr lang="en-US" sz="2000" dirty="0" smtClean="0"/>
              <a:t>Mentally unstable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32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190</TotalTime>
  <Words>304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Wingdings</vt:lpstr>
      <vt:lpstr>Celestial</vt:lpstr>
      <vt:lpstr>Acoustic Dreams</vt:lpstr>
      <vt:lpstr>Members</vt:lpstr>
      <vt:lpstr>About Our Company</vt:lpstr>
      <vt:lpstr>Client</vt:lpstr>
      <vt:lpstr>Digital Instruments</vt:lpstr>
      <vt:lpstr>Why Digital Instruments</vt:lpstr>
      <vt:lpstr>Our Goals</vt:lpstr>
      <vt:lpstr>Things we Have done</vt:lpstr>
      <vt:lpstr>Targeted Customers</vt:lpstr>
      <vt:lpstr>Main Menu</vt:lpstr>
      <vt:lpstr>Piano</vt:lpstr>
      <vt:lpstr>Piano</vt:lpstr>
      <vt:lpstr>Drums</vt:lpstr>
      <vt:lpstr>Drums</vt:lpstr>
      <vt:lpstr>Funny Noise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Dreams</dc:title>
  <dc:creator>Saif Khan</dc:creator>
  <cp:lastModifiedBy>Saif Khan</cp:lastModifiedBy>
  <cp:revision>21</cp:revision>
  <dcterms:created xsi:type="dcterms:W3CDTF">2016-02-28T18:23:19Z</dcterms:created>
  <dcterms:modified xsi:type="dcterms:W3CDTF">2016-02-28T21:40:12Z</dcterms:modified>
</cp:coreProperties>
</file>