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9" r:id="rId3"/>
    <p:sldId id="330" r:id="rId4"/>
    <p:sldId id="336" r:id="rId5"/>
    <p:sldId id="335" r:id="rId6"/>
    <p:sldId id="331" r:id="rId7"/>
    <p:sldId id="332" r:id="rId8"/>
    <p:sldId id="333" r:id="rId9"/>
    <p:sldId id="334" r:id="rId10"/>
    <p:sldId id="337" r:id="rId11"/>
    <p:sldId id="338" r:id="rId12"/>
    <p:sldId id="32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755867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FCAB-6D0A-410A-A376-8890414BD214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6198-4074-4439-A0AE-E9FF67A3E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9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이번 컴퓨터 그래픽스 프로그래밍 조교를 맡게 된 </a:t>
            </a:r>
            <a:r>
              <a:rPr lang="ko-KR" altLang="en-US" dirty="0" err="1"/>
              <a:t>정승재입니다</a:t>
            </a:r>
            <a:r>
              <a:rPr lang="en-US" altLang="ko-KR" dirty="0"/>
              <a:t>. </a:t>
            </a:r>
            <a:r>
              <a:rPr lang="ko-KR" altLang="en-US" dirty="0"/>
              <a:t>연락처는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실습은 녹화하여 올려드리겠습니다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실습은 기본적인 설명 후</a:t>
            </a:r>
            <a:r>
              <a:rPr lang="en-US" altLang="ko-KR" dirty="0"/>
              <a:t>, </a:t>
            </a:r>
            <a:r>
              <a:rPr lang="ko-KR" altLang="en-US" dirty="0"/>
              <a:t>직접 코딩하여 결과를 확인하고</a:t>
            </a:r>
            <a:r>
              <a:rPr lang="en-US" altLang="ko-KR" dirty="0"/>
              <a:t>, </a:t>
            </a:r>
            <a:r>
              <a:rPr lang="ko-KR" altLang="en-US" dirty="0"/>
              <a:t>해당 결과를 </a:t>
            </a:r>
            <a:r>
              <a:rPr lang="en-US" altLang="ko-KR" dirty="0"/>
              <a:t>e-campus</a:t>
            </a:r>
            <a:r>
              <a:rPr lang="ko-KR" altLang="en-US" dirty="0"/>
              <a:t>에 제출해주시면 됩니다</a:t>
            </a:r>
            <a:r>
              <a:rPr lang="en-US" altLang="ko-KR" dirty="0"/>
              <a:t>. </a:t>
            </a:r>
            <a:r>
              <a:rPr lang="ko-KR" altLang="en-US" dirty="0"/>
              <a:t>실습을 먼저 끝낸 학생은 먼저 가셔도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A549-907B-40DE-9B9D-D1A0EE3FA5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4969-9A8B-4731-89FF-92DB3BF6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81943-7626-4E99-8304-8BCF3856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8F6A9-9E53-4558-B428-C3161C8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6E0-A2F5-4ECB-B584-D6DD55A8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39DC0-7604-4672-B021-34B2D495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FDE5-DA36-457A-9B23-ECE9EAFD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CCC35-2F54-4824-8BF5-C647FA05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2CC93-5621-44E7-8D24-B959329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40349-831D-4963-9CA0-A3B54692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15CCD-141C-4AEF-84FF-AF064F15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7B2B4F-8F0F-47DD-9E16-BA8DE3A5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64016-CA04-4752-911D-292D74EC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4C4D0-D551-4940-8320-7E52B27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2097C-73A1-4B9D-B79F-3C7FFFA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4B9B-047A-450B-83E8-A7527B88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3416D-57C3-40FF-9D6B-725B1E7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9588E-0A44-47CF-BC52-45B81100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7E4B-EEA4-40B5-AC55-15658E21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CC3B9-19CF-43CD-A8D0-F3B725C2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4DAC-55D3-489B-A3AC-28887D49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C9F46-93AB-4A34-BD2A-9667EC3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CADFC-A826-4B2B-B38C-617D37EA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1A84A-8345-4178-9099-E1808672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0FA78-CCC1-4B49-8256-CA74809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1DC08-A56E-48AE-8C64-7A8D170C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5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3A8B-A198-4BCE-A4F1-C15900E2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C4548-C400-4420-A6C1-504FC81F0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9152DA-4385-4BD8-9971-96539CDD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A9462-EF0D-431E-AF7D-76CD63F6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4D98C-F013-408D-96A2-A65D2156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C52F2-3132-4BB4-9B0B-CF8078C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F285-C41A-4DBA-BF41-17B291E6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DBF31-00D7-4196-A377-4A6E6F97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DC870-FEF0-42F7-B308-2B52B357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CA91E-F02F-4AA0-B9AB-E3E088D6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A8BC5-4F4F-4617-A512-99A7ACBE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DC334-5B04-44F2-919F-77A2DAA0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6F71D-7C8D-42D9-AC76-7C1323E2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7562A9-F053-408F-B446-FA523656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983FC-F350-4217-BC50-A657F368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9D32E-2081-4ED3-9CC7-96CF7F1E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E6FD3-7ADC-4008-8B4D-FD253DAA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A4067-D1A4-420A-ABD1-EDC11AA7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33249-98EA-45CC-9BF8-E35C9914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11203-37D5-4D94-A09A-3CC5E28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3BE6E-DB75-4B03-B480-E50DC32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8647-D1C0-49EC-9D77-F8FEDA8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DDD0-5409-42F6-9227-67064F1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6727C-DEFF-4F15-A623-EA5A97C1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A90D0-1151-46DA-9531-73D0172D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958A6-CABA-4BDF-A589-BEC02F8F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B1D0D-CFF1-4C8B-B065-C2CEDDC7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3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7BCC8-DB97-41FD-AC2A-96B9A5B0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04E9-3218-4AF0-969B-FE694FF06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29BB0-9EA8-4DF4-B5D6-D414D34C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A50B1-9525-41B3-9B98-F49CB19E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6C06C-68E0-4FEC-BB8E-6501E769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F508E-D5A8-4ACD-89C8-2930F05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2DD42E-6B8B-4543-AD3B-B5B7F2FC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E5FF-A5F7-4B63-999F-611F616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67FA0-5B8A-436D-ACDD-F6AD64789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3F47-21B9-497A-AC4E-EB7F5278D28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271F0-8A34-4927-8706-12875B3F7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AE02A-5593-411B-9DEF-CF493A2B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73CA-D88B-4347-BBB3-96F799EEE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18A088-EAC7-4C31-AA4B-67C36F22D98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EB538-88C2-49AD-8654-624F01AACF11}"/>
              </a:ext>
            </a:extLst>
          </p:cNvPr>
          <p:cNvSpPr/>
          <p:nvPr/>
        </p:nvSpPr>
        <p:spPr>
          <a:xfrm>
            <a:off x="0" y="2166341"/>
            <a:ext cx="12192000" cy="2768124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80D4649-4B77-4FA8-8562-39E296EFD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Graphic Programming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7E504F1-0C00-4E63-88D0-6F9FA31C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FD314C-1725-4701-8E08-7E0461235327}"/>
              </a:ext>
            </a:extLst>
          </p:cNvPr>
          <p:cNvSpPr/>
          <p:nvPr/>
        </p:nvSpPr>
        <p:spPr>
          <a:xfrm>
            <a:off x="0" y="4934465"/>
            <a:ext cx="2755900" cy="601249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037289-F0F4-4802-9EC6-A0547FA32288}"/>
              </a:ext>
            </a:extLst>
          </p:cNvPr>
          <p:cNvSpPr/>
          <p:nvPr/>
        </p:nvSpPr>
        <p:spPr>
          <a:xfrm>
            <a:off x="0" y="5535714"/>
            <a:ext cx="1425146" cy="601249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BC9F06-74F0-42D7-BDA4-9C490203F2B1}"/>
              </a:ext>
            </a:extLst>
          </p:cNvPr>
          <p:cNvSpPr/>
          <p:nvPr/>
        </p:nvSpPr>
        <p:spPr>
          <a:xfrm>
            <a:off x="9436100" y="1565092"/>
            <a:ext cx="2755900" cy="601249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2DF38-FF56-405D-ACA5-7A6CD28851FD}"/>
              </a:ext>
            </a:extLst>
          </p:cNvPr>
          <p:cNvSpPr/>
          <p:nvPr/>
        </p:nvSpPr>
        <p:spPr>
          <a:xfrm>
            <a:off x="10766854" y="963843"/>
            <a:ext cx="1425146" cy="601249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A716D71-CD2A-4946-9A95-90D3C2FDE504}"/>
              </a:ext>
            </a:extLst>
          </p:cNvPr>
          <p:cNvSpPr txBox="1">
            <a:spLocks/>
          </p:cNvSpPr>
          <p:nvPr/>
        </p:nvSpPr>
        <p:spPr>
          <a:xfrm>
            <a:off x="7900737" y="6016655"/>
            <a:ext cx="4146884" cy="8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IIIXR</a:t>
            </a:r>
            <a:r>
              <a:rPr lang="ko-KR" altLang="en-US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Lab. </a:t>
            </a:r>
            <a:r>
              <a:rPr lang="en-US" altLang="ko-KR" sz="2000" dirty="0" err="1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SeungJeh</a:t>
            </a:r>
            <a:r>
              <a:rPr lang="en-US" altLang="ko-KR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</a:p>
          <a:p>
            <a:pPr algn="r"/>
            <a:r>
              <a:rPr lang="en-US" altLang="ko-KR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teclados078@khu.ac.kr</a:t>
            </a:r>
          </a:p>
        </p:txBody>
      </p:sp>
    </p:spTree>
    <p:extLst>
      <p:ext uri="{BB962C8B-B14F-4D97-AF65-F5344CB8AC3E}">
        <p14:creationId xmlns:p14="http://schemas.microsoft.com/office/powerpoint/2010/main" val="28109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APK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478939-107F-4837-84C5-EBEC266B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2" y="1987248"/>
            <a:ext cx="2487262" cy="31885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50754F-ED3D-4F8E-A76E-2F0B925B0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080" y="1987248"/>
            <a:ext cx="4115596" cy="31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APK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577E9-2B1E-4F74-BAB1-6B5E0CC6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2" y="1987248"/>
            <a:ext cx="4709105" cy="2942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B49A27-4A8A-488B-BF93-A1DF659E0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" r="1820" b="1691"/>
          <a:stretch/>
        </p:blipFill>
        <p:spPr>
          <a:xfrm>
            <a:off x="5712379" y="1987248"/>
            <a:ext cx="3626562" cy="38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9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05.05. 23:59 </a:t>
            </a:r>
          </a:p>
          <a:p>
            <a:pPr>
              <a:buFontTx/>
              <a:buChar char="-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followings to e-campus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an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upload it to your git repository. Then, share your git URL and password via e-campus.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to e-campus (8week.Homework1): git URL text file, GG2021_HW1_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학번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MainActivity.kt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정승재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(teclados078@khu.ac.kr) 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30322-FA7C-4D62-88CD-F9D3EA97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96" y="3985055"/>
            <a:ext cx="1297441" cy="26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three objects (cube, person, and teapot).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 the rendered objects.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Detail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three objects in a single scene.</a:t>
            </a:r>
          </a:p>
          <a:p>
            <a:pPr>
              <a:buFontTx/>
              <a:buChar char="-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world matrix.</a:t>
            </a:r>
          </a:p>
          <a:p>
            <a:pPr>
              <a:buFontTx/>
              <a:buChar char="-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view matrix and projection matrix via appropriate functions.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load the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 the objects every frame. (rotation and scaling)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setting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GG2021_HW1_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학번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(ex.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GG2021_HW1_2017103754)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directory: 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1E82B-AFAC-46DA-A7DA-782ECF29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86" y="2786631"/>
            <a:ext cx="2539142" cy="34565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948DA4-53A3-44F9-A886-31880A7CC1F4}"/>
              </a:ext>
            </a:extLst>
          </p:cNvPr>
          <p:cNvSpPr/>
          <p:nvPr/>
        </p:nvSpPr>
        <p:spPr>
          <a:xfrm>
            <a:off x="2483141" y="3429000"/>
            <a:ext cx="1593909" cy="195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01DBB-2920-41A6-88CC-1B9BA14C9C8C}"/>
              </a:ext>
            </a:extLst>
          </p:cNvPr>
          <p:cNvSpPr/>
          <p:nvPr/>
        </p:nvSpPr>
        <p:spPr>
          <a:xfrm>
            <a:off x="2483141" y="4081542"/>
            <a:ext cx="1593909" cy="658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1566D8-A9C8-4B49-9FD1-500A10D433EC}"/>
              </a:ext>
            </a:extLst>
          </p:cNvPr>
          <p:cNvSpPr/>
          <p:nvPr/>
        </p:nvSpPr>
        <p:spPr>
          <a:xfrm>
            <a:off x="2483141" y="5394121"/>
            <a:ext cx="1593909" cy="478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74F38A5-1548-476A-B33A-9BDDF88A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72" y="2428497"/>
            <a:ext cx="4564747" cy="38426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 class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Modify an object class to manage all three objects.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A6E663-4C2F-4307-A8F4-50C0E0FC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97" y="2430542"/>
            <a:ext cx="4386306" cy="41988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E3FAB7-4571-4F16-9FF5-ECF1CEFF909B}"/>
              </a:ext>
            </a:extLst>
          </p:cNvPr>
          <p:cNvSpPr/>
          <p:nvPr/>
        </p:nvSpPr>
        <p:spPr>
          <a:xfrm>
            <a:off x="528506" y="3233957"/>
            <a:ext cx="2248250" cy="348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1C24A1-DF17-4463-AB54-6906A3345585}"/>
              </a:ext>
            </a:extLst>
          </p:cNvPr>
          <p:cNvSpPr/>
          <p:nvPr/>
        </p:nvSpPr>
        <p:spPr>
          <a:xfrm>
            <a:off x="528506" y="4056374"/>
            <a:ext cx="2248250" cy="348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1E3E7E-4E45-458E-AF20-18544E0807E8}"/>
              </a:ext>
            </a:extLst>
          </p:cNvPr>
          <p:cNvSpPr/>
          <p:nvPr/>
        </p:nvSpPr>
        <p:spPr>
          <a:xfrm>
            <a:off x="528506" y="6174331"/>
            <a:ext cx="2248250" cy="348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C72C61-B6BA-42DB-8F2B-2BFE70945EA1}"/>
              </a:ext>
            </a:extLst>
          </p:cNvPr>
          <p:cNvSpPr/>
          <p:nvPr/>
        </p:nvSpPr>
        <p:spPr>
          <a:xfrm>
            <a:off x="5150011" y="2329959"/>
            <a:ext cx="4748997" cy="4364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012D07-E5CB-463C-AA5B-08D857F3DA77}"/>
              </a:ext>
            </a:extLst>
          </p:cNvPr>
          <p:cNvSpPr/>
          <p:nvPr/>
        </p:nvSpPr>
        <p:spPr>
          <a:xfrm>
            <a:off x="7532964" y="6327778"/>
            <a:ext cx="59073" cy="590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04AE5B-7963-4072-B3EB-11F83D9D6C1D}"/>
              </a:ext>
            </a:extLst>
          </p:cNvPr>
          <p:cNvSpPr/>
          <p:nvPr/>
        </p:nvSpPr>
        <p:spPr>
          <a:xfrm>
            <a:off x="7532964" y="6439473"/>
            <a:ext cx="59073" cy="590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101C8B-F8C9-4446-A06E-CAC47FB05857}"/>
              </a:ext>
            </a:extLst>
          </p:cNvPr>
          <p:cNvSpPr/>
          <p:nvPr/>
        </p:nvSpPr>
        <p:spPr>
          <a:xfrm>
            <a:off x="7532964" y="6548291"/>
            <a:ext cx="59073" cy="590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99E34D-F796-41F5-A0C5-EA2D284907EA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9899008" y="4512187"/>
            <a:ext cx="3515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737AA9-BC73-4BE5-8CF4-A323AFFB8E7C}"/>
              </a:ext>
            </a:extLst>
          </p:cNvPr>
          <p:cNvSpPr txBox="1"/>
          <p:nvPr/>
        </p:nvSpPr>
        <p:spPr>
          <a:xfrm>
            <a:off x="10250516" y="3819689"/>
            <a:ext cx="1729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The part that starts with "//PP" means that you need to find and modify some of the codes in the class under that comment.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31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 class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Modify an object class to manage all three objects.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E495DD-0495-47D5-9766-6DC913AC2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4" y="2428497"/>
            <a:ext cx="5179118" cy="38176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04FA87-4861-4357-A7A8-723CC47BB4E3}"/>
              </a:ext>
            </a:extLst>
          </p:cNvPr>
          <p:cNvSpPr/>
          <p:nvPr/>
        </p:nvSpPr>
        <p:spPr>
          <a:xfrm>
            <a:off x="317952" y="2346738"/>
            <a:ext cx="5311061" cy="3978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F0C3E-4D32-42E8-89D3-F5810ABB9C1C}"/>
              </a:ext>
            </a:extLst>
          </p:cNvPr>
          <p:cNvSpPr txBox="1"/>
          <p:nvPr/>
        </p:nvSpPr>
        <p:spPr>
          <a:xfrm>
            <a:off x="6047332" y="3690293"/>
            <a:ext cx="1729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The part that starts with "//PP" means that you need to find and modify some of the codes in the function under that comment.</a:t>
            </a:r>
            <a:endParaRPr lang="en-US" altLang="ko-KR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0B08F8-3888-4EB1-9EC6-86666C9C2D80}"/>
              </a:ext>
            </a:extLst>
          </p:cNvPr>
          <p:cNvCxnSpPr>
            <a:cxnSpLocks/>
          </p:cNvCxnSpPr>
          <p:nvPr/>
        </p:nvCxnSpPr>
        <p:spPr>
          <a:xfrm>
            <a:off x="5629013" y="4382791"/>
            <a:ext cx="3515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World matrix</a:t>
            </a:r>
          </a:p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Compute the world matrix for each object based on the following conditions: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6B4A975-C539-44D6-A7D9-E469A4B33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14373"/>
              </p:ext>
            </p:extLst>
          </p:nvPr>
        </p:nvGraphicFramePr>
        <p:xfrm>
          <a:off x="2086266" y="2490970"/>
          <a:ext cx="7247016" cy="11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54">
                  <a:extLst>
                    <a:ext uri="{9D8B030D-6E8A-4147-A177-3AD203B41FA5}">
                      <a16:colId xmlns:a16="http://schemas.microsoft.com/office/drawing/2014/main" val="3681099579"/>
                    </a:ext>
                  </a:extLst>
                </a:gridCol>
                <a:gridCol w="1811754">
                  <a:extLst>
                    <a:ext uri="{9D8B030D-6E8A-4147-A177-3AD203B41FA5}">
                      <a16:colId xmlns:a16="http://schemas.microsoft.com/office/drawing/2014/main" val="2828305365"/>
                    </a:ext>
                  </a:extLst>
                </a:gridCol>
                <a:gridCol w="1811754">
                  <a:extLst>
                    <a:ext uri="{9D8B030D-6E8A-4147-A177-3AD203B41FA5}">
                      <a16:colId xmlns:a16="http://schemas.microsoft.com/office/drawing/2014/main" val="2317357004"/>
                    </a:ext>
                  </a:extLst>
                </a:gridCol>
                <a:gridCol w="1811754">
                  <a:extLst>
                    <a:ext uri="{9D8B030D-6E8A-4147-A177-3AD203B41FA5}">
                      <a16:colId xmlns:a16="http://schemas.microsoft.com/office/drawing/2014/main" val="645175402"/>
                    </a:ext>
                  </a:extLst>
                </a:gridCol>
              </a:tblGrid>
              <a:tr h="29375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7558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Scale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7558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Translate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7558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rotate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755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470"/>
                  </a:ext>
                </a:extLst>
              </a:tr>
              <a:tr h="293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Cube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x(0.5), z(0.5)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28573"/>
                  </a:ext>
                </a:extLst>
              </a:tr>
              <a:tr h="293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Person</a:t>
                      </a:r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x(2)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31709"/>
                  </a:ext>
                </a:extLst>
              </a:tr>
              <a:tr h="293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Teapot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x, y, z(0.2)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x(1.25), y(0.4)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Y-axis(180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degree)</a:t>
                      </a:r>
                      <a:endParaRPr lang="ko-KR" altLang="en-US" sz="1300" dirty="0"/>
                    </a:p>
                  </a:txBody>
                  <a:tcPr marL="88127" marR="88127" marT="44064" marB="44064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704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FDEF31D-B19C-4193-A278-F383548B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9" y="4025726"/>
            <a:ext cx="4681165" cy="25569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7F94C8-49CD-4B0B-9F94-D1074A72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774" y="4025726"/>
            <a:ext cx="4778099" cy="18231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FA72D-6D68-4C67-AE47-400E710709AA}"/>
              </a:ext>
            </a:extLst>
          </p:cNvPr>
          <p:cNvSpPr/>
          <p:nvPr/>
        </p:nvSpPr>
        <p:spPr>
          <a:xfrm>
            <a:off x="947956" y="4685235"/>
            <a:ext cx="2365695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4D9BE8-02EE-48EB-BEB1-6A5AB31B45C7}"/>
              </a:ext>
            </a:extLst>
          </p:cNvPr>
          <p:cNvSpPr/>
          <p:nvPr/>
        </p:nvSpPr>
        <p:spPr>
          <a:xfrm>
            <a:off x="947956" y="6098066"/>
            <a:ext cx="2600587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78E9BC-2B05-4B6C-B090-9C671259E0D7}"/>
              </a:ext>
            </a:extLst>
          </p:cNvPr>
          <p:cNvSpPr/>
          <p:nvPr/>
        </p:nvSpPr>
        <p:spPr>
          <a:xfrm>
            <a:off x="5956184" y="4804786"/>
            <a:ext cx="3431097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3" y="1553776"/>
            <a:ext cx="10819399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Camera &amp; Projection matrix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function that computes view matrix &amp; projection matrix.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Matrix library function like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setLookAtM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frustumM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multiplyMM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can be used).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lvl="1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 eye(1.5f, 1.5f, -9f), at(0f, 0f, 0f), up(0f, 1f, 0f) /</a:t>
            </a:r>
          </a:p>
          <a:p>
            <a:pPr lvl="1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projection: aspect(screen width/height),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 degree), near(2f), far(12f)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E21454-7FDE-44B1-A304-1ECB8EA9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19" y="4680887"/>
            <a:ext cx="5236425" cy="791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433079-C22F-4EE4-9E05-E6772543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8" y="3596779"/>
            <a:ext cx="4766787" cy="30291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876F6A-84E0-41AB-81C4-6C16F2C2A473}"/>
              </a:ext>
            </a:extLst>
          </p:cNvPr>
          <p:cNvSpPr/>
          <p:nvPr/>
        </p:nvSpPr>
        <p:spPr>
          <a:xfrm>
            <a:off x="5763237" y="4705358"/>
            <a:ext cx="5176007" cy="68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BDD79-3A4B-444F-A6FA-861B16B69D05}"/>
              </a:ext>
            </a:extLst>
          </p:cNvPr>
          <p:cNvSpPr/>
          <p:nvPr/>
        </p:nvSpPr>
        <p:spPr>
          <a:xfrm>
            <a:off x="796954" y="6136529"/>
            <a:ext cx="4446165" cy="322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7B1EE-5945-4637-90FA-9C93BB678D46}"/>
              </a:ext>
            </a:extLst>
          </p:cNvPr>
          <p:cNvSpPr/>
          <p:nvPr/>
        </p:nvSpPr>
        <p:spPr>
          <a:xfrm>
            <a:off x="796954" y="3990943"/>
            <a:ext cx="4446165" cy="322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1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GLSL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load the GLSL code(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fragment.glsl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follow the comments in the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D8982C-4DFE-4377-B980-B0295640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6" y="3689407"/>
            <a:ext cx="6807885" cy="2460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1DA45-BF38-44B3-AC5A-853C614DE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1" b="10145"/>
          <a:stretch/>
        </p:blipFill>
        <p:spPr>
          <a:xfrm>
            <a:off x="534822" y="2985984"/>
            <a:ext cx="5240820" cy="4582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F8C58E-9288-4EF2-A190-BC68B509F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85984"/>
            <a:ext cx="5240820" cy="4582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C1C6CB-8910-47BD-B8B8-5A62474C9FB3}"/>
              </a:ext>
            </a:extLst>
          </p:cNvPr>
          <p:cNvSpPr/>
          <p:nvPr/>
        </p:nvSpPr>
        <p:spPr>
          <a:xfrm>
            <a:off x="419172" y="2918333"/>
            <a:ext cx="4622612" cy="596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27D12-D38A-4128-BBA4-39A61AD23BD1}"/>
              </a:ext>
            </a:extLst>
          </p:cNvPr>
          <p:cNvSpPr/>
          <p:nvPr/>
        </p:nvSpPr>
        <p:spPr>
          <a:xfrm>
            <a:off x="595618" y="4108390"/>
            <a:ext cx="6669248" cy="1982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6493CE-533B-49FA-BDD6-89D56DC4790C}"/>
              </a:ext>
            </a:extLst>
          </p:cNvPr>
          <p:cNvSpPr/>
          <p:nvPr/>
        </p:nvSpPr>
        <p:spPr>
          <a:xfrm>
            <a:off x="6006240" y="2918333"/>
            <a:ext cx="4622612" cy="596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3EECA6-8EA9-4133-BE60-2C4E5A65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9" y="4025726"/>
            <a:ext cx="4681165" cy="25569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124" y="44194"/>
            <a:ext cx="7531443" cy="1035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24" y="1553776"/>
            <a:ext cx="10515600" cy="486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Animate the objects every frame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detail of each object is as follow:</a:t>
            </a:r>
          </a:p>
          <a:p>
            <a:pPr lvl="1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cube increases by 0.001 times for x- and z-axis, while it increases 0.002 times for the y-axis for every frame. </a:t>
            </a:r>
          </a:p>
          <a:p>
            <a:pPr lvl="1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height of the cube exceeds 3.0, it will not grow larger.</a:t>
            </a:r>
          </a:p>
          <a:p>
            <a:pPr lvl="1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and teapot rotate 0.8 degrees per frame around the y-axis.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0" y="1013254"/>
            <a:ext cx="12192000" cy="66247"/>
          </a:xfrm>
          <a:prstGeom prst="rect">
            <a:avLst/>
          </a:prstGeom>
          <a:solidFill>
            <a:srgbClr val="75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A9F01-07FD-4506-86A9-2DCAFB6F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774" y="4025726"/>
            <a:ext cx="4778099" cy="18231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FFF220-A9C8-4BC1-AE57-EF249DA6980F}"/>
              </a:ext>
            </a:extLst>
          </p:cNvPr>
          <p:cNvSpPr/>
          <p:nvPr/>
        </p:nvSpPr>
        <p:spPr>
          <a:xfrm>
            <a:off x="947956" y="4685235"/>
            <a:ext cx="2365695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4C8CE0-55D8-4AF4-BB59-F6D396904661}"/>
              </a:ext>
            </a:extLst>
          </p:cNvPr>
          <p:cNvSpPr/>
          <p:nvPr/>
        </p:nvSpPr>
        <p:spPr>
          <a:xfrm>
            <a:off x="947956" y="6098066"/>
            <a:ext cx="2600587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2ED2DC-C8D0-46CD-9EC6-186842468C7F}"/>
              </a:ext>
            </a:extLst>
          </p:cNvPr>
          <p:cNvSpPr/>
          <p:nvPr/>
        </p:nvSpPr>
        <p:spPr>
          <a:xfrm>
            <a:off x="5956184" y="4804786"/>
            <a:ext cx="3431097" cy="2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8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1014</Words>
  <Application>Microsoft Office PowerPoint</Application>
  <PresentationFormat>와이드스크린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</vt:lpstr>
      <vt:lpstr>맑은 고딕</vt:lpstr>
      <vt:lpstr>Arial</vt:lpstr>
      <vt:lpstr>Times New Roman</vt:lpstr>
      <vt:lpstr>Office 테마</vt:lpstr>
      <vt:lpstr>Game Graphic Programming</vt:lpstr>
      <vt:lpstr>Goal</vt:lpstr>
      <vt:lpstr>Problem</vt:lpstr>
      <vt:lpstr>Problem</vt:lpstr>
      <vt:lpstr>Problem</vt:lpstr>
      <vt:lpstr>Problem</vt:lpstr>
      <vt:lpstr>Problem</vt:lpstr>
      <vt:lpstr>Problem</vt:lpstr>
      <vt:lpstr>Problem</vt:lpstr>
      <vt:lpstr>Generate APK</vt:lpstr>
      <vt:lpstr>Generate APK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프로그래밍</dc:title>
  <dc:creator>곽명석</dc:creator>
  <cp:lastModifiedBy>2017110260@office.khu.ac.kr</cp:lastModifiedBy>
  <cp:revision>133</cp:revision>
  <dcterms:created xsi:type="dcterms:W3CDTF">2021-03-05T07:11:43Z</dcterms:created>
  <dcterms:modified xsi:type="dcterms:W3CDTF">2021-04-20T15:12:36Z</dcterms:modified>
</cp:coreProperties>
</file>