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8"/>
  </p:notesMasterIdLst>
  <p:sldIdLst>
    <p:sldId id="410" r:id="rId3"/>
    <p:sldId id="403" r:id="rId4"/>
    <p:sldId id="308" r:id="rId5"/>
    <p:sldId id="411" r:id="rId6"/>
    <p:sldId id="412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9941"/>
    <a:srgbClr val="A4D1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62" autoAdjust="0"/>
    <p:restoredTop sz="94665"/>
  </p:normalViewPr>
  <p:slideViewPr>
    <p:cSldViewPr>
      <p:cViewPr varScale="1">
        <p:scale>
          <a:sx n="78" d="100"/>
          <a:sy n="78" d="100"/>
        </p:scale>
        <p:origin x="304" y="68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920C6-7538-478C-BC72-B76D25A95A0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22CA3-FDAB-4C17-847F-E94B05FF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6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:\002-KIMS BUSINESS\007-02-Googleslidesppt\02-GSppt-Contents-Kim\20170429\07-\item0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162"/>
            <a:ext cx="2527764" cy="252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4572000" cy="171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572000" y="1715444"/>
            <a:ext cx="4572000" cy="171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0" y="3433500"/>
            <a:ext cx="4572000" cy="171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1326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23928" y="0"/>
            <a:ext cx="5220072" cy="3147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11560" y="2787774"/>
            <a:ext cx="2880320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264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9144000" cy="32918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6079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2525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9ECFE99B-B579-4A3C-A87A-75084AC09EE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4499992" cy="2499742"/>
          </a:xfrm>
          <a:custGeom>
            <a:avLst/>
            <a:gdLst>
              <a:gd name="connsiteX0" fmla="*/ 0 w 4499992"/>
              <a:gd name="connsiteY0" fmla="*/ 0 h 2499742"/>
              <a:gd name="connsiteX1" fmla="*/ 4499992 w 4499992"/>
              <a:gd name="connsiteY1" fmla="*/ 0 h 2499742"/>
              <a:gd name="connsiteX2" fmla="*/ 4499992 w 4499992"/>
              <a:gd name="connsiteY2" fmla="*/ 1368152 h 2499742"/>
              <a:gd name="connsiteX3" fmla="*/ 3372247 w 4499992"/>
              <a:gd name="connsiteY3" fmla="*/ 1368152 h 2499742"/>
              <a:gd name="connsiteX4" fmla="*/ 3372247 w 4499992"/>
              <a:gd name="connsiteY4" fmla="*/ 2499742 h 2499742"/>
              <a:gd name="connsiteX5" fmla="*/ 0 w 4499992"/>
              <a:gd name="connsiteY5" fmla="*/ 2499742 h 2499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99992" h="2499742">
                <a:moveTo>
                  <a:pt x="0" y="0"/>
                </a:moveTo>
                <a:lnTo>
                  <a:pt x="4499992" y="0"/>
                </a:lnTo>
                <a:lnTo>
                  <a:pt x="4499992" y="1368152"/>
                </a:lnTo>
                <a:lnTo>
                  <a:pt x="3372247" y="1368152"/>
                </a:lnTo>
                <a:lnTo>
                  <a:pt x="3372247" y="2499742"/>
                </a:lnTo>
                <a:lnTo>
                  <a:pt x="0" y="249974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F4858D0D-29DA-4F26-AF18-C0DEB17ABC8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4644008" y="0"/>
            <a:ext cx="4499992" cy="2499742"/>
          </a:xfrm>
          <a:custGeom>
            <a:avLst/>
            <a:gdLst>
              <a:gd name="connsiteX0" fmla="*/ 0 w 4499992"/>
              <a:gd name="connsiteY0" fmla="*/ 0 h 2499742"/>
              <a:gd name="connsiteX1" fmla="*/ 4499992 w 4499992"/>
              <a:gd name="connsiteY1" fmla="*/ 0 h 2499742"/>
              <a:gd name="connsiteX2" fmla="*/ 4499992 w 4499992"/>
              <a:gd name="connsiteY2" fmla="*/ 2499742 h 2499742"/>
              <a:gd name="connsiteX3" fmla="*/ 1137667 w 4499992"/>
              <a:gd name="connsiteY3" fmla="*/ 2499742 h 2499742"/>
              <a:gd name="connsiteX4" fmla="*/ 1137667 w 4499992"/>
              <a:gd name="connsiteY4" fmla="*/ 1368152 h 2499742"/>
              <a:gd name="connsiteX5" fmla="*/ 0 w 4499992"/>
              <a:gd name="connsiteY5" fmla="*/ 1368152 h 2499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99992" h="2499742">
                <a:moveTo>
                  <a:pt x="0" y="0"/>
                </a:moveTo>
                <a:lnTo>
                  <a:pt x="4499992" y="0"/>
                </a:lnTo>
                <a:lnTo>
                  <a:pt x="4499992" y="2499742"/>
                </a:lnTo>
                <a:lnTo>
                  <a:pt x="1137667" y="2499742"/>
                </a:lnTo>
                <a:lnTo>
                  <a:pt x="1137667" y="1368152"/>
                </a:lnTo>
                <a:lnTo>
                  <a:pt x="0" y="136815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400095AA-D917-4540-B014-EEDB5478D0D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4644008" y="2643759"/>
            <a:ext cx="4499992" cy="2499742"/>
          </a:xfrm>
          <a:custGeom>
            <a:avLst/>
            <a:gdLst>
              <a:gd name="connsiteX0" fmla="*/ 1137667 w 4499992"/>
              <a:gd name="connsiteY0" fmla="*/ 0 h 2499742"/>
              <a:gd name="connsiteX1" fmla="*/ 4499992 w 4499992"/>
              <a:gd name="connsiteY1" fmla="*/ 0 h 2499742"/>
              <a:gd name="connsiteX2" fmla="*/ 4499992 w 4499992"/>
              <a:gd name="connsiteY2" fmla="*/ 2499742 h 2499742"/>
              <a:gd name="connsiteX3" fmla="*/ 0 w 4499992"/>
              <a:gd name="connsiteY3" fmla="*/ 2499742 h 2499742"/>
              <a:gd name="connsiteX4" fmla="*/ 0 w 4499992"/>
              <a:gd name="connsiteY4" fmla="*/ 1118616 h 2499742"/>
              <a:gd name="connsiteX5" fmla="*/ 1137667 w 4499992"/>
              <a:gd name="connsiteY5" fmla="*/ 1118616 h 2499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99992" h="2499742">
                <a:moveTo>
                  <a:pt x="1137667" y="0"/>
                </a:moveTo>
                <a:lnTo>
                  <a:pt x="4499992" y="0"/>
                </a:lnTo>
                <a:lnTo>
                  <a:pt x="4499992" y="2499742"/>
                </a:lnTo>
                <a:lnTo>
                  <a:pt x="0" y="2499742"/>
                </a:lnTo>
                <a:lnTo>
                  <a:pt x="0" y="1118616"/>
                </a:lnTo>
                <a:lnTo>
                  <a:pt x="1137667" y="11186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E797F658-C176-47C2-AEB4-F20B23921179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0" y="2643759"/>
            <a:ext cx="4499992" cy="2499742"/>
          </a:xfrm>
          <a:custGeom>
            <a:avLst/>
            <a:gdLst>
              <a:gd name="connsiteX0" fmla="*/ 0 w 4499992"/>
              <a:gd name="connsiteY0" fmla="*/ 0 h 2499742"/>
              <a:gd name="connsiteX1" fmla="*/ 3372247 w 4499992"/>
              <a:gd name="connsiteY1" fmla="*/ 0 h 2499742"/>
              <a:gd name="connsiteX2" fmla="*/ 3372247 w 4499992"/>
              <a:gd name="connsiteY2" fmla="*/ 1118616 h 2499742"/>
              <a:gd name="connsiteX3" fmla="*/ 4499992 w 4499992"/>
              <a:gd name="connsiteY3" fmla="*/ 1118616 h 2499742"/>
              <a:gd name="connsiteX4" fmla="*/ 4499992 w 4499992"/>
              <a:gd name="connsiteY4" fmla="*/ 2499742 h 2499742"/>
              <a:gd name="connsiteX5" fmla="*/ 0 w 4499992"/>
              <a:gd name="connsiteY5" fmla="*/ 2499742 h 2499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99992" h="2499742">
                <a:moveTo>
                  <a:pt x="0" y="0"/>
                </a:moveTo>
                <a:lnTo>
                  <a:pt x="3372247" y="0"/>
                </a:lnTo>
                <a:lnTo>
                  <a:pt x="3372247" y="1118616"/>
                </a:lnTo>
                <a:lnTo>
                  <a:pt x="4499992" y="1118616"/>
                </a:lnTo>
                <a:lnTo>
                  <a:pt x="4499992" y="2499742"/>
                </a:lnTo>
                <a:lnTo>
                  <a:pt x="0" y="249974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4550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491880" y="2571750"/>
            <a:ext cx="2160240" cy="25717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652120" y="2571750"/>
            <a:ext cx="349188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0" y="2561481"/>
            <a:ext cx="1740797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39834" y="2561481"/>
            <a:ext cx="1752046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0" y="3857625"/>
            <a:ext cx="349188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4572000" y="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4214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285743" y="995288"/>
            <a:ext cx="4559757" cy="3085675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6696" y="1681843"/>
            <a:ext cx="2798887" cy="1779815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51823" y="534591"/>
            <a:ext cx="3463528" cy="4074319"/>
          </a:xfrm>
        </p:spPr>
        <p:txBody>
          <a:bodyPr anchor="ctr"/>
          <a:lstStyle>
            <a:lvl1pPr marL="0" indent="0">
              <a:buNone/>
              <a:defRPr sz="13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7096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1347614"/>
            <a:ext cx="9144000" cy="2448272"/>
            <a:chOff x="0" y="1347614"/>
            <a:chExt cx="9144000" cy="2448272"/>
          </a:xfrm>
          <a:solidFill>
            <a:srgbClr val="649941">
              <a:alpha val="85000"/>
            </a:srgbClr>
          </a:solidFill>
        </p:grpSpPr>
        <p:sp>
          <p:nvSpPr>
            <p:cNvPr id="2" name="Rectangle 1"/>
            <p:cNvSpPr/>
            <p:nvPr userDrawn="1"/>
          </p:nvSpPr>
          <p:spPr>
            <a:xfrm>
              <a:off x="0" y="1347614"/>
              <a:ext cx="9144000" cy="2448272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 userDrawn="1"/>
          </p:nvSpPr>
          <p:spPr>
            <a:xfrm>
              <a:off x="0" y="1923678"/>
              <a:ext cx="9144000" cy="1224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63027" y="2155604"/>
            <a:ext cx="4880973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63027" y="2629180"/>
            <a:ext cx="4880973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2267744" y="0"/>
            <a:ext cx="4608512" cy="5143500"/>
            <a:chOff x="0" y="1347614"/>
            <a:chExt cx="9144000" cy="2448272"/>
          </a:xfrm>
          <a:solidFill>
            <a:srgbClr val="649941">
              <a:alpha val="85000"/>
            </a:srgbClr>
          </a:solidFill>
        </p:grpSpPr>
        <p:sp>
          <p:nvSpPr>
            <p:cNvPr id="6" name="Rectangle 5"/>
            <p:cNvSpPr/>
            <p:nvPr userDrawn="1"/>
          </p:nvSpPr>
          <p:spPr>
            <a:xfrm>
              <a:off x="0" y="1347614"/>
              <a:ext cx="9144000" cy="2448272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286000" y="1347614"/>
              <a:ext cx="4572000" cy="24482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363838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93990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7111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3" name="Group 2">
            <a:extLst>
              <a:ext uri="{FF2B5EF4-FFF2-40B4-BE49-F238E27FC236}">
                <a16:creationId xmlns:a16="http://schemas.microsoft.com/office/drawing/2014/main" id="{75A1F0C8-ADE8-49C0-9621-BADA30C5AA62}"/>
              </a:ext>
            </a:extLst>
          </p:cNvPr>
          <p:cNvGrpSpPr/>
          <p:nvPr userDrawn="1"/>
        </p:nvGrpSpPr>
        <p:grpSpPr>
          <a:xfrm>
            <a:off x="2366" y="5048249"/>
            <a:ext cx="9141634" cy="105933"/>
            <a:chOff x="2267744" y="4865360"/>
            <a:chExt cx="8064896" cy="154663"/>
          </a:xfrm>
        </p:grpSpPr>
        <p:sp>
          <p:nvSpPr>
            <p:cNvPr id="24" name="Rectangle 1">
              <a:extLst>
                <a:ext uri="{FF2B5EF4-FFF2-40B4-BE49-F238E27FC236}">
                  <a16:creationId xmlns:a16="http://schemas.microsoft.com/office/drawing/2014/main" id="{F8E22D68-A56D-46FD-BC42-93B4EAE80021}"/>
                </a:ext>
              </a:extLst>
            </p:cNvPr>
            <p:cNvSpPr/>
            <p:nvPr userDrawn="1"/>
          </p:nvSpPr>
          <p:spPr>
            <a:xfrm>
              <a:off x="2267744" y="4872209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6">
              <a:extLst>
                <a:ext uri="{FF2B5EF4-FFF2-40B4-BE49-F238E27FC236}">
                  <a16:creationId xmlns:a16="http://schemas.microsoft.com/office/drawing/2014/main" id="{8D24A598-D874-4C08-BEA7-301F153CADDB}"/>
                </a:ext>
              </a:extLst>
            </p:cNvPr>
            <p:cNvSpPr/>
            <p:nvPr userDrawn="1"/>
          </p:nvSpPr>
          <p:spPr>
            <a:xfrm>
              <a:off x="2771800" y="4872088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7">
              <a:extLst>
                <a:ext uri="{FF2B5EF4-FFF2-40B4-BE49-F238E27FC236}">
                  <a16:creationId xmlns:a16="http://schemas.microsoft.com/office/drawing/2014/main" id="{53A13DC6-0EDF-4A8E-8E4D-81768F1DF80B}"/>
                </a:ext>
              </a:extLst>
            </p:cNvPr>
            <p:cNvSpPr/>
            <p:nvPr userDrawn="1"/>
          </p:nvSpPr>
          <p:spPr>
            <a:xfrm>
              <a:off x="3275856" y="4870431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8">
              <a:extLst>
                <a:ext uri="{FF2B5EF4-FFF2-40B4-BE49-F238E27FC236}">
                  <a16:creationId xmlns:a16="http://schemas.microsoft.com/office/drawing/2014/main" id="{F2E441BD-7BE9-4A75-9DB5-735EC46026C2}"/>
                </a:ext>
              </a:extLst>
            </p:cNvPr>
            <p:cNvSpPr/>
            <p:nvPr userDrawn="1"/>
          </p:nvSpPr>
          <p:spPr>
            <a:xfrm>
              <a:off x="3779912" y="4870310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11">
              <a:extLst>
                <a:ext uri="{FF2B5EF4-FFF2-40B4-BE49-F238E27FC236}">
                  <a16:creationId xmlns:a16="http://schemas.microsoft.com/office/drawing/2014/main" id="{C0BF37B3-A371-4645-A8AB-6294FA0012B1}"/>
                </a:ext>
              </a:extLst>
            </p:cNvPr>
            <p:cNvSpPr/>
            <p:nvPr userDrawn="1"/>
          </p:nvSpPr>
          <p:spPr>
            <a:xfrm>
              <a:off x="4283968" y="4868845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12">
              <a:extLst>
                <a:ext uri="{FF2B5EF4-FFF2-40B4-BE49-F238E27FC236}">
                  <a16:creationId xmlns:a16="http://schemas.microsoft.com/office/drawing/2014/main" id="{D1F581C4-49C2-4733-8878-B70E3BB3F716}"/>
                </a:ext>
              </a:extLst>
            </p:cNvPr>
            <p:cNvSpPr/>
            <p:nvPr userDrawn="1"/>
          </p:nvSpPr>
          <p:spPr>
            <a:xfrm>
              <a:off x="4788024" y="4868724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13">
              <a:extLst>
                <a:ext uri="{FF2B5EF4-FFF2-40B4-BE49-F238E27FC236}">
                  <a16:creationId xmlns:a16="http://schemas.microsoft.com/office/drawing/2014/main" id="{0562264D-B2F2-4788-B47F-5919F0A03323}"/>
                </a:ext>
              </a:extLst>
            </p:cNvPr>
            <p:cNvSpPr/>
            <p:nvPr userDrawn="1"/>
          </p:nvSpPr>
          <p:spPr>
            <a:xfrm>
              <a:off x="5292080" y="4867067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14">
              <a:extLst>
                <a:ext uri="{FF2B5EF4-FFF2-40B4-BE49-F238E27FC236}">
                  <a16:creationId xmlns:a16="http://schemas.microsoft.com/office/drawing/2014/main" id="{1D2413AA-E9C9-4063-A40F-31C3653DDF8F}"/>
                </a:ext>
              </a:extLst>
            </p:cNvPr>
            <p:cNvSpPr/>
            <p:nvPr userDrawn="1"/>
          </p:nvSpPr>
          <p:spPr>
            <a:xfrm>
              <a:off x="5796136" y="4866946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15">
              <a:extLst>
                <a:ext uri="{FF2B5EF4-FFF2-40B4-BE49-F238E27FC236}">
                  <a16:creationId xmlns:a16="http://schemas.microsoft.com/office/drawing/2014/main" id="{98EE8A88-944E-4EAF-802A-76F8CA0050AD}"/>
                </a:ext>
              </a:extLst>
            </p:cNvPr>
            <p:cNvSpPr/>
            <p:nvPr userDrawn="1"/>
          </p:nvSpPr>
          <p:spPr>
            <a:xfrm>
              <a:off x="6300192" y="4868845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16">
              <a:extLst>
                <a:ext uri="{FF2B5EF4-FFF2-40B4-BE49-F238E27FC236}">
                  <a16:creationId xmlns:a16="http://schemas.microsoft.com/office/drawing/2014/main" id="{0A2BE1D3-6B9D-4BA7-AAC7-928A6AA44D80}"/>
                </a:ext>
              </a:extLst>
            </p:cNvPr>
            <p:cNvSpPr/>
            <p:nvPr userDrawn="1"/>
          </p:nvSpPr>
          <p:spPr>
            <a:xfrm>
              <a:off x="6804248" y="4868724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17">
              <a:extLst>
                <a:ext uri="{FF2B5EF4-FFF2-40B4-BE49-F238E27FC236}">
                  <a16:creationId xmlns:a16="http://schemas.microsoft.com/office/drawing/2014/main" id="{576E8FCF-68A2-4B49-93A1-8F3AE723DA83}"/>
                </a:ext>
              </a:extLst>
            </p:cNvPr>
            <p:cNvSpPr/>
            <p:nvPr userDrawn="1"/>
          </p:nvSpPr>
          <p:spPr>
            <a:xfrm>
              <a:off x="7308304" y="4867067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18">
              <a:extLst>
                <a:ext uri="{FF2B5EF4-FFF2-40B4-BE49-F238E27FC236}">
                  <a16:creationId xmlns:a16="http://schemas.microsoft.com/office/drawing/2014/main" id="{E38FF078-492E-46D5-B6EE-4FF39A801B41}"/>
                </a:ext>
              </a:extLst>
            </p:cNvPr>
            <p:cNvSpPr/>
            <p:nvPr userDrawn="1"/>
          </p:nvSpPr>
          <p:spPr>
            <a:xfrm>
              <a:off x="7812360" y="4866946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19">
              <a:extLst>
                <a:ext uri="{FF2B5EF4-FFF2-40B4-BE49-F238E27FC236}">
                  <a16:creationId xmlns:a16="http://schemas.microsoft.com/office/drawing/2014/main" id="{CE554615-93B8-4E75-BBD0-67603689B6A1}"/>
                </a:ext>
              </a:extLst>
            </p:cNvPr>
            <p:cNvSpPr/>
            <p:nvPr userDrawn="1"/>
          </p:nvSpPr>
          <p:spPr>
            <a:xfrm>
              <a:off x="8316416" y="4865481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20">
              <a:extLst>
                <a:ext uri="{FF2B5EF4-FFF2-40B4-BE49-F238E27FC236}">
                  <a16:creationId xmlns:a16="http://schemas.microsoft.com/office/drawing/2014/main" id="{AC36994E-976C-4B08-8784-AAC20FDF60E3}"/>
                </a:ext>
              </a:extLst>
            </p:cNvPr>
            <p:cNvSpPr/>
            <p:nvPr userDrawn="1"/>
          </p:nvSpPr>
          <p:spPr>
            <a:xfrm>
              <a:off x="8820472" y="4865360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EEBE4CE-D8B6-495B-ACCE-C188E8DF4878}"/>
                </a:ext>
              </a:extLst>
            </p:cNvPr>
            <p:cNvSpPr/>
            <p:nvPr userDrawn="1"/>
          </p:nvSpPr>
          <p:spPr>
            <a:xfrm>
              <a:off x="9324528" y="4871445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22">
              <a:extLst>
                <a:ext uri="{FF2B5EF4-FFF2-40B4-BE49-F238E27FC236}">
                  <a16:creationId xmlns:a16="http://schemas.microsoft.com/office/drawing/2014/main" id="{FD50BD70-C637-458B-8952-261DED7CC717}"/>
                </a:ext>
              </a:extLst>
            </p:cNvPr>
            <p:cNvSpPr/>
            <p:nvPr userDrawn="1"/>
          </p:nvSpPr>
          <p:spPr>
            <a:xfrm>
              <a:off x="9828584" y="4871324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13257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4333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23878"/>
            <a:ext cx="9144000" cy="51754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41422"/>
            <a:ext cx="9144000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  <p:pic>
        <p:nvPicPr>
          <p:cNvPr id="1027" name="Picture 3" descr="G:\002-KIMS BUSINESS\007-02-Googleslidesppt\02-GSppt-Contents-Kim\20170429\07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442" y="310690"/>
            <a:ext cx="6414918" cy="325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2366" y="5048249"/>
            <a:ext cx="9141634" cy="105933"/>
            <a:chOff x="2267744" y="4865360"/>
            <a:chExt cx="8064896" cy="154663"/>
          </a:xfrm>
        </p:grpSpPr>
        <p:sp>
          <p:nvSpPr>
            <p:cNvPr id="2" name="Rectangle 1"/>
            <p:cNvSpPr/>
            <p:nvPr userDrawn="1"/>
          </p:nvSpPr>
          <p:spPr>
            <a:xfrm>
              <a:off x="2267744" y="4872209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771800" y="4872088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275856" y="4870431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779912" y="4870310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4283968" y="4868845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4788024" y="4868724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292080" y="4867067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5796136" y="4866946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300192" y="4868845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804248" y="4868724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08304" y="4867067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7812360" y="4866946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8316416" y="4865481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8820472" y="4865360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9324528" y="4871445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9828584" y="4871324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gradFill>
          <a:gsLst>
            <a:gs pos="0">
              <a:schemeClr val="bg1"/>
            </a:gs>
            <a:gs pos="100000">
              <a:schemeClr val="accent1">
                <a:tint val="23500"/>
                <a:satMod val="160000"/>
                <a:alpha val="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2498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107504" y="123478"/>
            <a:ext cx="8928992" cy="489654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9548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7155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51170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107504" y="1131590"/>
            <a:ext cx="8928992" cy="388843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4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335357"/>
            <a:ext cx="1296144" cy="101159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83568" y="2527876"/>
            <a:ext cx="1296144" cy="101159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83568" y="3720395"/>
            <a:ext cx="1296144" cy="101159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2166260" y="1335357"/>
            <a:ext cx="6977740" cy="1011600"/>
          </a:xfrm>
          <a:prstGeom prst="rect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2166260" y="2527876"/>
            <a:ext cx="6977740" cy="10116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/>
          <p:cNvSpPr/>
          <p:nvPr userDrawn="1"/>
        </p:nvSpPr>
        <p:spPr>
          <a:xfrm>
            <a:off x="2166260" y="3720395"/>
            <a:ext cx="6977740" cy="1011600"/>
          </a:xfrm>
          <a:prstGeom prst="rect">
            <a:avLst/>
          </a:prstGeom>
          <a:solidFill>
            <a:schemeClr val="accent3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Rectangle 29"/>
          <p:cNvSpPr/>
          <p:nvPr userDrawn="1"/>
        </p:nvSpPr>
        <p:spPr>
          <a:xfrm>
            <a:off x="0" y="1335357"/>
            <a:ext cx="511906" cy="101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Rectangle 30"/>
          <p:cNvSpPr/>
          <p:nvPr userDrawn="1"/>
        </p:nvSpPr>
        <p:spPr>
          <a:xfrm>
            <a:off x="0" y="2527876"/>
            <a:ext cx="511906" cy="101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0" y="3720395"/>
            <a:ext cx="511906" cy="1011600"/>
          </a:xfrm>
          <a:prstGeom prst="rect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Group 2">
            <a:extLst>
              <a:ext uri="{FF2B5EF4-FFF2-40B4-BE49-F238E27FC236}">
                <a16:creationId xmlns:a16="http://schemas.microsoft.com/office/drawing/2014/main" id="{6E3CB9E0-2383-4255-9EF1-8268A614EEEE}"/>
              </a:ext>
            </a:extLst>
          </p:cNvPr>
          <p:cNvGrpSpPr/>
          <p:nvPr userDrawn="1"/>
        </p:nvGrpSpPr>
        <p:grpSpPr>
          <a:xfrm>
            <a:off x="2366" y="5048249"/>
            <a:ext cx="9141634" cy="105933"/>
            <a:chOff x="2267744" y="4865360"/>
            <a:chExt cx="8064896" cy="154663"/>
          </a:xfrm>
        </p:grpSpPr>
        <p:sp>
          <p:nvSpPr>
            <p:cNvPr id="34" name="Rectangle 1">
              <a:extLst>
                <a:ext uri="{FF2B5EF4-FFF2-40B4-BE49-F238E27FC236}">
                  <a16:creationId xmlns:a16="http://schemas.microsoft.com/office/drawing/2014/main" id="{4B0CF6BD-3392-4544-A141-29F47B1CE57E}"/>
                </a:ext>
              </a:extLst>
            </p:cNvPr>
            <p:cNvSpPr/>
            <p:nvPr userDrawn="1"/>
          </p:nvSpPr>
          <p:spPr>
            <a:xfrm>
              <a:off x="2267744" y="4872209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6">
              <a:extLst>
                <a:ext uri="{FF2B5EF4-FFF2-40B4-BE49-F238E27FC236}">
                  <a16:creationId xmlns:a16="http://schemas.microsoft.com/office/drawing/2014/main" id="{622324D8-4779-4A27-9B32-A15B60CA1E3F}"/>
                </a:ext>
              </a:extLst>
            </p:cNvPr>
            <p:cNvSpPr/>
            <p:nvPr userDrawn="1"/>
          </p:nvSpPr>
          <p:spPr>
            <a:xfrm>
              <a:off x="2771800" y="4872088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7">
              <a:extLst>
                <a:ext uri="{FF2B5EF4-FFF2-40B4-BE49-F238E27FC236}">
                  <a16:creationId xmlns:a16="http://schemas.microsoft.com/office/drawing/2014/main" id="{70D2B963-189F-4326-8718-BF324BCA16CC}"/>
                </a:ext>
              </a:extLst>
            </p:cNvPr>
            <p:cNvSpPr/>
            <p:nvPr userDrawn="1"/>
          </p:nvSpPr>
          <p:spPr>
            <a:xfrm>
              <a:off x="3275856" y="4870431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8">
              <a:extLst>
                <a:ext uri="{FF2B5EF4-FFF2-40B4-BE49-F238E27FC236}">
                  <a16:creationId xmlns:a16="http://schemas.microsoft.com/office/drawing/2014/main" id="{7759F427-4CFF-402D-BAC9-E6272942E259}"/>
                </a:ext>
              </a:extLst>
            </p:cNvPr>
            <p:cNvSpPr/>
            <p:nvPr userDrawn="1"/>
          </p:nvSpPr>
          <p:spPr>
            <a:xfrm>
              <a:off x="3779912" y="4870310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11">
              <a:extLst>
                <a:ext uri="{FF2B5EF4-FFF2-40B4-BE49-F238E27FC236}">
                  <a16:creationId xmlns:a16="http://schemas.microsoft.com/office/drawing/2014/main" id="{21B2D139-E4A6-4AA1-9E91-EB0C320C9588}"/>
                </a:ext>
              </a:extLst>
            </p:cNvPr>
            <p:cNvSpPr/>
            <p:nvPr userDrawn="1"/>
          </p:nvSpPr>
          <p:spPr>
            <a:xfrm>
              <a:off x="4283968" y="4868845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12">
              <a:extLst>
                <a:ext uri="{FF2B5EF4-FFF2-40B4-BE49-F238E27FC236}">
                  <a16:creationId xmlns:a16="http://schemas.microsoft.com/office/drawing/2014/main" id="{E22D69FE-AEE2-458A-BB65-4421D40B3C1E}"/>
                </a:ext>
              </a:extLst>
            </p:cNvPr>
            <p:cNvSpPr/>
            <p:nvPr userDrawn="1"/>
          </p:nvSpPr>
          <p:spPr>
            <a:xfrm>
              <a:off x="4788024" y="4868724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13">
              <a:extLst>
                <a:ext uri="{FF2B5EF4-FFF2-40B4-BE49-F238E27FC236}">
                  <a16:creationId xmlns:a16="http://schemas.microsoft.com/office/drawing/2014/main" id="{3E9B7D25-0B74-47AD-A341-CC17CE7D3CF2}"/>
                </a:ext>
              </a:extLst>
            </p:cNvPr>
            <p:cNvSpPr/>
            <p:nvPr userDrawn="1"/>
          </p:nvSpPr>
          <p:spPr>
            <a:xfrm>
              <a:off x="5292080" y="4867067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14">
              <a:extLst>
                <a:ext uri="{FF2B5EF4-FFF2-40B4-BE49-F238E27FC236}">
                  <a16:creationId xmlns:a16="http://schemas.microsoft.com/office/drawing/2014/main" id="{18243A91-A937-4727-AA0C-64F7155E171A}"/>
                </a:ext>
              </a:extLst>
            </p:cNvPr>
            <p:cNvSpPr/>
            <p:nvPr userDrawn="1"/>
          </p:nvSpPr>
          <p:spPr>
            <a:xfrm>
              <a:off x="5796136" y="4866946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15">
              <a:extLst>
                <a:ext uri="{FF2B5EF4-FFF2-40B4-BE49-F238E27FC236}">
                  <a16:creationId xmlns:a16="http://schemas.microsoft.com/office/drawing/2014/main" id="{DB98DEF8-FADC-4903-9196-0628B7FF4D70}"/>
                </a:ext>
              </a:extLst>
            </p:cNvPr>
            <p:cNvSpPr/>
            <p:nvPr userDrawn="1"/>
          </p:nvSpPr>
          <p:spPr>
            <a:xfrm>
              <a:off x="6300192" y="4868845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16">
              <a:extLst>
                <a:ext uri="{FF2B5EF4-FFF2-40B4-BE49-F238E27FC236}">
                  <a16:creationId xmlns:a16="http://schemas.microsoft.com/office/drawing/2014/main" id="{476076CE-F29A-4765-BAB5-55EF8812AA28}"/>
                </a:ext>
              </a:extLst>
            </p:cNvPr>
            <p:cNvSpPr/>
            <p:nvPr userDrawn="1"/>
          </p:nvSpPr>
          <p:spPr>
            <a:xfrm>
              <a:off x="6804248" y="4868724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17">
              <a:extLst>
                <a:ext uri="{FF2B5EF4-FFF2-40B4-BE49-F238E27FC236}">
                  <a16:creationId xmlns:a16="http://schemas.microsoft.com/office/drawing/2014/main" id="{7564AFBA-D0EF-48DA-A6B6-20BBAB6A51EF}"/>
                </a:ext>
              </a:extLst>
            </p:cNvPr>
            <p:cNvSpPr/>
            <p:nvPr userDrawn="1"/>
          </p:nvSpPr>
          <p:spPr>
            <a:xfrm>
              <a:off x="7308304" y="4867067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18">
              <a:extLst>
                <a:ext uri="{FF2B5EF4-FFF2-40B4-BE49-F238E27FC236}">
                  <a16:creationId xmlns:a16="http://schemas.microsoft.com/office/drawing/2014/main" id="{95C98BE3-6F7D-4D6D-A2E6-A7DCB674C51A}"/>
                </a:ext>
              </a:extLst>
            </p:cNvPr>
            <p:cNvSpPr/>
            <p:nvPr userDrawn="1"/>
          </p:nvSpPr>
          <p:spPr>
            <a:xfrm>
              <a:off x="7812360" y="4866946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19">
              <a:extLst>
                <a:ext uri="{FF2B5EF4-FFF2-40B4-BE49-F238E27FC236}">
                  <a16:creationId xmlns:a16="http://schemas.microsoft.com/office/drawing/2014/main" id="{9654DC83-FBA6-4C1B-8A2E-CCDCC688FEE7}"/>
                </a:ext>
              </a:extLst>
            </p:cNvPr>
            <p:cNvSpPr/>
            <p:nvPr userDrawn="1"/>
          </p:nvSpPr>
          <p:spPr>
            <a:xfrm>
              <a:off x="8316416" y="4865481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20">
              <a:extLst>
                <a:ext uri="{FF2B5EF4-FFF2-40B4-BE49-F238E27FC236}">
                  <a16:creationId xmlns:a16="http://schemas.microsoft.com/office/drawing/2014/main" id="{09B23FBB-894F-4244-A484-4FA3442C3C2D}"/>
                </a:ext>
              </a:extLst>
            </p:cNvPr>
            <p:cNvSpPr/>
            <p:nvPr userDrawn="1"/>
          </p:nvSpPr>
          <p:spPr>
            <a:xfrm>
              <a:off x="8820472" y="4865360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21">
              <a:extLst>
                <a:ext uri="{FF2B5EF4-FFF2-40B4-BE49-F238E27FC236}">
                  <a16:creationId xmlns:a16="http://schemas.microsoft.com/office/drawing/2014/main" id="{04F25DA4-74DC-4F1B-9ACF-4FA301DEEDD5}"/>
                </a:ext>
              </a:extLst>
            </p:cNvPr>
            <p:cNvSpPr/>
            <p:nvPr userDrawn="1"/>
          </p:nvSpPr>
          <p:spPr>
            <a:xfrm>
              <a:off x="9324528" y="4871445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22">
              <a:extLst>
                <a:ext uri="{FF2B5EF4-FFF2-40B4-BE49-F238E27FC236}">
                  <a16:creationId xmlns:a16="http://schemas.microsoft.com/office/drawing/2014/main" id="{47C35BF7-5E1C-4341-8835-40B8D75CE509}"/>
                </a:ext>
              </a:extLst>
            </p:cNvPr>
            <p:cNvSpPr/>
            <p:nvPr userDrawn="1"/>
          </p:nvSpPr>
          <p:spPr>
            <a:xfrm>
              <a:off x="9828584" y="4871324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 userDrawn="1"/>
        </p:nvSpPr>
        <p:spPr>
          <a:xfrm>
            <a:off x="3563888" y="1459377"/>
            <a:ext cx="3312127" cy="360000"/>
          </a:xfrm>
          <a:prstGeom prst="homePlate">
            <a:avLst>
              <a:gd name="adj" fmla="val 58282"/>
            </a:avLst>
          </a:prstGeom>
          <a:solidFill>
            <a:schemeClr val="accent4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entagon 7"/>
          <p:cNvSpPr/>
          <p:nvPr userDrawn="1"/>
        </p:nvSpPr>
        <p:spPr>
          <a:xfrm>
            <a:off x="3563888" y="1963541"/>
            <a:ext cx="3672128" cy="360000"/>
          </a:xfrm>
          <a:prstGeom prst="homePlate">
            <a:avLst>
              <a:gd name="adj" fmla="val 58282"/>
            </a:avLst>
          </a:prstGeom>
          <a:solidFill>
            <a:schemeClr val="accent3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Pentagon 8"/>
          <p:cNvSpPr/>
          <p:nvPr userDrawn="1"/>
        </p:nvSpPr>
        <p:spPr>
          <a:xfrm>
            <a:off x="3563888" y="2467705"/>
            <a:ext cx="4032128" cy="360000"/>
          </a:xfrm>
          <a:prstGeom prst="homePlate">
            <a:avLst>
              <a:gd name="adj" fmla="val 58282"/>
            </a:avLst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Pentagon 11"/>
          <p:cNvSpPr/>
          <p:nvPr userDrawn="1"/>
        </p:nvSpPr>
        <p:spPr>
          <a:xfrm>
            <a:off x="3563888" y="2947558"/>
            <a:ext cx="4392128" cy="360000"/>
          </a:xfrm>
          <a:prstGeom prst="homePlate">
            <a:avLst>
              <a:gd name="adj" fmla="val 58282"/>
            </a:avLst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1140705"/>
            <a:ext cx="5218080" cy="26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21006" y="1483269"/>
            <a:ext cx="2501783" cy="18494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30" name="Group 2">
            <a:extLst>
              <a:ext uri="{FF2B5EF4-FFF2-40B4-BE49-F238E27FC236}">
                <a16:creationId xmlns:a16="http://schemas.microsoft.com/office/drawing/2014/main" id="{C13A72D2-F464-40AB-BCA5-8F0F28F9501E}"/>
              </a:ext>
            </a:extLst>
          </p:cNvPr>
          <p:cNvGrpSpPr/>
          <p:nvPr userDrawn="1"/>
        </p:nvGrpSpPr>
        <p:grpSpPr>
          <a:xfrm>
            <a:off x="2366" y="5048249"/>
            <a:ext cx="9141634" cy="105933"/>
            <a:chOff x="2267744" y="4865360"/>
            <a:chExt cx="8064896" cy="154663"/>
          </a:xfrm>
        </p:grpSpPr>
        <p:sp>
          <p:nvSpPr>
            <p:cNvPr id="31" name="Rectangle 1">
              <a:extLst>
                <a:ext uri="{FF2B5EF4-FFF2-40B4-BE49-F238E27FC236}">
                  <a16:creationId xmlns:a16="http://schemas.microsoft.com/office/drawing/2014/main" id="{438FFFA1-D809-4F75-91E8-41D5DE88B0CA}"/>
                </a:ext>
              </a:extLst>
            </p:cNvPr>
            <p:cNvSpPr/>
            <p:nvPr userDrawn="1"/>
          </p:nvSpPr>
          <p:spPr>
            <a:xfrm>
              <a:off x="2267744" y="4872209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6">
              <a:extLst>
                <a:ext uri="{FF2B5EF4-FFF2-40B4-BE49-F238E27FC236}">
                  <a16:creationId xmlns:a16="http://schemas.microsoft.com/office/drawing/2014/main" id="{6E9E44BF-838A-43E0-8C09-A63C02F7A596}"/>
                </a:ext>
              </a:extLst>
            </p:cNvPr>
            <p:cNvSpPr/>
            <p:nvPr userDrawn="1"/>
          </p:nvSpPr>
          <p:spPr>
            <a:xfrm>
              <a:off x="2771800" y="4872088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A0F4344E-487C-4B76-A89D-090E9073C6F4}"/>
                </a:ext>
              </a:extLst>
            </p:cNvPr>
            <p:cNvSpPr/>
            <p:nvPr userDrawn="1"/>
          </p:nvSpPr>
          <p:spPr>
            <a:xfrm>
              <a:off x="3275856" y="4870431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8">
              <a:extLst>
                <a:ext uri="{FF2B5EF4-FFF2-40B4-BE49-F238E27FC236}">
                  <a16:creationId xmlns:a16="http://schemas.microsoft.com/office/drawing/2014/main" id="{49C60A68-D099-48B9-9B3C-CA487F566FFB}"/>
                </a:ext>
              </a:extLst>
            </p:cNvPr>
            <p:cNvSpPr/>
            <p:nvPr userDrawn="1"/>
          </p:nvSpPr>
          <p:spPr>
            <a:xfrm>
              <a:off x="3779912" y="4870310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11">
              <a:extLst>
                <a:ext uri="{FF2B5EF4-FFF2-40B4-BE49-F238E27FC236}">
                  <a16:creationId xmlns:a16="http://schemas.microsoft.com/office/drawing/2014/main" id="{1E673706-38E3-4D83-B2E4-D892E800DBB5}"/>
                </a:ext>
              </a:extLst>
            </p:cNvPr>
            <p:cNvSpPr/>
            <p:nvPr userDrawn="1"/>
          </p:nvSpPr>
          <p:spPr>
            <a:xfrm>
              <a:off x="4283968" y="4868845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12">
              <a:extLst>
                <a:ext uri="{FF2B5EF4-FFF2-40B4-BE49-F238E27FC236}">
                  <a16:creationId xmlns:a16="http://schemas.microsoft.com/office/drawing/2014/main" id="{B2B00D80-B95E-42E5-9669-A63EE75AB1E6}"/>
                </a:ext>
              </a:extLst>
            </p:cNvPr>
            <p:cNvSpPr/>
            <p:nvPr userDrawn="1"/>
          </p:nvSpPr>
          <p:spPr>
            <a:xfrm>
              <a:off x="4788024" y="4868724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13">
              <a:extLst>
                <a:ext uri="{FF2B5EF4-FFF2-40B4-BE49-F238E27FC236}">
                  <a16:creationId xmlns:a16="http://schemas.microsoft.com/office/drawing/2014/main" id="{3BF28E8B-36EF-45A4-B19C-E3FB3C308892}"/>
                </a:ext>
              </a:extLst>
            </p:cNvPr>
            <p:cNvSpPr/>
            <p:nvPr userDrawn="1"/>
          </p:nvSpPr>
          <p:spPr>
            <a:xfrm>
              <a:off x="5292080" y="4867067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14">
              <a:extLst>
                <a:ext uri="{FF2B5EF4-FFF2-40B4-BE49-F238E27FC236}">
                  <a16:creationId xmlns:a16="http://schemas.microsoft.com/office/drawing/2014/main" id="{06219DF2-62AF-47A5-A922-5121B833BBD8}"/>
                </a:ext>
              </a:extLst>
            </p:cNvPr>
            <p:cNvSpPr/>
            <p:nvPr userDrawn="1"/>
          </p:nvSpPr>
          <p:spPr>
            <a:xfrm>
              <a:off x="5796136" y="4866946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15">
              <a:extLst>
                <a:ext uri="{FF2B5EF4-FFF2-40B4-BE49-F238E27FC236}">
                  <a16:creationId xmlns:a16="http://schemas.microsoft.com/office/drawing/2014/main" id="{2FE4491E-50BC-4C05-BE33-62624D5A1DBD}"/>
                </a:ext>
              </a:extLst>
            </p:cNvPr>
            <p:cNvSpPr/>
            <p:nvPr userDrawn="1"/>
          </p:nvSpPr>
          <p:spPr>
            <a:xfrm>
              <a:off x="6300192" y="4868845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16">
              <a:extLst>
                <a:ext uri="{FF2B5EF4-FFF2-40B4-BE49-F238E27FC236}">
                  <a16:creationId xmlns:a16="http://schemas.microsoft.com/office/drawing/2014/main" id="{D644C7C2-1E32-4F96-8E37-5EF1C7B510B0}"/>
                </a:ext>
              </a:extLst>
            </p:cNvPr>
            <p:cNvSpPr/>
            <p:nvPr userDrawn="1"/>
          </p:nvSpPr>
          <p:spPr>
            <a:xfrm>
              <a:off x="6804248" y="4868724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17">
              <a:extLst>
                <a:ext uri="{FF2B5EF4-FFF2-40B4-BE49-F238E27FC236}">
                  <a16:creationId xmlns:a16="http://schemas.microsoft.com/office/drawing/2014/main" id="{251340D8-5710-48BB-8D79-70178F6A3652}"/>
                </a:ext>
              </a:extLst>
            </p:cNvPr>
            <p:cNvSpPr/>
            <p:nvPr userDrawn="1"/>
          </p:nvSpPr>
          <p:spPr>
            <a:xfrm>
              <a:off x="7308304" y="4867067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18">
              <a:extLst>
                <a:ext uri="{FF2B5EF4-FFF2-40B4-BE49-F238E27FC236}">
                  <a16:creationId xmlns:a16="http://schemas.microsoft.com/office/drawing/2014/main" id="{852D8D65-05B6-45C6-B11C-EFB134B1BFD4}"/>
                </a:ext>
              </a:extLst>
            </p:cNvPr>
            <p:cNvSpPr/>
            <p:nvPr userDrawn="1"/>
          </p:nvSpPr>
          <p:spPr>
            <a:xfrm>
              <a:off x="7812360" y="4866946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19">
              <a:extLst>
                <a:ext uri="{FF2B5EF4-FFF2-40B4-BE49-F238E27FC236}">
                  <a16:creationId xmlns:a16="http://schemas.microsoft.com/office/drawing/2014/main" id="{676FE479-DB62-4E58-A30D-E949E480A1B8}"/>
                </a:ext>
              </a:extLst>
            </p:cNvPr>
            <p:cNvSpPr/>
            <p:nvPr userDrawn="1"/>
          </p:nvSpPr>
          <p:spPr>
            <a:xfrm>
              <a:off x="8316416" y="4865481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20">
              <a:extLst>
                <a:ext uri="{FF2B5EF4-FFF2-40B4-BE49-F238E27FC236}">
                  <a16:creationId xmlns:a16="http://schemas.microsoft.com/office/drawing/2014/main" id="{14E3D49C-E692-4267-9F43-814CD90ADF47}"/>
                </a:ext>
              </a:extLst>
            </p:cNvPr>
            <p:cNvSpPr/>
            <p:nvPr userDrawn="1"/>
          </p:nvSpPr>
          <p:spPr>
            <a:xfrm>
              <a:off x="8820472" y="4865360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21">
              <a:extLst>
                <a:ext uri="{FF2B5EF4-FFF2-40B4-BE49-F238E27FC236}">
                  <a16:creationId xmlns:a16="http://schemas.microsoft.com/office/drawing/2014/main" id="{B7A4AE3C-8634-40A6-8134-C80DE28633AC}"/>
                </a:ext>
              </a:extLst>
            </p:cNvPr>
            <p:cNvSpPr/>
            <p:nvPr userDrawn="1"/>
          </p:nvSpPr>
          <p:spPr>
            <a:xfrm>
              <a:off x="9324528" y="4871445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22">
              <a:extLst>
                <a:ext uri="{FF2B5EF4-FFF2-40B4-BE49-F238E27FC236}">
                  <a16:creationId xmlns:a16="http://schemas.microsoft.com/office/drawing/2014/main" id="{8D838F89-BC9F-49BF-A2E3-527CFE6E254B}"/>
                </a:ext>
              </a:extLst>
            </p:cNvPr>
            <p:cNvSpPr/>
            <p:nvPr userDrawn="1"/>
          </p:nvSpPr>
          <p:spPr>
            <a:xfrm>
              <a:off x="9828584" y="4871324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8434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98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16216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30" name="Group 2">
            <a:extLst>
              <a:ext uri="{FF2B5EF4-FFF2-40B4-BE49-F238E27FC236}">
                <a16:creationId xmlns:a16="http://schemas.microsoft.com/office/drawing/2014/main" id="{8B87355E-D241-4F84-8E34-F12EFC8C5311}"/>
              </a:ext>
            </a:extLst>
          </p:cNvPr>
          <p:cNvGrpSpPr/>
          <p:nvPr userDrawn="1"/>
        </p:nvGrpSpPr>
        <p:grpSpPr>
          <a:xfrm>
            <a:off x="2366" y="5048249"/>
            <a:ext cx="9141634" cy="105933"/>
            <a:chOff x="2267744" y="4865360"/>
            <a:chExt cx="8064896" cy="154663"/>
          </a:xfrm>
        </p:grpSpPr>
        <p:sp>
          <p:nvSpPr>
            <p:cNvPr id="31" name="Rectangle 1">
              <a:extLst>
                <a:ext uri="{FF2B5EF4-FFF2-40B4-BE49-F238E27FC236}">
                  <a16:creationId xmlns:a16="http://schemas.microsoft.com/office/drawing/2014/main" id="{8A80B83A-8DB6-4419-B9E6-5F4B7AD8250B}"/>
                </a:ext>
              </a:extLst>
            </p:cNvPr>
            <p:cNvSpPr/>
            <p:nvPr userDrawn="1"/>
          </p:nvSpPr>
          <p:spPr>
            <a:xfrm>
              <a:off x="2267744" y="4872209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6">
              <a:extLst>
                <a:ext uri="{FF2B5EF4-FFF2-40B4-BE49-F238E27FC236}">
                  <a16:creationId xmlns:a16="http://schemas.microsoft.com/office/drawing/2014/main" id="{43C72C95-08A5-4AE8-AA2B-7F0F1D15237D}"/>
                </a:ext>
              </a:extLst>
            </p:cNvPr>
            <p:cNvSpPr/>
            <p:nvPr userDrawn="1"/>
          </p:nvSpPr>
          <p:spPr>
            <a:xfrm>
              <a:off x="2771800" y="4872088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F744013E-0792-4E51-B21F-CE2E88A9BDF0}"/>
                </a:ext>
              </a:extLst>
            </p:cNvPr>
            <p:cNvSpPr/>
            <p:nvPr userDrawn="1"/>
          </p:nvSpPr>
          <p:spPr>
            <a:xfrm>
              <a:off x="3275856" y="4870431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8">
              <a:extLst>
                <a:ext uri="{FF2B5EF4-FFF2-40B4-BE49-F238E27FC236}">
                  <a16:creationId xmlns:a16="http://schemas.microsoft.com/office/drawing/2014/main" id="{5048D8BC-6BEB-40DA-A91D-AE076BF3D670}"/>
                </a:ext>
              </a:extLst>
            </p:cNvPr>
            <p:cNvSpPr/>
            <p:nvPr userDrawn="1"/>
          </p:nvSpPr>
          <p:spPr>
            <a:xfrm>
              <a:off x="3779912" y="4870310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11">
              <a:extLst>
                <a:ext uri="{FF2B5EF4-FFF2-40B4-BE49-F238E27FC236}">
                  <a16:creationId xmlns:a16="http://schemas.microsoft.com/office/drawing/2014/main" id="{80C6D9FC-EAE8-4EFC-AD4C-7A54C93E55DE}"/>
                </a:ext>
              </a:extLst>
            </p:cNvPr>
            <p:cNvSpPr/>
            <p:nvPr userDrawn="1"/>
          </p:nvSpPr>
          <p:spPr>
            <a:xfrm>
              <a:off x="4283968" y="4868845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12">
              <a:extLst>
                <a:ext uri="{FF2B5EF4-FFF2-40B4-BE49-F238E27FC236}">
                  <a16:creationId xmlns:a16="http://schemas.microsoft.com/office/drawing/2014/main" id="{8CA4EF62-C0AE-487F-99C8-557E9C34CF58}"/>
                </a:ext>
              </a:extLst>
            </p:cNvPr>
            <p:cNvSpPr/>
            <p:nvPr userDrawn="1"/>
          </p:nvSpPr>
          <p:spPr>
            <a:xfrm>
              <a:off x="4788024" y="4868724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13">
              <a:extLst>
                <a:ext uri="{FF2B5EF4-FFF2-40B4-BE49-F238E27FC236}">
                  <a16:creationId xmlns:a16="http://schemas.microsoft.com/office/drawing/2014/main" id="{C99470B5-F69C-47A6-A008-A055BC5A021B}"/>
                </a:ext>
              </a:extLst>
            </p:cNvPr>
            <p:cNvSpPr/>
            <p:nvPr userDrawn="1"/>
          </p:nvSpPr>
          <p:spPr>
            <a:xfrm>
              <a:off x="5292080" y="4867067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14">
              <a:extLst>
                <a:ext uri="{FF2B5EF4-FFF2-40B4-BE49-F238E27FC236}">
                  <a16:creationId xmlns:a16="http://schemas.microsoft.com/office/drawing/2014/main" id="{0B0E86D1-5B0C-4381-A5AE-15D3B0AA4D84}"/>
                </a:ext>
              </a:extLst>
            </p:cNvPr>
            <p:cNvSpPr/>
            <p:nvPr userDrawn="1"/>
          </p:nvSpPr>
          <p:spPr>
            <a:xfrm>
              <a:off x="5796136" y="4866946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15">
              <a:extLst>
                <a:ext uri="{FF2B5EF4-FFF2-40B4-BE49-F238E27FC236}">
                  <a16:creationId xmlns:a16="http://schemas.microsoft.com/office/drawing/2014/main" id="{87B717A4-B04E-47EF-9C2D-21FC12E3AC70}"/>
                </a:ext>
              </a:extLst>
            </p:cNvPr>
            <p:cNvSpPr/>
            <p:nvPr userDrawn="1"/>
          </p:nvSpPr>
          <p:spPr>
            <a:xfrm>
              <a:off x="6300192" y="4868845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16">
              <a:extLst>
                <a:ext uri="{FF2B5EF4-FFF2-40B4-BE49-F238E27FC236}">
                  <a16:creationId xmlns:a16="http://schemas.microsoft.com/office/drawing/2014/main" id="{08993359-6EE8-4F9B-A1B6-07CADFE356A7}"/>
                </a:ext>
              </a:extLst>
            </p:cNvPr>
            <p:cNvSpPr/>
            <p:nvPr userDrawn="1"/>
          </p:nvSpPr>
          <p:spPr>
            <a:xfrm>
              <a:off x="6804248" y="4868724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17">
              <a:extLst>
                <a:ext uri="{FF2B5EF4-FFF2-40B4-BE49-F238E27FC236}">
                  <a16:creationId xmlns:a16="http://schemas.microsoft.com/office/drawing/2014/main" id="{28BBF0BD-20A1-4BE9-8F51-98ACCA87025F}"/>
                </a:ext>
              </a:extLst>
            </p:cNvPr>
            <p:cNvSpPr/>
            <p:nvPr userDrawn="1"/>
          </p:nvSpPr>
          <p:spPr>
            <a:xfrm>
              <a:off x="7308304" y="4867067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18">
              <a:extLst>
                <a:ext uri="{FF2B5EF4-FFF2-40B4-BE49-F238E27FC236}">
                  <a16:creationId xmlns:a16="http://schemas.microsoft.com/office/drawing/2014/main" id="{E5999C32-E7D0-45EA-9ED9-5C3EBEF6D1A2}"/>
                </a:ext>
              </a:extLst>
            </p:cNvPr>
            <p:cNvSpPr/>
            <p:nvPr userDrawn="1"/>
          </p:nvSpPr>
          <p:spPr>
            <a:xfrm>
              <a:off x="7812360" y="4866946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19">
              <a:extLst>
                <a:ext uri="{FF2B5EF4-FFF2-40B4-BE49-F238E27FC236}">
                  <a16:creationId xmlns:a16="http://schemas.microsoft.com/office/drawing/2014/main" id="{493FEA4D-D2EC-42FF-815F-E1C62644F9D6}"/>
                </a:ext>
              </a:extLst>
            </p:cNvPr>
            <p:cNvSpPr/>
            <p:nvPr userDrawn="1"/>
          </p:nvSpPr>
          <p:spPr>
            <a:xfrm>
              <a:off x="8316416" y="4865481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20">
              <a:extLst>
                <a:ext uri="{FF2B5EF4-FFF2-40B4-BE49-F238E27FC236}">
                  <a16:creationId xmlns:a16="http://schemas.microsoft.com/office/drawing/2014/main" id="{DD68CD7F-C635-4A31-91AE-B21DDAD2D667}"/>
                </a:ext>
              </a:extLst>
            </p:cNvPr>
            <p:cNvSpPr/>
            <p:nvPr userDrawn="1"/>
          </p:nvSpPr>
          <p:spPr>
            <a:xfrm>
              <a:off x="8820472" y="4865360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21">
              <a:extLst>
                <a:ext uri="{FF2B5EF4-FFF2-40B4-BE49-F238E27FC236}">
                  <a16:creationId xmlns:a16="http://schemas.microsoft.com/office/drawing/2014/main" id="{7EBF13E9-9DF3-4DA7-870E-B2463BDBB2FD}"/>
                </a:ext>
              </a:extLst>
            </p:cNvPr>
            <p:cNvSpPr/>
            <p:nvPr userDrawn="1"/>
          </p:nvSpPr>
          <p:spPr>
            <a:xfrm>
              <a:off x="9324528" y="4871445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22">
              <a:extLst>
                <a:ext uri="{FF2B5EF4-FFF2-40B4-BE49-F238E27FC236}">
                  <a16:creationId xmlns:a16="http://schemas.microsoft.com/office/drawing/2014/main" id="{DFA2D170-A948-4315-9FB0-2033E3DE34DA}"/>
                </a:ext>
              </a:extLst>
            </p:cNvPr>
            <p:cNvSpPr/>
            <p:nvPr userDrawn="1"/>
          </p:nvSpPr>
          <p:spPr>
            <a:xfrm>
              <a:off x="9828584" y="4871324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736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107504" y="123478"/>
            <a:ext cx="8928992" cy="489654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9548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7155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55" y="1131590"/>
            <a:ext cx="3312368" cy="294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154419" y="1237310"/>
            <a:ext cx="3043041" cy="1842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171" y="1117462"/>
            <a:ext cx="3312368" cy="294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898835" y="1223182"/>
            <a:ext cx="3043041" cy="1842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364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4" r:id="rId2"/>
    <p:sldLayoutId id="2147483671" r:id="rId3"/>
    <p:sldLayoutId id="2147483661" r:id="rId4"/>
    <p:sldLayoutId id="2147483660" r:id="rId5"/>
    <p:sldLayoutId id="2147483655" r:id="rId6"/>
    <p:sldLayoutId id="2147483662" r:id="rId7"/>
    <p:sldLayoutId id="2147483663" r:id="rId8"/>
    <p:sldLayoutId id="2147483673" r:id="rId9"/>
    <p:sldLayoutId id="2147483665" r:id="rId10"/>
    <p:sldLayoutId id="2147483666" r:id="rId11"/>
    <p:sldLayoutId id="2147483667" r:id="rId12"/>
    <p:sldLayoutId id="2147483672" r:id="rId13"/>
    <p:sldLayoutId id="2147483668" r:id="rId14"/>
    <p:sldLayoutId id="2147483669" r:id="rId15"/>
    <p:sldLayoutId id="2147483656" r:id="rId16"/>
    <p:sldLayoutId id="2147483804" r:id="rId17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802" r:id="rId2"/>
    <p:sldLayoutId id="2147483803" r:id="rId3"/>
    <p:sldLayoutId id="2147483649" r:id="rId4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C85117A9-03B3-22AF-A567-A919CE50EF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81632"/>
            <a:ext cx="9144000" cy="576064"/>
          </a:xfrm>
        </p:spPr>
        <p:txBody>
          <a:bodyPr/>
          <a:lstStyle/>
          <a:p>
            <a:r>
              <a:rPr lang="en-US" dirty="0"/>
              <a:t>SIAM SHAHRIAR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74B88B3-C701-2B8F-2C32-D5ADBE783A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560" y="757696"/>
            <a:ext cx="4680520" cy="1886062"/>
          </a:xfrm>
        </p:spPr>
        <p:txBody>
          <a:bodyPr/>
          <a:lstStyle/>
          <a:p>
            <a:r>
              <a:rPr lang="en-US" dirty="0"/>
              <a:t>Contact Info</a:t>
            </a:r>
          </a:p>
          <a:p>
            <a:r>
              <a:rPr lang="en-US" dirty="0"/>
              <a:t>Email: siam07443@gmail.com</a:t>
            </a:r>
          </a:p>
          <a:p>
            <a:r>
              <a:rPr lang="en-US" dirty="0"/>
              <a:t>Phone:01316885670</a:t>
            </a:r>
          </a:p>
          <a:p>
            <a:r>
              <a:rPr lang="en-US" dirty="0"/>
              <a:t>Address: South </a:t>
            </a:r>
            <a:r>
              <a:rPr lang="en-US" dirty="0" err="1"/>
              <a:t>Banasree</a:t>
            </a:r>
            <a:r>
              <a:rPr lang="en-US" dirty="0"/>
              <a:t> project, block: E, House: E-10</a:t>
            </a:r>
          </a:p>
          <a:p>
            <a:endParaRPr lang="en-US" dirty="0"/>
          </a:p>
        </p:txBody>
      </p:sp>
      <p:pic>
        <p:nvPicPr>
          <p:cNvPr id="6" name="Picture Placeholder 5" descr="A person with a beard and mustache wearing a red shirt&#10;&#10;Description automatically generated">
            <a:extLst>
              <a:ext uri="{FF2B5EF4-FFF2-40B4-BE49-F238E27FC236}">
                <a16:creationId xmlns:a16="http://schemas.microsoft.com/office/drawing/2014/main" id="{FF598608-AA2B-C297-5EC3-AEBF92327F0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2" r="9884" b="2"/>
          <a:stretch/>
        </p:blipFill>
        <p:spPr>
          <a:xfrm>
            <a:off x="6516216" y="1217153"/>
            <a:ext cx="1945465" cy="3005145"/>
          </a:xfr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DC0B73-3962-03A6-A616-6F316B5D7933}"/>
              </a:ext>
            </a:extLst>
          </p:cNvPr>
          <p:cNvSpPr txBox="1"/>
          <p:nvPr/>
        </p:nvSpPr>
        <p:spPr>
          <a:xfrm>
            <a:off x="611560" y="2859782"/>
            <a:ext cx="4824536" cy="1409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1800" b="1" kern="0" cap="all" spc="50" dirty="0">
                <a:solidFill>
                  <a:srgbClr val="C43784"/>
                </a:solidFill>
                <a:effectLst/>
                <a:latin typeface="Century Gothic" panose="020B0502020202020204" pitchFamily="34" charset="0"/>
                <a:ea typeface="MS Gothic" panose="020B0609070205080204" pitchFamily="49" charset="-128"/>
                <a:cs typeface="Times New Roman (Headings CS)"/>
              </a:rPr>
              <a:t>Objective</a:t>
            </a:r>
          </a:p>
          <a:p>
            <a:r>
              <a:rPr lang="en-US" sz="1800" b="1" dirty="0">
                <a:solidFill>
                  <a:srgbClr val="404040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Passionate employee rights supporter looking to begin a role with the potential to make an impact within an organization.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64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041F48D-F184-4F9F-B5AC-F127F0898F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48064" y="699542"/>
            <a:ext cx="3463528" cy="3504009"/>
          </a:xfrm>
        </p:spPr>
        <p:txBody>
          <a:bodyPr/>
          <a:lstStyle/>
          <a:p>
            <a:pPr marL="0" marR="0" algn="ctr">
              <a:spcBef>
                <a:spcPts val="600"/>
              </a:spcBef>
              <a:spcAft>
                <a:spcPts val="0"/>
              </a:spcAft>
            </a:pPr>
            <a:r>
              <a:rPr lang="en-US" sz="1200" b="0" cap="all" spc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ea typeface="MS Gothic" panose="020B0609070205080204" pitchFamily="49" charset="-128"/>
                <a:cs typeface="Times New Roman (Headings CS)"/>
              </a:rPr>
              <a:t>Independent university, bangladesh</a:t>
            </a:r>
            <a:endParaRPr lang="en-US" sz="1200" b="1" cap="all" spc="50" dirty="0">
              <a:solidFill>
                <a:srgbClr val="404040"/>
              </a:solidFill>
              <a:effectLst/>
              <a:latin typeface="Century Gothic" panose="020B0502020202020204" pitchFamily="34" charset="0"/>
              <a:ea typeface="MS Gothic" panose="020B0609070205080204" pitchFamily="49" charset="-128"/>
              <a:cs typeface="Times New Roman (Headings CS)"/>
            </a:endParaRPr>
          </a:p>
          <a:p>
            <a:pPr marL="0" marR="0" algn="ctr">
              <a:lnSpc>
                <a:spcPct val="120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1200" b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BBA IN HUMAN RESOURCE MANAGEMENT</a:t>
            </a:r>
            <a:endParaRPr lang="en-US" sz="1200" b="1" dirty="0">
              <a:solidFill>
                <a:srgbClr val="404040"/>
              </a:solidFill>
              <a:effectLst/>
              <a:latin typeface="Century Gothic" panose="020B050202020202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marR="0" algn="ctr">
              <a:lnSpc>
                <a:spcPct val="120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1200" b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DHAKA IMPERIAL COLLEGE (HSC, 2021)                DEPARTMENT: Business Studies, GPA: 4.83              </a:t>
            </a:r>
            <a:endParaRPr lang="en-US" sz="1200" b="1" dirty="0">
              <a:solidFill>
                <a:srgbClr val="404040"/>
              </a:solidFill>
              <a:effectLst/>
              <a:latin typeface="Century Gothic" panose="020B050202020202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marR="0" algn="ctr">
              <a:lnSpc>
                <a:spcPct val="120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1200" b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SRISTY ACADEMIC SCHOOL (SSC, 2019)        DEPARTMENT: Science, GPA: 3.91</a:t>
            </a:r>
            <a:endParaRPr lang="en-US" sz="1200" b="1" dirty="0">
              <a:solidFill>
                <a:srgbClr val="404040"/>
              </a:solidFill>
              <a:effectLst/>
              <a:latin typeface="Century Gothic" panose="020B050202020202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1EA167B-7079-4284-997F-7309C51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6C5CE-61BF-481F-2D95-8A7FF6374F04}"/>
              </a:ext>
            </a:extLst>
          </p:cNvPr>
          <p:cNvSpPr txBox="1"/>
          <p:nvPr/>
        </p:nvSpPr>
        <p:spPr>
          <a:xfrm>
            <a:off x="1588295" y="2067305"/>
            <a:ext cx="3463528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0" b="1" dirty="0"/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4127555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20F68A-7C76-44C4-9CEF-4406E33F36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5576" y="2139702"/>
            <a:ext cx="2304256" cy="576064"/>
          </a:xfrm>
        </p:spPr>
        <p:txBody>
          <a:bodyPr/>
          <a:lstStyle/>
          <a:p>
            <a:r>
              <a:rPr lang="en-US" sz="3000" dirty="0"/>
              <a:t>Experiences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59064B-5371-4E14-B0A3-0BCE52D0968A}"/>
              </a:ext>
            </a:extLst>
          </p:cNvPr>
          <p:cNvSpPr txBox="1"/>
          <p:nvPr/>
        </p:nvSpPr>
        <p:spPr>
          <a:xfrm>
            <a:off x="3707904" y="699542"/>
            <a:ext cx="4896544" cy="4188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600"/>
              </a:spcBef>
              <a:spcAft>
                <a:spcPts val="0"/>
              </a:spcAft>
            </a:pPr>
            <a:r>
              <a:rPr lang="en-US" sz="1600" b="1" cap="all" spc="50" dirty="0">
                <a:solidFill>
                  <a:srgbClr val="404040"/>
                </a:solidFill>
                <a:effectLst/>
                <a:latin typeface="Century Gothic" panose="020B0502020202020204" pitchFamily="34" charset="0"/>
                <a:ea typeface="MS Gothic" panose="020B0609070205080204" pitchFamily="49" charset="-128"/>
                <a:cs typeface="Times New Roman (Headings CS)"/>
              </a:rPr>
              <a:t>Proprietor</a:t>
            </a:r>
          </a:p>
          <a:p>
            <a:pPr marL="0" marR="0" algn="ctr">
              <a:lnSpc>
                <a:spcPct val="120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1600" b="1" dirty="0">
                <a:solidFill>
                  <a:srgbClr val="404040"/>
                </a:solidFill>
                <a:effectLst/>
                <a:latin typeface="Century Gothic" panose="020B050202020202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Fast Food &amp; Cafe Hungry Eats | South </a:t>
            </a:r>
            <a:r>
              <a:rPr lang="en-US" sz="1600" b="1" dirty="0" err="1">
                <a:solidFill>
                  <a:srgbClr val="404040"/>
                </a:solidFill>
                <a:effectLst/>
                <a:latin typeface="Century Gothic" panose="020B050202020202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Banasree</a:t>
            </a:r>
            <a:r>
              <a:rPr lang="en-US" sz="1600" b="1" dirty="0">
                <a:solidFill>
                  <a:srgbClr val="404040"/>
                </a:solidFill>
                <a:effectLst/>
                <a:latin typeface="Century Gothic" panose="020B050202020202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| 2023 to Present. </a:t>
            </a:r>
          </a:p>
          <a:p>
            <a:pPr marL="0" marR="0" algn="ctr">
              <a:spcBef>
                <a:spcPts val="600"/>
              </a:spcBef>
              <a:spcAft>
                <a:spcPts val="0"/>
              </a:spcAft>
            </a:pPr>
            <a:r>
              <a:rPr lang="en-US" sz="1600" b="1" cap="all" spc="50" dirty="0">
                <a:solidFill>
                  <a:srgbClr val="404040"/>
                </a:solidFill>
                <a:effectLst/>
                <a:latin typeface="Century Gothic" panose="020B0502020202020204" pitchFamily="34" charset="0"/>
                <a:ea typeface="MS Gothic" panose="020B0609070205080204" pitchFamily="49" charset="-128"/>
                <a:cs typeface="Times New Roman (Headings CS)"/>
              </a:rPr>
              <a:t>Senior photographer</a:t>
            </a:r>
          </a:p>
          <a:p>
            <a:pPr marL="0" marR="0" algn="ctr">
              <a:lnSpc>
                <a:spcPct val="120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1600" b="1" dirty="0" err="1">
                <a:solidFill>
                  <a:srgbClr val="404040"/>
                </a:solidFill>
                <a:effectLst/>
                <a:latin typeface="Century Gothic" panose="020B050202020202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L'Festiva</a:t>
            </a:r>
            <a:r>
              <a:rPr lang="en-US" sz="1600" b="1" dirty="0">
                <a:solidFill>
                  <a:srgbClr val="404040"/>
                </a:solidFill>
                <a:effectLst/>
                <a:latin typeface="Century Gothic" panose="020B050202020202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de-DE" sz="1600" b="1" dirty="0">
                <a:solidFill>
                  <a:srgbClr val="404040"/>
                </a:solidFill>
                <a:effectLst/>
                <a:latin typeface="Century Gothic" panose="020B050202020202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| </a:t>
            </a:r>
            <a:r>
              <a:rPr lang="en-US" sz="1600" b="1" dirty="0">
                <a:solidFill>
                  <a:srgbClr val="404040"/>
                </a:solidFill>
                <a:effectLst/>
                <a:latin typeface="Century Gothic" panose="020B050202020202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Dhaka </a:t>
            </a:r>
            <a:r>
              <a:rPr lang="de-DE" sz="1600" b="1" dirty="0">
                <a:solidFill>
                  <a:srgbClr val="404040"/>
                </a:solidFill>
                <a:effectLst/>
                <a:latin typeface="Century Gothic" panose="020B050202020202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| </a:t>
            </a:r>
            <a:r>
              <a:rPr lang="en-US" sz="1600" b="1" dirty="0">
                <a:solidFill>
                  <a:srgbClr val="404040"/>
                </a:solidFill>
                <a:effectLst/>
                <a:latin typeface="Century Gothic" panose="020B050202020202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2022-Present.</a:t>
            </a:r>
          </a:p>
          <a:p>
            <a:pPr marL="0" marR="0" algn="ctr">
              <a:spcBef>
                <a:spcPts val="600"/>
              </a:spcBef>
              <a:spcAft>
                <a:spcPts val="0"/>
              </a:spcAft>
            </a:pPr>
            <a:r>
              <a:rPr lang="en-US" sz="1600" b="1" cap="all" spc="50" dirty="0">
                <a:solidFill>
                  <a:srgbClr val="404040"/>
                </a:solidFill>
                <a:effectLst/>
                <a:latin typeface="Century Gothic" panose="020B0502020202020204" pitchFamily="34" charset="0"/>
                <a:ea typeface="MS Gothic" panose="020B0609070205080204" pitchFamily="49" charset="-128"/>
                <a:cs typeface="Times New Roman (Headings CS)"/>
              </a:rPr>
              <a:t>Senior </a:t>
            </a:r>
            <a:r>
              <a:rPr lang="en-US" sz="1600" b="1" cap="all" spc="50" dirty="0" err="1">
                <a:solidFill>
                  <a:srgbClr val="404040"/>
                </a:solidFill>
                <a:effectLst/>
                <a:latin typeface="Century Gothic" panose="020B0502020202020204" pitchFamily="34" charset="0"/>
                <a:ea typeface="MS Gothic" panose="020B0609070205080204" pitchFamily="49" charset="-128"/>
                <a:cs typeface="Times New Roman (Headings CS)"/>
              </a:rPr>
              <a:t>photoGRAPHER</a:t>
            </a:r>
            <a:endParaRPr lang="en-US" sz="1600" b="1" cap="all" spc="50" dirty="0">
              <a:solidFill>
                <a:srgbClr val="404040"/>
              </a:solidFill>
              <a:effectLst/>
              <a:latin typeface="Century Gothic" panose="020B0502020202020204" pitchFamily="34" charset="0"/>
              <a:ea typeface="MS Gothic" panose="020B0609070205080204" pitchFamily="49" charset="-128"/>
              <a:cs typeface="Times New Roman (Headings CS)"/>
            </a:endParaRPr>
          </a:p>
          <a:p>
            <a:pPr marL="0" marR="0" algn="ctr">
              <a:lnSpc>
                <a:spcPct val="120000"/>
              </a:lnSpc>
              <a:spcBef>
                <a:spcPts val="300"/>
              </a:spcBef>
              <a:spcAft>
                <a:spcPts val="1200"/>
              </a:spcAft>
            </a:pPr>
            <a:r>
              <a:rPr lang="de-DE" sz="1600" b="1" dirty="0">
                <a:solidFill>
                  <a:srgbClr val="404040"/>
                </a:solidFill>
                <a:effectLst/>
                <a:latin typeface="Century Gothic" panose="020B050202020202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Labu Mahmood photography &amp; wedding events| </a:t>
            </a:r>
            <a:r>
              <a:rPr lang="en-US" sz="1600" b="1" dirty="0">
                <a:solidFill>
                  <a:srgbClr val="404040"/>
                </a:solidFill>
                <a:effectLst/>
                <a:latin typeface="Century Gothic" panose="020B050202020202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Dhaka</a:t>
            </a:r>
            <a:r>
              <a:rPr lang="de-DE" sz="1600" b="1" dirty="0">
                <a:solidFill>
                  <a:srgbClr val="404040"/>
                </a:solidFill>
                <a:effectLst/>
                <a:latin typeface="Century Gothic" panose="020B050202020202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| 2017 to Continue</a:t>
            </a:r>
            <a:endParaRPr lang="en-US" sz="1600" b="1" dirty="0">
              <a:solidFill>
                <a:srgbClr val="404040"/>
              </a:solidFill>
              <a:effectLst/>
              <a:latin typeface="Century Gothic" panose="020B050202020202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marR="0" algn="ctr">
              <a:spcBef>
                <a:spcPts val="600"/>
              </a:spcBef>
              <a:spcAft>
                <a:spcPts val="0"/>
              </a:spcAft>
            </a:pPr>
            <a:r>
              <a:rPr lang="en-US" sz="1600" b="1" cap="all" spc="50" dirty="0">
                <a:solidFill>
                  <a:srgbClr val="404040"/>
                </a:solidFill>
                <a:effectLst/>
                <a:latin typeface="Century Gothic" panose="020B0502020202020204" pitchFamily="34" charset="0"/>
                <a:ea typeface="MS Gothic" panose="020B0609070205080204" pitchFamily="49" charset="-128"/>
                <a:cs typeface="Times New Roman (Headings CS)"/>
              </a:rPr>
              <a:t>Photographer </a:t>
            </a:r>
          </a:p>
          <a:p>
            <a:pPr marL="0" marR="0" algn="ctr">
              <a:lnSpc>
                <a:spcPct val="120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1600" b="1" dirty="0">
                <a:solidFill>
                  <a:srgbClr val="404040"/>
                </a:solidFill>
                <a:effectLst/>
                <a:latin typeface="Century Gothic" panose="020B050202020202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Food Panda Bangladesh</a:t>
            </a:r>
            <a:r>
              <a:rPr lang="de-DE" sz="1600" b="1" dirty="0">
                <a:solidFill>
                  <a:srgbClr val="404040"/>
                </a:solidFill>
                <a:effectLst/>
                <a:latin typeface="Century Gothic" panose="020B050202020202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| </a:t>
            </a:r>
            <a:r>
              <a:rPr lang="en-US" sz="1600" b="1" dirty="0">
                <a:solidFill>
                  <a:srgbClr val="404040"/>
                </a:solidFill>
                <a:effectLst/>
                <a:latin typeface="Century Gothic" panose="020B050202020202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DHAKA </a:t>
            </a:r>
            <a:r>
              <a:rPr lang="de-DE" sz="1600" b="1" dirty="0">
                <a:solidFill>
                  <a:srgbClr val="404040"/>
                </a:solidFill>
                <a:effectLst/>
                <a:latin typeface="Century Gothic" panose="020B050202020202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| 2022</a:t>
            </a:r>
            <a:r>
              <a:rPr lang="en-US" sz="1600" b="1" dirty="0">
                <a:solidFill>
                  <a:srgbClr val="404040"/>
                </a:solidFill>
                <a:effectLst/>
                <a:latin typeface="Century Gothic" panose="020B050202020202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-2023</a:t>
            </a:r>
            <a:endParaRPr lang="en-US" sz="1800" b="1" dirty="0">
              <a:solidFill>
                <a:srgbClr val="404040"/>
              </a:solidFill>
              <a:effectLst/>
              <a:latin typeface="Century Gothic" panose="020B050202020202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20000"/>
              </a:lnSpc>
              <a:spcBef>
                <a:spcPts val="300"/>
              </a:spcBef>
              <a:spcAft>
                <a:spcPts val="1200"/>
              </a:spcAft>
            </a:pPr>
            <a:endParaRPr lang="en-US" sz="1800" b="1" dirty="0">
              <a:solidFill>
                <a:srgbClr val="404040"/>
              </a:solidFill>
              <a:effectLst/>
              <a:latin typeface="Century Gothic" panose="020B050202020202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122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041F48D-F184-4F9F-B5AC-F127F0898F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48064" y="699542"/>
            <a:ext cx="3463528" cy="3504009"/>
          </a:xfrm>
        </p:spPr>
        <p:txBody>
          <a:bodyPr/>
          <a:lstStyle/>
          <a:p>
            <a:pPr marL="0" marR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404040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General Member, Independent </a:t>
            </a:r>
          </a:p>
          <a:p>
            <a:pPr marL="0" marR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404040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University Photography club, IUB</a:t>
            </a:r>
            <a:endParaRPr lang="en-US" sz="1400" dirty="0">
              <a:solidFill>
                <a:srgbClr val="404040"/>
              </a:solidFill>
              <a:effectLst/>
              <a:latin typeface="Century Gothic" panose="020B0502020202020204" pitchFamily="34" charset="0"/>
              <a:ea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404040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404040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Coordinated with team members to ensure smooth event operations of SOTTE-3 event </a:t>
            </a:r>
          </a:p>
          <a:p>
            <a:pPr marL="0" marR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404040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which was organized by IUBPC.  </a:t>
            </a:r>
          </a:p>
          <a:p>
            <a:pPr marL="0" marR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404040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Also, I participate in all day-to-day activity </a:t>
            </a:r>
          </a:p>
          <a:p>
            <a:pPr marL="0" marR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404040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of IUBPC.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1EA167B-7079-4284-997F-7309C51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6C5CE-61BF-481F-2D95-8A7FF6374F04}"/>
              </a:ext>
            </a:extLst>
          </p:cNvPr>
          <p:cNvSpPr txBox="1"/>
          <p:nvPr/>
        </p:nvSpPr>
        <p:spPr>
          <a:xfrm>
            <a:off x="1588295" y="2067305"/>
            <a:ext cx="3463528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0" b="1"/>
              <a:t>VOLUNTEERING</a:t>
            </a:r>
            <a:endParaRPr lang="en-US" sz="2250" b="1" dirty="0"/>
          </a:p>
        </p:txBody>
      </p:sp>
    </p:spTree>
    <p:extLst>
      <p:ext uri="{BB962C8B-B14F-4D97-AF65-F5344CB8AC3E}">
        <p14:creationId xmlns:p14="http://schemas.microsoft.com/office/powerpoint/2010/main" val="3242623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1EA167B-7079-4284-997F-7309C51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6C5CE-61BF-481F-2D95-8A7FF6374F04}"/>
              </a:ext>
            </a:extLst>
          </p:cNvPr>
          <p:cNvSpPr txBox="1"/>
          <p:nvPr/>
        </p:nvSpPr>
        <p:spPr>
          <a:xfrm>
            <a:off x="2411759" y="2067305"/>
            <a:ext cx="264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cap="all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Skills</a:t>
            </a:r>
            <a:endParaRPr lang="en-US" sz="2250" b="1" dirty="0"/>
          </a:p>
        </p:txBody>
      </p:sp>
      <p:pic>
        <p:nvPicPr>
          <p:cNvPr id="41" name="Content Placeholder 40">
            <a:extLst>
              <a:ext uri="{FF2B5EF4-FFF2-40B4-BE49-F238E27FC236}">
                <a16:creationId xmlns:a16="http://schemas.microsoft.com/office/drawing/2014/main" id="{F0E16706-1244-6CBD-1A7F-0F4CA0FF5EB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r="62503"/>
          <a:stretch/>
        </p:blipFill>
        <p:spPr>
          <a:xfrm>
            <a:off x="5580113" y="1451431"/>
            <a:ext cx="3168352" cy="160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104458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3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49941"/>
      </a:accent1>
      <a:accent2>
        <a:srgbClr val="A4D144"/>
      </a:accent2>
      <a:accent3>
        <a:srgbClr val="649941"/>
      </a:accent3>
      <a:accent4>
        <a:srgbClr val="A4D144"/>
      </a:accent4>
      <a:accent5>
        <a:srgbClr val="649941"/>
      </a:accent5>
      <a:accent6>
        <a:srgbClr val="A4D144"/>
      </a:accent6>
      <a:hlink>
        <a:srgbClr val="76923C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3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49941"/>
      </a:accent1>
      <a:accent2>
        <a:srgbClr val="A4D144"/>
      </a:accent2>
      <a:accent3>
        <a:srgbClr val="649941"/>
      </a:accent3>
      <a:accent4>
        <a:srgbClr val="A4D144"/>
      </a:accent4>
      <a:accent5>
        <a:srgbClr val="649941"/>
      </a:accent5>
      <a:accent6>
        <a:srgbClr val="A4D144"/>
      </a:accent6>
      <a:hlink>
        <a:srgbClr val="76923C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13648</TotalTime>
  <Words>180</Words>
  <Application>Microsoft Office PowerPoint</Application>
  <PresentationFormat>On-screen Show (16:9)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Siam</dc:creator>
  <cp:lastModifiedBy>Md Nishad Miah</cp:lastModifiedBy>
  <cp:revision>207</cp:revision>
  <dcterms:created xsi:type="dcterms:W3CDTF">2016-12-05T23:26:54Z</dcterms:created>
  <dcterms:modified xsi:type="dcterms:W3CDTF">2023-10-31T07:19:14Z</dcterms:modified>
</cp:coreProperties>
</file>