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3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4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  <p:sldMasterId id="2147483701" r:id="rId2"/>
    <p:sldMasterId id="2147483736" r:id="rId3"/>
    <p:sldMasterId id="2147483774" r:id="rId4"/>
    <p:sldMasterId id="214748380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0" r:id="rId23"/>
    <p:sldId id="274" r:id="rId24"/>
    <p:sldId id="275" r:id="rId25"/>
    <p:sldId id="276" r:id="rId26"/>
    <p:sldId id="277" r:id="rId27"/>
    <p:sldId id="29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3444538" cy="7562850"/>
  <p:notesSz cx="10693400" cy="756285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702" y="78"/>
      </p:cViewPr>
      <p:guideLst>
        <p:guide orient="horz" pos="2880"/>
        <p:guide pos="27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825554" y="0"/>
            <a:ext cx="5622126" cy="6252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82545"/>
          </a:xfrm>
        </p:spPr>
        <p:txBody>
          <a:bodyPr/>
          <a:lstStyle>
            <a:lvl1pPr>
              <a:defRPr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919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083" y="848720"/>
            <a:ext cx="418607" cy="121847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60725" y="4961694"/>
            <a:ext cx="4412724" cy="2164818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22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25853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688908" y="5499240"/>
            <a:ext cx="4190783" cy="1751273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746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866018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492841" y="5384928"/>
            <a:ext cx="4386850" cy="1994499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1615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25853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92586" y="5452703"/>
            <a:ext cx="5760729" cy="2374874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6228479"/>
            <a:ext cx="1073280" cy="230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822091"/>
            <a:ext cx="1073280" cy="2302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5698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25853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1201017" y="5639560"/>
            <a:ext cx="5188909" cy="2203016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3234" y="6556319"/>
            <a:ext cx="1616233" cy="3731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4545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/>
        </p:nvSpPr>
        <p:spPr>
          <a:xfrm>
            <a:off x="1416745" y="416657"/>
            <a:ext cx="5884387" cy="677848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5233" y="826311"/>
            <a:ext cx="5159828" cy="222683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5233" y="3530204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875583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/>
        </p:nvSpPr>
        <p:spPr>
          <a:xfrm>
            <a:off x="1416745" y="416657"/>
            <a:ext cx="5884387" cy="677848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5233" y="826311"/>
            <a:ext cx="5159828" cy="222683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5233" y="3530204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242123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908724" y="-4688"/>
            <a:ext cx="5535814" cy="621517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82545"/>
          </a:xfrm>
        </p:spPr>
        <p:txBody>
          <a:bodyPr/>
          <a:lstStyle>
            <a:lvl1pPr marL="0" marR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latin typeface="Montserrat" panose="00000500000000000000" pitchFamily="2" charset="0"/>
              </a:defRPr>
            </a:lvl1pPr>
          </a:lstStyle>
          <a:p>
            <a:pPr marL="0" marR="0" lvl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592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908724" y="-4688"/>
            <a:ext cx="5535814" cy="621517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82545"/>
          </a:xfrm>
        </p:spPr>
        <p:txBody>
          <a:bodyPr/>
          <a:lstStyle>
            <a:lvl1pPr marL="0" marR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latin typeface="Montserrat" panose="00000500000000000000" pitchFamily="2" charset="0"/>
              </a:defRPr>
            </a:lvl1pPr>
          </a:lstStyle>
          <a:p>
            <a:pPr marL="0" marR="0" lvl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8917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825554" y="0"/>
            <a:ext cx="5622126" cy="62526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82545"/>
          </a:xfrm>
        </p:spPr>
        <p:txBody>
          <a:bodyPr/>
          <a:lstStyle>
            <a:lvl1pPr>
              <a:defRPr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25113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3786588"/>
            <a:ext cx="6205275" cy="670452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41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314" y="4778893"/>
            <a:ext cx="6205275" cy="1927589"/>
          </a:xfrm>
        </p:spPr>
        <p:txBody>
          <a:bodyPr/>
          <a:lstStyle>
            <a:lvl1pPr marL="378116" marR="0" indent="-37811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5" b="1" i="0" baseline="0">
                <a:solidFill>
                  <a:schemeClr val="tx1"/>
                </a:solidFill>
                <a:latin typeface="Montserrat" panose="00000500000000000000" pitchFamily="2" charset="0"/>
              </a:defRPr>
            </a:lvl1pPr>
            <a:lvl2pPr marL="413127" indent="-315097">
              <a:buFont typeface="Arial" panose="020B0604020202020204" pitchFamily="34" charset="0"/>
              <a:buChar char="•"/>
              <a:defRPr/>
            </a:lvl2pPr>
            <a:lvl3pPr marL="98030" indent="0">
              <a:buNone/>
              <a:defRPr/>
            </a:lvl3pPr>
            <a:lvl4pPr marL="98030" indent="0">
              <a:buNone/>
              <a:defRPr/>
            </a:lvl4pPr>
            <a:lvl5pPr marL="9803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4921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6083" y="848720"/>
            <a:ext cx="418607" cy="121847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546010" y="5002071"/>
            <a:ext cx="4330420" cy="2124441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912970"/>
            <a:ext cx="814397" cy="329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50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1881866"/>
            <a:ext cx="6205275" cy="891180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3215044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807454" y="-9425"/>
            <a:ext cx="5640226" cy="62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14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/>
        </p:nvGrpSpPr>
        <p:grpSpPr>
          <a:xfrm>
            <a:off x="3636436" y="2609811"/>
            <a:ext cx="8565733" cy="4953039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1289744"/>
            <a:ext cx="6205275" cy="251169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/>
        </p:nvSpPr>
        <p:spPr>
          <a:xfrm>
            <a:off x="0" y="4238852"/>
            <a:ext cx="9075063" cy="4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1172" y="5477651"/>
            <a:ext cx="9086236" cy="4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015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-525892" y="-25528"/>
            <a:ext cx="11614136" cy="458771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3299264"/>
            <a:ext cx="6205275" cy="2202153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1680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2574797"/>
            <a:ext cx="6205275" cy="2016761"/>
          </a:xfrm>
        </p:spPr>
        <p:txBody>
          <a:bodyPr anchor="b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/>
        </p:nvGrpSpPr>
        <p:grpSpPr>
          <a:xfrm>
            <a:off x="-17200" y="3054512"/>
            <a:ext cx="10483399" cy="4554155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3491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959783"/>
            <a:ext cx="6196420" cy="2101699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291990" y="1"/>
            <a:ext cx="7192350" cy="4042717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1723058"/>
            <a:ext cx="8954273" cy="6391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64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2574797"/>
            <a:ext cx="6205275" cy="2016761"/>
          </a:xfrm>
        </p:spPr>
        <p:txBody>
          <a:bodyPr anchor="b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/>
        </p:nvSpPr>
        <p:spPr>
          <a:xfrm>
            <a:off x="-110671" y="2444075"/>
            <a:ext cx="12583849" cy="6094306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5005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3685817"/>
            <a:ext cx="6196420" cy="2101699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8364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60725" y="4961694"/>
            <a:ext cx="4412724" cy="2164818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093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546010" y="5002071"/>
            <a:ext cx="4330420" cy="2124441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912970"/>
            <a:ext cx="814397" cy="3295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6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194685" y="4535492"/>
            <a:ext cx="3600842" cy="4096602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95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194685" y="4535492"/>
            <a:ext cx="3600842" cy="4096602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61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424315" y="5230930"/>
            <a:ext cx="4561903" cy="1906359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64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424315" y="4967748"/>
            <a:ext cx="4765277" cy="2166553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0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620512" y="4842382"/>
            <a:ext cx="5887178" cy="2401663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71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488517" cy="756285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92793" y="4773463"/>
            <a:ext cx="5114364" cy="2198764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04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838852" y="4686392"/>
            <a:ext cx="4412724" cy="2164818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45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87404" y="4474967"/>
            <a:ext cx="4790412" cy="23501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1" y="5478865"/>
            <a:ext cx="814397" cy="364937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600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363933" y="4568336"/>
            <a:ext cx="3873835" cy="4407180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3847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929837" y="4887212"/>
            <a:ext cx="4561903" cy="1906359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293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87404" y="4566743"/>
            <a:ext cx="4765277" cy="2166553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331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-832166" y="4536340"/>
            <a:ext cx="6393226" cy="2608104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2103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424315" y="5230930"/>
            <a:ext cx="4561903" cy="1906359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011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88198" y="4522849"/>
            <a:ext cx="5844940" cy="248154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3916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911730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670936" y="5481712"/>
            <a:ext cx="3911089" cy="1918723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955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121690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972885" y="5393172"/>
            <a:ext cx="4939057" cy="2423029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6431844"/>
            <a:ext cx="3360738" cy="373693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083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412757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3287246" y="5324988"/>
            <a:ext cx="3435023" cy="3907952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2646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755801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688908" y="5499240"/>
            <a:ext cx="4190783" cy="1751273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834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6872203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492841" y="5384928"/>
            <a:ext cx="4386850" cy="1994499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21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599872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92586" y="5452703"/>
            <a:ext cx="5760729" cy="2374874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6228479"/>
            <a:ext cx="1073280" cy="23026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822091"/>
            <a:ext cx="1073280" cy="23026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255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8213192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1201017" y="5639560"/>
            <a:ext cx="5188909" cy="2203016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3234" y="6556319"/>
            <a:ext cx="1616233" cy="37318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198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/>
        </p:nvSpPr>
        <p:spPr>
          <a:xfrm>
            <a:off x="1416745" y="416657"/>
            <a:ext cx="5884387" cy="677848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5233" y="826311"/>
            <a:ext cx="5159828" cy="222683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55233" y="3530204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94934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825554" y="0"/>
            <a:ext cx="5622126" cy="625263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82545"/>
          </a:xfrm>
        </p:spPr>
        <p:txBody>
          <a:bodyPr/>
          <a:lstStyle>
            <a:lvl1pPr marL="0" marR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latin typeface="Montserrat" panose="00000500000000000000" pitchFamily="2" charset="0"/>
              </a:defRPr>
            </a:lvl1pPr>
          </a:lstStyle>
          <a:p>
            <a:pPr marL="0" marR="0" lvl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40866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424315" y="4967748"/>
            <a:ext cx="4765277" cy="2166553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4620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36637" y="417673"/>
            <a:ext cx="11684258" cy="57373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4890" y="1368369"/>
            <a:ext cx="12606004" cy="57760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 marL="98028" indent="0">
              <a:lnSpc>
                <a:spcPct val="100000"/>
              </a:lnSpc>
              <a:buFont typeface="Arial" panose="020B0604020202020204" pitchFamily="34" charset="0"/>
              <a:buNone/>
              <a:defRPr sz="1985" b="0"/>
            </a:lvl3pPr>
            <a:lvl4pPr marL="98028" indent="0">
              <a:lnSpc>
                <a:spcPct val="100000"/>
              </a:lnSpc>
              <a:buFont typeface="Arial" panose="020B0604020202020204" pitchFamily="34" charset="0"/>
              <a:buNone/>
              <a:defRPr sz="1985" b="0"/>
            </a:lvl4pPr>
            <a:lvl5pPr marL="392110" indent="-294082">
              <a:lnSpc>
                <a:spcPct val="100000"/>
              </a:lnSpc>
              <a:buFont typeface="Arial" panose="020B0604020202020204" pitchFamily="34" charset="0"/>
              <a:buChar char="•"/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038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6637" y="417673"/>
            <a:ext cx="11684258" cy="57373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74615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287220" y="3221301"/>
            <a:ext cx="2342383" cy="303258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 sz="1985"/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4132517" y="3221301"/>
            <a:ext cx="2280526" cy="303258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buFont typeface="Arial" panose="020B0604020202020204" pitchFamily="34" charset="0"/>
              <a:buChar char="•"/>
              <a:defRPr sz="1985"/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900765" y="3221301"/>
            <a:ext cx="2349401" cy="303258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buFont typeface="Arial" panose="020B0604020202020204" pitchFamily="34" charset="0"/>
              <a:buChar char="•"/>
              <a:defRPr sz="1985"/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287221" y="1368067"/>
            <a:ext cx="1585657" cy="1585718"/>
          </a:xfr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4132516" y="1360264"/>
            <a:ext cx="1585657" cy="1585718"/>
          </a:xfr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900765" y="1368067"/>
            <a:ext cx="1585657" cy="1585718"/>
          </a:xfr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643348" y="3237832"/>
            <a:ext cx="2407764" cy="303258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buFont typeface="Arial" panose="020B0604020202020204" pitchFamily="34" charset="0"/>
              <a:buChar char="•"/>
              <a:defRPr sz="1985"/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9643349" y="1384599"/>
            <a:ext cx="1585657" cy="1585718"/>
          </a:xfr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6637" y="417673"/>
            <a:ext cx="11684258" cy="57373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7110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287858" y="1374795"/>
            <a:ext cx="2375185" cy="482611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85056" y="1374795"/>
            <a:ext cx="2375185" cy="482611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682255" y="1374794"/>
            <a:ext cx="2375185" cy="482611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9379455" y="1374793"/>
            <a:ext cx="2375185" cy="482611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6637" y="417673"/>
            <a:ext cx="11684258" cy="57373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568735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2056" y="1374793"/>
            <a:ext cx="6189418" cy="482611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21894" y="1374790"/>
            <a:ext cx="6198842" cy="482611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6637" y="417673"/>
            <a:ext cx="11684258" cy="57373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27002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369" y="1368370"/>
            <a:ext cx="6189367" cy="5776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2055" y="1366687"/>
            <a:ext cx="6198842" cy="577775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marR="0" indent="-189054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18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6637" y="417673"/>
            <a:ext cx="11684258" cy="57373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709865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1313" y="1366686"/>
            <a:ext cx="6199422" cy="5777756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6055" y="1374792"/>
            <a:ext cx="6184841" cy="57696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6637" y="417673"/>
            <a:ext cx="11684258" cy="57373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587137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414891" y="4376457"/>
            <a:ext cx="6205844" cy="2779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4" indent="-189054">
              <a:buFont typeface="Arial" panose="020B0604020202020204" pitchFamily="34" charset="0"/>
              <a:buChar char="•"/>
              <a:defRPr sz="1985"/>
            </a:lvl2pPr>
            <a:lvl3pPr marL="0" indent="0">
              <a:buNone/>
              <a:defRPr sz="1985"/>
            </a:lvl3pPr>
            <a:lvl4pPr>
              <a:defRPr sz="1985"/>
            </a:lvl4pPr>
            <a:lvl5pPr>
              <a:defRPr sz="1985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903" y="1360266"/>
            <a:ext cx="6205832" cy="28413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5114" y="1360265"/>
            <a:ext cx="6205782" cy="28413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15114" y="4376457"/>
            <a:ext cx="6205782" cy="2779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>
                <a:latin typeface="Montserrat" panose="00000500000000000000" pitchFamily="2" charset="0"/>
              </a:defRPr>
            </a:lvl1pPr>
            <a:lvl2pPr marL="189054" indent="-189054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6637" y="417673"/>
            <a:ext cx="11684258" cy="57373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350703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9528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620512" y="4842382"/>
            <a:ext cx="5887178" cy="2401663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672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488517" cy="756285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92793" y="4773463"/>
            <a:ext cx="5114364" cy="2198764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96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838852" y="4686392"/>
            <a:ext cx="4412724" cy="2164818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84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87404" y="4474967"/>
            <a:ext cx="4790412" cy="23501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1" y="5478865"/>
            <a:ext cx="814397" cy="3649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318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363933" y="4568336"/>
            <a:ext cx="3873835" cy="4407180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462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3786588"/>
            <a:ext cx="6205275" cy="670452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314" y="4778893"/>
            <a:ext cx="6205275" cy="1927589"/>
          </a:xfrm>
        </p:spPr>
        <p:txBody>
          <a:bodyPr/>
          <a:lstStyle>
            <a:lvl1pPr marL="378116" marR="0" indent="-37811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5" b="1" i="0" baseline="0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marL="413127" indent="-315097">
              <a:buFont typeface="Arial" panose="020B0604020202020204" pitchFamily="34" charset="0"/>
              <a:buChar char="•"/>
              <a:defRPr/>
            </a:lvl2pPr>
            <a:lvl3pPr marL="98030" indent="0">
              <a:buNone/>
              <a:defRPr/>
            </a:lvl3pPr>
            <a:lvl4pPr marL="98030" indent="0">
              <a:buNone/>
              <a:defRPr/>
            </a:lvl4pPr>
            <a:lvl5pPr marL="9803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011712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929837" y="4887212"/>
            <a:ext cx="4561903" cy="1906359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05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87404" y="4566743"/>
            <a:ext cx="4765277" cy="2166553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3394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-832166" y="4536340"/>
            <a:ext cx="6393226" cy="2608104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247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88198" y="4522849"/>
            <a:ext cx="5844940" cy="248154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530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25853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670936" y="5481712"/>
            <a:ext cx="3911089" cy="1918723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44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069714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972885" y="5393172"/>
            <a:ext cx="4939057" cy="2423029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6431844"/>
            <a:ext cx="3360738" cy="3736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012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668508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3287246" y="5324988"/>
            <a:ext cx="3435023" cy="3907952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2294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069714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688908" y="5499240"/>
            <a:ext cx="4190783" cy="1751273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229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6903390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492841" y="5384928"/>
            <a:ext cx="4386850" cy="1994499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981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028133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92586" y="5452703"/>
            <a:ext cx="5760729" cy="2374874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6228479"/>
            <a:ext cx="1073280" cy="230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822091"/>
            <a:ext cx="1073280" cy="230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0966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1881866"/>
            <a:ext cx="6205275" cy="891180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3040870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807454" y="-9425"/>
            <a:ext cx="5640226" cy="62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668508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1201017" y="5639560"/>
            <a:ext cx="5188909" cy="2203016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3234" y="6556319"/>
            <a:ext cx="1616233" cy="3731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Montserrat" panose="00000500000000000000" pitchFamily="2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393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5233" y="826311"/>
            <a:ext cx="5159828" cy="222683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5233" y="3530204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/>
        </p:nvSpPr>
        <p:spPr>
          <a:xfrm>
            <a:off x="1416745" y="416657"/>
            <a:ext cx="5884386" cy="677848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3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825554" y="0"/>
            <a:ext cx="5622126" cy="625263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82545"/>
          </a:xfrm>
        </p:spPr>
        <p:txBody>
          <a:bodyPr/>
          <a:lstStyle>
            <a:lvl1pPr marL="0" marR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latin typeface="Montserrat" panose="00000500000000000000" pitchFamily="2" charset="0"/>
              </a:defRPr>
            </a:lvl1pPr>
          </a:lstStyle>
          <a:p>
            <a:pPr marL="0" marR="0" lvl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2033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003F50"/>
                </a:solidFill>
                <a:latin typeface="Montserrat" panose="00000500000000000000" pitchFamily="2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213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003F50"/>
                </a:solidFill>
                <a:latin typeface="Montserrat" panose="00000500000000000000" pitchFamily="2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2405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2748"/>
            <a:ext cx="7283130" cy="756285"/>
          </a:xfrm>
        </p:spPr>
        <p:txBody>
          <a:bodyPr/>
          <a:lstStyle>
            <a:lvl1pPr>
              <a:defRPr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826303" y="1"/>
            <a:ext cx="5630801" cy="621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39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807454" y="-9425"/>
            <a:ext cx="5640226" cy="6254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66560"/>
          </a:xfrm>
        </p:spPr>
        <p:txBody>
          <a:bodyPr/>
          <a:lstStyle>
            <a:lvl1pPr>
              <a:defRPr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4833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3786588"/>
            <a:ext cx="6205275" cy="670452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314" y="4778893"/>
            <a:ext cx="6205275" cy="1927589"/>
          </a:xfrm>
        </p:spPr>
        <p:txBody>
          <a:bodyPr/>
          <a:lstStyle>
            <a:lvl1pPr marL="378116" marR="0" indent="-37811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5" b="1" i="0" baseline="0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marL="413127" indent="-315097">
              <a:buFont typeface="Arial" panose="020B0604020202020204" pitchFamily="34" charset="0"/>
              <a:buChar char="•"/>
              <a:defRPr/>
            </a:lvl2pPr>
            <a:lvl3pPr marL="98030" indent="0">
              <a:buNone/>
              <a:defRPr/>
            </a:lvl3pPr>
            <a:lvl4pPr marL="98030" indent="0">
              <a:buNone/>
              <a:defRPr/>
            </a:lvl4pPr>
            <a:lvl5pPr marL="9803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10563664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1881866"/>
            <a:ext cx="6205275" cy="891180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3040870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807454" y="-9425"/>
            <a:ext cx="5640226" cy="62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/>
        </p:nvGrpSpPr>
        <p:grpSpPr>
          <a:xfrm>
            <a:off x="3636436" y="2609811"/>
            <a:ext cx="8565733" cy="4953039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1289744"/>
            <a:ext cx="6205275" cy="251169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/>
        </p:nvSpPr>
        <p:spPr>
          <a:xfrm>
            <a:off x="0" y="4238852"/>
            <a:ext cx="9075063" cy="4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1172" y="5477651"/>
            <a:ext cx="9086236" cy="4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/>
        </p:nvGrpSpPr>
        <p:grpSpPr>
          <a:xfrm>
            <a:off x="3636436" y="2609811"/>
            <a:ext cx="8565733" cy="4953039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1289744"/>
            <a:ext cx="6205275" cy="251169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/>
        </p:nvSpPr>
        <p:spPr>
          <a:xfrm>
            <a:off x="0" y="4238852"/>
            <a:ext cx="9075063" cy="4764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1172" y="5477651"/>
            <a:ext cx="9086236" cy="4764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58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-525892" y="-25528"/>
            <a:ext cx="11614136" cy="458771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3299264"/>
            <a:ext cx="6205275" cy="2202153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090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2574797"/>
            <a:ext cx="6205275" cy="2016761"/>
          </a:xfrm>
        </p:spPr>
        <p:txBody>
          <a:bodyPr anchor="b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/>
        </p:nvGrpSpPr>
        <p:grpSpPr>
          <a:xfrm>
            <a:off x="-17200" y="3054512"/>
            <a:ext cx="10483399" cy="4554155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338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959783"/>
            <a:ext cx="6196420" cy="2101699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291990" y="1"/>
            <a:ext cx="7192350" cy="4042717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1723058"/>
            <a:ext cx="8954273" cy="639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600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2574797"/>
            <a:ext cx="6205275" cy="2016761"/>
          </a:xfrm>
        </p:spPr>
        <p:txBody>
          <a:bodyPr anchor="b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/>
        </p:nvSpPr>
        <p:spPr>
          <a:xfrm>
            <a:off x="-110671" y="2444075"/>
            <a:ext cx="12583849" cy="6094306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56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3685817"/>
            <a:ext cx="6196420" cy="2101699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571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60725" y="4961694"/>
            <a:ext cx="4412724" cy="2164818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706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546010" y="5002071"/>
            <a:ext cx="4330420" cy="2124441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912970"/>
            <a:ext cx="814397" cy="32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9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194685" y="4535492"/>
            <a:ext cx="3600842" cy="4096602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9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424315" y="5230930"/>
            <a:ext cx="4561903" cy="1906359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99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424315" y="4967748"/>
            <a:ext cx="4765277" cy="2166553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408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-525892" y="-25528"/>
            <a:ext cx="11614136" cy="458771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3299264"/>
            <a:ext cx="6205275" cy="2202153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292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620512" y="4842382"/>
            <a:ext cx="5887178" cy="2401663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488517" cy="7562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92793" y="4773463"/>
            <a:ext cx="5114364" cy="2198764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02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838852" y="4686392"/>
            <a:ext cx="4412724" cy="2164818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87404" y="4474967"/>
            <a:ext cx="4790412" cy="23501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1" y="5478865"/>
            <a:ext cx="814397" cy="3649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8225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363933" y="4568336"/>
            <a:ext cx="3873835" cy="4407180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01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929837" y="4887212"/>
            <a:ext cx="4561903" cy="1906359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888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87404" y="4566743"/>
            <a:ext cx="4765277" cy="2166553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74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-832166" y="4536340"/>
            <a:ext cx="6393226" cy="2608104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1052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88198" y="4522849"/>
            <a:ext cx="5844940" cy="248154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91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25853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670936" y="5481712"/>
            <a:ext cx="3911089" cy="1918723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811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2574797"/>
            <a:ext cx="6205275" cy="2016761"/>
          </a:xfrm>
        </p:spPr>
        <p:txBody>
          <a:bodyPr anchor="b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/>
        </p:nvGrpSpPr>
        <p:grpSpPr>
          <a:xfrm>
            <a:off x="-17200" y="3054512"/>
            <a:ext cx="10483399" cy="4554155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6476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10089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972885" y="5393172"/>
            <a:ext cx="4939057" cy="2423029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6431844"/>
            <a:ext cx="3360738" cy="3736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585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589477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3287246" y="5324988"/>
            <a:ext cx="3435023" cy="3907952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440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620662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/>
        </p:nvSpPr>
        <p:spPr>
          <a:xfrm>
            <a:off x="2688908" y="5499240"/>
            <a:ext cx="4190783" cy="1751273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8467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838963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/>
        </p:nvSpPr>
        <p:spPr>
          <a:xfrm>
            <a:off x="2492841" y="5384928"/>
            <a:ext cx="4386850" cy="1994499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80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25853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/>
        </p:nvGrpSpPr>
        <p:grpSpPr>
          <a:xfrm>
            <a:off x="892586" y="5452703"/>
            <a:ext cx="5760729" cy="2374874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/>
        </p:nvSpPr>
        <p:spPr>
          <a:xfrm>
            <a:off x="0" y="6228479"/>
            <a:ext cx="1073280" cy="230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/>
        </p:nvSpPr>
        <p:spPr>
          <a:xfrm>
            <a:off x="0" y="6822091"/>
            <a:ext cx="1073280" cy="2302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679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668508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/>
        </p:nvSpPr>
        <p:spPr>
          <a:xfrm>
            <a:off x="1201017" y="5639560"/>
            <a:ext cx="5188909" cy="2203016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/>
        </p:nvSpPr>
        <p:spPr>
          <a:xfrm>
            <a:off x="-3234" y="6556319"/>
            <a:ext cx="1616233" cy="3731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803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5233" y="826311"/>
            <a:ext cx="5159828" cy="2226839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855233" y="3530204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/>
        </p:nvSpPr>
        <p:spPr>
          <a:xfrm>
            <a:off x="1416478" y="416350"/>
            <a:ext cx="5884654" cy="6778792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16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826303" y="1"/>
            <a:ext cx="5630801" cy="62168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66560"/>
          </a:xfrm>
        </p:spPr>
        <p:txBody>
          <a:bodyPr/>
          <a:lstStyle>
            <a:lvl1pPr marL="0" marR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18"/>
              </a:spcAft>
              <a:buClrTx/>
              <a:buSzPct val="115000"/>
              <a:buFontTx/>
              <a:buNone/>
              <a:tabLst/>
              <a:defRPr baseline="0">
                <a:latin typeface="Montserrat" panose="00000500000000000000" pitchFamily="2" charset="0"/>
              </a:defRPr>
            </a:lvl1pPr>
          </a:lstStyle>
          <a:p>
            <a:pPr marL="0" marR="0" lvl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18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31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807454" y="-9425"/>
            <a:ext cx="5640226" cy="6254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66560"/>
          </a:xfrm>
        </p:spPr>
        <p:txBody>
          <a:bodyPr/>
          <a:lstStyle>
            <a:lvl1pPr marL="0" marR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18"/>
              </a:spcAft>
              <a:buClrTx/>
              <a:buSzPct val="115000"/>
              <a:buFontTx/>
              <a:buNone/>
              <a:tabLst/>
              <a:defRPr baseline="0">
                <a:latin typeface="Montserrat" panose="00000500000000000000" pitchFamily="2" charset="0"/>
              </a:defRPr>
            </a:lvl1pPr>
          </a:lstStyle>
          <a:p>
            <a:pPr marL="0" marR="0" lvl="0" indent="0" algn="l" defTabSz="10082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18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5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003F50"/>
                </a:solidFill>
                <a:latin typeface="Montserrat" panose="00000500000000000000" pitchFamily="2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86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959783"/>
            <a:ext cx="6196420" cy="2101699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291990" y="1"/>
            <a:ext cx="7192350" cy="4042717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1723058"/>
            <a:ext cx="8954273" cy="63917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2675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003F50"/>
                </a:solidFill>
                <a:latin typeface="Montserrat" panose="00000500000000000000" pitchFamily="2" charset="0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6689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908724" y="-4688"/>
            <a:ext cx="5535814" cy="621517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82545"/>
          </a:xfrm>
        </p:spPr>
        <p:txBody>
          <a:bodyPr/>
          <a:lstStyle>
            <a:lvl1pPr>
              <a:defRPr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55097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15" y="2561451"/>
            <a:ext cx="7273705" cy="2681388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6175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908724" y="-4688"/>
            <a:ext cx="5535814" cy="621517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212" y="333565"/>
            <a:ext cx="2914552" cy="177587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4890" y="6361898"/>
            <a:ext cx="7283130" cy="782545"/>
          </a:xfrm>
        </p:spPr>
        <p:txBody>
          <a:bodyPr/>
          <a:lstStyle>
            <a:lvl1pPr>
              <a:defRPr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90619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3786588"/>
            <a:ext cx="6205275" cy="670452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314" y="4778893"/>
            <a:ext cx="6205275" cy="1927589"/>
          </a:xfrm>
        </p:spPr>
        <p:txBody>
          <a:bodyPr/>
          <a:lstStyle>
            <a:lvl1pPr marL="378116" marR="0" indent="-37811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5" b="1" i="0" baseline="0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marL="413127" indent="-315097">
              <a:buFont typeface="Arial" panose="020B0604020202020204" pitchFamily="34" charset="0"/>
              <a:buChar char="•"/>
              <a:defRPr/>
            </a:lvl2pPr>
            <a:lvl3pPr marL="98030" indent="0">
              <a:buNone/>
              <a:defRPr/>
            </a:lvl3pPr>
            <a:lvl4pPr marL="98030" indent="0">
              <a:buNone/>
              <a:defRPr/>
            </a:lvl4pPr>
            <a:lvl5pPr marL="9803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2699886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3786588"/>
            <a:ext cx="6205275" cy="670452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4314" y="4778893"/>
            <a:ext cx="6205275" cy="1927589"/>
          </a:xfrm>
        </p:spPr>
        <p:txBody>
          <a:bodyPr/>
          <a:lstStyle>
            <a:lvl1pPr marL="378116" marR="0" indent="-37811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62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205" b="1" i="0" baseline="0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marL="413127" indent="-315097">
              <a:buFont typeface="Arial" panose="020B0604020202020204" pitchFamily="34" charset="0"/>
              <a:buChar char="•"/>
              <a:defRPr/>
            </a:lvl2pPr>
            <a:lvl3pPr marL="98030" indent="0">
              <a:buNone/>
              <a:defRPr/>
            </a:lvl3pPr>
            <a:lvl4pPr marL="98030" indent="0">
              <a:buNone/>
              <a:defRPr/>
            </a:lvl4pPr>
            <a:lvl5pPr marL="9803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22969014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1881866"/>
            <a:ext cx="6205275" cy="891180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3215044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908724" y="-4688"/>
            <a:ext cx="5535814" cy="62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92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6" y="1881866"/>
            <a:ext cx="6205275" cy="891180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3215044"/>
            <a:ext cx="5159828" cy="782545"/>
          </a:xfrm>
        </p:spPr>
        <p:txBody>
          <a:bodyPr/>
          <a:lstStyle>
            <a:lvl1pPr>
              <a:lnSpc>
                <a:spcPct val="100000"/>
              </a:lnSpc>
              <a:defRPr b="1" baseline="0"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908724" y="-4688"/>
            <a:ext cx="5535814" cy="621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93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/>
        </p:nvGrpSpPr>
        <p:grpSpPr>
          <a:xfrm>
            <a:off x="3636436" y="2609811"/>
            <a:ext cx="8565733" cy="4953039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1289744"/>
            <a:ext cx="6205275" cy="251169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41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/>
        </p:nvSpPr>
        <p:spPr>
          <a:xfrm>
            <a:off x="0" y="4238852"/>
            <a:ext cx="9075063" cy="4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1172" y="5477651"/>
            <a:ext cx="9086236" cy="47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3964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-525892" y="-25528"/>
            <a:ext cx="11614136" cy="458771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3299264"/>
            <a:ext cx="6205275" cy="2202153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034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2574797"/>
            <a:ext cx="6205275" cy="2016761"/>
          </a:xfrm>
        </p:spPr>
        <p:txBody>
          <a:bodyPr anchor="b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/>
        </p:nvGrpSpPr>
        <p:grpSpPr>
          <a:xfrm>
            <a:off x="-17200" y="3054512"/>
            <a:ext cx="10483399" cy="4554155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490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2574797"/>
            <a:ext cx="6205275" cy="2016761"/>
          </a:xfrm>
        </p:spPr>
        <p:txBody>
          <a:bodyPr anchor="b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/>
        </p:nvSpPr>
        <p:spPr>
          <a:xfrm>
            <a:off x="-110671" y="2444075"/>
            <a:ext cx="12583849" cy="6094306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252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2959783"/>
            <a:ext cx="6196420" cy="2101699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4291990" y="1"/>
            <a:ext cx="7192350" cy="4042717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1723058"/>
            <a:ext cx="8954273" cy="6391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238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800" y="2574797"/>
            <a:ext cx="6205275" cy="2016761"/>
          </a:xfrm>
        </p:spPr>
        <p:txBody>
          <a:bodyPr anchor="b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/>
        </p:nvSpPr>
        <p:spPr>
          <a:xfrm>
            <a:off x="-110671" y="2444075"/>
            <a:ext cx="12583849" cy="6094306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5889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3685817"/>
            <a:ext cx="6196420" cy="2101699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3430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/>
        </p:nvSpPr>
        <p:spPr>
          <a:xfrm>
            <a:off x="460725" y="4961694"/>
            <a:ext cx="4412724" cy="2164818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12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/>
        </p:nvSpPr>
        <p:spPr>
          <a:xfrm>
            <a:off x="546010" y="5002071"/>
            <a:ext cx="4330420" cy="2124441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/>
        </p:nvSpPr>
        <p:spPr>
          <a:xfrm>
            <a:off x="-1" y="5912970"/>
            <a:ext cx="814397" cy="3295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2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/>
        </p:nvSpPr>
        <p:spPr>
          <a:xfrm>
            <a:off x="1194685" y="4535492"/>
            <a:ext cx="3600842" cy="4096602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6" y="1488735"/>
            <a:ext cx="7466270" cy="563777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/>
            </a:lvl3pPr>
            <a:lvl4pPr marL="198482" indent="-198482">
              <a:buFont typeface="Arial" panose="020B0604020202020204" pitchFamily="34" charset="0"/>
              <a:buChar char="•"/>
              <a:defRPr/>
            </a:lvl4pPr>
            <a:lvl5pPr marL="198482" indent="-198482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GB" dirty="0"/>
              <a:t>Second level</a:t>
            </a:r>
          </a:p>
          <a:p>
            <a:pPr lvl="1"/>
            <a:r>
              <a:rPr lang="en-GB" dirty="0"/>
              <a:t>Third level</a:t>
            </a:r>
          </a:p>
          <a:p>
            <a:pPr lvl="1"/>
            <a:r>
              <a:rPr lang="en-GB" dirty="0"/>
              <a:t>Fourth level</a:t>
            </a:r>
          </a:p>
          <a:p>
            <a:pPr lvl="1"/>
            <a:r>
              <a:rPr lang="en-GB" dirty="0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4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/>
        </p:nvSpPr>
        <p:spPr>
          <a:xfrm>
            <a:off x="424315" y="5230930"/>
            <a:ext cx="4561903" cy="1906359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1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/>
        </p:nvSpPr>
        <p:spPr>
          <a:xfrm>
            <a:off x="424315" y="4967748"/>
            <a:ext cx="4765277" cy="2166553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43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0"/>
            <a:ext cx="4488517" cy="7562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/>
        </p:nvGrpSpPr>
        <p:grpSpPr>
          <a:xfrm>
            <a:off x="-620512" y="4842382"/>
            <a:ext cx="5887178" cy="2401663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488517" cy="7562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/>
        </p:nvSpPr>
        <p:spPr>
          <a:xfrm>
            <a:off x="-92793" y="4773463"/>
            <a:ext cx="5114364" cy="2198764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54624" y="1488735"/>
            <a:ext cx="7466271" cy="5645568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2" indent="-198482">
              <a:lnSpc>
                <a:spcPct val="100000"/>
              </a:lnSpc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2pPr>
            <a:lvl3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3pPr>
            <a:lvl4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4pPr>
            <a:lvl5pPr marL="198482" indent="-198482"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488734"/>
            <a:ext cx="3797522" cy="303484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71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4315" y="3685817"/>
            <a:ext cx="6196420" cy="2101699"/>
          </a:xfrm>
        </p:spPr>
        <p:txBody>
          <a:bodyPr anchor="t" anchorCtr="0">
            <a:noAutofit/>
          </a:bodyPr>
          <a:lstStyle>
            <a:lvl1pPr algn="l">
              <a:lnSpc>
                <a:spcPts val="6616"/>
              </a:lnSpc>
              <a:defRPr sz="4411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/>
        </p:nvSpPr>
        <p:spPr>
          <a:xfrm>
            <a:off x="0" y="2"/>
            <a:ext cx="13021226" cy="5136502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135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015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/>
        </p:nvSpPr>
        <p:spPr>
          <a:xfrm>
            <a:off x="838852" y="4686392"/>
            <a:ext cx="4412724" cy="2164818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97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/>
        </p:nvSpPr>
        <p:spPr>
          <a:xfrm>
            <a:off x="587404" y="4474967"/>
            <a:ext cx="4790412" cy="23501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/>
        </p:nvSpPr>
        <p:spPr>
          <a:xfrm>
            <a:off x="1" y="5478865"/>
            <a:ext cx="814397" cy="3649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999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/>
        </p:nvSpPr>
        <p:spPr>
          <a:xfrm>
            <a:off x="1363933" y="4568336"/>
            <a:ext cx="3873835" cy="4407180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7797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/>
        </p:nvSpPr>
        <p:spPr>
          <a:xfrm>
            <a:off x="929837" y="4887212"/>
            <a:ext cx="4561903" cy="1906359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141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/>
        </p:nvSpPr>
        <p:spPr>
          <a:xfrm>
            <a:off x="587404" y="4566743"/>
            <a:ext cx="4765277" cy="2166553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8930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/>
        </p:nvGrpSpPr>
        <p:grpSpPr>
          <a:xfrm>
            <a:off x="-832166" y="4536340"/>
            <a:ext cx="6393226" cy="2608104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985" dirty="0">
                <a:latin typeface="Montserrat" panose="00000500000000000000" pitchFamily="2" charset="0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8345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/>
        </p:nvSpPr>
        <p:spPr>
          <a:xfrm>
            <a:off x="-588198" y="4522849"/>
            <a:ext cx="5844940" cy="248154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4316" y="1391191"/>
            <a:ext cx="4295278" cy="289631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36038" y="1391191"/>
            <a:ext cx="6994282" cy="575325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98486" marR="0" indent="-198486" algn="l" defTabSz="1008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323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985">
                <a:latin typeface="Montserrat" panose="00000500000000000000" pitchFamily="2" charset="0"/>
              </a:defRPr>
            </a:lvl2pPr>
            <a:lvl3pPr marL="198486" indent="-198486">
              <a:buFont typeface="Arial" panose="020B0604020202020204" pitchFamily="34" charset="0"/>
              <a:buChar char="•"/>
              <a:defRPr sz="1985">
                <a:latin typeface="Montserrat" panose="00000500000000000000" pitchFamily="2" charset="0"/>
              </a:defRPr>
            </a:lvl3pPr>
            <a:lvl4pPr marL="198486" indent="-198486">
              <a:buFont typeface="Arial" panose="020B0604020202020204" pitchFamily="34" charset="0"/>
              <a:buChar char="•"/>
              <a:defRPr/>
            </a:lvl4pPr>
            <a:lvl5pPr marL="198486" indent="-19848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932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70" y="1265517"/>
            <a:ext cx="7258539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/>
        </p:nvSpPr>
        <p:spPr>
          <a:xfrm>
            <a:off x="2670936" y="5481712"/>
            <a:ext cx="3911089" cy="1918723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995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69" y="1265517"/>
            <a:ext cx="7017738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/>
        </p:nvSpPr>
        <p:spPr>
          <a:xfrm>
            <a:off x="1972885" y="5393172"/>
            <a:ext cx="4939057" cy="2423029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490" dirty="0">
              <a:latin typeface="Montserrat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/>
        </p:nvSpPr>
        <p:spPr>
          <a:xfrm>
            <a:off x="0" y="6431844"/>
            <a:ext cx="3360738" cy="3736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4310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3808" y="1"/>
            <a:ext cx="5760729" cy="7562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25269" y="1265517"/>
            <a:ext cx="6944971" cy="57373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97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12843" y="7180927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38" b="1" i="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0" y="83497"/>
            <a:ext cx="1201017" cy="892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5" dirty="0">
              <a:latin typeface="Montserrat" panose="00000500000000000000" pitchFamily="2" charset="0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/>
        </p:nvSpPr>
        <p:spPr>
          <a:xfrm>
            <a:off x="3287246" y="5324988"/>
            <a:ext cx="3435023" cy="3907952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985" dirty="0">
              <a:latin typeface="Montserrat" panose="00000500000000000000" pitchFamily="2" charset="0"/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390" y="2087157"/>
            <a:ext cx="6774631" cy="3024769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985" b="0">
                <a:latin typeface="Montserrat" panose="00000500000000000000" pitchFamily="2" charset="0"/>
              </a:defRPr>
            </a:lvl1pPr>
            <a:lvl2pPr marL="189058" indent="-189058">
              <a:lnSpc>
                <a:spcPct val="100000"/>
              </a:lnSpc>
              <a:buFont typeface="Arial" panose="020B0604020202020204" pitchFamily="34" charset="0"/>
              <a:buChar char="•"/>
              <a:defRPr sz="1985" b="0">
                <a:latin typeface="Montserrat" panose="00000500000000000000" pitchFamily="2" charset="0"/>
              </a:defRPr>
            </a:lvl2pPr>
            <a:lvl3pPr>
              <a:lnSpc>
                <a:spcPct val="100000"/>
              </a:lnSpc>
              <a:defRPr sz="1985" b="0"/>
            </a:lvl3pPr>
            <a:lvl4pPr>
              <a:lnSpc>
                <a:spcPct val="100000"/>
              </a:lnSpc>
              <a:defRPr sz="1985" b="0"/>
            </a:lvl4pPr>
            <a:lvl5pPr>
              <a:lnSpc>
                <a:spcPct val="100000"/>
              </a:lnSpc>
              <a:defRPr sz="1985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1640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0.xml"/><Relationship Id="rId3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68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5" Type="http://schemas.openxmlformats.org/officeDocument/2006/relationships/slideLayout" Target="../slideLayouts/slideLayout59.xml"/><Relationship Id="rId33" Type="http://schemas.openxmlformats.org/officeDocument/2006/relationships/slideLayout" Target="../slideLayouts/slideLayout67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54.xml"/><Relationship Id="rId29" Type="http://schemas.openxmlformats.org/officeDocument/2006/relationships/slideLayout" Target="../slideLayouts/slideLayout6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58.xml"/><Relationship Id="rId32" Type="http://schemas.openxmlformats.org/officeDocument/2006/relationships/slideLayout" Target="../slideLayouts/slideLayout66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23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2.xml"/><Relationship Id="rId36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65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61.xml"/><Relationship Id="rId30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slideLayout" Target="../slideLayouts/slideLayout120.xml"/><Relationship Id="rId18" Type="http://schemas.openxmlformats.org/officeDocument/2006/relationships/slideLayout" Target="../slideLayouts/slideLayout125.xml"/><Relationship Id="rId26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0.xml"/><Relationship Id="rId21" Type="http://schemas.openxmlformats.org/officeDocument/2006/relationships/slideLayout" Target="../slideLayouts/slideLayout128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17" Type="http://schemas.openxmlformats.org/officeDocument/2006/relationships/slideLayout" Target="../slideLayouts/slideLayout124.xml"/><Relationship Id="rId25" Type="http://schemas.openxmlformats.org/officeDocument/2006/relationships/slideLayout" Target="../slideLayouts/slideLayout132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9.xml"/><Relationship Id="rId16" Type="http://schemas.openxmlformats.org/officeDocument/2006/relationships/slideLayout" Target="../slideLayouts/slideLayout123.xml"/><Relationship Id="rId20" Type="http://schemas.openxmlformats.org/officeDocument/2006/relationships/slideLayout" Target="../slideLayouts/slideLayout127.xml"/><Relationship Id="rId29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24" Type="http://schemas.openxmlformats.org/officeDocument/2006/relationships/slideLayout" Target="../slideLayouts/slideLayout131.xml"/><Relationship Id="rId32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0.xml"/><Relationship Id="rId28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121.xml"/><Relationship Id="rId22" Type="http://schemas.openxmlformats.org/officeDocument/2006/relationships/slideLayout" Target="../slideLayouts/slideLayout129.xml"/><Relationship Id="rId27" Type="http://schemas.openxmlformats.org/officeDocument/2006/relationships/slideLayout" Target="../slideLayouts/slideLayout134.xml"/><Relationship Id="rId30" Type="http://schemas.openxmlformats.org/officeDocument/2006/relationships/slideLayout" Target="../slideLayouts/slideLayout1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2.xml"/><Relationship Id="rId7" Type="http://schemas.openxmlformats.org/officeDocument/2006/relationships/slideLayout" Target="../slideLayouts/slideLayout146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45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43.xml"/><Relationship Id="rId9" Type="http://schemas.openxmlformats.org/officeDocument/2006/relationships/slideLayout" Target="../slideLayouts/slideLayout1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14" y="407166"/>
            <a:ext cx="12611882" cy="758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49" y="1296221"/>
            <a:ext cx="12610446" cy="58482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59527" y="7261504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3" b="1" i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B6F15528-21DE-4FAA-801E-634DDDAF4B2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1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691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</p:sldLayoutIdLst>
  <p:txStyles>
    <p:titleStyle>
      <a:lvl1pPr algn="l" defTabSz="1008284" rtl="0" eaLnBrk="1" latinLnBrk="0" hangingPunct="1">
        <a:lnSpc>
          <a:spcPct val="100000"/>
        </a:lnSpc>
        <a:spcBef>
          <a:spcPct val="0"/>
        </a:spcBef>
        <a:buNone/>
        <a:defRPr sz="4411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15000"/>
        <a:buFontTx/>
        <a:buNone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36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36"/>
        </a:buBlip>
        <a:tabLst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36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36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772780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922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063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206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42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284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426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567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709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851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993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135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14" y="407166"/>
            <a:ext cx="12611882" cy="758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49" y="1296221"/>
            <a:ext cx="12610446" cy="58482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59527" y="7261504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3" b="1" i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35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817" r:id="rId35"/>
    <p:sldLayoutId id="2147483818" r:id="rId36"/>
  </p:sldLayoutIdLst>
  <p:hf hdr="0" dt="0"/>
  <p:txStyles>
    <p:titleStyle>
      <a:lvl1pPr algn="l" defTabSz="1008284" rtl="0" eaLnBrk="1" latinLnBrk="0" hangingPunct="1">
        <a:lnSpc>
          <a:spcPct val="100000"/>
        </a:lnSpc>
        <a:spcBef>
          <a:spcPct val="0"/>
        </a:spcBef>
        <a:buNone/>
        <a:defRPr sz="4411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15000"/>
        <a:buFontTx/>
        <a:buNone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38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38"/>
        </a:buBlip>
        <a:tabLst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38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38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772780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922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063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206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42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284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426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567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709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851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993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135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14" y="407166"/>
            <a:ext cx="12611882" cy="758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49" y="1296221"/>
            <a:ext cx="12610446" cy="58482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59527" y="7261504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3" b="1" i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  <p:sldLayoutId id="2147483755" r:id="rId19"/>
    <p:sldLayoutId id="2147483756" r:id="rId20"/>
    <p:sldLayoutId id="2147483757" r:id="rId21"/>
    <p:sldLayoutId id="2147483758" r:id="rId22"/>
    <p:sldLayoutId id="2147483759" r:id="rId23"/>
    <p:sldLayoutId id="2147483760" r:id="rId24"/>
    <p:sldLayoutId id="2147483761" r:id="rId25"/>
    <p:sldLayoutId id="2147483762" r:id="rId26"/>
    <p:sldLayoutId id="2147483763" r:id="rId27"/>
    <p:sldLayoutId id="2147483764" r:id="rId28"/>
    <p:sldLayoutId id="2147483765" r:id="rId29"/>
    <p:sldLayoutId id="2147483766" r:id="rId30"/>
    <p:sldLayoutId id="2147483767" r:id="rId31"/>
    <p:sldLayoutId id="2147483768" r:id="rId32"/>
    <p:sldLayoutId id="2147483769" r:id="rId33"/>
    <p:sldLayoutId id="2147483770" r:id="rId34"/>
    <p:sldLayoutId id="2147483771" r:id="rId35"/>
    <p:sldLayoutId id="2147483772" r:id="rId36"/>
    <p:sldLayoutId id="2147483773" r:id="rId37"/>
  </p:sldLayoutIdLst>
  <p:hf hdr="0" dt="0"/>
  <p:txStyles>
    <p:titleStyle>
      <a:lvl1pPr algn="l" defTabSz="1008284" rtl="0" eaLnBrk="1" latinLnBrk="0" hangingPunct="1">
        <a:lnSpc>
          <a:spcPct val="100000"/>
        </a:lnSpc>
        <a:spcBef>
          <a:spcPct val="0"/>
        </a:spcBef>
        <a:buNone/>
        <a:defRPr sz="4411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15000"/>
        <a:buFontTx/>
        <a:buNone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39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39"/>
        </a:buBlip>
        <a:tabLst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39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39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772780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922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063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206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42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284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426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567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709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851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993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135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14" y="407166"/>
            <a:ext cx="12611882" cy="758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49" y="1296221"/>
            <a:ext cx="12610446" cy="58482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59527" y="7261504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3" b="1" i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33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  <p:sldLayoutId id="2147483793" r:id="rId19"/>
    <p:sldLayoutId id="2147483794" r:id="rId20"/>
    <p:sldLayoutId id="2147483795" r:id="rId21"/>
    <p:sldLayoutId id="2147483796" r:id="rId22"/>
    <p:sldLayoutId id="2147483797" r:id="rId23"/>
    <p:sldLayoutId id="2147483798" r:id="rId24"/>
    <p:sldLayoutId id="2147483799" r:id="rId25"/>
    <p:sldLayoutId id="2147483800" r:id="rId26"/>
    <p:sldLayoutId id="2147483801" r:id="rId27"/>
    <p:sldLayoutId id="2147483802" r:id="rId28"/>
    <p:sldLayoutId id="2147483803" r:id="rId29"/>
    <p:sldLayoutId id="2147483804" r:id="rId30"/>
    <p:sldLayoutId id="2147483805" r:id="rId31"/>
    <p:sldLayoutId id="2147483806" r:id="rId32"/>
  </p:sldLayoutIdLst>
  <p:hf hdr="0" dt="0"/>
  <p:txStyles>
    <p:titleStyle>
      <a:lvl1pPr algn="l" defTabSz="1008284" rtl="0" eaLnBrk="1" latinLnBrk="0" hangingPunct="1">
        <a:lnSpc>
          <a:spcPct val="100000"/>
        </a:lnSpc>
        <a:spcBef>
          <a:spcPct val="0"/>
        </a:spcBef>
        <a:buNone/>
        <a:defRPr sz="4411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15000"/>
        <a:buFontTx/>
        <a:buNone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34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34"/>
        </a:buBlip>
        <a:tabLst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34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34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772780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922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063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206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42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284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426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567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709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851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993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135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638" y="407166"/>
            <a:ext cx="11684257" cy="7582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49" y="1296221"/>
            <a:ext cx="12610446" cy="58482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459527" y="7261504"/>
            <a:ext cx="866179" cy="198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3" b="1" i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451" y="416657"/>
            <a:ext cx="814397" cy="57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9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</p:sldLayoutIdLst>
  <p:hf hdr="0" dt="0"/>
  <p:txStyles>
    <p:titleStyle>
      <a:lvl1pPr algn="l" defTabSz="1008284" rtl="0" eaLnBrk="1" latinLnBrk="0" hangingPunct="1">
        <a:lnSpc>
          <a:spcPct val="100000"/>
        </a:lnSpc>
        <a:spcBef>
          <a:spcPct val="0"/>
        </a:spcBef>
        <a:buNone/>
        <a:defRPr sz="4411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15000"/>
        <a:buFontTx/>
        <a:buNone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13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13"/>
        </a:buBlip>
        <a:tabLst/>
        <a:defRPr sz="1985" b="0" i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0000"/>
        <a:buFontTx/>
        <a:buBlip>
          <a:blip r:embed="rId13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392110" indent="-294082" algn="l" defTabSz="1008284" rtl="0" eaLnBrk="1" latinLnBrk="0" hangingPunct="1">
        <a:lnSpc>
          <a:spcPct val="100000"/>
        </a:lnSpc>
        <a:spcBef>
          <a:spcPts val="0"/>
        </a:spcBef>
        <a:spcAft>
          <a:spcPts val="718"/>
        </a:spcAft>
        <a:buSzPct val="125000"/>
        <a:buFontTx/>
        <a:buBlip>
          <a:blip r:embed="rId13"/>
        </a:buBlip>
        <a:tabLst/>
        <a:defRPr sz="1985" b="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772780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922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063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206" indent="-252071" algn="l" defTabSz="1008284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42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284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426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567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709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851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993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135" algn="l" defTabSz="1008284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4315" y="2561451"/>
            <a:ext cx="7273705" cy="2681388"/>
          </a:xfrm>
        </p:spPr>
        <p:txBody>
          <a:bodyPr vert="horz" lIns="0" tIns="95885" rIns="0" bIns="0" rtlCol="0" anchor="b">
            <a:normAutofit/>
          </a:bodyPr>
          <a:lstStyle/>
          <a:p>
            <a:pPr marL="12700" marR="5080">
              <a:spcBef>
                <a:spcPts val="755"/>
              </a:spcBef>
            </a:pPr>
            <a:r>
              <a:rPr lang="en-GB" sz="5200" dirty="0"/>
              <a:t>Data</a:t>
            </a:r>
            <a:r>
              <a:rPr lang="en-GB" sz="5200" spc="-190" dirty="0"/>
              <a:t> </a:t>
            </a:r>
            <a:r>
              <a:rPr lang="en-GB" sz="5200" dirty="0"/>
              <a:t>Lifecycle</a:t>
            </a:r>
            <a:r>
              <a:rPr lang="en-GB" sz="5200" spc="-204" dirty="0"/>
              <a:t> </a:t>
            </a:r>
            <a:r>
              <a:rPr lang="en-GB" sz="5200" spc="-25" dirty="0"/>
              <a:t>and </a:t>
            </a:r>
            <a:r>
              <a:rPr lang="en-GB" sz="5200" dirty="0"/>
              <a:t>Data</a:t>
            </a:r>
            <a:r>
              <a:rPr lang="en-GB" sz="5200" spc="-135" dirty="0"/>
              <a:t> </a:t>
            </a:r>
            <a:r>
              <a:rPr lang="en-GB" sz="5200" spc="-10" dirty="0"/>
              <a:t>Analytics Lifecycle</a:t>
            </a:r>
            <a:endParaRPr lang="en-GB" sz="5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4CBD0B-925C-BD65-640E-A03F0673C4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890" y="6361898"/>
            <a:ext cx="7283130" cy="78254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3BE5FC-4E21-EC97-DA05-5A70962B0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7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CCB0CB-8877-6FEF-ED11-854A29669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3: Usage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>
              <a:spcBef>
                <a:spcPts val="65"/>
              </a:spcBef>
            </a:pP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233679"/>
            <a:endParaRPr lang="en-GB" sz="2000" dirty="0">
              <a:solidFill>
                <a:srgbClr val="003F50"/>
              </a:solidFill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Any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processing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Analytics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Lifecycle</a:t>
            </a:r>
            <a:r>
              <a:rPr lang="en-GB" sz="200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(DALC)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7" name="object 7"/>
          <p:cNvSpPr txBox="1"/>
          <p:nvPr/>
        </p:nvSpPr>
        <p:spPr>
          <a:xfrm>
            <a:off x="6036038" y="1876425"/>
            <a:ext cx="5691505" cy="629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7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active</a:t>
            </a:r>
            <a:r>
              <a:rPr sz="1950" b="1" spc="4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life</a:t>
            </a:r>
            <a:r>
              <a:rPr sz="1950" b="1" spc="3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of</a:t>
            </a:r>
            <a:r>
              <a:rPr sz="1950" b="1" spc="6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8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2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data</a:t>
            </a:r>
            <a:endParaRPr sz="1950" dirty="0">
              <a:latin typeface="Montserrat" panose="00000500000000000000" pitchFamily="2" charset="0"/>
              <a:cs typeface="Montserrat"/>
            </a:endParaRPr>
          </a:p>
          <a:p>
            <a:pPr marL="12700">
              <a:spcBef>
                <a:spcPts val="35"/>
              </a:spcBef>
            </a:pPr>
            <a:r>
              <a:rPr sz="1950" b="1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95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950" b="1" spc="85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Analytics</a:t>
            </a:r>
            <a:r>
              <a:rPr sz="1950" b="1" spc="80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Lifecycle</a:t>
            </a:r>
            <a:r>
              <a:rPr sz="1950" b="1" spc="35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(DALC)</a:t>
            </a:r>
            <a:r>
              <a:rPr sz="1950" b="1" spc="105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sz="1950" b="1" spc="75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20" dirty="0">
                <a:solidFill>
                  <a:srgbClr val="FF0000"/>
                </a:solidFill>
                <a:latin typeface="Montserrat" panose="00000500000000000000" pitchFamily="2" charset="0"/>
                <a:cs typeface="Montserrat"/>
              </a:rPr>
              <a:t>here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4315" y="3685817"/>
            <a:ext cx="6196420" cy="2101699"/>
          </a:xfrm>
        </p:spPr>
        <p:txBody>
          <a:bodyPr vert="horz" lIns="0" tIns="12065" rIns="0" bIns="0" rtlCol="0" anchor="t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GB" dirty="0"/>
              <a:t>Phase</a:t>
            </a:r>
            <a:r>
              <a:rPr lang="en-GB" spc="-70" dirty="0"/>
              <a:t> </a:t>
            </a:r>
            <a:r>
              <a:rPr lang="en-GB" dirty="0"/>
              <a:t>4</a:t>
            </a:r>
            <a:r>
              <a:rPr lang="en-GB" spc="-25" dirty="0"/>
              <a:t> </a:t>
            </a:r>
            <a:r>
              <a:rPr lang="en-GB" dirty="0"/>
              <a:t>–</a:t>
            </a:r>
            <a:r>
              <a:rPr lang="en-GB" spc="-75" dirty="0"/>
              <a:t> </a:t>
            </a:r>
            <a:r>
              <a:rPr lang="en-GB" spc="-10" dirty="0"/>
              <a:t>Archival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890DB9-A42C-DEB9-1BB2-0C1FCD86C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7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5DEE70-0EF4-42A9-928E-EEF4C37C8F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4: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Archival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>
              <a:spcBef>
                <a:spcPts val="65"/>
              </a:spcBef>
            </a:pP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not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used</a:t>
            </a:r>
            <a:r>
              <a:rPr lang="en-GB" sz="20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in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day-to-day</a:t>
            </a:r>
            <a:r>
              <a:rPr lang="en-GB" sz="2000" spc="1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activities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of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organisation.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04825" marR="70485" indent="-342900">
              <a:lnSpc>
                <a:spcPct val="1018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lang="en-GB" sz="20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copied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to</a:t>
            </a:r>
            <a:r>
              <a:rPr lang="en-GB" sz="2000" spc="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storage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in</a:t>
            </a:r>
            <a:r>
              <a:rPr lang="en-GB" sz="20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case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it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needed</a:t>
            </a:r>
            <a:r>
              <a:rPr lang="en-GB" sz="2000" spc="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for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analytical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or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auditing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purposes,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removed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from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production environment.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7" name="object 7"/>
          <p:cNvSpPr txBox="1"/>
          <p:nvPr/>
        </p:nvSpPr>
        <p:spPr>
          <a:xfrm>
            <a:off x="6036038" y="1876425"/>
            <a:ext cx="45123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950" b="1" spc="6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sz="1950" b="1" spc="3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not</a:t>
            </a:r>
            <a:r>
              <a:rPr sz="1950" b="1" spc="5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in</a:t>
            </a:r>
            <a:r>
              <a:rPr sz="1950" b="1" spc="6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active</a:t>
            </a:r>
            <a:r>
              <a:rPr sz="1950" b="1" spc="4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use</a:t>
            </a:r>
            <a:r>
              <a:rPr sz="1950" b="1" spc="6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any</a:t>
            </a:r>
            <a:r>
              <a:rPr sz="1950" b="1" spc="6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2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more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2574797"/>
            <a:ext cx="6205275" cy="2016761"/>
          </a:xfrm>
        </p:spPr>
        <p:txBody>
          <a:bodyPr vert="horz" lIns="0" tIns="12065" rIns="0" bIns="0" rtlCol="0" anchor="b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GB" dirty="0"/>
              <a:t>Phase</a:t>
            </a:r>
            <a:r>
              <a:rPr lang="en-GB" spc="-70" dirty="0"/>
              <a:t> </a:t>
            </a:r>
            <a:r>
              <a:rPr lang="en-GB" dirty="0"/>
              <a:t>5</a:t>
            </a:r>
            <a:r>
              <a:rPr lang="en-GB" spc="-25" dirty="0"/>
              <a:t> </a:t>
            </a:r>
            <a:r>
              <a:rPr lang="en-GB" dirty="0"/>
              <a:t>–</a:t>
            </a:r>
            <a:r>
              <a:rPr lang="en-GB" spc="-75" dirty="0"/>
              <a:t> </a:t>
            </a:r>
            <a:r>
              <a:rPr lang="en-GB" spc="-10" dirty="0"/>
              <a:t>Destruction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93FFA4-A85A-2BBE-AE51-D9969879A6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5: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Destruction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>
              <a:spcBef>
                <a:spcPts val="65"/>
              </a:spcBef>
            </a:pP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obsolete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no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longer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needed.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04825" marR="5080" indent="-342900">
              <a:lnSpc>
                <a:spcPct val="102000"/>
              </a:lnSpc>
              <a:spcBef>
                <a:spcPts val="54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Every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copy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of</a:t>
            </a:r>
            <a:r>
              <a:rPr lang="en-GB" sz="2000" spc="7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</a:t>
            </a:r>
            <a:r>
              <a:rPr lang="en-GB" sz="2000" spc="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item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destroyed.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It</a:t>
            </a:r>
            <a:r>
              <a:rPr lang="en-GB" sz="20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typically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done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from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</a:t>
            </a:r>
            <a:r>
              <a:rPr lang="en-GB" sz="2000" spc="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archive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storage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location.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AE6E80-2237-C6E1-1F3B-3C7680FD30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7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7" name="object 7"/>
          <p:cNvSpPr txBox="1"/>
          <p:nvPr/>
        </p:nvSpPr>
        <p:spPr>
          <a:xfrm>
            <a:off x="6036038" y="1876425"/>
            <a:ext cx="51384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950" b="1" spc="7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sz="1950" b="1" spc="4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obsolete</a:t>
            </a:r>
            <a:r>
              <a:rPr sz="1950" b="1" spc="6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1950" b="1" spc="8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no</a:t>
            </a:r>
            <a:r>
              <a:rPr sz="1950" b="1" spc="5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longer</a:t>
            </a:r>
            <a:r>
              <a:rPr sz="1950" b="1" spc="8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1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needed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/>
        <p:txBody>
          <a:bodyPr vert="horz" lIns="0" tIns="95885" rIns="0" bIns="0" rtlCol="0" anchor="b">
            <a:normAutofit fontScale="90000"/>
          </a:bodyPr>
          <a:lstStyle/>
          <a:p>
            <a:pPr marL="12700" marR="5080">
              <a:spcBef>
                <a:spcPts val="755"/>
              </a:spcBef>
            </a:pPr>
            <a:r>
              <a:rPr lang="en-GB" sz="4100" dirty="0"/>
              <a:t>(2)</a:t>
            </a:r>
            <a:r>
              <a:rPr lang="en-GB" sz="4100" spc="-120" dirty="0"/>
              <a:t> </a:t>
            </a:r>
            <a:r>
              <a:rPr lang="en-GB" sz="4100" dirty="0"/>
              <a:t>Data</a:t>
            </a:r>
            <a:r>
              <a:rPr lang="en-GB" sz="4100" spc="-70" dirty="0"/>
              <a:t> </a:t>
            </a:r>
            <a:r>
              <a:rPr lang="en-GB" sz="4100" spc="-10" dirty="0"/>
              <a:t>Analytics Lifecycle</a:t>
            </a:r>
            <a:endParaRPr lang="en-GB" sz="4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6785" y="2124455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46785" y="2852927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6785" y="3582923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6785" y="4311396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6785" y="5039867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46785" y="5769864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370" y="4236558"/>
            <a:ext cx="2328503" cy="21943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469" y="352425"/>
            <a:ext cx="665127" cy="49954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16869" y="2049235"/>
            <a:ext cx="1606263" cy="8027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459"/>
              </a:spcBef>
            </a:pPr>
            <a:r>
              <a:rPr sz="2650" b="1" spc="-10" dirty="0"/>
              <a:t>LESSON </a:t>
            </a:r>
            <a:r>
              <a:rPr sz="2650" b="1" spc="-25" dirty="0"/>
              <a:t>AGENDA</a:t>
            </a:r>
            <a:endParaRPr sz="2650" dirty="0"/>
          </a:p>
        </p:txBody>
      </p:sp>
      <p:sp>
        <p:nvSpPr>
          <p:cNvPr id="11" name="object 11"/>
          <p:cNvSpPr txBox="1"/>
          <p:nvPr/>
        </p:nvSpPr>
        <p:spPr>
          <a:xfrm>
            <a:off x="4395664" y="2247410"/>
            <a:ext cx="14097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1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2718" y="2303767"/>
            <a:ext cx="944244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Discovery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5664" y="2975975"/>
            <a:ext cx="19939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2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2718" y="3032270"/>
            <a:ext cx="1650364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45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preparation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1841" y="3702775"/>
            <a:ext cx="20002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3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7253" y="3759260"/>
            <a:ext cx="152146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</a:t>
            </a:r>
            <a:r>
              <a:rPr sz="145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planning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1840" y="4425164"/>
            <a:ext cx="22860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4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7253" y="4481527"/>
            <a:ext cx="145923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</a:t>
            </a:r>
            <a:r>
              <a:rPr sz="145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building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5664" y="5158140"/>
            <a:ext cx="20066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5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2718" y="5214565"/>
            <a:ext cx="207772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Communicate</a:t>
            </a:r>
            <a:r>
              <a:rPr sz="1450" spc="2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results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5664" y="5891411"/>
            <a:ext cx="21336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6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32718" y="5950626"/>
            <a:ext cx="140589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Operationalise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73DFC72-07DE-2B4C-0BBC-B520335A0F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A3C86-5FAC-70BD-EAFD-8B476F32D0D5}"/>
              </a:ext>
            </a:extLst>
          </p:cNvPr>
          <p:cNvGrpSpPr/>
          <p:nvPr/>
        </p:nvGrpSpPr>
        <p:grpSpPr>
          <a:xfrm>
            <a:off x="3534061" y="1399413"/>
            <a:ext cx="5946647" cy="5668264"/>
            <a:chOff x="3534061" y="1399413"/>
            <a:chExt cx="5946647" cy="5668264"/>
          </a:xfrm>
        </p:grpSpPr>
        <p:grpSp>
          <p:nvGrpSpPr>
            <p:cNvPr id="3" name="object 3"/>
            <p:cNvGrpSpPr/>
            <p:nvPr/>
          </p:nvGrpSpPr>
          <p:grpSpPr>
            <a:xfrm>
              <a:off x="5547264" y="1399413"/>
              <a:ext cx="1920239" cy="1018540"/>
              <a:chOff x="4615433" y="1224534"/>
              <a:chExt cx="1920239" cy="101854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631435" y="1240536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5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631435" y="1240536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5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5948335" y="1739560"/>
              <a:ext cx="1116965" cy="29464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Discovery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591711" y="2160651"/>
              <a:ext cx="421005" cy="303530"/>
            </a:xfrm>
            <a:custGeom>
              <a:avLst/>
              <a:gdLst/>
              <a:ahLst/>
              <a:cxnLst/>
              <a:rect l="l" t="t" r="r" b="b"/>
              <a:pathLst>
                <a:path w="421004" h="303530">
                  <a:moveTo>
                    <a:pt x="109728" y="91440"/>
                  </a:moveTo>
                  <a:lnTo>
                    <a:pt x="54864" y="57912"/>
                  </a:lnTo>
                  <a:lnTo>
                    <a:pt x="0" y="27432"/>
                  </a:lnTo>
                  <a:lnTo>
                    <a:pt x="16764" y="0"/>
                  </a:lnTo>
                  <a:lnTo>
                    <a:pt x="71628" y="30480"/>
                  </a:lnTo>
                  <a:lnTo>
                    <a:pt x="124968" y="64008"/>
                  </a:lnTo>
                  <a:lnTo>
                    <a:pt x="164393" y="89916"/>
                  </a:lnTo>
                  <a:lnTo>
                    <a:pt x="108204" y="89916"/>
                  </a:lnTo>
                  <a:lnTo>
                    <a:pt x="109728" y="91440"/>
                  </a:lnTo>
                  <a:close/>
                </a:path>
                <a:path w="421004" h="303530">
                  <a:moveTo>
                    <a:pt x="373289" y="261871"/>
                  </a:moveTo>
                  <a:lnTo>
                    <a:pt x="339717" y="255636"/>
                  </a:lnTo>
                  <a:lnTo>
                    <a:pt x="313840" y="234617"/>
                  </a:lnTo>
                  <a:lnTo>
                    <a:pt x="263652" y="196595"/>
                  </a:lnTo>
                  <a:lnTo>
                    <a:pt x="213359" y="160019"/>
                  </a:lnTo>
                  <a:lnTo>
                    <a:pt x="161544" y="124968"/>
                  </a:lnTo>
                  <a:lnTo>
                    <a:pt x="108204" y="89916"/>
                  </a:lnTo>
                  <a:lnTo>
                    <a:pt x="164393" y="89916"/>
                  </a:lnTo>
                  <a:lnTo>
                    <a:pt x="231647" y="134112"/>
                  </a:lnTo>
                  <a:lnTo>
                    <a:pt x="283464" y="170688"/>
                  </a:lnTo>
                  <a:lnTo>
                    <a:pt x="333756" y="210312"/>
                  </a:lnTo>
                  <a:lnTo>
                    <a:pt x="363670" y="234617"/>
                  </a:lnTo>
                  <a:lnTo>
                    <a:pt x="373289" y="261871"/>
                  </a:lnTo>
                  <a:close/>
                </a:path>
                <a:path w="421004" h="303530">
                  <a:moveTo>
                    <a:pt x="417504" y="294131"/>
                  </a:moveTo>
                  <a:lnTo>
                    <a:pt x="387096" y="294131"/>
                  </a:lnTo>
                  <a:lnTo>
                    <a:pt x="406908" y="271272"/>
                  </a:lnTo>
                  <a:lnTo>
                    <a:pt x="382524" y="249936"/>
                  </a:lnTo>
                  <a:lnTo>
                    <a:pt x="363670" y="234617"/>
                  </a:lnTo>
                  <a:lnTo>
                    <a:pt x="345948" y="184404"/>
                  </a:lnTo>
                  <a:lnTo>
                    <a:pt x="342900" y="176783"/>
                  </a:lnTo>
                  <a:lnTo>
                    <a:pt x="347472" y="167640"/>
                  </a:lnTo>
                  <a:lnTo>
                    <a:pt x="355092" y="164592"/>
                  </a:lnTo>
                  <a:lnTo>
                    <a:pt x="361854" y="163663"/>
                  </a:lnTo>
                  <a:lnTo>
                    <a:pt x="368046" y="165163"/>
                  </a:lnTo>
                  <a:lnTo>
                    <a:pt x="373094" y="168663"/>
                  </a:lnTo>
                  <a:lnTo>
                    <a:pt x="376427" y="173736"/>
                  </a:lnTo>
                  <a:lnTo>
                    <a:pt x="417504" y="294131"/>
                  </a:lnTo>
                  <a:close/>
                </a:path>
                <a:path w="421004" h="303530">
                  <a:moveTo>
                    <a:pt x="392379" y="288036"/>
                  </a:moveTo>
                  <a:lnTo>
                    <a:pt x="382524" y="288036"/>
                  </a:lnTo>
                  <a:lnTo>
                    <a:pt x="399288" y="266700"/>
                  </a:lnTo>
                  <a:lnTo>
                    <a:pt x="373289" y="261871"/>
                  </a:lnTo>
                  <a:lnTo>
                    <a:pt x="363670" y="234617"/>
                  </a:lnTo>
                  <a:lnTo>
                    <a:pt x="382524" y="249936"/>
                  </a:lnTo>
                  <a:lnTo>
                    <a:pt x="406908" y="271272"/>
                  </a:lnTo>
                  <a:lnTo>
                    <a:pt x="392379" y="288036"/>
                  </a:lnTo>
                  <a:close/>
                </a:path>
                <a:path w="421004" h="303530">
                  <a:moveTo>
                    <a:pt x="420624" y="303276"/>
                  </a:moveTo>
                  <a:lnTo>
                    <a:pt x="286512" y="278892"/>
                  </a:lnTo>
                  <a:lnTo>
                    <a:pt x="277368" y="277368"/>
                  </a:lnTo>
                  <a:lnTo>
                    <a:pt x="272795" y="268224"/>
                  </a:lnTo>
                  <a:lnTo>
                    <a:pt x="274320" y="260604"/>
                  </a:lnTo>
                  <a:lnTo>
                    <a:pt x="275844" y="251460"/>
                  </a:lnTo>
                  <a:lnTo>
                    <a:pt x="283464" y="245364"/>
                  </a:lnTo>
                  <a:lnTo>
                    <a:pt x="292607" y="246888"/>
                  </a:lnTo>
                  <a:lnTo>
                    <a:pt x="339717" y="255636"/>
                  </a:lnTo>
                  <a:lnTo>
                    <a:pt x="387096" y="294131"/>
                  </a:lnTo>
                  <a:lnTo>
                    <a:pt x="417504" y="294131"/>
                  </a:lnTo>
                  <a:lnTo>
                    <a:pt x="420624" y="303276"/>
                  </a:lnTo>
                  <a:close/>
                </a:path>
                <a:path w="421004" h="303530">
                  <a:moveTo>
                    <a:pt x="387096" y="294131"/>
                  </a:moveTo>
                  <a:lnTo>
                    <a:pt x="339717" y="255636"/>
                  </a:lnTo>
                  <a:lnTo>
                    <a:pt x="373289" y="261871"/>
                  </a:lnTo>
                  <a:lnTo>
                    <a:pt x="382524" y="288036"/>
                  </a:lnTo>
                  <a:lnTo>
                    <a:pt x="392379" y="288036"/>
                  </a:lnTo>
                  <a:lnTo>
                    <a:pt x="387096" y="294131"/>
                  </a:lnTo>
                  <a:close/>
                </a:path>
                <a:path w="421004" h="303530">
                  <a:moveTo>
                    <a:pt x="382524" y="288036"/>
                  </a:moveTo>
                  <a:lnTo>
                    <a:pt x="373289" y="261871"/>
                  </a:lnTo>
                  <a:lnTo>
                    <a:pt x="399288" y="266700"/>
                  </a:lnTo>
                  <a:lnTo>
                    <a:pt x="382524" y="288036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560469" y="2562225"/>
              <a:ext cx="1920239" cy="1018540"/>
              <a:chOff x="6628638" y="2387346"/>
              <a:chExt cx="1920239" cy="101854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6644640" y="2403348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644640" y="2403348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7841148" y="2778827"/>
              <a:ext cx="1355725" cy="54165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2700" marR="5080" indent="394335">
                <a:lnSpc>
                  <a:spcPts val="1939"/>
                </a:lnSpc>
                <a:spcBef>
                  <a:spcPts val="310"/>
                </a:spcBef>
              </a:pPr>
              <a:r>
                <a:rPr sz="1750" spc="-2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Data </a:t>
              </a: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preparation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747497" y="3821812"/>
              <a:ext cx="140970" cy="820419"/>
            </a:xfrm>
            <a:custGeom>
              <a:avLst/>
              <a:gdLst/>
              <a:ahLst/>
              <a:cxnLst/>
              <a:rect l="l" t="t" r="r" b="b"/>
              <a:pathLst>
                <a:path w="140970" h="820420">
                  <a:moveTo>
                    <a:pt x="43600" y="56388"/>
                  </a:moveTo>
                  <a:lnTo>
                    <a:pt x="34456" y="4572"/>
                  </a:lnTo>
                  <a:lnTo>
                    <a:pt x="66460" y="0"/>
                  </a:lnTo>
                  <a:lnTo>
                    <a:pt x="74080" y="50292"/>
                  </a:lnTo>
                  <a:lnTo>
                    <a:pt x="74753" y="54864"/>
                  </a:lnTo>
                  <a:lnTo>
                    <a:pt x="43600" y="54864"/>
                  </a:lnTo>
                  <a:lnTo>
                    <a:pt x="43600" y="56388"/>
                  </a:lnTo>
                  <a:close/>
                </a:path>
                <a:path w="140970" h="820420">
                  <a:moveTo>
                    <a:pt x="101512" y="463296"/>
                  </a:moveTo>
                  <a:lnTo>
                    <a:pt x="69508" y="463296"/>
                  </a:lnTo>
                  <a:lnTo>
                    <a:pt x="71032" y="411480"/>
                  </a:lnTo>
                  <a:lnTo>
                    <a:pt x="69508" y="359663"/>
                  </a:lnTo>
                  <a:lnTo>
                    <a:pt x="67984" y="309372"/>
                  </a:lnTo>
                  <a:lnTo>
                    <a:pt x="64936" y="259080"/>
                  </a:lnTo>
                  <a:lnTo>
                    <a:pt x="61888" y="207264"/>
                  </a:lnTo>
                  <a:lnTo>
                    <a:pt x="57316" y="156972"/>
                  </a:lnTo>
                  <a:lnTo>
                    <a:pt x="49696" y="106680"/>
                  </a:lnTo>
                  <a:lnTo>
                    <a:pt x="43600" y="54864"/>
                  </a:lnTo>
                  <a:lnTo>
                    <a:pt x="74753" y="54864"/>
                  </a:lnTo>
                  <a:lnTo>
                    <a:pt x="81700" y="102108"/>
                  </a:lnTo>
                  <a:lnTo>
                    <a:pt x="87796" y="153924"/>
                  </a:lnTo>
                  <a:lnTo>
                    <a:pt x="92368" y="205740"/>
                  </a:lnTo>
                  <a:lnTo>
                    <a:pt x="96940" y="256031"/>
                  </a:lnTo>
                  <a:lnTo>
                    <a:pt x="99988" y="307848"/>
                  </a:lnTo>
                  <a:lnTo>
                    <a:pt x="101512" y="359663"/>
                  </a:lnTo>
                  <a:lnTo>
                    <a:pt x="101512" y="463296"/>
                  </a:lnTo>
                  <a:close/>
                </a:path>
                <a:path w="140970" h="820420">
                  <a:moveTo>
                    <a:pt x="69508" y="361187"/>
                  </a:moveTo>
                  <a:lnTo>
                    <a:pt x="69463" y="359663"/>
                  </a:lnTo>
                  <a:lnTo>
                    <a:pt x="69508" y="361187"/>
                  </a:lnTo>
                  <a:close/>
                </a:path>
                <a:path w="140970" h="820420">
                  <a:moveTo>
                    <a:pt x="60337" y="759913"/>
                  </a:moveTo>
                  <a:lnTo>
                    <a:pt x="48387" y="727409"/>
                  </a:lnTo>
                  <a:lnTo>
                    <a:pt x="49696" y="716279"/>
                  </a:lnTo>
                  <a:lnTo>
                    <a:pt x="61888" y="615696"/>
                  </a:lnTo>
                  <a:lnTo>
                    <a:pt x="64936" y="563880"/>
                  </a:lnTo>
                  <a:lnTo>
                    <a:pt x="67984" y="513587"/>
                  </a:lnTo>
                  <a:lnTo>
                    <a:pt x="69508" y="461772"/>
                  </a:lnTo>
                  <a:lnTo>
                    <a:pt x="69508" y="463296"/>
                  </a:lnTo>
                  <a:lnTo>
                    <a:pt x="101512" y="463296"/>
                  </a:lnTo>
                  <a:lnTo>
                    <a:pt x="99988" y="515112"/>
                  </a:lnTo>
                  <a:lnTo>
                    <a:pt x="96940" y="566928"/>
                  </a:lnTo>
                  <a:lnTo>
                    <a:pt x="92368" y="618744"/>
                  </a:lnTo>
                  <a:lnTo>
                    <a:pt x="87796" y="669036"/>
                  </a:lnTo>
                  <a:lnTo>
                    <a:pt x="81700" y="720852"/>
                  </a:lnTo>
                  <a:lnTo>
                    <a:pt x="79362" y="736751"/>
                  </a:lnTo>
                  <a:lnTo>
                    <a:pt x="60337" y="759913"/>
                  </a:lnTo>
                  <a:close/>
                </a:path>
                <a:path w="140970" h="820420">
                  <a:moveTo>
                    <a:pt x="49696" y="819912"/>
                  </a:moveTo>
                  <a:lnTo>
                    <a:pt x="928" y="693420"/>
                  </a:lnTo>
                  <a:lnTo>
                    <a:pt x="0" y="686657"/>
                  </a:lnTo>
                  <a:lnTo>
                    <a:pt x="1500" y="680465"/>
                  </a:lnTo>
                  <a:lnTo>
                    <a:pt x="5000" y="675417"/>
                  </a:lnTo>
                  <a:lnTo>
                    <a:pt x="10072" y="672084"/>
                  </a:lnTo>
                  <a:lnTo>
                    <a:pt x="16835" y="671155"/>
                  </a:lnTo>
                  <a:lnTo>
                    <a:pt x="23026" y="672655"/>
                  </a:lnTo>
                  <a:lnTo>
                    <a:pt x="48387" y="727409"/>
                  </a:lnTo>
                  <a:lnTo>
                    <a:pt x="43779" y="766572"/>
                  </a:lnTo>
                  <a:lnTo>
                    <a:pt x="43600" y="766572"/>
                  </a:lnTo>
                  <a:lnTo>
                    <a:pt x="39028" y="787908"/>
                  </a:lnTo>
                  <a:lnTo>
                    <a:pt x="71032" y="792479"/>
                  </a:lnTo>
                  <a:lnTo>
                    <a:pt x="72691" y="792479"/>
                  </a:lnTo>
                  <a:lnTo>
                    <a:pt x="49696" y="819912"/>
                  </a:lnTo>
                  <a:close/>
                </a:path>
                <a:path w="140970" h="820420">
                  <a:moveTo>
                    <a:pt x="72691" y="792479"/>
                  </a:moveTo>
                  <a:lnTo>
                    <a:pt x="71032" y="792479"/>
                  </a:lnTo>
                  <a:lnTo>
                    <a:pt x="74080" y="772668"/>
                  </a:lnTo>
                  <a:lnTo>
                    <a:pt x="79362" y="736751"/>
                  </a:lnTo>
                  <a:lnTo>
                    <a:pt x="113704" y="694944"/>
                  </a:lnTo>
                  <a:lnTo>
                    <a:pt x="118276" y="688848"/>
                  </a:lnTo>
                  <a:lnTo>
                    <a:pt x="128944" y="687324"/>
                  </a:lnTo>
                  <a:lnTo>
                    <a:pt x="135040" y="693420"/>
                  </a:lnTo>
                  <a:lnTo>
                    <a:pt x="138707" y="698492"/>
                  </a:lnTo>
                  <a:lnTo>
                    <a:pt x="140374" y="704278"/>
                  </a:lnTo>
                  <a:lnTo>
                    <a:pt x="139755" y="710350"/>
                  </a:lnTo>
                  <a:lnTo>
                    <a:pt x="136564" y="716279"/>
                  </a:lnTo>
                  <a:lnTo>
                    <a:pt x="72691" y="792479"/>
                  </a:lnTo>
                  <a:close/>
                </a:path>
                <a:path w="140970" h="820420">
                  <a:moveTo>
                    <a:pt x="53615" y="768096"/>
                  </a:moveTo>
                  <a:lnTo>
                    <a:pt x="43600" y="768096"/>
                  </a:lnTo>
                  <a:lnTo>
                    <a:pt x="48387" y="727409"/>
                  </a:lnTo>
                  <a:lnTo>
                    <a:pt x="60337" y="759913"/>
                  </a:lnTo>
                  <a:lnTo>
                    <a:pt x="53615" y="768096"/>
                  </a:lnTo>
                  <a:close/>
                </a:path>
                <a:path w="140970" h="820420">
                  <a:moveTo>
                    <a:pt x="72204" y="784860"/>
                  </a:moveTo>
                  <a:lnTo>
                    <a:pt x="69508" y="784860"/>
                  </a:lnTo>
                  <a:lnTo>
                    <a:pt x="60337" y="759913"/>
                  </a:lnTo>
                  <a:lnTo>
                    <a:pt x="79362" y="736751"/>
                  </a:lnTo>
                  <a:lnTo>
                    <a:pt x="74080" y="772668"/>
                  </a:lnTo>
                  <a:lnTo>
                    <a:pt x="72204" y="784860"/>
                  </a:lnTo>
                  <a:close/>
                </a:path>
                <a:path w="140970" h="820420">
                  <a:moveTo>
                    <a:pt x="69508" y="784860"/>
                  </a:moveTo>
                  <a:lnTo>
                    <a:pt x="43600" y="780288"/>
                  </a:lnTo>
                  <a:lnTo>
                    <a:pt x="60337" y="759913"/>
                  </a:lnTo>
                  <a:lnTo>
                    <a:pt x="69508" y="784860"/>
                  </a:lnTo>
                  <a:close/>
                </a:path>
                <a:path w="140970" h="820420">
                  <a:moveTo>
                    <a:pt x="71032" y="792479"/>
                  </a:moveTo>
                  <a:lnTo>
                    <a:pt x="39028" y="787908"/>
                  </a:lnTo>
                  <a:lnTo>
                    <a:pt x="43600" y="766572"/>
                  </a:lnTo>
                  <a:lnTo>
                    <a:pt x="43600" y="768096"/>
                  </a:lnTo>
                  <a:lnTo>
                    <a:pt x="53615" y="768096"/>
                  </a:lnTo>
                  <a:lnTo>
                    <a:pt x="43600" y="780288"/>
                  </a:lnTo>
                  <a:lnTo>
                    <a:pt x="69508" y="784860"/>
                  </a:lnTo>
                  <a:lnTo>
                    <a:pt x="72204" y="784860"/>
                  </a:lnTo>
                  <a:lnTo>
                    <a:pt x="71032" y="792479"/>
                  </a:lnTo>
                  <a:close/>
                </a:path>
                <a:path w="140970" h="820420">
                  <a:moveTo>
                    <a:pt x="43600" y="768096"/>
                  </a:moveTo>
                  <a:lnTo>
                    <a:pt x="43600" y="766572"/>
                  </a:lnTo>
                  <a:lnTo>
                    <a:pt x="43779" y="766572"/>
                  </a:lnTo>
                  <a:lnTo>
                    <a:pt x="43600" y="768096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7560469" y="4886324"/>
              <a:ext cx="1920239" cy="1018540"/>
              <a:chOff x="6628638" y="4711445"/>
              <a:chExt cx="1920239" cy="101854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6644640" y="4727447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6644640" y="4727447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7998190" y="5102893"/>
              <a:ext cx="1043940" cy="54165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2700" marR="5080" indent="156210">
                <a:lnSpc>
                  <a:spcPts val="1939"/>
                </a:lnSpc>
                <a:spcBef>
                  <a:spcPts val="3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Model planning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599330" y="5990462"/>
              <a:ext cx="424180" cy="303530"/>
            </a:xfrm>
            <a:custGeom>
              <a:avLst/>
              <a:gdLst/>
              <a:ahLst/>
              <a:cxnLst/>
              <a:rect l="l" t="t" r="r" b="b"/>
              <a:pathLst>
                <a:path w="424179" h="303529">
                  <a:moveTo>
                    <a:pt x="156773" y="225552"/>
                  </a:moveTo>
                  <a:lnTo>
                    <a:pt x="100584" y="225552"/>
                  </a:lnTo>
                  <a:lnTo>
                    <a:pt x="153924" y="190500"/>
                  </a:lnTo>
                  <a:lnTo>
                    <a:pt x="205740" y="155448"/>
                  </a:lnTo>
                  <a:lnTo>
                    <a:pt x="257555" y="118872"/>
                  </a:lnTo>
                  <a:lnTo>
                    <a:pt x="256032" y="118872"/>
                  </a:lnTo>
                  <a:lnTo>
                    <a:pt x="306324" y="80772"/>
                  </a:lnTo>
                  <a:lnTo>
                    <a:pt x="355092" y="41148"/>
                  </a:lnTo>
                  <a:lnTo>
                    <a:pt x="403860" y="0"/>
                  </a:lnTo>
                  <a:lnTo>
                    <a:pt x="423672" y="24384"/>
                  </a:lnTo>
                  <a:lnTo>
                    <a:pt x="374904" y="65532"/>
                  </a:lnTo>
                  <a:lnTo>
                    <a:pt x="326136" y="105156"/>
                  </a:lnTo>
                  <a:lnTo>
                    <a:pt x="275844" y="144780"/>
                  </a:lnTo>
                  <a:lnTo>
                    <a:pt x="224028" y="181356"/>
                  </a:lnTo>
                  <a:lnTo>
                    <a:pt x="156773" y="225552"/>
                  </a:lnTo>
                  <a:close/>
                </a:path>
                <a:path w="424179" h="303529">
                  <a:moveTo>
                    <a:pt x="146303" y="303276"/>
                  </a:moveTo>
                  <a:lnTo>
                    <a:pt x="137160" y="303276"/>
                  </a:lnTo>
                  <a:lnTo>
                    <a:pt x="0" y="301752"/>
                  </a:lnTo>
                  <a:lnTo>
                    <a:pt x="68580" y="184403"/>
                  </a:lnTo>
                  <a:lnTo>
                    <a:pt x="72985" y="179593"/>
                  </a:lnTo>
                  <a:lnTo>
                    <a:pt x="78676" y="176784"/>
                  </a:lnTo>
                  <a:lnTo>
                    <a:pt x="84653" y="176260"/>
                  </a:lnTo>
                  <a:lnTo>
                    <a:pt x="89915" y="178308"/>
                  </a:lnTo>
                  <a:lnTo>
                    <a:pt x="70713" y="243213"/>
                  </a:lnTo>
                  <a:lnTo>
                    <a:pt x="19811" y="272796"/>
                  </a:lnTo>
                  <a:lnTo>
                    <a:pt x="35052" y="300227"/>
                  </a:lnTo>
                  <a:lnTo>
                    <a:pt x="149352" y="300227"/>
                  </a:lnTo>
                  <a:lnTo>
                    <a:pt x="146303" y="303276"/>
                  </a:lnTo>
                  <a:close/>
                </a:path>
                <a:path w="424179" h="303529">
                  <a:moveTo>
                    <a:pt x="46634" y="294132"/>
                  </a:moveTo>
                  <a:lnTo>
                    <a:pt x="41148" y="294132"/>
                  </a:lnTo>
                  <a:lnTo>
                    <a:pt x="70713" y="243213"/>
                  </a:lnTo>
                  <a:lnTo>
                    <a:pt x="102108" y="224027"/>
                  </a:lnTo>
                  <a:lnTo>
                    <a:pt x="100584" y="225552"/>
                  </a:lnTo>
                  <a:lnTo>
                    <a:pt x="156773" y="225552"/>
                  </a:lnTo>
                  <a:lnTo>
                    <a:pt x="117348" y="251460"/>
                  </a:lnTo>
                  <a:lnTo>
                    <a:pt x="64008" y="284988"/>
                  </a:lnTo>
                  <a:lnTo>
                    <a:pt x="46634" y="294132"/>
                  </a:lnTo>
                  <a:close/>
                </a:path>
                <a:path w="424179" h="303529">
                  <a:moveTo>
                    <a:pt x="35052" y="300227"/>
                  </a:moveTo>
                  <a:lnTo>
                    <a:pt x="19811" y="272796"/>
                  </a:lnTo>
                  <a:lnTo>
                    <a:pt x="47244" y="257556"/>
                  </a:lnTo>
                  <a:lnTo>
                    <a:pt x="70713" y="243213"/>
                  </a:lnTo>
                  <a:lnTo>
                    <a:pt x="54421" y="271272"/>
                  </a:lnTo>
                  <a:lnTo>
                    <a:pt x="27432" y="271272"/>
                  </a:lnTo>
                  <a:lnTo>
                    <a:pt x="41148" y="294132"/>
                  </a:lnTo>
                  <a:lnTo>
                    <a:pt x="46634" y="294132"/>
                  </a:lnTo>
                  <a:lnTo>
                    <a:pt x="35052" y="300227"/>
                  </a:lnTo>
                  <a:close/>
                </a:path>
                <a:path w="424179" h="303529">
                  <a:moveTo>
                    <a:pt x="41148" y="294132"/>
                  </a:moveTo>
                  <a:lnTo>
                    <a:pt x="27432" y="271272"/>
                  </a:lnTo>
                  <a:lnTo>
                    <a:pt x="54421" y="271272"/>
                  </a:lnTo>
                  <a:lnTo>
                    <a:pt x="41148" y="294132"/>
                  </a:lnTo>
                  <a:close/>
                </a:path>
                <a:path w="424179" h="303529">
                  <a:moveTo>
                    <a:pt x="149352" y="300227"/>
                  </a:moveTo>
                  <a:lnTo>
                    <a:pt x="35052" y="300227"/>
                  </a:lnTo>
                  <a:lnTo>
                    <a:pt x="64008" y="284988"/>
                  </a:lnTo>
                  <a:lnTo>
                    <a:pt x="85828" y="271272"/>
                  </a:lnTo>
                  <a:lnTo>
                    <a:pt x="137160" y="271272"/>
                  </a:lnTo>
                  <a:lnTo>
                    <a:pt x="146303" y="272796"/>
                  </a:lnTo>
                  <a:lnTo>
                    <a:pt x="152400" y="278891"/>
                  </a:lnTo>
                  <a:lnTo>
                    <a:pt x="152400" y="297179"/>
                  </a:lnTo>
                  <a:lnTo>
                    <a:pt x="149352" y="300227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5547264" y="6049137"/>
              <a:ext cx="1920239" cy="1018540"/>
              <a:chOff x="4615433" y="5874258"/>
              <a:chExt cx="1920239" cy="101854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4631435" y="5890260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4631435" y="5890260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6021591" y="6264254"/>
              <a:ext cx="970280" cy="54165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2700" marR="5080" indent="120014">
                <a:lnSpc>
                  <a:spcPts val="1939"/>
                </a:lnSpc>
                <a:spcBef>
                  <a:spcPts val="3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Model building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993289" y="5999608"/>
              <a:ext cx="426720" cy="291465"/>
            </a:xfrm>
            <a:custGeom>
              <a:avLst/>
              <a:gdLst/>
              <a:ahLst/>
              <a:cxnLst/>
              <a:rect l="l" t="t" r="r" b="b"/>
              <a:pathLst>
                <a:path w="426720" h="291464">
                  <a:moveTo>
                    <a:pt x="60960" y="140207"/>
                  </a:moveTo>
                  <a:lnTo>
                    <a:pt x="51816" y="135635"/>
                  </a:lnTo>
                  <a:lnTo>
                    <a:pt x="48767" y="128015"/>
                  </a:lnTo>
                  <a:lnTo>
                    <a:pt x="0" y="0"/>
                  </a:lnTo>
                  <a:lnTo>
                    <a:pt x="52167" y="7619"/>
                  </a:lnTo>
                  <a:lnTo>
                    <a:pt x="35052" y="7619"/>
                  </a:lnTo>
                  <a:lnTo>
                    <a:pt x="15240" y="32003"/>
                  </a:lnTo>
                  <a:lnTo>
                    <a:pt x="39624" y="51815"/>
                  </a:lnTo>
                  <a:lnTo>
                    <a:pt x="59442" y="66830"/>
                  </a:lnTo>
                  <a:lnTo>
                    <a:pt x="77724" y="115823"/>
                  </a:lnTo>
                  <a:lnTo>
                    <a:pt x="78867" y="122372"/>
                  </a:lnTo>
                  <a:lnTo>
                    <a:pt x="77724" y="128206"/>
                  </a:lnTo>
                  <a:lnTo>
                    <a:pt x="74295" y="133183"/>
                  </a:lnTo>
                  <a:lnTo>
                    <a:pt x="68580" y="137159"/>
                  </a:lnTo>
                  <a:lnTo>
                    <a:pt x="60960" y="140207"/>
                  </a:lnTo>
                  <a:close/>
                </a:path>
                <a:path w="426720" h="291464">
                  <a:moveTo>
                    <a:pt x="59442" y="66830"/>
                  </a:moveTo>
                  <a:lnTo>
                    <a:pt x="39624" y="51815"/>
                  </a:lnTo>
                  <a:lnTo>
                    <a:pt x="15240" y="32003"/>
                  </a:lnTo>
                  <a:lnTo>
                    <a:pt x="35052" y="7619"/>
                  </a:lnTo>
                  <a:lnTo>
                    <a:pt x="42554" y="13715"/>
                  </a:lnTo>
                  <a:lnTo>
                    <a:pt x="39624" y="13715"/>
                  </a:lnTo>
                  <a:lnTo>
                    <a:pt x="22860" y="35052"/>
                  </a:lnTo>
                  <a:lnTo>
                    <a:pt x="49102" y="39117"/>
                  </a:lnTo>
                  <a:lnTo>
                    <a:pt x="59442" y="66830"/>
                  </a:lnTo>
                  <a:close/>
                </a:path>
                <a:path w="426720" h="291464">
                  <a:moveTo>
                    <a:pt x="138684" y="53340"/>
                  </a:moveTo>
                  <a:lnTo>
                    <a:pt x="131064" y="51815"/>
                  </a:lnTo>
                  <a:lnTo>
                    <a:pt x="81483" y="44134"/>
                  </a:lnTo>
                  <a:lnTo>
                    <a:pt x="59436" y="27431"/>
                  </a:lnTo>
                  <a:lnTo>
                    <a:pt x="35052" y="7619"/>
                  </a:lnTo>
                  <a:lnTo>
                    <a:pt x="52167" y="7619"/>
                  </a:lnTo>
                  <a:lnTo>
                    <a:pt x="135636" y="19811"/>
                  </a:lnTo>
                  <a:lnTo>
                    <a:pt x="143256" y="21335"/>
                  </a:lnTo>
                  <a:lnTo>
                    <a:pt x="149352" y="30479"/>
                  </a:lnTo>
                  <a:lnTo>
                    <a:pt x="147828" y="38100"/>
                  </a:lnTo>
                  <a:lnTo>
                    <a:pt x="147828" y="47243"/>
                  </a:lnTo>
                  <a:lnTo>
                    <a:pt x="138684" y="53340"/>
                  </a:lnTo>
                  <a:close/>
                </a:path>
                <a:path w="426720" h="291464">
                  <a:moveTo>
                    <a:pt x="49102" y="39117"/>
                  </a:moveTo>
                  <a:lnTo>
                    <a:pt x="22860" y="35052"/>
                  </a:lnTo>
                  <a:lnTo>
                    <a:pt x="39624" y="13715"/>
                  </a:lnTo>
                  <a:lnTo>
                    <a:pt x="49102" y="39117"/>
                  </a:lnTo>
                  <a:close/>
                </a:path>
                <a:path w="426720" h="291464">
                  <a:moveTo>
                    <a:pt x="81483" y="44134"/>
                  </a:moveTo>
                  <a:lnTo>
                    <a:pt x="49102" y="39117"/>
                  </a:lnTo>
                  <a:lnTo>
                    <a:pt x="39624" y="13715"/>
                  </a:lnTo>
                  <a:lnTo>
                    <a:pt x="42554" y="13715"/>
                  </a:lnTo>
                  <a:lnTo>
                    <a:pt x="59436" y="27431"/>
                  </a:lnTo>
                  <a:lnTo>
                    <a:pt x="81483" y="44134"/>
                  </a:lnTo>
                  <a:close/>
                </a:path>
                <a:path w="426720" h="291464">
                  <a:moveTo>
                    <a:pt x="411480" y="291083"/>
                  </a:moveTo>
                  <a:lnTo>
                    <a:pt x="301752" y="230123"/>
                  </a:lnTo>
                  <a:lnTo>
                    <a:pt x="246888" y="196595"/>
                  </a:lnTo>
                  <a:lnTo>
                    <a:pt x="193548" y="163067"/>
                  </a:lnTo>
                  <a:lnTo>
                    <a:pt x="89916" y="89915"/>
                  </a:lnTo>
                  <a:lnTo>
                    <a:pt x="59442" y="66830"/>
                  </a:lnTo>
                  <a:lnTo>
                    <a:pt x="49102" y="39117"/>
                  </a:lnTo>
                  <a:lnTo>
                    <a:pt x="81483" y="44134"/>
                  </a:lnTo>
                  <a:lnTo>
                    <a:pt x="109728" y="65531"/>
                  </a:lnTo>
                  <a:lnTo>
                    <a:pt x="108204" y="65531"/>
                  </a:lnTo>
                  <a:lnTo>
                    <a:pt x="160020" y="102107"/>
                  </a:lnTo>
                  <a:lnTo>
                    <a:pt x="162179" y="102107"/>
                  </a:lnTo>
                  <a:lnTo>
                    <a:pt x="211836" y="137159"/>
                  </a:lnTo>
                  <a:lnTo>
                    <a:pt x="263652" y="170687"/>
                  </a:lnTo>
                  <a:lnTo>
                    <a:pt x="316992" y="202691"/>
                  </a:lnTo>
                  <a:lnTo>
                    <a:pt x="426720" y="263651"/>
                  </a:lnTo>
                  <a:lnTo>
                    <a:pt x="411480" y="291083"/>
                  </a:lnTo>
                  <a:close/>
                </a:path>
                <a:path w="426720" h="291464">
                  <a:moveTo>
                    <a:pt x="162179" y="102107"/>
                  </a:moveTo>
                  <a:lnTo>
                    <a:pt x="160020" y="102107"/>
                  </a:lnTo>
                  <a:lnTo>
                    <a:pt x="160020" y="100583"/>
                  </a:lnTo>
                  <a:lnTo>
                    <a:pt x="162179" y="102107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3534061" y="4886324"/>
              <a:ext cx="1920239" cy="1018540"/>
              <a:chOff x="2602230" y="4711445"/>
              <a:chExt cx="1920239" cy="1018540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2618232" y="4727447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89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2618232" y="4727447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89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3666834" y="5102893"/>
              <a:ext cx="1652905" cy="54165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451484" marR="5080" indent="-439420">
                <a:lnSpc>
                  <a:spcPts val="1939"/>
                </a:lnSpc>
                <a:spcBef>
                  <a:spcPts val="3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Communicate results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129943" y="3824859"/>
              <a:ext cx="140970" cy="820419"/>
            </a:xfrm>
            <a:custGeom>
              <a:avLst/>
              <a:gdLst/>
              <a:ahLst/>
              <a:cxnLst/>
              <a:rect l="l" t="t" r="r" b="b"/>
              <a:pathLst>
                <a:path w="140970" h="820420">
                  <a:moveTo>
                    <a:pt x="17335" y="130302"/>
                  </a:moveTo>
                  <a:lnTo>
                    <a:pt x="11263" y="129682"/>
                  </a:lnTo>
                  <a:lnTo>
                    <a:pt x="5334" y="126491"/>
                  </a:lnTo>
                  <a:lnTo>
                    <a:pt x="1666" y="121419"/>
                  </a:lnTo>
                  <a:lnTo>
                    <a:pt x="0" y="115633"/>
                  </a:lnTo>
                  <a:lnTo>
                    <a:pt x="619" y="109561"/>
                  </a:lnTo>
                  <a:lnTo>
                    <a:pt x="3810" y="103632"/>
                  </a:lnTo>
                  <a:lnTo>
                    <a:pt x="90678" y="0"/>
                  </a:lnTo>
                  <a:lnTo>
                    <a:pt x="101254" y="27432"/>
                  </a:lnTo>
                  <a:lnTo>
                    <a:pt x="70866" y="27432"/>
                  </a:lnTo>
                  <a:lnTo>
                    <a:pt x="66294" y="47243"/>
                  </a:lnTo>
                  <a:lnTo>
                    <a:pt x="61990" y="83824"/>
                  </a:lnTo>
                  <a:lnTo>
                    <a:pt x="28194" y="124968"/>
                  </a:lnTo>
                  <a:lnTo>
                    <a:pt x="23121" y="128635"/>
                  </a:lnTo>
                  <a:lnTo>
                    <a:pt x="17335" y="130302"/>
                  </a:lnTo>
                  <a:close/>
                </a:path>
                <a:path w="140970" h="820420">
                  <a:moveTo>
                    <a:pt x="61990" y="83824"/>
                  </a:moveTo>
                  <a:lnTo>
                    <a:pt x="66294" y="47243"/>
                  </a:lnTo>
                  <a:lnTo>
                    <a:pt x="70866" y="27432"/>
                  </a:lnTo>
                  <a:lnTo>
                    <a:pt x="101346" y="33528"/>
                  </a:lnTo>
                  <a:lnTo>
                    <a:pt x="100877" y="36576"/>
                  </a:lnTo>
                  <a:lnTo>
                    <a:pt x="70866" y="36576"/>
                  </a:lnTo>
                  <a:lnTo>
                    <a:pt x="80470" y="61326"/>
                  </a:lnTo>
                  <a:lnTo>
                    <a:pt x="61990" y="83824"/>
                  </a:lnTo>
                  <a:close/>
                </a:path>
                <a:path w="140970" h="820420">
                  <a:moveTo>
                    <a:pt x="111242" y="53339"/>
                  </a:moveTo>
                  <a:lnTo>
                    <a:pt x="98298" y="53339"/>
                  </a:lnTo>
                  <a:lnTo>
                    <a:pt x="101346" y="33528"/>
                  </a:lnTo>
                  <a:lnTo>
                    <a:pt x="70866" y="27432"/>
                  </a:lnTo>
                  <a:lnTo>
                    <a:pt x="101254" y="27432"/>
                  </a:lnTo>
                  <a:lnTo>
                    <a:pt x="111242" y="53339"/>
                  </a:lnTo>
                  <a:close/>
                </a:path>
                <a:path w="140970" h="820420">
                  <a:moveTo>
                    <a:pt x="80470" y="61326"/>
                  </a:moveTo>
                  <a:lnTo>
                    <a:pt x="70866" y="36576"/>
                  </a:lnTo>
                  <a:lnTo>
                    <a:pt x="98298" y="39624"/>
                  </a:lnTo>
                  <a:lnTo>
                    <a:pt x="80470" y="61326"/>
                  </a:lnTo>
                  <a:close/>
                </a:path>
                <a:path w="140970" h="820420">
                  <a:moveTo>
                    <a:pt x="92384" y="92027"/>
                  </a:moveTo>
                  <a:lnTo>
                    <a:pt x="80470" y="61326"/>
                  </a:lnTo>
                  <a:lnTo>
                    <a:pt x="98298" y="39624"/>
                  </a:lnTo>
                  <a:lnTo>
                    <a:pt x="70866" y="36576"/>
                  </a:lnTo>
                  <a:lnTo>
                    <a:pt x="100877" y="36576"/>
                  </a:lnTo>
                  <a:lnTo>
                    <a:pt x="98532" y="51816"/>
                  </a:lnTo>
                  <a:lnTo>
                    <a:pt x="98298" y="51816"/>
                  </a:lnTo>
                  <a:lnTo>
                    <a:pt x="92384" y="92027"/>
                  </a:lnTo>
                  <a:close/>
                </a:path>
                <a:path w="140970" h="820420">
                  <a:moveTo>
                    <a:pt x="122682" y="150876"/>
                  </a:moveTo>
                  <a:lnTo>
                    <a:pt x="113538" y="146304"/>
                  </a:lnTo>
                  <a:lnTo>
                    <a:pt x="110490" y="138684"/>
                  </a:lnTo>
                  <a:lnTo>
                    <a:pt x="92384" y="92027"/>
                  </a:lnTo>
                  <a:lnTo>
                    <a:pt x="98298" y="51816"/>
                  </a:lnTo>
                  <a:lnTo>
                    <a:pt x="98298" y="53339"/>
                  </a:lnTo>
                  <a:lnTo>
                    <a:pt x="111242" y="53339"/>
                  </a:lnTo>
                  <a:lnTo>
                    <a:pt x="139446" y="126491"/>
                  </a:lnTo>
                  <a:lnTo>
                    <a:pt x="140374" y="133254"/>
                  </a:lnTo>
                  <a:lnTo>
                    <a:pt x="138874" y="139446"/>
                  </a:lnTo>
                  <a:lnTo>
                    <a:pt x="135374" y="144494"/>
                  </a:lnTo>
                  <a:lnTo>
                    <a:pt x="130302" y="147828"/>
                  </a:lnTo>
                  <a:lnTo>
                    <a:pt x="122682" y="150876"/>
                  </a:lnTo>
                  <a:close/>
                </a:path>
                <a:path w="140970" h="820420">
                  <a:moveTo>
                    <a:pt x="98298" y="53339"/>
                  </a:moveTo>
                  <a:lnTo>
                    <a:pt x="98298" y="51816"/>
                  </a:lnTo>
                  <a:lnTo>
                    <a:pt x="98532" y="51816"/>
                  </a:lnTo>
                  <a:lnTo>
                    <a:pt x="98298" y="53339"/>
                  </a:lnTo>
                  <a:close/>
                </a:path>
                <a:path w="140970" h="820420">
                  <a:moveTo>
                    <a:pt x="75438" y="819912"/>
                  </a:moveTo>
                  <a:lnTo>
                    <a:pt x="67818" y="769620"/>
                  </a:lnTo>
                  <a:lnTo>
                    <a:pt x="60198" y="717804"/>
                  </a:lnTo>
                  <a:lnTo>
                    <a:pt x="54102" y="665988"/>
                  </a:lnTo>
                  <a:lnTo>
                    <a:pt x="48006" y="615696"/>
                  </a:lnTo>
                  <a:lnTo>
                    <a:pt x="41910" y="512064"/>
                  </a:lnTo>
                  <a:lnTo>
                    <a:pt x="38862" y="408432"/>
                  </a:lnTo>
                  <a:lnTo>
                    <a:pt x="43434" y="252984"/>
                  </a:lnTo>
                  <a:lnTo>
                    <a:pt x="48006" y="202691"/>
                  </a:lnTo>
                  <a:lnTo>
                    <a:pt x="52578" y="150876"/>
                  </a:lnTo>
                  <a:lnTo>
                    <a:pt x="60198" y="99060"/>
                  </a:lnTo>
                  <a:lnTo>
                    <a:pt x="61990" y="83824"/>
                  </a:lnTo>
                  <a:lnTo>
                    <a:pt x="80470" y="61326"/>
                  </a:lnTo>
                  <a:lnTo>
                    <a:pt x="92384" y="92027"/>
                  </a:lnTo>
                  <a:lnTo>
                    <a:pt x="90678" y="103632"/>
                  </a:lnTo>
                  <a:lnTo>
                    <a:pt x="84582" y="153924"/>
                  </a:lnTo>
                  <a:lnTo>
                    <a:pt x="80010" y="204216"/>
                  </a:lnTo>
                  <a:lnTo>
                    <a:pt x="75438" y="256032"/>
                  </a:lnTo>
                  <a:lnTo>
                    <a:pt x="72390" y="306324"/>
                  </a:lnTo>
                  <a:lnTo>
                    <a:pt x="70910" y="356616"/>
                  </a:lnTo>
                  <a:lnTo>
                    <a:pt x="70910" y="460248"/>
                  </a:lnTo>
                  <a:lnTo>
                    <a:pt x="72390" y="510540"/>
                  </a:lnTo>
                  <a:lnTo>
                    <a:pt x="75438" y="560832"/>
                  </a:lnTo>
                  <a:lnTo>
                    <a:pt x="80010" y="612648"/>
                  </a:lnTo>
                  <a:lnTo>
                    <a:pt x="84582" y="662940"/>
                  </a:lnTo>
                  <a:lnTo>
                    <a:pt x="90678" y="713232"/>
                  </a:lnTo>
                  <a:lnTo>
                    <a:pt x="98298" y="765048"/>
                  </a:lnTo>
                  <a:lnTo>
                    <a:pt x="98566" y="765048"/>
                  </a:lnTo>
                  <a:lnTo>
                    <a:pt x="107442" y="815340"/>
                  </a:lnTo>
                  <a:lnTo>
                    <a:pt x="75438" y="819912"/>
                  </a:lnTo>
                  <a:close/>
                </a:path>
                <a:path w="140970" h="820420">
                  <a:moveTo>
                    <a:pt x="70866" y="358140"/>
                  </a:moveTo>
                  <a:lnTo>
                    <a:pt x="70866" y="356616"/>
                  </a:lnTo>
                  <a:lnTo>
                    <a:pt x="70866" y="358140"/>
                  </a:lnTo>
                  <a:close/>
                </a:path>
                <a:path w="140970" h="820420">
                  <a:moveTo>
                    <a:pt x="70910" y="460248"/>
                  </a:moveTo>
                  <a:lnTo>
                    <a:pt x="70866" y="458724"/>
                  </a:lnTo>
                  <a:lnTo>
                    <a:pt x="70910" y="460248"/>
                  </a:lnTo>
                  <a:close/>
                </a:path>
                <a:path w="140970" h="820420">
                  <a:moveTo>
                    <a:pt x="98566" y="765048"/>
                  </a:moveTo>
                  <a:lnTo>
                    <a:pt x="98298" y="765048"/>
                  </a:lnTo>
                  <a:lnTo>
                    <a:pt x="98298" y="763524"/>
                  </a:lnTo>
                  <a:lnTo>
                    <a:pt x="98566" y="765048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3534061" y="2562225"/>
              <a:ext cx="1920239" cy="1018540"/>
              <a:chOff x="2602230" y="2387346"/>
              <a:chExt cx="1920239" cy="101854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2618232" y="2403348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89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2618232" y="2403348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89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3659216" y="2900697"/>
              <a:ext cx="1668780" cy="29464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Operationalise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984146" y="2185034"/>
              <a:ext cx="428625" cy="294640"/>
            </a:xfrm>
            <a:custGeom>
              <a:avLst/>
              <a:gdLst/>
              <a:ahLst/>
              <a:cxnLst/>
              <a:rect l="l" t="t" r="r" b="b"/>
              <a:pathLst>
                <a:path w="428625" h="294639">
                  <a:moveTo>
                    <a:pt x="345239" y="32736"/>
                  </a:moveTo>
                  <a:lnTo>
                    <a:pt x="291083" y="30479"/>
                  </a:lnTo>
                  <a:lnTo>
                    <a:pt x="283464" y="30479"/>
                  </a:lnTo>
                  <a:lnTo>
                    <a:pt x="275843" y="22860"/>
                  </a:lnTo>
                  <a:lnTo>
                    <a:pt x="275843" y="6096"/>
                  </a:lnTo>
                  <a:lnTo>
                    <a:pt x="283464" y="0"/>
                  </a:lnTo>
                  <a:lnTo>
                    <a:pt x="292607" y="0"/>
                  </a:lnTo>
                  <a:lnTo>
                    <a:pt x="428244" y="4572"/>
                  </a:lnTo>
                  <a:lnTo>
                    <a:pt x="427301" y="6096"/>
                  </a:lnTo>
                  <a:lnTo>
                    <a:pt x="393192" y="6096"/>
                  </a:lnTo>
                  <a:lnTo>
                    <a:pt x="345239" y="32736"/>
                  </a:lnTo>
                  <a:close/>
                </a:path>
                <a:path w="428625" h="294639">
                  <a:moveTo>
                    <a:pt x="374122" y="33939"/>
                  </a:moveTo>
                  <a:lnTo>
                    <a:pt x="345239" y="32736"/>
                  </a:lnTo>
                  <a:lnTo>
                    <a:pt x="393192" y="6096"/>
                  </a:lnTo>
                  <a:lnTo>
                    <a:pt x="395731" y="10667"/>
                  </a:lnTo>
                  <a:lnTo>
                    <a:pt x="388620" y="10667"/>
                  </a:lnTo>
                  <a:lnTo>
                    <a:pt x="374122" y="33939"/>
                  </a:lnTo>
                  <a:close/>
                </a:path>
                <a:path w="428625" h="294639">
                  <a:moveTo>
                    <a:pt x="341185" y="128539"/>
                  </a:moveTo>
                  <a:lnTo>
                    <a:pt x="335280" y="126492"/>
                  </a:lnTo>
                  <a:lnTo>
                    <a:pt x="330708" y="122062"/>
                  </a:lnTo>
                  <a:lnTo>
                    <a:pt x="328422" y="116205"/>
                  </a:lnTo>
                  <a:lnTo>
                    <a:pt x="328422" y="109775"/>
                  </a:lnTo>
                  <a:lnTo>
                    <a:pt x="330708" y="103631"/>
                  </a:lnTo>
                  <a:lnTo>
                    <a:pt x="356357" y="62458"/>
                  </a:lnTo>
                  <a:lnTo>
                    <a:pt x="408432" y="33528"/>
                  </a:lnTo>
                  <a:lnTo>
                    <a:pt x="393192" y="6096"/>
                  </a:lnTo>
                  <a:lnTo>
                    <a:pt x="427301" y="6096"/>
                  </a:lnTo>
                  <a:lnTo>
                    <a:pt x="356616" y="120396"/>
                  </a:lnTo>
                  <a:lnTo>
                    <a:pt x="352425" y="125206"/>
                  </a:lnTo>
                  <a:lnTo>
                    <a:pt x="347091" y="128016"/>
                  </a:lnTo>
                  <a:lnTo>
                    <a:pt x="341185" y="128539"/>
                  </a:lnTo>
                  <a:close/>
                </a:path>
                <a:path w="428625" h="294639">
                  <a:moveTo>
                    <a:pt x="400812" y="35052"/>
                  </a:moveTo>
                  <a:lnTo>
                    <a:pt x="374122" y="33939"/>
                  </a:lnTo>
                  <a:lnTo>
                    <a:pt x="388620" y="10667"/>
                  </a:lnTo>
                  <a:lnTo>
                    <a:pt x="400812" y="35052"/>
                  </a:lnTo>
                  <a:close/>
                </a:path>
                <a:path w="428625" h="294639">
                  <a:moveTo>
                    <a:pt x="405688" y="35052"/>
                  </a:moveTo>
                  <a:lnTo>
                    <a:pt x="400812" y="35052"/>
                  </a:lnTo>
                  <a:lnTo>
                    <a:pt x="388620" y="10667"/>
                  </a:lnTo>
                  <a:lnTo>
                    <a:pt x="395731" y="10667"/>
                  </a:lnTo>
                  <a:lnTo>
                    <a:pt x="408432" y="33528"/>
                  </a:lnTo>
                  <a:lnTo>
                    <a:pt x="405688" y="35052"/>
                  </a:lnTo>
                  <a:close/>
                </a:path>
                <a:path w="428625" h="294639">
                  <a:moveTo>
                    <a:pt x="19812" y="294132"/>
                  </a:moveTo>
                  <a:lnTo>
                    <a:pt x="48768" y="230124"/>
                  </a:lnTo>
                  <a:lnTo>
                    <a:pt x="99060" y="192024"/>
                  </a:lnTo>
                  <a:lnTo>
                    <a:pt x="202692" y="118872"/>
                  </a:lnTo>
                  <a:lnTo>
                    <a:pt x="256031" y="85343"/>
                  </a:lnTo>
                  <a:lnTo>
                    <a:pt x="310895" y="51816"/>
                  </a:lnTo>
                  <a:lnTo>
                    <a:pt x="345239" y="32736"/>
                  </a:lnTo>
                  <a:lnTo>
                    <a:pt x="374122" y="33939"/>
                  </a:lnTo>
                  <a:lnTo>
                    <a:pt x="356357" y="62458"/>
                  </a:lnTo>
                  <a:lnTo>
                    <a:pt x="326136" y="79248"/>
                  </a:lnTo>
                  <a:lnTo>
                    <a:pt x="272795" y="111252"/>
                  </a:lnTo>
                  <a:lnTo>
                    <a:pt x="220980" y="144780"/>
                  </a:lnTo>
                  <a:lnTo>
                    <a:pt x="171323" y="179832"/>
                  </a:lnTo>
                  <a:lnTo>
                    <a:pt x="169164" y="179832"/>
                  </a:lnTo>
                  <a:lnTo>
                    <a:pt x="120883" y="216408"/>
                  </a:lnTo>
                  <a:lnTo>
                    <a:pt x="118872" y="216408"/>
                  </a:lnTo>
                  <a:lnTo>
                    <a:pt x="68580" y="254508"/>
                  </a:lnTo>
                  <a:lnTo>
                    <a:pt x="19812" y="294132"/>
                  </a:lnTo>
                  <a:close/>
                </a:path>
                <a:path w="428625" h="294639">
                  <a:moveTo>
                    <a:pt x="356357" y="62458"/>
                  </a:moveTo>
                  <a:lnTo>
                    <a:pt x="374122" y="33939"/>
                  </a:lnTo>
                  <a:lnTo>
                    <a:pt x="400812" y="35052"/>
                  </a:lnTo>
                  <a:lnTo>
                    <a:pt x="405688" y="35052"/>
                  </a:lnTo>
                  <a:lnTo>
                    <a:pt x="356357" y="62458"/>
                  </a:lnTo>
                  <a:close/>
                </a:path>
                <a:path w="428625" h="294639">
                  <a:moveTo>
                    <a:pt x="169164" y="181356"/>
                  </a:moveTo>
                  <a:lnTo>
                    <a:pt x="169164" y="179832"/>
                  </a:lnTo>
                  <a:lnTo>
                    <a:pt x="171323" y="179832"/>
                  </a:lnTo>
                  <a:lnTo>
                    <a:pt x="169164" y="181356"/>
                  </a:lnTo>
                  <a:close/>
                </a:path>
                <a:path w="428625" h="294639">
                  <a:moveTo>
                    <a:pt x="118872" y="217932"/>
                  </a:moveTo>
                  <a:lnTo>
                    <a:pt x="118872" y="216408"/>
                  </a:lnTo>
                  <a:lnTo>
                    <a:pt x="120883" y="216408"/>
                  </a:lnTo>
                  <a:lnTo>
                    <a:pt x="118872" y="217932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5563266" y="3725800"/>
              <a:ext cx="2051685" cy="942117"/>
            </a:xfrm>
            <a:prstGeom prst="rect">
              <a:avLst/>
            </a:prstGeom>
            <a:solidFill>
              <a:srgbClr val="00EDB5"/>
            </a:solidFill>
          </p:spPr>
          <p:txBody>
            <a:bodyPr vert="horz" wrap="square" lIns="0" tIns="38100" rIns="0" bIns="0" rtlCol="0">
              <a:spAutoFit/>
            </a:bodyPr>
            <a:lstStyle/>
            <a:p>
              <a:pPr marL="120014" marR="114935" algn="ctr">
                <a:lnSpc>
                  <a:spcPct val="101800"/>
                </a:lnSpc>
                <a:spcBef>
                  <a:spcPts val="300"/>
                </a:spcBef>
              </a:pPr>
              <a:r>
                <a:rPr sz="1950" dirty="0">
                  <a:solidFill>
                    <a:srgbClr val="003F50"/>
                  </a:solidFill>
                  <a:latin typeface="Montserrat" panose="00000500000000000000" pitchFamily="2" charset="0"/>
                  <a:cs typeface="Montserrat"/>
                </a:rPr>
                <a:t>Data</a:t>
              </a:r>
              <a:r>
                <a:rPr sz="1950" spc="55" dirty="0">
                  <a:solidFill>
                    <a:srgbClr val="003F50"/>
                  </a:solidFill>
                  <a:latin typeface="Montserrat" panose="00000500000000000000" pitchFamily="2" charset="0"/>
                  <a:cs typeface="Montserrat"/>
                </a:rPr>
                <a:t> </a:t>
              </a:r>
              <a:r>
                <a:rPr sz="1950" spc="-10" dirty="0">
                  <a:solidFill>
                    <a:srgbClr val="003F50"/>
                  </a:solidFill>
                  <a:latin typeface="Montserrat" panose="00000500000000000000" pitchFamily="2" charset="0"/>
                  <a:cs typeface="Montserrat"/>
                </a:rPr>
                <a:t>Analytics </a:t>
              </a:r>
              <a:r>
                <a:rPr sz="1950" dirty="0">
                  <a:solidFill>
                    <a:srgbClr val="003F50"/>
                  </a:solidFill>
                  <a:latin typeface="Montserrat" panose="00000500000000000000" pitchFamily="2" charset="0"/>
                  <a:cs typeface="Montserrat"/>
                </a:rPr>
                <a:t>Lifecycle</a:t>
              </a:r>
              <a:r>
                <a:rPr sz="1950" spc="100" dirty="0">
                  <a:solidFill>
                    <a:srgbClr val="003F50"/>
                  </a:solidFill>
                  <a:latin typeface="Montserrat" panose="00000500000000000000" pitchFamily="2" charset="0"/>
                  <a:cs typeface="Montserrat"/>
                </a:rPr>
                <a:t> </a:t>
              </a:r>
              <a:r>
                <a:rPr sz="1950" spc="-20" dirty="0">
                  <a:solidFill>
                    <a:srgbClr val="003F50"/>
                  </a:solidFill>
                  <a:latin typeface="Montserrat" panose="00000500000000000000" pitchFamily="2" charset="0"/>
                  <a:cs typeface="Montserrat"/>
                </a:rPr>
                <a:t>(one </a:t>
              </a:r>
              <a:r>
                <a:rPr sz="1950" spc="-10" dirty="0">
                  <a:solidFill>
                    <a:srgbClr val="003F50"/>
                  </a:solidFill>
                  <a:latin typeface="Montserrat" panose="00000500000000000000" pitchFamily="2" charset="0"/>
                  <a:cs typeface="Montserrat"/>
                </a:rPr>
                <a:t>example!)</a:t>
              </a:r>
              <a:endParaRPr sz="1950" dirty="0">
                <a:latin typeface="Montserrat" panose="00000500000000000000" pitchFamily="2" charset="0"/>
                <a:cs typeface="Montserra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73DFC72-07DE-2B4C-0BBC-B520335A0F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A3C86-5FAC-70BD-EAFD-8B476F32D0D5}"/>
              </a:ext>
            </a:extLst>
          </p:cNvPr>
          <p:cNvGrpSpPr/>
          <p:nvPr/>
        </p:nvGrpSpPr>
        <p:grpSpPr>
          <a:xfrm>
            <a:off x="3534061" y="1399413"/>
            <a:ext cx="5946647" cy="5668264"/>
            <a:chOff x="3534061" y="1399413"/>
            <a:chExt cx="5946647" cy="5668264"/>
          </a:xfrm>
        </p:grpSpPr>
        <p:grpSp>
          <p:nvGrpSpPr>
            <p:cNvPr id="3" name="object 3"/>
            <p:cNvGrpSpPr/>
            <p:nvPr/>
          </p:nvGrpSpPr>
          <p:grpSpPr>
            <a:xfrm>
              <a:off x="5547264" y="1399413"/>
              <a:ext cx="1920239" cy="1018540"/>
              <a:chOff x="4615433" y="1224534"/>
              <a:chExt cx="1920239" cy="101854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631435" y="1240536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5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4631435" y="1240536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5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6" name="object 6"/>
            <p:cNvSpPr txBox="1"/>
            <p:nvPr/>
          </p:nvSpPr>
          <p:spPr>
            <a:xfrm>
              <a:off x="5948335" y="1739560"/>
              <a:ext cx="1116965" cy="29464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Discovery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591711" y="2160651"/>
              <a:ext cx="421005" cy="303530"/>
            </a:xfrm>
            <a:custGeom>
              <a:avLst/>
              <a:gdLst/>
              <a:ahLst/>
              <a:cxnLst/>
              <a:rect l="l" t="t" r="r" b="b"/>
              <a:pathLst>
                <a:path w="421004" h="303530">
                  <a:moveTo>
                    <a:pt x="109728" y="91440"/>
                  </a:moveTo>
                  <a:lnTo>
                    <a:pt x="54864" y="57912"/>
                  </a:lnTo>
                  <a:lnTo>
                    <a:pt x="0" y="27432"/>
                  </a:lnTo>
                  <a:lnTo>
                    <a:pt x="16764" y="0"/>
                  </a:lnTo>
                  <a:lnTo>
                    <a:pt x="71628" y="30480"/>
                  </a:lnTo>
                  <a:lnTo>
                    <a:pt x="124968" y="64008"/>
                  </a:lnTo>
                  <a:lnTo>
                    <a:pt x="164393" y="89916"/>
                  </a:lnTo>
                  <a:lnTo>
                    <a:pt x="108204" y="89916"/>
                  </a:lnTo>
                  <a:lnTo>
                    <a:pt x="109728" y="91440"/>
                  </a:lnTo>
                  <a:close/>
                </a:path>
                <a:path w="421004" h="303530">
                  <a:moveTo>
                    <a:pt x="373289" y="261871"/>
                  </a:moveTo>
                  <a:lnTo>
                    <a:pt x="339717" y="255636"/>
                  </a:lnTo>
                  <a:lnTo>
                    <a:pt x="313840" y="234617"/>
                  </a:lnTo>
                  <a:lnTo>
                    <a:pt x="263652" y="196595"/>
                  </a:lnTo>
                  <a:lnTo>
                    <a:pt x="213359" y="160019"/>
                  </a:lnTo>
                  <a:lnTo>
                    <a:pt x="161544" y="124968"/>
                  </a:lnTo>
                  <a:lnTo>
                    <a:pt x="108204" y="89916"/>
                  </a:lnTo>
                  <a:lnTo>
                    <a:pt x="164393" y="89916"/>
                  </a:lnTo>
                  <a:lnTo>
                    <a:pt x="231647" y="134112"/>
                  </a:lnTo>
                  <a:lnTo>
                    <a:pt x="283464" y="170688"/>
                  </a:lnTo>
                  <a:lnTo>
                    <a:pt x="333756" y="210312"/>
                  </a:lnTo>
                  <a:lnTo>
                    <a:pt x="363670" y="234617"/>
                  </a:lnTo>
                  <a:lnTo>
                    <a:pt x="373289" y="261871"/>
                  </a:lnTo>
                  <a:close/>
                </a:path>
                <a:path w="421004" h="303530">
                  <a:moveTo>
                    <a:pt x="417504" y="294131"/>
                  </a:moveTo>
                  <a:lnTo>
                    <a:pt x="387096" y="294131"/>
                  </a:lnTo>
                  <a:lnTo>
                    <a:pt x="406908" y="271272"/>
                  </a:lnTo>
                  <a:lnTo>
                    <a:pt x="382524" y="249936"/>
                  </a:lnTo>
                  <a:lnTo>
                    <a:pt x="363670" y="234617"/>
                  </a:lnTo>
                  <a:lnTo>
                    <a:pt x="345948" y="184404"/>
                  </a:lnTo>
                  <a:lnTo>
                    <a:pt x="342900" y="176783"/>
                  </a:lnTo>
                  <a:lnTo>
                    <a:pt x="347472" y="167640"/>
                  </a:lnTo>
                  <a:lnTo>
                    <a:pt x="355092" y="164592"/>
                  </a:lnTo>
                  <a:lnTo>
                    <a:pt x="361854" y="163663"/>
                  </a:lnTo>
                  <a:lnTo>
                    <a:pt x="368046" y="165163"/>
                  </a:lnTo>
                  <a:lnTo>
                    <a:pt x="373094" y="168663"/>
                  </a:lnTo>
                  <a:lnTo>
                    <a:pt x="376427" y="173736"/>
                  </a:lnTo>
                  <a:lnTo>
                    <a:pt x="417504" y="294131"/>
                  </a:lnTo>
                  <a:close/>
                </a:path>
                <a:path w="421004" h="303530">
                  <a:moveTo>
                    <a:pt x="392379" y="288036"/>
                  </a:moveTo>
                  <a:lnTo>
                    <a:pt x="382524" y="288036"/>
                  </a:lnTo>
                  <a:lnTo>
                    <a:pt x="399288" y="266700"/>
                  </a:lnTo>
                  <a:lnTo>
                    <a:pt x="373289" y="261871"/>
                  </a:lnTo>
                  <a:lnTo>
                    <a:pt x="363670" y="234617"/>
                  </a:lnTo>
                  <a:lnTo>
                    <a:pt x="382524" y="249936"/>
                  </a:lnTo>
                  <a:lnTo>
                    <a:pt x="406908" y="271272"/>
                  </a:lnTo>
                  <a:lnTo>
                    <a:pt x="392379" y="288036"/>
                  </a:lnTo>
                  <a:close/>
                </a:path>
                <a:path w="421004" h="303530">
                  <a:moveTo>
                    <a:pt x="420624" y="303276"/>
                  </a:moveTo>
                  <a:lnTo>
                    <a:pt x="286512" y="278892"/>
                  </a:lnTo>
                  <a:lnTo>
                    <a:pt x="277368" y="277368"/>
                  </a:lnTo>
                  <a:lnTo>
                    <a:pt x="272795" y="268224"/>
                  </a:lnTo>
                  <a:lnTo>
                    <a:pt x="274320" y="260604"/>
                  </a:lnTo>
                  <a:lnTo>
                    <a:pt x="275844" y="251460"/>
                  </a:lnTo>
                  <a:lnTo>
                    <a:pt x="283464" y="245364"/>
                  </a:lnTo>
                  <a:lnTo>
                    <a:pt x="292607" y="246888"/>
                  </a:lnTo>
                  <a:lnTo>
                    <a:pt x="339717" y="255636"/>
                  </a:lnTo>
                  <a:lnTo>
                    <a:pt x="387096" y="294131"/>
                  </a:lnTo>
                  <a:lnTo>
                    <a:pt x="417504" y="294131"/>
                  </a:lnTo>
                  <a:lnTo>
                    <a:pt x="420624" y="303276"/>
                  </a:lnTo>
                  <a:close/>
                </a:path>
                <a:path w="421004" h="303530">
                  <a:moveTo>
                    <a:pt x="387096" y="294131"/>
                  </a:moveTo>
                  <a:lnTo>
                    <a:pt x="339717" y="255636"/>
                  </a:lnTo>
                  <a:lnTo>
                    <a:pt x="373289" y="261871"/>
                  </a:lnTo>
                  <a:lnTo>
                    <a:pt x="382524" y="288036"/>
                  </a:lnTo>
                  <a:lnTo>
                    <a:pt x="392379" y="288036"/>
                  </a:lnTo>
                  <a:lnTo>
                    <a:pt x="387096" y="294131"/>
                  </a:lnTo>
                  <a:close/>
                </a:path>
                <a:path w="421004" h="303530">
                  <a:moveTo>
                    <a:pt x="382524" y="288036"/>
                  </a:moveTo>
                  <a:lnTo>
                    <a:pt x="373289" y="261871"/>
                  </a:lnTo>
                  <a:lnTo>
                    <a:pt x="399288" y="266700"/>
                  </a:lnTo>
                  <a:lnTo>
                    <a:pt x="382524" y="288036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7560469" y="2562225"/>
              <a:ext cx="1920239" cy="1018540"/>
              <a:chOff x="6628638" y="2387346"/>
              <a:chExt cx="1920239" cy="1018540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6644640" y="2403348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6644640" y="2403348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1" name="object 11"/>
            <p:cNvSpPr txBox="1"/>
            <p:nvPr/>
          </p:nvSpPr>
          <p:spPr>
            <a:xfrm>
              <a:off x="7841148" y="2778827"/>
              <a:ext cx="1355725" cy="54165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2700" marR="5080" indent="394335">
                <a:lnSpc>
                  <a:spcPts val="1939"/>
                </a:lnSpc>
                <a:spcBef>
                  <a:spcPts val="310"/>
                </a:spcBef>
              </a:pPr>
              <a:r>
                <a:rPr sz="1750" spc="-2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Data </a:t>
              </a: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preparation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747497" y="3821812"/>
              <a:ext cx="140970" cy="820419"/>
            </a:xfrm>
            <a:custGeom>
              <a:avLst/>
              <a:gdLst/>
              <a:ahLst/>
              <a:cxnLst/>
              <a:rect l="l" t="t" r="r" b="b"/>
              <a:pathLst>
                <a:path w="140970" h="820420">
                  <a:moveTo>
                    <a:pt x="43600" y="56388"/>
                  </a:moveTo>
                  <a:lnTo>
                    <a:pt x="34456" y="4572"/>
                  </a:lnTo>
                  <a:lnTo>
                    <a:pt x="66460" y="0"/>
                  </a:lnTo>
                  <a:lnTo>
                    <a:pt x="74080" y="50292"/>
                  </a:lnTo>
                  <a:lnTo>
                    <a:pt x="74753" y="54864"/>
                  </a:lnTo>
                  <a:lnTo>
                    <a:pt x="43600" y="54864"/>
                  </a:lnTo>
                  <a:lnTo>
                    <a:pt x="43600" y="56388"/>
                  </a:lnTo>
                  <a:close/>
                </a:path>
                <a:path w="140970" h="820420">
                  <a:moveTo>
                    <a:pt x="101512" y="463296"/>
                  </a:moveTo>
                  <a:lnTo>
                    <a:pt x="69508" y="463296"/>
                  </a:lnTo>
                  <a:lnTo>
                    <a:pt x="71032" y="411480"/>
                  </a:lnTo>
                  <a:lnTo>
                    <a:pt x="69508" y="359663"/>
                  </a:lnTo>
                  <a:lnTo>
                    <a:pt x="67984" y="309372"/>
                  </a:lnTo>
                  <a:lnTo>
                    <a:pt x="64936" y="259080"/>
                  </a:lnTo>
                  <a:lnTo>
                    <a:pt x="61888" y="207264"/>
                  </a:lnTo>
                  <a:lnTo>
                    <a:pt x="57316" y="156972"/>
                  </a:lnTo>
                  <a:lnTo>
                    <a:pt x="49696" y="106680"/>
                  </a:lnTo>
                  <a:lnTo>
                    <a:pt x="43600" y="54864"/>
                  </a:lnTo>
                  <a:lnTo>
                    <a:pt x="74753" y="54864"/>
                  </a:lnTo>
                  <a:lnTo>
                    <a:pt x="81700" y="102108"/>
                  </a:lnTo>
                  <a:lnTo>
                    <a:pt x="87796" y="153924"/>
                  </a:lnTo>
                  <a:lnTo>
                    <a:pt x="92368" y="205740"/>
                  </a:lnTo>
                  <a:lnTo>
                    <a:pt x="96940" y="256031"/>
                  </a:lnTo>
                  <a:lnTo>
                    <a:pt x="99988" y="307848"/>
                  </a:lnTo>
                  <a:lnTo>
                    <a:pt x="101512" y="359663"/>
                  </a:lnTo>
                  <a:lnTo>
                    <a:pt x="101512" y="463296"/>
                  </a:lnTo>
                  <a:close/>
                </a:path>
                <a:path w="140970" h="820420">
                  <a:moveTo>
                    <a:pt x="69508" y="361187"/>
                  </a:moveTo>
                  <a:lnTo>
                    <a:pt x="69463" y="359663"/>
                  </a:lnTo>
                  <a:lnTo>
                    <a:pt x="69508" y="361187"/>
                  </a:lnTo>
                  <a:close/>
                </a:path>
                <a:path w="140970" h="820420">
                  <a:moveTo>
                    <a:pt x="60337" y="759913"/>
                  </a:moveTo>
                  <a:lnTo>
                    <a:pt x="48387" y="727409"/>
                  </a:lnTo>
                  <a:lnTo>
                    <a:pt x="49696" y="716279"/>
                  </a:lnTo>
                  <a:lnTo>
                    <a:pt x="61888" y="615696"/>
                  </a:lnTo>
                  <a:lnTo>
                    <a:pt x="64936" y="563880"/>
                  </a:lnTo>
                  <a:lnTo>
                    <a:pt x="67984" y="513587"/>
                  </a:lnTo>
                  <a:lnTo>
                    <a:pt x="69508" y="461772"/>
                  </a:lnTo>
                  <a:lnTo>
                    <a:pt x="69508" y="463296"/>
                  </a:lnTo>
                  <a:lnTo>
                    <a:pt x="101512" y="463296"/>
                  </a:lnTo>
                  <a:lnTo>
                    <a:pt x="99988" y="515112"/>
                  </a:lnTo>
                  <a:lnTo>
                    <a:pt x="96940" y="566928"/>
                  </a:lnTo>
                  <a:lnTo>
                    <a:pt x="92368" y="618744"/>
                  </a:lnTo>
                  <a:lnTo>
                    <a:pt x="87796" y="669036"/>
                  </a:lnTo>
                  <a:lnTo>
                    <a:pt x="81700" y="720852"/>
                  </a:lnTo>
                  <a:lnTo>
                    <a:pt x="79362" y="736751"/>
                  </a:lnTo>
                  <a:lnTo>
                    <a:pt x="60337" y="759913"/>
                  </a:lnTo>
                  <a:close/>
                </a:path>
                <a:path w="140970" h="820420">
                  <a:moveTo>
                    <a:pt x="49696" y="819912"/>
                  </a:moveTo>
                  <a:lnTo>
                    <a:pt x="928" y="693420"/>
                  </a:lnTo>
                  <a:lnTo>
                    <a:pt x="0" y="686657"/>
                  </a:lnTo>
                  <a:lnTo>
                    <a:pt x="1500" y="680465"/>
                  </a:lnTo>
                  <a:lnTo>
                    <a:pt x="5000" y="675417"/>
                  </a:lnTo>
                  <a:lnTo>
                    <a:pt x="10072" y="672084"/>
                  </a:lnTo>
                  <a:lnTo>
                    <a:pt x="16835" y="671155"/>
                  </a:lnTo>
                  <a:lnTo>
                    <a:pt x="23026" y="672655"/>
                  </a:lnTo>
                  <a:lnTo>
                    <a:pt x="48387" y="727409"/>
                  </a:lnTo>
                  <a:lnTo>
                    <a:pt x="43779" y="766572"/>
                  </a:lnTo>
                  <a:lnTo>
                    <a:pt x="43600" y="766572"/>
                  </a:lnTo>
                  <a:lnTo>
                    <a:pt x="39028" y="787908"/>
                  </a:lnTo>
                  <a:lnTo>
                    <a:pt x="71032" y="792479"/>
                  </a:lnTo>
                  <a:lnTo>
                    <a:pt x="72691" y="792479"/>
                  </a:lnTo>
                  <a:lnTo>
                    <a:pt x="49696" y="819912"/>
                  </a:lnTo>
                  <a:close/>
                </a:path>
                <a:path w="140970" h="820420">
                  <a:moveTo>
                    <a:pt x="72691" y="792479"/>
                  </a:moveTo>
                  <a:lnTo>
                    <a:pt x="71032" y="792479"/>
                  </a:lnTo>
                  <a:lnTo>
                    <a:pt x="74080" y="772668"/>
                  </a:lnTo>
                  <a:lnTo>
                    <a:pt x="79362" y="736751"/>
                  </a:lnTo>
                  <a:lnTo>
                    <a:pt x="113704" y="694944"/>
                  </a:lnTo>
                  <a:lnTo>
                    <a:pt x="118276" y="688848"/>
                  </a:lnTo>
                  <a:lnTo>
                    <a:pt x="128944" y="687324"/>
                  </a:lnTo>
                  <a:lnTo>
                    <a:pt x="135040" y="693420"/>
                  </a:lnTo>
                  <a:lnTo>
                    <a:pt x="138707" y="698492"/>
                  </a:lnTo>
                  <a:lnTo>
                    <a:pt x="140374" y="704278"/>
                  </a:lnTo>
                  <a:lnTo>
                    <a:pt x="139755" y="710350"/>
                  </a:lnTo>
                  <a:lnTo>
                    <a:pt x="136564" y="716279"/>
                  </a:lnTo>
                  <a:lnTo>
                    <a:pt x="72691" y="792479"/>
                  </a:lnTo>
                  <a:close/>
                </a:path>
                <a:path w="140970" h="820420">
                  <a:moveTo>
                    <a:pt x="53615" y="768096"/>
                  </a:moveTo>
                  <a:lnTo>
                    <a:pt x="43600" y="768096"/>
                  </a:lnTo>
                  <a:lnTo>
                    <a:pt x="48387" y="727409"/>
                  </a:lnTo>
                  <a:lnTo>
                    <a:pt x="60337" y="759913"/>
                  </a:lnTo>
                  <a:lnTo>
                    <a:pt x="53615" y="768096"/>
                  </a:lnTo>
                  <a:close/>
                </a:path>
                <a:path w="140970" h="820420">
                  <a:moveTo>
                    <a:pt x="72204" y="784860"/>
                  </a:moveTo>
                  <a:lnTo>
                    <a:pt x="69508" y="784860"/>
                  </a:lnTo>
                  <a:lnTo>
                    <a:pt x="60337" y="759913"/>
                  </a:lnTo>
                  <a:lnTo>
                    <a:pt x="79362" y="736751"/>
                  </a:lnTo>
                  <a:lnTo>
                    <a:pt x="74080" y="772668"/>
                  </a:lnTo>
                  <a:lnTo>
                    <a:pt x="72204" y="784860"/>
                  </a:lnTo>
                  <a:close/>
                </a:path>
                <a:path w="140970" h="820420">
                  <a:moveTo>
                    <a:pt x="69508" y="784860"/>
                  </a:moveTo>
                  <a:lnTo>
                    <a:pt x="43600" y="780288"/>
                  </a:lnTo>
                  <a:lnTo>
                    <a:pt x="60337" y="759913"/>
                  </a:lnTo>
                  <a:lnTo>
                    <a:pt x="69508" y="784860"/>
                  </a:lnTo>
                  <a:close/>
                </a:path>
                <a:path w="140970" h="820420">
                  <a:moveTo>
                    <a:pt x="71032" y="792479"/>
                  </a:moveTo>
                  <a:lnTo>
                    <a:pt x="39028" y="787908"/>
                  </a:lnTo>
                  <a:lnTo>
                    <a:pt x="43600" y="766572"/>
                  </a:lnTo>
                  <a:lnTo>
                    <a:pt x="43600" y="768096"/>
                  </a:lnTo>
                  <a:lnTo>
                    <a:pt x="53615" y="768096"/>
                  </a:lnTo>
                  <a:lnTo>
                    <a:pt x="43600" y="780288"/>
                  </a:lnTo>
                  <a:lnTo>
                    <a:pt x="69508" y="784860"/>
                  </a:lnTo>
                  <a:lnTo>
                    <a:pt x="72204" y="784860"/>
                  </a:lnTo>
                  <a:lnTo>
                    <a:pt x="71032" y="792479"/>
                  </a:lnTo>
                  <a:close/>
                </a:path>
                <a:path w="140970" h="820420">
                  <a:moveTo>
                    <a:pt x="43600" y="768096"/>
                  </a:moveTo>
                  <a:lnTo>
                    <a:pt x="43600" y="766572"/>
                  </a:lnTo>
                  <a:lnTo>
                    <a:pt x="43779" y="766572"/>
                  </a:lnTo>
                  <a:lnTo>
                    <a:pt x="43600" y="768096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13" name="object 13"/>
            <p:cNvGrpSpPr/>
            <p:nvPr/>
          </p:nvGrpSpPr>
          <p:grpSpPr>
            <a:xfrm>
              <a:off x="7560469" y="4886324"/>
              <a:ext cx="1920239" cy="1018540"/>
              <a:chOff x="6628638" y="4711445"/>
              <a:chExt cx="1920239" cy="101854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6644640" y="4727447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6644640" y="4727447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6" name="object 16"/>
            <p:cNvSpPr txBox="1"/>
            <p:nvPr/>
          </p:nvSpPr>
          <p:spPr>
            <a:xfrm>
              <a:off x="7998190" y="5102893"/>
              <a:ext cx="1043940" cy="54165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2700" marR="5080" indent="156210">
                <a:lnSpc>
                  <a:spcPts val="1939"/>
                </a:lnSpc>
                <a:spcBef>
                  <a:spcPts val="3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Model planning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599330" y="5990462"/>
              <a:ext cx="424180" cy="303530"/>
            </a:xfrm>
            <a:custGeom>
              <a:avLst/>
              <a:gdLst/>
              <a:ahLst/>
              <a:cxnLst/>
              <a:rect l="l" t="t" r="r" b="b"/>
              <a:pathLst>
                <a:path w="424179" h="303529">
                  <a:moveTo>
                    <a:pt x="156773" y="225552"/>
                  </a:moveTo>
                  <a:lnTo>
                    <a:pt x="100584" y="225552"/>
                  </a:lnTo>
                  <a:lnTo>
                    <a:pt x="153924" y="190500"/>
                  </a:lnTo>
                  <a:lnTo>
                    <a:pt x="205740" y="155448"/>
                  </a:lnTo>
                  <a:lnTo>
                    <a:pt x="257555" y="118872"/>
                  </a:lnTo>
                  <a:lnTo>
                    <a:pt x="256032" y="118872"/>
                  </a:lnTo>
                  <a:lnTo>
                    <a:pt x="306324" y="80772"/>
                  </a:lnTo>
                  <a:lnTo>
                    <a:pt x="355092" y="41148"/>
                  </a:lnTo>
                  <a:lnTo>
                    <a:pt x="403860" y="0"/>
                  </a:lnTo>
                  <a:lnTo>
                    <a:pt x="423672" y="24384"/>
                  </a:lnTo>
                  <a:lnTo>
                    <a:pt x="374904" y="65532"/>
                  </a:lnTo>
                  <a:lnTo>
                    <a:pt x="326136" y="105156"/>
                  </a:lnTo>
                  <a:lnTo>
                    <a:pt x="275844" y="144780"/>
                  </a:lnTo>
                  <a:lnTo>
                    <a:pt x="224028" y="181356"/>
                  </a:lnTo>
                  <a:lnTo>
                    <a:pt x="156773" y="225552"/>
                  </a:lnTo>
                  <a:close/>
                </a:path>
                <a:path w="424179" h="303529">
                  <a:moveTo>
                    <a:pt x="146303" y="303276"/>
                  </a:moveTo>
                  <a:lnTo>
                    <a:pt x="137160" y="303276"/>
                  </a:lnTo>
                  <a:lnTo>
                    <a:pt x="0" y="301752"/>
                  </a:lnTo>
                  <a:lnTo>
                    <a:pt x="68580" y="184403"/>
                  </a:lnTo>
                  <a:lnTo>
                    <a:pt x="72985" y="179593"/>
                  </a:lnTo>
                  <a:lnTo>
                    <a:pt x="78676" y="176784"/>
                  </a:lnTo>
                  <a:lnTo>
                    <a:pt x="84653" y="176260"/>
                  </a:lnTo>
                  <a:lnTo>
                    <a:pt x="89915" y="178308"/>
                  </a:lnTo>
                  <a:lnTo>
                    <a:pt x="70713" y="243213"/>
                  </a:lnTo>
                  <a:lnTo>
                    <a:pt x="19811" y="272796"/>
                  </a:lnTo>
                  <a:lnTo>
                    <a:pt x="35052" y="300227"/>
                  </a:lnTo>
                  <a:lnTo>
                    <a:pt x="149352" y="300227"/>
                  </a:lnTo>
                  <a:lnTo>
                    <a:pt x="146303" y="303276"/>
                  </a:lnTo>
                  <a:close/>
                </a:path>
                <a:path w="424179" h="303529">
                  <a:moveTo>
                    <a:pt x="46634" y="294132"/>
                  </a:moveTo>
                  <a:lnTo>
                    <a:pt x="41148" y="294132"/>
                  </a:lnTo>
                  <a:lnTo>
                    <a:pt x="70713" y="243213"/>
                  </a:lnTo>
                  <a:lnTo>
                    <a:pt x="102108" y="224027"/>
                  </a:lnTo>
                  <a:lnTo>
                    <a:pt x="100584" y="225552"/>
                  </a:lnTo>
                  <a:lnTo>
                    <a:pt x="156773" y="225552"/>
                  </a:lnTo>
                  <a:lnTo>
                    <a:pt x="117348" y="251460"/>
                  </a:lnTo>
                  <a:lnTo>
                    <a:pt x="64008" y="284988"/>
                  </a:lnTo>
                  <a:lnTo>
                    <a:pt x="46634" y="294132"/>
                  </a:lnTo>
                  <a:close/>
                </a:path>
                <a:path w="424179" h="303529">
                  <a:moveTo>
                    <a:pt x="35052" y="300227"/>
                  </a:moveTo>
                  <a:lnTo>
                    <a:pt x="19811" y="272796"/>
                  </a:lnTo>
                  <a:lnTo>
                    <a:pt x="47244" y="257556"/>
                  </a:lnTo>
                  <a:lnTo>
                    <a:pt x="70713" y="243213"/>
                  </a:lnTo>
                  <a:lnTo>
                    <a:pt x="54421" y="271272"/>
                  </a:lnTo>
                  <a:lnTo>
                    <a:pt x="27432" y="271272"/>
                  </a:lnTo>
                  <a:lnTo>
                    <a:pt x="41148" y="294132"/>
                  </a:lnTo>
                  <a:lnTo>
                    <a:pt x="46634" y="294132"/>
                  </a:lnTo>
                  <a:lnTo>
                    <a:pt x="35052" y="300227"/>
                  </a:lnTo>
                  <a:close/>
                </a:path>
                <a:path w="424179" h="303529">
                  <a:moveTo>
                    <a:pt x="41148" y="294132"/>
                  </a:moveTo>
                  <a:lnTo>
                    <a:pt x="27432" y="271272"/>
                  </a:lnTo>
                  <a:lnTo>
                    <a:pt x="54421" y="271272"/>
                  </a:lnTo>
                  <a:lnTo>
                    <a:pt x="41148" y="294132"/>
                  </a:lnTo>
                  <a:close/>
                </a:path>
                <a:path w="424179" h="303529">
                  <a:moveTo>
                    <a:pt x="149352" y="300227"/>
                  </a:moveTo>
                  <a:lnTo>
                    <a:pt x="35052" y="300227"/>
                  </a:lnTo>
                  <a:lnTo>
                    <a:pt x="64008" y="284988"/>
                  </a:lnTo>
                  <a:lnTo>
                    <a:pt x="85828" y="271272"/>
                  </a:lnTo>
                  <a:lnTo>
                    <a:pt x="137160" y="271272"/>
                  </a:lnTo>
                  <a:lnTo>
                    <a:pt x="146303" y="272796"/>
                  </a:lnTo>
                  <a:lnTo>
                    <a:pt x="152400" y="278891"/>
                  </a:lnTo>
                  <a:lnTo>
                    <a:pt x="152400" y="297179"/>
                  </a:lnTo>
                  <a:lnTo>
                    <a:pt x="149352" y="300227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5547264" y="6049137"/>
              <a:ext cx="1920239" cy="1018540"/>
              <a:chOff x="4615433" y="5874258"/>
              <a:chExt cx="1920239" cy="1018540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4631435" y="5890260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4631435" y="5890260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90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21" name="object 21"/>
            <p:cNvSpPr txBox="1"/>
            <p:nvPr/>
          </p:nvSpPr>
          <p:spPr>
            <a:xfrm>
              <a:off x="6021591" y="6264254"/>
              <a:ext cx="970280" cy="54165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12700" marR="5080" indent="120014">
                <a:lnSpc>
                  <a:spcPts val="1939"/>
                </a:lnSpc>
                <a:spcBef>
                  <a:spcPts val="3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Model building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993289" y="5999608"/>
              <a:ext cx="426720" cy="291465"/>
            </a:xfrm>
            <a:custGeom>
              <a:avLst/>
              <a:gdLst/>
              <a:ahLst/>
              <a:cxnLst/>
              <a:rect l="l" t="t" r="r" b="b"/>
              <a:pathLst>
                <a:path w="426720" h="291464">
                  <a:moveTo>
                    <a:pt x="60960" y="140207"/>
                  </a:moveTo>
                  <a:lnTo>
                    <a:pt x="51816" y="135635"/>
                  </a:lnTo>
                  <a:lnTo>
                    <a:pt x="48767" y="128015"/>
                  </a:lnTo>
                  <a:lnTo>
                    <a:pt x="0" y="0"/>
                  </a:lnTo>
                  <a:lnTo>
                    <a:pt x="52167" y="7619"/>
                  </a:lnTo>
                  <a:lnTo>
                    <a:pt x="35052" y="7619"/>
                  </a:lnTo>
                  <a:lnTo>
                    <a:pt x="15240" y="32003"/>
                  </a:lnTo>
                  <a:lnTo>
                    <a:pt x="39624" y="51815"/>
                  </a:lnTo>
                  <a:lnTo>
                    <a:pt x="59442" y="66830"/>
                  </a:lnTo>
                  <a:lnTo>
                    <a:pt x="77724" y="115823"/>
                  </a:lnTo>
                  <a:lnTo>
                    <a:pt x="78867" y="122372"/>
                  </a:lnTo>
                  <a:lnTo>
                    <a:pt x="77724" y="128206"/>
                  </a:lnTo>
                  <a:lnTo>
                    <a:pt x="74295" y="133183"/>
                  </a:lnTo>
                  <a:lnTo>
                    <a:pt x="68580" y="137159"/>
                  </a:lnTo>
                  <a:lnTo>
                    <a:pt x="60960" y="140207"/>
                  </a:lnTo>
                  <a:close/>
                </a:path>
                <a:path w="426720" h="291464">
                  <a:moveTo>
                    <a:pt x="59442" y="66830"/>
                  </a:moveTo>
                  <a:lnTo>
                    <a:pt x="39624" y="51815"/>
                  </a:lnTo>
                  <a:lnTo>
                    <a:pt x="15240" y="32003"/>
                  </a:lnTo>
                  <a:lnTo>
                    <a:pt x="35052" y="7619"/>
                  </a:lnTo>
                  <a:lnTo>
                    <a:pt x="42554" y="13715"/>
                  </a:lnTo>
                  <a:lnTo>
                    <a:pt x="39624" y="13715"/>
                  </a:lnTo>
                  <a:lnTo>
                    <a:pt x="22860" y="35052"/>
                  </a:lnTo>
                  <a:lnTo>
                    <a:pt x="49102" y="39117"/>
                  </a:lnTo>
                  <a:lnTo>
                    <a:pt x="59442" y="66830"/>
                  </a:lnTo>
                  <a:close/>
                </a:path>
                <a:path w="426720" h="291464">
                  <a:moveTo>
                    <a:pt x="138684" y="53340"/>
                  </a:moveTo>
                  <a:lnTo>
                    <a:pt x="131064" y="51815"/>
                  </a:lnTo>
                  <a:lnTo>
                    <a:pt x="81483" y="44134"/>
                  </a:lnTo>
                  <a:lnTo>
                    <a:pt x="59436" y="27431"/>
                  </a:lnTo>
                  <a:lnTo>
                    <a:pt x="35052" y="7619"/>
                  </a:lnTo>
                  <a:lnTo>
                    <a:pt x="52167" y="7619"/>
                  </a:lnTo>
                  <a:lnTo>
                    <a:pt x="135636" y="19811"/>
                  </a:lnTo>
                  <a:lnTo>
                    <a:pt x="143256" y="21335"/>
                  </a:lnTo>
                  <a:lnTo>
                    <a:pt x="149352" y="30479"/>
                  </a:lnTo>
                  <a:lnTo>
                    <a:pt x="147828" y="38100"/>
                  </a:lnTo>
                  <a:lnTo>
                    <a:pt x="147828" y="47243"/>
                  </a:lnTo>
                  <a:lnTo>
                    <a:pt x="138684" y="53340"/>
                  </a:lnTo>
                  <a:close/>
                </a:path>
                <a:path w="426720" h="291464">
                  <a:moveTo>
                    <a:pt x="49102" y="39117"/>
                  </a:moveTo>
                  <a:lnTo>
                    <a:pt x="22860" y="35052"/>
                  </a:lnTo>
                  <a:lnTo>
                    <a:pt x="39624" y="13715"/>
                  </a:lnTo>
                  <a:lnTo>
                    <a:pt x="49102" y="39117"/>
                  </a:lnTo>
                  <a:close/>
                </a:path>
                <a:path w="426720" h="291464">
                  <a:moveTo>
                    <a:pt x="81483" y="44134"/>
                  </a:moveTo>
                  <a:lnTo>
                    <a:pt x="49102" y="39117"/>
                  </a:lnTo>
                  <a:lnTo>
                    <a:pt x="39624" y="13715"/>
                  </a:lnTo>
                  <a:lnTo>
                    <a:pt x="42554" y="13715"/>
                  </a:lnTo>
                  <a:lnTo>
                    <a:pt x="59436" y="27431"/>
                  </a:lnTo>
                  <a:lnTo>
                    <a:pt x="81483" y="44134"/>
                  </a:lnTo>
                  <a:close/>
                </a:path>
                <a:path w="426720" h="291464">
                  <a:moveTo>
                    <a:pt x="411480" y="291083"/>
                  </a:moveTo>
                  <a:lnTo>
                    <a:pt x="301752" y="230123"/>
                  </a:lnTo>
                  <a:lnTo>
                    <a:pt x="246888" y="196595"/>
                  </a:lnTo>
                  <a:lnTo>
                    <a:pt x="193548" y="163067"/>
                  </a:lnTo>
                  <a:lnTo>
                    <a:pt x="89916" y="89915"/>
                  </a:lnTo>
                  <a:lnTo>
                    <a:pt x="59442" y="66830"/>
                  </a:lnTo>
                  <a:lnTo>
                    <a:pt x="49102" y="39117"/>
                  </a:lnTo>
                  <a:lnTo>
                    <a:pt x="81483" y="44134"/>
                  </a:lnTo>
                  <a:lnTo>
                    <a:pt x="109728" y="65531"/>
                  </a:lnTo>
                  <a:lnTo>
                    <a:pt x="108204" y="65531"/>
                  </a:lnTo>
                  <a:lnTo>
                    <a:pt x="160020" y="102107"/>
                  </a:lnTo>
                  <a:lnTo>
                    <a:pt x="162179" y="102107"/>
                  </a:lnTo>
                  <a:lnTo>
                    <a:pt x="211836" y="137159"/>
                  </a:lnTo>
                  <a:lnTo>
                    <a:pt x="263652" y="170687"/>
                  </a:lnTo>
                  <a:lnTo>
                    <a:pt x="316992" y="202691"/>
                  </a:lnTo>
                  <a:lnTo>
                    <a:pt x="426720" y="263651"/>
                  </a:lnTo>
                  <a:lnTo>
                    <a:pt x="411480" y="291083"/>
                  </a:lnTo>
                  <a:close/>
                </a:path>
                <a:path w="426720" h="291464">
                  <a:moveTo>
                    <a:pt x="162179" y="102107"/>
                  </a:moveTo>
                  <a:lnTo>
                    <a:pt x="160020" y="102107"/>
                  </a:lnTo>
                  <a:lnTo>
                    <a:pt x="160020" y="100583"/>
                  </a:lnTo>
                  <a:lnTo>
                    <a:pt x="162179" y="102107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23" name="object 23"/>
            <p:cNvGrpSpPr/>
            <p:nvPr/>
          </p:nvGrpSpPr>
          <p:grpSpPr>
            <a:xfrm>
              <a:off x="3534061" y="4886324"/>
              <a:ext cx="1920239" cy="1018540"/>
              <a:chOff x="2602230" y="4711445"/>
              <a:chExt cx="1920239" cy="1018540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2618232" y="4727447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89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2618232" y="4727447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89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26" name="object 26"/>
            <p:cNvSpPr txBox="1"/>
            <p:nvPr/>
          </p:nvSpPr>
          <p:spPr>
            <a:xfrm>
              <a:off x="3666834" y="5102893"/>
              <a:ext cx="1652905" cy="541655"/>
            </a:xfrm>
            <a:prstGeom prst="rect">
              <a:avLst/>
            </a:prstGeom>
          </p:spPr>
          <p:txBody>
            <a:bodyPr vert="horz" wrap="square" lIns="0" tIns="39370" rIns="0" bIns="0" rtlCol="0">
              <a:spAutoFit/>
            </a:bodyPr>
            <a:lstStyle/>
            <a:p>
              <a:pPr marL="451484" marR="5080" indent="-439420">
                <a:lnSpc>
                  <a:spcPts val="1939"/>
                </a:lnSpc>
                <a:spcBef>
                  <a:spcPts val="3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Communicate results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129943" y="3824859"/>
              <a:ext cx="140970" cy="820419"/>
            </a:xfrm>
            <a:custGeom>
              <a:avLst/>
              <a:gdLst/>
              <a:ahLst/>
              <a:cxnLst/>
              <a:rect l="l" t="t" r="r" b="b"/>
              <a:pathLst>
                <a:path w="140970" h="820420">
                  <a:moveTo>
                    <a:pt x="17335" y="130302"/>
                  </a:moveTo>
                  <a:lnTo>
                    <a:pt x="11263" y="129682"/>
                  </a:lnTo>
                  <a:lnTo>
                    <a:pt x="5334" y="126491"/>
                  </a:lnTo>
                  <a:lnTo>
                    <a:pt x="1666" y="121419"/>
                  </a:lnTo>
                  <a:lnTo>
                    <a:pt x="0" y="115633"/>
                  </a:lnTo>
                  <a:lnTo>
                    <a:pt x="619" y="109561"/>
                  </a:lnTo>
                  <a:lnTo>
                    <a:pt x="3810" y="103632"/>
                  </a:lnTo>
                  <a:lnTo>
                    <a:pt x="90678" y="0"/>
                  </a:lnTo>
                  <a:lnTo>
                    <a:pt x="101254" y="27432"/>
                  </a:lnTo>
                  <a:lnTo>
                    <a:pt x="70866" y="27432"/>
                  </a:lnTo>
                  <a:lnTo>
                    <a:pt x="66294" y="47243"/>
                  </a:lnTo>
                  <a:lnTo>
                    <a:pt x="61990" y="83824"/>
                  </a:lnTo>
                  <a:lnTo>
                    <a:pt x="28194" y="124968"/>
                  </a:lnTo>
                  <a:lnTo>
                    <a:pt x="23121" y="128635"/>
                  </a:lnTo>
                  <a:lnTo>
                    <a:pt x="17335" y="130302"/>
                  </a:lnTo>
                  <a:close/>
                </a:path>
                <a:path w="140970" h="820420">
                  <a:moveTo>
                    <a:pt x="61990" y="83824"/>
                  </a:moveTo>
                  <a:lnTo>
                    <a:pt x="66294" y="47243"/>
                  </a:lnTo>
                  <a:lnTo>
                    <a:pt x="70866" y="27432"/>
                  </a:lnTo>
                  <a:lnTo>
                    <a:pt x="101346" y="33528"/>
                  </a:lnTo>
                  <a:lnTo>
                    <a:pt x="100877" y="36576"/>
                  </a:lnTo>
                  <a:lnTo>
                    <a:pt x="70866" y="36576"/>
                  </a:lnTo>
                  <a:lnTo>
                    <a:pt x="80470" y="61326"/>
                  </a:lnTo>
                  <a:lnTo>
                    <a:pt x="61990" y="83824"/>
                  </a:lnTo>
                  <a:close/>
                </a:path>
                <a:path w="140970" h="820420">
                  <a:moveTo>
                    <a:pt x="111242" y="53339"/>
                  </a:moveTo>
                  <a:lnTo>
                    <a:pt x="98298" y="53339"/>
                  </a:lnTo>
                  <a:lnTo>
                    <a:pt x="101346" y="33528"/>
                  </a:lnTo>
                  <a:lnTo>
                    <a:pt x="70866" y="27432"/>
                  </a:lnTo>
                  <a:lnTo>
                    <a:pt x="101254" y="27432"/>
                  </a:lnTo>
                  <a:lnTo>
                    <a:pt x="111242" y="53339"/>
                  </a:lnTo>
                  <a:close/>
                </a:path>
                <a:path w="140970" h="820420">
                  <a:moveTo>
                    <a:pt x="80470" y="61326"/>
                  </a:moveTo>
                  <a:lnTo>
                    <a:pt x="70866" y="36576"/>
                  </a:lnTo>
                  <a:lnTo>
                    <a:pt x="98298" y="39624"/>
                  </a:lnTo>
                  <a:lnTo>
                    <a:pt x="80470" y="61326"/>
                  </a:lnTo>
                  <a:close/>
                </a:path>
                <a:path w="140970" h="820420">
                  <a:moveTo>
                    <a:pt x="92384" y="92027"/>
                  </a:moveTo>
                  <a:lnTo>
                    <a:pt x="80470" y="61326"/>
                  </a:lnTo>
                  <a:lnTo>
                    <a:pt x="98298" y="39624"/>
                  </a:lnTo>
                  <a:lnTo>
                    <a:pt x="70866" y="36576"/>
                  </a:lnTo>
                  <a:lnTo>
                    <a:pt x="100877" y="36576"/>
                  </a:lnTo>
                  <a:lnTo>
                    <a:pt x="98532" y="51816"/>
                  </a:lnTo>
                  <a:lnTo>
                    <a:pt x="98298" y="51816"/>
                  </a:lnTo>
                  <a:lnTo>
                    <a:pt x="92384" y="92027"/>
                  </a:lnTo>
                  <a:close/>
                </a:path>
                <a:path w="140970" h="820420">
                  <a:moveTo>
                    <a:pt x="122682" y="150876"/>
                  </a:moveTo>
                  <a:lnTo>
                    <a:pt x="113538" y="146304"/>
                  </a:lnTo>
                  <a:lnTo>
                    <a:pt x="110490" y="138684"/>
                  </a:lnTo>
                  <a:lnTo>
                    <a:pt x="92384" y="92027"/>
                  </a:lnTo>
                  <a:lnTo>
                    <a:pt x="98298" y="51816"/>
                  </a:lnTo>
                  <a:lnTo>
                    <a:pt x="98298" y="53339"/>
                  </a:lnTo>
                  <a:lnTo>
                    <a:pt x="111242" y="53339"/>
                  </a:lnTo>
                  <a:lnTo>
                    <a:pt x="139446" y="126491"/>
                  </a:lnTo>
                  <a:lnTo>
                    <a:pt x="140374" y="133254"/>
                  </a:lnTo>
                  <a:lnTo>
                    <a:pt x="138874" y="139446"/>
                  </a:lnTo>
                  <a:lnTo>
                    <a:pt x="135374" y="144494"/>
                  </a:lnTo>
                  <a:lnTo>
                    <a:pt x="130302" y="147828"/>
                  </a:lnTo>
                  <a:lnTo>
                    <a:pt x="122682" y="150876"/>
                  </a:lnTo>
                  <a:close/>
                </a:path>
                <a:path w="140970" h="820420">
                  <a:moveTo>
                    <a:pt x="98298" y="53339"/>
                  </a:moveTo>
                  <a:lnTo>
                    <a:pt x="98298" y="51816"/>
                  </a:lnTo>
                  <a:lnTo>
                    <a:pt x="98532" y="51816"/>
                  </a:lnTo>
                  <a:lnTo>
                    <a:pt x="98298" y="53339"/>
                  </a:lnTo>
                  <a:close/>
                </a:path>
                <a:path w="140970" h="820420">
                  <a:moveTo>
                    <a:pt x="75438" y="819912"/>
                  </a:moveTo>
                  <a:lnTo>
                    <a:pt x="67818" y="769620"/>
                  </a:lnTo>
                  <a:lnTo>
                    <a:pt x="60198" y="717804"/>
                  </a:lnTo>
                  <a:lnTo>
                    <a:pt x="54102" y="665988"/>
                  </a:lnTo>
                  <a:lnTo>
                    <a:pt x="48006" y="615696"/>
                  </a:lnTo>
                  <a:lnTo>
                    <a:pt x="41910" y="512064"/>
                  </a:lnTo>
                  <a:lnTo>
                    <a:pt x="38862" y="408432"/>
                  </a:lnTo>
                  <a:lnTo>
                    <a:pt x="43434" y="252984"/>
                  </a:lnTo>
                  <a:lnTo>
                    <a:pt x="48006" y="202691"/>
                  </a:lnTo>
                  <a:lnTo>
                    <a:pt x="52578" y="150876"/>
                  </a:lnTo>
                  <a:lnTo>
                    <a:pt x="60198" y="99060"/>
                  </a:lnTo>
                  <a:lnTo>
                    <a:pt x="61990" y="83824"/>
                  </a:lnTo>
                  <a:lnTo>
                    <a:pt x="80470" y="61326"/>
                  </a:lnTo>
                  <a:lnTo>
                    <a:pt x="92384" y="92027"/>
                  </a:lnTo>
                  <a:lnTo>
                    <a:pt x="90678" y="103632"/>
                  </a:lnTo>
                  <a:lnTo>
                    <a:pt x="84582" y="153924"/>
                  </a:lnTo>
                  <a:lnTo>
                    <a:pt x="80010" y="204216"/>
                  </a:lnTo>
                  <a:lnTo>
                    <a:pt x="75438" y="256032"/>
                  </a:lnTo>
                  <a:lnTo>
                    <a:pt x="72390" y="306324"/>
                  </a:lnTo>
                  <a:lnTo>
                    <a:pt x="70910" y="356616"/>
                  </a:lnTo>
                  <a:lnTo>
                    <a:pt x="70910" y="460248"/>
                  </a:lnTo>
                  <a:lnTo>
                    <a:pt x="72390" y="510540"/>
                  </a:lnTo>
                  <a:lnTo>
                    <a:pt x="75438" y="560832"/>
                  </a:lnTo>
                  <a:lnTo>
                    <a:pt x="80010" y="612648"/>
                  </a:lnTo>
                  <a:lnTo>
                    <a:pt x="84582" y="662940"/>
                  </a:lnTo>
                  <a:lnTo>
                    <a:pt x="90678" y="713232"/>
                  </a:lnTo>
                  <a:lnTo>
                    <a:pt x="98298" y="765048"/>
                  </a:lnTo>
                  <a:lnTo>
                    <a:pt x="98566" y="765048"/>
                  </a:lnTo>
                  <a:lnTo>
                    <a:pt x="107442" y="815340"/>
                  </a:lnTo>
                  <a:lnTo>
                    <a:pt x="75438" y="819912"/>
                  </a:lnTo>
                  <a:close/>
                </a:path>
                <a:path w="140970" h="820420">
                  <a:moveTo>
                    <a:pt x="70866" y="358140"/>
                  </a:moveTo>
                  <a:lnTo>
                    <a:pt x="70866" y="356616"/>
                  </a:lnTo>
                  <a:lnTo>
                    <a:pt x="70866" y="358140"/>
                  </a:lnTo>
                  <a:close/>
                </a:path>
                <a:path w="140970" h="820420">
                  <a:moveTo>
                    <a:pt x="70910" y="460248"/>
                  </a:moveTo>
                  <a:lnTo>
                    <a:pt x="70866" y="458724"/>
                  </a:lnTo>
                  <a:lnTo>
                    <a:pt x="70910" y="460248"/>
                  </a:lnTo>
                  <a:close/>
                </a:path>
                <a:path w="140970" h="820420">
                  <a:moveTo>
                    <a:pt x="98566" y="765048"/>
                  </a:moveTo>
                  <a:lnTo>
                    <a:pt x="98298" y="765048"/>
                  </a:lnTo>
                  <a:lnTo>
                    <a:pt x="98298" y="763524"/>
                  </a:lnTo>
                  <a:lnTo>
                    <a:pt x="98566" y="765048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3534061" y="2562225"/>
              <a:ext cx="1920239" cy="1018540"/>
              <a:chOff x="2602230" y="2387346"/>
              <a:chExt cx="1920239" cy="1018540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2618232" y="2403348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89" h="986154">
                    <a:moveTo>
                      <a:pt x="1723644" y="986027"/>
                    </a:move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close/>
                  </a:path>
                </a:pathLst>
              </a:custGeom>
              <a:solidFill>
                <a:srgbClr val="003F5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2618232" y="2403348"/>
                <a:ext cx="1888489" cy="986155"/>
              </a:xfrm>
              <a:custGeom>
                <a:avLst/>
                <a:gdLst/>
                <a:ahLst/>
                <a:cxnLst/>
                <a:rect l="l" t="t" r="r" b="b"/>
                <a:pathLst>
                  <a:path w="1888489" h="986154">
                    <a:moveTo>
                      <a:pt x="0" y="164592"/>
                    </a:moveTo>
                    <a:lnTo>
                      <a:pt x="5842" y="120650"/>
                    </a:lnTo>
                    <a:lnTo>
                      <a:pt x="22352" y="81280"/>
                    </a:lnTo>
                    <a:lnTo>
                      <a:pt x="48006" y="48006"/>
                    </a:lnTo>
                    <a:lnTo>
                      <a:pt x="81280" y="22352"/>
                    </a:lnTo>
                    <a:lnTo>
                      <a:pt x="120650" y="5842"/>
                    </a:lnTo>
                    <a:lnTo>
                      <a:pt x="164592" y="0"/>
                    </a:lnTo>
                    <a:lnTo>
                      <a:pt x="1723644" y="0"/>
                    </a:lnTo>
                    <a:lnTo>
                      <a:pt x="1767056" y="5842"/>
                    </a:lnTo>
                    <a:lnTo>
                      <a:pt x="1806278" y="22352"/>
                    </a:lnTo>
                    <a:lnTo>
                      <a:pt x="1839658" y="48006"/>
                    </a:lnTo>
                    <a:lnTo>
                      <a:pt x="1865545" y="81280"/>
                    </a:lnTo>
                    <a:lnTo>
                      <a:pt x="1882288" y="120650"/>
                    </a:lnTo>
                    <a:lnTo>
                      <a:pt x="1888236" y="164592"/>
                    </a:lnTo>
                    <a:lnTo>
                      <a:pt x="1888236" y="821436"/>
                    </a:lnTo>
                    <a:lnTo>
                      <a:pt x="1882288" y="865377"/>
                    </a:lnTo>
                    <a:lnTo>
                      <a:pt x="1865545" y="904747"/>
                    </a:lnTo>
                    <a:lnTo>
                      <a:pt x="1839658" y="938021"/>
                    </a:lnTo>
                    <a:lnTo>
                      <a:pt x="1806278" y="963675"/>
                    </a:lnTo>
                    <a:lnTo>
                      <a:pt x="1767056" y="980185"/>
                    </a:lnTo>
                    <a:lnTo>
                      <a:pt x="1723644" y="986027"/>
                    </a:lnTo>
                    <a:lnTo>
                      <a:pt x="164592" y="986027"/>
                    </a:lnTo>
                    <a:lnTo>
                      <a:pt x="120650" y="980185"/>
                    </a:lnTo>
                    <a:lnTo>
                      <a:pt x="81280" y="963675"/>
                    </a:lnTo>
                    <a:lnTo>
                      <a:pt x="48006" y="938021"/>
                    </a:lnTo>
                    <a:lnTo>
                      <a:pt x="22352" y="904747"/>
                    </a:lnTo>
                    <a:lnTo>
                      <a:pt x="5842" y="865377"/>
                    </a:lnTo>
                    <a:lnTo>
                      <a:pt x="0" y="821436"/>
                    </a:lnTo>
                    <a:lnTo>
                      <a:pt x="0" y="164592"/>
                    </a:lnTo>
                    <a:close/>
                  </a:path>
                </a:pathLst>
              </a:custGeom>
              <a:ln w="32004">
                <a:solidFill>
                  <a:srgbClr val="F2602B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3659216" y="2900697"/>
              <a:ext cx="1668780" cy="29464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spcBef>
                  <a:spcPts val="110"/>
                </a:spcBef>
              </a:pPr>
              <a:r>
                <a:rPr sz="1750" spc="-10" dirty="0">
                  <a:solidFill>
                    <a:srgbClr val="FFFFFF"/>
                  </a:solidFill>
                  <a:latin typeface="Montserrat" panose="00000500000000000000" pitchFamily="2" charset="0"/>
                  <a:cs typeface="Montserrat"/>
                </a:rPr>
                <a:t>Operationalise</a:t>
              </a:r>
              <a:endParaRPr sz="1750" dirty="0">
                <a:latin typeface="Montserrat" panose="00000500000000000000" pitchFamily="2" charset="0"/>
                <a:cs typeface="Montserrat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984146" y="2185034"/>
              <a:ext cx="428625" cy="294640"/>
            </a:xfrm>
            <a:custGeom>
              <a:avLst/>
              <a:gdLst/>
              <a:ahLst/>
              <a:cxnLst/>
              <a:rect l="l" t="t" r="r" b="b"/>
              <a:pathLst>
                <a:path w="428625" h="294639">
                  <a:moveTo>
                    <a:pt x="345239" y="32736"/>
                  </a:moveTo>
                  <a:lnTo>
                    <a:pt x="291083" y="30479"/>
                  </a:lnTo>
                  <a:lnTo>
                    <a:pt x="283464" y="30479"/>
                  </a:lnTo>
                  <a:lnTo>
                    <a:pt x="275843" y="22860"/>
                  </a:lnTo>
                  <a:lnTo>
                    <a:pt x="275843" y="6096"/>
                  </a:lnTo>
                  <a:lnTo>
                    <a:pt x="283464" y="0"/>
                  </a:lnTo>
                  <a:lnTo>
                    <a:pt x="292607" y="0"/>
                  </a:lnTo>
                  <a:lnTo>
                    <a:pt x="428244" y="4572"/>
                  </a:lnTo>
                  <a:lnTo>
                    <a:pt x="427301" y="6096"/>
                  </a:lnTo>
                  <a:lnTo>
                    <a:pt x="393192" y="6096"/>
                  </a:lnTo>
                  <a:lnTo>
                    <a:pt x="345239" y="32736"/>
                  </a:lnTo>
                  <a:close/>
                </a:path>
                <a:path w="428625" h="294639">
                  <a:moveTo>
                    <a:pt x="374122" y="33939"/>
                  </a:moveTo>
                  <a:lnTo>
                    <a:pt x="345239" y="32736"/>
                  </a:lnTo>
                  <a:lnTo>
                    <a:pt x="393192" y="6096"/>
                  </a:lnTo>
                  <a:lnTo>
                    <a:pt x="395731" y="10667"/>
                  </a:lnTo>
                  <a:lnTo>
                    <a:pt x="388620" y="10667"/>
                  </a:lnTo>
                  <a:lnTo>
                    <a:pt x="374122" y="33939"/>
                  </a:lnTo>
                  <a:close/>
                </a:path>
                <a:path w="428625" h="294639">
                  <a:moveTo>
                    <a:pt x="341185" y="128539"/>
                  </a:moveTo>
                  <a:lnTo>
                    <a:pt x="335280" y="126492"/>
                  </a:lnTo>
                  <a:lnTo>
                    <a:pt x="330708" y="122062"/>
                  </a:lnTo>
                  <a:lnTo>
                    <a:pt x="328422" y="116205"/>
                  </a:lnTo>
                  <a:lnTo>
                    <a:pt x="328422" y="109775"/>
                  </a:lnTo>
                  <a:lnTo>
                    <a:pt x="330708" y="103631"/>
                  </a:lnTo>
                  <a:lnTo>
                    <a:pt x="356357" y="62458"/>
                  </a:lnTo>
                  <a:lnTo>
                    <a:pt x="408432" y="33528"/>
                  </a:lnTo>
                  <a:lnTo>
                    <a:pt x="393192" y="6096"/>
                  </a:lnTo>
                  <a:lnTo>
                    <a:pt x="427301" y="6096"/>
                  </a:lnTo>
                  <a:lnTo>
                    <a:pt x="356616" y="120396"/>
                  </a:lnTo>
                  <a:lnTo>
                    <a:pt x="352425" y="125206"/>
                  </a:lnTo>
                  <a:lnTo>
                    <a:pt x="347091" y="128016"/>
                  </a:lnTo>
                  <a:lnTo>
                    <a:pt x="341185" y="128539"/>
                  </a:lnTo>
                  <a:close/>
                </a:path>
                <a:path w="428625" h="294639">
                  <a:moveTo>
                    <a:pt x="400812" y="35052"/>
                  </a:moveTo>
                  <a:lnTo>
                    <a:pt x="374122" y="33939"/>
                  </a:lnTo>
                  <a:lnTo>
                    <a:pt x="388620" y="10667"/>
                  </a:lnTo>
                  <a:lnTo>
                    <a:pt x="400812" y="35052"/>
                  </a:lnTo>
                  <a:close/>
                </a:path>
                <a:path w="428625" h="294639">
                  <a:moveTo>
                    <a:pt x="405688" y="35052"/>
                  </a:moveTo>
                  <a:lnTo>
                    <a:pt x="400812" y="35052"/>
                  </a:lnTo>
                  <a:lnTo>
                    <a:pt x="388620" y="10667"/>
                  </a:lnTo>
                  <a:lnTo>
                    <a:pt x="395731" y="10667"/>
                  </a:lnTo>
                  <a:lnTo>
                    <a:pt x="408432" y="33528"/>
                  </a:lnTo>
                  <a:lnTo>
                    <a:pt x="405688" y="35052"/>
                  </a:lnTo>
                  <a:close/>
                </a:path>
                <a:path w="428625" h="294639">
                  <a:moveTo>
                    <a:pt x="19812" y="294132"/>
                  </a:moveTo>
                  <a:lnTo>
                    <a:pt x="48768" y="230124"/>
                  </a:lnTo>
                  <a:lnTo>
                    <a:pt x="99060" y="192024"/>
                  </a:lnTo>
                  <a:lnTo>
                    <a:pt x="202692" y="118872"/>
                  </a:lnTo>
                  <a:lnTo>
                    <a:pt x="256031" y="85343"/>
                  </a:lnTo>
                  <a:lnTo>
                    <a:pt x="310895" y="51816"/>
                  </a:lnTo>
                  <a:lnTo>
                    <a:pt x="345239" y="32736"/>
                  </a:lnTo>
                  <a:lnTo>
                    <a:pt x="374122" y="33939"/>
                  </a:lnTo>
                  <a:lnTo>
                    <a:pt x="356357" y="62458"/>
                  </a:lnTo>
                  <a:lnTo>
                    <a:pt x="326136" y="79248"/>
                  </a:lnTo>
                  <a:lnTo>
                    <a:pt x="272795" y="111252"/>
                  </a:lnTo>
                  <a:lnTo>
                    <a:pt x="220980" y="144780"/>
                  </a:lnTo>
                  <a:lnTo>
                    <a:pt x="171323" y="179832"/>
                  </a:lnTo>
                  <a:lnTo>
                    <a:pt x="169164" y="179832"/>
                  </a:lnTo>
                  <a:lnTo>
                    <a:pt x="120883" y="216408"/>
                  </a:lnTo>
                  <a:lnTo>
                    <a:pt x="118872" y="216408"/>
                  </a:lnTo>
                  <a:lnTo>
                    <a:pt x="68580" y="254508"/>
                  </a:lnTo>
                  <a:lnTo>
                    <a:pt x="19812" y="294132"/>
                  </a:lnTo>
                  <a:close/>
                </a:path>
                <a:path w="428625" h="294639">
                  <a:moveTo>
                    <a:pt x="356357" y="62458"/>
                  </a:moveTo>
                  <a:lnTo>
                    <a:pt x="374122" y="33939"/>
                  </a:lnTo>
                  <a:lnTo>
                    <a:pt x="400812" y="35052"/>
                  </a:lnTo>
                  <a:lnTo>
                    <a:pt x="405688" y="35052"/>
                  </a:lnTo>
                  <a:lnTo>
                    <a:pt x="356357" y="62458"/>
                  </a:lnTo>
                  <a:close/>
                </a:path>
                <a:path w="428625" h="294639">
                  <a:moveTo>
                    <a:pt x="169164" y="181356"/>
                  </a:moveTo>
                  <a:lnTo>
                    <a:pt x="169164" y="179832"/>
                  </a:lnTo>
                  <a:lnTo>
                    <a:pt x="171323" y="179832"/>
                  </a:lnTo>
                  <a:lnTo>
                    <a:pt x="169164" y="181356"/>
                  </a:lnTo>
                  <a:close/>
                </a:path>
                <a:path w="428625" h="294639">
                  <a:moveTo>
                    <a:pt x="118872" y="217932"/>
                  </a:moveTo>
                  <a:lnTo>
                    <a:pt x="118872" y="216408"/>
                  </a:lnTo>
                  <a:lnTo>
                    <a:pt x="120883" y="216408"/>
                  </a:lnTo>
                  <a:lnTo>
                    <a:pt x="118872" y="217932"/>
                  </a:lnTo>
                  <a:close/>
                </a:path>
              </a:pathLst>
            </a:custGeom>
            <a:solidFill>
              <a:srgbClr val="F260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object 35">
            <a:extLst>
              <a:ext uri="{FF2B5EF4-FFF2-40B4-BE49-F238E27FC236}">
                <a16:creationId xmlns:a16="http://schemas.microsoft.com/office/drawing/2014/main" id="{42ADCEAB-0C48-AEA2-97A7-570CD371FD34}"/>
              </a:ext>
            </a:extLst>
          </p:cNvPr>
          <p:cNvSpPr txBox="1"/>
          <p:nvPr/>
        </p:nvSpPr>
        <p:spPr>
          <a:xfrm>
            <a:off x="7178179" y="1234724"/>
            <a:ext cx="2037714" cy="617926"/>
          </a:xfrm>
          <a:prstGeom prst="rect">
            <a:avLst/>
          </a:prstGeom>
          <a:solidFill>
            <a:srgbClr val="C8FFF2"/>
          </a:solidFill>
        </p:spPr>
        <p:txBody>
          <a:bodyPr vert="horz" wrap="square" lIns="0" tIns="25400" rIns="0" bIns="0" rtlCol="0">
            <a:spAutoFit/>
          </a:bodyPr>
          <a:lstStyle/>
          <a:p>
            <a:pPr marL="311785" marR="302895" indent="4445">
              <a:lnSpc>
                <a:spcPct val="101499"/>
              </a:lnSpc>
              <a:spcBef>
                <a:spcPts val="200"/>
              </a:spcBef>
            </a:pPr>
            <a:r>
              <a:rPr sz="19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Theoretical knowledge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96071D0D-41A5-CC80-658C-36B435B7A797}"/>
              </a:ext>
            </a:extLst>
          </p:cNvPr>
          <p:cNvSpPr txBox="1"/>
          <p:nvPr/>
        </p:nvSpPr>
        <p:spPr>
          <a:xfrm>
            <a:off x="9172799" y="2351415"/>
            <a:ext cx="2037714" cy="480901"/>
          </a:xfrm>
          <a:prstGeom prst="rect">
            <a:avLst/>
          </a:prstGeom>
          <a:solidFill>
            <a:srgbClr val="C8FFF2"/>
          </a:solidFill>
        </p:spPr>
        <p:txBody>
          <a:bodyPr vert="horz" wrap="square" lIns="0" tIns="179070" rIns="0" bIns="0" rtlCol="0">
            <a:spAutoFit/>
          </a:bodyPr>
          <a:lstStyle/>
          <a:p>
            <a:pPr marL="168910">
              <a:spcBef>
                <a:spcPts val="1410"/>
              </a:spcBef>
            </a:pP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Python,</a:t>
            </a:r>
            <a:r>
              <a:rPr sz="195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Excel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CBF2B884-C556-1F6A-0BB5-36B63372E2C3}"/>
              </a:ext>
            </a:extLst>
          </p:cNvPr>
          <p:cNvSpPr txBox="1"/>
          <p:nvPr/>
        </p:nvSpPr>
        <p:spPr>
          <a:xfrm>
            <a:off x="7159159" y="6743293"/>
            <a:ext cx="2037714" cy="616002"/>
          </a:xfrm>
          <a:prstGeom prst="rect">
            <a:avLst/>
          </a:prstGeom>
          <a:solidFill>
            <a:srgbClr val="C8FFF2"/>
          </a:solidFill>
        </p:spPr>
        <p:txBody>
          <a:bodyPr vert="horz" wrap="square" lIns="0" tIns="23495" rIns="0" bIns="0" rtlCol="0">
            <a:spAutoFit/>
          </a:bodyPr>
          <a:lstStyle/>
          <a:p>
            <a:pPr marL="546735" marR="477520" indent="-62865">
              <a:lnSpc>
                <a:spcPct val="101499"/>
              </a:lnSpc>
              <a:spcBef>
                <a:spcPts val="185"/>
              </a:spcBef>
            </a:pP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Python</a:t>
            </a:r>
            <a:r>
              <a:rPr sz="195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spc="-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/ </a:t>
            </a:r>
            <a:r>
              <a:rPr sz="19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Pandas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B02E17D-9E75-A80C-A2C5-322A808245DA}"/>
              </a:ext>
            </a:extLst>
          </p:cNvPr>
          <p:cNvSpPr txBox="1"/>
          <p:nvPr/>
        </p:nvSpPr>
        <p:spPr>
          <a:xfrm>
            <a:off x="1914289" y="4465160"/>
            <a:ext cx="2037714" cy="617285"/>
          </a:xfrm>
          <a:prstGeom prst="rect">
            <a:avLst/>
          </a:prstGeom>
          <a:solidFill>
            <a:srgbClr val="C8FFF2"/>
          </a:solidFill>
        </p:spPr>
        <p:txBody>
          <a:bodyPr vert="horz" wrap="square" lIns="0" tIns="24765" rIns="0" bIns="0" rtlCol="0">
            <a:spAutoFit/>
          </a:bodyPr>
          <a:lstStyle/>
          <a:p>
            <a:pPr marL="687070" marR="445770" indent="-233679">
              <a:lnSpc>
                <a:spcPct val="101499"/>
              </a:lnSpc>
              <a:spcBef>
                <a:spcPts val="195"/>
              </a:spcBef>
            </a:pPr>
            <a:r>
              <a:rPr sz="19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PowerBI, Excel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59A12F77-899D-12D3-0666-380C1DD8F2FA}"/>
              </a:ext>
            </a:extLst>
          </p:cNvPr>
          <p:cNvSpPr txBox="1"/>
          <p:nvPr/>
        </p:nvSpPr>
        <p:spPr>
          <a:xfrm>
            <a:off x="9177736" y="4492344"/>
            <a:ext cx="2037714" cy="616002"/>
          </a:xfrm>
          <a:prstGeom prst="rect">
            <a:avLst/>
          </a:prstGeom>
          <a:solidFill>
            <a:srgbClr val="C8FFF2"/>
          </a:solidFill>
        </p:spPr>
        <p:txBody>
          <a:bodyPr vert="horz" wrap="square" lIns="0" tIns="23495" rIns="0" bIns="0" rtlCol="0">
            <a:spAutoFit/>
          </a:bodyPr>
          <a:lstStyle/>
          <a:p>
            <a:pPr marL="312420" marR="302895" indent="4445">
              <a:lnSpc>
                <a:spcPct val="101499"/>
              </a:lnSpc>
              <a:spcBef>
                <a:spcPts val="185"/>
              </a:spcBef>
            </a:pPr>
            <a:r>
              <a:rPr sz="19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Theoretical knowledge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40" name="object 41">
            <a:extLst>
              <a:ext uri="{FF2B5EF4-FFF2-40B4-BE49-F238E27FC236}">
                <a16:creationId xmlns:a16="http://schemas.microsoft.com/office/drawing/2014/main" id="{1F61C56E-E1AA-5DDD-2E56-52A4F12D1E5E}"/>
              </a:ext>
            </a:extLst>
          </p:cNvPr>
          <p:cNvSpPr txBox="1"/>
          <p:nvPr/>
        </p:nvSpPr>
        <p:spPr>
          <a:xfrm>
            <a:off x="5308018" y="3949183"/>
            <a:ext cx="2705735" cy="604461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065" rIns="0" bIns="0" rtlCol="0">
            <a:spAutoFit/>
          </a:bodyPr>
          <a:lstStyle/>
          <a:p>
            <a:pPr marL="582295" marR="5080" indent="-570230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Where</a:t>
            </a:r>
            <a:r>
              <a:rPr sz="195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sz="195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SQL?</a:t>
            </a:r>
            <a:r>
              <a:rPr sz="195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SQL</a:t>
            </a:r>
            <a:r>
              <a:rPr sz="195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 </a:t>
            </a:r>
            <a:r>
              <a:rPr sz="19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everywhere!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7295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1289744"/>
            <a:ext cx="6205275" cy="2511691"/>
          </a:xfrm>
        </p:spPr>
        <p:txBody>
          <a:bodyPr vert="horz" lIns="0" tIns="12065" rIns="0" bIns="0" rtlCol="0" anchor="b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GB" dirty="0">
                <a:solidFill>
                  <a:schemeClr val="bg1"/>
                </a:solidFill>
              </a:rPr>
              <a:t>Phase</a:t>
            </a:r>
            <a:r>
              <a:rPr lang="en-GB" spc="-7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1</a:t>
            </a:r>
            <a:r>
              <a:rPr lang="en-GB" spc="-25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–</a:t>
            </a:r>
            <a:r>
              <a:rPr lang="en-GB" spc="-75" dirty="0">
                <a:solidFill>
                  <a:schemeClr val="bg1"/>
                </a:solidFill>
              </a:rPr>
              <a:t> </a:t>
            </a:r>
            <a:r>
              <a:rPr lang="en-GB" spc="-10" dirty="0">
                <a:solidFill>
                  <a:schemeClr val="bg1"/>
                </a:solidFill>
              </a:rPr>
              <a:t>Discovery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4315" y="2959783"/>
            <a:ext cx="6196420" cy="2101699"/>
          </a:xfrm>
        </p:spPr>
        <p:txBody>
          <a:bodyPr vert="horz" lIns="0" tIns="12065" rIns="0" bIns="0" rtlCol="0" anchor="t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GB" dirty="0"/>
              <a:t>(1)</a:t>
            </a:r>
            <a:r>
              <a:rPr lang="en-GB" spc="-120" dirty="0"/>
              <a:t> </a:t>
            </a:r>
            <a:r>
              <a:rPr lang="en-GB" dirty="0"/>
              <a:t>Data</a:t>
            </a:r>
            <a:r>
              <a:rPr lang="en-GB" spc="-70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C37A78-8C56-BE5D-8923-D83A85888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5D5604-AAA5-DA5F-10F1-EAC8C7C6EF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07869" y="1407137"/>
            <a:ext cx="9601200" cy="5494068"/>
          </a:xfrm>
        </p:spPr>
        <p:txBody>
          <a:bodyPr wrap="square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1—Discovery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576579" marR="2602230" indent="-342900">
              <a:spcBef>
                <a:spcPts val="254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Are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there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any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previous</a:t>
            </a:r>
            <a:r>
              <a:rPr lang="en-GB" sz="2000" spc="95" dirty="0">
                <a:solidFill>
                  <a:srgbClr val="003F50"/>
                </a:solidFill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similar</a:t>
            </a:r>
            <a:r>
              <a:rPr lang="en-GB" sz="2000" spc="114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projects?</a:t>
            </a:r>
          </a:p>
          <a:p>
            <a:pPr marL="576579" marR="2602230" indent="-342900">
              <a:spcBef>
                <a:spcPts val="254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What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are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available</a:t>
            </a:r>
            <a:r>
              <a:rPr lang="en-GB" sz="2000" spc="114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resources (people, technology, time, and data)?</a:t>
            </a:r>
          </a:p>
          <a:p>
            <a:pPr marL="576579" marR="2602230" indent="-342900">
              <a:spcBef>
                <a:spcPts val="2540"/>
              </a:spcBef>
              <a:buFont typeface="Arial" panose="020B0604020202020204" pitchFamily="34" charset="0"/>
              <a:buChar char="•"/>
            </a:pPr>
            <a:br>
              <a:rPr lang="en-GB" sz="2000" spc="-10" dirty="0">
                <a:cs typeface="Montserrat"/>
              </a:rPr>
            </a:br>
            <a:r>
              <a:rPr lang="en-GB" sz="2000" dirty="0">
                <a:solidFill>
                  <a:srgbClr val="003F50"/>
                </a:solidFill>
                <a:cs typeface="Montserrat"/>
              </a:rPr>
              <a:t>W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hat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are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requirements?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marR="508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3F50"/>
              </a:solidFill>
              <a:latin typeface="Montserrat" panose="00000500000000000000" pitchFamily="2" charset="0"/>
              <a:cs typeface="Montserrat"/>
            </a:endParaRPr>
          </a:p>
          <a:p>
            <a:pPr marL="576579" marR="508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What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are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objectives,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success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failure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b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</a:b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criteria?</a:t>
            </a:r>
          </a:p>
          <a:p>
            <a:pPr marL="233679" marR="5080"/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</a:p>
          <a:p>
            <a:pPr marL="576579" marR="508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What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initial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hypothesis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(IH)</a:t>
            </a:r>
            <a:r>
              <a:rPr lang="en-GB" sz="2000" spc="-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?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10" name="object 10"/>
          <p:cNvSpPr txBox="1"/>
          <p:nvPr/>
        </p:nvSpPr>
        <p:spPr>
          <a:xfrm>
            <a:off x="5802277" y="1876425"/>
            <a:ext cx="36061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Understand</a:t>
            </a:r>
            <a:r>
              <a:rPr sz="1950" b="1" spc="13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10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objectives!</a:t>
            </a:r>
            <a:endParaRPr sz="19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2574797"/>
            <a:ext cx="6205275" cy="2016761"/>
          </a:xfrm>
        </p:spPr>
        <p:txBody>
          <a:bodyPr vert="horz" lIns="0" tIns="95885" rIns="0" bIns="0" rtlCol="0" anchor="b">
            <a:normAutofit/>
          </a:bodyPr>
          <a:lstStyle/>
          <a:p>
            <a:pPr marL="12700" marR="5080">
              <a:spcBef>
                <a:spcPts val="755"/>
              </a:spcBef>
            </a:pPr>
            <a:r>
              <a:rPr lang="en-GB" dirty="0">
                <a:solidFill>
                  <a:schemeClr val="bg1"/>
                </a:solidFill>
              </a:rPr>
              <a:t>Phase</a:t>
            </a:r>
            <a:r>
              <a:rPr lang="en-GB" spc="-7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2</a:t>
            </a:r>
            <a:r>
              <a:rPr lang="en-GB" spc="-25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–</a:t>
            </a:r>
            <a:r>
              <a:rPr lang="en-GB" spc="-75" dirty="0">
                <a:solidFill>
                  <a:schemeClr val="bg1"/>
                </a:solidFill>
              </a:rPr>
              <a:t> </a:t>
            </a:r>
            <a:r>
              <a:rPr lang="en-GB" spc="-20" dirty="0">
                <a:solidFill>
                  <a:schemeClr val="bg1"/>
                </a:solidFill>
              </a:rPr>
              <a:t>Data </a:t>
            </a:r>
            <a:r>
              <a:rPr lang="en-GB" spc="-10" dirty="0">
                <a:solidFill>
                  <a:schemeClr val="bg1"/>
                </a:solidFill>
              </a:rPr>
              <a:t>preparation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B91838-68B5-7746-A635-AE0062333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33812C-1992-0680-D61C-8B8E8920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2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–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800" b="1" spc="-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preparation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>
              <a:spcBef>
                <a:spcPts val="65"/>
              </a:spcBef>
            </a:pP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ETL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or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ELT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or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ETLT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Requires</a:t>
            </a:r>
            <a:r>
              <a:rPr lang="en-GB" sz="200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analytic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sandbox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b="1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cleansing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Construct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final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dataset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from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raw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9" name="object 9"/>
          <p:cNvSpPr txBox="1"/>
          <p:nvPr/>
        </p:nvSpPr>
        <p:spPr>
          <a:xfrm>
            <a:off x="6050195" y="1876425"/>
            <a:ext cx="23310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Prepare</a:t>
            </a:r>
            <a:r>
              <a:rPr sz="1950" b="1" spc="8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9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2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data!</a:t>
            </a:r>
            <a:endParaRPr sz="19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B91838-68B5-7746-A635-AE0062333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833812C-1992-0680-D61C-8B8E8920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2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–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800" b="1" spc="-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preparation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>
              <a:spcBef>
                <a:spcPts val="65"/>
              </a:spcBef>
            </a:pP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ETL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or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ELT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or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ETLT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Requires</a:t>
            </a:r>
            <a:r>
              <a:rPr lang="en-GB" sz="200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analytic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sandbox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b="1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cleansing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spcBef>
                <a:spcPts val="58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Construct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final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dataset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from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raw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9" name="object 9"/>
          <p:cNvSpPr txBox="1"/>
          <p:nvPr/>
        </p:nvSpPr>
        <p:spPr>
          <a:xfrm>
            <a:off x="6050195" y="1876425"/>
            <a:ext cx="233108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Prepare</a:t>
            </a:r>
            <a:r>
              <a:rPr sz="1950" b="1" spc="8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9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2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data!</a:t>
            </a:r>
            <a:endParaRPr sz="19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</p:txBody>
      </p:sp>
      <p:pic>
        <p:nvPicPr>
          <p:cNvPr id="2" name="object 11">
            <a:extLst>
              <a:ext uri="{FF2B5EF4-FFF2-40B4-BE49-F238E27FC236}">
                <a16:creationId xmlns:a16="http://schemas.microsoft.com/office/drawing/2014/main" id="{157653CC-6266-7CD3-CBB9-11117E811D11}"/>
              </a:ext>
            </a:extLst>
          </p:cNvPr>
          <p:cNvPicPr/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51269" y="2790825"/>
            <a:ext cx="1571244" cy="465512"/>
          </a:xfrm>
          <a:prstGeom prst="rect">
            <a:avLst/>
          </a:prstGeom>
        </p:spPr>
      </p:pic>
      <p:sp>
        <p:nvSpPr>
          <p:cNvPr id="3" name="object 12">
            <a:extLst>
              <a:ext uri="{FF2B5EF4-FFF2-40B4-BE49-F238E27FC236}">
                <a16:creationId xmlns:a16="http://schemas.microsoft.com/office/drawing/2014/main" id="{C0D2031D-399D-DB1E-6B45-557AFB13D051}"/>
              </a:ext>
            </a:extLst>
          </p:cNvPr>
          <p:cNvSpPr txBox="1"/>
          <p:nvPr/>
        </p:nvSpPr>
        <p:spPr>
          <a:xfrm>
            <a:off x="6108204" y="4644441"/>
            <a:ext cx="6951345" cy="2083968"/>
          </a:xfrm>
          <a:prstGeom prst="rect">
            <a:avLst/>
          </a:prstGeom>
          <a:ln w="32003">
            <a:solidFill>
              <a:schemeClr val="accent4"/>
            </a:solidFill>
          </a:ln>
        </p:spPr>
        <p:txBody>
          <a:bodyPr vert="horz" wrap="square" lIns="0" tIns="259715" rIns="0" bIns="0" rtlCol="0">
            <a:spAutoFit/>
          </a:bodyPr>
          <a:lstStyle/>
          <a:p>
            <a:pPr marL="1905" algn="ctr">
              <a:spcBef>
                <a:spcPts val="2045"/>
              </a:spcBef>
            </a:pPr>
            <a:r>
              <a:rPr sz="220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What’s</a:t>
            </a:r>
            <a:r>
              <a:rPr sz="2200" b="1" spc="-1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220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a</a:t>
            </a:r>
            <a:r>
              <a:rPr sz="2200" b="1" spc="2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2200" b="1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sandbox?</a:t>
            </a:r>
            <a:endParaRPr sz="220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  <a:p>
            <a:pPr marL="415925" indent="-316230">
              <a:spcBef>
                <a:spcPts val="110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lang="en-GB"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'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750" spc="3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scientists</a:t>
            </a:r>
            <a:r>
              <a:rPr lang="en-GB"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'</a:t>
            </a:r>
            <a:r>
              <a:rPr sz="1750" spc="-2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playground</a:t>
            </a:r>
            <a:r>
              <a:rPr lang="en-GB"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'</a:t>
            </a:r>
            <a:endParaRPr sz="17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  <a:p>
            <a:pPr marL="415925" marR="508000" indent="-315595">
              <a:lnSpc>
                <a:spcPct val="100499"/>
              </a:lnSpc>
              <a:spcBef>
                <a:spcPts val="15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BI</a:t>
            </a:r>
            <a:r>
              <a:rPr sz="1750" spc="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tool</a:t>
            </a:r>
            <a:r>
              <a:rPr sz="1750" spc="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used for </a:t>
            </a:r>
            <a:r>
              <a:rPr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discovery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1750" spc="2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situational</a:t>
            </a:r>
            <a:r>
              <a:rPr sz="1750" spc="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analysis</a:t>
            </a:r>
            <a:endParaRPr sz="17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  <a:p>
            <a:pPr marL="415925" marR="116205" indent="-315595">
              <a:lnSpc>
                <a:spcPct val="100899"/>
              </a:lnSpc>
              <a:spcBef>
                <a:spcPts val="5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750" spc="3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access</a:t>
            </a:r>
            <a:r>
              <a:rPr sz="1750" spc="3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1750" spc="-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delivery</a:t>
            </a:r>
            <a:r>
              <a:rPr sz="1750" spc="-4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spc="-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–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gathering</a:t>
            </a:r>
            <a:r>
              <a:rPr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1750" spc="3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integration</a:t>
            </a:r>
            <a:r>
              <a:rPr sz="1750" spc="-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spc="-2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of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750" spc="1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from a</a:t>
            </a:r>
            <a:r>
              <a:rPr sz="1750" spc="1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variety</a:t>
            </a:r>
            <a:r>
              <a:rPr sz="1750" spc="-2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of</a:t>
            </a:r>
            <a:r>
              <a:rPr sz="1750" spc="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spc="-2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data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sources</a:t>
            </a:r>
            <a:r>
              <a:rPr sz="1750" spc="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and </a:t>
            </a:r>
            <a:r>
              <a:rPr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types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(internal</a:t>
            </a:r>
            <a:r>
              <a:rPr lang="en-GB"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/</a:t>
            </a:r>
            <a:r>
              <a:rPr lang="en-GB"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external</a:t>
            </a:r>
            <a:r>
              <a:rPr sz="1750" spc="-2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data, </a:t>
            </a:r>
            <a:r>
              <a:rPr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structured</a:t>
            </a:r>
            <a:r>
              <a:rPr lang="en-GB"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/</a:t>
            </a:r>
            <a:r>
              <a:rPr lang="en-GB"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750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unstructured data)</a:t>
            </a:r>
            <a:endParaRPr sz="17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45279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3299264"/>
            <a:ext cx="6205275" cy="2202153"/>
          </a:xfrm>
        </p:spPr>
        <p:txBody>
          <a:bodyPr vert="horz" lIns="0" tIns="95885" rIns="0" bIns="0" rtlCol="0" anchor="t">
            <a:normAutofit/>
          </a:bodyPr>
          <a:lstStyle/>
          <a:p>
            <a:pPr marL="12700" marR="5080">
              <a:spcBef>
                <a:spcPts val="755"/>
              </a:spcBef>
            </a:pPr>
            <a:r>
              <a:rPr lang="en-GB" dirty="0">
                <a:solidFill>
                  <a:schemeClr val="bg1"/>
                </a:solidFill>
              </a:rPr>
              <a:t>Phase</a:t>
            </a:r>
            <a:r>
              <a:rPr lang="en-GB" spc="-9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3–</a:t>
            </a:r>
            <a:r>
              <a:rPr lang="en-GB" spc="-95" dirty="0">
                <a:solidFill>
                  <a:schemeClr val="bg1"/>
                </a:solidFill>
              </a:rPr>
              <a:t> </a:t>
            </a:r>
            <a:r>
              <a:rPr lang="en-GB" spc="-10" dirty="0">
                <a:solidFill>
                  <a:schemeClr val="bg1"/>
                </a:solidFill>
              </a:rPr>
              <a:t>Model planning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38D29-F667-A3C3-7ACE-A5F23C7E9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32D1E9-521B-70E0-5DF1-4B37ECECF1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3</a:t>
            </a:r>
            <a:r>
              <a:rPr lang="en-GB" sz="2800" b="1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–</a:t>
            </a:r>
            <a:r>
              <a:rPr lang="en-GB" sz="2800" b="1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planning</a:t>
            </a:r>
          </a:p>
          <a:p>
            <a:pPr marL="12700">
              <a:spcBef>
                <a:spcPts val="100"/>
              </a:spcBef>
            </a:pP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452755" marR="5080" indent="-342900">
              <a:lnSpc>
                <a:spcPct val="101499"/>
              </a:lnSpc>
              <a:spcBef>
                <a:spcPts val="235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Determine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methods,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techniques,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workflow</a:t>
            </a:r>
            <a:r>
              <a:rPr lang="en-GB" sz="2000" spc="1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intended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for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use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452755" marR="203200" indent="-342900">
              <a:lnSpc>
                <a:spcPct val="125099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Explore</a:t>
            </a:r>
            <a:r>
              <a:rPr lang="en-GB" sz="2000" spc="1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to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identify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relationships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between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variables </a:t>
            </a:r>
          </a:p>
          <a:p>
            <a:pPr marL="452755" marR="203200" indent="-342900">
              <a:lnSpc>
                <a:spcPct val="125099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Select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most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suitable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models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4" name="object 4"/>
          <p:cNvSpPr txBox="1"/>
          <p:nvPr/>
        </p:nvSpPr>
        <p:spPr>
          <a:xfrm>
            <a:off x="6049358" y="1806702"/>
            <a:ext cx="30829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Select</a:t>
            </a:r>
            <a:r>
              <a:rPr sz="1950" b="1" spc="114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suitable</a:t>
            </a:r>
            <a:r>
              <a:rPr sz="1950" b="1" spc="5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models!</a:t>
            </a:r>
            <a:endParaRPr sz="19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2574797"/>
            <a:ext cx="6205275" cy="2016761"/>
          </a:xfrm>
        </p:spPr>
        <p:txBody>
          <a:bodyPr vert="horz" lIns="0" tIns="95885" rIns="0" bIns="0" rtlCol="0" anchor="b">
            <a:normAutofit/>
          </a:bodyPr>
          <a:lstStyle/>
          <a:p>
            <a:pPr marL="12700" marR="5080">
              <a:spcBef>
                <a:spcPts val="755"/>
              </a:spcBef>
            </a:pPr>
            <a:r>
              <a:rPr lang="en-GB" dirty="0">
                <a:solidFill>
                  <a:schemeClr val="bg1"/>
                </a:solidFill>
              </a:rPr>
              <a:t>Phase</a:t>
            </a:r>
            <a:r>
              <a:rPr lang="en-GB" spc="-70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4</a:t>
            </a:r>
            <a:r>
              <a:rPr lang="en-GB" spc="-25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–</a:t>
            </a:r>
            <a:r>
              <a:rPr lang="en-GB" spc="-75" dirty="0">
                <a:solidFill>
                  <a:schemeClr val="bg1"/>
                </a:solidFill>
              </a:rPr>
              <a:t> </a:t>
            </a:r>
            <a:r>
              <a:rPr lang="en-GB" spc="-10" dirty="0">
                <a:solidFill>
                  <a:schemeClr val="bg1"/>
                </a:solidFill>
              </a:rPr>
              <a:t>Model building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FABD3BC-5405-68AF-9020-C6E9775DF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A9E18A-0F10-0066-F7E7-107418CFA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83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4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–</a:t>
            </a:r>
            <a:r>
              <a:rPr lang="en-GB" sz="2800" b="1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</a:t>
            </a:r>
            <a:r>
              <a:rPr lang="en-GB" sz="2800" b="1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building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>
              <a:spcBef>
                <a:spcPts val="30"/>
              </a:spcBef>
            </a:pPr>
            <a:endParaRPr lang="en-GB" sz="3600" dirty="0">
              <a:latin typeface="Montserrat" panose="00000500000000000000" pitchFamily="2" charset="0"/>
              <a:cs typeface="Montserrat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Develop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datasets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for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testing,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training,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production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purposes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342900" indent="-342900"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GB" sz="2400" dirty="0">
              <a:latin typeface="Montserrat" panose="00000500000000000000" pitchFamily="2" charset="0"/>
              <a:cs typeface="Montserrat"/>
            </a:endParaRPr>
          </a:p>
          <a:p>
            <a:pPr marL="355600" marR="765175" indent="-342900">
              <a:lnSpc>
                <a:spcPts val="215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Build</a:t>
            </a:r>
            <a:r>
              <a:rPr lang="en-GB" sz="200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execute</a:t>
            </a:r>
            <a:r>
              <a:rPr lang="en-GB" sz="2000" spc="7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models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based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on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work</a:t>
            </a:r>
            <a:r>
              <a:rPr lang="en-GB" sz="2000" spc="7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done</a:t>
            </a:r>
            <a:r>
              <a:rPr lang="en-GB" sz="2000" spc="7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in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planning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342900" indent="-342900">
              <a:spcBef>
                <a:spcPts val="65"/>
              </a:spcBef>
              <a:buFont typeface="Arial" panose="020B0604020202020204" pitchFamily="34" charset="0"/>
              <a:buChar char="•"/>
            </a:pPr>
            <a:endParaRPr lang="en-GB" sz="2400" dirty="0">
              <a:latin typeface="Montserrat" panose="00000500000000000000" pitchFamily="2" charset="0"/>
              <a:cs typeface="Montserrat"/>
            </a:endParaRPr>
          </a:p>
          <a:p>
            <a:pPr marL="355600" marR="304165" indent="-342900">
              <a:lnSpc>
                <a:spcPts val="215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Assess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model’s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accuracy.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Does</a:t>
            </a:r>
            <a:r>
              <a:rPr lang="en-GB" sz="2000" spc="7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it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match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requirements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elicited</a:t>
            </a:r>
            <a:r>
              <a:rPr lang="en-GB" sz="200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in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Discovery</a:t>
            </a:r>
            <a:r>
              <a:rPr lang="en-GB" sz="2000" spc="7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phase?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5" name="object 5"/>
          <p:cNvSpPr txBox="1"/>
          <p:nvPr/>
        </p:nvSpPr>
        <p:spPr>
          <a:xfrm>
            <a:off x="6106954" y="1853565"/>
            <a:ext cx="22155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Build</a:t>
            </a:r>
            <a:r>
              <a:rPr sz="1950" b="1" spc="5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8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model!</a:t>
            </a:r>
            <a:endParaRPr sz="19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3299264"/>
            <a:ext cx="6205275" cy="2202153"/>
          </a:xfrm>
        </p:spPr>
        <p:txBody>
          <a:bodyPr vert="horz" lIns="0" tIns="95885" rIns="0" bIns="0" rtlCol="0" anchor="t">
            <a:normAutofit/>
          </a:bodyPr>
          <a:lstStyle/>
          <a:p>
            <a:pPr marL="12700" marR="5080">
              <a:spcBef>
                <a:spcPts val="755"/>
              </a:spcBef>
            </a:pPr>
            <a:r>
              <a:rPr lang="en-GB" sz="3400" dirty="0">
                <a:solidFill>
                  <a:schemeClr val="bg1"/>
                </a:solidFill>
              </a:rPr>
              <a:t>Phase</a:t>
            </a:r>
            <a:r>
              <a:rPr lang="en-GB" sz="3400" spc="-85" dirty="0">
                <a:solidFill>
                  <a:schemeClr val="bg1"/>
                </a:solidFill>
              </a:rPr>
              <a:t> </a:t>
            </a:r>
            <a:r>
              <a:rPr lang="en-GB" sz="3400" dirty="0">
                <a:solidFill>
                  <a:schemeClr val="bg1"/>
                </a:solidFill>
              </a:rPr>
              <a:t>5</a:t>
            </a:r>
            <a:r>
              <a:rPr lang="en-GB" sz="3400" spc="-35" dirty="0">
                <a:solidFill>
                  <a:schemeClr val="bg1"/>
                </a:solidFill>
              </a:rPr>
              <a:t> </a:t>
            </a:r>
            <a:r>
              <a:rPr lang="en-GB" sz="3400" spc="-50" dirty="0">
                <a:solidFill>
                  <a:schemeClr val="bg1"/>
                </a:solidFill>
              </a:rPr>
              <a:t>– </a:t>
            </a:r>
            <a:r>
              <a:rPr lang="en-GB" sz="3400" spc="-10" dirty="0">
                <a:solidFill>
                  <a:schemeClr val="bg1"/>
                </a:solidFill>
              </a:rPr>
              <a:t>Communicate</a:t>
            </a:r>
            <a:r>
              <a:rPr lang="en-GB" sz="3400" spc="-265" dirty="0">
                <a:solidFill>
                  <a:schemeClr val="bg1"/>
                </a:solidFill>
              </a:rPr>
              <a:t> </a:t>
            </a:r>
            <a:r>
              <a:rPr lang="en-GB" sz="3400" spc="-10" dirty="0">
                <a:solidFill>
                  <a:schemeClr val="bg1"/>
                </a:solidFill>
              </a:rPr>
              <a:t>results</a:t>
            </a:r>
            <a:endParaRPr lang="en-GB" sz="3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9B5C1E-F67D-8CE9-5AB7-CE8F561C79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4D05E51-4BDD-44E8-9689-0A5EBD1CAD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none"/>
          <a:lstStyle/>
          <a:p>
            <a:pPr marL="3683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5</a:t>
            </a:r>
            <a:r>
              <a:rPr lang="en-GB" sz="2800" b="1" spc="-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–</a:t>
            </a:r>
            <a:r>
              <a:rPr lang="en-GB" sz="2800" b="1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Communicate</a:t>
            </a:r>
            <a:r>
              <a:rPr lang="en-GB" sz="2800" b="1" spc="-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results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457200" indent="-457200"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GB" sz="3200" dirty="0">
              <a:latin typeface="Montserrat" panose="00000500000000000000" pitchFamily="2" charset="0"/>
              <a:cs typeface="Montserrat"/>
            </a:endParaRPr>
          </a:p>
          <a:p>
            <a:pPr marL="355600" marR="4745355" indent="-342900">
              <a:lnSpc>
                <a:spcPct val="125099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Identify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key</a:t>
            </a:r>
            <a:r>
              <a:rPr lang="en-GB" sz="2000" spc="70" dirty="0">
                <a:solidFill>
                  <a:srgbClr val="003F50"/>
                </a:solidFill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findings </a:t>
            </a:r>
          </a:p>
          <a:p>
            <a:pPr marL="355600" marR="4745355" indent="-342900">
              <a:lnSpc>
                <a:spcPct val="125099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Quantify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business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value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3556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Outline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assumptions</a:t>
            </a:r>
            <a:r>
              <a:rPr lang="en-GB" sz="2000" spc="1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limitations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355600" marR="5080" indent="-342900">
              <a:lnSpc>
                <a:spcPts val="294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Report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to</a:t>
            </a:r>
            <a:r>
              <a:rPr lang="en-GB" sz="2000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summarise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convey</a:t>
            </a:r>
            <a:r>
              <a:rPr lang="en-GB" sz="20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findings</a:t>
            </a:r>
            <a:r>
              <a:rPr lang="en-GB" sz="200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to</a:t>
            </a:r>
            <a: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br>
              <a:rPr lang="en-GB" sz="200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</a:b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stakeholders</a:t>
            </a:r>
            <a:r>
              <a:rPr lang="en-GB" sz="2000" spc="5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 </a:t>
            </a:r>
          </a:p>
          <a:p>
            <a:pPr marL="355600" marR="5080" indent="-342900">
              <a:lnSpc>
                <a:spcPts val="294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Specify</a:t>
            </a:r>
            <a:r>
              <a:rPr lang="en-GB" sz="2000" spc="7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what</a:t>
            </a:r>
            <a:r>
              <a:rPr lang="en-GB" sz="200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are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lang="en-GB" sz="20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directions</a:t>
            </a:r>
            <a:r>
              <a:rPr lang="en-GB" sz="200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for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future</a:t>
            </a:r>
            <a:r>
              <a:rPr lang="en-GB" sz="20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work</a:t>
            </a:r>
            <a:r>
              <a:rPr lang="en-GB" sz="200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br>
              <a:rPr lang="en-GB" sz="20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</a:b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improvement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5" name="object 5"/>
          <p:cNvSpPr txBox="1"/>
          <p:nvPr/>
        </p:nvSpPr>
        <p:spPr>
          <a:xfrm>
            <a:off x="6035389" y="1876425"/>
            <a:ext cx="408177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Summarise</a:t>
            </a:r>
            <a:r>
              <a:rPr sz="1950" b="1" spc="12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1950" b="1" spc="75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communicate!</a:t>
            </a:r>
            <a:endParaRPr sz="19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6785" y="2124455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46785" y="2852927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46785" y="3582923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46785" y="4311396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6785" y="5039867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46785" y="5769864"/>
            <a:ext cx="7047230" cy="0"/>
          </a:xfrm>
          <a:custGeom>
            <a:avLst/>
            <a:gdLst/>
            <a:ahLst/>
            <a:cxnLst/>
            <a:rect l="l" t="t" r="r" b="b"/>
            <a:pathLst>
              <a:path w="7047230">
                <a:moveTo>
                  <a:pt x="0" y="0"/>
                </a:moveTo>
                <a:lnTo>
                  <a:pt x="7046976" y="0"/>
                </a:lnTo>
              </a:path>
            </a:pathLst>
          </a:custGeom>
          <a:ln w="21336">
            <a:solidFill>
              <a:srgbClr val="003F50"/>
            </a:solidFill>
          </a:ln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4875" y="4237635"/>
            <a:ext cx="2328503" cy="21943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869" y="352425"/>
            <a:ext cx="665127" cy="49954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12069" y="2049234"/>
            <a:ext cx="2069813" cy="1154932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20"/>
              </a:spcBef>
            </a:pPr>
            <a:r>
              <a:rPr sz="2650" b="1" spc="-20" dirty="0"/>
              <a:t>DATA </a:t>
            </a:r>
            <a:r>
              <a:rPr sz="2650" b="1" spc="-30" dirty="0"/>
              <a:t>LIFECYCLE </a:t>
            </a:r>
            <a:r>
              <a:rPr sz="2650" b="1" spc="-10" dirty="0"/>
              <a:t>STAGES</a:t>
            </a:r>
            <a:endParaRPr sz="2650" dirty="0"/>
          </a:p>
        </p:txBody>
      </p:sp>
      <p:sp>
        <p:nvSpPr>
          <p:cNvPr id="11" name="object 11"/>
          <p:cNvSpPr txBox="1"/>
          <p:nvPr/>
        </p:nvSpPr>
        <p:spPr>
          <a:xfrm>
            <a:off x="4395664" y="2247410"/>
            <a:ext cx="14097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1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2718" y="2303767"/>
            <a:ext cx="83566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Creation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5664" y="2975975"/>
            <a:ext cx="19939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2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2719" y="3032270"/>
            <a:ext cx="196405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Storage</a:t>
            </a:r>
            <a:r>
              <a:rPr sz="145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4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145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</a:t>
            </a:r>
            <a:r>
              <a:rPr sz="1450" spc="-10" dirty="0" err="1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ackup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01841" y="3702775"/>
            <a:ext cx="20002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3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7253" y="3759260"/>
            <a:ext cx="62357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Usage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01840" y="4425164"/>
            <a:ext cx="22860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4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37253" y="4481527"/>
            <a:ext cx="787400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Archival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5664" y="5158140"/>
            <a:ext cx="20066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b="1" spc="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5</a:t>
            </a:r>
            <a:endParaRPr sz="2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2719" y="5214565"/>
            <a:ext cx="1147445" cy="240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Destruction</a:t>
            </a:r>
            <a:endParaRPr sz="14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4315" y="3685817"/>
            <a:ext cx="6196420" cy="2101699"/>
          </a:xfrm>
        </p:spPr>
        <p:txBody>
          <a:bodyPr vert="horz" lIns="0" tIns="95885" rIns="0" bIns="0" rtlCol="0" anchor="t">
            <a:normAutofit/>
          </a:bodyPr>
          <a:lstStyle/>
          <a:p>
            <a:pPr marL="12700" marR="5080">
              <a:spcBef>
                <a:spcPts val="755"/>
              </a:spcBef>
            </a:pPr>
            <a:r>
              <a:rPr lang="en-GB" dirty="0">
                <a:solidFill>
                  <a:schemeClr val="bg1"/>
                </a:solidFill>
              </a:rPr>
              <a:t>Phase</a:t>
            </a:r>
            <a:r>
              <a:rPr lang="en-GB" spc="-85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spc="-35" dirty="0">
                <a:solidFill>
                  <a:schemeClr val="bg1"/>
                </a:solidFill>
              </a:rPr>
              <a:t> </a:t>
            </a:r>
            <a:r>
              <a:rPr lang="en-GB" spc="-50" dirty="0">
                <a:solidFill>
                  <a:schemeClr val="bg1"/>
                </a:solidFill>
              </a:rPr>
              <a:t>– </a:t>
            </a:r>
            <a:r>
              <a:rPr lang="en-GB" spc="-10" dirty="0">
                <a:solidFill>
                  <a:schemeClr val="bg1"/>
                </a:solidFill>
              </a:rPr>
              <a:t>Operationalise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F43C08-BBCF-6E80-6138-A245D13314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EE7F3D-E271-2770-2F74-5E25C9DE9D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6830">
              <a:spcBef>
                <a:spcPts val="100"/>
              </a:spcBef>
            </a:pPr>
            <a:r>
              <a:rPr lang="en-GB" sz="24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400" b="1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4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6</a:t>
            </a:r>
            <a:r>
              <a:rPr lang="en-GB" sz="2400" b="1" spc="-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4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–</a:t>
            </a:r>
            <a:r>
              <a:rPr lang="en-GB" sz="2400" b="1" spc="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4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Operationalise</a:t>
            </a:r>
            <a:endParaRPr lang="en-GB" sz="2400" dirty="0">
              <a:latin typeface="Montserrat" panose="00000500000000000000" pitchFamily="2" charset="0"/>
              <a:cs typeface="Montserrat"/>
            </a:endParaRPr>
          </a:p>
          <a:p>
            <a:pPr marL="45720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GB" sz="3200" dirty="0">
              <a:latin typeface="Montserrat" panose="00000500000000000000" pitchFamily="2" charset="0"/>
              <a:cs typeface="Montserrat"/>
            </a:endParaRPr>
          </a:p>
          <a:p>
            <a:pPr marL="355600" marR="5080" indent="-342900">
              <a:lnSpc>
                <a:spcPct val="1004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Deliver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final</a:t>
            </a:r>
            <a:r>
              <a:rPr lang="en-GB" sz="2000" spc="-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reports,</a:t>
            </a:r>
            <a:r>
              <a:rPr lang="en-GB" sz="2000" spc="-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briefings,</a:t>
            </a:r>
            <a:r>
              <a:rPr lang="en-GB" sz="2000" spc="-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code,</a:t>
            </a:r>
            <a:r>
              <a:rPr lang="en-GB" sz="2000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technical documents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355600" marR="141605" indent="-342900">
              <a:spcBef>
                <a:spcPts val="56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Run</a:t>
            </a:r>
            <a:r>
              <a:rPr lang="en-GB" sz="2000" spc="-1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pilot</a:t>
            </a:r>
            <a:r>
              <a:rPr lang="en-GB" sz="200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project</a:t>
            </a:r>
            <a:r>
              <a:rPr lang="en-GB" sz="200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to</a:t>
            </a:r>
            <a:r>
              <a:rPr lang="en-GB" sz="200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implement the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models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in</a:t>
            </a:r>
            <a:r>
              <a:rPr lang="en-GB" sz="2000" spc="-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production</a:t>
            </a:r>
            <a:r>
              <a:rPr lang="en-GB" sz="2000" spc="-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environment.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4" name="object 4"/>
          <p:cNvSpPr txBox="1"/>
          <p:nvPr/>
        </p:nvSpPr>
        <p:spPr>
          <a:xfrm>
            <a:off x="6065267" y="1876425"/>
            <a:ext cx="1866264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Final</a:t>
            </a:r>
            <a:r>
              <a:rPr sz="1950" b="1" spc="6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10" dirty="0">
                <a:solidFill>
                  <a:schemeClr val="accent4"/>
                </a:solidFill>
                <a:latin typeface="Montserrat" panose="00000500000000000000" pitchFamily="2" charset="0"/>
                <a:cs typeface="Montserrat"/>
              </a:rPr>
              <a:t>delivery!</a:t>
            </a:r>
            <a:endParaRPr sz="1950" dirty="0">
              <a:solidFill>
                <a:schemeClr val="accent4"/>
              </a:solidFill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2494189"/>
            <a:ext cx="6205275" cy="2097369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240"/>
              </a:lnSpc>
              <a:spcBef>
                <a:spcPts val="755"/>
              </a:spcBef>
            </a:pPr>
            <a:r>
              <a:rPr sz="4850" dirty="0"/>
              <a:t>Alternative</a:t>
            </a:r>
            <a:r>
              <a:rPr sz="4850" spc="-229" dirty="0"/>
              <a:t> </a:t>
            </a:r>
            <a:r>
              <a:rPr sz="4850" spc="-10" dirty="0"/>
              <a:t>lifecycle models</a:t>
            </a:r>
            <a:endParaRPr sz="485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1EBF46A-98CF-F0C0-F04C-A53F38C138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grpSp>
        <p:nvGrpSpPr>
          <p:cNvPr id="3" name="object 3"/>
          <p:cNvGrpSpPr/>
          <p:nvPr/>
        </p:nvGrpSpPr>
        <p:grpSpPr>
          <a:xfrm>
            <a:off x="3896265" y="1034795"/>
            <a:ext cx="6114415" cy="6286500"/>
            <a:chOff x="2520695" y="1034795"/>
            <a:chExt cx="6114415" cy="6286500"/>
          </a:xfrm>
        </p:grpSpPr>
        <p:sp>
          <p:nvSpPr>
            <p:cNvPr id="4" name="object 4"/>
            <p:cNvSpPr/>
            <p:nvPr/>
          </p:nvSpPr>
          <p:spPr>
            <a:xfrm>
              <a:off x="2647188" y="1161288"/>
              <a:ext cx="5857240" cy="6033770"/>
            </a:xfrm>
            <a:custGeom>
              <a:avLst/>
              <a:gdLst/>
              <a:ahLst/>
              <a:cxnLst/>
              <a:rect l="l" t="t" r="r" b="b"/>
              <a:pathLst>
                <a:path w="5857240" h="6033770">
                  <a:moveTo>
                    <a:pt x="0" y="3017519"/>
                  </a:moveTo>
                  <a:lnTo>
                    <a:pt x="376" y="2968575"/>
                  </a:lnTo>
                  <a:lnTo>
                    <a:pt x="1504" y="2919819"/>
                  </a:lnTo>
                  <a:lnTo>
                    <a:pt x="3375" y="2871258"/>
                  </a:lnTo>
                  <a:lnTo>
                    <a:pt x="5986" y="2822896"/>
                  </a:lnTo>
                  <a:lnTo>
                    <a:pt x="9329" y="2774742"/>
                  </a:lnTo>
                  <a:lnTo>
                    <a:pt x="13400" y="2726799"/>
                  </a:lnTo>
                  <a:lnTo>
                    <a:pt x="18193" y="2679074"/>
                  </a:lnTo>
                  <a:lnTo>
                    <a:pt x="23702" y="2631572"/>
                  </a:lnTo>
                  <a:lnTo>
                    <a:pt x="29921" y="2584301"/>
                  </a:lnTo>
                  <a:lnTo>
                    <a:pt x="36845" y="2537264"/>
                  </a:lnTo>
                  <a:lnTo>
                    <a:pt x="44469" y="2490469"/>
                  </a:lnTo>
                  <a:lnTo>
                    <a:pt x="52785" y="2443921"/>
                  </a:lnTo>
                  <a:lnTo>
                    <a:pt x="61789" y="2397626"/>
                  </a:lnTo>
                  <a:lnTo>
                    <a:pt x="71476" y="2351589"/>
                  </a:lnTo>
                  <a:lnTo>
                    <a:pt x="81838" y="2305818"/>
                  </a:lnTo>
                  <a:lnTo>
                    <a:pt x="92872" y="2260316"/>
                  </a:lnTo>
                  <a:lnTo>
                    <a:pt x="104570" y="2215091"/>
                  </a:lnTo>
                  <a:lnTo>
                    <a:pt x="116927" y="2170148"/>
                  </a:lnTo>
                  <a:lnTo>
                    <a:pt x="129939" y="2125493"/>
                  </a:lnTo>
                  <a:lnTo>
                    <a:pt x="143598" y="2081132"/>
                  </a:lnTo>
                  <a:lnTo>
                    <a:pt x="157899" y="2037070"/>
                  </a:lnTo>
                  <a:lnTo>
                    <a:pt x="172838" y="1993314"/>
                  </a:lnTo>
                  <a:lnTo>
                    <a:pt x="188407" y="1949870"/>
                  </a:lnTo>
                  <a:lnTo>
                    <a:pt x="204601" y="1906742"/>
                  </a:lnTo>
                  <a:lnTo>
                    <a:pt x="221415" y="1863938"/>
                  </a:lnTo>
                  <a:lnTo>
                    <a:pt x="238842" y="1821462"/>
                  </a:lnTo>
                  <a:lnTo>
                    <a:pt x="256878" y="1779321"/>
                  </a:lnTo>
                  <a:lnTo>
                    <a:pt x="275517" y="1737521"/>
                  </a:lnTo>
                  <a:lnTo>
                    <a:pt x="294752" y="1696067"/>
                  </a:lnTo>
                  <a:lnTo>
                    <a:pt x="314578" y="1654965"/>
                  </a:lnTo>
                  <a:lnTo>
                    <a:pt x="334990" y="1614221"/>
                  </a:lnTo>
                  <a:lnTo>
                    <a:pt x="355982" y="1573841"/>
                  </a:lnTo>
                  <a:lnTo>
                    <a:pt x="377548" y="1533831"/>
                  </a:lnTo>
                  <a:lnTo>
                    <a:pt x="399683" y="1494197"/>
                  </a:lnTo>
                  <a:lnTo>
                    <a:pt x="422380" y="1454944"/>
                  </a:lnTo>
                  <a:lnTo>
                    <a:pt x="445634" y="1416078"/>
                  </a:lnTo>
                  <a:lnTo>
                    <a:pt x="469440" y="1377605"/>
                  </a:lnTo>
                  <a:lnTo>
                    <a:pt x="493791" y="1339532"/>
                  </a:lnTo>
                  <a:lnTo>
                    <a:pt x="518683" y="1301863"/>
                  </a:lnTo>
                  <a:lnTo>
                    <a:pt x="544109" y="1264605"/>
                  </a:lnTo>
                  <a:lnTo>
                    <a:pt x="570063" y="1227763"/>
                  </a:lnTo>
                  <a:lnTo>
                    <a:pt x="596541" y="1191344"/>
                  </a:lnTo>
                  <a:lnTo>
                    <a:pt x="623536" y="1155353"/>
                  </a:lnTo>
                  <a:lnTo>
                    <a:pt x="651043" y="1119795"/>
                  </a:lnTo>
                  <a:lnTo>
                    <a:pt x="679056" y="1084678"/>
                  </a:lnTo>
                  <a:lnTo>
                    <a:pt x="707569" y="1050006"/>
                  </a:lnTo>
                  <a:lnTo>
                    <a:pt x="736576" y="1015786"/>
                  </a:lnTo>
                  <a:lnTo>
                    <a:pt x="766073" y="982024"/>
                  </a:lnTo>
                  <a:lnTo>
                    <a:pt x="796053" y="948724"/>
                  </a:lnTo>
                  <a:lnTo>
                    <a:pt x="826511" y="915894"/>
                  </a:lnTo>
                  <a:lnTo>
                    <a:pt x="857440" y="883538"/>
                  </a:lnTo>
                  <a:lnTo>
                    <a:pt x="888836" y="851664"/>
                  </a:lnTo>
                  <a:lnTo>
                    <a:pt x="920692" y="820276"/>
                  </a:lnTo>
                  <a:lnTo>
                    <a:pt x="953003" y="789380"/>
                  </a:lnTo>
                  <a:lnTo>
                    <a:pt x="985764" y="758983"/>
                  </a:lnTo>
                  <a:lnTo>
                    <a:pt x="1018968" y="729089"/>
                  </a:lnTo>
                  <a:lnTo>
                    <a:pt x="1052609" y="699706"/>
                  </a:lnTo>
                  <a:lnTo>
                    <a:pt x="1086683" y="670839"/>
                  </a:lnTo>
                  <a:lnTo>
                    <a:pt x="1121184" y="642493"/>
                  </a:lnTo>
                  <a:lnTo>
                    <a:pt x="1156105" y="614674"/>
                  </a:lnTo>
                  <a:lnTo>
                    <a:pt x="1191442" y="587389"/>
                  </a:lnTo>
                  <a:lnTo>
                    <a:pt x="1227188" y="560643"/>
                  </a:lnTo>
                  <a:lnTo>
                    <a:pt x="1263338" y="534443"/>
                  </a:lnTo>
                  <a:lnTo>
                    <a:pt x="1299885" y="508793"/>
                  </a:lnTo>
                  <a:lnTo>
                    <a:pt x="1336826" y="483699"/>
                  </a:lnTo>
                  <a:lnTo>
                    <a:pt x="1374153" y="459169"/>
                  </a:lnTo>
                  <a:lnTo>
                    <a:pt x="1411861" y="435206"/>
                  </a:lnTo>
                  <a:lnTo>
                    <a:pt x="1449944" y="411818"/>
                  </a:lnTo>
                  <a:lnTo>
                    <a:pt x="1488398" y="389010"/>
                  </a:lnTo>
                  <a:lnTo>
                    <a:pt x="1527215" y="366788"/>
                  </a:lnTo>
                  <a:lnTo>
                    <a:pt x="1566391" y="345158"/>
                  </a:lnTo>
                  <a:lnTo>
                    <a:pt x="1605919" y="324125"/>
                  </a:lnTo>
                  <a:lnTo>
                    <a:pt x="1645794" y="303695"/>
                  </a:lnTo>
                  <a:lnTo>
                    <a:pt x="1686011" y="283875"/>
                  </a:lnTo>
                  <a:lnTo>
                    <a:pt x="1726563" y="264670"/>
                  </a:lnTo>
                  <a:lnTo>
                    <a:pt x="1767446" y="246086"/>
                  </a:lnTo>
                  <a:lnTo>
                    <a:pt x="1808652" y="228129"/>
                  </a:lnTo>
                  <a:lnTo>
                    <a:pt x="1850177" y="210805"/>
                  </a:lnTo>
                  <a:lnTo>
                    <a:pt x="1892015" y="194119"/>
                  </a:lnTo>
                  <a:lnTo>
                    <a:pt x="1934161" y="178077"/>
                  </a:lnTo>
                  <a:lnTo>
                    <a:pt x="1976608" y="162685"/>
                  </a:lnTo>
                  <a:lnTo>
                    <a:pt x="2019351" y="147950"/>
                  </a:lnTo>
                  <a:lnTo>
                    <a:pt x="2062384" y="133876"/>
                  </a:lnTo>
                  <a:lnTo>
                    <a:pt x="2105702" y="120470"/>
                  </a:lnTo>
                  <a:lnTo>
                    <a:pt x="2149298" y="107738"/>
                  </a:lnTo>
                  <a:lnTo>
                    <a:pt x="2193168" y="95685"/>
                  </a:lnTo>
                  <a:lnTo>
                    <a:pt x="2237305" y="84317"/>
                  </a:lnTo>
                  <a:lnTo>
                    <a:pt x="2281704" y="73640"/>
                  </a:lnTo>
                  <a:lnTo>
                    <a:pt x="2326359" y="63660"/>
                  </a:lnTo>
                  <a:lnTo>
                    <a:pt x="2371265" y="54383"/>
                  </a:lnTo>
                  <a:lnTo>
                    <a:pt x="2416415" y="45815"/>
                  </a:lnTo>
                  <a:lnTo>
                    <a:pt x="2461805" y="37961"/>
                  </a:lnTo>
                  <a:lnTo>
                    <a:pt x="2507428" y="30827"/>
                  </a:lnTo>
                  <a:lnTo>
                    <a:pt x="2553279" y="24419"/>
                  </a:lnTo>
                  <a:lnTo>
                    <a:pt x="2599352" y="18744"/>
                  </a:lnTo>
                  <a:lnTo>
                    <a:pt x="2645641" y="13806"/>
                  </a:lnTo>
                  <a:lnTo>
                    <a:pt x="2692141" y="9612"/>
                  </a:lnTo>
                  <a:lnTo>
                    <a:pt x="2738846" y="6167"/>
                  </a:lnTo>
                  <a:lnTo>
                    <a:pt x="2785751" y="3477"/>
                  </a:lnTo>
                  <a:lnTo>
                    <a:pt x="2832849" y="1549"/>
                  </a:lnTo>
                  <a:lnTo>
                    <a:pt x="2880135" y="388"/>
                  </a:lnTo>
                  <a:lnTo>
                    <a:pt x="2927603" y="0"/>
                  </a:lnTo>
                  <a:lnTo>
                    <a:pt x="2975072" y="388"/>
                  </a:lnTo>
                  <a:lnTo>
                    <a:pt x="3022360" y="1549"/>
                  </a:lnTo>
                  <a:lnTo>
                    <a:pt x="3069460" y="3477"/>
                  </a:lnTo>
                  <a:lnTo>
                    <a:pt x="3116367" y="6167"/>
                  </a:lnTo>
                  <a:lnTo>
                    <a:pt x="3163076" y="9612"/>
                  </a:lnTo>
                  <a:lnTo>
                    <a:pt x="3209581" y="13806"/>
                  </a:lnTo>
                  <a:lnTo>
                    <a:pt x="3255876" y="18744"/>
                  </a:lnTo>
                  <a:lnTo>
                    <a:pt x="3301955" y="24419"/>
                  </a:lnTo>
                  <a:lnTo>
                    <a:pt x="3347812" y="30827"/>
                  </a:lnTo>
                  <a:lnTo>
                    <a:pt x="3393443" y="37961"/>
                  </a:lnTo>
                  <a:lnTo>
                    <a:pt x="3438841" y="45815"/>
                  </a:lnTo>
                  <a:lnTo>
                    <a:pt x="3484000" y="54383"/>
                  </a:lnTo>
                  <a:lnTo>
                    <a:pt x="3528916" y="63660"/>
                  </a:lnTo>
                  <a:lnTo>
                    <a:pt x="3573581" y="73640"/>
                  </a:lnTo>
                  <a:lnTo>
                    <a:pt x="3617991" y="84317"/>
                  </a:lnTo>
                  <a:lnTo>
                    <a:pt x="3662140" y="95685"/>
                  </a:lnTo>
                  <a:lnTo>
                    <a:pt x="3706022" y="107738"/>
                  </a:lnTo>
                  <a:lnTo>
                    <a:pt x="3749631" y="120470"/>
                  </a:lnTo>
                  <a:lnTo>
                    <a:pt x="3792962" y="133876"/>
                  </a:lnTo>
                  <a:lnTo>
                    <a:pt x="3836009" y="147950"/>
                  </a:lnTo>
                  <a:lnTo>
                    <a:pt x="3878766" y="162685"/>
                  </a:lnTo>
                  <a:lnTo>
                    <a:pt x="3921228" y="178077"/>
                  </a:lnTo>
                  <a:lnTo>
                    <a:pt x="3963389" y="194119"/>
                  </a:lnTo>
                  <a:lnTo>
                    <a:pt x="4005243" y="210805"/>
                  </a:lnTo>
                  <a:lnTo>
                    <a:pt x="4046785" y="228129"/>
                  </a:lnTo>
                  <a:lnTo>
                    <a:pt x="4088008" y="246086"/>
                  </a:lnTo>
                  <a:lnTo>
                    <a:pt x="4128907" y="264670"/>
                  </a:lnTo>
                  <a:lnTo>
                    <a:pt x="4169477" y="283875"/>
                  </a:lnTo>
                  <a:lnTo>
                    <a:pt x="4209712" y="303695"/>
                  </a:lnTo>
                  <a:lnTo>
                    <a:pt x="4249606" y="324125"/>
                  </a:lnTo>
                  <a:lnTo>
                    <a:pt x="4289153" y="345158"/>
                  </a:lnTo>
                  <a:lnTo>
                    <a:pt x="4328348" y="366788"/>
                  </a:lnTo>
                  <a:lnTo>
                    <a:pt x="4367185" y="389010"/>
                  </a:lnTo>
                  <a:lnTo>
                    <a:pt x="4405658" y="411818"/>
                  </a:lnTo>
                  <a:lnTo>
                    <a:pt x="4443761" y="435206"/>
                  </a:lnTo>
                  <a:lnTo>
                    <a:pt x="4481490" y="459169"/>
                  </a:lnTo>
                  <a:lnTo>
                    <a:pt x="4518837" y="483699"/>
                  </a:lnTo>
                  <a:lnTo>
                    <a:pt x="4555799" y="508793"/>
                  </a:lnTo>
                  <a:lnTo>
                    <a:pt x="4592367" y="534443"/>
                  </a:lnTo>
                  <a:lnTo>
                    <a:pt x="4628538" y="560643"/>
                  </a:lnTo>
                  <a:lnTo>
                    <a:pt x="4664306" y="587389"/>
                  </a:lnTo>
                  <a:lnTo>
                    <a:pt x="4699664" y="614674"/>
                  </a:lnTo>
                  <a:lnTo>
                    <a:pt x="4734607" y="642493"/>
                  </a:lnTo>
                  <a:lnTo>
                    <a:pt x="4769130" y="670839"/>
                  </a:lnTo>
                  <a:lnTo>
                    <a:pt x="4803226" y="699706"/>
                  </a:lnTo>
                  <a:lnTo>
                    <a:pt x="4836890" y="729089"/>
                  </a:lnTo>
                  <a:lnTo>
                    <a:pt x="4870116" y="758983"/>
                  </a:lnTo>
                  <a:lnTo>
                    <a:pt x="4902899" y="789380"/>
                  </a:lnTo>
                  <a:lnTo>
                    <a:pt x="4935232" y="820276"/>
                  </a:lnTo>
                  <a:lnTo>
                    <a:pt x="4967111" y="851664"/>
                  </a:lnTo>
                  <a:lnTo>
                    <a:pt x="4998529" y="883538"/>
                  </a:lnTo>
                  <a:lnTo>
                    <a:pt x="5029481" y="915894"/>
                  </a:lnTo>
                  <a:lnTo>
                    <a:pt x="5059961" y="948724"/>
                  </a:lnTo>
                  <a:lnTo>
                    <a:pt x="5089963" y="982024"/>
                  </a:lnTo>
                  <a:lnTo>
                    <a:pt x="5119482" y="1015786"/>
                  </a:lnTo>
                  <a:lnTo>
                    <a:pt x="5148512" y="1050006"/>
                  </a:lnTo>
                  <a:lnTo>
                    <a:pt x="5177047" y="1084678"/>
                  </a:lnTo>
                  <a:lnTo>
                    <a:pt x="5205082" y="1119795"/>
                  </a:lnTo>
                  <a:lnTo>
                    <a:pt x="5232611" y="1155353"/>
                  </a:lnTo>
                  <a:lnTo>
                    <a:pt x="5259627" y="1191344"/>
                  </a:lnTo>
                  <a:lnTo>
                    <a:pt x="5286127" y="1227763"/>
                  </a:lnTo>
                  <a:lnTo>
                    <a:pt x="5312103" y="1264605"/>
                  </a:lnTo>
                  <a:lnTo>
                    <a:pt x="5337550" y="1301863"/>
                  </a:lnTo>
                  <a:lnTo>
                    <a:pt x="5362463" y="1339532"/>
                  </a:lnTo>
                  <a:lnTo>
                    <a:pt x="5386835" y="1377605"/>
                  </a:lnTo>
                  <a:lnTo>
                    <a:pt x="5410661" y="1416078"/>
                  </a:lnTo>
                  <a:lnTo>
                    <a:pt x="5433936" y="1454944"/>
                  </a:lnTo>
                  <a:lnTo>
                    <a:pt x="5456653" y="1494197"/>
                  </a:lnTo>
                  <a:lnTo>
                    <a:pt x="5478807" y="1533831"/>
                  </a:lnTo>
                  <a:lnTo>
                    <a:pt x="5500393" y="1573841"/>
                  </a:lnTo>
                  <a:lnTo>
                    <a:pt x="5521404" y="1614221"/>
                  </a:lnTo>
                  <a:lnTo>
                    <a:pt x="5541835" y="1654965"/>
                  </a:lnTo>
                  <a:lnTo>
                    <a:pt x="5561680" y="1696067"/>
                  </a:lnTo>
                  <a:lnTo>
                    <a:pt x="5580933" y="1737521"/>
                  </a:lnTo>
                  <a:lnTo>
                    <a:pt x="5599589" y="1779321"/>
                  </a:lnTo>
                  <a:lnTo>
                    <a:pt x="5617642" y="1821462"/>
                  </a:lnTo>
                  <a:lnTo>
                    <a:pt x="5635087" y="1863938"/>
                  </a:lnTo>
                  <a:lnTo>
                    <a:pt x="5651917" y="1906742"/>
                  </a:lnTo>
                  <a:lnTo>
                    <a:pt x="5668127" y="1949870"/>
                  </a:lnTo>
                  <a:lnTo>
                    <a:pt x="5683711" y="1993314"/>
                  </a:lnTo>
                  <a:lnTo>
                    <a:pt x="5698664" y="2037070"/>
                  </a:lnTo>
                  <a:lnTo>
                    <a:pt x="5712980" y="2081132"/>
                  </a:lnTo>
                  <a:lnTo>
                    <a:pt x="5726653" y="2125493"/>
                  </a:lnTo>
                  <a:lnTo>
                    <a:pt x="5739678" y="2170148"/>
                  </a:lnTo>
                  <a:lnTo>
                    <a:pt x="5752048" y="2215091"/>
                  </a:lnTo>
                  <a:lnTo>
                    <a:pt x="5763759" y="2260316"/>
                  </a:lnTo>
                  <a:lnTo>
                    <a:pt x="5774804" y="2305818"/>
                  </a:lnTo>
                  <a:lnTo>
                    <a:pt x="5785177" y="2351589"/>
                  </a:lnTo>
                  <a:lnTo>
                    <a:pt x="5794874" y="2397626"/>
                  </a:lnTo>
                  <a:lnTo>
                    <a:pt x="5803888" y="2443921"/>
                  </a:lnTo>
                  <a:lnTo>
                    <a:pt x="5812213" y="2490469"/>
                  </a:lnTo>
                  <a:lnTo>
                    <a:pt x="5819844" y="2537264"/>
                  </a:lnTo>
                  <a:lnTo>
                    <a:pt x="5826776" y="2584301"/>
                  </a:lnTo>
                  <a:lnTo>
                    <a:pt x="5833002" y="2631572"/>
                  </a:lnTo>
                  <a:lnTo>
                    <a:pt x="5838517" y="2679074"/>
                  </a:lnTo>
                  <a:lnTo>
                    <a:pt x="5843316" y="2726799"/>
                  </a:lnTo>
                  <a:lnTo>
                    <a:pt x="5847391" y="2774742"/>
                  </a:lnTo>
                  <a:lnTo>
                    <a:pt x="5850738" y="2822896"/>
                  </a:lnTo>
                  <a:lnTo>
                    <a:pt x="5853352" y="2871258"/>
                  </a:lnTo>
                  <a:lnTo>
                    <a:pt x="5855226" y="2919819"/>
                  </a:lnTo>
                  <a:lnTo>
                    <a:pt x="5856354" y="2968575"/>
                  </a:lnTo>
                  <a:lnTo>
                    <a:pt x="5856732" y="3017519"/>
                  </a:lnTo>
                  <a:lnTo>
                    <a:pt x="5856354" y="3066420"/>
                  </a:lnTo>
                  <a:lnTo>
                    <a:pt x="5855226" y="3115132"/>
                  </a:lnTo>
                  <a:lnTo>
                    <a:pt x="5853352" y="3163651"/>
                  </a:lnTo>
                  <a:lnTo>
                    <a:pt x="5850738" y="3211970"/>
                  </a:lnTo>
                  <a:lnTo>
                    <a:pt x="5847391" y="3260084"/>
                  </a:lnTo>
                  <a:lnTo>
                    <a:pt x="5843316" y="3307987"/>
                  </a:lnTo>
                  <a:lnTo>
                    <a:pt x="5838517" y="3355672"/>
                  </a:lnTo>
                  <a:lnTo>
                    <a:pt x="5833002" y="3403135"/>
                  </a:lnTo>
                  <a:lnTo>
                    <a:pt x="5826776" y="3450369"/>
                  </a:lnTo>
                  <a:lnTo>
                    <a:pt x="5819844" y="3497369"/>
                  </a:lnTo>
                  <a:lnTo>
                    <a:pt x="5812213" y="3544128"/>
                  </a:lnTo>
                  <a:lnTo>
                    <a:pt x="5803888" y="3590641"/>
                  </a:lnTo>
                  <a:lnTo>
                    <a:pt x="5794874" y="3636901"/>
                  </a:lnTo>
                  <a:lnTo>
                    <a:pt x="5785177" y="3682904"/>
                  </a:lnTo>
                  <a:lnTo>
                    <a:pt x="5774804" y="3728643"/>
                  </a:lnTo>
                  <a:lnTo>
                    <a:pt x="5763759" y="3774112"/>
                  </a:lnTo>
                  <a:lnTo>
                    <a:pt x="5752048" y="3819306"/>
                  </a:lnTo>
                  <a:lnTo>
                    <a:pt x="5739678" y="3864218"/>
                  </a:lnTo>
                  <a:lnTo>
                    <a:pt x="5726653" y="3908843"/>
                  </a:lnTo>
                  <a:lnTo>
                    <a:pt x="5712980" y="3953175"/>
                  </a:lnTo>
                  <a:lnTo>
                    <a:pt x="5698664" y="3997208"/>
                  </a:lnTo>
                  <a:lnTo>
                    <a:pt x="5683711" y="4040936"/>
                  </a:lnTo>
                  <a:lnTo>
                    <a:pt x="5668127" y="4084353"/>
                  </a:lnTo>
                  <a:lnTo>
                    <a:pt x="5651917" y="4127454"/>
                  </a:lnTo>
                  <a:lnTo>
                    <a:pt x="5635087" y="4170233"/>
                  </a:lnTo>
                  <a:lnTo>
                    <a:pt x="5617642" y="4212683"/>
                  </a:lnTo>
                  <a:lnTo>
                    <a:pt x="5599589" y="4254800"/>
                  </a:lnTo>
                  <a:lnTo>
                    <a:pt x="5580933" y="4296576"/>
                  </a:lnTo>
                  <a:lnTo>
                    <a:pt x="5561680" y="4338007"/>
                  </a:lnTo>
                  <a:lnTo>
                    <a:pt x="5541835" y="4379086"/>
                  </a:lnTo>
                  <a:lnTo>
                    <a:pt x="5521404" y="4419808"/>
                  </a:lnTo>
                  <a:lnTo>
                    <a:pt x="5500393" y="4460166"/>
                  </a:lnTo>
                  <a:lnTo>
                    <a:pt x="5478807" y="4500155"/>
                  </a:lnTo>
                  <a:lnTo>
                    <a:pt x="5456653" y="4539770"/>
                  </a:lnTo>
                  <a:lnTo>
                    <a:pt x="5433936" y="4579003"/>
                  </a:lnTo>
                  <a:lnTo>
                    <a:pt x="5410661" y="4617850"/>
                  </a:lnTo>
                  <a:lnTo>
                    <a:pt x="5386835" y="4656304"/>
                  </a:lnTo>
                  <a:lnTo>
                    <a:pt x="5362463" y="4694360"/>
                  </a:lnTo>
                  <a:lnTo>
                    <a:pt x="5337550" y="4732011"/>
                  </a:lnTo>
                  <a:lnTo>
                    <a:pt x="5312103" y="4769252"/>
                  </a:lnTo>
                  <a:lnTo>
                    <a:pt x="5286127" y="4806078"/>
                  </a:lnTo>
                  <a:lnTo>
                    <a:pt x="5259627" y="4842481"/>
                  </a:lnTo>
                  <a:lnTo>
                    <a:pt x="5232611" y="4878457"/>
                  </a:lnTo>
                  <a:lnTo>
                    <a:pt x="5205082" y="4914000"/>
                  </a:lnTo>
                  <a:lnTo>
                    <a:pt x="5177047" y="4949103"/>
                  </a:lnTo>
                  <a:lnTo>
                    <a:pt x="5148512" y="4983761"/>
                  </a:lnTo>
                  <a:lnTo>
                    <a:pt x="5119482" y="5017967"/>
                  </a:lnTo>
                  <a:lnTo>
                    <a:pt x="5089963" y="5051717"/>
                  </a:lnTo>
                  <a:lnTo>
                    <a:pt x="5059961" y="5085004"/>
                  </a:lnTo>
                  <a:lnTo>
                    <a:pt x="5029481" y="5117823"/>
                  </a:lnTo>
                  <a:lnTo>
                    <a:pt x="4998529" y="5150167"/>
                  </a:lnTo>
                  <a:lnTo>
                    <a:pt x="4967111" y="5182031"/>
                  </a:lnTo>
                  <a:lnTo>
                    <a:pt x="4935232" y="5213408"/>
                  </a:lnTo>
                  <a:lnTo>
                    <a:pt x="4902899" y="5244294"/>
                  </a:lnTo>
                  <a:lnTo>
                    <a:pt x="4870116" y="5274681"/>
                  </a:lnTo>
                  <a:lnTo>
                    <a:pt x="4836890" y="5304565"/>
                  </a:lnTo>
                  <a:lnTo>
                    <a:pt x="4803226" y="5333940"/>
                  </a:lnTo>
                  <a:lnTo>
                    <a:pt x="4769130" y="5362799"/>
                  </a:lnTo>
                  <a:lnTo>
                    <a:pt x="4734607" y="5391136"/>
                  </a:lnTo>
                  <a:lnTo>
                    <a:pt x="4699664" y="5418947"/>
                  </a:lnTo>
                  <a:lnTo>
                    <a:pt x="4664306" y="5446225"/>
                  </a:lnTo>
                  <a:lnTo>
                    <a:pt x="4628538" y="5472963"/>
                  </a:lnTo>
                  <a:lnTo>
                    <a:pt x="4592367" y="5499158"/>
                  </a:lnTo>
                  <a:lnTo>
                    <a:pt x="4555799" y="5524801"/>
                  </a:lnTo>
                  <a:lnTo>
                    <a:pt x="4518837" y="5549888"/>
                  </a:lnTo>
                  <a:lnTo>
                    <a:pt x="4481490" y="5574413"/>
                  </a:lnTo>
                  <a:lnTo>
                    <a:pt x="4443761" y="5598370"/>
                  </a:lnTo>
                  <a:lnTo>
                    <a:pt x="4405658" y="5621753"/>
                  </a:lnTo>
                  <a:lnTo>
                    <a:pt x="4367185" y="5644556"/>
                  </a:lnTo>
                  <a:lnTo>
                    <a:pt x="4328348" y="5666774"/>
                  </a:lnTo>
                  <a:lnTo>
                    <a:pt x="4289153" y="5688400"/>
                  </a:lnTo>
                  <a:lnTo>
                    <a:pt x="4249606" y="5709429"/>
                  </a:lnTo>
                  <a:lnTo>
                    <a:pt x="4209712" y="5729855"/>
                  </a:lnTo>
                  <a:lnTo>
                    <a:pt x="4169477" y="5749671"/>
                  </a:lnTo>
                  <a:lnTo>
                    <a:pt x="4128907" y="5768873"/>
                  </a:lnTo>
                  <a:lnTo>
                    <a:pt x="4088008" y="5787454"/>
                  </a:lnTo>
                  <a:lnTo>
                    <a:pt x="4046785" y="5805408"/>
                  </a:lnTo>
                  <a:lnTo>
                    <a:pt x="4005243" y="5822730"/>
                  </a:lnTo>
                  <a:lnTo>
                    <a:pt x="3963389" y="5839414"/>
                  </a:lnTo>
                  <a:lnTo>
                    <a:pt x="3921228" y="5855453"/>
                  </a:lnTo>
                  <a:lnTo>
                    <a:pt x="3878766" y="5870843"/>
                  </a:lnTo>
                  <a:lnTo>
                    <a:pt x="3836009" y="5885577"/>
                  </a:lnTo>
                  <a:lnTo>
                    <a:pt x="3792962" y="5899649"/>
                  </a:lnTo>
                  <a:lnTo>
                    <a:pt x="3749631" y="5913053"/>
                  </a:lnTo>
                  <a:lnTo>
                    <a:pt x="3706022" y="5925784"/>
                  </a:lnTo>
                  <a:lnTo>
                    <a:pt x="3662140" y="5937836"/>
                  </a:lnTo>
                  <a:lnTo>
                    <a:pt x="3617991" y="5949203"/>
                  </a:lnTo>
                  <a:lnTo>
                    <a:pt x="3573581" y="5959879"/>
                  </a:lnTo>
                  <a:lnTo>
                    <a:pt x="3528916" y="5969858"/>
                  </a:lnTo>
                  <a:lnTo>
                    <a:pt x="3484000" y="5979134"/>
                  </a:lnTo>
                  <a:lnTo>
                    <a:pt x="3438841" y="5987702"/>
                  </a:lnTo>
                  <a:lnTo>
                    <a:pt x="3393443" y="5995556"/>
                  </a:lnTo>
                  <a:lnTo>
                    <a:pt x="3347812" y="6002689"/>
                  </a:lnTo>
                  <a:lnTo>
                    <a:pt x="3301955" y="6009096"/>
                  </a:lnTo>
                  <a:lnTo>
                    <a:pt x="3255876" y="6014772"/>
                  </a:lnTo>
                  <a:lnTo>
                    <a:pt x="3209581" y="6019710"/>
                  </a:lnTo>
                  <a:lnTo>
                    <a:pt x="3163076" y="6023904"/>
                  </a:lnTo>
                  <a:lnTo>
                    <a:pt x="3116367" y="6027348"/>
                  </a:lnTo>
                  <a:lnTo>
                    <a:pt x="3069460" y="6030038"/>
                  </a:lnTo>
                  <a:lnTo>
                    <a:pt x="3022360" y="6031966"/>
                  </a:lnTo>
                  <a:lnTo>
                    <a:pt x="2975072" y="6033127"/>
                  </a:lnTo>
                  <a:lnTo>
                    <a:pt x="2927603" y="6033516"/>
                  </a:lnTo>
                  <a:lnTo>
                    <a:pt x="2880135" y="6033127"/>
                  </a:lnTo>
                  <a:lnTo>
                    <a:pt x="2832849" y="6031966"/>
                  </a:lnTo>
                  <a:lnTo>
                    <a:pt x="2785751" y="6030038"/>
                  </a:lnTo>
                  <a:lnTo>
                    <a:pt x="2738846" y="6027348"/>
                  </a:lnTo>
                  <a:lnTo>
                    <a:pt x="2692141" y="6023904"/>
                  </a:lnTo>
                  <a:lnTo>
                    <a:pt x="2645641" y="6019710"/>
                  </a:lnTo>
                  <a:lnTo>
                    <a:pt x="2599352" y="6014772"/>
                  </a:lnTo>
                  <a:lnTo>
                    <a:pt x="2553279" y="6009096"/>
                  </a:lnTo>
                  <a:lnTo>
                    <a:pt x="2507428" y="6002689"/>
                  </a:lnTo>
                  <a:lnTo>
                    <a:pt x="2461805" y="5995556"/>
                  </a:lnTo>
                  <a:lnTo>
                    <a:pt x="2416415" y="5987702"/>
                  </a:lnTo>
                  <a:lnTo>
                    <a:pt x="2371265" y="5979134"/>
                  </a:lnTo>
                  <a:lnTo>
                    <a:pt x="2326359" y="5969858"/>
                  </a:lnTo>
                  <a:lnTo>
                    <a:pt x="2281704" y="5959879"/>
                  </a:lnTo>
                  <a:lnTo>
                    <a:pt x="2237305" y="5949203"/>
                  </a:lnTo>
                  <a:lnTo>
                    <a:pt x="2193168" y="5937836"/>
                  </a:lnTo>
                  <a:lnTo>
                    <a:pt x="2149298" y="5925784"/>
                  </a:lnTo>
                  <a:lnTo>
                    <a:pt x="2105702" y="5913053"/>
                  </a:lnTo>
                  <a:lnTo>
                    <a:pt x="2062384" y="5899649"/>
                  </a:lnTo>
                  <a:lnTo>
                    <a:pt x="2019351" y="5885577"/>
                  </a:lnTo>
                  <a:lnTo>
                    <a:pt x="1976608" y="5870843"/>
                  </a:lnTo>
                  <a:lnTo>
                    <a:pt x="1934161" y="5855453"/>
                  </a:lnTo>
                  <a:lnTo>
                    <a:pt x="1892015" y="5839414"/>
                  </a:lnTo>
                  <a:lnTo>
                    <a:pt x="1850177" y="5822730"/>
                  </a:lnTo>
                  <a:lnTo>
                    <a:pt x="1808652" y="5805408"/>
                  </a:lnTo>
                  <a:lnTo>
                    <a:pt x="1767446" y="5787454"/>
                  </a:lnTo>
                  <a:lnTo>
                    <a:pt x="1726563" y="5768873"/>
                  </a:lnTo>
                  <a:lnTo>
                    <a:pt x="1686011" y="5749671"/>
                  </a:lnTo>
                  <a:lnTo>
                    <a:pt x="1645794" y="5729855"/>
                  </a:lnTo>
                  <a:lnTo>
                    <a:pt x="1605919" y="5709429"/>
                  </a:lnTo>
                  <a:lnTo>
                    <a:pt x="1566391" y="5688400"/>
                  </a:lnTo>
                  <a:lnTo>
                    <a:pt x="1527215" y="5666774"/>
                  </a:lnTo>
                  <a:lnTo>
                    <a:pt x="1488398" y="5644556"/>
                  </a:lnTo>
                  <a:lnTo>
                    <a:pt x="1449944" y="5621753"/>
                  </a:lnTo>
                  <a:lnTo>
                    <a:pt x="1411861" y="5598370"/>
                  </a:lnTo>
                  <a:lnTo>
                    <a:pt x="1374153" y="5574413"/>
                  </a:lnTo>
                  <a:lnTo>
                    <a:pt x="1336826" y="5549888"/>
                  </a:lnTo>
                  <a:lnTo>
                    <a:pt x="1299885" y="5524801"/>
                  </a:lnTo>
                  <a:lnTo>
                    <a:pt x="1263338" y="5499158"/>
                  </a:lnTo>
                  <a:lnTo>
                    <a:pt x="1227188" y="5472963"/>
                  </a:lnTo>
                  <a:lnTo>
                    <a:pt x="1191442" y="5446225"/>
                  </a:lnTo>
                  <a:lnTo>
                    <a:pt x="1156105" y="5418947"/>
                  </a:lnTo>
                  <a:lnTo>
                    <a:pt x="1121184" y="5391136"/>
                  </a:lnTo>
                  <a:lnTo>
                    <a:pt x="1086683" y="5362799"/>
                  </a:lnTo>
                  <a:lnTo>
                    <a:pt x="1052609" y="5333940"/>
                  </a:lnTo>
                  <a:lnTo>
                    <a:pt x="1018968" y="5304565"/>
                  </a:lnTo>
                  <a:lnTo>
                    <a:pt x="985764" y="5274681"/>
                  </a:lnTo>
                  <a:lnTo>
                    <a:pt x="953003" y="5244294"/>
                  </a:lnTo>
                  <a:lnTo>
                    <a:pt x="920692" y="5213408"/>
                  </a:lnTo>
                  <a:lnTo>
                    <a:pt x="888836" y="5182031"/>
                  </a:lnTo>
                  <a:lnTo>
                    <a:pt x="857440" y="5150167"/>
                  </a:lnTo>
                  <a:lnTo>
                    <a:pt x="826511" y="5117823"/>
                  </a:lnTo>
                  <a:lnTo>
                    <a:pt x="796053" y="5085004"/>
                  </a:lnTo>
                  <a:lnTo>
                    <a:pt x="766073" y="5051717"/>
                  </a:lnTo>
                  <a:lnTo>
                    <a:pt x="736576" y="5017967"/>
                  </a:lnTo>
                  <a:lnTo>
                    <a:pt x="707569" y="4983761"/>
                  </a:lnTo>
                  <a:lnTo>
                    <a:pt x="679056" y="4949103"/>
                  </a:lnTo>
                  <a:lnTo>
                    <a:pt x="651043" y="4914000"/>
                  </a:lnTo>
                  <a:lnTo>
                    <a:pt x="623536" y="4878457"/>
                  </a:lnTo>
                  <a:lnTo>
                    <a:pt x="596541" y="4842481"/>
                  </a:lnTo>
                  <a:lnTo>
                    <a:pt x="570063" y="4806078"/>
                  </a:lnTo>
                  <a:lnTo>
                    <a:pt x="544109" y="4769252"/>
                  </a:lnTo>
                  <a:lnTo>
                    <a:pt x="518683" y="4732011"/>
                  </a:lnTo>
                  <a:lnTo>
                    <a:pt x="493791" y="4694360"/>
                  </a:lnTo>
                  <a:lnTo>
                    <a:pt x="469440" y="4656304"/>
                  </a:lnTo>
                  <a:lnTo>
                    <a:pt x="445634" y="4617850"/>
                  </a:lnTo>
                  <a:lnTo>
                    <a:pt x="422380" y="4579003"/>
                  </a:lnTo>
                  <a:lnTo>
                    <a:pt x="399683" y="4539770"/>
                  </a:lnTo>
                  <a:lnTo>
                    <a:pt x="377548" y="4500155"/>
                  </a:lnTo>
                  <a:lnTo>
                    <a:pt x="355982" y="4460166"/>
                  </a:lnTo>
                  <a:lnTo>
                    <a:pt x="334990" y="4419808"/>
                  </a:lnTo>
                  <a:lnTo>
                    <a:pt x="314578" y="4379086"/>
                  </a:lnTo>
                  <a:lnTo>
                    <a:pt x="294752" y="4338007"/>
                  </a:lnTo>
                  <a:lnTo>
                    <a:pt x="275517" y="4296576"/>
                  </a:lnTo>
                  <a:lnTo>
                    <a:pt x="256878" y="4254800"/>
                  </a:lnTo>
                  <a:lnTo>
                    <a:pt x="238842" y="4212683"/>
                  </a:lnTo>
                  <a:lnTo>
                    <a:pt x="221415" y="4170233"/>
                  </a:lnTo>
                  <a:lnTo>
                    <a:pt x="204601" y="4127454"/>
                  </a:lnTo>
                  <a:lnTo>
                    <a:pt x="188407" y="4084353"/>
                  </a:lnTo>
                  <a:lnTo>
                    <a:pt x="172838" y="4040936"/>
                  </a:lnTo>
                  <a:lnTo>
                    <a:pt x="157899" y="3997208"/>
                  </a:lnTo>
                  <a:lnTo>
                    <a:pt x="143598" y="3953175"/>
                  </a:lnTo>
                  <a:lnTo>
                    <a:pt x="129939" y="3908843"/>
                  </a:lnTo>
                  <a:lnTo>
                    <a:pt x="116927" y="3864218"/>
                  </a:lnTo>
                  <a:lnTo>
                    <a:pt x="104570" y="3819306"/>
                  </a:lnTo>
                  <a:lnTo>
                    <a:pt x="92872" y="3774112"/>
                  </a:lnTo>
                  <a:lnTo>
                    <a:pt x="81838" y="3728643"/>
                  </a:lnTo>
                  <a:lnTo>
                    <a:pt x="71476" y="3682904"/>
                  </a:lnTo>
                  <a:lnTo>
                    <a:pt x="61789" y="3636901"/>
                  </a:lnTo>
                  <a:lnTo>
                    <a:pt x="52785" y="3590641"/>
                  </a:lnTo>
                  <a:lnTo>
                    <a:pt x="44469" y="3544128"/>
                  </a:lnTo>
                  <a:lnTo>
                    <a:pt x="36845" y="3497369"/>
                  </a:lnTo>
                  <a:lnTo>
                    <a:pt x="29921" y="3450369"/>
                  </a:lnTo>
                  <a:lnTo>
                    <a:pt x="23702" y="3403135"/>
                  </a:lnTo>
                  <a:lnTo>
                    <a:pt x="18193" y="3355672"/>
                  </a:lnTo>
                  <a:lnTo>
                    <a:pt x="13400" y="3307987"/>
                  </a:lnTo>
                  <a:lnTo>
                    <a:pt x="9329" y="3260084"/>
                  </a:lnTo>
                  <a:lnTo>
                    <a:pt x="5986" y="3211970"/>
                  </a:lnTo>
                  <a:lnTo>
                    <a:pt x="3375" y="3163651"/>
                  </a:lnTo>
                  <a:lnTo>
                    <a:pt x="1504" y="3115132"/>
                  </a:lnTo>
                  <a:lnTo>
                    <a:pt x="376" y="3066420"/>
                  </a:lnTo>
                  <a:lnTo>
                    <a:pt x="0" y="3017519"/>
                  </a:lnTo>
                </a:path>
              </a:pathLst>
            </a:custGeom>
            <a:ln w="83820">
              <a:solidFill>
                <a:srgbClr val="28D4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520683" y="1034795"/>
              <a:ext cx="6114415" cy="6287135"/>
            </a:xfrm>
            <a:custGeom>
              <a:avLst/>
              <a:gdLst/>
              <a:ahLst/>
              <a:cxnLst/>
              <a:rect l="l" t="t" r="r" b="b"/>
              <a:pathLst>
                <a:path w="6114415" h="6287134">
                  <a:moveTo>
                    <a:pt x="252984" y="3236976"/>
                  </a:moveTo>
                  <a:lnTo>
                    <a:pt x="231648" y="3194304"/>
                  </a:lnTo>
                  <a:lnTo>
                    <a:pt x="126492" y="2983992"/>
                  </a:lnTo>
                  <a:lnTo>
                    <a:pt x="0" y="3236976"/>
                  </a:lnTo>
                  <a:lnTo>
                    <a:pt x="83820" y="3236976"/>
                  </a:lnTo>
                  <a:lnTo>
                    <a:pt x="83820" y="3381756"/>
                  </a:lnTo>
                  <a:lnTo>
                    <a:pt x="167640" y="3381756"/>
                  </a:lnTo>
                  <a:lnTo>
                    <a:pt x="167640" y="3236976"/>
                  </a:lnTo>
                  <a:lnTo>
                    <a:pt x="252984" y="3236976"/>
                  </a:lnTo>
                  <a:close/>
                </a:path>
                <a:path w="6114415" h="6287134">
                  <a:moveTo>
                    <a:pt x="3157728" y="6035040"/>
                  </a:moveTo>
                  <a:lnTo>
                    <a:pt x="2904744" y="6160008"/>
                  </a:lnTo>
                  <a:lnTo>
                    <a:pt x="3157728" y="6286512"/>
                  </a:lnTo>
                  <a:lnTo>
                    <a:pt x="3157728" y="6035040"/>
                  </a:lnTo>
                  <a:close/>
                </a:path>
                <a:path w="6114415" h="6287134">
                  <a:moveTo>
                    <a:pt x="3243084" y="126492"/>
                  </a:moveTo>
                  <a:lnTo>
                    <a:pt x="3161284" y="85344"/>
                  </a:lnTo>
                  <a:lnTo>
                    <a:pt x="2991624" y="0"/>
                  </a:lnTo>
                  <a:lnTo>
                    <a:pt x="2991624" y="85344"/>
                  </a:lnTo>
                  <a:lnTo>
                    <a:pt x="2926092" y="85344"/>
                  </a:lnTo>
                  <a:lnTo>
                    <a:pt x="2926092" y="169164"/>
                  </a:lnTo>
                  <a:lnTo>
                    <a:pt x="2991624" y="169164"/>
                  </a:lnTo>
                  <a:lnTo>
                    <a:pt x="2991624" y="252984"/>
                  </a:lnTo>
                  <a:lnTo>
                    <a:pt x="3158248" y="169164"/>
                  </a:lnTo>
                  <a:lnTo>
                    <a:pt x="3243084" y="126492"/>
                  </a:lnTo>
                  <a:close/>
                </a:path>
                <a:path w="6114415" h="6287134">
                  <a:moveTo>
                    <a:pt x="6114300" y="3069348"/>
                  </a:moveTo>
                  <a:lnTo>
                    <a:pt x="6030480" y="3069348"/>
                  </a:lnTo>
                  <a:lnTo>
                    <a:pt x="6030480" y="2932188"/>
                  </a:lnTo>
                  <a:lnTo>
                    <a:pt x="5946660" y="2932188"/>
                  </a:lnTo>
                  <a:lnTo>
                    <a:pt x="5946660" y="3069348"/>
                  </a:lnTo>
                  <a:lnTo>
                    <a:pt x="5862840" y="3069348"/>
                  </a:lnTo>
                  <a:lnTo>
                    <a:pt x="5989332" y="3320808"/>
                  </a:lnTo>
                  <a:lnTo>
                    <a:pt x="6093841" y="3110496"/>
                  </a:lnTo>
                  <a:lnTo>
                    <a:pt x="6114300" y="3069348"/>
                  </a:lnTo>
                  <a:close/>
                </a:path>
              </a:pathLst>
            </a:custGeom>
            <a:solidFill>
              <a:srgbClr val="28D4F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1043" y="2113787"/>
              <a:ext cx="1304543" cy="6355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81043" y="2113787"/>
              <a:ext cx="1304925" cy="635635"/>
            </a:xfrm>
            <a:custGeom>
              <a:avLst/>
              <a:gdLst/>
              <a:ahLst/>
              <a:cxnLst/>
              <a:rect l="l" t="t" r="r" b="b"/>
              <a:pathLst>
                <a:path w="1304925" h="635635">
                  <a:moveTo>
                    <a:pt x="0" y="106679"/>
                  </a:moveTo>
                  <a:lnTo>
                    <a:pt x="8286" y="64936"/>
                  </a:lnTo>
                  <a:lnTo>
                    <a:pt x="30860" y="31051"/>
                  </a:lnTo>
                  <a:lnTo>
                    <a:pt x="64293" y="8310"/>
                  </a:lnTo>
                  <a:lnTo>
                    <a:pt x="105155" y="0"/>
                  </a:lnTo>
                  <a:lnTo>
                    <a:pt x="1199387" y="0"/>
                  </a:lnTo>
                  <a:lnTo>
                    <a:pt x="1240250" y="8310"/>
                  </a:lnTo>
                  <a:lnTo>
                    <a:pt x="1273683" y="31051"/>
                  </a:lnTo>
                  <a:lnTo>
                    <a:pt x="1296257" y="64936"/>
                  </a:lnTo>
                  <a:lnTo>
                    <a:pt x="1304544" y="106679"/>
                  </a:lnTo>
                  <a:lnTo>
                    <a:pt x="1304544" y="530351"/>
                  </a:lnTo>
                  <a:lnTo>
                    <a:pt x="1296257" y="571214"/>
                  </a:lnTo>
                  <a:lnTo>
                    <a:pt x="1273683" y="604647"/>
                  </a:lnTo>
                  <a:lnTo>
                    <a:pt x="1240250" y="627221"/>
                  </a:lnTo>
                  <a:lnTo>
                    <a:pt x="1199387" y="635507"/>
                  </a:lnTo>
                  <a:lnTo>
                    <a:pt x="105155" y="635507"/>
                  </a:lnTo>
                  <a:lnTo>
                    <a:pt x="64293" y="627221"/>
                  </a:lnTo>
                  <a:lnTo>
                    <a:pt x="30860" y="604647"/>
                  </a:lnTo>
                  <a:lnTo>
                    <a:pt x="8286" y="571214"/>
                  </a:lnTo>
                  <a:lnTo>
                    <a:pt x="0" y="530351"/>
                  </a:lnTo>
                  <a:lnTo>
                    <a:pt x="0" y="106679"/>
                  </a:lnTo>
                  <a:close/>
                </a:path>
              </a:pathLst>
            </a:custGeom>
            <a:ln w="7620">
              <a:solidFill>
                <a:srgbClr val="003F5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56232" y="2110294"/>
            <a:ext cx="1304542" cy="409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35" algn="ctr">
              <a:lnSpc>
                <a:spcPct val="101899"/>
              </a:lnSpc>
              <a:spcBef>
                <a:spcPts val="90"/>
              </a:spcBef>
            </a:pPr>
            <a:r>
              <a:rPr sz="1300" spc="-1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Business </a:t>
            </a:r>
            <a:r>
              <a:rPr sz="1300" spc="-10" dirty="0" err="1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Understan</a:t>
            </a:r>
            <a:r>
              <a:rPr lang="en-GB" sz="1300" spc="-1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d</a:t>
            </a:r>
            <a:r>
              <a:rPr sz="1300" spc="-25" dirty="0" err="1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ing</a:t>
            </a:r>
            <a:endParaRPr sz="1300" dirty="0">
              <a:solidFill>
                <a:schemeClr val="bg1"/>
              </a:solidFill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12896" y="2109978"/>
            <a:ext cx="1312545" cy="643255"/>
            <a:chOff x="6037326" y="2109977"/>
            <a:chExt cx="1312545" cy="64325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1136" y="2113788"/>
              <a:ext cx="1304544" cy="6355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41136" y="2113787"/>
              <a:ext cx="1304925" cy="635635"/>
            </a:xfrm>
            <a:custGeom>
              <a:avLst/>
              <a:gdLst/>
              <a:ahLst/>
              <a:cxnLst/>
              <a:rect l="l" t="t" r="r" b="b"/>
              <a:pathLst>
                <a:path w="1304925" h="635635">
                  <a:moveTo>
                    <a:pt x="0" y="106679"/>
                  </a:moveTo>
                  <a:lnTo>
                    <a:pt x="8310" y="64936"/>
                  </a:lnTo>
                  <a:lnTo>
                    <a:pt x="31051" y="31051"/>
                  </a:lnTo>
                  <a:lnTo>
                    <a:pt x="64936" y="8310"/>
                  </a:lnTo>
                  <a:lnTo>
                    <a:pt x="106679" y="0"/>
                  </a:lnTo>
                  <a:lnTo>
                    <a:pt x="1199387" y="0"/>
                  </a:lnTo>
                  <a:lnTo>
                    <a:pt x="1240250" y="8310"/>
                  </a:lnTo>
                  <a:lnTo>
                    <a:pt x="1273683" y="31051"/>
                  </a:lnTo>
                  <a:lnTo>
                    <a:pt x="1296257" y="64936"/>
                  </a:lnTo>
                  <a:lnTo>
                    <a:pt x="1304544" y="106679"/>
                  </a:lnTo>
                  <a:lnTo>
                    <a:pt x="1304544" y="530351"/>
                  </a:lnTo>
                  <a:lnTo>
                    <a:pt x="1296257" y="571214"/>
                  </a:lnTo>
                  <a:lnTo>
                    <a:pt x="1273683" y="604647"/>
                  </a:lnTo>
                  <a:lnTo>
                    <a:pt x="1240250" y="627221"/>
                  </a:lnTo>
                  <a:lnTo>
                    <a:pt x="1199387" y="635507"/>
                  </a:lnTo>
                  <a:lnTo>
                    <a:pt x="106679" y="635507"/>
                  </a:lnTo>
                  <a:lnTo>
                    <a:pt x="64936" y="627221"/>
                  </a:lnTo>
                  <a:lnTo>
                    <a:pt x="31051" y="604647"/>
                  </a:lnTo>
                  <a:lnTo>
                    <a:pt x="8310" y="571214"/>
                  </a:lnTo>
                  <a:lnTo>
                    <a:pt x="0" y="530351"/>
                  </a:lnTo>
                  <a:lnTo>
                    <a:pt x="0" y="106679"/>
                  </a:lnTo>
                  <a:close/>
                </a:path>
              </a:pathLst>
            </a:custGeom>
            <a:ln w="7620">
              <a:solidFill>
                <a:srgbClr val="003F5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23196" y="2110294"/>
            <a:ext cx="1337678" cy="4098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indent="-1270" algn="ctr">
              <a:lnSpc>
                <a:spcPct val="101899"/>
              </a:lnSpc>
              <a:spcBef>
                <a:spcPts val="90"/>
              </a:spcBef>
            </a:pPr>
            <a:r>
              <a:rPr sz="1300" spc="-2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Data </a:t>
            </a:r>
            <a:r>
              <a:rPr sz="1300" spc="-1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Understand</a:t>
            </a:r>
            <a:r>
              <a:rPr sz="1300" spc="-25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ing</a:t>
            </a:r>
            <a:endParaRPr sz="1300" dirty="0">
              <a:solidFill>
                <a:schemeClr val="bg1"/>
              </a:solidFill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33163" y="3271267"/>
            <a:ext cx="1312545" cy="641985"/>
            <a:chOff x="6657593" y="3271266"/>
            <a:chExt cx="1312545" cy="6419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403" y="3275076"/>
              <a:ext cx="1304544" cy="63398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61403" y="3275076"/>
              <a:ext cx="1304925" cy="634365"/>
            </a:xfrm>
            <a:custGeom>
              <a:avLst/>
              <a:gdLst/>
              <a:ahLst/>
              <a:cxnLst/>
              <a:rect l="l" t="t" r="r" b="b"/>
              <a:pathLst>
                <a:path w="1304925" h="634364">
                  <a:moveTo>
                    <a:pt x="0" y="105155"/>
                  </a:moveTo>
                  <a:lnTo>
                    <a:pt x="8286" y="64293"/>
                  </a:lnTo>
                  <a:lnTo>
                    <a:pt x="30860" y="30860"/>
                  </a:lnTo>
                  <a:lnTo>
                    <a:pt x="64293" y="8286"/>
                  </a:lnTo>
                  <a:lnTo>
                    <a:pt x="105155" y="0"/>
                  </a:lnTo>
                  <a:lnTo>
                    <a:pt x="1199387" y="0"/>
                  </a:lnTo>
                  <a:lnTo>
                    <a:pt x="1240250" y="8286"/>
                  </a:lnTo>
                  <a:lnTo>
                    <a:pt x="1273683" y="30860"/>
                  </a:lnTo>
                  <a:lnTo>
                    <a:pt x="1296257" y="64293"/>
                  </a:lnTo>
                  <a:lnTo>
                    <a:pt x="1304544" y="105155"/>
                  </a:lnTo>
                  <a:lnTo>
                    <a:pt x="1304544" y="528827"/>
                  </a:lnTo>
                  <a:lnTo>
                    <a:pt x="1296257" y="569690"/>
                  </a:lnTo>
                  <a:lnTo>
                    <a:pt x="1273683" y="603123"/>
                  </a:lnTo>
                  <a:lnTo>
                    <a:pt x="1240250" y="625697"/>
                  </a:lnTo>
                  <a:lnTo>
                    <a:pt x="1199387" y="633983"/>
                  </a:lnTo>
                  <a:lnTo>
                    <a:pt x="105155" y="633983"/>
                  </a:lnTo>
                  <a:lnTo>
                    <a:pt x="64293" y="625697"/>
                  </a:lnTo>
                  <a:lnTo>
                    <a:pt x="30860" y="603123"/>
                  </a:lnTo>
                  <a:lnTo>
                    <a:pt x="8286" y="569690"/>
                  </a:lnTo>
                  <a:lnTo>
                    <a:pt x="0" y="528827"/>
                  </a:lnTo>
                  <a:lnTo>
                    <a:pt x="0" y="105155"/>
                  </a:lnTo>
                  <a:close/>
                </a:path>
              </a:pathLst>
            </a:custGeom>
            <a:ln w="7620">
              <a:solidFill>
                <a:srgbClr val="003F5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176597" y="3370611"/>
            <a:ext cx="1026160" cy="409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97180">
              <a:lnSpc>
                <a:spcPct val="102299"/>
              </a:lnSpc>
              <a:spcBef>
                <a:spcPts val="85"/>
              </a:spcBef>
            </a:pPr>
            <a:r>
              <a:rPr sz="1300" spc="-2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Data </a:t>
            </a:r>
            <a:r>
              <a:rPr sz="1300" spc="-1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Preparation</a:t>
            </a:r>
            <a:endParaRPr sz="1300" dirty="0">
              <a:solidFill>
                <a:schemeClr val="bg1"/>
              </a:solidFill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33163" y="4412742"/>
            <a:ext cx="1312545" cy="643255"/>
            <a:chOff x="6657593" y="4412741"/>
            <a:chExt cx="1312545" cy="64325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1403" y="4416551"/>
              <a:ext cx="1304544" cy="6355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61403" y="4416551"/>
              <a:ext cx="1304925" cy="635635"/>
            </a:xfrm>
            <a:custGeom>
              <a:avLst/>
              <a:gdLst/>
              <a:ahLst/>
              <a:cxnLst/>
              <a:rect l="l" t="t" r="r" b="b"/>
              <a:pathLst>
                <a:path w="1304925" h="635635">
                  <a:moveTo>
                    <a:pt x="0" y="105155"/>
                  </a:moveTo>
                  <a:lnTo>
                    <a:pt x="8286" y="64293"/>
                  </a:lnTo>
                  <a:lnTo>
                    <a:pt x="30860" y="30860"/>
                  </a:lnTo>
                  <a:lnTo>
                    <a:pt x="64293" y="8286"/>
                  </a:lnTo>
                  <a:lnTo>
                    <a:pt x="105155" y="0"/>
                  </a:lnTo>
                  <a:lnTo>
                    <a:pt x="1199387" y="0"/>
                  </a:lnTo>
                  <a:lnTo>
                    <a:pt x="1240250" y="8286"/>
                  </a:lnTo>
                  <a:lnTo>
                    <a:pt x="1273683" y="30860"/>
                  </a:lnTo>
                  <a:lnTo>
                    <a:pt x="1296257" y="64293"/>
                  </a:lnTo>
                  <a:lnTo>
                    <a:pt x="1304544" y="105155"/>
                  </a:lnTo>
                  <a:lnTo>
                    <a:pt x="1304544" y="528827"/>
                  </a:lnTo>
                  <a:lnTo>
                    <a:pt x="1296257" y="570571"/>
                  </a:lnTo>
                  <a:lnTo>
                    <a:pt x="1273683" y="604456"/>
                  </a:lnTo>
                  <a:lnTo>
                    <a:pt x="1240250" y="627197"/>
                  </a:lnTo>
                  <a:lnTo>
                    <a:pt x="1199387" y="635507"/>
                  </a:lnTo>
                  <a:lnTo>
                    <a:pt x="105155" y="635507"/>
                  </a:lnTo>
                  <a:lnTo>
                    <a:pt x="64293" y="627197"/>
                  </a:lnTo>
                  <a:lnTo>
                    <a:pt x="30860" y="604456"/>
                  </a:lnTo>
                  <a:lnTo>
                    <a:pt x="8286" y="570571"/>
                  </a:lnTo>
                  <a:lnTo>
                    <a:pt x="0" y="528827"/>
                  </a:lnTo>
                  <a:lnTo>
                    <a:pt x="0" y="105155"/>
                  </a:lnTo>
                  <a:close/>
                </a:path>
              </a:pathLst>
            </a:custGeom>
            <a:ln w="7620">
              <a:solidFill>
                <a:srgbClr val="003F5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54382" y="4512072"/>
            <a:ext cx="871855" cy="409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19075">
              <a:lnSpc>
                <a:spcPct val="102299"/>
              </a:lnSpc>
              <a:spcBef>
                <a:spcPts val="85"/>
              </a:spcBef>
            </a:pPr>
            <a:r>
              <a:rPr sz="1300" spc="-2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Data </a:t>
            </a:r>
            <a:r>
              <a:rPr sz="1300" spc="-1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Modelling</a:t>
            </a:r>
            <a:endParaRPr sz="1300" dirty="0">
              <a:solidFill>
                <a:schemeClr val="bg1"/>
              </a:solidFill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66264" y="5758435"/>
            <a:ext cx="1312545" cy="643255"/>
            <a:chOff x="4790694" y="5758434"/>
            <a:chExt cx="1312545" cy="6432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4504" y="5762244"/>
              <a:ext cx="1304544" cy="63550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94504" y="5762244"/>
              <a:ext cx="1304925" cy="635635"/>
            </a:xfrm>
            <a:custGeom>
              <a:avLst/>
              <a:gdLst/>
              <a:ahLst/>
              <a:cxnLst/>
              <a:rect l="l" t="t" r="r" b="b"/>
              <a:pathLst>
                <a:path w="1304925" h="635635">
                  <a:moveTo>
                    <a:pt x="0" y="105155"/>
                  </a:moveTo>
                  <a:lnTo>
                    <a:pt x="8286" y="64293"/>
                  </a:lnTo>
                  <a:lnTo>
                    <a:pt x="30860" y="30860"/>
                  </a:lnTo>
                  <a:lnTo>
                    <a:pt x="64293" y="8286"/>
                  </a:lnTo>
                  <a:lnTo>
                    <a:pt x="105155" y="0"/>
                  </a:lnTo>
                  <a:lnTo>
                    <a:pt x="1199387" y="0"/>
                  </a:lnTo>
                  <a:lnTo>
                    <a:pt x="1240250" y="8286"/>
                  </a:lnTo>
                  <a:lnTo>
                    <a:pt x="1273683" y="30860"/>
                  </a:lnTo>
                  <a:lnTo>
                    <a:pt x="1296257" y="64293"/>
                  </a:lnTo>
                  <a:lnTo>
                    <a:pt x="1304544" y="105155"/>
                  </a:lnTo>
                  <a:lnTo>
                    <a:pt x="1304544" y="528827"/>
                  </a:lnTo>
                  <a:lnTo>
                    <a:pt x="1296257" y="570571"/>
                  </a:lnTo>
                  <a:lnTo>
                    <a:pt x="1273683" y="604456"/>
                  </a:lnTo>
                  <a:lnTo>
                    <a:pt x="1240250" y="627197"/>
                  </a:lnTo>
                  <a:lnTo>
                    <a:pt x="1199387" y="635507"/>
                  </a:lnTo>
                  <a:lnTo>
                    <a:pt x="105155" y="635507"/>
                  </a:lnTo>
                  <a:lnTo>
                    <a:pt x="64293" y="627197"/>
                  </a:lnTo>
                  <a:lnTo>
                    <a:pt x="30860" y="604456"/>
                  </a:lnTo>
                  <a:lnTo>
                    <a:pt x="8286" y="570571"/>
                  </a:lnTo>
                  <a:lnTo>
                    <a:pt x="0" y="528827"/>
                  </a:lnTo>
                  <a:lnTo>
                    <a:pt x="0" y="105155"/>
                  </a:lnTo>
                  <a:close/>
                </a:path>
              </a:pathLst>
            </a:custGeom>
            <a:ln w="7620">
              <a:solidFill>
                <a:srgbClr val="003F5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361559" y="5959810"/>
            <a:ext cx="92011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300" spc="-1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Evaluation</a:t>
            </a:r>
            <a:endParaRPr sz="1300" dirty="0">
              <a:solidFill>
                <a:schemeClr val="bg1"/>
              </a:solidFill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00887" y="3777235"/>
            <a:ext cx="1313815" cy="643255"/>
            <a:chOff x="2925317" y="3777234"/>
            <a:chExt cx="1313815" cy="64325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9127" y="3781044"/>
              <a:ext cx="1306068" cy="63550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29127" y="3781044"/>
              <a:ext cx="1306195" cy="635635"/>
            </a:xfrm>
            <a:custGeom>
              <a:avLst/>
              <a:gdLst/>
              <a:ahLst/>
              <a:cxnLst/>
              <a:rect l="l" t="t" r="r" b="b"/>
              <a:pathLst>
                <a:path w="1306195" h="635635">
                  <a:moveTo>
                    <a:pt x="0" y="106679"/>
                  </a:moveTo>
                  <a:lnTo>
                    <a:pt x="8524" y="64936"/>
                  </a:lnTo>
                  <a:lnTo>
                    <a:pt x="31622" y="31051"/>
                  </a:lnTo>
                  <a:lnTo>
                    <a:pt x="65579" y="8310"/>
                  </a:lnTo>
                  <a:lnTo>
                    <a:pt x="106679" y="0"/>
                  </a:lnTo>
                  <a:lnTo>
                    <a:pt x="1199387" y="0"/>
                  </a:lnTo>
                  <a:lnTo>
                    <a:pt x="1241131" y="8310"/>
                  </a:lnTo>
                  <a:lnTo>
                    <a:pt x="1275016" y="31051"/>
                  </a:lnTo>
                  <a:lnTo>
                    <a:pt x="1297757" y="64936"/>
                  </a:lnTo>
                  <a:lnTo>
                    <a:pt x="1306067" y="106679"/>
                  </a:lnTo>
                  <a:lnTo>
                    <a:pt x="1306067" y="528827"/>
                  </a:lnTo>
                  <a:lnTo>
                    <a:pt x="1297757" y="570571"/>
                  </a:lnTo>
                  <a:lnTo>
                    <a:pt x="1275016" y="604456"/>
                  </a:lnTo>
                  <a:lnTo>
                    <a:pt x="1241131" y="627197"/>
                  </a:lnTo>
                  <a:lnTo>
                    <a:pt x="1199387" y="635507"/>
                  </a:lnTo>
                  <a:lnTo>
                    <a:pt x="106679" y="635507"/>
                  </a:lnTo>
                  <a:lnTo>
                    <a:pt x="65579" y="627197"/>
                  </a:lnTo>
                  <a:lnTo>
                    <a:pt x="31622" y="604456"/>
                  </a:lnTo>
                  <a:lnTo>
                    <a:pt x="8524" y="570571"/>
                  </a:lnTo>
                  <a:lnTo>
                    <a:pt x="0" y="528827"/>
                  </a:lnTo>
                  <a:lnTo>
                    <a:pt x="0" y="106679"/>
                  </a:lnTo>
                  <a:close/>
                </a:path>
              </a:pathLst>
            </a:custGeom>
            <a:ln w="7620">
              <a:solidFill>
                <a:srgbClr val="003F5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50461" y="3878057"/>
            <a:ext cx="1098835" cy="2051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72440" marR="5080" indent="-460375">
              <a:lnSpc>
                <a:spcPct val="102299"/>
              </a:lnSpc>
              <a:spcBef>
                <a:spcPts val="85"/>
              </a:spcBef>
            </a:pPr>
            <a:r>
              <a:rPr sz="1300" spc="-1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Deploymen</a:t>
            </a:r>
            <a:r>
              <a:rPr sz="1300" spc="-50" dirty="0">
                <a:solidFill>
                  <a:schemeClr val="bg1"/>
                </a:solidFill>
                <a:latin typeface="Montserrat" panose="00000500000000000000" pitchFamily="2" charset="0"/>
                <a:cs typeface="Montserrat"/>
              </a:rPr>
              <a:t>t</a:t>
            </a:r>
            <a:endParaRPr sz="1300" dirty="0">
              <a:solidFill>
                <a:schemeClr val="bg1"/>
              </a:solidFill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901216" y="3697986"/>
            <a:ext cx="2405380" cy="2334895"/>
            <a:chOff x="3525647" y="3697985"/>
            <a:chExt cx="2405380" cy="2334895"/>
          </a:xfrm>
        </p:grpSpPr>
        <p:sp>
          <p:nvSpPr>
            <p:cNvPr id="30" name="object 30"/>
            <p:cNvSpPr/>
            <p:nvPr/>
          </p:nvSpPr>
          <p:spPr>
            <a:xfrm>
              <a:off x="3532632" y="4671059"/>
              <a:ext cx="1062355" cy="1355090"/>
            </a:xfrm>
            <a:custGeom>
              <a:avLst/>
              <a:gdLst/>
              <a:ahLst/>
              <a:cxnLst/>
              <a:rect l="l" t="t" r="r" b="b"/>
              <a:pathLst>
                <a:path w="1062354" h="1355089">
                  <a:moveTo>
                    <a:pt x="900683" y="1354836"/>
                  </a:moveTo>
                  <a:lnTo>
                    <a:pt x="79248" y="219456"/>
                  </a:lnTo>
                  <a:lnTo>
                    <a:pt x="0" y="277368"/>
                  </a:lnTo>
                  <a:lnTo>
                    <a:pt x="44195" y="0"/>
                  </a:lnTo>
                  <a:lnTo>
                    <a:pt x="321564" y="44196"/>
                  </a:lnTo>
                  <a:lnTo>
                    <a:pt x="240791" y="103632"/>
                  </a:lnTo>
                  <a:lnTo>
                    <a:pt x="1062227" y="1237488"/>
                  </a:lnTo>
                  <a:lnTo>
                    <a:pt x="900683" y="1354836"/>
                  </a:lnTo>
                  <a:close/>
                </a:path>
              </a:pathLst>
            </a:custGeom>
            <a:solidFill>
              <a:srgbClr val="28D4F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532632" y="4671059"/>
              <a:ext cx="1062355" cy="1355090"/>
            </a:xfrm>
            <a:custGeom>
              <a:avLst/>
              <a:gdLst/>
              <a:ahLst/>
              <a:cxnLst/>
              <a:rect l="l" t="t" r="r" b="b"/>
              <a:pathLst>
                <a:path w="1062354" h="1355089">
                  <a:moveTo>
                    <a:pt x="321564" y="44196"/>
                  </a:moveTo>
                  <a:lnTo>
                    <a:pt x="240791" y="103632"/>
                  </a:lnTo>
                  <a:lnTo>
                    <a:pt x="1062227" y="1237488"/>
                  </a:lnTo>
                  <a:lnTo>
                    <a:pt x="900683" y="1354836"/>
                  </a:lnTo>
                  <a:lnTo>
                    <a:pt x="79248" y="219456"/>
                  </a:lnTo>
                  <a:lnTo>
                    <a:pt x="0" y="277368"/>
                  </a:lnTo>
                  <a:lnTo>
                    <a:pt x="44195" y="0"/>
                  </a:lnTo>
                  <a:lnTo>
                    <a:pt x="321564" y="44196"/>
                  </a:lnTo>
                  <a:close/>
                </a:path>
              </a:pathLst>
            </a:custGeom>
            <a:ln w="13715">
              <a:solidFill>
                <a:srgbClr val="00B8E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949952" y="3799331"/>
              <a:ext cx="977265" cy="687705"/>
            </a:xfrm>
            <a:custGeom>
              <a:avLst/>
              <a:gdLst/>
              <a:ahLst/>
              <a:cxnLst/>
              <a:rect l="l" t="t" r="r" b="b"/>
              <a:pathLst>
                <a:path w="977264" h="687704">
                  <a:moveTo>
                    <a:pt x="487680" y="687324"/>
                  </a:moveTo>
                  <a:lnTo>
                    <a:pt x="415521" y="686254"/>
                  </a:lnTo>
                  <a:lnTo>
                    <a:pt x="346681" y="683151"/>
                  </a:lnTo>
                  <a:lnTo>
                    <a:pt x="281909" y="678173"/>
                  </a:lnTo>
                  <a:lnTo>
                    <a:pt x="221952" y="671477"/>
                  </a:lnTo>
                  <a:lnTo>
                    <a:pt x="167559" y="663221"/>
                  </a:lnTo>
                  <a:lnTo>
                    <a:pt x="119481" y="653564"/>
                  </a:lnTo>
                  <a:lnTo>
                    <a:pt x="78464" y="642664"/>
                  </a:lnTo>
                  <a:lnTo>
                    <a:pt x="20614" y="617765"/>
                  </a:lnTo>
                  <a:lnTo>
                    <a:pt x="0" y="589787"/>
                  </a:lnTo>
                  <a:lnTo>
                    <a:pt x="0" y="0"/>
                  </a:lnTo>
                  <a:lnTo>
                    <a:pt x="5278" y="14673"/>
                  </a:lnTo>
                  <a:lnTo>
                    <a:pt x="20614" y="28666"/>
                  </a:lnTo>
                  <a:lnTo>
                    <a:pt x="78464" y="54007"/>
                  </a:lnTo>
                  <a:lnTo>
                    <a:pt x="119481" y="65053"/>
                  </a:lnTo>
                  <a:lnTo>
                    <a:pt x="167559" y="74814"/>
                  </a:lnTo>
                  <a:lnTo>
                    <a:pt x="221952" y="83139"/>
                  </a:lnTo>
                  <a:lnTo>
                    <a:pt x="281909" y="89878"/>
                  </a:lnTo>
                  <a:lnTo>
                    <a:pt x="346681" y="94878"/>
                  </a:lnTo>
                  <a:lnTo>
                    <a:pt x="415521" y="97989"/>
                  </a:lnTo>
                  <a:lnTo>
                    <a:pt x="487680" y="99060"/>
                  </a:lnTo>
                  <a:lnTo>
                    <a:pt x="560217" y="97989"/>
                  </a:lnTo>
                  <a:lnTo>
                    <a:pt x="629367" y="94878"/>
                  </a:lnTo>
                  <a:lnTo>
                    <a:pt x="694388" y="89878"/>
                  </a:lnTo>
                  <a:lnTo>
                    <a:pt x="754539" y="83139"/>
                  </a:lnTo>
                  <a:lnTo>
                    <a:pt x="809076" y="74814"/>
                  </a:lnTo>
                  <a:lnTo>
                    <a:pt x="857259" y="65053"/>
                  </a:lnTo>
                  <a:lnTo>
                    <a:pt x="898345" y="54007"/>
                  </a:lnTo>
                  <a:lnTo>
                    <a:pt x="956260" y="28666"/>
                  </a:lnTo>
                  <a:lnTo>
                    <a:pt x="976883" y="0"/>
                  </a:lnTo>
                  <a:lnTo>
                    <a:pt x="976883" y="589787"/>
                  </a:lnTo>
                  <a:lnTo>
                    <a:pt x="931593" y="630678"/>
                  </a:lnTo>
                  <a:lnTo>
                    <a:pt x="857259" y="653564"/>
                  </a:lnTo>
                  <a:lnTo>
                    <a:pt x="809076" y="663221"/>
                  </a:lnTo>
                  <a:lnTo>
                    <a:pt x="754539" y="671477"/>
                  </a:lnTo>
                  <a:lnTo>
                    <a:pt x="694388" y="678173"/>
                  </a:lnTo>
                  <a:lnTo>
                    <a:pt x="629367" y="683151"/>
                  </a:lnTo>
                  <a:lnTo>
                    <a:pt x="560217" y="686254"/>
                  </a:lnTo>
                  <a:lnTo>
                    <a:pt x="487680" y="687324"/>
                  </a:lnTo>
                  <a:close/>
                </a:path>
              </a:pathLst>
            </a:custGeom>
            <a:solidFill>
              <a:srgbClr val="0095BA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949952" y="3701795"/>
              <a:ext cx="977265" cy="196850"/>
            </a:xfrm>
            <a:custGeom>
              <a:avLst/>
              <a:gdLst/>
              <a:ahLst/>
              <a:cxnLst/>
              <a:rect l="l" t="t" r="r" b="b"/>
              <a:pathLst>
                <a:path w="977264" h="196850">
                  <a:moveTo>
                    <a:pt x="487680" y="196596"/>
                  </a:moveTo>
                  <a:lnTo>
                    <a:pt x="415521" y="195525"/>
                  </a:lnTo>
                  <a:lnTo>
                    <a:pt x="346681" y="192414"/>
                  </a:lnTo>
                  <a:lnTo>
                    <a:pt x="281909" y="187414"/>
                  </a:lnTo>
                  <a:lnTo>
                    <a:pt x="221952" y="180675"/>
                  </a:lnTo>
                  <a:lnTo>
                    <a:pt x="167559" y="172350"/>
                  </a:lnTo>
                  <a:lnTo>
                    <a:pt x="119481" y="162589"/>
                  </a:lnTo>
                  <a:lnTo>
                    <a:pt x="78464" y="151543"/>
                  </a:lnTo>
                  <a:lnTo>
                    <a:pt x="20614" y="126202"/>
                  </a:lnTo>
                  <a:lnTo>
                    <a:pt x="0" y="97536"/>
                  </a:lnTo>
                  <a:lnTo>
                    <a:pt x="5278" y="83241"/>
                  </a:lnTo>
                  <a:lnTo>
                    <a:pt x="45259" y="56645"/>
                  </a:lnTo>
                  <a:lnTo>
                    <a:pt x="119481" y="33759"/>
                  </a:lnTo>
                  <a:lnTo>
                    <a:pt x="167559" y="24102"/>
                  </a:lnTo>
                  <a:lnTo>
                    <a:pt x="221952" y="15846"/>
                  </a:lnTo>
                  <a:lnTo>
                    <a:pt x="281909" y="9150"/>
                  </a:lnTo>
                  <a:lnTo>
                    <a:pt x="346681" y="4172"/>
                  </a:lnTo>
                  <a:lnTo>
                    <a:pt x="415521" y="1069"/>
                  </a:lnTo>
                  <a:lnTo>
                    <a:pt x="487680" y="0"/>
                  </a:lnTo>
                  <a:lnTo>
                    <a:pt x="560217" y="1069"/>
                  </a:lnTo>
                  <a:lnTo>
                    <a:pt x="629367" y="4172"/>
                  </a:lnTo>
                  <a:lnTo>
                    <a:pt x="694388" y="9150"/>
                  </a:lnTo>
                  <a:lnTo>
                    <a:pt x="754539" y="15846"/>
                  </a:lnTo>
                  <a:lnTo>
                    <a:pt x="809076" y="24102"/>
                  </a:lnTo>
                  <a:lnTo>
                    <a:pt x="857259" y="33759"/>
                  </a:lnTo>
                  <a:lnTo>
                    <a:pt x="898345" y="44659"/>
                  </a:lnTo>
                  <a:lnTo>
                    <a:pt x="956260" y="69558"/>
                  </a:lnTo>
                  <a:lnTo>
                    <a:pt x="976883" y="97536"/>
                  </a:lnTo>
                  <a:lnTo>
                    <a:pt x="971604" y="112209"/>
                  </a:lnTo>
                  <a:lnTo>
                    <a:pt x="931593" y="139364"/>
                  </a:lnTo>
                  <a:lnTo>
                    <a:pt x="857259" y="162589"/>
                  </a:lnTo>
                  <a:lnTo>
                    <a:pt x="809076" y="172350"/>
                  </a:lnTo>
                  <a:lnTo>
                    <a:pt x="754539" y="180675"/>
                  </a:lnTo>
                  <a:lnTo>
                    <a:pt x="694388" y="187414"/>
                  </a:lnTo>
                  <a:lnTo>
                    <a:pt x="629367" y="192414"/>
                  </a:lnTo>
                  <a:lnTo>
                    <a:pt x="560217" y="195525"/>
                  </a:lnTo>
                  <a:lnTo>
                    <a:pt x="487680" y="196596"/>
                  </a:lnTo>
                  <a:close/>
                </a:path>
              </a:pathLst>
            </a:custGeom>
            <a:solidFill>
              <a:srgbClr val="66BFD6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949952" y="3701795"/>
              <a:ext cx="977265" cy="784860"/>
            </a:xfrm>
            <a:custGeom>
              <a:avLst/>
              <a:gdLst/>
              <a:ahLst/>
              <a:cxnLst/>
              <a:rect l="l" t="t" r="r" b="b"/>
              <a:pathLst>
                <a:path w="977264" h="784860">
                  <a:moveTo>
                    <a:pt x="976883" y="97536"/>
                  </a:moveTo>
                  <a:lnTo>
                    <a:pt x="931593" y="139364"/>
                  </a:lnTo>
                  <a:lnTo>
                    <a:pt x="857259" y="162589"/>
                  </a:lnTo>
                  <a:lnTo>
                    <a:pt x="809076" y="172350"/>
                  </a:lnTo>
                  <a:lnTo>
                    <a:pt x="754539" y="180675"/>
                  </a:lnTo>
                  <a:lnTo>
                    <a:pt x="694388" y="187414"/>
                  </a:lnTo>
                  <a:lnTo>
                    <a:pt x="629367" y="192414"/>
                  </a:lnTo>
                  <a:lnTo>
                    <a:pt x="560217" y="195525"/>
                  </a:lnTo>
                  <a:lnTo>
                    <a:pt x="487679" y="196596"/>
                  </a:lnTo>
                  <a:lnTo>
                    <a:pt x="415521" y="195525"/>
                  </a:lnTo>
                  <a:lnTo>
                    <a:pt x="346681" y="192414"/>
                  </a:lnTo>
                  <a:lnTo>
                    <a:pt x="281909" y="187414"/>
                  </a:lnTo>
                  <a:lnTo>
                    <a:pt x="221952" y="180675"/>
                  </a:lnTo>
                  <a:lnTo>
                    <a:pt x="167559" y="172350"/>
                  </a:lnTo>
                  <a:lnTo>
                    <a:pt x="119481" y="162589"/>
                  </a:lnTo>
                  <a:lnTo>
                    <a:pt x="78464" y="151543"/>
                  </a:lnTo>
                  <a:lnTo>
                    <a:pt x="20614" y="126202"/>
                  </a:lnTo>
                  <a:lnTo>
                    <a:pt x="0" y="97536"/>
                  </a:lnTo>
                  <a:lnTo>
                    <a:pt x="5278" y="83241"/>
                  </a:lnTo>
                  <a:lnTo>
                    <a:pt x="45259" y="56645"/>
                  </a:lnTo>
                  <a:lnTo>
                    <a:pt x="119481" y="33759"/>
                  </a:lnTo>
                  <a:lnTo>
                    <a:pt x="167559" y="24102"/>
                  </a:lnTo>
                  <a:lnTo>
                    <a:pt x="221952" y="15846"/>
                  </a:lnTo>
                  <a:lnTo>
                    <a:pt x="281909" y="9150"/>
                  </a:lnTo>
                  <a:lnTo>
                    <a:pt x="346681" y="4172"/>
                  </a:lnTo>
                  <a:lnTo>
                    <a:pt x="415521" y="1069"/>
                  </a:lnTo>
                  <a:lnTo>
                    <a:pt x="487679" y="0"/>
                  </a:lnTo>
                  <a:lnTo>
                    <a:pt x="560217" y="1069"/>
                  </a:lnTo>
                  <a:lnTo>
                    <a:pt x="629367" y="4172"/>
                  </a:lnTo>
                  <a:lnTo>
                    <a:pt x="694388" y="9150"/>
                  </a:lnTo>
                  <a:lnTo>
                    <a:pt x="754539" y="15846"/>
                  </a:lnTo>
                  <a:lnTo>
                    <a:pt x="809076" y="24102"/>
                  </a:lnTo>
                  <a:lnTo>
                    <a:pt x="857259" y="33759"/>
                  </a:lnTo>
                  <a:lnTo>
                    <a:pt x="898345" y="44659"/>
                  </a:lnTo>
                  <a:lnTo>
                    <a:pt x="956260" y="69558"/>
                  </a:lnTo>
                  <a:lnTo>
                    <a:pt x="976883" y="97536"/>
                  </a:lnTo>
                  <a:lnTo>
                    <a:pt x="976883" y="687323"/>
                  </a:lnTo>
                  <a:lnTo>
                    <a:pt x="931593" y="728214"/>
                  </a:lnTo>
                  <a:lnTo>
                    <a:pt x="857259" y="751100"/>
                  </a:lnTo>
                  <a:lnTo>
                    <a:pt x="809076" y="760757"/>
                  </a:lnTo>
                  <a:lnTo>
                    <a:pt x="754539" y="769013"/>
                  </a:lnTo>
                  <a:lnTo>
                    <a:pt x="694388" y="775709"/>
                  </a:lnTo>
                  <a:lnTo>
                    <a:pt x="629367" y="780687"/>
                  </a:lnTo>
                  <a:lnTo>
                    <a:pt x="560217" y="783790"/>
                  </a:lnTo>
                  <a:lnTo>
                    <a:pt x="487679" y="784860"/>
                  </a:lnTo>
                  <a:lnTo>
                    <a:pt x="415521" y="783790"/>
                  </a:lnTo>
                  <a:lnTo>
                    <a:pt x="346681" y="780687"/>
                  </a:lnTo>
                  <a:lnTo>
                    <a:pt x="281909" y="775709"/>
                  </a:lnTo>
                  <a:lnTo>
                    <a:pt x="221952" y="769013"/>
                  </a:lnTo>
                  <a:lnTo>
                    <a:pt x="167559" y="760757"/>
                  </a:lnTo>
                  <a:lnTo>
                    <a:pt x="119481" y="751100"/>
                  </a:lnTo>
                  <a:lnTo>
                    <a:pt x="78464" y="740200"/>
                  </a:lnTo>
                  <a:lnTo>
                    <a:pt x="20614" y="715301"/>
                  </a:lnTo>
                  <a:lnTo>
                    <a:pt x="0" y="687323"/>
                  </a:lnTo>
                  <a:lnTo>
                    <a:pt x="0" y="97536"/>
                  </a:lnTo>
                </a:path>
              </a:pathLst>
            </a:custGeom>
            <a:ln w="7620">
              <a:solidFill>
                <a:srgbClr val="003F5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498689" y="3969420"/>
            <a:ext cx="63182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spc="-2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Data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08302" y="2056638"/>
            <a:ext cx="3402329" cy="4066540"/>
            <a:chOff x="4332732" y="2056638"/>
            <a:chExt cx="3402329" cy="4066540"/>
          </a:xfrm>
        </p:grpSpPr>
        <p:sp>
          <p:nvSpPr>
            <p:cNvPr id="37" name="object 37"/>
            <p:cNvSpPr/>
            <p:nvPr/>
          </p:nvSpPr>
          <p:spPr>
            <a:xfrm>
              <a:off x="6262116" y="5201412"/>
              <a:ext cx="920750" cy="914400"/>
            </a:xfrm>
            <a:custGeom>
              <a:avLst/>
              <a:gdLst/>
              <a:ahLst/>
              <a:cxnLst/>
              <a:rect l="l" t="t" r="r" b="b"/>
              <a:pathLst>
                <a:path w="920750" h="914400">
                  <a:moveTo>
                    <a:pt x="280416" y="914400"/>
                  </a:moveTo>
                  <a:lnTo>
                    <a:pt x="0" y="912875"/>
                  </a:lnTo>
                  <a:lnTo>
                    <a:pt x="1523" y="632459"/>
                  </a:lnTo>
                  <a:lnTo>
                    <a:pt x="71628" y="702564"/>
                  </a:lnTo>
                  <a:lnTo>
                    <a:pt x="780287" y="0"/>
                  </a:lnTo>
                  <a:lnTo>
                    <a:pt x="920496" y="141732"/>
                  </a:lnTo>
                  <a:lnTo>
                    <a:pt x="211835" y="844295"/>
                  </a:lnTo>
                  <a:lnTo>
                    <a:pt x="280416" y="914400"/>
                  </a:lnTo>
                  <a:close/>
                </a:path>
              </a:pathLst>
            </a:custGeom>
            <a:solidFill>
              <a:srgbClr val="28D4F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262116" y="5201412"/>
              <a:ext cx="920750" cy="914400"/>
            </a:xfrm>
            <a:custGeom>
              <a:avLst/>
              <a:gdLst/>
              <a:ahLst/>
              <a:cxnLst/>
              <a:rect l="l" t="t" r="r" b="b"/>
              <a:pathLst>
                <a:path w="920750" h="914400">
                  <a:moveTo>
                    <a:pt x="1523" y="632459"/>
                  </a:moveTo>
                  <a:lnTo>
                    <a:pt x="71628" y="702564"/>
                  </a:lnTo>
                  <a:lnTo>
                    <a:pt x="780287" y="0"/>
                  </a:lnTo>
                  <a:lnTo>
                    <a:pt x="920496" y="141732"/>
                  </a:lnTo>
                  <a:lnTo>
                    <a:pt x="211835" y="844295"/>
                  </a:lnTo>
                  <a:lnTo>
                    <a:pt x="280416" y="914400"/>
                  </a:lnTo>
                  <a:lnTo>
                    <a:pt x="0" y="912875"/>
                  </a:lnTo>
                  <a:lnTo>
                    <a:pt x="1523" y="632459"/>
                  </a:lnTo>
                  <a:close/>
                </a:path>
              </a:pathLst>
            </a:custGeom>
            <a:ln w="13715">
              <a:solidFill>
                <a:srgbClr val="00B8E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908292" y="4018788"/>
              <a:ext cx="342900" cy="337185"/>
            </a:xfrm>
            <a:custGeom>
              <a:avLst/>
              <a:gdLst/>
              <a:ahLst/>
              <a:cxnLst/>
              <a:rect l="l" t="t" r="r" b="b"/>
              <a:pathLst>
                <a:path w="342900" h="337185">
                  <a:moveTo>
                    <a:pt x="172211" y="336803"/>
                  </a:moveTo>
                  <a:lnTo>
                    <a:pt x="0" y="169163"/>
                  </a:lnTo>
                  <a:lnTo>
                    <a:pt x="86867" y="169163"/>
                  </a:lnTo>
                  <a:lnTo>
                    <a:pt x="86867" y="0"/>
                  </a:lnTo>
                  <a:lnTo>
                    <a:pt x="257555" y="0"/>
                  </a:lnTo>
                  <a:lnTo>
                    <a:pt x="257555" y="169163"/>
                  </a:lnTo>
                  <a:lnTo>
                    <a:pt x="342900" y="169163"/>
                  </a:lnTo>
                  <a:lnTo>
                    <a:pt x="172211" y="336803"/>
                  </a:lnTo>
                  <a:close/>
                </a:path>
              </a:pathLst>
            </a:custGeom>
            <a:solidFill>
              <a:srgbClr val="28D4F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908292" y="4018788"/>
              <a:ext cx="342900" cy="337185"/>
            </a:xfrm>
            <a:custGeom>
              <a:avLst/>
              <a:gdLst/>
              <a:ahLst/>
              <a:cxnLst/>
              <a:rect l="l" t="t" r="r" b="b"/>
              <a:pathLst>
                <a:path w="342900" h="337185">
                  <a:moveTo>
                    <a:pt x="0" y="169163"/>
                  </a:moveTo>
                  <a:lnTo>
                    <a:pt x="86867" y="169163"/>
                  </a:lnTo>
                  <a:lnTo>
                    <a:pt x="86867" y="0"/>
                  </a:lnTo>
                  <a:lnTo>
                    <a:pt x="257555" y="0"/>
                  </a:lnTo>
                  <a:lnTo>
                    <a:pt x="257555" y="169163"/>
                  </a:lnTo>
                  <a:lnTo>
                    <a:pt x="342900" y="169163"/>
                  </a:lnTo>
                  <a:lnTo>
                    <a:pt x="172211" y="336803"/>
                  </a:lnTo>
                  <a:lnTo>
                    <a:pt x="0" y="169163"/>
                  </a:lnTo>
                  <a:close/>
                </a:path>
              </a:pathLst>
            </a:custGeom>
            <a:ln w="13716">
              <a:solidFill>
                <a:srgbClr val="00B8E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385304" y="4000500"/>
              <a:ext cx="342900" cy="337185"/>
            </a:xfrm>
            <a:custGeom>
              <a:avLst/>
              <a:gdLst/>
              <a:ahLst/>
              <a:cxnLst/>
              <a:rect l="l" t="t" r="r" b="b"/>
              <a:pathLst>
                <a:path w="342900" h="337185">
                  <a:moveTo>
                    <a:pt x="257556" y="336803"/>
                  </a:moveTo>
                  <a:lnTo>
                    <a:pt x="85344" y="336803"/>
                  </a:lnTo>
                  <a:lnTo>
                    <a:pt x="85344" y="169164"/>
                  </a:lnTo>
                  <a:lnTo>
                    <a:pt x="0" y="169164"/>
                  </a:lnTo>
                  <a:lnTo>
                    <a:pt x="170688" y="0"/>
                  </a:lnTo>
                  <a:lnTo>
                    <a:pt x="342900" y="169164"/>
                  </a:lnTo>
                  <a:lnTo>
                    <a:pt x="257556" y="169164"/>
                  </a:lnTo>
                  <a:lnTo>
                    <a:pt x="257556" y="336803"/>
                  </a:lnTo>
                  <a:close/>
                </a:path>
              </a:pathLst>
            </a:custGeom>
            <a:solidFill>
              <a:srgbClr val="28D4F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7385304" y="4000500"/>
              <a:ext cx="342900" cy="337185"/>
            </a:xfrm>
            <a:custGeom>
              <a:avLst/>
              <a:gdLst/>
              <a:ahLst/>
              <a:cxnLst/>
              <a:rect l="l" t="t" r="r" b="b"/>
              <a:pathLst>
                <a:path w="342900" h="337185">
                  <a:moveTo>
                    <a:pt x="342900" y="169164"/>
                  </a:moveTo>
                  <a:lnTo>
                    <a:pt x="257556" y="169164"/>
                  </a:lnTo>
                  <a:lnTo>
                    <a:pt x="257556" y="336803"/>
                  </a:lnTo>
                  <a:lnTo>
                    <a:pt x="85344" y="336803"/>
                  </a:lnTo>
                  <a:lnTo>
                    <a:pt x="85344" y="169164"/>
                  </a:lnTo>
                  <a:lnTo>
                    <a:pt x="0" y="169164"/>
                  </a:lnTo>
                  <a:lnTo>
                    <a:pt x="170688" y="0"/>
                  </a:lnTo>
                  <a:lnTo>
                    <a:pt x="342900" y="169164"/>
                  </a:lnTo>
                  <a:close/>
                </a:path>
              </a:pathLst>
            </a:custGeom>
            <a:ln w="13716">
              <a:solidFill>
                <a:srgbClr val="00B8E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187696" y="2063496"/>
              <a:ext cx="733425" cy="368935"/>
            </a:xfrm>
            <a:custGeom>
              <a:avLst/>
              <a:gdLst/>
              <a:ahLst/>
              <a:cxnLst/>
              <a:rect l="l" t="t" r="r" b="b"/>
              <a:pathLst>
                <a:path w="733425" h="368935">
                  <a:moveTo>
                    <a:pt x="184403" y="368808"/>
                  </a:moveTo>
                  <a:lnTo>
                    <a:pt x="0" y="184404"/>
                  </a:lnTo>
                  <a:lnTo>
                    <a:pt x="184403" y="0"/>
                  </a:lnTo>
                  <a:lnTo>
                    <a:pt x="184403" y="91440"/>
                  </a:lnTo>
                  <a:lnTo>
                    <a:pt x="733043" y="91440"/>
                  </a:lnTo>
                  <a:lnTo>
                    <a:pt x="733043" y="275844"/>
                  </a:lnTo>
                  <a:lnTo>
                    <a:pt x="184403" y="275844"/>
                  </a:lnTo>
                  <a:lnTo>
                    <a:pt x="184403" y="368808"/>
                  </a:lnTo>
                  <a:close/>
                </a:path>
              </a:pathLst>
            </a:custGeom>
            <a:solidFill>
              <a:srgbClr val="28D4F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187696" y="2063496"/>
              <a:ext cx="733425" cy="368935"/>
            </a:xfrm>
            <a:custGeom>
              <a:avLst/>
              <a:gdLst/>
              <a:ahLst/>
              <a:cxnLst/>
              <a:rect l="l" t="t" r="r" b="b"/>
              <a:pathLst>
                <a:path w="733425" h="368935">
                  <a:moveTo>
                    <a:pt x="184403" y="0"/>
                  </a:moveTo>
                  <a:lnTo>
                    <a:pt x="184403" y="91440"/>
                  </a:lnTo>
                  <a:lnTo>
                    <a:pt x="733043" y="91440"/>
                  </a:lnTo>
                  <a:lnTo>
                    <a:pt x="733043" y="275844"/>
                  </a:lnTo>
                  <a:lnTo>
                    <a:pt x="184403" y="275844"/>
                  </a:lnTo>
                  <a:lnTo>
                    <a:pt x="184403" y="368808"/>
                  </a:lnTo>
                  <a:lnTo>
                    <a:pt x="0" y="184404"/>
                  </a:lnTo>
                  <a:lnTo>
                    <a:pt x="184403" y="0"/>
                  </a:lnTo>
                  <a:close/>
                </a:path>
              </a:pathLst>
            </a:custGeom>
            <a:ln w="13716">
              <a:solidFill>
                <a:srgbClr val="00B8E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187696" y="2432304"/>
              <a:ext cx="733425" cy="396240"/>
            </a:xfrm>
            <a:custGeom>
              <a:avLst/>
              <a:gdLst/>
              <a:ahLst/>
              <a:cxnLst/>
              <a:rect l="l" t="t" r="r" b="b"/>
              <a:pathLst>
                <a:path w="733425" h="396239">
                  <a:moveTo>
                    <a:pt x="534923" y="396239"/>
                  </a:moveTo>
                  <a:lnTo>
                    <a:pt x="534923" y="297179"/>
                  </a:lnTo>
                  <a:lnTo>
                    <a:pt x="0" y="297179"/>
                  </a:lnTo>
                  <a:lnTo>
                    <a:pt x="0" y="99060"/>
                  </a:lnTo>
                  <a:lnTo>
                    <a:pt x="534923" y="99060"/>
                  </a:lnTo>
                  <a:lnTo>
                    <a:pt x="534923" y="0"/>
                  </a:lnTo>
                  <a:lnTo>
                    <a:pt x="733043" y="198120"/>
                  </a:lnTo>
                  <a:lnTo>
                    <a:pt x="534923" y="396239"/>
                  </a:lnTo>
                  <a:close/>
                </a:path>
              </a:pathLst>
            </a:custGeom>
            <a:solidFill>
              <a:srgbClr val="28D4F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87696" y="2432304"/>
              <a:ext cx="733425" cy="396240"/>
            </a:xfrm>
            <a:custGeom>
              <a:avLst/>
              <a:gdLst/>
              <a:ahLst/>
              <a:cxnLst/>
              <a:rect l="l" t="t" r="r" b="b"/>
              <a:pathLst>
                <a:path w="733425" h="396239">
                  <a:moveTo>
                    <a:pt x="534923" y="396239"/>
                  </a:moveTo>
                  <a:lnTo>
                    <a:pt x="534923" y="297179"/>
                  </a:lnTo>
                  <a:lnTo>
                    <a:pt x="0" y="297179"/>
                  </a:lnTo>
                  <a:lnTo>
                    <a:pt x="0" y="99060"/>
                  </a:lnTo>
                  <a:lnTo>
                    <a:pt x="534923" y="99060"/>
                  </a:lnTo>
                  <a:lnTo>
                    <a:pt x="534923" y="0"/>
                  </a:lnTo>
                  <a:lnTo>
                    <a:pt x="733043" y="198120"/>
                  </a:lnTo>
                  <a:lnTo>
                    <a:pt x="534923" y="396239"/>
                  </a:lnTo>
                  <a:close/>
                </a:path>
              </a:pathLst>
            </a:custGeom>
            <a:ln w="13716">
              <a:solidFill>
                <a:srgbClr val="00B8E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967728" y="2813303"/>
              <a:ext cx="349250" cy="363220"/>
            </a:xfrm>
            <a:custGeom>
              <a:avLst/>
              <a:gdLst/>
              <a:ahLst/>
              <a:cxnLst/>
              <a:rect l="l" t="t" r="r" b="b"/>
              <a:pathLst>
                <a:path w="349250" h="363219">
                  <a:moveTo>
                    <a:pt x="272795" y="362712"/>
                  </a:moveTo>
                  <a:lnTo>
                    <a:pt x="9143" y="309372"/>
                  </a:lnTo>
                  <a:lnTo>
                    <a:pt x="94487" y="259080"/>
                  </a:lnTo>
                  <a:lnTo>
                    <a:pt x="0" y="103632"/>
                  </a:lnTo>
                  <a:lnTo>
                    <a:pt x="169164" y="0"/>
                  </a:lnTo>
                  <a:lnTo>
                    <a:pt x="263651" y="155448"/>
                  </a:lnTo>
                  <a:lnTo>
                    <a:pt x="348995" y="103632"/>
                  </a:lnTo>
                  <a:lnTo>
                    <a:pt x="272795" y="362712"/>
                  </a:lnTo>
                  <a:close/>
                </a:path>
              </a:pathLst>
            </a:custGeom>
            <a:solidFill>
              <a:srgbClr val="28D4F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967728" y="2813303"/>
              <a:ext cx="349250" cy="363220"/>
            </a:xfrm>
            <a:custGeom>
              <a:avLst/>
              <a:gdLst/>
              <a:ahLst/>
              <a:cxnLst/>
              <a:rect l="l" t="t" r="r" b="b"/>
              <a:pathLst>
                <a:path w="349250" h="363219">
                  <a:moveTo>
                    <a:pt x="9143" y="309372"/>
                  </a:moveTo>
                  <a:lnTo>
                    <a:pt x="94487" y="259080"/>
                  </a:lnTo>
                  <a:lnTo>
                    <a:pt x="0" y="103632"/>
                  </a:lnTo>
                  <a:lnTo>
                    <a:pt x="169164" y="0"/>
                  </a:lnTo>
                  <a:lnTo>
                    <a:pt x="263651" y="155448"/>
                  </a:lnTo>
                  <a:lnTo>
                    <a:pt x="348995" y="103632"/>
                  </a:lnTo>
                  <a:lnTo>
                    <a:pt x="272795" y="362712"/>
                  </a:lnTo>
                  <a:lnTo>
                    <a:pt x="9143" y="309372"/>
                  </a:lnTo>
                  <a:close/>
                </a:path>
              </a:pathLst>
            </a:custGeom>
            <a:ln w="13716">
              <a:solidFill>
                <a:srgbClr val="00B8E6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332732" y="2907791"/>
              <a:ext cx="638810" cy="2694940"/>
            </a:xfrm>
            <a:custGeom>
              <a:avLst/>
              <a:gdLst/>
              <a:ahLst/>
              <a:cxnLst/>
              <a:rect l="l" t="t" r="r" b="b"/>
              <a:pathLst>
                <a:path w="638810" h="2694940">
                  <a:moveTo>
                    <a:pt x="0" y="283464"/>
                  </a:moveTo>
                  <a:lnTo>
                    <a:pt x="79248" y="0"/>
                  </a:lnTo>
                  <a:lnTo>
                    <a:pt x="237744" y="207264"/>
                  </a:lnTo>
                  <a:lnTo>
                    <a:pt x="163067" y="207264"/>
                  </a:lnTo>
                  <a:lnTo>
                    <a:pt x="77724" y="224028"/>
                  </a:lnTo>
                  <a:lnTo>
                    <a:pt x="85908" y="266689"/>
                  </a:lnTo>
                  <a:lnTo>
                    <a:pt x="0" y="283464"/>
                  </a:lnTo>
                  <a:close/>
                </a:path>
                <a:path w="638810" h="2694940">
                  <a:moveTo>
                    <a:pt x="85908" y="266689"/>
                  </a:moveTo>
                  <a:lnTo>
                    <a:pt x="77724" y="224028"/>
                  </a:lnTo>
                  <a:lnTo>
                    <a:pt x="163067" y="207264"/>
                  </a:lnTo>
                  <a:lnTo>
                    <a:pt x="171296" y="250015"/>
                  </a:lnTo>
                  <a:lnTo>
                    <a:pt x="85908" y="266689"/>
                  </a:lnTo>
                  <a:close/>
                </a:path>
                <a:path w="638810" h="2694940">
                  <a:moveTo>
                    <a:pt x="171296" y="250015"/>
                  </a:moveTo>
                  <a:lnTo>
                    <a:pt x="163067" y="207264"/>
                  </a:lnTo>
                  <a:lnTo>
                    <a:pt x="237744" y="207264"/>
                  </a:lnTo>
                  <a:lnTo>
                    <a:pt x="257555" y="233172"/>
                  </a:lnTo>
                  <a:lnTo>
                    <a:pt x="171296" y="250015"/>
                  </a:lnTo>
                  <a:close/>
                </a:path>
                <a:path w="638810" h="2694940">
                  <a:moveTo>
                    <a:pt x="551687" y="2694432"/>
                  </a:moveTo>
                  <a:lnTo>
                    <a:pt x="85908" y="266689"/>
                  </a:lnTo>
                  <a:lnTo>
                    <a:pt x="171296" y="250015"/>
                  </a:lnTo>
                  <a:lnTo>
                    <a:pt x="638555" y="2677668"/>
                  </a:lnTo>
                  <a:lnTo>
                    <a:pt x="551687" y="2694432"/>
                  </a:lnTo>
                  <a:close/>
                </a:path>
              </a:pathLst>
            </a:custGeom>
            <a:solidFill>
              <a:srgbClr val="00B8E6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336637" y="1161288"/>
            <a:ext cx="21113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CRISP-</a:t>
            </a:r>
            <a:r>
              <a:rPr sz="3050" b="1" spc="-2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DM</a:t>
            </a:r>
            <a:endParaRPr sz="30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845F343-8280-ED40-BA80-F77805E923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45" dirty="0"/>
              <a:t> </a:t>
            </a:r>
            <a:r>
              <a:rPr lang="en-GB" dirty="0"/>
              <a:t>analytics</a:t>
            </a:r>
            <a:r>
              <a:rPr lang="en-GB" spc="-4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3" name="object 3"/>
          <p:cNvSpPr/>
          <p:nvPr/>
        </p:nvSpPr>
        <p:spPr>
          <a:xfrm>
            <a:off x="5807869" y="1343025"/>
            <a:ext cx="1666239" cy="1666239"/>
          </a:xfrm>
          <a:custGeom>
            <a:avLst/>
            <a:gdLst/>
            <a:ahLst/>
            <a:cxnLst/>
            <a:rect l="l" t="t" r="r" b="b"/>
            <a:pathLst>
              <a:path w="1666240" h="1666239">
                <a:moveTo>
                  <a:pt x="832104" y="1665731"/>
                </a:moveTo>
                <a:lnTo>
                  <a:pt x="783142" y="1664316"/>
                </a:lnTo>
                <a:lnTo>
                  <a:pt x="734935" y="1660121"/>
                </a:lnTo>
                <a:lnTo>
                  <a:pt x="687559" y="1653225"/>
                </a:lnTo>
                <a:lnTo>
                  <a:pt x="641093" y="1643707"/>
                </a:lnTo>
                <a:lnTo>
                  <a:pt x="595612" y="1631644"/>
                </a:lnTo>
                <a:lnTo>
                  <a:pt x="551195" y="1617116"/>
                </a:lnTo>
                <a:lnTo>
                  <a:pt x="507920" y="1600199"/>
                </a:lnTo>
                <a:lnTo>
                  <a:pt x="465864" y="1580974"/>
                </a:lnTo>
                <a:lnTo>
                  <a:pt x="425103" y="1559517"/>
                </a:lnTo>
                <a:lnTo>
                  <a:pt x="385717" y="1535908"/>
                </a:lnTo>
                <a:lnTo>
                  <a:pt x="347782" y="1510225"/>
                </a:lnTo>
                <a:lnTo>
                  <a:pt x="311375" y="1482545"/>
                </a:lnTo>
                <a:lnTo>
                  <a:pt x="276575" y="1452947"/>
                </a:lnTo>
                <a:lnTo>
                  <a:pt x="243459" y="1421510"/>
                </a:lnTo>
                <a:lnTo>
                  <a:pt x="212103" y="1388312"/>
                </a:lnTo>
                <a:lnTo>
                  <a:pt x="182586" y="1353431"/>
                </a:lnTo>
                <a:lnTo>
                  <a:pt x="154986" y="1316946"/>
                </a:lnTo>
                <a:lnTo>
                  <a:pt x="129378" y="1278934"/>
                </a:lnTo>
                <a:lnTo>
                  <a:pt x="105842" y="1239475"/>
                </a:lnTo>
                <a:lnTo>
                  <a:pt x="84455" y="1198645"/>
                </a:lnTo>
                <a:lnTo>
                  <a:pt x="65293" y="1156525"/>
                </a:lnTo>
                <a:lnTo>
                  <a:pt x="48435" y="1113192"/>
                </a:lnTo>
                <a:lnTo>
                  <a:pt x="33958" y="1068723"/>
                </a:lnTo>
                <a:lnTo>
                  <a:pt x="21940" y="1023199"/>
                </a:lnTo>
                <a:lnTo>
                  <a:pt x="12457" y="976696"/>
                </a:lnTo>
                <a:lnTo>
                  <a:pt x="5588" y="929294"/>
                </a:lnTo>
                <a:lnTo>
                  <a:pt x="1410" y="881070"/>
                </a:lnTo>
                <a:lnTo>
                  <a:pt x="0" y="832104"/>
                </a:lnTo>
                <a:lnTo>
                  <a:pt x="1410" y="783142"/>
                </a:lnTo>
                <a:lnTo>
                  <a:pt x="5588" y="734935"/>
                </a:lnTo>
                <a:lnTo>
                  <a:pt x="12457" y="687559"/>
                </a:lnTo>
                <a:lnTo>
                  <a:pt x="21940" y="641093"/>
                </a:lnTo>
                <a:lnTo>
                  <a:pt x="33958" y="595612"/>
                </a:lnTo>
                <a:lnTo>
                  <a:pt x="48435" y="551195"/>
                </a:lnTo>
                <a:lnTo>
                  <a:pt x="65293" y="507920"/>
                </a:lnTo>
                <a:lnTo>
                  <a:pt x="84455" y="465864"/>
                </a:lnTo>
                <a:lnTo>
                  <a:pt x="105842" y="425103"/>
                </a:lnTo>
                <a:lnTo>
                  <a:pt x="129378" y="385717"/>
                </a:lnTo>
                <a:lnTo>
                  <a:pt x="154986" y="347782"/>
                </a:lnTo>
                <a:lnTo>
                  <a:pt x="182586" y="311375"/>
                </a:lnTo>
                <a:lnTo>
                  <a:pt x="212103" y="276575"/>
                </a:lnTo>
                <a:lnTo>
                  <a:pt x="243459" y="243459"/>
                </a:lnTo>
                <a:lnTo>
                  <a:pt x="276575" y="212103"/>
                </a:lnTo>
                <a:lnTo>
                  <a:pt x="311375" y="182586"/>
                </a:lnTo>
                <a:lnTo>
                  <a:pt x="347782" y="154986"/>
                </a:lnTo>
                <a:lnTo>
                  <a:pt x="385717" y="129378"/>
                </a:lnTo>
                <a:lnTo>
                  <a:pt x="425103" y="105842"/>
                </a:lnTo>
                <a:lnTo>
                  <a:pt x="465864" y="84455"/>
                </a:lnTo>
                <a:lnTo>
                  <a:pt x="507920" y="65293"/>
                </a:lnTo>
                <a:lnTo>
                  <a:pt x="551195" y="48435"/>
                </a:lnTo>
                <a:lnTo>
                  <a:pt x="595612" y="33958"/>
                </a:lnTo>
                <a:lnTo>
                  <a:pt x="641093" y="21940"/>
                </a:lnTo>
                <a:lnTo>
                  <a:pt x="687559" y="12457"/>
                </a:lnTo>
                <a:lnTo>
                  <a:pt x="734935" y="5588"/>
                </a:lnTo>
                <a:lnTo>
                  <a:pt x="783142" y="1410"/>
                </a:lnTo>
                <a:lnTo>
                  <a:pt x="832104" y="0"/>
                </a:lnTo>
                <a:lnTo>
                  <a:pt x="881070" y="1410"/>
                </a:lnTo>
                <a:lnTo>
                  <a:pt x="929294" y="5588"/>
                </a:lnTo>
                <a:lnTo>
                  <a:pt x="976696" y="12457"/>
                </a:lnTo>
                <a:lnTo>
                  <a:pt x="1023199" y="21940"/>
                </a:lnTo>
                <a:lnTo>
                  <a:pt x="1068723" y="33958"/>
                </a:lnTo>
                <a:lnTo>
                  <a:pt x="1113192" y="48435"/>
                </a:lnTo>
                <a:lnTo>
                  <a:pt x="1156525" y="65293"/>
                </a:lnTo>
                <a:lnTo>
                  <a:pt x="1198645" y="84455"/>
                </a:lnTo>
                <a:lnTo>
                  <a:pt x="1239475" y="105842"/>
                </a:lnTo>
                <a:lnTo>
                  <a:pt x="1278934" y="129378"/>
                </a:lnTo>
                <a:lnTo>
                  <a:pt x="1316946" y="154986"/>
                </a:lnTo>
                <a:lnTo>
                  <a:pt x="1353431" y="182586"/>
                </a:lnTo>
                <a:lnTo>
                  <a:pt x="1388312" y="212103"/>
                </a:lnTo>
                <a:lnTo>
                  <a:pt x="1421511" y="243459"/>
                </a:lnTo>
                <a:lnTo>
                  <a:pt x="1452947" y="276575"/>
                </a:lnTo>
                <a:lnTo>
                  <a:pt x="1482545" y="311375"/>
                </a:lnTo>
                <a:lnTo>
                  <a:pt x="1510225" y="347782"/>
                </a:lnTo>
                <a:lnTo>
                  <a:pt x="1535908" y="385717"/>
                </a:lnTo>
                <a:lnTo>
                  <a:pt x="1559517" y="425103"/>
                </a:lnTo>
                <a:lnTo>
                  <a:pt x="1580974" y="465864"/>
                </a:lnTo>
                <a:lnTo>
                  <a:pt x="1600200" y="507920"/>
                </a:lnTo>
                <a:lnTo>
                  <a:pt x="1617116" y="551195"/>
                </a:lnTo>
                <a:lnTo>
                  <a:pt x="1631644" y="595612"/>
                </a:lnTo>
                <a:lnTo>
                  <a:pt x="1643707" y="641093"/>
                </a:lnTo>
                <a:lnTo>
                  <a:pt x="1653225" y="687559"/>
                </a:lnTo>
                <a:lnTo>
                  <a:pt x="1660121" y="734935"/>
                </a:lnTo>
                <a:lnTo>
                  <a:pt x="1664316" y="783142"/>
                </a:lnTo>
                <a:lnTo>
                  <a:pt x="1665732" y="832104"/>
                </a:lnTo>
                <a:lnTo>
                  <a:pt x="1664411" y="879394"/>
                </a:lnTo>
                <a:lnTo>
                  <a:pt x="1660498" y="925994"/>
                </a:lnTo>
                <a:lnTo>
                  <a:pt x="1654061" y="971833"/>
                </a:lnTo>
                <a:lnTo>
                  <a:pt x="1645173" y="1016841"/>
                </a:lnTo>
                <a:lnTo>
                  <a:pt x="1633902" y="1060948"/>
                </a:lnTo>
                <a:lnTo>
                  <a:pt x="1620320" y="1104082"/>
                </a:lnTo>
                <a:lnTo>
                  <a:pt x="1604497" y="1146173"/>
                </a:lnTo>
                <a:lnTo>
                  <a:pt x="1586504" y="1187152"/>
                </a:lnTo>
                <a:lnTo>
                  <a:pt x="1566410" y="1226946"/>
                </a:lnTo>
                <a:lnTo>
                  <a:pt x="1544288" y="1265487"/>
                </a:lnTo>
                <a:lnTo>
                  <a:pt x="1520206" y="1302703"/>
                </a:lnTo>
                <a:lnTo>
                  <a:pt x="1494236" y="1338524"/>
                </a:lnTo>
                <a:lnTo>
                  <a:pt x="1466447" y="1372880"/>
                </a:lnTo>
                <a:lnTo>
                  <a:pt x="1436912" y="1405699"/>
                </a:lnTo>
                <a:lnTo>
                  <a:pt x="1405699" y="1436912"/>
                </a:lnTo>
                <a:lnTo>
                  <a:pt x="1372880" y="1466447"/>
                </a:lnTo>
                <a:lnTo>
                  <a:pt x="1338524" y="1494236"/>
                </a:lnTo>
                <a:lnTo>
                  <a:pt x="1302703" y="1520206"/>
                </a:lnTo>
                <a:lnTo>
                  <a:pt x="1265487" y="1544288"/>
                </a:lnTo>
                <a:lnTo>
                  <a:pt x="1226946" y="1566410"/>
                </a:lnTo>
                <a:lnTo>
                  <a:pt x="1187152" y="1586504"/>
                </a:lnTo>
                <a:lnTo>
                  <a:pt x="1146173" y="1604497"/>
                </a:lnTo>
                <a:lnTo>
                  <a:pt x="1104082" y="1620320"/>
                </a:lnTo>
                <a:lnTo>
                  <a:pt x="1060947" y="1633902"/>
                </a:lnTo>
                <a:lnTo>
                  <a:pt x="1016841" y="1645173"/>
                </a:lnTo>
                <a:lnTo>
                  <a:pt x="971833" y="1654061"/>
                </a:lnTo>
                <a:lnTo>
                  <a:pt x="925994" y="1660498"/>
                </a:lnTo>
                <a:lnTo>
                  <a:pt x="879394" y="1664411"/>
                </a:lnTo>
                <a:lnTo>
                  <a:pt x="832104" y="1665731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0837" y="1967491"/>
            <a:ext cx="10979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0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Sample</a:t>
            </a:r>
            <a:endParaRPr sz="2200" dirty="0"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63873" y="2636902"/>
            <a:ext cx="2131060" cy="1839595"/>
            <a:chOff x="6472428" y="2537460"/>
            <a:chExt cx="2131060" cy="1839595"/>
          </a:xfrm>
        </p:grpSpPr>
        <p:sp>
          <p:nvSpPr>
            <p:cNvPr id="6" name="object 6"/>
            <p:cNvSpPr/>
            <p:nvPr/>
          </p:nvSpPr>
          <p:spPr>
            <a:xfrm>
              <a:off x="6472428" y="2537460"/>
              <a:ext cx="455930" cy="492759"/>
            </a:xfrm>
            <a:custGeom>
              <a:avLst/>
              <a:gdLst/>
              <a:ahLst/>
              <a:cxnLst/>
              <a:rect l="l" t="t" r="r" b="b"/>
              <a:pathLst>
                <a:path w="455929" h="492760">
                  <a:moveTo>
                    <a:pt x="111251" y="492251"/>
                  </a:moveTo>
                  <a:lnTo>
                    <a:pt x="178307" y="402336"/>
                  </a:lnTo>
                  <a:lnTo>
                    <a:pt x="0" y="272796"/>
                  </a:lnTo>
                  <a:lnTo>
                    <a:pt x="198119" y="0"/>
                  </a:lnTo>
                  <a:lnTo>
                    <a:pt x="376427" y="129540"/>
                  </a:lnTo>
                  <a:lnTo>
                    <a:pt x="441959" y="38099"/>
                  </a:lnTo>
                  <a:lnTo>
                    <a:pt x="455675" y="394716"/>
                  </a:lnTo>
                  <a:lnTo>
                    <a:pt x="111251" y="492251"/>
                  </a:lnTo>
                  <a:close/>
                </a:path>
              </a:pathLst>
            </a:custGeom>
            <a:solidFill>
              <a:srgbClr val="AAAFB3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937248" y="2711196"/>
              <a:ext cx="1666239" cy="1666239"/>
            </a:xfrm>
            <a:custGeom>
              <a:avLst/>
              <a:gdLst/>
              <a:ahLst/>
              <a:cxnLst/>
              <a:rect l="l" t="t" r="r" b="b"/>
              <a:pathLst>
                <a:path w="1666240" h="1666239">
                  <a:moveTo>
                    <a:pt x="833627" y="1665731"/>
                  </a:moveTo>
                  <a:lnTo>
                    <a:pt x="784661" y="1664321"/>
                  </a:lnTo>
                  <a:lnTo>
                    <a:pt x="736437" y="1660143"/>
                  </a:lnTo>
                  <a:lnTo>
                    <a:pt x="689035" y="1653274"/>
                  </a:lnTo>
                  <a:lnTo>
                    <a:pt x="642532" y="1643791"/>
                  </a:lnTo>
                  <a:lnTo>
                    <a:pt x="597008" y="1631773"/>
                  </a:lnTo>
                  <a:lnTo>
                    <a:pt x="552539" y="1617296"/>
                  </a:lnTo>
                  <a:lnTo>
                    <a:pt x="509206" y="1600438"/>
                  </a:lnTo>
                  <a:lnTo>
                    <a:pt x="467085" y="1581276"/>
                  </a:lnTo>
                  <a:lnTo>
                    <a:pt x="426256" y="1559889"/>
                  </a:lnTo>
                  <a:lnTo>
                    <a:pt x="386797" y="1536353"/>
                  </a:lnTo>
                  <a:lnTo>
                    <a:pt x="348785" y="1510745"/>
                  </a:lnTo>
                  <a:lnTo>
                    <a:pt x="312300" y="1483145"/>
                  </a:lnTo>
                  <a:lnTo>
                    <a:pt x="277419" y="1453628"/>
                  </a:lnTo>
                  <a:lnTo>
                    <a:pt x="244220" y="1422272"/>
                  </a:lnTo>
                  <a:lnTo>
                    <a:pt x="212784" y="1389156"/>
                  </a:lnTo>
                  <a:lnTo>
                    <a:pt x="183186" y="1354356"/>
                  </a:lnTo>
                  <a:lnTo>
                    <a:pt x="155506" y="1317949"/>
                  </a:lnTo>
                  <a:lnTo>
                    <a:pt x="129823" y="1280014"/>
                  </a:lnTo>
                  <a:lnTo>
                    <a:pt x="106214" y="1240628"/>
                  </a:lnTo>
                  <a:lnTo>
                    <a:pt x="84757" y="1199867"/>
                  </a:lnTo>
                  <a:lnTo>
                    <a:pt x="65532" y="1157811"/>
                  </a:lnTo>
                  <a:lnTo>
                    <a:pt x="48615" y="1114536"/>
                  </a:lnTo>
                  <a:lnTo>
                    <a:pt x="34087" y="1070119"/>
                  </a:lnTo>
                  <a:lnTo>
                    <a:pt x="22024" y="1024638"/>
                  </a:lnTo>
                  <a:lnTo>
                    <a:pt x="12506" y="978172"/>
                  </a:lnTo>
                  <a:lnTo>
                    <a:pt x="5610" y="930796"/>
                  </a:lnTo>
                  <a:lnTo>
                    <a:pt x="1415" y="882589"/>
                  </a:lnTo>
                  <a:lnTo>
                    <a:pt x="0" y="833627"/>
                  </a:lnTo>
                  <a:lnTo>
                    <a:pt x="1320" y="786337"/>
                  </a:lnTo>
                  <a:lnTo>
                    <a:pt x="5233" y="739737"/>
                  </a:lnTo>
                  <a:lnTo>
                    <a:pt x="11670" y="693898"/>
                  </a:lnTo>
                  <a:lnTo>
                    <a:pt x="20558" y="648890"/>
                  </a:lnTo>
                  <a:lnTo>
                    <a:pt x="31829" y="604783"/>
                  </a:lnTo>
                  <a:lnTo>
                    <a:pt x="45411" y="561649"/>
                  </a:lnTo>
                  <a:lnTo>
                    <a:pt x="61234" y="519558"/>
                  </a:lnTo>
                  <a:lnTo>
                    <a:pt x="79227" y="478579"/>
                  </a:lnTo>
                  <a:lnTo>
                    <a:pt x="99321" y="438785"/>
                  </a:lnTo>
                  <a:lnTo>
                    <a:pt x="121443" y="400244"/>
                  </a:lnTo>
                  <a:lnTo>
                    <a:pt x="145525" y="363028"/>
                  </a:lnTo>
                  <a:lnTo>
                    <a:pt x="171495" y="327207"/>
                  </a:lnTo>
                  <a:lnTo>
                    <a:pt x="199284" y="292851"/>
                  </a:lnTo>
                  <a:lnTo>
                    <a:pt x="228819" y="260032"/>
                  </a:lnTo>
                  <a:lnTo>
                    <a:pt x="260032" y="228819"/>
                  </a:lnTo>
                  <a:lnTo>
                    <a:pt x="292851" y="199284"/>
                  </a:lnTo>
                  <a:lnTo>
                    <a:pt x="327207" y="171495"/>
                  </a:lnTo>
                  <a:lnTo>
                    <a:pt x="363028" y="145525"/>
                  </a:lnTo>
                  <a:lnTo>
                    <a:pt x="400244" y="121443"/>
                  </a:lnTo>
                  <a:lnTo>
                    <a:pt x="438785" y="99321"/>
                  </a:lnTo>
                  <a:lnTo>
                    <a:pt x="478579" y="79227"/>
                  </a:lnTo>
                  <a:lnTo>
                    <a:pt x="519558" y="61234"/>
                  </a:lnTo>
                  <a:lnTo>
                    <a:pt x="561649" y="45411"/>
                  </a:lnTo>
                  <a:lnTo>
                    <a:pt x="604783" y="31829"/>
                  </a:lnTo>
                  <a:lnTo>
                    <a:pt x="648890" y="20558"/>
                  </a:lnTo>
                  <a:lnTo>
                    <a:pt x="693898" y="11670"/>
                  </a:lnTo>
                  <a:lnTo>
                    <a:pt x="739737" y="5233"/>
                  </a:lnTo>
                  <a:lnTo>
                    <a:pt x="786337" y="1320"/>
                  </a:lnTo>
                  <a:lnTo>
                    <a:pt x="833627" y="0"/>
                  </a:lnTo>
                  <a:lnTo>
                    <a:pt x="882437" y="1415"/>
                  </a:lnTo>
                  <a:lnTo>
                    <a:pt x="930514" y="5610"/>
                  </a:lnTo>
                  <a:lnTo>
                    <a:pt x="977781" y="12506"/>
                  </a:lnTo>
                  <a:lnTo>
                    <a:pt x="1024159" y="22024"/>
                  </a:lnTo>
                  <a:lnTo>
                    <a:pt x="1069568" y="34087"/>
                  </a:lnTo>
                  <a:lnTo>
                    <a:pt x="1113931" y="48615"/>
                  </a:lnTo>
                  <a:lnTo>
                    <a:pt x="1157168" y="65531"/>
                  </a:lnTo>
                  <a:lnTo>
                    <a:pt x="1199201" y="84757"/>
                  </a:lnTo>
                  <a:lnTo>
                    <a:pt x="1239951" y="106214"/>
                  </a:lnTo>
                  <a:lnTo>
                    <a:pt x="1279339" y="129823"/>
                  </a:lnTo>
                  <a:lnTo>
                    <a:pt x="1317287" y="155506"/>
                  </a:lnTo>
                  <a:lnTo>
                    <a:pt x="1353716" y="183186"/>
                  </a:lnTo>
                  <a:lnTo>
                    <a:pt x="1388547" y="212784"/>
                  </a:lnTo>
                  <a:lnTo>
                    <a:pt x="1421701" y="244220"/>
                  </a:lnTo>
                  <a:lnTo>
                    <a:pt x="1453100" y="277419"/>
                  </a:lnTo>
                  <a:lnTo>
                    <a:pt x="1482665" y="312300"/>
                  </a:lnTo>
                  <a:lnTo>
                    <a:pt x="1510317" y="348785"/>
                  </a:lnTo>
                  <a:lnTo>
                    <a:pt x="1535978" y="386797"/>
                  </a:lnTo>
                  <a:lnTo>
                    <a:pt x="1559568" y="426256"/>
                  </a:lnTo>
                  <a:lnTo>
                    <a:pt x="1581010" y="467085"/>
                  </a:lnTo>
                  <a:lnTo>
                    <a:pt x="1600223" y="509206"/>
                  </a:lnTo>
                  <a:lnTo>
                    <a:pt x="1617131" y="552539"/>
                  </a:lnTo>
                  <a:lnTo>
                    <a:pt x="1631653" y="597008"/>
                  </a:lnTo>
                  <a:lnTo>
                    <a:pt x="1643711" y="642532"/>
                  </a:lnTo>
                  <a:lnTo>
                    <a:pt x="1653227" y="689035"/>
                  </a:lnTo>
                  <a:lnTo>
                    <a:pt x="1660122" y="736437"/>
                  </a:lnTo>
                  <a:lnTo>
                    <a:pt x="1664316" y="784661"/>
                  </a:lnTo>
                  <a:lnTo>
                    <a:pt x="1665732" y="833627"/>
                  </a:lnTo>
                  <a:lnTo>
                    <a:pt x="1664316" y="882589"/>
                  </a:lnTo>
                  <a:lnTo>
                    <a:pt x="1660122" y="930796"/>
                  </a:lnTo>
                  <a:lnTo>
                    <a:pt x="1653227" y="978172"/>
                  </a:lnTo>
                  <a:lnTo>
                    <a:pt x="1643711" y="1024638"/>
                  </a:lnTo>
                  <a:lnTo>
                    <a:pt x="1631653" y="1070119"/>
                  </a:lnTo>
                  <a:lnTo>
                    <a:pt x="1617131" y="1114536"/>
                  </a:lnTo>
                  <a:lnTo>
                    <a:pt x="1600223" y="1157811"/>
                  </a:lnTo>
                  <a:lnTo>
                    <a:pt x="1581010" y="1199867"/>
                  </a:lnTo>
                  <a:lnTo>
                    <a:pt x="1559568" y="1240628"/>
                  </a:lnTo>
                  <a:lnTo>
                    <a:pt x="1535978" y="1280014"/>
                  </a:lnTo>
                  <a:lnTo>
                    <a:pt x="1510317" y="1317949"/>
                  </a:lnTo>
                  <a:lnTo>
                    <a:pt x="1482665" y="1354356"/>
                  </a:lnTo>
                  <a:lnTo>
                    <a:pt x="1453100" y="1389156"/>
                  </a:lnTo>
                  <a:lnTo>
                    <a:pt x="1421701" y="1422272"/>
                  </a:lnTo>
                  <a:lnTo>
                    <a:pt x="1388547" y="1453628"/>
                  </a:lnTo>
                  <a:lnTo>
                    <a:pt x="1353716" y="1483145"/>
                  </a:lnTo>
                  <a:lnTo>
                    <a:pt x="1317287" y="1510745"/>
                  </a:lnTo>
                  <a:lnTo>
                    <a:pt x="1279339" y="1536353"/>
                  </a:lnTo>
                  <a:lnTo>
                    <a:pt x="1239951" y="1559889"/>
                  </a:lnTo>
                  <a:lnTo>
                    <a:pt x="1199201" y="1581276"/>
                  </a:lnTo>
                  <a:lnTo>
                    <a:pt x="1157168" y="1600438"/>
                  </a:lnTo>
                  <a:lnTo>
                    <a:pt x="1113931" y="1617296"/>
                  </a:lnTo>
                  <a:lnTo>
                    <a:pt x="1069568" y="1631773"/>
                  </a:lnTo>
                  <a:lnTo>
                    <a:pt x="1024159" y="1643791"/>
                  </a:lnTo>
                  <a:lnTo>
                    <a:pt x="977781" y="1653274"/>
                  </a:lnTo>
                  <a:lnTo>
                    <a:pt x="930514" y="1660143"/>
                  </a:lnTo>
                  <a:lnTo>
                    <a:pt x="882437" y="1664321"/>
                  </a:lnTo>
                  <a:lnTo>
                    <a:pt x="833627" y="1665731"/>
                  </a:lnTo>
                  <a:close/>
                </a:path>
              </a:pathLst>
            </a:custGeom>
            <a:solidFill>
              <a:srgbClr val="3F003F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17683" y="3436590"/>
            <a:ext cx="10871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0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Explore</a:t>
            </a:r>
            <a:endParaRPr sz="22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11574" y="4558664"/>
            <a:ext cx="535305" cy="471170"/>
          </a:xfrm>
          <a:custGeom>
            <a:avLst/>
            <a:gdLst/>
            <a:ahLst/>
            <a:cxnLst/>
            <a:rect l="l" t="t" r="r" b="b"/>
            <a:pathLst>
              <a:path w="535304" h="471170">
                <a:moveTo>
                  <a:pt x="199643" y="470915"/>
                </a:moveTo>
                <a:lnTo>
                  <a:pt x="0" y="175259"/>
                </a:lnTo>
                <a:lnTo>
                  <a:pt x="108203" y="208787"/>
                </a:lnTo>
                <a:lnTo>
                  <a:pt x="175259" y="0"/>
                </a:lnTo>
                <a:lnTo>
                  <a:pt x="496823" y="103632"/>
                </a:lnTo>
                <a:lnTo>
                  <a:pt x="428243" y="313943"/>
                </a:lnTo>
                <a:lnTo>
                  <a:pt x="534923" y="348995"/>
                </a:lnTo>
                <a:lnTo>
                  <a:pt x="199643" y="470915"/>
                </a:lnTo>
                <a:close/>
              </a:path>
            </a:pathLst>
          </a:custGeom>
          <a:solidFill>
            <a:srgbClr val="AAAFB3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57549" y="5188077"/>
            <a:ext cx="1664335" cy="1664335"/>
          </a:xfrm>
          <a:custGeom>
            <a:avLst/>
            <a:gdLst/>
            <a:ahLst/>
            <a:cxnLst/>
            <a:rect l="l" t="t" r="r" b="b"/>
            <a:pathLst>
              <a:path w="1664334" h="1664334">
                <a:moveTo>
                  <a:pt x="832104" y="1664208"/>
                </a:moveTo>
                <a:lnTo>
                  <a:pt x="783142" y="1662798"/>
                </a:lnTo>
                <a:lnTo>
                  <a:pt x="734935" y="1658619"/>
                </a:lnTo>
                <a:lnTo>
                  <a:pt x="687559" y="1651750"/>
                </a:lnTo>
                <a:lnTo>
                  <a:pt x="641093" y="1642267"/>
                </a:lnTo>
                <a:lnTo>
                  <a:pt x="595612" y="1630249"/>
                </a:lnTo>
                <a:lnTo>
                  <a:pt x="551195" y="1615772"/>
                </a:lnTo>
                <a:lnTo>
                  <a:pt x="507920" y="1598914"/>
                </a:lnTo>
                <a:lnTo>
                  <a:pt x="465864" y="1579752"/>
                </a:lnTo>
                <a:lnTo>
                  <a:pt x="425103" y="1558365"/>
                </a:lnTo>
                <a:lnTo>
                  <a:pt x="385717" y="1534829"/>
                </a:lnTo>
                <a:lnTo>
                  <a:pt x="347782" y="1509221"/>
                </a:lnTo>
                <a:lnTo>
                  <a:pt x="311375" y="1481621"/>
                </a:lnTo>
                <a:lnTo>
                  <a:pt x="276575" y="1452104"/>
                </a:lnTo>
                <a:lnTo>
                  <a:pt x="243459" y="1420749"/>
                </a:lnTo>
                <a:lnTo>
                  <a:pt x="212103" y="1387632"/>
                </a:lnTo>
                <a:lnTo>
                  <a:pt x="182586" y="1352832"/>
                </a:lnTo>
                <a:lnTo>
                  <a:pt x="154986" y="1316425"/>
                </a:lnTo>
                <a:lnTo>
                  <a:pt x="129378" y="1278490"/>
                </a:lnTo>
                <a:lnTo>
                  <a:pt x="105842" y="1239104"/>
                </a:lnTo>
                <a:lnTo>
                  <a:pt x="84455" y="1198343"/>
                </a:lnTo>
                <a:lnTo>
                  <a:pt x="65293" y="1156287"/>
                </a:lnTo>
                <a:lnTo>
                  <a:pt x="48435" y="1113012"/>
                </a:lnTo>
                <a:lnTo>
                  <a:pt x="33958" y="1068595"/>
                </a:lnTo>
                <a:lnTo>
                  <a:pt x="21940" y="1023114"/>
                </a:lnTo>
                <a:lnTo>
                  <a:pt x="12457" y="976648"/>
                </a:lnTo>
                <a:lnTo>
                  <a:pt x="5588" y="929272"/>
                </a:lnTo>
                <a:lnTo>
                  <a:pt x="1410" y="881065"/>
                </a:lnTo>
                <a:lnTo>
                  <a:pt x="0" y="832104"/>
                </a:lnTo>
                <a:lnTo>
                  <a:pt x="1410" y="783142"/>
                </a:lnTo>
                <a:lnTo>
                  <a:pt x="5588" y="734935"/>
                </a:lnTo>
                <a:lnTo>
                  <a:pt x="12457" y="687559"/>
                </a:lnTo>
                <a:lnTo>
                  <a:pt x="21940" y="641093"/>
                </a:lnTo>
                <a:lnTo>
                  <a:pt x="33958" y="595612"/>
                </a:lnTo>
                <a:lnTo>
                  <a:pt x="48435" y="551195"/>
                </a:lnTo>
                <a:lnTo>
                  <a:pt x="65293" y="507920"/>
                </a:lnTo>
                <a:lnTo>
                  <a:pt x="84455" y="465864"/>
                </a:lnTo>
                <a:lnTo>
                  <a:pt x="105842" y="425103"/>
                </a:lnTo>
                <a:lnTo>
                  <a:pt x="129378" y="385717"/>
                </a:lnTo>
                <a:lnTo>
                  <a:pt x="154986" y="347782"/>
                </a:lnTo>
                <a:lnTo>
                  <a:pt x="182586" y="311375"/>
                </a:lnTo>
                <a:lnTo>
                  <a:pt x="212103" y="276575"/>
                </a:lnTo>
                <a:lnTo>
                  <a:pt x="243459" y="243459"/>
                </a:lnTo>
                <a:lnTo>
                  <a:pt x="276575" y="212103"/>
                </a:lnTo>
                <a:lnTo>
                  <a:pt x="311375" y="182586"/>
                </a:lnTo>
                <a:lnTo>
                  <a:pt x="347782" y="154986"/>
                </a:lnTo>
                <a:lnTo>
                  <a:pt x="385717" y="129378"/>
                </a:lnTo>
                <a:lnTo>
                  <a:pt x="425103" y="105842"/>
                </a:lnTo>
                <a:lnTo>
                  <a:pt x="465864" y="84455"/>
                </a:lnTo>
                <a:lnTo>
                  <a:pt x="507920" y="65293"/>
                </a:lnTo>
                <a:lnTo>
                  <a:pt x="551195" y="48435"/>
                </a:lnTo>
                <a:lnTo>
                  <a:pt x="595612" y="33958"/>
                </a:lnTo>
                <a:lnTo>
                  <a:pt x="641093" y="21940"/>
                </a:lnTo>
                <a:lnTo>
                  <a:pt x="687559" y="12457"/>
                </a:lnTo>
                <a:lnTo>
                  <a:pt x="734935" y="5588"/>
                </a:lnTo>
                <a:lnTo>
                  <a:pt x="783142" y="1410"/>
                </a:lnTo>
                <a:lnTo>
                  <a:pt x="832104" y="0"/>
                </a:lnTo>
                <a:lnTo>
                  <a:pt x="881065" y="1410"/>
                </a:lnTo>
                <a:lnTo>
                  <a:pt x="929272" y="5588"/>
                </a:lnTo>
                <a:lnTo>
                  <a:pt x="976648" y="12457"/>
                </a:lnTo>
                <a:lnTo>
                  <a:pt x="1023114" y="21940"/>
                </a:lnTo>
                <a:lnTo>
                  <a:pt x="1068595" y="33958"/>
                </a:lnTo>
                <a:lnTo>
                  <a:pt x="1113012" y="48435"/>
                </a:lnTo>
                <a:lnTo>
                  <a:pt x="1156287" y="65293"/>
                </a:lnTo>
                <a:lnTo>
                  <a:pt x="1198343" y="84455"/>
                </a:lnTo>
                <a:lnTo>
                  <a:pt x="1239104" y="105842"/>
                </a:lnTo>
                <a:lnTo>
                  <a:pt x="1278490" y="129378"/>
                </a:lnTo>
                <a:lnTo>
                  <a:pt x="1316425" y="154986"/>
                </a:lnTo>
                <a:lnTo>
                  <a:pt x="1352832" y="182586"/>
                </a:lnTo>
                <a:lnTo>
                  <a:pt x="1387632" y="212103"/>
                </a:lnTo>
                <a:lnTo>
                  <a:pt x="1420748" y="243459"/>
                </a:lnTo>
                <a:lnTo>
                  <a:pt x="1452104" y="276575"/>
                </a:lnTo>
                <a:lnTo>
                  <a:pt x="1481621" y="311375"/>
                </a:lnTo>
                <a:lnTo>
                  <a:pt x="1509221" y="347782"/>
                </a:lnTo>
                <a:lnTo>
                  <a:pt x="1534829" y="385717"/>
                </a:lnTo>
                <a:lnTo>
                  <a:pt x="1558365" y="425103"/>
                </a:lnTo>
                <a:lnTo>
                  <a:pt x="1579752" y="465864"/>
                </a:lnTo>
                <a:lnTo>
                  <a:pt x="1598914" y="507920"/>
                </a:lnTo>
                <a:lnTo>
                  <a:pt x="1615772" y="551195"/>
                </a:lnTo>
                <a:lnTo>
                  <a:pt x="1630249" y="595612"/>
                </a:lnTo>
                <a:lnTo>
                  <a:pt x="1642267" y="641093"/>
                </a:lnTo>
                <a:lnTo>
                  <a:pt x="1651750" y="687559"/>
                </a:lnTo>
                <a:lnTo>
                  <a:pt x="1658619" y="734935"/>
                </a:lnTo>
                <a:lnTo>
                  <a:pt x="1662798" y="783142"/>
                </a:lnTo>
                <a:lnTo>
                  <a:pt x="1664208" y="832104"/>
                </a:lnTo>
                <a:lnTo>
                  <a:pt x="1662798" y="881065"/>
                </a:lnTo>
                <a:lnTo>
                  <a:pt x="1658619" y="929272"/>
                </a:lnTo>
                <a:lnTo>
                  <a:pt x="1651750" y="976648"/>
                </a:lnTo>
                <a:lnTo>
                  <a:pt x="1642267" y="1023114"/>
                </a:lnTo>
                <a:lnTo>
                  <a:pt x="1630249" y="1068595"/>
                </a:lnTo>
                <a:lnTo>
                  <a:pt x="1615772" y="1113012"/>
                </a:lnTo>
                <a:lnTo>
                  <a:pt x="1598914" y="1156287"/>
                </a:lnTo>
                <a:lnTo>
                  <a:pt x="1579752" y="1198343"/>
                </a:lnTo>
                <a:lnTo>
                  <a:pt x="1558365" y="1239104"/>
                </a:lnTo>
                <a:lnTo>
                  <a:pt x="1534829" y="1278490"/>
                </a:lnTo>
                <a:lnTo>
                  <a:pt x="1509221" y="1316425"/>
                </a:lnTo>
                <a:lnTo>
                  <a:pt x="1481621" y="1352832"/>
                </a:lnTo>
                <a:lnTo>
                  <a:pt x="1452104" y="1387632"/>
                </a:lnTo>
                <a:lnTo>
                  <a:pt x="1420748" y="1420749"/>
                </a:lnTo>
                <a:lnTo>
                  <a:pt x="1387632" y="1452104"/>
                </a:lnTo>
                <a:lnTo>
                  <a:pt x="1352832" y="1481621"/>
                </a:lnTo>
                <a:lnTo>
                  <a:pt x="1316425" y="1509221"/>
                </a:lnTo>
                <a:lnTo>
                  <a:pt x="1278490" y="1534829"/>
                </a:lnTo>
                <a:lnTo>
                  <a:pt x="1239104" y="1558365"/>
                </a:lnTo>
                <a:lnTo>
                  <a:pt x="1198343" y="1579752"/>
                </a:lnTo>
                <a:lnTo>
                  <a:pt x="1156287" y="1598914"/>
                </a:lnTo>
                <a:lnTo>
                  <a:pt x="1113012" y="1615772"/>
                </a:lnTo>
                <a:lnTo>
                  <a:pt x="1068595" y="1630249"/>
                </a:lnTo>
                <a:lnTo>
                  <a:pt x="1023114" y="1642267"/>
                </a:lnTo>
                <a:lnTo>
                  <a:pt x="976648" y="1651750"/>
                </a:lnTo>
                <a:lnTo>
                  <a:pt x="929272" y="1658619"/>
                </a:lnTo>
                <a:lnTo>
                  <a:pt x="881065" y="1662798"/>
                </a:lnTo>
                <a:lnTo>
                  <a:pt x="832104" y="1664208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8416" y="5812274"/>
            <a:ext cx="98234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0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Modify</a:t>
            </a:r>
            <a:endParaRPr sz="22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32709" y="5739764"/>
            <a:ext cx="440690" cy="561340"/>
          </a:xfrm>
          <a:custGeom>
            <a:avLst/>
            <a:gdLst/>
            <a:ahLst/>
            <a:cxnLst/>
            <a:rect l="l" t="t" r="r" b="b"/>
            <a:pathLst>
              <a:path w="440689" h="561339">
                <a:moveTo>
                  <a:pt x="219455" y="560832"/>
                </a:moveTo>
                <a:lnTo>
                  <a:pt x="0" y="280416"/>
                </a:lnTo>
                <a:lnTo>
                  <a:pt x="219455" y="0"/>
                </a:lnTo>
                <a:lnTo>
                  <a:pt x="219455" y="111252"/>
                </a:lnTo>
                <a:lnTo>
                  <a:pt x="440435" y="111252"/>
                </a:lnTo>
                <a:lnTo>
                  <a:pt x="440435" y="449580"/>
                </a:lnTo>
                <a:lnTo>
                  <a:pt x="219455" y="449580"/>
                </a:lnTo>
                <a:lnTo>
                  <a:pt x="219455" y="560832"/>
                </a:lnTo>
                <a:close/>
              </a:path>
            </a:pathLst>
          </a:custGeom>
          <a:solidFill>
            <a:srgbClr val="AAAFB3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58190" y="5188077"/>
            <a:ext cx="1666239" cy="1664335"/>
          </a:xfrm>
          <a:custGeom>
            <a:avLst/>
            <a:gdLst/>
            <a:ahLst/>
            <a:cxnLst/>
            <a:rect l="l" t="t" r="r" b="b"/>
            <a:pathLst>
              <a:path w="1666239" h="1664334">
                <a:moveTo>
                  <a:pt x="833627" y="1664208"/>
                </a:moveTo>
                <a:lnTo>
                  <a:pt x="784661" y="1662798"/>
                </a:lnTo>
                <a:lnTo>
                  <a:pt x="736437" y="1658619"/>
                </a:lnTo>
                <a:lnTo>
                  <a:pt x="689035" y="1651750"/>
                </a:lnTo>
                <a:lnTo>
                  <a:pt x="642532" y="1642267"/>
                </a:lnTo>
                <a:lnTo>
                  <a:pt x="597008" y="1630249"/>
                </a:lnTo>
                <a:lnTo>
                  <a:pt x="552539" y="1615772"/>
                </a:lnTo>
                <a:lnTo>
                  <a:pt x="509206" y="1598914"/>
                </a:lnTo>
                <a:lnTo>
                  <a:pt x="467085" y="1579752"/>
                </a:lnTo>
                <a:lnTo>
                  <a:pt x="426256" y="1558365"/>
                </a:lnTo>
                <a:lnTo>
                  <a:pt x="386797" y="1534829"/>
                </a:lnTo>
                <a:lnTo>
                  <a:pt x="348785" y="1509221"/>
                </a:lnTo>
                <a:lnTo>
                  <a:pt x="312300" y="1481621"/>
                </a:lnTo>
                <a:lnTo>
                  <a:pt x="277419" y="1452104"/>
                </a:lnTo>
                <a:lnTo>
                  <a:pt x="244220" y="1420749"/>
                </a:lnTo>
                <a:lnTo>
                  <a:pt x="212784" y="1387632"/>
                </a:lnTo>
                <a:lnTo>
                  <a:pt x="183186" y="1352832"/>
                </a:lnTo>
                <a:lnTo>
                  <a:pt x="155506" y="1316425"/>
                </a:lnTo>
                <a:lnTo>
                  <a:pt x="129823" y="1278490"/>
                </a:lnTo>
                <a:lnTo>
                  <a:pt x="106214" y="1239104"/>
                </a:lnTo>
                <a:lnTo>
                  <a:pt x="84757" y="1198343"/>
                </a:lnTo>
                <a:lnTo>
                  <a:pt x="65532" y="1156287"/>
                </a:lnTo>
                <a:lnTo>
                  <a:pt x="48615" y="1113012"/>
                </a:lnTo>
                <a:lnTo>
                  <a:pt x="34087" y="1068595"/>
                </a:lnTo>
                <a:lnTo>
                  <a:pt x="22024" y="1023114"/>
                </a:lnTo>
                <a:lnTo>
                  <a:pt x="12506" y="976648"/>
                </a:lnTo>
                <a:lnTo>
                  <a:pt x="5610" y="929272"/>
                </a:lnTo>
                <a:lnTo>
                  <a:pt x="1415" y="881065"/>
                </a:lnTo>
                <a:lnTo>
                  <a:pt x="0" y="832104"/>
                </a:lnTo>
                <a:lnTo>
                  <a:pt x="1415" y="783142"/>
                </a:lnTo>
                <a:lnTo>
                  <a:pt x="5610" y="734935"/>
                </a:lnTo>
                <a:lnTo>
                  <a:pt x="12506" y="687559"/>
                </a:lnTo>
                <a:lnTo>
                  <a:pt x="22024" y="641093"/>
                </a:lnTo>
                <a:lnTo>
                  <a:pt x="34087" y="595612"/>
                </a:lnTo>
                <a:lnTo>
                  <a:pt x="48615" y="551195"/>
                </a:lnTo>
                <a:lnTo>
                  <a:pt x="65532" y="507920"/>
                </a:lnTo>
                <a:lnTo>
                  <a:pt x="84757" y="465864"/>
                </a:lnTo>
                <a:lnTo>
                  <a:pt x="106214" y="425103"/>
                </a:lnTo>
                <a:lnTo>
                  <a:pt x="129823" y="385717"/>
                </a:lnTo>
                <a:lnTo>
                  <a:pt x="155506" y="347782"/>
                </a:lnTo>
                <a:lnTo>
                  <a:pt x="183186" y="311375"/>
                </a:lnTo>
                <a:lnTo>
                  <a:pt x="212784" y="276575"/>
                </a:lnTo>
                <a:lnTo>
                  <a:pt x="244221" y="243459"/>
                </a:lnTo>
                <a:lnTo>
                  <a:pt x="277419" y="212103"/>
                </a:lnTo>
                <a:lnTo>
                  <a:pt x="312300" y="182586"/>
                </a:lnTo>
                <a:lnTo>
                  <a:pt x="348785" y="154986"/>
                </a:lnTo>
                <a:lnTo>
                  <a:pt x="386797" y="129378"/>
                </a:lnTo>
                <a:lnTo>
                  <a:pt x="426256" y="105842"/>
                </a:lnTo>
                <a:lnTo>
                  <a:pt x="467085" y="84455"/>
                </a:lnTo>
                <a:lnTo>
                  <a:pt x="509206" y="65293"/>
                </a:lnTo>
                <a:lnTo>
                  <a:pt x="552539" y="48435"/>
                </a:lnTo>
                <a:lnTo>
                  <a:pt x="597008" y="33958"/>
                </a:lnTo>
                <a:lnTo>
                  <a:pt x="642532" y="21940"/>
                </a:lnTo>
                <a:lnTo>
                  <a:pt x="689035" y="12457"/>
                </a:lnTo>
                <a:lnTo>
                  <a:pt x="736437" y="5588"/>
                </a:lnTo>
                <a:lnTo>
                  <a:pt x="784661" y="1410"/>
                </a:lnTo>
                <a:lnTo>
                  <a:pt x="833627" y="0"/>
                </a:lnTo>
                <a:lnTo>
                  <a:pt x="882437" y="1410"/>
                </a:lnTo>
                <a:lnTo>
                  <a:pt x="930514" y="5588"/>
                </a:lnTo>
                <a:lnTo>
                  <a:pt x="977781" y="12457"/>
                </a:lnTo>
                <a:lnTo>
                  <a:pt x="1024159" y="21940"/>
                </a:lnTo>
                <a:lnTo>
                  <a:pt x="1069568" y="33958"/>
                </a:lnTo>
                <a:lnTo>
                  <a:pt x="1113931" y="48435"/>
                </a:lnTo>
                <a:lnTo>
                  <a:pt x="1157168" y="65293"/>
                </a:lnTo>
                <a:lnTo>
                  <a:pt x="1199201" y="84455"/>
                </a:lnTo>
                <a:lnTo>
                  <a:pt x="1239951" y="105842"/>
                </a:lnTo>
                <a:lnTo>
                  <a:pt x="1279339" y="129378"/>
                </a:lnTo>
                <a:lnTo>
                  <a:pt x="1317287" y="154986"/>
                </a:lnTo>
                <a:lnTo>
                  <a:pt x="1353716" y="182586"/>
                </a:lnTo>
                <a:lnTo>
                  <a:pt x="1388547" y="212103"/>
                </a:lnTo>
                <a:lnTo>
                  <a:pt x="1421701" y="243459"/>
                </a:lnTo>
                <a:lnTo>
                  <a:pt x="1453100" y="276575"/>
                </a:lnTo>
                <a:lnTo>
                  <a:pt x="1482665" y="311375"/>
                </a:lnTo>
                <a:lnTo>
                  <a:pt x="1510317" y="347782"/>
                </a:lnTo>
                <a:lnTo>
                  <a:pt x="1535978" y="385717"/>
                </a:lnTo>
                <a:lnTo>
                  <a:pt x="1559568" y="425103"/>
                </a:lnTo>
                <a:lnTo>
                  <a:pt x="1581010" y="465864"/>
                </a:lnTo>
                <a:lnTo>
                  <a:pt x="1600223" y="507920"/>
                </a:lnTo>
                <a:lnTo>
                  <a:pt x="1617131" y="551195"/>
                </a:lnTo>
                <a:lnTo>
                  <a:pt x="1631653" y="595612"/>
                </a:lnTo>
                <a:lnTo>
                  <a:pt x="1643711" y="641093"/>
                </a:lnTo>
                <a:lnTo>
                  <a:pt x="1653227" y="687559"/>
                </a:lnTo>
                <a:lnTo>
                  <a:pt x="1660122" y="734935"/>
                </a:lnTo>
                <a:lnTo>
                  <a:pt x="1664316" y="783142"/>
                </a:lnTo>
                <a:lnTo>
                  <a:pt x="1665732" y="832104"/>
                </a:lnTo>
                <a:lnTo>
                  <a:pt x="1664316" y="881065"/>
                </a:lnTo>
                <a:lnTo>
                  <a:pt x="1660122" y="929272"/>
                </a:lnTo>
                <a:lnTo>
                  <a:pt x="1653227" y="976648"/>
                </a:lnTo>
                <a:lnTo>
                  <a:pt x="1643711" y="1023114"/>
                </a:lnTo>
                <a:lnTo>
                  <a:pt x="1631653" y="1068595"/>
                </a:lnTo>
                <a:lnTo>
                  <a:pt x="1617131" y="1113012"/>
                </a:lnTo>
                <a:lnTo>
                  <a:pt x="1600223" y="1156287"/>
                </a:lnTo>
                <a:lnTo>
                  <a:pt x="1581010" y="1198343"/>
                </a:lnTo>
                <a:lnTo>
                  <a:pt x="1559568" y="1239104"/>
                </a:lnTo>
                <a:lnTo>
                  <a:pt x="1535978" y="1278490"/>
                </a:lnTo>
                <a:lnTo>
                  <a:pt x="1510317" y="1316425"/>
                </a:lnTo>
                <a:lnTo>
                  <a:pt x="1482665" y="1352832"/>
                </a:lnTo>
                <a:lnTo>
                  <a:pt x="1453100" y="1387632"/>
                </a:lnTo>
                <a:lnTo>
                  <a:pt x="1421701" y="1420749"/>
                </a:lnTo>
                <a:lnTo>
                  <a:pt x="1388547" y="1452104"/>
                </a:lnTo>
                <a:lnTo>
                  <a:pt x="1353716" y="1481621"/>
                </a:lnTo>
                <a:lnTo>
                  <a:pt x="1317287" y="1509221"/>
                </a:lnTo>
                <a:lnTo>
                  <a:pt x="1279339" y="1534829"/>
                </a:lnTo>
                <a:lnTo>
                  <a:pt x="1239951" y="1558365"/>
                </a:lnTo>
                <a:lnTo>
                  <a:pt x="1199201" y="1579752"/>
                </a:lnTo>
                <a:lnTo>
                  <a:pt x="1157168" y="1598914"/>
                </a:lnTo>
                <a:lnTo>
                  <a:pt x="1113931" y="1615772"/>
                </a:lnTo>
                <a:lnTo>
                  <a:pt x="1069568" y="1630249"/>
                </a:lnTo>
                <a:lnTo>
                  <a:pt x="1024159" y="1642267"/>
                </a:lnTo>
                <a:lnTo>
                  <a:pt x="977781" y="1651750"/>
                </a:lnTo>
                <a:lnTo>
                  <a:pt x="930514" y="1658619"/>
                </a:lnTo>
                <a:lnTo>
                  <a:pt x="882437" y="1662798"/>
                </a:lnTo>
                <a:lnTo>
                  <a:pt x="833627" y="1664208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7206" y="5812274"/>
            <a:ext cx="90296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0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Model</a:t>
            </a:r>
            <a:endParaRPr sz="22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41069" y="4633341"/>
            <a:ext cx="535305" cy="472440"/>
          </a:xfrm>
          <a:custGeom>
            <a:avLst/>
            <a:gdLst/>
            <a:ahLst/>
            <a:cxnLst/>
            <a:rect l="l" t="t" r="r" b="b"/>
            <a:pathLst>
              <a:path w="535304" h="472439">
                <a:moveTo>
                  <a:pt x="175259" y="472439"/>
                </a:moveTo>
                <a:lnTo>
                  <a:pt x="108203" y="262127"/>
                </a:lnTo>
                <a:lnTo>
                  <a:pt x="0" y="297180"/>
                </a:lnTo>
                <a:lnTo>
                  <a:pt x="199643" y="0"/>
                </a:lnTo>
                <a:lnTo>
                  <a:pt x="534924" y="123443"/>
                </a:lnTo>
                <a:lnTo>
                  <a:pt x="428243" y="158496"/>
                </a:lnTo>
                <a:lnTo>
                  <a:pt x="496824" y="368807"/>
                </a:lnTo>
                <a:lnTo>
                  <a:pt x="175259" y="472439"/>
                </a:lnTo>
                <a:close/>
              </a:path>
            </a:pathLst>
          </a:custGeom>
          <a:solidFill>
            <a:srgbClr val="AAAFB3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87046" y="2810638"/>
            <a:ext cx="1664335" cy="1666239"/>
          </a:xfrm>
          <a:custGeom>
            <a:avLst/>
            <a:gdLst/>
            <a:ahLst/>
            <a:cxnLst/>
            <a:rect l="l" t="t" r="r" b="b"/>
            <a:pathLst>
              <a:path w="1664335" h="1666239">
                <a:moveTo>
                  <a:pt x="832104" y="1665731"/>
                </a:moveTo>
                <a:lnTo>
                  <a:pt x="783142" y="1664321"/>
                </a:lnTo>
                <a:lnTo>
                  <a:pt x="734935" y="1660143"/>
                </a:lnTo>
                <a:lnTo>
                  <a:pt x="687559" y="1653274"/>
                </a:lnTo>
                <a:lnTo>
                  <a:pt x="641093" y="1643791"/>
                </a:lnTo>
                <a:lnTo>
                  <a:pt x="595612" y="1631773"/>
                </a:lnTo>
                <a:lnTo>
                  <a:pt x="551195" y="1617296"/>
                </a:lnTo>
                <a:lnTo>
                  <a:pt x="507920" y="1600438"/>
                </a:lnTo>
                <a:lnTo>
                  <a:pt x="465864" y="1581276"/>
                </a:lnTo>
                <a:lnTo>
                  <a:pt x="425103" y="1559889"/>
                </a:lnTo>
                <a:lnTo>
                  <a:pt x="385717" y="1536353"/>
                </a:lnTo>
                <a:lnTo>
                  <a:pt x="347782" y="1510745"/>
                </a:lnTo>
                <a:lnTo>
                  <a:pt x="311375" y="1483145"/>
                </a:lnTo>
                <a:lnTo>
                  <a:pt x="276575" y="1453628"/>
                </a:lnTo>
                <a:lnTo>
                  <a:pt x="243459" y="1422272"/>
                </a:lnTo>
                <a:lnTo>
                  <a:pt x="212103" y="1389156"/>
                </a:lnTo>
                <a:lnTo>
                  <a:pt x="182586" y="1354356"/>
                </a:lnTo>
                <a:lnTo>
                  <a:pt x="154986" y="1317949"/>
                </a:lnTo>
                <a:lnTo>
                  <a:pt x="129378" y="1280014"/>
                </a:lnTo>
                <a:lnTo>
                  <a:pt x="105842" y="1240628"/>
                </a:lnTo>
                <a:lnTo>
                  <a:pt x="84455" y="1199867"/>
                </a:lnTo>
                <a:lnTo>
                  <a:pt x="65293" y="1157811"/>
                </a:lnTo>
                <a:lnTo>
                  <a:pt x="48435" y="1114536"/>
                </a:lnTo>
                <a:lnTo>
                  <a:pt x="33958" y="1070119"/>
                </a:lnTo>
                <a:lnTo>
                  <a:pt x="21940" y="1024638"/>
                </a:lnTo>
                <a:lnTo>
                  <a:pt x="12457" y="978172"/>
                </a:lnTo>
                <a:lnTo>
                  <a:pt x="5588" y="930796"/>
                </a:lnTo>
                <a:lnTo>
                  <a:pt x="1410" y="882589"/>
                </a:lnTo>
                <a:lnTo>
                  <a:pt x="0" y="833627"/>
                </a:lnTo>
                <a:lnTo>
                  <a:pt x="1410" y="784661"/>
                </a:lnTo>
                <a:lnTo>
                  <a:pt x="5588" y="736437"/>
                </a:lnTo>
                <a:lnTo>
                  <a:pt x="12457" y="689035"/>
                </a:lnTo>
                <a:lnTo>
                  <a:pt x="21940" y="642532"/>
                </a:lnTo>
                <a:lnTo>
                  <a:pt x="33958" y="597008"/>
                </a:lnTo>
                <a:lnTo>
                  <a:pt x="48435" y="552539"/>
                </a:lnTo>
                <a:lnTo>
                  <a:pt x="65293" y="509206"/>
                </a:lnTo>
                <a:lnTo>
                  <a:pt x="84455" y="467085"/>
                </a:lnTo>
                <a:lnTo>
                  <a:pt x="105842" y="426256"/>
                </a:lnTo>
                <a:lnTo>
                  <a:pt x="129378" y="386797"/>
                </a:lnTo>
                <a:lnTo>
                  <a:pt x="154986" y="348785"/>
                </a:lnTo>
                <a:lnTo>
                  <a:pt x="182586" y="312300"/>
                </a:lnTo>
                <a:lnTo>
                  <a:pt x="212103" y="277419"/>
                </a:lnTo>
                <a:lnTo>
                  <a:pt x="243459" y="244220"/>
                </a:lnTo>
                <a:lnTo>
                  <a:pt x="276575" y="212784"/>
                </a:lnTo>
                <a:lnTo>
                  <a:pt x="311375" y="183186"/>
                </a:lnTo>
                <a:lnTo>
                  <a:pt x="347782" y="155506"/>
                </a:lnTo>
                <a:lnTo>
                  <a:pt x="385717" y="129823"/>
                </a:lnTo>
                <a:lnTo>
                  <a:pt x="425103" y="106214"/>
                </a:lnTo>
                <a:lnTo>
                  <a:pt x="465864" y="84757"/>
                </a:lnTo>
                <a:lnTo>
                  <a:pt x="507920" y="65531"/>
                </a:lnTo>
                <a:lnTo>
                  <a:pt x="551195" y="48615"/>
                </a:lnTo>
                <a:lnTo>
                  <a:pt x="595612" y="34087"/>
                </a:lnTo>
                <a:lnTo>
                  <a:pt x="641093" y="22024"/>
                </a:lnTo>
                <a:lnTo>
                  <a:pt x="687559" y="12506"/>
                </a:lnTo>
                <a:lnTo>
                  <a:pt x="734935" y="5610"/>
                </a:lnTo>
                <a:lnTo>
                  <a:pt x="783142" y="1415"/>
                </a:lnTo>
                <a:lnTo>
                  <a:pt x="832104" y="0"/>
                </a:lnTo>
                <a:lnTo>
                  <a:pt x="881065" y="1415"/>
                </a:lnTo>
                <a:lnTo>
                  <a:pt x="929272" y="5610"/>
                </a:lnTo>
                <a:lnTo>
                  <a:pt x="976648" y="12506"/>
                </a:lnTo>
                <a:lnTo>
                  <a:pt x="1023114" y="22024"/>
                </a:lnTo>
                <a:lnTo>
                  <a:pt x="1068595" y="34087"/>
                </a:lnTo>
                <a:lnTo>
                  <a:pt x="1113012" y="48615"/>
                </a:lnTo>
                <a:lnTo>
                  <a:pt x="1156287" y="65531"/>
                </a:lnTo>
                <a:lnTo>
                  <a:pt x="1198343" y="84757"/>
                </a:lnTo>
                <a:lnTo>
                  <a:pt x="1239104" y="106214"/>
                </a:lnTo>
                <a:lnTo>
                  <a:pt x="1278490" y="129823"/>
                </a:lnTo>
                <a:lnTo>
                  <a:pt x="1316425" y="155506"/>
                </a:lnTo>
                <a:lnTo>
                  <a:pt x="1352832" y="183186"/>
                </a:lnTo>
                <a:lnTo>
                  <a:pt x="1387632" y="212784"/>
                </a:lnTo>
                <a:lnTo>
                  <a:pt x="1420748" y="244220"/>
                </a:lnTo>
                <a:lnTo>
                  <a:pt x="1452104" y="277419"/>
                </a:lnTo>
                <a:lnTo>
                  <a:pt x="1481621" y="312300"/>
                </a:lnTo>
                <a:lnTo>
                  <a:pt x="1509221" y="348785"/>
                </a:lnTo>
                <a:lnTo>
                  <a:pt x="1534829" y="386797"/>
                </a:lnTo>
                <a:lnTo>
                  <a:pt x="1558365" y="426256"/>
                </a:lnTo>
                <a:lnTo>
                  <a:pt x="1579752" y="467085"/>
                </a:lnTo>
                <a:lnTo>
                  <a:pt x="1598914" y="509206"/>
                </a:lnTo>
                <a:lnTo>
                  <a:pt x="1615772" y="552539"/>
                </a:lnTo>
                <a:lnTo>
                  <a:pt x="1630249" y="597008"/>
                </a:lnTo>
                <a:lnTo>
                  <a:pt x="1642267" y="642532"/>
                </a:lnTo>
                <a:lnTo>
                  <a:pt x="1651750" y="689035"/>
                </a:lnTo>
                <a:lnTo>
                  <a:pt x="1658619" y="736437"/>
                </a:lnTo>
                <a:lnTo>
                  <a:pt x="1662798" y="784661"/>
                </a:lnTo>
                <a:lnTo>
                  <a:pt x="1664208" y="833627"/>
                </a:lnTo>
                <a:lnTo>
                  <a:pt x="1662798" y="882589"/>
                </a:lnTo>
                <a:lnTo>
                  <a:pt x="1658619" y="930796"/>
                </a:lnTo>
                <a:lnTo>
                  <a:pt x="1651750" y="978172"/>
                </a:lnTo>
                <a:lnTo>
                  <a:pt x="1642267" y="1024638"/>
                </a:lnTo>
                <a:lnTo>
                  <a:pt x="1630249" y="1070119"/>
                </a:lnTo>
                <a:lnTo>
                  <a:pt x="1615772" y="1114536"/>
                </a:lnTo>
                <a:lnTo>
                  <a:pt x="1598914" y="1157811"/>
                </a:lnTo>
                <a:lnTo>
                  <a:pt x="1579752" y="1199867"/>
                </a:lnTo>
                <a:lnTo>
                  <a:pt x="1558365" y="1240628"/>
                </a:lnTo>
                <a:lnTo>
                  <a:pt x="1534829" y="1280014"/>
                </a:lnTo>
                <a:lnTo>
                  <a:pt x="1509221" y="1317949"/>
                </a:lnTo>
                <a:lnTo>
                  <a:pt x="1481621" y="1354356"/>
                </a:lnTo>
                <a:lnTo>
                  <a:pt x="1452104" y="1389156"/>
                </a:lnTo>
                <a:lnTo>
                  <a:pt x="1420748" y="1422272"/>
                </a:lnTo>
                <a:lnTo>
                  <a:pt x="1387632" y="1453628"/>
                </a:lnTo>
                <a:lnTo>
                  <a:pt x="1352832" y="1483145"/>
                </a:lnTo>
                <a:lnTo>
                  <a:pt x="1316425" y="1510745"/>
                </a:lnTo>
                <a:lnTo>
                  <a:pt x="1278490" y="1536353"/>
                </a:lnTo>
                <a:lnTo>
                  <a:pt x="1239104" y="1559889"/>
                </a:lnTo>
                <a:lnTo>
                  <a:pt x="1198343" y="1581276"/>
                </a:lnTo>
                <a:lnTo>
                  <a:pt x="1156287" y="1600438"/>
                </a:lnTo>
                <a:lnTo>
                  <a:pt x="1113012" y="1617296"/>
                </a:lnTo>
                <a:lnTo>
                  <a:pt x="1068595" y="1631773"/>
                </a:lnTo>
                <a:lnTo>
                  <a:pt x="1023114" y="1643791"/>
                </a:lnTo>
                <a:lnTo>
                  <a:pt x="976648" y="1653274"/>
                </a:lnTo>
                <a:lnTo>
                  <a:pt x="929272" y="1660143"/>
                </a:lnTo>
                <a:lnTo>
                  <a:pt x="881065" y="1664321"/>
                </a:lnTo>
                <a:lnTo>
                  <a:pt x="832104" y="1665731"/>
                </a:lnTo>
                <a:close/>
              </a:path>
            </a:pathLst>
          </a:custGeom>
          <a:solidFill>
            <a:srgbClr val="3F003F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6152" y="3436590"/>
            <a:ext cx="9448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20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Assess</a:t>
            </a:r>
            <a:endParaRPr sz="22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1524" y="2690242"/>
            <a:ext cx="457200" cy="492759"/>
          </a:xfrm>
          <a:custGeom>
            <a:avLst/>
            <a:gdLst/>
            <a:ahLst/>
            <a:cxnLst/>
            <a:rect l="l" t="t" r="r" b="b"/>
            <a:pathLst>
              <a:path w="457200" h="492760">
                <a:moveTo>
                  <a:pt x="198119" y="492251"/>
                </a:moveTo>
                <a:lnTo>
                  <a:pt x="0" y="219456"/>
                </a:lnTo>
                <a:lnTo>
                  <a:pt x="178308" y="89916"/>
                </a:lnTo>
                <a:lnTo>
                  <a:pt x="112775" y="0"/>
                </a:lnTo>
                <a:lnTo>
                  <a:pt x="457200" y="97535"/>
                </a:lnTo>
                <a:lnTo>
                  <a:pt x="443483" y="454151"/>
                </a:lnTo>
                <a:lnTo>
                  <a:pt x="376427" y="362711"/>
                </a:lnTo>
                <a:lnTo>
                  <a:pt x="198119" y="492251"/>
                </a:lnTo>
                <a:close/>
              </a:path>
            </a:pathLst>
          </a:custGeom>
          <a:solidFill>
            <a:srgbClr val="AAAFB3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6637" y="1211027"/>
            <a:ext cx="158305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050" b="1" spc="-1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SEMMA</a:t>
            </a:r>
            <a:endParaRPr sz="30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47220" y="267219"/>
            <a:ext cx="7712869" cy="6948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lang="en-GB" spc="-10" dirty="0"/>
              <a:t>lifecycle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2424717" y="1201547"/>
            <a:ext cx="1480185" cy="1904364"/>
            <a:chOff x="1049147" y="1201547"/>
            <a:chExt cx="1480185" cy="1904364"/>
          </a:xfrm>
        </p:grpSpPr>
        <p:sp>
          <p:nvSpPr>
            <p:cNvPr id="4" name="object 4"/>
            <p:cNvSpPr/>
            <p:nvPr/>
          </p:nvSpPr>
          <p:spPr>
            <a:xfrm>
              <a:off x="1226820" y="2234183"/>
              <a:ext cx="990600" cy="871855"/>
            </a:xfrm>
            <a:custGeom>
              <a:avLst/>
              <a:gdLst/>
              <a:ahLst/>
              <a:cxnLst/>
              <a:rect l="l" t="t" r="r" b="b"/>
              <a:pathLst>
                <a:path w="990600" h="871855">
                  <a:moveTo>
                    <a:pt x="679703" y="871727"/>
                  </a:moveTo>
                  <a:lnTo>
                    <a:pt x="679703" y="797052"/>
                  </a:lnTo>
                  <a:lnTo>
                    <a:pt x="0" y="797052"/>
                  </a:lnTo>
                  <a:lnTo>
                    <a:pt x="0" y="0"/>
                  </a:lnTo>
                  <a:lnTo>
                    <a:pt x="284988" y="0"/>
                  </a:lnTo>
                  <a:lnTo>
                    <a:pt x="284988" y="510539"/>
                  </a:lnTo>
                  <a:lnTo>
                    <a:pt x="679703" y="510539"/>
                  </a:lnTo>
                  <a:lnTo>
                    <a:pt x="679703" y="435863"/>
                  </a:lnTo>
                  <a:lnTo>
                    <a:pt x="990600" y="653795"/>
                  </a:lnTo>
                  <a:lnTo>
                    <a:pt x="679703" y="871727"/>
                  </a:lnTo>
                  <a:close/>
                </a:path>
              </a:pathLst>
            </a:custGeom>
            <a:solidFill>
              <a:srgbClr val="BCBFC1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56132" y="1208532"/>
              <a:ext cx="1466215" cy="1026160"/>
            </a:xfrm>
            <a:custGeom>
              <a:avLst/>
              <a:gdLst/>
              <a:ahLst/>
              <a:cxnLst/>
              <a:rect l="l" t="t" r="r" b="b"/>
              <a:pathLst>
                <a:path w="1466214" h="1026160">
                  <a:moveTo>
                    <a:pt x="1295400" y="1025652"/>
                  </a:moveTo>
                  <a:lnTo>
                    <a:pt x="170688" y="1025652"/>
                  </a:lnTo>
                  <a:lnTo>
                    <a:pt x="125236" y="1019570"/>
                  </a:lnTo>
                  <a:lnTo>
                    <a:pt x="84440" y="1002396"/>
                  </a:lnTo>
                  <a:lnTo>
                    <a:pt x="49911" y="975741"/>
                  </a:lnTo>
                  <a:lnTo>
                    <a:pt x="23255" y="941211"/>
                  </a:lnTo>
                  <a:lnTo>
                    <a:pt x="6081" y="900415"/>
                  </a:lnTo>
                  <a:lnTo>
                    <a:pt x="0" y="854963"/>
                  </a:lnTo>
                  <a:lnTo>
                    <a:pt x="0" y="170687"/>
                  </a:lnTo>
                  <a:lnTo>
                    <a:pt x="6081" y="125236"/>
                  </a:lnTo>
                  <a:lnTo>
                    <a:pt x="23255" y="84440"/>
                  </a:lnTo>
                  <a:lnTo>
                    <a:pt x="49911" y="49910"/>
                  </a:lnTo>
                  <a:lnTo>
                    <a:pt x="84440" y="23255"/>
                  </a:lnTo>
                  <a:lnTo>
                    <a:pt x="125236" y="6081"/>
                  </a:lnTo>
                  <a:lnTo>
                    <a:pt x="170688" y="0"/>
                  </a:lnTo>
                  <a:lnTo>
                    <a:pt x="1295400" y="0"/>
                  </a:lnTo>
                  <a:lnTo>
                    <a:pt x="1340851" y="6081"/>
                  </a:lnTo>
                  <a:lnTo>
                    <a:pt x="1381647" y="23255"/>
                  </a:lnTo>
                  <a:lnTo>
                    <a:pt x="1416176" y="49910"/>
                  </a:lnTo>
                  <a:lnTo>
                    <a:pt x="1442832" y="84440"/>
                  </a:lnTo>
                  <a:lnTo>
                    <a:pt x="1460006" y="125236"/>
                  </a:lnTo>
                  <a:lnTo>
                    <a:pt x="1466087" y="170687"/>
                  </a:lnTo>
                  <a:lnTo>
                    <a:pt x="1466087" y="854963"/>
                  </a:lnTo>
                  <a:lnTo>
                    <a:pt x="1460006" y="900415"/>
                  </a:lnTo>
                  <a:lnTo>
                    <a:pt x="1442832" y="941211"/>
                  </a:lnTo>
                  <a:lnTo>
                    <a:pt x="1416176" y="975741"/>
                  </a:lnTo>
                  <a:lnTo>
                    <a:pt x="1381647" y="1002396"/>
                  </a:lnTo>
                  <a:lnTo>
                    <a:pt x="1340851" y="1019570"/>
                  </a:lnTo>
                  <a:lnTo>
                    <a:pt x="1295400" y="1025652"/>
                  </a:lnTo>
                  <a:close/>
                </a:path>
              </a:pathLst>
            </a:custGeom>
            <a:solidFill>
              <a:srgbClr val="003F50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56132" y="1208532"/>
              <a:ext cx="1466215" cy="1026160"/>
            </a:xfrm>
            <a:custGeom>
              <a:avLst/>
              <a:gdLst/>
              <a:ahLst/>
              <a:cxnLst/>
              <a:rect l="l" t="t" r="r" b="b"/>
              <a:pathLst>
                <a:path w="1466214" h="1026160">
                  <a:moveTo>
                    <a:pt x="0" y="170687"/>
                  </a:moveTo>
                  <a:lnTo>
                    <a:pt x="6081" y="125236"/>
                  </a:lnTo>
                  <a:lnTo>
                    <a:pt x="23255" y="84440"/>
                  </a:lnTo>
                  <a:lnTo>
                    <a:pt x="49911" y="49910"/>
                  </a:lnTo>
                  <a:lnTo>
                    <a:pt x="84440" y="23255"/>
                  </a:lnTo>
                  <a:lnTo>
                    <a:pt x="125236" y="6081"/>
                  </a:lnTo>
                  <a:lnTo>
                    <a:pt x="170688" y="0"/>
                  </a:lnTo>
                  <a:lnTo>
                    <a:pt x="1295400" y="0"/>
                  </a:lnTo>
                  <a:lnTo>
                    <a:pt x="1340851" y="6081"/>
                  </a:lnTo>
                  <a:lnTo>
                    <a:pt x="1381647" y="23255"/>
                  </a:lnTo>
                  <a:lnTo>
                    <a:pt x="1416176" y="49910"/>
                  </a:lnTo>
                  <a:lnTo>
                    <a:pt x="1442832" y="84440"/>
                  </a:lnTo>
                  <a:lnTo>
                    <a:pt x="1460006" y="125236"/>
                  </a:lnTo>
                  <a:lnTo>
                    <a:pt x="1466087" y="170687"/>
                  </a:lnTo>
                  <a:lnTo>
                    <a:pt x="1466087" y="854963"/>
                  </a:lnTo>
                  <a:lnTo>
                    <a:pt x="1460006" y="900415"/>
                  </a:lnTo>
                  <a:lnTo>
                    <a:pt x="1442832" y="941211"/>
                  </a:lnTo>
                  <a:lnTo>
                    <a:pt x="1416176" y="975741"/>
                  </a:lnTo>
                  <a:lnTo>
                    <a:pt x="1381647" y="1002396"/>
                  </a:lnTo>
                  <a:lnTo>
                    <a:pt x="1340851" y="1019570"/>
                  </a:lnTo>
                  <a:lnTo>
                    <a:pt x="1295400" y="1025652"/>
                  </a:lnTo>
                  <a:lnTo>
                    <a:pt x="170688" y="1025652"/>
                  </a:lnTo>
                  <a:lnTo>
                    <a:pt x="125236" y="1019570"/>
                  </a:lnTo>
                  <a:lnTo>
                    <a:pt x="84440" y="1002396"/>
                  </a:lnTo>
                  <a:lnTo>
                    <a:pt x="49911" y="975741"/>
                  </a:lnTo>
                  <a:lnTo>
                    <a:pt x="23255" y="941211"/>
                  </a:lnTo>
                  <a:lnTo>
                    <a:pt x="6081" y="900415"/>
                  </a:lnTo>
                  <a:lnTo>
                    <a:pt x="0" y="854963"/>
                  </a:lnTo>
                  <a:lnTo>
                    <a:pt x="0" y="170687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29801" y="1572256"/>
            <a:ext cx="870585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Creation</a:t>
            </a:r>
            <a:endParaRPr sz="15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6836" y="1348202"/>
            <a:ext cx="2077720" cy="673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38430" indent="-125730">
              <a:spcBef>
                <a:spcPts val="240"/>
              </a:spcBef>
              <a:buChar char="•"/>
              <a:tabLst>
                <a:tab pos="138430" algn="l"/>
              </a:tabLst>
            </a:pP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Manual</a:t>
            </a:r>
            <a:r>
              <a:rPr sz="13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3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entry</a:t>
            </a:r>
            <a:endParaRPr sz="1300" dirty="0">
              <a:latin typeface="Montserrat" panose="00000500000000000000" pitchFamily="2" charset="0"/>
              <a:cs typeface="Montserrat"/>
            </a:endParaRPr>
          </a:p>
          <a:p>
            <a:pPr marL="138430" indent="-125730">
              <a:spcBef>
                <a:spcPts val="145"/>
              </a:spcBef>
              <a:buChar char="•"/>
              <a:tabLst>
                <a:tab pos="138430" algn="l"/>
              </a:tabLst>
            </a:pP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External</a:t>
            </a:r>
            <a:r>
              <a:rPr sz="13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acquisition</a:t>
            </a:r>
            <a:endParaRPr sz="1300" dirty="0">
              <a:latin typeface="Montserrat" panose="00000500000000000000" pitchFamily="2" charset="0"/>
              <a:cs typeface="Montserrat"/>
            </a:endParaRPr>
          </a:p>
          <a:p>
            <a:pPr marL="138430" indent="-125730">
              <a:spcBef>
                <a:spcPts val="130"/>
              </a:spcBef>
              <a:buChar char="•"/>
              <a:tabLst>
                <a:tab pos="138430" algn="l"/>
              </a:tabLst>
            </a:pP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Captured</a:t>
            </a:r>
            <a:r>
              <a:rPr sz="13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from</a:t>
            </a:r>
            <a:r>
              <a:rPr sz="13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devices</a:t>
            </a:r>
            <a:endParaRPr sz="1300" dirty="0"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33477" y="2353691"/>
            <a:ext cx="1480185" cy="1904364"/>
            <a:chOff x="2557907" y="2353691"/>
            <a:chExt cx="1480185" cy="1904364"/>
          </a:xfrm>
        </p:grpSpPr>
        <p:sp>
          <p:nvSpPr>
            <p:cNvPr id="10" name="object 10"/>
            <p:cNvSpPr/>
            <p:nvPr/>
          </p:nvSpPr>
          <p:spPr>
            <a:xfrm>
              <a:off x="2735580" y="3387852"/>
              <a:ext cx="992505" cy="870585"/>
            </a:xfrm>
            <a:custGeom>
              <a:avLst/>
              <a:gdLst/>
              <a:ahLst/>
              <a:cxnLst/>
              <a:rect l="l" t="t" r="r" b="b"/>
              <a:pathLst>
                <a:path w="992504" h="870585">
                  <a:moveTo>
                    <a:pt x="679703" y="870204"/>
                  </a:moveTo>
                  <a:lnTo>
                    <a:pt x="679703" y="795527"/>
                  </a:lnTo>
                  <a:lnTo>
                    <a:pt x="0" y="795527"/>
                  </a:lnTo>
                  <a:lnTo>
                    <a:pt x="0" y="0"/>
                  </a:lnTo>
                  <a:lnTo>
                    <a:pt x="286512" y="0"/>
                  </a:lnTo>
                  <a:lnTo>
                    <a:pt x="286512" y="509015"/>
                  </a:lnTo>
                  <a:lnTo>
                    <a:pt x="679703" y="509015"/>
                  </a:lnTo>
                  <a:lnTo>
                    <a:pt x="679703" y="434339"/>
                  </a:lnTo>
                  <a:lnTo>
                    <a:pt x="992124" y="652272"/>
                  </a:lnTo>
                  <a:lnTo>
                    <a:pt x="679703" y="870204"/>
                  </a:lnTo>
                  <a:close/>
                </a:path>
              </a:pathLst>
            </a:custGeom>
            <a:solidFill>
              <a:srgbClr val="BCBFC1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564892" y="2360676"/>
              <a:ext cx="1466215" cy="1027430"/>
            </a:xfrm>
            <a:custGeom>
              <a:avLst/>
              <a:gdLst/>
              <a:ahLst/>
              <a:cxnLst/>
              <a:rect l="l" t="t" r="r" b="b"/>
              <a:pathLst>
                <a:path w="1466214" h="1027429">
                  <a:moveTo>
                    <a:pt x="1295400" y="1027176"/>
                  </a:moveTo>
                  <a:lnTo>
                    <a:pt x="170688" y="1027176"/>
                  </a:lnTo>
                  <a:lnTo>
                    <a:pt x="125236" y="1021094"/>
                  </a:lnTo>
                  <a:lnTo>
                    <a:pt x="84440" y="1003920"/>
                  </a:lnTo>
                  <a:lnTo>
                    <a:pt x="49911" y="977265"/>
                  </a:lnTo>
                  <a:lnTo>
                    <a:pt x="23255" y="942735"/>
                  </a:lnTo>
                  <a:lnTo>
                    <a:pt x="6081" y="901939"/>
                  </a:lnTo>
                  <a:lnTo>
                    <a:pt x="0" y="856487"/>
                  </a:lnTo>
                  <a:lnTo>
                    <a:pt x="0" y="172212"/>
                  </a:lnTo>
                  <a:lnTo>
                    <a:pt x="6081" y="126647"/>
                  </a:lnTo>
                  <a:lnTo>
                    <a:pt x="23255" y="85569"/>
                  </a:lnTo>
                  <a:lnTo>
                    <a:pt x="49911" y="50673"/>
                  </a:lnTo>
                  <a:lnTo>
                    <a:pt x="84440" y="23650"/>
                  </a:lnTo>
                  <a:lnTo>
                    <a:pt x="125236" y="6194"/>
                  </a:lnTo>
                  <a:lnTo>
                    <a:pt x="170688" y="0"/>
                  </a:lnTo>
                  <a:lnTo>
                    <a:pt x="1295400" y="0"/>
                  </a:lnTo>
                  <a:lnTo>
                    <a:pt x="1340851" y="6194"/>
                  </a:lnTo>
                  <a:lnTo>
                    <a:pt x="1381647" y="23650"/>
                  </a:lnTo>
                  <a:lnTo>
                    <a:pt x="1416176" y="50673"/>
                  </a:lnTo>
                  <a:lnTo>
                    <a:pt x="1442832" y="85569"/>
                  </a:lnTo>
                  <a:lnTo>
                    <a:pt x="1460006" y="126647"/>
                  </a:lnTo>
                  <a:lnTo>
                    <a:pt x="1466087" y="172212"/>
                  </a:lnTo>
                  <a:lnTo>
                    <a:pt x="1466087" y="856487"/>
                  </a:lnTo>
                  <a:lnTo>
                    <a:pt x="1460006" y="901939"/>
                  </a:lnTo>
                  <a:lnTo>
                    <a:pt x="1442832" y="942735"/>
                  </a:lnTo>
                  <a:lnTo>
                    <a:pt x="1416176" y="977265"/>
                  </a:lnTo>
                  <a:lnTo>
                    <a:pt x="1381647" y="1003920"/>
                  </a:lnTo>
                  <a:lnTo>
                    <a:pt x="1340851" y="1021094"/>
                  </a:lnTo>
                  <a:lnTo>
                    <a:pt x="1295400" y="1027176"/>
                  </a:lnTo>
                  <a:close/>
                </a:path>
              </a:pathLst>
            </a:custGeom>
            <a:solidFill>
              <a:srgbClr val="003F50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564892" y="2360676"/>
              <a:ext cx="1466215" cy="1027430"/>
            </a:xfrm>
            <a:custGeom>
              <a:avLst/>
              <a:gdLst/>
              <a:ahLst/>
              <a:cxnLst/>
              <a:rect l="l" t="t" r="r" b="b"/>
              <a:pathLst>
                <a:path w="1466214" h="1027429">
                  <a:moveTo>
                    <a:pt x="0" y="172212"/>
                  </a:moveTo>
                  <a:lnTo>
                    <a:pt x="6081" y="126647"/>
                  </a:lnTo>
                  <a:lnTo>
                    <a:pt x="23255" y="85569"/>
                  </a:lnTo>
                  <a:lnTo>
                    <a:pt x="49911" y="50673"/>
                  </a:lnTo>
                  <a:lnTo>
                    <a:pt x="84440" y="23650"/>
                  </a:lnTo>
                  <a:lnTo>
                    <a:pt x="125236" y="6194"/>
                  </a:lnTo>
                  <a:lnTo>
                    <a:pt x="170688" y="0"/>
                  </a:lnTo>
                  <a:lnTo>
                    <a:pt x="1295400" y="0"/>
                  </a:lnTo>
                  <a:lnTo>
                    <a:pt x="1340851" y="6194"/>
                  </a:lnTo>
                  <a:lnTo>
                    <a:pt x="1381647" y="23650"/>
                  </a:lnTo>
                  <a:lnTo>
                    <a:pt x="1416176" y="50673"/>
                  </a:lnTo>
                  <a:lnTo>
                    <a:pt x="1442832" y="85569"/>
                  </a:lnTo>
                  <a:lnTo>
                    <a:pt x="1460006" y="126647"/>
                  </a:lnTo>
                  <a:lnTo>
                    <a:pt x="1466087" y="172212"/>
                  </a:lnTo>
                  <a:lnTo>
                    <a:pt x="1466087" y="856487"/>
                  </a:lnTo>
                  <a:lnTo>
                    <a:pt x="1460006" y="901939"/>
                  </a:lnTo>
                  <a:lnTo>
                    <a:pt x="1442832" y="942735"/>
                  </a:lnTo>
                  <a:lnTo>
                    <a:pt x="1416176" y="977265"/>
                  </a:lnTo>
                  <a:lnTo>
                    <a:pt x="1381647" y="1003920"/>
                  </a:lnTo>
                  <a:lnTo>
                    <a:pt x="1340851" y="1021094"/>
                  </a:lnTo>
                  <a:lnTo>
                    <a:pt x="1295400" y="1027176"/>
                  </a:lnTo>
                  <a:lnTo>
                    <a:pt x="170688" y="1027176"/>
                  </a:lnTo>
                  <a:lnTo>
                    <a:pt x="125236" y="1021094"/>
                  </a:lnTo>
                  <a:lnTo>
                    <a:pt x="84440" y="1003920"/>
                  </a:lnTo>
                  <a:lnTo>
                    <a:pt x="49911" y="977265"/>
                  </a:lnTo>
                  <a:lnTo>
                    <a:pt x="23255" y="942735"/>
                  </a:lnTo>
                  <a:lnTo>
                    <a:pt x="6081" y="901939"/>
                  </a:lnTo>
                  <a:lnTo>
                    <a:pt x="0" y="856487"/>
                  </a:lnTo>
                  <a:lnTo>
                    <a:pt x="0" y="172212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58790" y="2617754"/>
            <a:ext cx="1230630" cy="4762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34950" marR="5080" indent="-222885">
              <a:lnSpc>
                <a:spcPts val="1689"/>
              </a:lnSpc>
              <a:spcBef>
                <a:spcPts val="295"/>
              </a:spcBef>
            </a:pPr>
            <a:r>
              <a:rPr sz="155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Storage</a:t>
            </a:r>
            <a:r>
              <a:rPr sz="1550" spc="-8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550" spc="-25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and </a:t>
            </a:r>
            <a:r>
              <a:rPr sz="155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Backup</a:t>
            </a:r>
            <a:endParaRPr sz="15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7812" y="2744139"/>
            <a:ext cx="193357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39700" indent="-127635">
              <a:spcBef>
                <a:spcPts val="120"/>
              </a:spcBef>
              <a:buChar char="•"/>
              <a:tabLst>
                <a:tab pos="140335" algn="l"/>
              </a:tabLst>
            </a:pP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Backup</a:t>
            </a:r>
            <a:r>
              <a:rPr sz="13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13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recovery</a:t>
            </a:r>
            <a:endParaRPr sz="1300" dirty="0"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42236" y="3507359"/>
            <a:ext cx="1480185" cy="1904364"/>
            <a:chOff x="4066666" y="3507359"/>
            <a:chExt cx="1480185" cy="1904364"/>
          </a:xfrm>
        </p:grpSpPr>
        <p:sp>
          <p:nvSpPr>
            <p:cNvPr id="16" name="object 16"/>
            <p:cNvSpPr/>
            <p:nvPr/>
          </p:nvSpPr>
          <p:spPr>
            <a:xfrm>
              <a:off x="4244339" y="4539996"/>
              <a:ext cx="992505" cy="871855"/>
            </a:xfrm>
            <a:custGeom>
              <a:avLst/>
              <a:gdLst/>
              <a:ahLst/>
              <a:cxnLst/>
              <a:rect l="l" t="t" r="r" b="b"/>
              <a:pathLst>
                <a:path w="992504" h="871854">
                  <a:moveTo>
                    <a:pt x="679703" y="871727"/>
                  </a:moveTo>
                  <a:lnTo>
                    <a:pt x="679703" y="797052"/>
                  </a:lnTo>
                  <a:lnTo>
                    <a:pt x="0" y="797052"/>
                  </a:lnTo>
                  <a:lnTo>
                    <a:pt x="0" y="0"/>
                  </a:lnTo>
                  <a:lnTo>
                    <a:pt x="286512" y="0"/>
                  </a:lnTo>
                  <a:lnTo>
                    <a:pt x="286512" y="510539"/>
                  </a:lnTo>
                  <a:lnTo>
                    <a:pt x="679703" y="510539"/>
                  </a:lnTo>
                  <a:lnTo>
                    <a:pt x="679703" y="435863"/>
                  </a:lnTo>
                  <a:lnTo>
                    <a:pt x="992124" y="653795"/>
                  </a:lnTo>
                  <a:lnTo>
                    <a:pt x="679703" y="871727"/>
                  </a:lnTo>
                  <a:close/>
                </a:path>
              </a:pathLst>
            </a:custGeom>
            <a:solidFill>
              <a:srgbClr val="BCBFC1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073651" y="3514344"/>
              <a:ext cx="1466215" cy="1026160"/>
            </a:xfrm>
            <a:custGeom>
              <a:avLst/>
              <a:gdLst/>
              <a:ahLst/>
              <a:cxnLst/>
              <a:rect l="l" t="t" r="r" b="b"/>
              <a:pathLst>
                <a:path w="1466214" h="1026160">
                  <a:moveTo>
                    <a:pt x="1295400" y="1025652"/>
                  </a:moveTo>
                  <a:lnTo>
                    <a:pt x="172211" y="1025652"/>
                  </a:lnTo>
                  <a:lnTo>
                    <a:pt x="126647" y="1019570"/>
                  </a:lnTo>
                  <a:lnTo>
                    <a:pt x="85569" y="1002396"/>
                  </a:lnTo>
                  <a:lnTo>
                    <a:pt x="50672" y="975741"/>
                  </a:lnTo>
                  <a:lnTo>
                    <a:pt x="23650" y="941211"/>
                  </a:lnTo>
                  <a:lnTo>
                    <a:pt x="6194" y="900415"/>
                  </a:lnTo>
                  <a:lnTo>
                    <a:pt x="0" y="854963"/>
                  </a:lnTo>
                  <a:lnTo>
                    <a:pt x="0" y="170687"/>
                  </a:lnTo>
                  <a:lnTo>
                    <a:pt x="6194" y="125236"/>
                  </a:lnTo>
                  <a:lnTo>
                    <a:pt x="23650" y="84440"/>
                  </a:lnTo>
                  <a:lnTo>
                    <a:pt x="50673" y="49910"/>
                  </a:lnTo>
                  <a:lnTo>
                    <a:pt x="85569" y="23255"/>
                  </a:lnTo>
                  <a:lnTo>
                    <a:pt x="126647" y="6081"/>
                  </a:lnTo>
                  <a:lnTo>
                    <a:pt x="172211" y="0"/>
                  </a:lnTo>
                  <a:lnTo>
                    <a:pt x="1295400" y="0"/>
                  </a:lnTo>
                  <a:lnTo>
                    <a:pt x="1340851" y="6081"/>
                  </a:lnTo>
                  <a:lnTo>
                    <a:pt x="1381647" y="23255"/>
                  </a:lnTo>
                  <a:lnTo>
                    <a:pt x="1416176" y="49910"/>
                  </a:lnTo>
                  <a:lnTo>
                    <a:pt x="1442832" y="84440"/>
                  </a:lnTo>
                  <a:lnTo>
                    <a:pt x="1460006" y="125236"/>
                  </a:lnTo>
                  <a:lnTo>
                    <a:pt x="1466087" y="170687"/>
                  </a:lnTo>
                  <a:lnTo>
                    <a:pt x="1466087" y="854963"/>
                  </a:lnTo>
                  <a:lnTo>
                    <a:pt x="1460006" y="900415"/>
                  </a:lnTo>
                  <a:lnTo>
                    <a:pt x="1442832" y="941211"/>
                  </a:lnTo>
                  <a:lnTo>
                    <a:pt x="1416176" y="975741"/>
                  </a:lnTo>
                  <a:lnTo>
                    <a:pt x="1381647" y="1002396"/>
                  </a:lnTo>
                  <a:lnTo>
                    <a:pt x="1340851" y="1019570"/>
                  </a:lnTo>
                  <a:lnTo>
                    <a:pt x="1295400" y="1025652"/>
                  </a:lnTo>
                  <a:close/>
                </a:path>
              </a:pathLst>
            </a:custGeom>
            <a:solidFill>
              <a:srgbClr val="F2622B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073651" y="3514344"/>
              <a:ext cx="1466215" cy="1026160"/>
            </a:xfrm>
            <a:custGeom>
              <a:avLst/>
              <a:gdLst/>
              <a:ahLst/>
              <a:cxnLst/>
              <a:rect l="l" t="t" r="r" b="b"/>
              <a:pathLst>
                <a:path w="1466214" h="1026160">
                  <a:moveTo>
                    <a:pt x="0" y="170687"/>
                  </a:moveTo>
                  <a:lnTo>
                    <a:pt x="6194" y="125236"/>
                  </a:lnTo>
                  <a:lnTo>
                    <a:pt x="23650" y="84440"/>
                  </a:lnTo>
                  <a:lnTo>
                    <a:pt x="50673" y="49910"/>
                  </a:lnTo>
                  <a:lnTo>
                    <a:pt x="85569" y="23255"/>
                  </a:lnTo>
                  <a:lnTo>
                    <a:pt x="126647" y="6081"/>
                  </a:lnTo>
                  <a:lnTo>
                    <a:pt x="172211" y="0"/>
                  </a:lnTo>
                  <a:lnTo>
                    <a:pt x="1295400" y="0"/>
                  </a:lnTo>
                  <a:lnTo>
                    <a:pt x="1340851" y="6081"/>
                  </a:lnTo>
                  <a:lnTo>
                    <a:pt x="1381647" y="23255"/>
                  </a:lnTo>
                  <a:lnTo>
                    <a:pt x="1416176" y="49910"/>
                  </a:lnTo>
                  <a:lnTo>
                    <a:pt x="1442832" y="84440"/>
                  </a:lnTo>
                  <a:lnTo>
                    <a:pt x="1460006" y="125236"/>
                  </a:lnTo>
                  <a:lnTo>
                    <a:pt x="1466087" y="170687"/>
                  </a:lnTo>
                  <a:lnTo>
                    <a:pt x="1466087" y="854963"/>
                  </a:lnTo>
                  <a:lnTo>
                    <a:pt x="1460006" y="900415"/>
                  </a:lnTo>
                  <a:lnTo>
                    <a:pt x="1442832" y="941211"/>
                  </a:lnTo>
                  <a:lnTo>
                    <a:pt x="1416176" y="975741"/>
                  </a:lnTo>
                  <a:lnTo>
                    <a:pt x="1381647" y="1002396"/>
                  </a:lnTo>
                  <a:lnTo>
                    <a:pt x="1340851" y="1019570"/>
                  </a:lnTo>
                  <a:lnTo>
                    <a:pt x="1295400" y="1025652"/>
                  </a:lnTo>
                  <a:lnTo>
                    <a:pt x="172211" y="1025652"/>
                  </a:lnTo>
                  <a:lnTo>
                    <a:pt x="126647" y="1019570"/>
                  </a:lnTo>
                  <a:lnTo>
                    <a:pt x="85569" y="1002396"/>
                  </a:lnTo>
                  <a:lnTo>
                    <a:pt x="50672" y="975741"/>
                  </a:lnTo>
                  <a:lnTo>
                    <a:pt x="23650" y="941211"/>
                  </a:lnTo>
                  <a:lnTo>
                    <a:pt x="6194" y="900415"/>
                  </a:lnTo>
                  <a:lnTo>
                    <a:pt x="0" y="854963"/>
                  </a:lnTo>
                  <a:lnTo>
                    <a:pt x="0" y="170687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58626" y="3878131"/>
            <a:ext cx="64770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Usage</a:t>
            </a:r>
            <a:endParaRPr sz="15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29102" y="3596087"/>
            <a:ext cx="1778635" cy="610423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39065" marR="5080" indent="-127000">
              <a:lnSpc>
                <a:spcPts val="1450"/>
              </a:lnSpc>
              <a:spcBef>
                <a:spcPts val="259"/>
              </a:spcBef>
              <a:buFont typeface="Montserrat"/>
              <a:buChar char="•"/>
              <a:tabLst>
                <a:tab pos="139700" algn="l"/>
              </a:tabLst>
            </a:pPr>
            <a:r>
              <a:rPr sz="13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300" b="1" spc="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Analytics </a:t>
            </a:r>
            <a:r>
              <a:rPr sz="13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Lifecycle</a:t>
            </a:r>
            <a:r>
              <a:rPr sz="1300" b="1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(DALC)</a:t>
            </a:r>
            <a:r>
              <a:rPr sz="1300" b="1" spc="4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b="1" spc="-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 </a:t>
            </a:r>
            <a:r>
              <a:rPr sz="13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part</a:t>
            </a:r>
            <a:r>
              <a:rPr sz="1300" b="1" spc="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of</a:t>
            </a:r>
            <a:r>
              <a:rPr sz="1300" b="1" spc="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this</a:t>
            </a:r>
            <a:r>
              <a:rPr sz="1300" b="1" spc="3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stage</a:t>
            </a:r>
            <a:endParaRPr sz="1300" dirty="0">
              <a:latin typeface="Montserrat" panose="00000500000000000000" pitchFamily="2" charset="0"/>
              <a:cs typeface="Montserra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52521" y="4661028"/>
            <a:ext cx="1480185" cy="1903095"/>
            <a:chOff x="5576951" y="4661027"/>
            <a:chExt cx="1480185" cy="1903095"/>
          </a:xfrm>
        </p:grpSpPr>
        <p:sp>
          <p:nvSpPr>
            <p:cNvPr id="22" name="object 22"/>
            <p:cNvSpPr/>
            <p:nvPr/>
          </p:nvSpPr>
          <p:spPr>
            <a:xfrm>
              <a:off x="5753100" y="5693664"/>
              <a:ext cx="992505" cy="870585"/>
            </a:xfrm>
            <a:custGeom>
              <a:avLst/>
              <a:gdLst/>
              <a:ahLst/>
              <a:cxnLst/>
              <a:rect l="l" t="t" r="r" b="b"/>
              <a:pathLst>
                <a:path w="992504" h="870584">
                  <a:moveTo>
                    <a:pt x="681227" y="870204"/>
                  </a:moveTo>
                  <a:lnTo>
                    <a:pt x="681227" y="795527"/>
                  </a:lnTo>
                  <a:lnTo>
                    <a:pt x="0" y="795527"/>
                  </a:lnTo>
                  <a:lnTo>
                    <a:pt x="0" y="0"/>
                  </a:lnTo>
                  <a:lnTo>
                    <a:pt x="286512" y="0"/>
                  </a:lnTo>
                  <a:lnTo>
                    <a:pt x="286512" y="510539"/>
                  </a:lnTo>
                  <a:lnTo>
                    <a:pt x="681227" y="510539"/>
                  </a:lnTo>
                  <a:lnTo>
                    <a:pt x="681227" y="435863"/>
                  </a:lnTo>
                  <a:lnTo>
                    <a:pt x="992124" y="652272"/>
                  </a:lnTo>
                  <a:lnTo>
                    <a:pt x="681227" y="870204"/>
                  </a:lnTo>
                  <a:close/>
                </a:path>
              </a:pathLst>
            </a:custGeom>
            <a:solidFill>
              <a:srgbClr val="BCBFC1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936" y="4668012"/>
              <a:ext cx="1466215" cy="1026160"/>
            </a:xfrm>
            <a:custGeom>
              <a:avLst/>
              <a:gdLst/>
              <a:ahLst/>
              <a:cxnLst/>
              <a:rect l="l" t="t" r="r" b="b"/>
              <a:pathLst>
                <a:path w="1466215" h="1026160">
                  <a:moveTo>
                    <a:pt x="1293875" y="1025652"/>
                  </a:moveTo>
                  <a:lnTo>
                    <a:pt x="170688" y="1025652"/>
                  </a:lnTo>
                  <a:lnTo>
                    <a:pt x="125236" y="1019570"/>
                  </a:lnTo>
                  <a:lnTo>
                    <a:pt x="84440" y="1002396"/>
                  </a:lnTo>
                  <a:lnTo>
                    <a:pt x="49911" y="975741"/>
                  </a:lnTo>
                  <a:lnTo>
                    <a:pt x="23255" y="941211"/>
                  </a:lnTo>
                  <a:lnTo>
                    <a:pt x="6081" y="900415"/>
                  </a:lnTo>
                  <a:lnTo>
                    <a:pt x="0" y="854963"/>
                  </a:lnTo>
                  <a:lnTo>
                    <a:pt x="0" y="170687"/>
                  </a:lnTo>
                  <a:lnTo>
                    <a:pt x="6081" y="125236"/>
                  </a:lnTo>
                  <a:lnTo>
                    <a:pt x="23255" y="84440"/>
                  </a:lnTo>
                  <a:lnTo>
                    <a:pt x="49911" y="49910"/>
                  </a:lnTo>
                  <a:lnTo>
                    <a:pt x="84440" y="23255"/>
                  </a:lnTo>
                  <a:lnTo>
                    <a:pt x="125236" y="6081"/>
                  </a:lnTo>
                  <a:lnTo>
                    <a:pt x="170688" y="0"/>
                  </a:lnTo>
                  <a:lnTo>
                    <a:pt x="1293875" y="0"/>
                  </a:lnTo>
                  <a:lnTo>
                    <a:pt x="1339440" y="6081"/>
                  </a:lnTo>
                  <a:lnTo>
                    <a:pt x="1380518" y="23255"/>
                  </a:lnTo>
                  <a:lnTo>
                    <a:pt x="1415414" y="49910"/>
                  </a:lnTo>
                  <a:lnTo>
                    <a:pt x="1442437" y="84440"/>
                  </a:lnTo>
                  <a:lnTo>
                    <a:pt x="1459893" y="125236"/>
                  </a:lnTo>
                  <a:lnTo>
                    <a:pt x="1466087" y="170687"/>
                  </a:lnTo>
                  <a:lnTo>
                    <a:pt x="1466087" y="854963"/>
                  </a:lnTo>
                  <a:lnTo>
                    <a:pt x="1459893" y="900415"/>
                  </a:lnTo>
                  <a:lnTo>
                    <a:pt x="1442437" y="941211"/>
                  </a:lnTo>
                  <a:lnTo>
                    <a:pt x="1415414" y="975741"/>
                  </a:lnTo>
                  <a:lnTo>
                    <a:pt x="1380518" y="1002396"/>
                  </a:lnTo>
                  <a:lnTo>
                    <a:pt x="1339440" y="1019570"/>
                  </a:lnTo>
                  <a:lnTo>
                    <a:pt x="1293875" y="1025652"/>
                  </a:lnTo>
                  <a:close/>
                </a:path>
              </a:pathLst>
            </a:custGeom>
            <a:solidFill>
              <a:srgbClr val="003F50"/>
            </a:solidFill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583936" y="4668012"/>
              <a:ext cx="1466215" cy="1026160"/>
            </a:xfrm>
            <a:custGeom>
              <a:avLst/>
              <a:gdLst/>
              <a:ahLst/>
              <a:cxnLst/>
              <a:rect l="l" t="t" r="r" b="b"/>
              <a:pathLst>
                <a:path w="1466215" h="1026160">
                  <a:moveTo>
                    <a:pt x="0" y="170687"/>
                  </a:moveTo>
                  <a:lnTo>
                    <a:pt x="6081" y="125236"/>
                  </a:lnTo>
                  <a:lnTo>
                    <a:pt x="23255" y="84440"/>
                  </a:lnTo>
                  <a:lnTo>
                    <a:pt x="49911" y="49910"/>
                  </a:lnTo>
                  <a:lnTo>
                    <a:pt x="84440" y="23255"/>
                  </a:lnTo>
                  <a:lnTo>
                    <a:pt x="125236" y="6081"/>
                  </a:lnTo>
                  <a:lnTo>
                    <a:pt x="170688" y="0"/>
                  </a:lnTo>
                  <a:lnTo>
                    <a:pt x="1293875" y="0"/>
                  </a:lnTo>
                  <a:lnTo>
                    <a:pt x="1339440" y="6081"/>
                  </a:lnTo>
                  <a:lnTo>
                    <a:pt x="1380518" y="23255"/>
                  </a:lnTo>
                  <a:lnTo>
                    <a:pt x="1415414" y="49910"/>
                  </a:lnTo>
                  <a:lnTo>
                    <a:pt x="1442437" y="84440"/>
                  </a:lnTo>
                  <a:lnTo>
                    <a:pt x="1459893" y="125236"/>
                  </a:lnTo>
                  <a:lnTo>
                    <a:pt x="1466087" y="170687"/>
                  </a:lnTo>
                  <a:lnTo>
                    <a:pt x="1466087" y="854963"/>
                  </a:lnTo>
                  <a:lnTo>
                    <a:pt x="1459893" y="900415"/>
                  </a:lnTo>
                  <a:lnTo>
                    <a:pt x="1442437" y="941211"/>
                  </a:lnTo>
                  <a:lnTo>
                    <a:pt x="1415414" y="975741"/>
                  </a:lnTo>
                  <a:lnTo>
                    <a:pt x="1380518" y="1002396"/>
                  </a:lnTo>
                  <a:lnTo>
                    <a:pt x="1339440" y="1019570"/>
                  </a:lnTo>
                  <a:lnTo>
                    <a:pt x="1293875" y="1025652"/>
                  </a:lnTo>
                  <a:lnTo>
                    <a:pt x="170688" y="1025652"/>
                  </a:lnTo>
                  <a:lnTo>
                    <a:pt x="125236" y="1019570"/>
                  </a:lnTo>
                  <a:lnTo>
                    <a:pt x="84440" y="1002396"/>
                  </a:lnTo>
                  <a:lnTo>
                    <a:pt x="49911" y="975741"/>
                  </a:lnTo>
                  <a:lnTo>
                    <a:pt x="23255" y="941211"/>
                  </a:lnTo>
                  <a:lnTo>
                    <a:pt x="6081" y="900415"/>
                  </a:lnTo>
                  <a:lnTo>
                    <a:pt x="0" y="854963"/>
                  </a:lnTo>
                  <a:lnTo>
                    <a:pt x="0" y="170687"/>
                  </a:lnTo>
                  <a:close/>
                </a:path>
              </a:pathLst>
            </a:custGeom>
            <a:ln w="13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Montserrat" panose="00000500000000000000" pitchFamily="2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282178" y="5030184"/>
            <a:ext cx="819785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Archival</a:t>
            </a:r>
            <a:endParaRPr sz="15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3043" y="4835114"/>
            <a:ext cx="2472055" cy="6540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38430" indent="-125730">
              <a:spcBef>
                <a:spcPts val="240"/>
              </a:spcBef>
              <a:buChar char="•"/>
              <a:tabLst>
                <a:tab pos="138430" algn="l"/>
              </a:tabLst>
            </a:pP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30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sz="13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not</a:t>
            </a:r>
            <a:r>
              <a:rPr sz="13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used</a:t>
            </a:r>
            <a:r>
              <a:rPr sz="13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day-to-</a:t>
            </a:r>
            <a:r>
              <a:rPr sz="130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day</a:t>
            </a:r>
            <a:endParaRPr sz="1300" dirty="0">
              <a:latin typeface="Montserrat" panose="00000500000000000000" pitchFamily="2" charset="0"/>
              <a:cs typeface="Montserrat"/>
            </a:endParaRPr>
          </a:p>
          <a:p>
            <a:pPr marL="139065" marR="584835" indent="-127000">
              <a:lnSpc>
                <a:spcPts val="1450"/>
              </a:lnSpc>
              <a:spcBef>
                <a:spcPts val="284"/>
              </a:spcBef>
              <a:buChar char="•"/>
              <a:tabLst>
                <a:tab pos="138430" algn="l"/>
              </a:tabLst>
            </a:pP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Kept</a:t>
            </a:r>
            <a:r>
              <a:rPr sz="1300" spc="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for</a:t>
            </a:r>
            <a:r>
              <a:rPr sz="1300" spc="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analytical</a:t>
            </a:r>
            <a:r>
              <a:rPr sz="1300" spc="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spc="-3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or </a:t>
            </a:r>
            <a:r>
              <a:rPr sz="13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auditing</a:t>
            </a:r>
            <a:r>
              <a:rPr sz="1300" spc="8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3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purposes</a:t>
            </a:r>
            <a:endParaRPr sz="130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68266" y="5820156"/>
            <a:ext cx="1466215" cy="1027430"/>
          </a:xfrm>
          <a:custGeom>
            <a:avLst/>
            <a:gdLst/>
            <a:ahLst/>
            <a:cxnLst/>
            <a:rect l="l" t="t" r="r" b="b"/>
            <a:pathLst>
              <a:path w="1466215" h="1027429">
                <a:moveTo>
                  <a:pt x="1295400" y="1027175"/>
                </a:moveTo>
                <a:lnTo>
                  <a:pt x="170688" y="1027175"/>
                </a:lnTo>
                <a:lnTo>
                  <a:pt x="125236" y="1020981"/>
                </a:lnTo>
                <a:lnTo>
                  <a:pt x="84440" y="1003525"/>
                </a:lnTo>
                <a:lnTo>
                  <a:pt x="49911" y="976502"/>
                </a:lnTo>
                <a:lnTo>
                  <a:pt x="23255" y="941606"/>
                </a:lnTo>
                <a:lnTo>
                  <a:pt x="6081" y="900528"/>
                </a:lnTo>
                <a:lnTo>
                  <a:pt x="0" y="854963"/>
                </a:lnTo>
                <a:lnTo>
                  <a:pt x="0" y="170687"/>
                </a:lnTo>
                <a:lnTo>
                  <a:pt x="6081" y="125236"/>
                </a:lnTo>
                <a:lnTo>
                  <a:pt x="23255" y="84440"/>
                </a:lnTo>
                <a:lnTo>
                  <a:pt x="49911" y="49910"/>
                </a:lnTo>
                <a:lnTo>
                  <a:pt x="84440" y="23255"/>
                </a:lnTo>
                <a:lnTo>
                  <a:pt x="125236" y="6081"/>
                </a:lnTo>
                <a:lnTo>
                  <a:pt x="170688" y="0"/>
                </a:lnTo>
                <a:lnTo>
                  <a:pt x="1295400" y="0"/>
                </a:lnTo>
                <a:lnTo>
                  <a:pt x="1340851" y="6081"/>
                </a:lnTo>
                <a:lnTo>
                  <a:pt x="1381647" y="23255"/>
                </a:lnTo>
                <a:lnTo>
                  <a:pt x="1416176" y="49910"/>
                </a:lnTo>
                <a:lnTo>
                  <a:pt x="1442832" y="84440"/>
                </a:lnTo>
                <a:lnTo>
                  <a:pt x="1460006" y="125236"/>
                </a:lnTo>
                <a:lnTo>
                  <a:pt x="1466087" y="170687"/>
                </a:lnTo>
                <a:lnTo>
                  <a:pt x="1466087" y="854963"/>
                </a:lnTo>
                <a:lnTo>
                  <a:pt x="1460006" y="900528"/>
                </a:lnTo>
                <a:lnTo>
                  <a:pt x="1442832" y="941606"/>
                </a:lnTo>
                <a:lnTo>
                  <a:pt x="1416176" y="976502"/>
                </a:lnTo>
                <a:lnTo>
                  <a:pt x="1381647" y="1003525"/>
                </a:lnTo>
                <a:lnTo>
                  <a:pt x="1340851" y="1020981"/>
                </a:lnTo>
                <a:lnTo>
                  <a:pt x="1295400" y="1027175"/>
                </a:lnTo>
                <a:close/>
              </a:path>
            </a:pathLst>
          </a:custGeom>
          <a:solidFill>
            <a:srgbClr val="003F50"/>
          </a:solidFill>
        </p:spPr>
        <p:txBody>
          <a:bodyPr wrap="square" lIns="0" tIns="0" rIns="0" bIns="0" rtlCol="0"/>
          <a:lstStyle/>
          <a:p>
            <a:endParaRPr dirty="0">
              <a:latin typeface="Montserrat" panose="00000500000000000000" pitchFamily="2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03303" y="6183809"/>
            <a:ext cx="1195070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50" spc="-10" dirty="0">
                <a:solidFill>
                  <a:srgbClr val="FFFFFF"/>
                </a:solidFill>
                <a:latin typeface="Montserrat" panose="00000500000000000000" pitchFamily="2" charset="0"/>
                <a:cs typeface="Montserrat"/>
              </a:rPr>
              <a:t>Destruction</a:t>
            </a:r>
            <a:endParaRPr sz="15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91788" y="6093919"/>
            <a:ext cx="934719" cy="4432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39065" marR="5080" indent="-127000">
              <a:lnSpc>
                <a:spcPts val="1570"/>
              </a:lnSpc>
              <a:spcBef>
                <a:spcPts val="270"/>
              </a:spcBef>
              <a:buChar char="•"/>
              <a:tabLst>
                <a:tab pos="139700" algn="l"/>
              </a:tabLst>
            </a:pPr>
            <a:r>
              <a:rPr sz="14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4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400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 </a:t>
            </a:r>
            <a:r>
              <a:rPr sz="14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obsolete</a:t>
            </a:r>
            <a:endParaRPr sz="140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2574797"/>
            <a:ext cx="6205275" cy="2016761"/>
          </a:xfrm>
        </p:spPr>
        <p:txBody>
          <a:bodyPr vert="horz" lIns="0" tIns="12065" rIns="0" bIns="0" rtlCol="0" anchor="b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GB" dirty="0"/>
              <a:t>Phase</a:t>
            </a:r>
            <a:r>
              <a:rPr lang="en-GB" spc="-70" dirty="0"/>
              <a:t> </a:t>
            </a:r>
            <a:r>
              <a:rPr lang="en-GB" dirty="0"/>
              <a:t>1</a:t>
            </a:r>
            <a:r>
              <a:rPr lang="en-GB" spc="-25" dirty="0"/>
              <a:t> </a:t>
            </a:r>
            <a:r>
              <a:rPr lang="en-GB" dirty="0"/>
              <a:t>–</a:t>
            </a:r>
            <a:r>
              <a:rPr lang="en-GB" spc="-75" dirty="0"/>
              <a:t> </a:t>
            </a:r>
            <a:r>
              <a:rPr lang="en-GB" spc="-10" dirty="0"/>
              <a:t>Creation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2DF3886-2ADB-C5E5-4230-8C94538A9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7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863BD3-8DE9-7AE6-51C5-B5615DF4A4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GB" sz="280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lang="en-GB" sz="2800" b="1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80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1: Creation</a:t>
            </a: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457200" indent="-457200">
              <a:spcBef>
                <a:spcPts val="65"/>
              </a:spcBef>
              <a:buFont typeface="Arial" panose="020B0604020202020204" pitchFamily="34" charset="0"/>
              <a:buChar char="•"/>
            </a:pPr>
            <a:endParaRPr lang="en-GB" sz="280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Manual</a:t>
            </a:r>
            <a:r>
              <a:rPr lang="en-GB" sz="2000" spc="9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entry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pPr marL="576579" marR="5080" indent="-342900">
              <a:lnSpc>
                <a:spcPts val="294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External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acquisition</a:t>
            </a:r>
            <a:r>
              <a:rPr lang="en-GB" sz="2000" spc="1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(e.g.,</a:t>
            </a:r>
            <a:r>
              <a:rPr lang="en-GB" sz="200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syndicated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data) </a:t>
            </a:r>
          </a:p>
          <a:p>
            <a:pPr marL="576579" marR="5080" indent="-342900">
              <a:lnSpc>
                <a:spcPts val="294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Captured</a:t>
            </a:r>
            <a:r>
              <a:rPr lang="en-GB" sz="200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from</a:t>
            </a:r>
            <a:r>
              <a:rPr lang="en-GB" sz="2000" spc="9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lang="en-GB" sz="200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devices</a:t>
            </a:r>
            <a:endParaRPr lang="en-GB" sz="2000" dirty="0">
              <a:latin typeface="Montserrat" panose="00000500000000000000" pitchFamily="2" charset="0"/>
              <a:cs typeface="Montserrat"/>
            </a:endParaRPr>
          </a:p>
          <a:p>
            <a:endParaRPr lang="en-GB" dirty="0"/>
          </a:p>
        </p:txBody>
      </p:sp>
      <p:sp>
        <p:nvSpPr>
          <p:cNvPr id="8" name="object 8"/>
          <p:cNvSpPr txBox="1"/>
          <p:nvPr/>
        </p:nvSpPr>
        <p:spPr>
          <a:xfrm>
            <a:off x="6036038" y="1876425"/>
            <a:ext cx="38747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8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beginning</a:t>
            </a:r>
            <a:r>
              <a:rPr sz="1950" b="1" spc="8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of</a:t>
            </a:r>
            <a:r>
              <a:rPr sz="1950" b="1" spc="7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life</a:t>
            </a:r>
            <a:r>
              <a:rPr sz="1950" b="1" spc="4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for</a:t>
            </a:r>
            <a:r>
              <a:rPr sz="1950" b="1" spc="4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2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data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4315" y="2959783"/>
            <a:ext cx="6196420" cy="2101699"/>
          </a:xfrm>
        </p:spPr>
        <p:txBody>
          <a:bodyPr vert="horz" lIns="0" tIns="95885" rIns="0" bIns="0" rtlCol="0" anchor="t">
            <a:normAutofit/>
          </a:bodyPr>
          <a:lstStyle/>
          <a:p>
            <a:pPr marL="12700" marR="5080">
              <a:spcBef>
                <a:spcPts val="755"/>
              </a:spcBef>
            </a:pPr>
            <a:r>
              <a:rPr lang="en-GB" dirty="0"/>
              <a:t>Phase</a:t>
            </a:r>
            <a:r>
              <a:rPr lang="en-GB" spc="-70" dirty="0"/>
              <a:t> </a:t>
            </a:r>
            <a:r>
              <a:rPr lang="en-GB" dirty="0"/>
              <a:t>2</a:t>
            </a:r>
            <a:r>
              <a:rPr lang="en-GB" spc="-25" dirty="0"/>
              <a:t> </a:t>
            </a:r>
            <a:r>
              <a:rPr lang="en-GB" dirty="0"/>
              <a:t>–</a:t>
            </a:r>
            <a:r>
              <a:rPr lang="en-GB" spc="-75" dirty="0"/>
              <a:t> </a:t>
            </a:r>
            <a:r>
              <a:rPr lang="en-GB" spc="-10" dirty="0"/>
              <a:t>Storage </a:t>
            </a:r>
            <a:r>
              <a:rPr lang="en-GB" dirty="0"/>
              <a:t>and</a:t>
            </a:r>
            <a:r>
              <a:rPr lang="en-GB" spc="-80" dirty="0"/>
              <a:t> </a:t>
            </a:r>
            <a:r>
              <a:rPr lang="en-GB" spc="-10" dirty="0"/>
              <a:t>Backup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6A4343-332F-AED9-7945-6A2FCB323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Data</a:t>
            </a:r>
            <a:r>
              <a:rPr lang="en-GB" spc="-75" dirty="0"/>
              <a:t> </a:t>
            </a:r>
            <a:r>
              <a:rPr lang="en-GB" spc="-10" dirty="0"/>
              <a:t>lifecycle</a:t>
            </a:r>
            <a:endParaRPr lang="en-GB" dirty="0"/>
          </a:p>
        </p:txBody>
      </p:sp>
      <p:sp>
        <p:nvSpPr>
          <p:cNvPr id="5" name="object 5"/>
          <p:cNvSpPr txBox="1"/>
          <p:nvPr/>
        </p:nvSpPr>
        <p:spPr>
          <a:xfrm>
            <a:off x="6735888" y="1303077"/>
            <a:ext cx="5645674" cy="2080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5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Phase</a:t>
            </a:r>
            <a:r>
              <a:rPr sz="2650" b="1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265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2</a:t>
            </a:r>
            <a:r>
              <a:rPr lang="en-GB" sz="265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: </a:t>
            </a:r>
            <a:r>
              <a:rPr sz="265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Storage</a:t>
            </a:r>
            <a:r>
              <a:rPr sz="2650" b="1" spc="-5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2650" b="1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2650" b="1" spc="-2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2650" b="1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Backup</a:t>
            </a:r>
            <a:endParaRPr sz="2650" dirty="0">
              <a:latin typeface="Montserrat" panose="00000500000000000000" pitchFamily="2" charset="0"/>
              <a:cs typeface="Montserrat"/>
            </a:endParaRPr>
          </a:p>
          <a:p>
            <a:pPr>
              <a:spcBef>
                <a:spcPts val="65"/>
              </a:spcBef>
            </a:pPr>
            <a:endParaRPr sz="2400" dirty="0">
              <a:latin typeface="Montserrat" panose="00000500000000000000" pitchFamily="2" charset="0"/>
              <a:cs typeface="Montserrat"/>
            </a:endParaRPr>
          </a:p>
          <a:p>
            <a:pPr marL="233679"/>
            <a:endParaRPr lang="en-GB" sz="1950" dirty="0">
              <a:solidFill>
                <a:srgbClr val="003F50"/>
              </a:solidFill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buFont typeface="Arial" panose="020B0604020202020204" pitchFamily="34" charset="0"/>
              <a:buChar char="•"/>
            </a:pP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Backup</a:t>
            </a:r>
            <a:r>
              <a:rPr sz="1950" spc="10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and</a:t>
            </a:r>
            <a:r>
              <a:rPr sz="195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recovery</a:t>
            </a:r>
            <a:endParaRPr sz="1950" dirty="0">
              <a:latin typeface="Montserrat" panose="00000500000000000000" pitchFamily="2" charset="0"/>
              <a:cs typeface="Montserrat"/>
            </a:endParaRPr>
          </a:p>
          <a:p>
            <a:pPr marL="576579" indent="-342900"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Data</a:t>
            </a:r>
            <a:r>
              <a:rPr sz="1950" spc="6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is</a:t>
            </a:r>
            <a:r>
              <a:rPr sz="195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protected,</a:t>
            </a:r>
            <a:r>
              <a:rPr sz="195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with</a:t>
            </a:r>
            <a:r>
              <a:rPr sz="1950" spc="7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spc="6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appropriate</a:t>
            </a:r>
            <a:r>
              <a:rPr sz="1950" spc="12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level</a:t>
            </a:r>
            <a:r>
              <a:rPr sz="1950" spc="7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of</a:t>
            </a:r>
            <a:r>
              <a:rPr sz="1950" spc="4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security</a:t>
            </a:r>
            <a:r>
              <a:rPr sz="1950" spc="85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spc="-10" dirty="0">
                <a:solidFill>
                  <a:srgbClr val="003F50"/>
                </a:solidFill>
                <a:latin typeface="Montserrat" panose="00000500000000000000" pitchFamily="2" charset="0"/>
                <a:cs typeface="Montserrat"/>
              </a:rPr>
              <a:t>applied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2269" y="1724025"/>
            <a:ext cx="377444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Ensure</a:t>
            </a:r>
            <a:r>
              <a:rPr sz="1950" b="1" spc="10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retention</a:t>
            </a:r>
            <a:r>
              <a:rPr sz="1950" b="1" spc="8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of</a:t>
            </a:r>
            <a:r>
              <a:rPr sz="1950" b="1" spc="6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the</a:t>
            </a:r>
            <a:r>
              <a:rPr sz="1950" b="1" spc="85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 </a:t>
            </a:r>
            <a:r>
              <a:rPr sz="1950" b="1" spc="-20" dirty="0">
                <a:solidFill>
                  <a:srgbClr val="31D3AE"/>
                </a:solidFill>
                <a:latin typeface="Montserrat" panose="00000500000000000000" pitchFamily="2" charset="0"/>
                <a:cs typeface="Montserrat"/>
              </a:rPr>
              <a:t>data</a:t>
            </a:r>
            <a:endParaRPr sz="1950" dirty="0">
              <a:latin typeface="Montserrat" panose="00000500000000000000" pitchFamily="2" charset="0"/>
              <a:cs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26800" y="3299264"/>
            <a:ext cx="6205275" cy="2202153"/>
          </a:xfrm>
        </p:spPr>
        <p:txBody>
          <a:bodyPr vert="horz" lIns="0" tIns="12065" rIns="0" bIns="0" rtlCol="0" anchor="t">
            <a:normAutofit/>
          </a:bodyPr>
          <a:lstStyle/>
          <a:p>
            <a:pPr marL="12700">
              <a:spcBef>
                <a:spcPts val="95"/>
              </a:spcBef>
            </a:pPr>
            <a:r>
              <a:rPr lang="en-GB" dirty="0"/>
              <a:t>Phase</a:t>
            </a:r>
            <a:r>
              <a:rPr lang="en-GB" spc="-70" dirty="0"/>
              <a:t> </a:t>
            </a:r>
            <a:r>
              <a:rPr lang="en-GB" dirty="0"/>
              <a:t>3</a:t>
            </a:r>
            <a:r>
              <a:rPr lang="en-GB" spc="-25" dirty="0"/>
              <a:t> </a:t>
            </a:r>
            <a:r>
              <a:rPr lang="en-GB" dirty="0"/>
              <a:t>–</a:t>
            </a:r>
            <a:r>
              <a:rPr lang="en-GB" spc="-75" dirty="0"/>
              <a:t> </a:t>
            </a:r>
            <a:r>
              <a:rPr lang="en-GB" spc="-10" dirty="0"/>
              <a:t>Usage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Krana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oKrana" id="{6445C680-CEE2-46E4-B67B-52F27D5E4F2B}" vid="{340589B6-7E52-41CF-9204-94B2862D1A69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733</Words>
  <Application>Microsoft Office PowerPoint</Application>
  <PresentationFormat>Custom</PresentationFormat>
  <Paragraphs>185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Montserrat</vt:lpstr>
      <vt:lpstr>Montserrat Black</vt:lpstr>
      <vt:lpstr>NoKrana</vt:lpstr>
      <vt:lpstr>Master_Red_and_Purple</vt:lpstr>
      <vt:lpstr>Master_Yellow_and_Orange</vt:lpstr>
      <vt:lpstr>Master_Blue</vt:lpstr>
      <vt:lpstr>Master_Neutral</vt:lpstr>
      <vt:lpstr>Data Lifecycle and Data Analytics Lifecycle</vt:lpstr>
      <vt:lpstr>(1) Data Lifecycle</vt:lpstr>
      <vt:lpstr>DATA LIFECYCLE STAGES</vt:lpstr>
      <vt:lpstr>Data lifecycle</vt:lpstr>
      <vt:lpstr>Phase 1 – Creation</vt:lpstr>
      <vt:lpstr>PowerPoint Presentation</vt:lpstr>
      <vt:lpstr>Phase 2 – Storage and Backup</vt:lpstr>
      <vt:lpstr>PowerPoint Presentation</vt:lpstr>
      <vt:lpstr>Phase 3 – Usage</vt:lpstr>
      <vt:lpstr>PowerPoint Presentation</vt:lpstr>
      <vt:lpstr>Phase 4 – Archival</vt:lpstr>
      <vt:lpstr>PowerPoint Presentation</vt:lpstr>
      <vt:lpstr>Phase 5 – Destruction</vt:lpstr>
      <vt:lpstr>PowerPoint Presentation</vt:lpstr>
      <vt:lpstr>(2) Data Analytics Lifecycle</vt:lpstr>
      <vt:lpstr>LESSON AGENDA</vt:lpstr>
      <vt:lpstr>PowerPoint Presentation</vt:lpstr>
      <vt:lpstr>PowerPoint Presentation</vt:lpstr>
      <vt:lpstr>Phase 1 – Discovery</vt:lpstr>
      <vt:lpstr>PowerPoint Presentation</vt:lpstr>
      <vt:lpstr>Phase 2 – Data preparation</vt:lpstr>
      <vt:lpstr>PowerPoint Presentation</vt:lpstr>
      <vt:lpstr>PowerPoint Presentation</vt:lpstr>
      <vt:lpstr>Phase 3– Model planning</vt:lpstr>
      <vt:lpstr>PowerPoint Presentation</vt:lpstr>
      <vt:lpstr>Phase 4 – Model building</vt:lpstr>
      <vt:lpstr>PowerPoint Presentation</vt:lpstr>
      <vt:lpstr>Phase 5 – Communicate results</vt:lpstr>
      <vt:lpstr>PowerPoint Presentation</vt:lpstr>
      <vt:lpstr>Phase 6 – Operationalise</vt:lpstr>
      <vt:lpstr>PowerPoint Presentation</vt:lpstr>
      <vt:lpstr>Alternative lifecycle models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Data Lifecycle &amp; DALC</dc:title>
  <dc:creator>Sian</dc:creator>
  <cp:lastModifiedBy>Riddell, Amy</cp:lastModifiedBy>
  <cp:revision>1</cp:revision>
  <dcterms:created xsi:type="dcterms:W3CDTF">2023-08-09T15:15:48Z</dcterms:created>
  <dcterms:modified xsi:type="dcterms:W3CDTF">2023-08-09T15:39:02Z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2023-04-11T00:00:00Z</vt:filetime>
  </property>
  <property fmtid="{D5CDD505-2E9C-101B-9397-08002B2CF9AE}" pid="3" name="LastSaved">
    <vt:filetime>2023-08-09T00:00:00Z</vt:filetime>
  </property>
</Properties>
</file>