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–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April 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1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April 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2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April 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6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April 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5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April 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1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April 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April 5,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April 5,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2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April 5,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5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April 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8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April 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6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April 5,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046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00F13-D084-2B00-608E-FE4EC53F7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61" y="476432"/>
            <a:ext cx="3935939" cy="2753449"/>
          </a:xfrm>
        </p:spPr>
        <p:txBody>
          <a:bodyPr anchor="t">
            <a:normAutofit fontScale="90000"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my best fraud prediction model for quay bank</a:t>
            </a:r>
            <a:br>
              <a:rPr lang="en-GB" sz="3200" dirty="0">
                <a:solidFill>
                  <a:schemeClr val="bg1"/>
                </a:solidFill>
              </a:rPr>
            </a:br>
            <a:r>
              <a:rPr lang="en-GB" sz="3200" dirty="0">
                <a:solidFill>
                  <a:schemeClr val="bg1"/>
                </a:solidFill>
              </a:rPr>
              <a:t>customer transactions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27C2274-D7B7-CDD9-ACBC-430F4906B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01583"/>
              </p:ext>
            </p:extLst>
          </p:nvPr>
        </p:nvGraphicFramePr>
        <p:xfrm>
          <a:off x="4231344" y="328474"/>
          <a:ext cx="7810604" cy="6390147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905302">
                  <a:extLst>
                    <a:ext uri="{9D8B030D-6E8A-4147-A177-3AD203B41FA5}">
                      <a16:colId xmlns:a16="http://schemas.microsoft.com/office/drawing/2014/main" val="2014857181"/>
                    </a:ext>
                  </a:extLst>
                </a:gridCol>
                <a:gridCol w="3905302">
                  <a:extLst>
                    <a:ext uri="{9D8B030D-6E8A-4147-A177-3AD203B41FA5}">
                      <a16:colId xmlns:a16="http://schemas.microsoft.com/office/drawing/2014/main" val="2455452517"/>
                    </a:ext>
                  </a:extLst>
                </a:gridCol>
              </a:tblGrid>
              <a:tr h="41940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all" spc="6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 of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Ensemble. Random forest classifier</a:t>
                      </a: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467591"/>
                  </a:ext>
                </a:extLst>
              </a:tr>
              <a:tr h="62942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all" spc="6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Train test %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80% train, 20% test 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8765850"/>
                  </a:ext>
                </a:extLst>
              </a:tr>
              <a:tr h="419408">
                <a:tc>
                  <a:txBody>
                    <a:bodyPr/>
                    <a:lstStyle/>
                    <a:p>
                      <a:pPr algn="r"/>
                      <a:r>
                        <a:rPr kumimoji="0" lang="en-GB" sz="1800" b="0" i="0" u="none" strike="noStrike" kern="1200" cap="all" spc="6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Parameters?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 weight = balanced </a:t>
                      </a: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8038924"/>
                  </a:ext>
                </a:extLst>
              </a:tr>
              <a:tr h="419408">
                <a:tc>
                  <a:txBody>
                    <a:bodyPr/>
                    <a:lstStyle/>
                    <a:p>
                      <a:pPr algn="r"/>
                      <a:r>
                        <a:rPr kumimoji="0" lang="en-GB" sz="1800" b="0" i="0" u="none" strike="noStrike" kern="1200" cap="all" spc="6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 Selection?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None</a:t>
                      </a: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3091588"/>
                  </a:ext>
                </a:extLst>
              </a:tr>
              <a:tr h="419408">
                <a:tc>
                  <a:txBody>
                    <a:bodyPr/>
                    <a:lstStyle/>
                    <a:p>
                      <a:pPr algn="r"/>
                      <a:r>
                        <a:rPr kumimoji="0" lang="en-GB" sz="1800" b="0" i="0" u="none" strike="noStrike" kern="1200" cap="all" spc="6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Sampling methods Used?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None</a:t>
                      </a: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4524561"/>
                  </a:ext>
                </a:extLst>
              </a:tr>
              <a:tr h="419408">
                <a:tc>
                  <a:txBody>
                    <a:bodyPr/>
                    <a:lstStyle/>
                    <a:p>
                      <a:pPr algn="r"/>
                      <a:r>
                        <a:rPr kumimoji="0" lang="en-GB" sz="1800" b="0" i="0" u="none" strike="noStrike" kern="1200" cap="all" spc="6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cross validation used?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None</a:t>
                      </a: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2064431"/>
                  </a:ext>
                </a:extLst>
              </a:tr>
              <a:tr h="419408">
                <a:tc>
                  <a:txBody>
                    <a:bodyPr/>
                    <a:lstStyle/>
                    <a:p>
                      <a:pPr algn="r"/>
                      <a:r>
                        <a:rPr kumimoji="0" lang="en-GB" sz="1800" b="0" i="0" u="none" strike="noStrike" kern="1200" cap="all" spc="6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Accuracy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0.998706</a:t>
                      </a: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6293305"/>
                  </a:ext>
                </a:extLst>
              </a:tr>
              <a:tr h="419408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# </a:t>
                      </a:r>
                      <a:r>
                        <a:rPr kumimoji="0" lang="en-GB" sz="1800" b="0" i="0" u="none" strike="noStrike" kern="1200" cap="all" spc="6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false positives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 ()</a:t>
                      </a: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5307533"/>
                  </a:ext>
                </a:extLst>
              </a:tr>
              <a:tr h="41940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# </a:t>
                      </a:r>
                      <a:r>
                        <a:rPr kumimoji="0" lang="en-GB" sz="1800" b="0" i="0" u="none" strike="noStrike" kern="1200" cap="all" spc="6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false negatives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53 ()</a:t>
                      </a: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4807460"/>
                  </a:ext>
                </a:extLst>
              </a:tr>
              <a:tr h="41940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all" spc="6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Evaluation of my predictions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 </a:t>
                      </a:r>
                      <a:r>
                        <a:rPr lang="en-GB"/>
                        <a:t>missed 113 </a:t>
                      </a:r>
                      <a:r>
                        <a:rPr lang="en-GB" dirty="0"/>
                        <a:t>real life fraudulent transactions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492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42069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GradientRiseVTI</vt:lpstr>
      <vt:lpstr>my best fraud prediction model for quay bank customer transactions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model for quay bank fraud prediction</dc:title>
  <dc:creator>Davies, Sian</dc:creator>
  <cp:lastModifiedBy>Davies, Sian</cp:lastModifiedBy>
  <cp:revision>6</cp:revision>
  <dcterms:created xsi:type="dcterms:W3CDTF">2024-04-05T14:35:57Z</dcterms:created>
  <dcterms:modified xsi:type="dcterms:W3CDTF">2024-04-05T15:58:40Z</dcterms:modified>
</cp:coreProperties>
</file>