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75660-C892-416C-BE8B-A6BD14917075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C0AA-645E-4B05-8C26-B2F749F4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3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C0AA-645E-4B05-8C26-B2F749F4FF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2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2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80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7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3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3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9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4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3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0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7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1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7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5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1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575D-F067-4E07-A4D5-1029C1E3262D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5C7762-8918-4FEF-9F2D-32873AF0B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0462" y="1854557"/>
            <a:ext cx="9951076" cy="1506829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chemeClr val="tx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 Animals Game</a:t>
            </a:r>
            <a:endParaRPr lang="zh-TW" altLang="en-US" sz="6000" dirty="0">
              <a:solidFill>
                <a:schemeClr val="tx1"/>
              </a:solidFill>
              <a:latin typeface="Arial Black" panose="020B0A04020102020204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20462" y="5814690"/>
            <a:ext cx="2254828" cy="399073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        員：王翔駿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80138" y="978793"/>
            <a:ext cx="48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資策會</a:t>
            </a:r>
            <a:r>
              <a:rPr lang="en-US" altLang="zh-TW" sz="2400" dirty="0" smtClean="0"/>
              <a:t>-AI</a:t>
            </a:r>
            <a:r>
              <a:rPr lang="zh-TW" altLang="en-US" sz="2400" dirty="0" smtClean="0"/>
              <a:t>應用全端工程師養成班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23456" y="1596980"/>
            <a:ext cx="174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小專題發表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20462" y="5330536"/>
            <a:ext cx="575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指導老師：錢達智老師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許雅婷老師、黃宗民助教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898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0157" y="521079"/>
            <a:ext cx="8911687" cy="1280890"/>
          </a:xfrm>
        </p:spPr>
        <p:txBody>
          <a:bodyPr/>
          <a:lstStyle/>
          <a:p>
            <a:pPr algn="ctr"/>
            <a:r>
              <a:rPr lang="zh-TW" altLang="en-US" sz="5400" dirty="0" smtClean="0"/>
              <a:t>製作動機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9213" y="1654885"/>
            <a:ext cx="9126757" cy="46731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dirty="0" smtClean="0"/>
              <a:t>驗收前幾個禮拜的課程所學到的技術。</a:t>
            </a:r>
            <a:endParaRPr lang="en-US" altLang="zh-TW" sz="2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TW" sz="2600" dirty="0" smtClean="0"/>
          </a:p>
          <a:p>
            <a:pPr>
              <a:lnSpc>
                <a:spcPct val="150000"/>
              </a:lnSpc>
            </a:pPr>
            <a:r>
              <a:rPr lang="zh-TW" altLang="en-US" sz="2600" dirty="0" smtClean="0"/>
              <a:t>讓身心疲憊的人或是小朋友可以透過遊戲放鬆、娛樂，</a:t>
            </a:r>
            <a:endParaRPr lang="en-US" altLang="zh-TW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600" dirty="0" smtClean="0"/>
              <a:t>    而且還能聽到動物療癒的叫聲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TW" sz="2600" dirty="0" smtClean="0"/>
          </a:p>
          <a:p>
            <a:pPr>
              <a:lnSpc>
                <a:spcPct val="150000"/>
              </a:lnSpc>
            </a:pPr>
            <a:r>
              <a:rPr lang="zh-TW" altLang="en-US" sz="2600" dirty="0" smtClean="0"/>
              <a:t>加強</a:t>
            </a:r>
            <a:r>
              <a:rPr lang="zh-TW" altLang="en-US" sz="2600" dirty="0" smtClean="0"/>
              <a:t>自己的記憶能力，另外也能挑戰個人的大腦極限。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68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0157" y="49015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使用技能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1226" y="2133600"/>
            <a:ext cx="4021539" cy="43444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HTML5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CSS3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JavaScript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873" y="1966468"/>
            <a:ext cx="893156" cy="11629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43" y="3695408"/>
            <a:ext cx="974886" cy="12468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29" y="5376034"/>
            <a:ext cx="843385" cy="11279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40" y="1898235"/>
            <a:ext cx="1299456" cy="12994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182" y="3343625"/>
            <a:ext cx="1598595" cy="159859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0" y="2189462"/>
            <a:ext cx="3988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jQuery</a:t>
            </a:r>
          </a:p>
          <a:p>
            <a:pPr>
              <a:lnSpc>
                <a:spcPct val="200000"/>
              </a:lnSpc>
              <a:buClr>
                <a:schemeClr val="accent1"/>
              </a:buClr>
            </a:pPr>
            <a:endParaRPr lang="en-US" altLang="zh-TW" sz="2400" dirty="0" smtClean="0"/>
          </a:p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Bootstrap4</a:t>
            </a:r>
          </a:p>
        </p:txBody>
      </p:sp>
    </p:spTree>
    <p:extLst>
      <p:ext uri="{BB962C8B-B14F-4D97-AF65-F5344CB8AC3E}">
        <p14:creationId xmlns:p14="http://schemas.microsoft.com/office/powerpoint/2010/main" val="3261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0157" y="43092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遊戲簡介</a:t>
            </a:r>
            <a:endParaRPr lang="zh-TW" altLang="en-US" sz="5400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4" y="1434045"/>
            <a:ext cx="4408883" cy="2180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67" y="2748159"/>
            <a:ext cx="4831608" cy="2384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橢圓 11"/>
          <p:cNvSpPr/>
          <p:nvPr/>
        </p:nvSpPr>
        <p:spPr>
          <a:xfrm>
            <a:off x="1943163" y="2027990"/>
            <a:ext cx="1506829" cy="6825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481209" y="2030562"/>
            <a:ext cx="2105697" cy="3114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542793" y="1811083"/>
            <a:ext cx="240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1.</a:t>
            </a:r>
            <a:r>
              <a:rPr lang="zh-TW" altLang="en-US" sz="2000" b="1" dirty="0" smtClean="0"/>
              <a:t> 按下遊戲開始</a:t>
            </a:r>
            <a:endParaRPr lang="zh-TW" altLang="en-US" sz="2000" b="1" dirty="0"/>
          </a:p>
        </p:txBody>
      </p:sp>
      <p:sp>
        <p:nvSpPr>
          <p:cNvPr id="16" name="橢圓 15"/>
          <p:cNvSpPr/>
          <p:nvPr/>
        </p:nvSpPr>
        <p:spPr>
          <a:xfrm>
            <a:off x="7951142" y="2765785"/>
            <a:ext cx="2410497" cy="24147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>
            <a:stCxn id="16" idx="2"/>
          </p:cNvCxnSpPr>
          <p:nvPr/>
        </p:nvCxnSpPr>
        <p:spPr>
          <a:xfrm flipH="1" flipV="1">
            <a:off x="5979223" y="3973179"/>
            <a:ext cx="197191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993244" y="3784114"/>
            <a:ext cx="215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2.</a:t>
            </a:r>
            <a:r>
              <a:rPr lang="zh-TW" altLang="en-US" sz="2000" b="1" dirty="0" smtClean="0"/>
              <a:t> 點選動物圖片</a:t>
            </a:r>
            <a:endParaRPr lang="zh-TW" altLang="en-US" sz="2000" b="1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0" y="4353270"/>
            <a:ext cx="4124089" cy="2290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6" name="直線單箭頭接點 25"/>
          <p:cNvCxnSpPr/>
          <p:nvPr/>
        </p:nvCxnSpPr>
        <p:spPr>
          <a:xfrm>
            <a:off x="4154159" y="5566406"/>
            <a:ext cx="1403600" cy="2657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573646" y="5632082"/>
            <a:ext cx="3348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3.</a:t>
            </a:r>
            <a:r>
              <a:rPr lang="zh-TW" altLang="en-US" sz="2000" b="1" dirty="0" smtClean="0"/>
              <a:t> 完成所有關</a:t>
            </a:r>
            <a:r>
              <a:rPr lang="zh-TW" altLang="en-US" sz="2000" b="1" dirty="0"/>
              <a:t>卡</a:t>
            </a:r>
            <a:r>
              <a:rPr lang="zh-TW" altLang="en-US" sz="2000" b="1" dirty="0" smtClean="0"/>
              <a:t>後慶祝畫面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0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53426" y="658418"/>
            <a:ext cx="3885148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成果展示</a:t>
            </a:r>
            <a:endParaRPr lang="zh-TW" altLang="en-US" sz="5400" dirty="0"/>
          </a:p>
        </p:txBody>
      </p:sp>
      <p:pic>
        <p:nvPicPr>
          <p:cNvPr id="3" name="圖片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53" y="2316588"/>
            <a:ext cx="8319495" cy="2806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116</Words>
  <Application>Microsoft Office PowerPoint</Application>
  <PresentationFormat>寬螢幕</PresentationFormat>
  <Paragraphs>27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微軟正黑體</vt:lpstr>
      <vt:lpstr>新細明體</vt:lpstr>
      <vt:lpstr>Arial</vt:lpstr>
      <vt:lpstr>Arial Black</vt:lpstr>
      <vt:lpstr>Calibri</vt:lpstr>
      <vt:lpstr>Century Gothic</vt:lpstr>
      <vt:lpstr>Segoe UI Black</vt:lpstr>
      <vt:lpstr>Wingdings 3</vt:lpstr>
      <vt:lpstr>絲縷</vt:lpstr>
      <vt:lpstr>Memory Animals Game</vt:lpstr>
      <vt:lpstr>製作動機</vt:lpstr>
      <vt:lpstr>使用技能</vt:lpstr>
      <vt:lpstr>遊戲簡介</vt:lpstr>
      <vt:lpstr>成果展示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Animals Game</dc:title>
  <dc:creator>翔駿 王</dc:creator>
  <cp:lastModifiedBy>翔駿 王</cp:lastModifiedBy>
  <cp:revision>13</cp:revision>
  <dcterms:created xsi:type="dcterms:W3CDTF">2019-08-08T01:25:35Z</dcterms:created>
  <dcterms:modified xsi:type="dcterms:W3CDTF">2019-08-09T01:02:21Z</dcterms:modified>
</cp:coreProperties>
</file>