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75660-C892-416C-BE8B-A6BD14917075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6C0AA-645E-4B05-8C26-B2F749F4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3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C0AA-645E-4B05-8C26-B2F749F4FF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7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2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2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809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7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36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3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9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4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3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07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7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41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7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5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41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575D-F067-4E07-A4D5-1029C1E3262D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0462" y="1854557"/>
            <a:ext cx="9951076" cy="1506829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>
                <a:solidFill>
                  <a:schemeClr val="tx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 Animals Game</a:t>
            </a:r>
            <a:endParaRPr lang="zh-TW" altLang="en-US" sz="6000" dirty="0">
              <a:solidFill>
                <a:schemeClr val="tx1"/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20462" y="5980212"/>
            <a:ext cx="2653048" cy="480565"/>
          </a:xfrm>
        </p:spPr>
        <p:txBody>
          <a:bodyPr>
            <a:noAutofit/>
          </a:bodyPr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        員：王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翔駿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80138" y="978793"/>
            <a:ext cx="48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資策會</a:t>
            </a:r>
            <a:r>
              <a:rPr lang="en-US" altLang="zh-TW" sz="2400" dirty="0" smtClean="0"/>
              <a:t>-AI</a:t>
            </a:r>
            <a:r>
              <a:rPr lang="zh-TW" altLang="en-US" sz="2400" dirty="0" smtClean="0"/>
              <a:t>應用全端工程師養成班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23456" y="1596980"/>
            <a:ext cx="174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小專題發表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20462" y="5293217"/>
            <a:ext cx="676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指導老師：錢達智老師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許雅婷老師</a:t>
            </a:r>
            <a:r>
              <a:rPr lang="zh-TW" altLang="en-US" sz="2400" dirty="0"/>
              <a:t>、</a:t>
            </a:r>
            <a:r>
              <a:rPr lang="zh-TW" altLang="en-US" sz="2400" dirty="0" smtClean="0"/>
              <a:t>黃宗民助教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86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4283" y="521079"/>
            <a:ext cx="8911687" cy="1280890"/>
          </a:xfrm>
        </p:spPr>
        <p:txBody>
          <a:bodyPr/>
          <a:lstStyle/>
          <a:p>
            <a:pPr algn="ctr"/>
            <a:r>
              <a:rPr lang="zh-TW" altLang="en-US" sz="5400" dirty="0" smtClean="0"/>
              <a:t>製作動機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4283" y="1966174"/>
            <a:ext cx="9091926" cy="39065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ts val="1800"/>
              </a:spcBef>
            </a:pPr>
            <a:r>
              <a:rPr lang="zh-TW" altLang="en-US" sz="2400" dirty="0" smtClean="0"/>
              <a:t>驗收前幾個禮拜的課程所學到的技術。</a:t>
            </a:r>
            <a:endParaRPr lang="en-US" altLang="zh-TW" sz="2400" dirty="0" smtClean="0"/>
          </a:p>
          <a:p>
            <a:pPr>
              <a:lnSpc>
                <a:spcPct val="200000"/>
              </a:lnSpc>
              <a:spcBef>
                <a:spcPts val="1800"/>
              </a:spcBef>
            </a:pPr>
            <a:r>
              <a:rPr lang="zh-TW" altLang="en-US" sz="2400" dirty="0" smtClean="0"/>
              <a:t>讓身心疲憊的人或是小朋友在家就</a:t>
            </a:r>
            <a:r>
              <a:rPr lang="zh-TW" altLang="en-US" sz="2400" dirty="0" smtClean="0"/>
              <a:t>可以</a:t>
            </a:r>
            <a:endParaRPr lang="en-US" altLang="zh-TW" sz="2400" dirty="0" smtClean="0"/>
          </a:p>
          <a:p>
            <a:pPr marL="36000" indent="0">
              <a:lnSpc>
                <a:spcPct val="200000"/>
              </a:lnSpc>
              <a:spcBef>
                <a:spcPts val="1800"/>
              </a:spcBef>
              <a:buNone/>
            </a:pPr>
            <a:r>
              <a:rPr lang="zh-TW" altLang="en-US" sz="2400" dirty="0" smtClean="0"/>
              <a:t>    玩遊戲放鬆並且聽到</a:t>
            </a:r>
            <a:r>
              <a:rPr lang="zh-TW" altLang="en-US" sz="2400" dirty="0" smtClean="0"/>
              <a:t>動物療癒的叫聲。</a:t>
            </a:r>
            <a:endParaRPr lang="en-US" altLang="zh-TW" sz="2400" dirty="0" smtClean="0"/>
          </a:p>
          <a:p>
            <a:pPr>
              <a:lnSpc>
                <a:spcPct val="200000"/>
              </a:lnSpc>
              <a:spcBef>
                <a:spcPts val="1800"/>
              </a:spcBef>
            </a:pPr>
            <a:r>
              <a:rPr lang="zh-TW" altLang="en-US" sz="2400" dirty="0" smtClean="0"/>
              <a:t>覺得自己記憶</a:t>
            </a:r>
            <a:r>
              <a:rPr lang="zh-TW" altLang="en-US" sz="2400" dirty="0"/>
              <a:t>能力不夠可以用來</a:t>
            </a:r>
            <a:r>
              <a:rPr lang="zh-TW" altLang="en-US" sz="2400" dirty="0" smtClean="0"/>
              <a:t>加強，或者</a:t>
            </a:r>
            <a:r>
              <a:rPr lang="zh-TW" altLang="en-US" sz="2400" dirty="0" smtClean="0"/>
              <a:t>想挑戰大腦極限的人也非常適合。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8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2811" y="49015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使用技能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1227" y="2133600"/>
            <a:ext cx="3425222" cy="31672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solidFill>
                  <a:schemeClr val="tx1"/>
                </a:solidFill>
              </a:rPr>
              <a:t>HTML5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solidFill>
                  <a:schemeClr val="tx1"/>
                </a:solidFill>
              </a:rPr>
              <a:t>CSS3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solidFill>
                  <a:schemeClr val="tx1"/>
                </a:solidFill>
              </a:rPr>
              <a:t>JavaScript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32" y="2263232"/>
            <a:ext cx="614317" cy="7999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15" y="3323562"/>
            <a:ext cx="615600" cy="7873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14" y="4355237"/>
            <a:ext cx="594796" cy="7955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820" y="2315881"/>
            <a:ext cx="799200" cy="799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76" y="3296357"/>
            <a:ext cx="1146128" cy="114612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46678" y="2133600"/>
            <a:ext cx="302749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3400" dirty="0" smtClean="0"/>
              <a:t>jQuery</a:t>
            </a:r>
          </a:p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3400" dirty="0" smtClean="0"/>
              <a:t>Bootstrap4</a:t>
            </a:r>
          </a:p>
        </p:txBody>
      </p:sp>
    </p:spTree>
    <p:extLst>
      <p:ext uri="{BB962C8B-B14F-4D97-AF65-F5344CB8AC3E}">
        <p14:creationId xmlns:p14="http://schemas.microsoft.com/office/powerpoint/2010/main" val="3261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60995" y="4919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遊戲</a:t>
            </a:r>
            <a:r>
              <a:rPr lang="zh-TW" altLang="en-US" sz="5400" dirty="0"/>
              <a:t>畫面</a:t>
            </a:r>
            <a:endParaRPr lang="zh-TW" altLang="en-US" sz="5400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9" y="1451020"/>
            <a:ext cx="4408883" cy="2180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8" y="2685682"/>
            <a:ext cx="4831608" cy="2384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橢圓 11"/>
          <p:cNvSpPr/>
          <p:nvPr/>
        </p:nvSpPr>
        <p:spPr>
          <a:xfrm>
            <a:off x="1860995" y="2027990"/>
            <a:ext cx="1506829" cy="6825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367824" y="2027990"/>
            <a:ext cx="2105697" cy="3114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73521" y="1822342"/>
            <a:ext cx="240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1.</a:t>
            </a:r>
            <a:r>
              <a:rPr lang="zh-TW" altLang="en-US" sz="2000" b="1" dirty="0" smtClean="0"/>
              <a:t> 按下遊戲開始</a:t>
            </a:r>
            <a:endParaRPr lang="zh-TW" altLang="en-US" sz="2000" b="1" dirty="0"/>
          </a:p>
        </p:txBody>
      </p:sp>
      <p:sp>
        <p:nvSpPr>
          <p:cNvPr id="16" name="橢圓 15"/>
          <p:cNvSpPr/>
          <p:nvPr/>
        </p:nvSpPr>
        <p:spPr>
          <a:xfrm>
            <a:off x="8193423" y="2721116"/>
            <a:ext cx="2410497" cy="24147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>
            <a:stCxn id="16" idx="2"/>
            <a:endCxn id="20" idx="3"/>
          </p:cNvCxnSpPr>
          <p:nvPr/>
        </p:nvCxnSpPr>
        <p:spPr>
          <a:xfrm flipH="1">
            <a:off x="6220735" y="3928511"/>
            <a:ext cx="1972688" cy="131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410288" y="3859519"/>
            <a:ext cx="281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2.</a:t>
            </a:r>
            <a:r>
              <a:rPr lang="zh-TW" altLang="en-US" sz="2000" b="1" dirty="0" smtClean="0"/>
              <a:t> 點選動物</a:t>
            </a:r>
            <a:r>
              <a:rPr lang="zh-TW" altLang="en-US" sz="2000" b="1" dirty="0" smtClean="0"/>
              <a:t>圖片來回答</a:t>
            </a:r>
            <a:endParaRPr lang="zh-TW" altLang="en-US" sz="2000" b="1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38" y="4366073"/>
            <a:ext cx="4252183" cy="2361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6" name="直線單箭頭接點 25"/>
          <p:cNvCxnSpPr/>
          <p:nvPr/>
        </p:nvCxnSpPr>
        <p:spPr>
          <a:xfrm>
            <a:off x="4113712" y="5683228"/>
            <a:ext cx="1403600" cy="2657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473520" y="5748904"/>
            <a:ext cx="3348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3.</a:t>
            </a:r>
            <a:r>
              <a:rPr lang="zh-TW" altLang="en-US" sz="2000" b="1" dirty="0" smtClean="0"/>
              <a:t> 完成所有關卡後慶祝畫面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0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53426" y="573389"/>
            <a:ext cx="3885148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>
                <a:solidFill>
                  <a:schemeClr val="tx1"/>
                </a:solidFill>
              </a:rPr>
              <a:t>遊戲試玩</a:t>
            </a:r>
            <a:endParaRPr lang="zh-TW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120</Words>
  <Application>Microsoft Office PowerPoint</Application>
  <PresentationFormat>寬螢幕</PresentationFormat>
  <Paragraphs>22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微軟正黑體</vt:lpstr>
      <vt:lpstr>新細明體</vt:lpstr>
      <vt:lpstr>Arial</vt:lpstr>
      <vt:lpstr>Arial Black</vt:lpstr>
      <vt:lpstr>Calibri</vt:lpstr>
      <vt:lpstr>Century Gothic</vt:lpstr>
      <vt:lpstr>Segoe UI Black</vt:lpstr>
      <vt:lpstr>Wingdings 3</vt:lpstr>
      <vt:lpstr>絲縷</vt:lpstr>
      <vt:lpstr>Memory Animals Game</vt:lpstr>
      <vt:lpstr>製作動機</vt:lpstr>
      <vt:lpstr>使用技能</vt:lpstr>
      <vt:lpstr>遊戲畫面</vt:lpstr>
      <vt:lpstr>遊戲試玩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Animals Game</dc:title>
  <dc:creator>翔駿 王</dc:creator>
  <cp:lastModifiedBy>翔駿 王</cp:lastModifiedBy>
  <cp:revision>24</cp:revision>
  <dcterms:created xsi:type="dcterms:W3CDTF">2019-08-08T01:25:35Z</dcterms:created>
  <dcterms:modified xsi:type="dcterms:W3CDTF">2019-08-08T07:11:11Z</dcterms:modified>
</cp:coreProperties>
</file>