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19.05.2021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19.05.2021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Übung cellular automata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Simon Gisler, Woche 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DFA7B-D746-4FEC-9AB3-5DA7E04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Wolfram 1d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BED9523-56C3-499F-9D44-3B1422A2C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385490"/>
            <a:ext cx="2610214" cy="258163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08BB0-86C8-48C6-8F9E-A1F8762D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19.05.2021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3F9132D-20DF-4135-BF3D-233B77F55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0" y="2385490"/>
            <a:ext cx="2619741" cy="26006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9A69403-02B2-4C6B-BCE3-A678087A7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806" y="2385490"/>
            <a:ext cx="2600688" cy="26292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4ACC229-F911-48BF-95DA-2A2D91B00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62" y="2395016"/>
            <a:ext cx="2600688" cy="258163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3F8FDDBB-846E-4144-AF35-5FC7DE27F4D0}"/>
              </a:ext>
            </a:extLst>
          </p:cNvPr>
          <p:cNvSpPr txBox="1"/>
          <p:nvPr/>
        </p:nvSpPr>
        <p:spPr>
          <a:xfrm>
            <a:off x="581192" y="4986178"/>
            <a:ext cx="260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10111100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4F4BA86-7BC2-43AE-8383-428221C9FB28}"/>
              </a:ext>
            </a:extLst>
          </p:cNvPr>
          <p:cNvSpPr txBox="1"/>
          <p:nvPr/>
        </p:nvSpPr>
        <p:spPr>
          <a:xfrm>
            <a:off x="3403262" y="4967125"/>
            <a:ext cx="260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10001100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3282EC-2E61-467D-B5D1-4D73750F54E7}"/>
              </a:ext>
            </a:extLst>
          </p:cNvPr>
          <p:cNvSpPr txBox="1"/>
          <p:nvPr/>
        </p:nvSpPr>
        <p:spPr>
          <a:xfrm>
            <a:off x="6225332" y="4986178"/>
            <a:ext cx="260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1001110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9929AFA-196B-448B-8216-C511D23D5A29}"/>
              </a:ext>
            </a:extLst>
          </p:cNvPr>
          <p:cNvSpPr txBox="1"/>
          <p:nvPr/>
        </p:nvSpPr>
        <p:spPr>
          <a:xfrm>
            <a:off x="9010120" y="4967125"/>
            <a:ext cx="260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10011110</a:t>
            </a:r>
          </a:p>
        </p:txBody>
      </p:sp>
    </p:spTree>
    <p:extLst>
      <p:ext uri="{BB962C8B-B14F-4D97-AF65-F5344CB8AC3E}">
        <p14:creationId xmlns:p14="http://schemas.microsoft.com/office/powerpoint/2010/main" val="215401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7E421-1011-4361-8B8D-E9B3E089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Game </a:t>
            </a:r>
            <a:r>
              <a:rPr lang="de-CH" dirty="0" err="1"/>
              <a:t>of</a:t>
            </a:r>
            <a:r>
              <a:rPr lang="de-CH" dirty="0"/>
              <a:t> Life - Fails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37E77C-66B9-431E-A279-608512C2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19.05.2021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AB2FF90-02DF-47BC-8285-F11CC4B1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77" y="2104911"/>
            <a:ext cx="3768246" cy="314336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3EB5B5-2F3A-44FE-82D5-88B7284B7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202" y="2104912"/>
            <a:ext cx="3505325" cy="31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EF850-09EE-4936-B057-20AE4746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Game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life</a:t>
            </a:r>
            <a:r>
              <a:rPr lang="de-CH" dirty="0"/>
              <a:t> – </a:t>
            </a:r>
            <a:r>
              <a:rPr lang="de-CH" dirty="0" err="1"/>
              <a:t>Win</a:t>
            </a:r>
            <a:r>
              <a:rPr lang="de-CH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9E6FF-A1A4-462C-9A8D-0BBF3366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19.05.2021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E967D8-199A-4660-86E0-1140D0BCF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53" y="2137366"/>
            <a:ext cx="4320816" cy="368441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F894148-2BFA-43D7-856A-F4EAA18D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2096624"/>
            <a:ext cx="3972403" cy="37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183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{78DD6111-BB49-4558-99F2-AA798C76B7B6}tf33552983_win32</Template>
  <TotalTime>0</TotalTime>
  <Words>28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Demi</vt:lpstr>
      <vt:lpstr>Wingdings 2</vt:lpstr>
      <vt:lpstr>DividendVTI</vt:lpstr>
      <vt:lpstr>Übung cellular automata</vt:lpstr>
      <vt:lpstr>Wolfram 1d</vt:lpstr>
      <vt:lpstr>Game of Life - Fails</vt:lpstr>
      <vt:lpstr>Game of life – Win!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cellular automata</dc:title>
  <dc:creator>Gisler Simon I.BSCI_DI.2001</dc:creator>
  <cp:lastModifiedBy>Gisler Simon I.BSCI_DI.2001</cp:lastModifiedBy>
  <cp:revision>2</cp:revision>
  <dcterms:created xsi:type="dcterms:W3CDTF">2021-05-19T06:00:14Z</dcterms:created>
  <dcterms:modified xsi:type="dcterms:W3CDTF">2021-05-19T06:17:25Z</dcterms:modified>
</cp:coreProperties>
</file>