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hnitt ohne Titel" id="{AF355CC5-AB64-4169-8DA1-FC9CF5355981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5" d="100"/>
          <a:sy n="45" d="100"/>
        </p:scale>
        <p:origin x="776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15513-2512-4F96-B1D3-3863FEAE4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390C70-ECD2-4E78-9F41-0150A5034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4CD7F2-4EB1-4646-8C6C-AAA660E17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C4D7-6251-44AC-8ED4-3A3F98FF5336}" type="datetimeFigureOut">
              <a:rPr lang="de-CH" smtClean="0"/>
              <a:t>26.05.2021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33D29A-1F25-466A-B53B-7523E61C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E8D5A5-DEAA-43D1-B5A2-AABF0567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A4BB-CF59-46EB-B870-E90650260E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587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1AA30-061C-4FBB-BADC-8B1C4ADB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B08E87-4F67-4628-85D4-1ED3C6934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C5991A-1E9A-45E1-A1AD-0AE3AC0B7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C4D7-6251-44AC-8ED4-3A3F98FF5336}" type="datetimeFigureOut">
              <a:rPr lang="de-CH" smtClean="0"/>
              <a:t>26.05.2021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32CE24-BCDE-4DC9-B3F8-606E7C8A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EB5AA-8E18-48FC-B7AF-97181230C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A4BB-CF59-46EB-B870-E90650260E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289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B7B35BE-78B4-4307-85EC-F55D91FC6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F05EC1-DB6B-49D0-AD7B-91665B004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05D7BE-58BC-4718-99F2-A94B7AAB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C4D7-6251-44AC-8ED4-3A3F98FF5336}" type="datetimeFigureOut">
              <a:rPr lang="de-CH" smtClean="0"/>
              <a:t>26.05.2021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A768C4-678C-4D85-A80C-EF5CAD975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55C02B-4992-4802-9097-652F84B5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A4BB-CF59-46EB-B870-E90650260E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734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9D941-148E-4441-B4A3-3DD8C156A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C596CA-09C8-436C-90F8-780EA4E5B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27463B-7536-4880-857F-74A36039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C4D7-6251-44AC-8ED4-3A3F98FF5336}" type="datetimeFigureOut">
              <a:rPr lang="de-CH" smtClean="0"/>
              <a:t>26.05.2021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592C57-1245-4557-83EA-0222D408C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19B792-C855-474B-AE28-3DADA30C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A4BB-CF59-46EB-B870-E90650260E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512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8A8BD-DA6E-416B-A481-9EC99DB19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8E0947-5F8E-42F7-ACD0-63400B715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13E44E-B289-41D5-B171-DB973E353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C4D7-6251-44AC-8ED4-3A3F98FF5336}" type="datetimeFigureOut">
              <a:rPr lang="de-CH" smtClean="0"/>
              <a:t>26.05.2021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F32A1A-5CFB-4CE2-927B-C929E2132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257D03-002A-4350-BC40-077B2076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A4BB-CF59-46EB-B870-E90650260E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714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BEC2CE-F9DC-4516-8A21-9D18C817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7978E4-4E51-4844-BD63-C3038B042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65CBFB-6B6C-4F31-B78D-D138A6D99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25F908-B1CD-4846-841C-D0E176E4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C4D7-6251-44AC-8ED4-3A3F98FF5336}" type="datetimeFigureOut">
              <a:rPr lang="de-CH" smtClean="0"/>
              <a:t>26.05.2021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89B1D6-684A-4614-B164-9A2BBDCCC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1A725E-938A-44E3-B0EA-6567910D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A4BB-CF59-46EB-B870-E90650260E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205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775DA-56CC-4B39-8C6B-715B27943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627D68-67BA-4A1E-968B-0A74A3835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4BBD38-21B0-45B8-8E42-D4D710D19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BF27CFC-612D-42B6-8B58-6C85A4F3F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588FB6-65D9-4E83-A73D-C13AD7D16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D81024-202E-4F71-8C3A-A3762F581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C4D7-6251-44AC-8ED4-3A3F98FF5336}" type="datetimeFigureOut">
              <a:rPr lang="de-CH" smtClean="0"/>
              <a:t>26.05.2021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22766C3-5635-48A9-8861-7EC578ED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3C39F2-6D9B-42B3-A07A-4C581CAA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A4BB-CF59-46EB-B870-E90650260E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859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76E6B-815A-4641-9140-9CF1BAC9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3107BBB-2AF8-4172-90BB-4365B09BE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C4D7-6251-44AC-8ED4-3A3F98FF5336}" type="datetimeFigureOut">
              <a:rPr lang="de-CH" smtClean="0"/>
              <a:t>26.05.2021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B9E94F-11BE-4676-B899-3EFBDF9B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A993AF-AEE1-44E2-A9B4-F24B0CA0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A4BB-CF59-46EB-B870-E90650260E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45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787F51F-516E-417F-A58C-B71F2374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C4D7-6251-44AC-8ED4-3A3F98FF5336}" type="datetimeFigureOut">
              <a:rPr lang="de-CH" smtClean="0"/>
              <a:t>26.05.2021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0DAED7-344D-4487-B12A-B306473E1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AC3484-50EB-4E39-884B-F5B65837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A4BB-CF59-46EB-B870-E90650260E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827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BCEBF-C228-4F81-A582-31B5C4B3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C1EF6C-352F-443C-A8D5-509D02BA1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89F140-EB79-4987-A760-D960AD014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A04C48-E89A-4BB7-8B44-790A2DDCC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C4D7-6251-44AC-8ED4-3A3F98FF5336}" type="datetimeFigureOut">
              <a:rPr lang="de-CH" smtClean="0"/>
              <a:t>26.05.2021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3811AE-55DC-4E12-9A83-FFC93CE3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8017CA-91D0-4164-8DCD-9B1B494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A4BB-CF59-46EB-B870-E90650260E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038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00492-D95D-4E64-A2C4-2C758284D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54DF03A-E9AC-4504-A83D-ECD13A1A4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C5D121-512C-4371-BDD7-5F3278AEE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B31AC1-5F96-49E9-B2C7-5FBE1677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C4D7-6251-44AC-8ED4-3A3F98FF5336}" type="datetimeFigureOut">
              <a:rPr lang="de-CH" smtClean="0"/>
              <a:t>26.05.2021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C2225B-546F-47C4-9A51-32C0B8B3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7F8FA7-F355-47E5-95DF-EFCE93C1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A4BB-CF59-46EB-B870-E90650260E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50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9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0FD3F4-AFCB-4186-91C2-0EBDBE206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2B09B-5CA4-4E12-84FA-53E545B97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4B0686-B228-464E-AA59-EF1CCF1AF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6C4D7-6251-44AC-8ED4-3A3F98FF5336}" type="datetimeFigureOut">
              <a:rPr lang="de-CH" smtClean="0"/>
              <a:t>26.05.2021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50B4E7-B0E7-4F00-83FF-0A70B1384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85943A-1F31-4BBF-ADB4-77FE8A7D6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3A4BB-CF59-46EB-B870-E90650260E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570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0A5363-A5C6-440B-9C48-E416234317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Perlin</a:t>
            </a:r>
            <a:r>
              <a:rPr lang="de-CH" dirty="0"/>
              <a:t> Noise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CFA6CA-AAF7-4335-ABD7-52EBF3818A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/>
              <a:t>Woche 5, </a:t>
            </a:r>
            <a:r>
              <a:rPr lang="de-CH" dirty="0"/>
              <a:t>Simon Gisler</a:t>
            </a:r>
          </a:p>
        </p:txBody>
      </p:sp>
    </p:spTree>
    <p:extLst>
      <p:ext uri="{BB962C8B-B14F-4D97-AF65-F5344CB8AC3E}">
        <p14:creationId xmlns:p14="http://schemas.microsoft.com/office/powerpoint/2010/main" val="399888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04CD0B-4862-48EE-9FFE-2C1D4A7DE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Fails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71BDA4A-2530-4E08-BAE2-C4A853CFFD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"/>
          <a:stretch/>
        </p:blipFill>
        <p:spPr>
          <a:xfrm>
            <a:off x="5886450" y="406695"/>
            <a:ext cx="6012270" cy="302230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DD4A62F-539A-4578-B66C-74A2ECE63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93" y="3429000"/>
            <a:ext cx="6121045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4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BAB2C-F006-482B-BAFC-002C71C1B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Win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0204B5-BF49-4987-92C6-ABBAFDA28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5"/>
          <a:stretch/>
        </p:blipFill>
        <p:spPr>
          <a:xfrm>
            <a:off x="1409092" y="1690688"/>
            <a:ext cx="8716591" cy="422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0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6E3CD-118A-4D86-976D-13B61780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Experimente - </a:t>
            </a:r>
            <a:r>
              <a:rPr lang="de-CH" dirty="0" err="1"/>
              <a:t>Persistence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5AC514E-4D98-4E73-9A9C-49AA48361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30" y="1306513"/>
            <a:ext cx="5018808" cy="2506662"/>
          </a:xfrm>
          <a:prstGeom prst="rect">
            <a:avLst/>
          </a:prstGeom>
        </p:spPr>
      </p:pic>
      <p:pic>
        <p:nvPicPr>
          <p:cNvPr id="7" name="Grafik 6" descr="Ein Bild, das Text, fliegend, verschieden enthält.&#10;&#10;Automatisch generierte Beschreibung">
            <a:extLst>
              <a:ext uri="{FF2B5EF4-FFF2-40B4-BE49-F238E27FC236}">
                <a16:creationId xmlns:a16="http://schemas.microsoft.com/office/drawing/2014/main" id="{2A81CA38-FA62-4C18-AEE5-379FAAB201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"/>
          <a:stretch/>
        </p:blipFill>
        <p:spPr>
          <a:xfrm>
            <a:off x="6848475" y="3986213"/>
            <a:ext cx="4960988" cy="250666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18B4E33-2F4B-4986-B1E1-A4AD5EA2AE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3"/>
          <a:stretch/>
        </p:blipFill>
        <p:spPr>
          <a:xfrm>
            <a:off x="6719888" y="800466"/>
            <a:ext cx="5224462" cy="262853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719F213-B9DB-4D58-9A58-1ED00C43EC1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b="5251"/>
          <a:stretch/>
        </p:blipFill>
        <p:spPr>
          <a:xfrm>
            <a:off x="942974" y="3796141"/>
            <a:ext cx="5186363" cy="2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5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B03ED2-C0BD-480B-A828-ACAAE21C5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Experimente – Anzahl Levels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B6CD116-F3E0-4015-BA81-BFD81BC6CB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" t="1433" r="813"/>
          <a:stretch/>
        </p:blipFill>
        <p:spPr>
          <a:xfrm>
            <a:off x="838201" y="1428750"/>
            <a:ext cx="4859226" cy="2428875"/>
          </a:xfrm>
          <a:prstGeom prst="rect">
            <a:avLst/>
          </a:prstGeom>
        </p:spPr>
      </p:pic>
      <p:pic>
        <p:nvPicPr>
          <p:cNvPr id="7" name="Grafik 6" descr="Ein Bild, das Herde enthält.&#10;&#10;Automatisch generierte Beschreibung">
            <a:extLst>
              <a:ext uri="{FF2B5EF4-FFF2-40B4-BE49-F238E27FC236}">
                <a16:creationId xmlns:a16="http://schemas.microsoft.com/office/drawing/2014/main" id="{29789C21-FA9E-4D70-99FB-9EB134BCFC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" t="1662" r="1257" b="1369"/>
          <a:stretch/>
        </p:blipFill>
        <p:spPr>
          <a:xfrm>
            <a:off x="6618363" y="1428750"/>
            <a:ext cx="5311700" cy="262413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90B97B2-BE4B-4924-86A6-707E67A8BA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0" b="3188"/>
          <a:stretch/>
        </p:blipFill>
        <p:spPr>
          <a:xfrm>
            <a:off x="1401511" y="4259137"/>
            <a:ext cx="9657014" cy="472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9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A3AD4C-B5CB-4E30-AF37-962862108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Experimente – </a:t>
            </a:r>
            <a:r>
              <a:rPr lang="de-CH" dirty="0" err="1"/>
              <a:t>Fractal</a:t>
            </a:r>
            <a:r>
              <a:rPr lang="de-CH" dirty="0"/>
              <a:t> Count</a:t>
            </a:r>
          </a:p>
        </p:txBody>
      </p:sp>
      <p:pic>
        <p:nvPicPr>
          <p:cNvPr id="5" name="Grafik 4" descr="Ein Bild, das Boot, verschieden enthält.&#10;&#10;Automatisch generierte Beschreibung">
            <a:extLst>
              <a:ext uri="{FF2B5EF4-FFF2-40B4-BE49-F238E27FC236}">
                <a16:creationId xmlns:a16="http://schemas.microsoft.com/office/drawing/2014/main" id="{CB6E4673-FF98-4292-BB9B-65F5D6C1BE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6"/>
          <a:stretch/>
        </p:blipFill>
        <p:spPr>
          <a:xfrm>
            <a:off x="342650" y="1885950"/>
            <a:ext cx="5358063" cy="2628146"/>
          </a:xfrm>
          <a:prstGeom prst="rect">
            <a:avLst/>
          </a:prstGeom>
        </p:spPr>
      </p:pic>
      <p:pic>
        <p:nvPicPr>
          <p:cNvPr id="7" name="Grafik 6" descr="Ein Bild, das Boot, Gruppe, Silhouette, mehrere enthält.&#10;&#10;Automatisch generierte Beschreibung">
            <a:extLst>
              <a:ext uri="{FF2B5EF4-FFF2-40B4-BE49-F238E27FC236}">
                <a16:creationId xmlns:a16="http://schemas.microsoft.com/office/drawing/2014/main" id="{7722F340-ADFD-4718-8162-BB2961D8A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25" y="1690688"/>
            <a:ext cx="60198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1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Perlin Noise</vt:lpstr>
      <vt:lpstr>Fails</vt:lpstr>
      <vt:lpstr>Win</vt:lpstr>
      <vt:lpstr>Experimente - Persistence</vt:lpstr>
      <vt:lpstr>Experimente – Anzahl Levels</vt:lpstr>
      <vt:lpstr>Experimente – Fractal Count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Perlin Noise</dc:title>
  <dc:creator>Gisler Simon I.BSCI_DI.2001</dc:creator>
  <cp:lastModifiedBy>Gisler Simon I.BSCI_DI.2001</cp:lastModifiedBy>
  <cp:revision>3</cp:revision>
  <dcterms:created xsi:type="dcterms:W3CDTF">2021-05-26T06:44:42Z</dcterms:created>
  <dcterms:modified xsi:type="dcterms:W3CDTF">2021-05-26T06:56:10Z</dcterms:modified>
</cp:coreProperties>
</file>