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CEF84-6FB7-4039-A1EE-F196311A5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07AE41-F71F-4334-B7C5-D111B0D6A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57A7C0-8B8E-42E0-B145-3596F29A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564-5168-44AA-9EAD-1B0AC05D3256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6DBE7-4668-4CFA-BF3F-7598446B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C46870-C427-451F-9C64-44EA074C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DD1-F55D-4094-947D-A270FC63F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189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7D2B8-52DB-4B67-A26F-8ED1DEE3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D9F624-C379-4775-8337-6EC02F74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97A18-A844-4487-AF5E-651C2ED2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564-5168-44AA-9EAD-1B0AC05D3256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BEECD-E679-47EE-A934-FC256AC9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A6FF2-F595-43A2-A150-B8E6B61D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DD1-F55D-4094-947D-A270FC63F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830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5F5CC4-4A09-4C4E-BFDC-F7E8ECCE7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D514CE-23F6-4E91-A224-190419D62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0BB97-A5E9-412C-B856-07FDA37B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564-5168-44AA-9EAD-1B0AC05D3256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57CDB-E378-441D-97B1-E8441999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0059B-C2B1-4BA7-88E3-D9CFA805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DD1-F55D-4094-947D-A270FC63F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958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C22F7-D940-4AE5-B5D4-26E8AF2B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4678C-1D21-4A9A-B9AB-2E183594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06EFB-3FFB-46ED-B4DF-80C93452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564-5168-44AA-9EAD-1B0AC05D3256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4B7DAF-E53E-4D16-AC7B-AE965661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4AFF4-A494-4954-A496-56A8D7E0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DD1-F55D-4094-947D-A270FC63F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367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C1B56-E326-4D9C-8F1D-A6C2DECD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D79068-CCA3-4348-9EF1-3D00DB0AA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A810A-1A10-4210-8E25-A1D0E6F2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564-5168-44AA-9EAD-1B0AC05D3256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DCEE65-2D9E-4264-A986-38B9624E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EE4A71-15D2-405B-8809-DCF5245F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DD1-F55D-4094-947D-A270FC63F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540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CD978-0B75-467B-A3DC-5A185C9F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89943-A50E-48B4-A878-A60C7645A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6A4B4F-7EEA-4CEA-98BD-ABECA405D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74424C-1A38-4876-A4EE-E792A0C3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564-5168-44AA-9EAD-1B0AC05D3256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92C5BA-AA05-4977-AE9A-5CF0226E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CA05BE-52BF-415D-92B9-A7A890B4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DD1-F55D-4094-947D-A270FC63F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33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E22FA-5192-44A9-864C-13B1E4D3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C7B265-487A-4CEC-972B-D0D72323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64FDF2-3E8E-4A93-BEF7-2771D821A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0C682E-883B-412D-8D4E-DDD7867B8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C4EF54-8B38-40CA-89BE-5CEBE5117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A8DD29-DD66-4ABD-8677-B3DA1007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564-5168-44AA-9EAD-1B0AC05D3256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885D86-DA2A-4C34-9883-DE683AF3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B19943-0E1C-4D74-BE57-EAAB42FC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DD1-F55D-4094-947D-A270FC63F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9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7BDB1-B5C7-4C00-96DE-0118DA71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BC2F3C-F5D8-44F5-B2E0-00498E72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564-5168-44AA-9EAD-1B0AC05D3256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934635-F9B6-4CF5-A3DB-B83496FB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75AECA-F3D8-4993-9D1B-105D2E69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DD1-F55D-4094-947D-A270FC63F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04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346080-4973-42B9-B08B-DD968208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564-5168-44AA-9EAD-1B0AC05D3256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6AC014-2D1F-4289-8418-62F0856B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18D216-6BD0-44FE-AC5E-5E5A15E6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DD1-F55D-4094-947D-A270FC63F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643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65539-C8CA-446D-8C55-6C4939F7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E3018-C5B4-4199-91B5-E2E1F64E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3E7B2E-E070-41A7-AD4F-2073AC83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D2A15-C707-42F8-8685-EED4FF80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564-5168-44AA-9EAD-1B0AC05D3256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E7CEDD-72AA-49AA-A6F5-E5F23FB2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7B290B-54E9-4864-A884-DA885D7A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DD1-F55D-4094-947D-A270FC63F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845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35F7E-BE6A-40AE-8BB9-4B530EFB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EE25DD-0CAB-484D-A22F-CBBAFF460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73A6B7-767A-49EF-9CF1-0A1FE4232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DF29D4-3B88-4AD4-BA40-CE07F6B1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564-5168-44AA-9EAD-1B0AC05D3256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5230CD-501D-4C50-A0DF-36857F0A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E1A958-0DE0-47CE-9915-515B7914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DD1-F55D-4094-947D-A270FC63F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93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57F18B-A74B-4662-AB35-207A1326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4AB739-71E3-4E50-A802-944A39CE7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8E86F-F814-465B-8A2A-DE464FAD5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E3564-5168-44AA-9EAD-1B0AC05D3256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19AB1-21E2-499F-B583-33F8B1A74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36EA4-C265-4A61-BC84-2307C24E7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7DD1-F55D-4094-947D-A270FC63F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76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79D-65CA-4C96-93CB-8426857E6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Übungen Woche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32DCD6-F749-40DC-B611-62AE3D3D1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Simon Gisler</a:t>
            </a:r>
          </a:p>
        </p:txBody>
      </p:sp>
    </p:spTree>
    <p:extLst>
      <p:ext uri="{BB962C8B-B14F-4D97-AF65-F5344CB8AC3E}">
        <p14:creationId xmlns:p14="http://schemas.microsoft.com/office/powerpoint/2010/main" val="109313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92CD7-1271-458C-85D3-F1447684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Rohr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A744EA-7673-4A50-9A49-C65E5D75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438443"/>
            <a:ext cx="8509000" cy="50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5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DC112-FF12-44DA-9317-B5B8E3E7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Donut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5C5840-C8E9-4495-BEC7-D955DB80C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38" y="1342734"/>
            <a:ext cx="9147968" cy="51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0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4D822-2DD4-4C1D-987C-364D0EE6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Spirale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00B3F9-EEE9-4244-ABB8-0A4E7A5CF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7318"/>
            <a:ext cx="11036693" cy="39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8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07C4E-533D-46E8-BB8C-D8960628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CAF7D6-80E1-4140-B6B5-C44ACD77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6" y="1424927"/>
            <a:ext cx="4824464" cy="26873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C895759-30E3-4567-AB24-37C6593BD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1" y="4201598"/>
            <a:ext cx="7634960" cy="26280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8761A9-105E-44C0-A966-EB724B4D8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010" y="28344"/>
            <a:ext cx="5797990" cy="54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7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Übungen Woche 3</vt:lpstr>
      <vt:lpstr>Rohr</vt:lpstr>
      <vt:lpstr>Donut</vt:lpstr>
      <vt:lpstr>Spirale</vt:lpstr>
      <vt:lpstr>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Übungen Woche 3</dc:title>
  <dc:creator>Gisler Simon I.BSCI_DI.2001</dc:creator>
  <cp:lastModifiedBy>Gisler Simon I.BSCI_DI.2001</cp:lastModifiedBy>
  <cp:revision>2</cp:revision>
  <dcterms:created xsi:type="dcterms:W3CDTF">2021-05-12T06:11:20Z</dcterms:created>
  <dcterms:modified xsi:type="dcterms:W3CDTF">2021-05-12T06:25:41Z</dcterms:modified>
</cp:coreProperties>
</file>