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0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22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787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3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5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5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12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8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4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2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650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0973-0BEB-434D-93EB-C66659CEDCB3}" type="datetimeFigureOut">
              <a:rPr lang="de-CH" smtClean="0"/>
              <a:t>14.04.2021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F515-A48F-475C-88A2-33053982678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034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Kreis (mit Punkte und mit Linien)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95" y="1450530"/>
            <a:ext cx="2495898" cy="24577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57" y="1450530"/>
            <a:ext cx="3583460" cy="23415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95" y="4017971"/>
            <a:ext cx="2495898" cy="248566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57" y="4017971"/>
            <a:ext cx="390579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Polygone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82" y="1503075"/>
            <a:ext cx="5463434" cy="50182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3076"/>
            <a:ext cx="3297195" cy="11484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27155"/>
            <a:ext cx="5170931" cy="37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Spirale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458"/>
            <a:ext cx="5150141" cy="36441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676"/>
            <a:ext cx="2962688" cy="2476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686" y="1091513"/>
            <a:ext cx="4749114" cy="47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Hübsches Bild (Spirale aus Dreiecken)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48" y="1383956"/>
            <a:ext cx="5396903" cy="5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Kreis (mit Punkte und mit Linien)</vt:lpstr>
      <vt:lpstr>Polygone</vt:lpstr>
      <vt:lpstr>Spirale</vt:lpstr>
      <vt:lpstr>Hübsches Bild (Spirale aus Dreiecken)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Kreis (mit Punkte und mit Linien)</dc:title>
  <dc:creator>simon gisler</dc:creator>
  <cp:lastModifiedBy>simon gisler</cp:lastModifiedBy>
  <cp:revision>3</cp:revision>
  <dcterms:created xsi:type="dcterms:W3CDTF">2021-04-14T15:58:22Z</dcterms:created>
  <dcterms:modified xsi:type="dcterms:W3CDTF">2021-04-14T16:08:14Z</dcterms:modified>
</cp:coreProperties>
</file>