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5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0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774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6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721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14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3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5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8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1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54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F7E2-C0A4-4E3F-8596-954DF48B388B}" type="datetimeFigureOut">
              <a:rPr lang="de-CH" smtClean="0"/>
              <a:t>02.05.2021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3B61-6972-4BB4-B7ED-3662170B32C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8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MATH2 Woche 2 </a:t>
            </a:r>
            <a:br>
              <a:rPr lang="de-CH" dirty="0" smtClean="0"/>
            </a:br>
            <a:r>
              <a:rPr lang="de-CH" dirty="0" err="1" smtClean="0"/>
              <a:t>Markov</a:t>
            </a:r>
            <a:r>
              <a:rPr lang="de-CH" dirty="0" smtClean="0"/>
              <a:t> Chain</a:t>
            </a:r>
            <a:br>
              <a:rPr lang="de-CH" dirty="0" smtClean="0"/>
            </a:br>
            <a:r>
              <a:rPr lang="de-CH" dirty="0" smtClean="0"/>
              <a:t>Simon Gisler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38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Texte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Modulbeschreibungen Digital Ideation 1.Jahr</a:t>
            </a:r>
          </a:p>
          <a:p>
            <a:r>
              <a:rPr lang="de-CH" dirty="0" smtClean="0"/>
              <a:t>«Kritik der Gegenwart» von Hermann Bahr</a:t>
            </a:r>
          </a:p>
          <a:p>
            <a:pPr lvl="1"/>
            <a:r>
              <a:rPr lang="de-CH" dirty="0" smtClean="0"/>
              <a:t>https://www.projekt-gutenberg.org/bahr/kritik/kritik.html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881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98" y="365124"/>
            <a:ext cx="5776783" cy="61232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1996"/>
            <a:ext cx="4545228" cy="52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9" y="164757"/>
            <a:ext cx="5479301" cy="64953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175" y="164757"/>
            <a:ext cx="630643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Texte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CH" dirty="0" smtClean="0"/>
              <a:t>die Softwareentwicklung mit ein Tracking-Konzept erarbeitet. Die Studierenden lernen die Grundstimmung seines Lebens und: wie Computerspiele und Prototypen (Geräte, Anwendungen und Datentransfer (z.B. JSON). Überblick über technologischen, ökonomischen und Bedürfnisse in Processing und </a:t>
            </a:r>
            <a:r>
              <a:rPr lang="de-CH" dirty="0" err="1" smtClean="0"/>
              <a:t>Computerspieleengines</a:t>
            </a:r>
            <a:r>
              <a:rPr lang="de-CH" dirty="0" smtClean="0"/>
              <a:t> aufgebaut sind, wie mir ja noch</a:t>
            </a:r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 smtClean="0"/>
              <a:t>die Seelen </a:t>
            </a:r>
            <a:r>
              <a:rPr lang="de-CH" dirty="0" err="1" smtClean="0"/>
              <a:t>frißt</a:t>
            </a:r>
            <a:r>
              <a:rPr lang="de-CH" dirty="0" smtClean="0"/>
              <a:t>, </a:t>
            </a:r>
            <a:r>
              <a:rPr lang="de-CH" dirty="0" err="1" smtClean="0"/>
              <a:t>daß</a:t>
            </a:r>
            <a:r>
              <a:rPr lang="de-CH" dirty="0" smtClean="0"/>
              <a:t> sie persönlich aus meiner Studentenzeit, an Brandes: »</a:t>
            </a:r>
            <a:r>
              <a:rPr lang="de-CH" dirty="0" err="1" smtClean="0"/>
              <a:t>Ueberhaupt</a:t>
            </a:r>
            <a:r>
              <a:rPr lang="de-CH" dirty="0" smtClean="0"/>
              <a:t> gibt es also für Flächenmuster (</a:t>
            </a:r>
            <a:r>
              <a:rPr lang="de-CH" dirty="0" err="1" smtClean="0"/>
              <a:t>Tesselation</a:t>
            </a:r>
            <a:r>
              <a:rPr lang="de-CH" dirty="0" smtClean="0"/>
              <a:t>), Agenten, Formen und -Storyboards aufgrund von Anforderungen (</a:t>
            </a:r>
            <a:r>
              <a:rPr lang="de-CH" dirty="0" err="1" smtClean="0"/>
              <a:t>Requirements</a:t>
            </a:r>
            <a:r>
              <a:rPr lang="de-CH" dirty="0" smtClean="0"/>
              <a:t>). Selbständige Recherche von Computern, sowie eine unermessliche Formenvielfalt hervorbringt. Die Studierenden interaktive Objekte zu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38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Darstellungs</a:t>
            </a:r>
            <a:r>
              <a:rPr lang="de-CH" dirty="0" smtClean="0"/>
              <a:t> Experiment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885734"/>
            <a:ext cx="1085048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MATH2 Woche 2  Markov Chain Simon Gisler</vt:lpstr>
      <vt:lpstr>Texte</vt:lpstr>
      <vt:lpstr>Code</vt:lpstr>
      <vt:lpstr>PowerPoint-Präsentation</vt:lpstr>
      <vt:lpstr>Beispiel Texte</vt:lpstr>
      <vt:lpstr>Darstellungs Experiment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 Woche 2  Markov Chain Simon Gisler</dc:title>
  <dc:creator>simon gisler</dc:creator>
  <cp:lastModifiedBy>simon gisler</cp:lastModifiedBy>
  <cp:revision>2</cp:revision>
  <dcterms:created xsi:type="dcterms:W3CDTF">2021-05-02T20:44:58Z</dcterms:created>
  <dcterms:modified xsi:type="dcterms:W3CDTF">2021-05-02T20:56:30Z</dcterms:modified>
</cp:coreProperties>
</file>