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7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8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1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91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8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1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22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5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9DB7-C0BF-4B92-B786-A8772652AFCA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48B5-0EB9-491A-88B2-F11BB6B5F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L-Systeme Übung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Simon</a:t>
            </a:r>
            <a:r>
              <a:rPr lang="de-CH" dirty="0" smtClean="0"/>
              <a:t> Gisler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74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Fails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343"/>
          <a:stretch/>
        </p:blipFill>
        <p:spPr>
          <a:xfrm>
            <a:off x="838200" y="1389151"/>
            <a:ext cx="4353533" cy="46747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60" y="1389150"/>
            <a:ext cx="4667340" cy="46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Finale </a:t>
            </a:r>
            <a:r>
              <a:rPr lang="de-CH" dirty="0" smtClean="0">
                <a:solidFill>
                  <a:schemeClr val="bg1"/>
                </a:solidFill>
              </a:rPr>
              <a:t>Animation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04" y="1595368"/>
            <a:ext cx="4102266" cy="40908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174"/>
          <a:stretch/>
        </p:blipFill>
        <p:spPr>
          <a:xfrm>
            <a:off x="4043493" y="1595368"/>
            <a:ext cx="4051955" cy="40886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49" y="1595616"/>
            <a:ext cx="4096552" cy="40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Was passiert?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7" y="1279697"/>
            <a:ext cx="5149557" cy="5060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21" y="1279697"/>
            <a:ext cx="577295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8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L-Systeme Übung</vt:lpstr>
      <vt:lpstr>Fails</vt:lpstr>
      <vt:lpstr>Finale Animation</vt:lpstr>
      <vt:lpstr>Was passiert?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L-Systeme Übung</dc:title>
  <dc:creator>simon gisler</dc:creator>
  <cp:lastModifiedBy>simon gisler</cp:lastModifiedBy>
  <cp:revision>2</cp:revision>
  <dcterms:created xsi:type="dcterms:W3CDTF">2021-06-02T06:31:25Z</dcterms:created>
  <dcterms:modified xsi:type="dcterms:W3CDTF">2021-06-02T06:51:43Z</dcterms:modified>
</cp:coreProperties>
</file>