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</p:sldMasterIdLst>
  <p:sldIdLst>
    <p:sldId id="355" r:id="rId4"/>
    <p:sldId id="320" r:id="rId5"/>
    <p:sldId id="314" r:id="rId6"/>
    <p:sldId id="359" r:id="rId7"/>
    <p:sldId id="347" r:id="rId8"/>
    <p:sldId id="356" r:id="rId9"/>
    <p:sldId id="34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42B"/>
    <a:srgbClr val="899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4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BBBB9-1449-4770-86D8-AC8F093555E2}"/>
              </a:ext>
            </a:extLst>
          </p:cNvPr>
          <p:cNvSpPr/>
          <p:nvPr userDrawn="1"/>
        </p:nvSpPr>
        <p:spPr>
          <a:xfrm>
            <a:off x="0" y="2373923"/>
            <a:ext cx="12192000" cy="3295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FA16E6-C495-4982-9189-0942CEFE137D}"/>
              </a:ext>
            </a:extLst>
          </p:cNvPr>
          <p:cNvSpPr/>
          <p:nvPr userDrawn="1"/>
        </p:nvSpPr>
        <p:spPr>
          <a:xfrm>
            <a:off x="1210826" y="1522325"/>
            <a:ext cx="4999055" cy="499905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B0DEFCE-F91B-4304-A7EF-1BAE016A2E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19" y="1620297"/>
            <a:ext cx="4803112" cy="4803112"/>
          </a:xfrm>
          <a:custGeom>
            <a:avLst/>
            <a:gdLst>
              <a:gd name="connsiteX0" fmla="*/ 2190541 w 4381081"/>
              <a:gd name="connsiteY0" fmla="*/ 0 h 4381081"/>
              <a:gd name="connsiteX1" fmla="*/ 4381081 w 4381081"/>
              <a:gd name="connsiteY1" fmla="*/ 2190541 h 4381081"/>
              <a:gd name="connsiteX2" fmla="*/ 2190541 w 4381081"/>
              <a:gd name="connsiteY2" fmla="*/ 4381081 h 4381081"/>
              <a:gd name="connsiteX3" fmla="*/ 0 w 4381081"/>
              <a:gd name="connsiteY3" fmla="*/ 2190541 h 43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081" h="4381081">
                <a:moveTo>
                  <a:pt x="2190541" y="0"/>
                </a:moveTo>
                <a:lnTo>
                  <a:pt x="4381081" y="2190541"/>
                </a:lnTo>
                <a:lnTo>
                  <a:pt x="2190541" y="4381081"/>
                </a:lnTo>
                <a:lnTo>
                  <a:pt x="0" y="219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34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E9F57C-39D0-41BF-997C-27DAEDFE8F62}"/>
              </a:ext>
            </a:extLst>
          </p:cNvPr>
          <p:cNvSpPr/>
          <p:nvPr userDrawn="1"/>
        </p:nvSpPr>
        <p:spPr>
          <a:xfrm>
            <a:off x="-40672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575F4-1FF6-4A0B-AE67-0FF01A4BB707}"/>
              </a:ext>
            </a:extLst>
          </p:cNvPr>
          <p:cNvSpPr/>
          <p:nvPr userDrawn="1"/>
        </p:nvSpPr>
        <p:spPr>
          <a:xfrm>
            <a:off x="7973948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D9D07A-E920-4D3E-8866-43B616486C6F}"/>
              </a:ext>
            </a:extLst>
          </p:cNvPr>
          <p:cNvSpPr/>
          <p:nvPr userDrawn="1"/>
        </p:nvSpPr>
        <p:spPr>
          <a:xfrm>
            <a:off x="3839666" y="4498201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1871D3A3-872D-450F-AD10-CDC1B9C27760}"/>
              </a:ext>
            </a:extLst>
          </p:cNvPr>
          <p:cNvGrpSpPr/>
          <p:nvPr userDrawn="1"/>
        </p:nvGrpSpPr>
        <p:grpSpPr>
          <a:xfrm>
            <a:off x="4140838" y="1466504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81398E-FDC0-4D43-9511-5333E156273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3E6506-06FE-4571-AFAD-416C38AE80D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46F856-0D42-4C24-BA8B-47A3E17A32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E99158-B2D4-4062-85C2-409B2B1D0CC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6527CCE-C438-40F0-A469-62335D8F45D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39FA6E-F394-48F0-A040-909614D3AD6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218C89-C33A-4403-B589-F69EB6FD431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FBB4FC-E047-4CED-B213-DA60CE80BD3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9C533F53-BF43-46E4-B722-CB9547838887}"/>
              </a:ext>
            </a:extLst>
          </p:cNvPr>
          <p:cNvGrpSpPr/>
          <p:nvPr userDrawn="1"/>
        </p:nvGrpSpPr>
        <p:grpSpPr>
          <a:xfrm>
            <a:off x="762319" y="2123122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51C56B-C512-43EE-927B-1FE3D107AFB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3A62EE-1566-425C-9D1D-ED8A6E8CE17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0DDD7B-1ED6-4331-898E-E163A9B02AB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364A1E-B574-4A2B-927F-F2C66EA89E4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AC9642-CA9D-499C-AB2A-F43C890ECB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CA2DC0-B3C3-4CCE-9729-EC3459568D6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018E72-0030-4D22-8D1A-BAE2C25517C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589A4C-EEEB-4DD6-84CD-2CC25563E07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B8C2A1BD-1809-41FF-8935-FB8AFEBDA600}"/>
              </a:ext>
            </a:extLst>
          </p:cNvPr>
          <p:cNvGrpSpPr/>
          <p:nvPr userDrawn="1"/>
        </p:nvGrpSpPr>
        <p:grpSpPr>
          <a:xfrm>
            <a:off x="8712431" y="2123122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BBEF6E-7138-49D5-A3CD-87211FF6954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23A6D6-B199-4F9A-A39F-5AB08BFC552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719A2B-CC52-40F0-A4F1-6003B6DA123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98CE55-0F24-4589-95EE-AC06901158F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6528B5-CE63-4F7C-9D47-7800E9D9C8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5B6831-7F26-4DD4-AF3B-E42453AAFCD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7D759-7E77-4A54-B953-548A433515C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E3ABB5-1205-4C94-B235-0507E883D50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F9A2F358-84C2-4C7D-9F98-B1E1BD721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49564" y="1620355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EAE12F38-A77E-455F-9E37-2BC5D8975B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7666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5952A3D6-CEED-42B4-826D-2C5394E52CC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27778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44AEB9DA-8C85-44C8-B7AF-5D05E1232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978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92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7E6EBA-A6B4-42A1-97C2-C3E5DB56F952}"/>
              </a:ext>
            </a:extLst>
          </p:cNvPr>
          <p:cNvSpPr/>
          <p:nvPr userDrawn="1"/>
        </p:nvSpPr>
        <p:spPr>
          <a:xfrm>
            <a:off x="6714127" y="222127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5CA6D9-CCFF-464A-A0A4-887238A167B2}"/>
              </a:ext>
            </a:extLst>
          </p:cNvPr>
          <p:cNvSpPr/>
          <p:nvPr userDrawn="1"/>
        </p:nvSpPr>
        <p:spPr>
          <a:xfrm>
            <a:off x="8547494" y="1908639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E1B2C-8799-433E-9F91-C6247737F518}"/>
              </a:ext>
            </a:extLst>
          </p:cNvPr>
          <p:cNvSpPr/>
          <p:nvPr userDrawn="1"/>
        </p:nvSpPr>
        <p:spPr>
          <a:xfrm>
            <a:off x="6714127" y="3595150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67231013-44A8-4D0F-BA74-02317B0DA23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5C1494CD-2765-4DB2-9849-C858899D986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26D42692-FF9B-47D2-A449-15E87A4D9F8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4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7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3430A53-DA4A-4C9A-B1EA-7B95C9E16148}"/>
              </a:ext>
            </a:extLst>
          </p:cNvPr>
          <p:cNvSpPr/>
          <p:nvPr userDrawn="1"/>
        </p:nvSpPr>
        <p:spPr>
          <a:xfrm>
            <a:off x="-270433" y="5702336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56C5A5-95CD-4B13-A4AB-8D896CB4CA9C}"/>
              </a:ext>
            </a:extLst>
          </p:cNvPr>
          <p:cNvGrpSpPr/>
          <p:nvPr userDrawn="1"/>
        </p:nvGrpSpPr>
        <p:grpSpPr>
          <a:xfrm>
            <a:off x="865349" y="1867960"/>
            <a:ext cx="2040918" cy="4073314"/>
            <a:chOff x="865349" y="1867960"/>
            <a:chExt cx="2040918" cy="4073314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71CBA192-FD27-4F9F-83AC-DA52630773BE}"/>
                </a:ext>
              </a:extLst>
            </p:cNvPr>
            <p:cNvSpPr/>
            <p:nvPr/>
          </p:nvSpPr>
          <p:spPr>
            <a:xfrm>
              <a:off x="868508" y="1867960"/>
              <a:ext cx="2035499" cy="4073314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29D4EB9F-DFFB-4A64-885D-995254694378}"/>
                </a:ext>
              </a:extLst>
            </p:cNvPr>
            <p:cNvSpPr/>
            <p:nvPr/>
          </p:nvSpPr>
          <p:spPr>
            <a:xfrm>
              <a:off x="895780" y="1889325"/>
              <a:ext cx="1980954" cy="4030546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DDE87766-D076-4E2B-96BF-8A50218DD349}"/>
                </a:ext>
              </a:extLst>
            </p:cNvPr>
            <p:cNvSpPr/>
            <p:nvPr/>
          </p:nvSpPr>
          <p:spPr>
            <a:xfrm>
              <a:off x="943400" y="1958738"/>
              <a:ext cx="1885715" cy="38917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3EBF0156-91CC-4879-AA45-7BE530EC4DF5}"/>
                </a:ext>
              </a:extLst>
            </p:cNvPr>
            <p:cNvSpPr/>
            <p:nvPr/>
          </p:nvSpPr>
          <p:spPr>
            <a:xfrm>
              <a:off x="865709" y="2447392"/>
              <a:ext cx="14242" cy="13878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ECA395EF-5ECA-4F55-91FA-CE6862C1FE0A}"/>
                </a:ext>
              </a:extLst>
            </p:cNvPr>
            <p:cNvSpPr/>
            <p:nvPr/>
          </p:nvSpPr>
          <p:spPr>
            <a:xfrm>
              <a:off x="865709" y="2745171"/>
              <a:ext cx="19883" cy="276813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B5E46A75-9636-415C-B4AB-21070FFB5B99}"/>
                </a:ext>
              </a:extLst>
            </p:cNvPr>
            <p:cNvSpPr/>
            <p:nvPr/>
          </p:nvSpPr>
          <p:spPr>
            <a:xfrm>
              <a:off x="865749" y="2765055"/>
              <a:ext cx="11242" cy="23180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43DB9FD9-1CE4-4E35-BD2A-6A51DFB7CF8E}"/>
                </a:ext>
              </a:extLst>
            </p:cNvPr>
            <p:cNvSpPr/>
            <p:nvPr/>
          </p:nvSpPr>
          <p:spPr>
            <a:xfrm>
              <a:off x="865349" y="3114803"/>
              <a:ext cx="19883" cy="276813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F68FA7A-711C-4CCA-BC14-B8B9243020C9}"/>
                </a:ext>
              </a:extLst>
            </p:cNvPr>
            <p:cNvSpPr/>
            <p:nvPr/>
          </p:nvSpPr>
          <p:spPr>
            <a:xfrm>
              <a:off x="865349" y="3134687"/>
              <a:ext cx="11242" cy="231805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95800D84-743C-4C63-B781-5C52EB624283}"/>
                </a:ext>
              </a:extLst>
            </p:cNvPr>
            <p:cNvSpPr/>
            <p:nvPr/>
          </p:nvSpPr>
          <p:spPr>
            <a:xfrm>
              <a:off x="2886384" y="2838029"/>
              <a:ext cx="19883" cy="44800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DB820F54-96F6-4D3B-8481-062D109969CD}"/>
                </a:ext>
              </a:extLst>
            </p:cNvPr>
            <p:cNvSpPr/>
            <p:nvPr/>
          </p:nvSpPr>
          <p:spPr>
            <a:xfrm>
              <a:off x="2895025" y="2870234"/>
              <a:ext cx="11242" cy="375154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AE5D64D-F030-478C-81BF-0EE855157850}"/>
                </a:ext>
              </a:extLst>
            </p:cNvPr>
            <p:cNvSpPr/>
            <p:nvPr/>
          </p:nvSpPr>
          <p:spPr>
            <a:xfrm>
              <a:off x="2890184" y="3775252"/>
              <a:ext cx="16083" cy="30702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32F9A1F-0C88-4D07-9430-A36983E40216}"/>
                </a:ext>
              </a:extLst>
            </p:cNvPr>
            <p:cNvSpPr/>
            <p:nvPr/>
          </p:nvSpPr>
          <p:spPr>
            <a:xfrm>
              <a:off x="2897146" y="3797296"/>
              <a:ext cx="9121" cy="25709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C311D7-10F2-4E25-98D3-839147E5D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0359" y="1951836"/>
              <a:ext cx="94679" cy="946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88C7A4-F28E-4C1F-BD06-F63840EF7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276" y="1957753"/>
              <a:ext cx="82844" cy="82844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A941AE5-9509-48C6-B0E8-C905A55DE290}"/>
                </a:ext>
              </a:extLst>
            </p:cNvPr>
            <p:cNvSpPr/>
            <p:nvPr/>
          </p:nvSpPr>
          <p:spPr>
            <a:xfrm>
              <a:off x="2247224" y="1978701"/>
              <a:ext cx="40948" cy="409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05EE6A-0C43-4531-9882-8CC6783A36F0}"/>
                </a:ext>
              </a:extLst>
            </p:cNvPr>
            <p:cNvSpPr/>
            <p:nvPr/>
          </p:nvSpPr>
          <p:spPr>
            <a:xfrm>
              <a:off x="2256838" y="1988315"/>
              <a:ext cx="21722" cy="21722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4A767BD7-B132-43B7-8882-1083996CD0B1}"/>
                </a:ext>
              </a:extLst>
            </p:cNvPr>
            <p:cNvSpPr/>
            <p:nvPr userDrawn="1"/>
          </p:nvSpPr>
          <p:spPr>
            <a:xfrm flipH="1">
              <a:off x="867122" y="2463938"/>
              <a:ext cx="7561" cy="10569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03C7E9C-60D6-4584-BFCD-6C078A477121}"/>
              </a:ext>
            </a:extLst>
          </p:cNvPr>
          <p:cNvSpPr>
            <a:spLocks noGrp="1"/>
          </p:cNvSpPr>
          <p:nvPr userDrawn="1">
            <p:ph type="pic" idx="15" hasCustomPrompt="1"/>
          </p:nvPr>
        </p:nvSpPr>
        <p:spPr>
          <a:xfrm>
            <a:off x="943400" y="1958738"/>
            <a:ext cx="1885715" cy="3891759"/>
          </a:xfrm>
          <a:custGeom>
            <a:avLst/>
            <a:gdLst>
              <a:gd name="connsiteX0" fmla="*/ 202833 w 1885715"/>
              <a:gd name="connsiteY0" fmla="*/ 0 h 3891759"/>
              <a:gd name="connsiteX1" fmla="*/ 382425 w 1885715"/>
              <a:gd name="connsiteY1" fmla="*/ 0 h 3891759"/>
              <a:gd name="connsiteX2" fmla="*/ 399835 w 1885715"/>
              <a:gd name="connsiteY2" fmla="*/ 16483 h 3891759"/>
              <a:gd name="connsiteX3" fmla="*/ 534550 w 1885715"/>
              <a:gd name="connsiteY3" fmla="*/ 144028 h 3891759"/>
              <a:gd name="connsiteX4" fmla="*/ 1342714 w 1885715"/>
              <a:gd name="connsiteY4" fmla="*/ 144028 h 3891759"/>
              <a:gd name="connsiteX5" fmla="*/ 1477429 w 1885715"/>
              <a:gd name="connsiteY5" fmla="*/ 16483 h 3891759"/>
              <a:gd name="connsiteX6" fmla="*/ 1494839 w 1885715"/>
              <a:gd name="connsiteY6" fmla="*/ 0 h 3891759"/>
              <a:gd name="connsiteX7" fmla="*/ 1682882 w 1885715"/>
              <a:gd name="connsiteY7" fmla="*/ 0 h 3891759"/>
              <a:gd name="connsiteX8" fmla="*/ 1885715 w 1885715"/>
              <a:gd name="connsiteY8" fmla="*/ 192037 h 3891759"/>
              <a:gd name="connsiteX9" fmla="*/ 1885715 w 1885715"/>
              <a:gd name="connsiteY9" fmla="*/ 3699721 h 3891759"/>
              <a:gd name="connsiteX10" fmla="*/ 1682882 w 1885715"/>
              <a:gd name="connsiteY10" fmla="*/ 3891759 h 3891759"/>
              <a:gd name="connsiteX11" fmla="*/ 202833 w 1885715"/>
              <a:gd name="connsiteY11" fmla="*/ 3891759 h 3891759"/>
              <a:gd name="connsiteX12" fmla="*/ 0 w 1885715"/>
              <a:gd name="connsiteY12" fmla="*/ 3699721 h 3891759"/>
              <a:gd name="connsiteX13" fmla="*/ 0 w 1885715"/>
              <a:gd name="connsiteY13" fmla="*/ 192037 h 3891759"/>
              <a:gd name="connsiteX14" fmla="*/ 202833 w 1885715"/>
              <a:gd name="connsiteY14" fmla="*/ 0 h 389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5715" h="3891759">
                <a:moveTo>
                  <a:pt x="202833" y="0"/>
                </a:moveTo>
                <a:lnTo>
                  <a:pt x="382425" y="0"/>
                </a:lnTo>
                <a:cubicBezTo>
                  <a:pt x="392018" y="0"/>
                  <a:pt x="399835" y="7362"/>
                  <a:pt x="399835" y="16483"/>
                </a:cubicBezTo>
                <a:cubicBezTo>
                  <a:pt x="399835" y="86937"/>
                  <a:pt x="460178" y="144028"/>
                  <a:pt x="534550" y="144028"/>
                </a:cubicBezTo>
                <a:lnTo>
                  <a:pt x="1342714" y="144028"/>
                </a:lnTo>
                <a:cubicBezTo>
                  <a:pt x="1417129" y="144028"/>
                  <a:pt x="1477429" y="86897"/>
                  <a:pt x="1477429" y="16483"/>
                </a:cubicBezTo>
                <a:cubicBezTo>
                  <a:pt x="1477429" y="7402"/>
                  <a:pt x="1485204" y="0"/>
                  <a:pt x="1494839" y="0"/>
                </a:cubicBezTo>
                <a:lnTo>
                  <a:pt x="1682882" y="0"/>
                </a:lnTo>
                <a:cubicBezTo>
                  <a:pt x="1794905" y="0"/>
                  <a:pt x="1885715" y="85977"/>
                  <a:pt x="1885715" y="192037"/>
                </a:cubicBezTo>
                <a:lnTo>
                  <a:pt x="1885715" y="3699721"/>
                </a:lnTo>
                <a:cubicBezTo>
                  <a:pt x="1885715" y="3805782"/>
                  <a:pt x="1794905" y="3891759"/>
                  <a:pt x="1682882" y="3891759"/>
                </a:cubicBezTo>
                <a:lnTo>
                  <a:pt x="202833" y="3891759"/>
                </a:lnTo>
                <a:cubicBezTo>
                  <a:pt x="90810" y="3891759"/>
                  <a:pt x="0" y="3805782"/>
                  <a:pt x="0" y="3699721"/>
                </a:cubicBezTo>
                <a:lnTo>
                  <a:pt x="0" y="192037"/>
                </a:lnTo>
                <a:cubicBezTo>
                  <a:pt x="0" y="85977"/>
                  <a:pt x="90810" y="0"/>
                  <a:pt x="2028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D0500426-3EA2-4776-8E99-7BACD97312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9475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4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4C1BDFE-3A5F-4036-9453-90FAB5F5AD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05501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286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473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98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31727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02331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42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828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708A6-032B-4446-B926-3537380DD1A4}"/>
              </a:ext>
            </a:extLst>
          </p:cNvPr>
          <p:cNvSpPr/>
          <p:nvPr userDrawn="1"/>
        </p:nvSpPr>
        <p:spPr>
          <a:xfrm>
            <a:off x="7145543" y="477356"/>
            <a:ext cx="1454955" cy="145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2E2FA-85D9-40C6-9FEA-DAB6BDF8C492}"/>
              </a:ext>
            </a:extLst>
          </p:cNvPr>
          <p:cNvSpPr/>
          <p:nvPr userDrawn="1"/>
        </p:nvSpPr>
        <p:spPr>
          <a:xfrm>
            <a:off x="5690588" y="2018604"/>
            <a:ext cx="1454955" cy="1454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7F3F8-7736-48C5-A5A6-E34999B8A4F7}"/>
              </a:ext>
            </a:extLst>
          </p:cNvPr>
          <p:cNvSpPr/>
          <p:nvPr userDrawn="1"/>
        </p:nvSpPr>
        <p:spPr>
          <a:xfrm>
            <a:off x="7145543" y="3559852"/>
            <a:ext cx="1454955" cy="1454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913EE-D941-4538-868E-04765F225EA7}"/>
              </a:ext>
            </a:extLst>
          </p:cNvPr>
          <p:cNvSpPr/>
          <p:nvPr userDrawn="1"/>
        </p:nvSpPr>
        <p:spPr>
          <a:xfrm>
            <a:off x="5690588" y="5101099"/>
            <a:ext cx="1454955" cy="1454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E6A585F-7EC3-4CFC-9DD7-F2934F6FE7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6536" y="399722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7D92FAB-E079-4375-A077-FBA5CB8A80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21580" y="1938805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FC4D13-0102-4769-AF3D-B81F1DEBB3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6536" y="3477888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1E15885-FF90-45C0-BCA7-5D20F5A3A1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21580" y="5016971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48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22E47E-1F0A-4D49-A3CC-9C90A6C6B5D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7001195" cy="6858000"/>
          </a:xfrm>
          <a:custGeom>
            <a:avLst/>
            <a:gdLst>
              <a:gd name="connsiteX0" fmla="*/ 2972593 w 7001195"/>
              <a:gd name="connsiteY0" fmla="*/ 3582164 h 6858000"/>
              <a:gd name="connsiteX1" fmla="*/ 4920669 w 7001195"/>
              <a:gd name="connsiteY1" fmla="*/ 5530240 h 6858000"/>
              <a:gd name="connsiteX2" fmla="*/ 3592909 w 7001195"/>
              <a:gd name="connsiteY2" fmla="*/ 6858000 h 6858000"/>
              <a:gd name="connsiteX3" fmla="*/ 0 w 7001195"/>
              <a:gd name="connsiteY3" fmla="*/ 6858000 h 6858000"/>
              <a:gd name="connsiteX4" fmla="*/ 0 w 7001195"/>
              <a:gd name="connsiteY4" fmla="*/ 6554758 h 6858000"/>
              <a:gd name="connsiteX5" fmla="*/ 5053120 w 7001195"/>
              <a:gd name="connsiteY5" fmla="*/ 1501635 h 6858000"/>
              <a:gd name="connsiteX6" fmla="*/ 7001195 w 7001195"/>
              <a:gd name="connsiteY6" fmla="*/ 3449711 h 6858000"/>
              <a:gd name="connsiteX7" fmla="*/ 5053120 w 7001195"/>
              <a:gd name="connsiteY7" fmla="*/ 5397786 h 6858000"/>
              <a:gd name="connsiteX8" fmla="*/ 3105044 w 7001195"/>
              <a:gd name="connsiteY8" fmla="*/ 3449710 h 6858000"/>
              <a:gd name="connsiteX9" fmla="*/ 0 w 7001195"/>
              <a:gd name="connsiteY9" fmla="*/ 659422 h 6858000"/>
              <a:gd name="connsiteX10" fmla="*/ 2790289 w 7001195"/>
              <a:gd name="connsiteY10" fmla="*/ 3449711 h 6858000"/>
              <a:gd name="connsiteX11" fmla="*/ 0 w 7001195"/>
              <a:gd name="connsiteY11" fmla="*/ 6240000 h 6858000"/>
              <a:gd name="connsiteX12" fmla="*/ 0 w 7001195"/>
              <a:gd name="connsiteY12" fmla="*/ 0 h 6858000"/>
              <a:gd name="connsiteX13" fmla="*/ 3580526 w 7001195"/>
              <a:gd name="connsiteY13" fmla="*/ 0 h 6858000"/>
              <a:gd name="connsiteX14" fmla="*/ 4920669 w 7001195"/>
              <a:gd name="connsiteY14" fmla="*/ 1340143 h 6858000"/>
              <a:gd name="connsiteX15" fmla="*/ 2972593 w 7001195"/>
              <a:gd name="connsiteY15" fmla="*/ 3288219 h 6858000"/>
              <a:gd name="connsiteX16" fmla="*/ 0 w 7001195"/>
              <a:gd name="connsiteY16" fmla="*/ 3156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1195" h="6858000">
                <a:moveTo>
                  <a:pt x="2972593" y="3582164"/>
                </a:moveTo>
                <a:lnTo>
                  <a:pt x="4920669" y="5530240"/>
                </a:lnTo>
                <a:lnTo>
                  <a:pt x="3592909" y="6858000"/>
                </a:lnTo>
                <a:lnTo>
                  <a:pt x="0" y="6858000"/>
                </a:lnTo>
                <a:lnTo>
                  <a:pt x="0" y="6554758"/>
                </a:lnTo>
                <a:close/>
                <a:moveTo>
                  <a:pt x="5053120" y="1501635"/>
                </a:moveTo>
                <a:lnTo>
                  <a:pt x="7001195" y="3449711"/>
                </a:lnTo>
                <a:lnTo>
                  <a:pt x="5053120" y="5397786"/>
                </a:lnTo>
                <a:lnTo>
                  <a:pt x="3105044" y="3449710"/>
                </a:lnTo>
                <a:close/>
                <a:moveTo>
                  <a:pt x="0" y="659422"/>
                </a:moveTo>
                <a:lnTo>
                  <a:pt x="2790289" y="3449711"/>
                </a:lnTo>
                <a:lnTo>
                  <a:pt x="0" y="6240000"/>
                </a:lnTo>
                <a:close/>
                <a:moveTo>
                  <a:pt x="0" y="0"/>
                </a:moveTo>
                <a:lnTo>
                  <a:pt x="3580526" y="0"/>
                </a:lnTo>
                <a:lnTo>
                  <a:pt x="4920669" y="1340143"/>
                </a:lnTo>
                <a:lnTo>
                  <a:pt x="2972593" y="3288219"/>
                </a:lnTo>
                <a:lnTo>
                  <a:pt x="0" y="315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82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78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9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3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71514" y="2967335"/>
            <a:ext cx="53566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Eat</a:t>
            </a: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Apple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71514" y="4073639"/>
            <a:ext cx="238421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TW" sz="1867" dirty="0">
                <a:solidFill>
                  <a:prstClr val="white"/>
                </a:solidFill>
                <a:cs typeface="Arial" pitchFamily="34" charset="0"/>
              </a:rPr>
              <a:t>109504506 </a:t>
            </a:r>
            <a:r>
              <a:rPr lang="zh-TW" altLang="en-US" sz="1867" dirty="0">
                <a:solidFill>
                  <a:prstClr val="white"/>
                </a:solidFill>
                <a:cs typeface="Arial" pitchFamily="34" charset="0"/>
              </a:rPr>
              <a:t>蔡博雅</a:t>
            </a:r>
            <a:endParaRPr lang="en-US" altLang="zh-TW" sz="1867" dirty="0">
              <a:solidFill>
                <a:prstClr val="white"/>
              </a:solidFill>
              <a:cs typeface="Arial" pitchFamily="34" charset="0"/>
            </a:endParaRPr>
          </a:p>
          <a:p>
            <a:pPr lvl="0"/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rPr>
              <a:t>109403009 </a:t>
            </a:r>
            <a:r>
              <a:rPr lang="zh-TW" altLang="en-US" sz="1867" dirty="0">
                <a:solidFill>
                  <a:prstClr val="white"/>
                </a:solidFill>
                <a:latin typeface="Arial"/>
                <a:ea typeface="맑은 고딕"/>
                <a:cs typeface="Arial" pitchFamily="34" charset="0"/>
              </a:rPr>
              <a:t>蘇湘婷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0681-AD34-40BB-A25F-0EE733081E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420748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TW" altLang="en-US" sz="5400" dirty="0"/>
              <a:t>遊戲規則</a:t>
            </a:r>
            <a:endParaRPr lang="en-US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9D093C-EE5C-4728-B951-1FDF575B7FDC}"/>
              </a:ext>
            </a:extLst>
          </p:cNvPr>
          <p:cNvSpPr txBox="1"/>
          <p:nvPr/>
        </p:nvSpPr>
        <p:spPr>
          <a:xfrm>
            <a:off x="619125" y="1802174"/>
            <a:ext cx="292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遊戲起始畫面</a:t>
            </a:r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cs typeface="Arial" pitchFamily="34" charset="0"/>
              </a:rPr>
              <a:t>：</a:t>
            </a:r>
            <a:endParaRPr lang="en-US" altLang="zh-TW" sz="20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按空白鍵開始遊戲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cs typeface="Arial" pitchFamily="34" charset="0"/>
              </a:rPr>
              <a:t>按</a:t>
            </a:r>
            <a:r>
              <a:rPr lang="en-US" altLang="zh-TW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cs typeface="Arial" pitchFamily="34" charset="0"/>
              </a:rPr>
              <a:t>ESC</a:t>
            </a:r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結束程式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90EF9-9829-406D-93E5-74FCCE380127}"/>
              </a:ext>
            </a:extLst>
          </p:cNvPr>
          <p:cNvSpPr txBox="1"/>
          <p:nvPr/>
        </p:nvSpPr>
        <p:spPr>
          <a:xfrm>
            <a:off x="619125" y="3532626"/>
            <a:ext cx="4910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遊戲開始：</a:t>
            </a: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按左右鍵移動恐龍吃蘋果</a:t>
            </a:r>
            <a:endParaRPr lang="en-US" altLang="zh-TW" sz="2000" dirty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長按可快速移動</a:t>
            </a: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吃到好蘋果加</a:t>
            </a:r>
            <a:r>
              <a:rPr lang="en-US" altLang="zh-TW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10</a:t>
            </a:r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分</a:t>
            </a:r>
            <a:endParaRPr lang="en-US" altLang="zh-TW" sz="2000" dirty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按上鍵可吐出口水消除蘋果</a:t>
            </a:r>
          </a:p>
          <a:p>
            <a:pPr lvl="0"/>
            <a:r>
              <a:rPr lang="zh-TW" alt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吃到壞蘋果則會結束遊戲</a:t>
            </a:r>
          </a:p>
        </p:txBody>
      </p:sp>
      <p:pic>
        <p:nvPicPr>
          <p:cNvPr id="4" name="eat">
            <a:hlinkClick r:id="" action="ppaction://media"/>
            <a:extLst>
              <a:ext uri="{FF2B5EF4-FFF2-40B4-BE49-F238E27FC236}">
                <a16:creationId xmlns:a16="http://schemas.microsoft.com/office/drawing/2014/main" id="{FA2746DD-F8EE-40B4-8364-7FC6CD30C1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30716" y="1761133"/>
            <a:ext cx="7472249" cy="37104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3E2682-6827-4450-88CA-85E0B9116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521" y="1802174"/>
            <a:ext cx="348663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BCFC0-EE8B-45B2-B4A2-5627FC9C7354}"/>
              </a:ext>
            </a:extLst>
          </p:cNvPr>
          <p:cNvSpPr txBox="1"/>
          <p:nvPr/>
        </p:nvSpPr>
        <p:spPr>
          <a:xfrm>
            <a:off x="6797695" y="3429000"/>
            <a:ext cx="4709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4000" dirty="0">
                <a:solidFill>
                  <a:prstClr val="white"/>
                </a:solidFill>
                <a:cs typeface="Arial" pitchFamily="34" charset="0"/>
              </a:rPr>
              <a:t>Irvine32.inc</a:t>
            </a: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4000" dirty="0">
                <a:solidFill>
                  <a:prstClr val="white"/>
                </a:solidFill>
                <a:cs typeface="Arial" pitchFamily="34" charset="0"/>
              </a:rPr>
              <a:t>Macros.inc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7E3BE-FABA-484B-9613-74E96EE0BA6E}"/>
              </a:ext>
            </a:extLst>
          </p:cNvPr>
          <p:cNvSpPr txBox="1"/>
          <p:nvPr/>
        </p:nvSpPr>
        <p:spPr>
          <a:xfrm>
            <a:off x="2466413" y="3558815"/>
            <a:ext cx="26826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solidFill>
                  <a:prstClr val="black"/>
                </a:solidFill>
                <a:latin typeface="Arial"/>
                <a:cs typeface="Arial" pitchFamily="34" charset="0"/>
              </a:rPr>
              <a:t>函式庫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BCFC0-EE8B-45B2-B4A2-5627FC9C7354}"/>
              </a:ext>
            </a:extLst>
          </p:cNvPr>
          <p:cNvSpPr txBox="1"/>
          <p:nvPr/>
        </p:nvSpPr>
        <p:spPr>
          <a:xfrm>
            <a:off x="6850961" y="2496986"/>
            <a:ext cx="4709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Gotoxy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SetTextColor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Writestring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WriteDec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Readkey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 err="1">
                <a:solidFill>
                  <a:prstClr val="white"/>
                </a:solidFill>
                <a:cs typeface="Arial" pitchFamily="34" charset="0"/>
              </a:rPr>
              <a:t>Clrscr</a:t>
            </a:r>
            <a:endParaRPr lang="en-US" altLang="ko-KR" sz="2400" dirty="0">
              <a:solidFill>
                <a:prstClr val="white"/>
              </a:solidFill>
              <a:cs typeface="Arial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>
                <a:solidFill>
                  <a:prstClr val="white"/>
                </a:solidFill>
                <a:cs typeface="Arial" pitchFamily="34" charset="0"/>
              </a:rPr>
              <a:t>delay</a:t>
            </a:r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2400" dirty="0">
                <a:solidFill>
                  <a:prstClr val="white"/>
                </a:solidFill>
                <a:cs typeface="Arial" pitchFamily="34" charset="0"/>
              </a:rPr>
              <a:t>Random32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7E3BE-FABA-484B-9613-74E96EE0BA6E}"/>
              </a:ext>
            </a:extLst>
          </p:cNvPr>
          <p:cNvSpPr txBox="1"/>
          <p:nvPr/>
        </p:nvSpPr>
        <p:spPr>
          <a:xfrm>
            <a:off x="2466413" y="3558815"/>
            <a:ext cx="26826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solidFill>
                  <a:prstClr val="black"/>
                </a:solidFill>
                <a:latin typeface="Arial"/>
                <a:cs typeface="Arial" pitchFamily="34" charset="0"/>
              </a:rPr>
              <a:t>函式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50599" y="387294"/>
            <a:ext cx="41663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程式</a:t>
            </a:r>
            <a:r>
              <a:rPr lang="zh-TW" altLang="en-US" sz="5400">
                <a:solidFill>
                  <a:schemeClr val="bg1"/>
                </a:solidFill>
                <a:latin typeface="Arial"/>
                <a:cs typeface="Arial" pitchFamily="34" charset="0"/>
              </a:rPr>
              <a:t>流程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21D23F15-10F9-49FE-907A-627C15201B66}"/>
              </a:ext>
            </a:extLst>
          </p:cNvPr>
          <p:cNvSpPr/>
          <p:nvPr/>
        </p:nvSpPr>
        <p:spPr>
          <a:xfrm>
            <a:off x="239792" y="1564377"/>
            <a:ext cx="1524000" cy="84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開始畫面</a:t>
            </a:r>
            <a:endParaRPr lang="en-US" altLang="zh-TW" dirty="0"/>
          </a:p>
          <a:p>
            <a:pPr algn="ctr"/>
            <a:r>
              <a:rPr lang="en-US" altLang="zh-TW" dirty="0" err="1"/>
              <a:t>eatStart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FA26946-B94A-4D6E-AA5C-029B5E72543B}"/>
              </a:ext>
            </a:extLst>
          </p:cNvPr>
          <p:cNvSpPr/>
          <p:nvPr/>
        </p:nvSpPr>
        <p:spPr>
          <a:xfrm>
            <a:off x="1842720" y="1770117"/>
            <a:ext cx="823525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06A434C6-B1BC-424A-80DC-D6E1919C085C}"/>
              </a:ext>
            </a:extLst>
          </p:cNvPr>
          <p:cNvSpPr/>
          <p:nvPr/>
        </p:nvSpPr>
        <p:spPr>
          <a:xfrm>
            <a:off x="2745173" y="1577190"/>
            <a:ext cx="1524000" cy="84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清除螢幕</a:t>
            </a:r>
            <a:endParaRPr lang="en-US" altLang="zh-TW" dirty="0"/>
          </a:p>
          <a:p>
            <a:pPr algn="ctr"/>
            <a:r>
              <a:rPr lang="en-US" altLang="zh-TW" dirty="0" err="1"/>
              <a:t>Clrscr</a:t>
            </a:r>
            <a:endParaRPr lang="en-US" altLang="zh-TW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D36FD03-0CAB-4762-80FD-96AD225FB9E4}"/>
              </a:ext>
            </a:extLst>
          </p:cNvPr>
          <p:cNvSpPr/>
          <p:nvPr/>
        </p:nvSpPr>
        <p:spPr>
          <a:xfrm>
            <a:off x="8522354" y="3812041"/>
            <a:ext cx="1518080" cy="67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SpitFlag</a:t>
            </a:r>
            <a:r>
              <a:rPr lang="en-US" altLang="zh-TW" dirty="0"/>
              <a:t>=1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793AF68E-D883-4FD7-90C5-56D1A5245943}"/>
              </a:ext>
            </a:extLst>
          </p:cNvPr>
          <p:cNvSpPr/>
          <p:nvPr/>
        </p:nvSpPr>
        <p:spPr>
          <a:xfrm>
            <a:off x="6415165" y="1561031"/>
            <a:ext cx="2022452" cy="845820"/>
          </a:xfrm>
          <a:prstGeom prst="flowChartProcess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生成地圖、蘋果</a:t>
            </a:r>
            <a:endParaRPr lang="en-US" altLang="zh-TW" dirty="0"/>
          </a:p>
          <a:p>
            <a:pPr algn="ctr"/>
            <a:r>
              <a:rPr lang="en-US" altLang="zh-TW" dirty="0" err="1"/>
              <a:t>mapBuilid</a:t>
            </a:r>
            <a:endParaRPr lang="en-US" altLang="zh-TW" dirty="0"/>
          </a:p>
          <a:p>
            <a:pPr algn="ctr"/>
            <a:r>
              <a:rPr lang="en-US" altLang="zh-TW" dirty="0" err="1"/>
              <a:t>CreateApple</a:t>
            </a:r>
            <a:endParaRPr lang="en-US" altLang="zh-TW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29DAEA52-F0BA-48C5-8964-11B06D76BB1A}"/>
              </a:ext>
            </a:extLst>
          </p:cNvPr>
          <p:cNvSpPr/>
          <p:nvPr/>
        </p:nvSpPr>
        <p:spPr>
          <a:xfrm>
            <a:off x="7187528" y="2541203"/>
            <a:ext cx="495300" cy="1005840"/>
          </a:xfrm>
          <a:prstGeom prst="downArrow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B49613A9-EDBE-4F3E-8A2F-36381454A130}"/>
              </a:ext>
            </a:extLst>
          </p:cNvPr>
          <p:cNvSpPr/>
          <p:nvPr/>
        </p:nvSpPr>
        <p:spPr>
          <a:xfrm>
            <a:off x="6757246" y="5643686"/>
            <a:ext cx="1524000" cy="845820"/>
          </a:xfrm>
          <a:prstGeom prst="flowChartProcess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吃蘋果</a:t>
            </a:r>
          </a:p>
          <a:p>
            <a:pPr algn="ctr"/>
            <a:r>
              <a:rPr lang="en-US" altLang="zh-TW" dirty="0" err="1"/>
              <a:t>EatApple</a:t>
            </a:r>
            <a:endParaRPr lang="en-US" altLang="zh-TW" dirty="0"/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4A082FE9-2B5A-4469-8DE6-E0E5D894FC6F}"/>
              </a:ext>
            </a:extLst>
          </p:cNvPr>
          <p:cNvSpPr/>
          <p:nvPr/>
        </p:nvSpPr>
        <p:spPr>
          <a:xfrm>
            <a:off x="6576108" y="3681395"/>
            <a:ext cx="1829373" cy="845820"/>
          </a:xfrm>
          <a:prstGeom prst="flowChartProcess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更新所有座標</a:t>
            </a:r>
          </a:p>
          <a:p>
            <a:pPr algn="ctr"/>
            <a:r>
              <a:rPr lang="en-US" altLang="zh-TW" dirty="0" err="1"/>
              <a:t>XYupdate</a:t>
            </a:r>
            <a:endParaRPr lang="en-US" altLang="zh-TW" dirty="0"/>
          </a:p>
        </p:txBody>
      </p:sp>
      <p:sp>
        <p:nvSpPr>
          <p:cNvPr id="21" name="流程圖: 程序 20">
            <a:extLst>
              <a:ext uri="{FF2B5EF4-FFF2-40B4-BE49-F238E27FC236}">
                <a16:creationId xmlns:a16="http://schemas.microsoft.com/office/drawing/2014/main" id="{93A4D80A-73A9-416D-8869-551592B57D2C}"/>
              </a:ext>
            </a:extLst>
          </p:cNvPr>
          <p:cNvSpPr/>
          <p:nvPr/>
        </p:nvSpPr>
        <p:spPr>
          <a:xfrm>
            <a:off x="2745173" y="2804570"/>
            <a:ext cx="1524000" cy="845820"/>
          </a:xfrm>
          <a:prstGeom prst="flowChartProcess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印分數</a:t>
            </a:r>
            <a:endParaRPr lang="en-US" altLang="zh-TW" dirty="0"/>
          </a:p>
          <a:p>
            <a:pPr algn="ctr"/>
            <a:r>
              <a:rPr lang="en-US" altLang="zh-TW" dirty="0" err="1"/>
              <a:t>PrintScore</a:t>
            </a:r>
            <a:endParaRPr lang="zh-TW" altLang="en-US" dirty="0"/>
          </a:p>
        </p:txBody>
      </p: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79620FE8-BE28-4E78-AAC7-3C9AA6979E33}"/>
              </a:ext>
            </a:extLst>
          </p:cNvPr>
          <p:cNvSpPr/>
          <p:nvPr/>
        </p:nvSpPr>
        <p:spPr>
          <a:xfrm>
            <a:off x="239792" y="5647886"/>
            <a:ext cx="1524000" cy="84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遊戲結束</a:t>
            </a:r>
            <a:endParaRPr lang="en-US" altLang="zh-TW" dirty="0"/>
          </a:p>
          <a:p>
            <a:pPr algn="ctr"/>
            <a:r>
              <a:rPr lang="en-US" altLang="zh-TW" dirty="0" err="1"/>
              <a:t>Gameover</a:t>
            </a:r>
            <a:endParaRPr lang="zh-TW" altLang="en-US" dirty="0"/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D4901D90-0A63-4D12-BFEE-550FCAE61AB2}"/>
              </a:ext>
            </a:extLst>
          </p:cNvPr>
          <p:cNvSpPr/>
          <p:nvPr/>
        </p:nvSpPr>
        <p:spPr>
          <a:xfrm>
            <a:off x="2745172" y="5665435"/>
            <a:ext cx="1524000" cy="84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吃到壞蘋果</a:t>
            </a:r>
          </a:p>
          <a:p>
            <a:pPr algn="ctr"/>
            <a:r>
              <a:rPr lang="en-US" altLang="zh-TW" sz="1200" dirty="0" err="1"/>
              <a:t>GameoverFlag</a:t>
            </a:r>
            <a:r>
              <a:rPr lang="en-US" altLang="zh-TW" sz="1200" dirty="0"/>
              <a:t>=1</a:t>
            </a:r>
          </a:p>
        </p:txBody>
      </p: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165A7AED-58FB-4C7D-8D94-F9052A87C2F9}"/>
              </a:ext>
            </a:extLst>
          </p:cNvPr>
          <p:cNvSpPr/>
          <p:nvPr/>
        </p:nvSpPr>
        <p:spPr>
          <a:xfrm>
            <a:off x="2745173" y="4275726"/>
            <a:ext cx="1524000" cy="845820"/>
          </a:xfrm>
          <a:prstGeom prst="flowChartProcess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吃到好蘋果</a:t>
            </a:r>
            <a:endParaRPr lang="en-US" altLang="zh-TW" dirty="0"/>
          </a:p>
          <a:p>
            <a:pPr algn="ctr"/>
            <a:r>
              <a:rPr lang="en-US" altLang="zh-TW" sz="1200" dirty="0" err="1"/>
              <a:t>GameoverFlag</a:t>
            </a:r>
            <a:r>
              <a:rPr lang="en-US" altLang="zh-TW" sz="1200" dirty="0"/>
              <a:t>=0</a:t>
            </a: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43E806E3-3D48-434D-B973-E52C35D7053E}"/>
              </a:ext>
            </a:extLst>
          </p:cNvPr>
          <p:cNvSpPr/>
          <p:nvPr/>
        </p:nvSpPr>
        <p:spPr>
          <a:xfrm rot="1590090">
            <a:off x="4389357" y="4770796"/>
            <a:ext cx="2125262" cy="513657"/>
          </a:xfrm>
          <a:prstGeom prst="leftArrow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2A900A-560C-41EC-A919-B05CEC46ECF7}"/>
              </a:ext>
            </a:extLst>
          </p:cNvPr>
          <p:cNvSpPr/>
          <p:nvPr/>
        </p:nvSpPr>
        <p:spPr>
          <a:xfrm>
            <a:off x="4386414" y="5824027"/>
            <a:ext cx="2028751" cy="497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858FD0DA-AA9E-4E39-B272-2EE0284EBBF5}"/>
              </a:ext>
            </a:extLst>
          </p:cNvPr>
          <p:cNvSpPr/>
          <p:nvPr/>
        </p:nvSpPr>
        <p:spPr>
          <a:xfrm>
            <a:off x="7187528" y="4659595"/>
            <a:ext cx="512293" cy="845820"/>
          </a:xfrm>
          <a:prstGeom prst="downArrow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F104181B-E79A-45EE-BFBA-CD69EBB612D9}"/>
              </a:ext>
            </a:extLst>
          </p:cNvPr>
          <p:cNvSpPr/>
          <p:nvPr/>
        </p:nvSpPr>
        <p:spPr>
          <a:xfrm rot="10800000">
            <a:off x="3174703" y="3848487"/>
            <a:ext cx="664939" cy="300562"/>
          </a:xfrm>
          <a:prstGeom prst="downArrow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1BFD9958-4C3B-43E9-96BB-9A434977D1DD}"/>
              </a:ext>
            </a:extLst>
          </p:cNvPr>
          <p:cNvSpPr/>
          <p:nvPr/>
        </p:nvSpPr>
        <p:spPr>
          <a:xfrm rot="14879401">
            <a:off x="5184387" y="2073007"/>
            <a:ext cx="551874" cy="1786412"/>
          </a:xfrm>
          <a:prstGeom prst="downArrow">
            <a:avLst/>
          </a:prstGeom>
          <a:solidFill>
            <a:srgbClr val="EBB4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5AA4B467-4673-427B-801C-81AD3F080347}"/>
              </a:ext>
            </a:extLst>
          </p:cNvPr>
          <p:cNvSpPr/>
          <p:nvPr/>
        </p:nvSpPr>
        <p:spPr>
          <a:xfrm>
            <a:off x="1842720" y="5864111"/>
            <a:ext cx="780151" cy="434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chemeClr val="bg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9B5BC8C1-0377-42BD-B833-579620B7A43E}"/>
              </a:ext>
            </a:extLst>
          </p:cNvPr>
          <p:cNvSpPr/>
          <p:nvPr/>
        </p:nvSpPr>
        <p:spPr>
          <a:xfrm rot="16200000">
            <a:off x="-399425" y="3666298"/>
            <a:ext cx="2802434" cy="664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B7F1F3DF-3CAB-42EA-9E95-9E65E7DEFA0B}"/>
              </a:ext>
            </a:extLst>
          </p:cNvPr>
          <p:cNvSpPr/>
          <p:nvPr/>
        </p:nvSpPr>
        <p:spPr>
          <a:xfrm>
            <a:off x="10157307" y="3681395"/>
            <a:ext cx="1897289" cy="84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消除蘋果</a:t>
            </a:r>
            <a:endParaRPr lang="en-US" altLang="zh-TW" dirty="0"/>
          </a:p>
          <a:p>
            <a:pPr algn="ctr"/>
            <a:r>
              <a:rPr lang="en-US" altLang="zh-TW" dirty="0" err="1"/>
              <a:t>EliminateApple</a:t>
            </a:r>
            <a:endParaRPr lang="en-US" altLang="zh-TW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85FF172D-1939-4F04-A2FF-050A08DB3AF4}"/>
              </a:ext>
            </a:extLst>
          </p:cNvPr>
          <p:cNvSpPr/>
          <p:nvPr/>
        </p:nvSpPr>
        <p:spPr>
          <a:xfrm>
            <a:off x="4488156" y="1711749"/>
            <a:ext cx="1708026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進入遊戲</a:t>
            </a:r>
          </a:p>
        </p:txBody>
      </p:sp>
      <p:sp>
        <p:nvSpPr>
          <p:cNvPr id="5" name="箭號: 上彎 4">
            <a:extLst>
              <a:ext uri="{FF2B5EF4-FFF2-40B4-BE49-F238E27FC236}">
                <a16:creationId xmlns:a16="http://schemas.microsoft.com/office/drawing/2014/main" id="{26B4B547-13C9-4D8E-9F45-E5B85190602B}"/>
              </a:ext>
            </a:extLst>
          </p:cNvPr>
          <p:cNvSpPr/>
          <p:nvPr/>
        </p:nvSpPr>
        <p:spPr>
          <a:xfrm rot="16200000">
            <a:off x="9180018" y="1091069"/>
            <a:ext cx="1683240" cy="2686918"/>
          </a:xfrm>
          <a:prstGeom prst="bentUpArrow">
            <a:avLst>
              <a:gd name="adj1" fmla="val 2405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62BAD3-EBB5-46C8-B944-CD38CF433A5B}"/>
              </a:ext>
            </a:extLst>
          </p:cNvPr>
          <p:cNvSpPr txBox="1"/>
          <p:nvPr/>
        </p:nvSpPr>
        <p:spPr>
          <a:xfrm>
            <a:off x="9251636" y="1798077"/>
            <a:ext cx="210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EliminateFlag</a:t>
            </a:r>
            <a:r>
              <a:rPr lang="en-US" altLang="zh-TW" dirty="0">
                <a:solidFill>
                  <a:schemeClr val="bg1"/>
                </a:solidFill>
              </a:rPr>
              <a:t>=1</a:t>
            </a:r>
          </a:p>
          <a:p>
            <a:endParaRPr lang="zh-TW" altLang="en-US" dirty="0"/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AD4E1BB7-75F3-4AFF-AEE0-74BC2C79AABB}"/>
              </a:ext>
            </a:extLst>
          </p:cNvPr>
          <p:cNvSpPr/>
          <p:nvPr/>
        </p:nvSpPr>
        <p:spPr>
          <a:xfrm rot="10800000">
            <a:off x="8544998" y="4734761"/>
            <a:ext cx="2814733" cy="16832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D955BC7-9482-428F-8772-4DF27317348D}"/>
              </a:ext>
            </a:extLst>
          </p:cNvPr>
          <p:cNvSpPr txBox="1"/>
          <p:nvPr/>
        </p:nvSpPr>
        <p:spPr>
          <a:xfrm>
            <a:off x="9035613" y="5806547"/>
            <a:ext cx="202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EliminateFlag</a:t>
            </a:r>
            <a:r>
              <a:rPr lang="en-US" altLang="zh-TW" dirty="0">
                <a:solidFill>
                  <a:schemeClr val="bg1"/>
                </a:solidFill>
              </a:rPr>
              <a:t>=0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2968" y="863041"/>
            <a:ext cx="1927722" cy="17381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小組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分工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E22EBB6-FF88-457D-B408-0284859D3A63}"/>
              </a:ext>
            </a:extLst>
          </p:cNvPr>
          <p:cNvSpPr/>
          <p:nvPr/>
        </p:nvSpPr>
        <p:spPr>
          <a:xfrm>
            <a:off x="4293499" y="987237"/>
            <a:ext cx="570852" cy="570850"/>
          </a:xfrm>
          <a:prstGeom prst="roundRect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6F1DD0-EF7B-47BB-9E5C-9112D7EC2374}"/>
              </a:ext>
            </a:extLst>
          </p:cNvPr>
          <p:cNvSpPr/>
          <p:nvPr/>
        </p:nvSpPr>
        <p:spPr>
          <a:xfrm>
            <a:off x="4251185" y="936856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90EE-EE9F-4821-8596-6C0EE95B5EA8}"/>
              </a:ext>
            </a:extLst>
          </p:cNvPr>
          <p:cNvSpPr txBox="1"/>
          <p:nvPr/>
        </p:nvSpPr>
        <p:spPr>
          <a:xfrm>
            <a:off x="5050553" y="991449"/>
            <a:ext cx="492794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US" altLang="zh-TW" sz="2400" b="1" dirty="0">
                <a:solidFill>
                  <a:prstClr val="white"/>
                </a:solidFill>
                <a:cs typeface="Arial" pitchFamily="34" charset="0"/>
              </a:rPr>
              <a:t>109504506 </a:t>
            </a:r>
            <a:r>
              <a:rPr lang="zh-TW" altLang="en-US" sz="2400" b="1" dirty="0">
                <a:solidFill>
                  <a:prstClr val="white"/>
                </a:solidFill>
                <a:cs typeface="Arial" pitchFamily="34" charset="0"/>
              </a:rPr>
              <a:t>蔡博雅</a:t>
            </a:r>
          </a:p>
          <a:p>
            <a:pPr lvl="0"/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979E0-958C-4A44-9ED0-A69E8FDD2CB4}"/>
              </a:ext>
            </a:extLst>
          </p:cNvPr>
          <p:cNvSpPr txBox="1"/>
          <p:nvPr/>
        </p:nvSpPr>
        <p:spPr>
          <a:xfrm>
            <a:off x="4822036" y="1621964"/>
            <a:ext cx="6446995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專題書面報告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前端設計</a:t>
            </a:r>
            <a:r>
              <a:rPr lang="zh-TW" altLang="en-US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與實作</a:t>
            </a:r>
            <a:endParaRPr lang="en-US" altLang="zh-TW" sz="20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171450" lvl="0" indent="-171450">
              <a:buFont typeface="Wingdings" pitchFamily="2" charset="2"/>
              <a:buChar char="ü"/>
            </a:pP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程式碼：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title_Animate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 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CreateApple</a:t>
            </a:r>
            <a:r>
              <a:rPr lang="en-US" altLang="zh-TW" sz="2000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mapBuilid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PrintScore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ClearGround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 、</a:t>
            </a:r>
            <a:r>
              <a:rPr lang="en-US" altLang="zh-TW" sz="2000" dirty="0">
                <a:solidFill>
                  <a:prstClr val="white"/>
                </a:solidFill>
                <a:cs typeface="Arial" pitchFamily="34" charset="0"/>
              </a:rPr>
              <a:t>Movement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EliminateApple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>
                <a:solidFill>
                  <a:prstClr val="white"/>
                </a:solidFill>
                <a:cs typeface="Arial" pitchFamily="34" charset="0"/>
              </a:rPr>
              <a:t>main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68A1F-0D6E-4861-BBA0-25C088D586E0}"/>
              </a:ext>
            </a:extLst>
          </p:cNvPr>
          <p:cNvSpPr txBox="1"/>
          <p:nvPr/>
        </p:nvSpPr>
        <p:spPr>
          <a:xfrm>
            <a:off x="4251185" y="99144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82C6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C65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512CEF-0999-46DF-B8D3-7AFB3145A824}"/>
              </a:ext>
            </a:extLst>
          </p:cNvPr>
          <p:cNvSpPr/>
          <p:nvPr/>
        </p:nvSpPr>
        <p:spPr>
          <a:xfrm>
            <a:off x="4293499" y="3860509"/>
            <a:ext cx="570852" cy="570850"/>
          </a:xfrm>
          <a:prstGeom prst="roundRect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EC73FA-7863-4915-8D9E-890464113631}"/>
              </a:ext>
            </a:extLst>
          </p:cNvPr>
          <p:cNvSpPr/>
          <p:nvPr/>
        </p:nvSpPr>
        <p:spPr>
          <a:xfrm>
            <a:off x="4251185" y="3810128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F0F9C-8971-4489-9DF9-4841F31A2BFB}"/>
              </a:ext>
            </a:extLst>
          </p:cNvPr>
          <p:cNvSpPr txBox="1"/>
          <p:nvPr/>
        </p:nvSpPr>
        <p:spPr>
          <a:xfrm>
            <a:off x="5050552" y="3864721"/>
            <a:ext cx="332996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US" altLang="zh-TW" sz="2400" b="1" dirty="0">
                <a:solidFill>
                  <a:prstClr val="white"/>
                </a:solidFill>
                <a:cs typeface="Arial" pitchFamily="34" charset="0"/>
              </a:rPr>
              <a:t>109403009 </a:t>
            </a:r>
            <a:r>
              <a:rPr lang="zh-TW" altLang="en-US" sz="2400" b="1" dirty="0">
                <a:solidFill>
                  <a:prstClr val="white"/>
                </a:solidFill>
                <a:cs typeface="Arial" pitchFamily="34" charset="0"/>
              </a:rPr>
              <a:t>蘇湘婷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A4D27-DAB5-4679-8DB7-495666081026}"/>
              </a:ext>
            </a:extLst>
          </p:cNvPr>
          <p:cNvSpPr txBox="1"/>
          <p:nvPr/>
        </p:nvSpPr>
        <p:spPr>
          <a:xfrm>
            <a:off x="4874891" y="4635872"/>
            <a:ext cx="6394140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PPT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製作、口頭報告及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前端設計與實作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171450" lvl="0" indent="-171450">
              <a:buFont typeface="Wingdings" pitchFamily="2" charset="2"/>
              <a:buChar char="ü"/>
            </a:pPr>
            <a:r>
              <a:rPr lang="zh-TW" altLang="en-US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程式碼：</a:t>
            </a:r>
            <a:r>
              <a:rPr lang="en-US" altLang="ko-KR" sz="2000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Create_int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 </a:t>
            </a:r>
            <a:r>
              <a:rPr lang="en-US" altLang="ko-KR" sz="2000" dirty="0" err="1">
                <a:solidFill>
                  <a:prstClr val="white"/>
                </a:solidFill>
                <a:cs typeface="Arial" pitchFamily="34" charset="0"/>
              </a:rPr>
              <a:t>Create_str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eatStart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CreateApple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XYupdate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 、</a:t>
            </a:r>
            <a:r>
              <a:rPr lang="en-US" altLang="zh-TW" sz="2000" dirty="0">
                <a:solidFill>
                  <a:prstClr val="white"/>
                </a:solidFill>
                <a:cs typeface="Arial" pitchFamily="34" charset="0"/>
              </a:rPr>
              <a:t>Movement 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Gameover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 err="1">
                <a:solidFill>
                  <a:prstClr val="white"/>
                </a:solidFill>
                <a:cs typeface="Arial" pitchFamily="34" charset="0"/>
              </a:rPr>
              <a:t>EatApple</a:t>
            </a:r>
            <a:r>
              <a:rPr lang="zh-TW" altLang="en-US" sz="2000" dirty="0">
                <a:solidFill>
                  <a:prstClr val="white"/>
                </a:solidFill>
                <a:cs typeface="Arial" pitchFamily="34" charset="0"/>
              </a:rPr>
              <a:t>、</a:t>
            </a:r>
            <a:r>
              <a:rPr lang="en-US" altLang="zh-TW" sz="2000" dirty="0">
                <a:solidFill>
                  <a:prstClr val="white"/>
                </a:solidFill>
                <a:cs typeface="Arial" pitchFamily="34" charset="0"/>
              </a:rPr>
              <a:t>main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ADA0D4-1E75-40A9-A54D-CFBF513F0CFA}"/>
              </a:ext>
            </a:extLst>
          </p:cNvPr>
          <p:cNvSpPr txBox="1"/>
          <p:nvPr/>
        </p:nvSpPr>
        <p:spPr>
          <a:xfrm>
            <a:off x="4251185" y="386472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CB8A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4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rPr>
              <a:t>DEMO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rPr>
              <a:t> </a:t>
            </a: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rPr>
              <a:t>TIME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135873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207</Words>
  <Application>Microsoft Office PowerPoint</Application>
  <PresentationFormat>寬螢幕</PresentationFormat>
  <Paragraphs>64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Wingdings</vt:lpstr>
      <vt:lpstr>Cover and End Slide Master</vt:lpstr>
      <vt:lpstr>Section Break Slide Master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蘇湘婷 (109403009)</dc:creator>
  <cp:lastModifiedBy>蘇湘婷 (109403009)</cp:lastModifiedBy>
  <cp:revision>31</cp:revision>
  <dcterms:created xsi:type="dcterms:W3CDTF">2022-01-01T07:17:39Z</dcterms:created>
  <dcterms:modified xsi:type="dcterms:W3CDTF">2022-01-03T07:18:45Z</dcterms:modified>
</cp:coreProperties>
</file>