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  <p:sldId id="264" r:id="rId6"/>
    <p:sldId id="265" r:id="rId7"/>
    <p:sldId id="266" r:id="rId8"/>
    <p:sldId id="267" r:id="rId9"/>
    <p:sldId id="268" r:id="rId10"/>
    <p:sldId id="258" r:id="rId11"/>
    <p:sldId id="263" r:id="rId12"/>
    <p:sldId id="273" r:id="rId13"/>
    <p:sldId id="274" r:id="rId14"/>
    <p:sldId id="269" r:id="rId15"/>
    <p:sldId id="270" r:id="rId16"/>
    <p:sldId id="271" r:id="rId17"/>
    <p:sldId id="272" r:id="rId18"/>
    <p:sldId id="276" r:id="rId19"/>
    <p:sldId id="275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1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EB5ECD5-515E-4817-8A06-1D2ED2C83850}" type="datetime4">
              <a:rPr lang="en-US" smtClean="0"/>
              <a:pPr/>
              <a:t>enero 20, 2015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enero 20, 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8056348-D703-428C-A1C4-7D6796EF5F41}" type="datetime4">
              <a:rPr lang="en-US" smtClean="0"/>
              <a:pPr/>
              <a:t>enero 20, 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enero 20, 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enero 20, 2015</a:t>
            </a:fld>
            <a:endParaRPr lang="en-U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BCCA7B5-8BC9-491C-A887-7C3E7ED947D8}" type="datetime4">
              <a:rPr lang="en-US" smtClean="0"/>
              <a:pPr/>
              <a:t>enero 20, 2015</a:t>
            </a:fld>
            <a:endParaRPr lang="en-U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DA18ED0-40F2-434C-A848-B92581875164}" type="datetime4">
              <a:rPr lang="en-US" smtClean="0"/>
              <a:pPr/>
              <a:t>enero 20, 2015</a:t>
            </a:fld>
            <a:endParaRPr lang="en-U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enero 20, 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enero 20, 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enero 20, 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2983DA4-3B24-449B-95CA-514EB7E30A99}" type="datetime4">
              <a:rPr lang="en-US" smtClean="0"/>
              <a:pPr/>
              <a:t>enero 20, 2015</a:t>
            </a:fld>
            <a:endParaRPr lang="en-U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enero 20, 2015</a:t>
            </a:fld>
            <a:endParaRPr lang="en-US" dirty="0" err="1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29.jpeg"/><Relationship Id="rId5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48546" y="2022762"/>
            <a:ext cx="5347859" cy="3108905"/>
          </a:xfrm>
        </p:spPr>
        <p:txBody>
          <a:bodyPr numCol="1">
            <a:normAutofit fontScale="77500" lnSpcReduction="20000"/>
          </a:bodyPr>
          <a:lstStyle/>
          <a:p>
            <a:r>
              <a:rPr lang="es-ES" b="1" dirty="0" smtClean="0">
                <a:solidFill>
                  <a:srgbClr val="FF9933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INTEGRANTES: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María Vaccaro Cedillo   mvaccaro@espol.edu.ec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Scarlett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Macias</a:t>
            </a:r>
            <a:r>
              <a:rPr lang="es-ES" dirty="0" smtClean="0">
                <a:solidFill>
                  <a:schemeClr val="tx1"/>
                </a:solidFill>
              </a:rPr>
              <a:t> Jara      ssmacias@espol.edu.ec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Allison Fischer Muñoz     afischer@espol.edu.ec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Kleber </a:t>
            </a:r>
            <a:r>
              <a:rPr lang="es-ES" dirty="0" err="1" smtClean="0">
                <a:solidFill>
                  <a:schemeClr val="tx1"/>
                </a:solidFill>
              </a:rPr>
              <a:t>Diaz</a:t>
            </a:r>
            <a:r>
              <a:rPr lang="es-ES" dirty="0" smtClean="0">
                <a:solidFill>
                  <a:schemeClr val="tx1"/>
                </a:solidFill>
              </a:rPr>
              <a:t> Coello         ksdiaz@espol.edu.ec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Marcos Castro Pin	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         macastro@espol.edu.ec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Paul Morales Luna         fpmorale@espol.edu.ec</a:t>
            </a:r>
          </a:p>
          <a:p>
            <a:endParaRPr lang="es-E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7F7F7F"/>
              </a:clrFrom>
              <a:clrTo>
                <a:srgbClr val="7F7F7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4674" y="-124695"/>
            <a:ext cx="5783738" cy="517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>
            <a:off x="3948546" y="5500999"/>
            <a:ext cx="214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</a:rPr>
              <a:t>PARALELO:  </a:t>
            </a:r>
            <a:r>
              <a:rPr lang="es-ES" dirty="0" smtClean="0">
                <a:solidFill>
                  <a:srgbClr val="00B0F0"/>
                </a:solidFill>
              </a:rPr>
              <a:t>17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948546" y="5131667"/>
            <a:ext cx="40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</a:rPr>
              <a:t>FECHA:  </a:t>
            </a:r>
            <a:r>
              <a:rPr lang="es-ES" dirty="0" smtClean="0">
                <a:solidFill>
                  <a:srgbClr val="00B0F0"/>
                </a:solidFill>
              </a:rPr>
              <a:t>26 DE NOVIEMBRE DEL 2014</a:t>
            </a:r>
            <a:endParaRPr lang="es-E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90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SEGMENTACIÓN DE CLIENTES ESCOGIDOS</a:t>
            </a:r>
            <a:endParaRPr lang="es-ES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 smtClean="0"/>
              <a:t>Perfil del cliente</a:t>
            </a:r>
          </a:p>
          <a:p>
            <a:r>
              <a:rPr lang="es-ES" sz="2400" dirty="0" smtClean="0"/>
              <a:t>Demográfico:</a:t>
            </a:r>
            <a:endParaRPr lang="es-ES" sz="2400" dirty="0"/>
          </a:p>
        </p:txBody>
      </p:sp>
      <p:pic>
        <p:nvPicPr>
          <p:cNvPr id="1026" name="Picture 2" descr="http://www.fancyicons.com/download/?id=3137&amp;t=png&amp;s=25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968" y="3024443"/>
            <a:ext cx="1573833" cy="1573833"/>
          </a:xfrm>
          <a:prstGeom prst="rect">
            <a:avLst/>
          </a:prstGeom>
          <a:noFill/>
        </p:spPr>
      </p:pic>
      <p:pic>
        <p:nvPicPr>
          <p:cNvPr id="1028" name="Picture 4" descr="http://www.claro.com.ni/wps/wcm/connect/ni/cc7191e6-4f93-4036-8510-34cc63c63997/adicional-mensajitos-multimedia.png?MOD=AJPERES&amp;CACHEID=cc7191e6-4f93-4036-8510-34cc63c6399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2967" y="2744628"/>
            <a:ext cx="2842260" cy="1853648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3995227" y="2147683"/>
            <a:ext cx="355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s-ES" sz="2400" dirty="0" smtClean="0"/>
              <a:t>Conductual:</a:t>
            </a:r>
          </a:p>
          <a:p>
            <a:r>
              <a:rPr lang="es-ES" sz="2400" dirty="0" smtClean="0"/>
              <a:t>Beneficios pretendidos</a:t>
            </a:r>
          </a:p>
        </p:txBody>
      </p:sp>
      <p:pic>
        <p:nvPicPr>
          <p:cNvPr id="1030" name="Picture 6" descr="http://www.claro.com.ni/wps/wcm/connect/ni/d2c6ba2f-f8a4-4896-86e9-51fd0176154e/descrip.png?MOD=AJPERES&amp;CACHEID=d2c6ba2f-f8a4-4896-86e9-51fd0176154e"/>
          <p:cNvPicPr>
            <a:picLocks noChangeAspect="1" noChangeArrowheads="1"/>
          </p:cNvPicPr>
          <p:nvPr/>
        </p:nvPicPr>
        <p:blipFill>
          <a:blip r:embed="rId4"/>
          <a:srcRect l="23890" r="22355"/>
          <a:stretch>
            <a:fillRect/>
          </a:stretch>
        </p:blipFill>
        <p:spPr bwMode="auto">
          <a:xfrm>
            <a:off x="6856006" y="2272198"/>
            <a:ext cx="1395466" cy="1693029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390968" y="5140036"/>
            <a:ext cx="6202624" cy="144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s-ES" sz="2400" dirty="0" smtClean="0"/>
              <a:t>Psicográfica: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s-ES" sz="2400" dirty="0" smtClean="0"/>
              <a:t>Personas con un estilo de vida rutinario</a:t>
            </a:r>
            <a:r>
              <a:rPr lang="es-ES" sz="2900" dirty="0" smtClean="0"/>
              <a:t>.</a:t>
            </a:r>
          </a:p>
          <a:p>
            <a:endParaRPr lang="es-ES" sz="2900" dirty="0" smtClean="0"/>
          </a:p>
        </p:txBody>
      </p:sp>
      <p:pic>
        <p:nvPicPr>
          <p:cNvPr id="10" name="Picture 2" descr="http://cetis154.edu.mx/sistema/imagenes/horari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0019" y="4590301"/>
            <a:ext cx="1993720" cy="1993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SEGMENTACIÓN DE CLIENTES ESCOGIDOS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/>
              <a:t>Propuesta de valor</a:t>
            </a:r>
          </a:p>
          <a:p>
            <a:pPr>
              <a:buNone/>
            </a:pPr>
            <a:r>
              <a:rPr lang="es-EC" sz="2400" dirty="0" smtClean="0"/>
              <a:t>   Disminuir la preocupación en las personas, nuestro enfoque es “facilitar la vida” al cliente.</a:t>
            </a:r>
            <a:endParaRPr lang="es-ES" sz="2400" dirty="0"/>
          </a:p>
        </p:txBody>
      </p:sp>
      <p:pic>
        <p:nvPicPr>
          <p:cNvPr id="19458" name="Picture 2" descr="https://lh6.googleusercontent.com/_JFy9cz7Getg/TVWr2G6UglI/AAAAAAAAAl4/bJjq4DJAuXo/estudian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0549" y="2851033"/>
            <a:ext cx="2029487" cy="3081130"/>
          </a:xfrm>
          <a:prstGeom prst="rect">
            <a:avLst/>
          </a:prstGeom>
          <a:noFill/>
        </p:spPr>
      </p:pic>
      <p:pic>
        <p:nvPicPr>
          <p:cNvPr id="19460" name="Picture 4" descr="http://www.cecodap.org.ve/images/cecodap/charl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6308" y="2851033"/>
            <a:ext cx="4830253" cy="3482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/>
          <a:lstStyle/>
          <a:p>
            <a:r>
              <a:rPr lang="es-EC" dirty="0" err="1" smtClean="0"/>
              <a:t>Partners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C" dirty="0" smtClean="0"/>
              <a:t>Plataformas de distribución digital</a:t>
            </a:r>
          </a:p>
          <a:p>
            <a:endParaRPr lang="es-EC" dirty="0"/>
          </a:p>
          <a:p>
            <a:endParaRPr lang="es-EC" dirty="0" smtClean="0"/>
          </a:p>
          <a:p>
            <a:endParaRPr lang="es-EC" dirty="0"/>
          </a:p>
          <a:p>
            <a:r>
              <a:rPr lang="es-EC" dirty="0" smtClean="0"/>
              <a:t>Prueba gratuita para clientes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514600"/>
            <a:ext cx="3140202" cy="1025372"/>
          </a:xfrm>
          <a:prstGeom prst="rect">
            <a:avLst/>
          </a:prstGeom>
        </p:spPr>
      </p:pic>
      <p:pic>
        <p:nvPicPr>
          <p:cNvPr id="1026" name="Picture 2" descr="http://media2.giga.de/2013/09/amazon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33022" r="9631" b="24374"/>
          <a:stretch/>
        </p:blipFill>
        <p:spPr bwMode="auto">
          <a:xfrm>
            <a:off x="4210050" y="2531986"/>
            <a:ext cx="24955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iliconnews.es/wp-content/uploads/2014/11/app_store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7" t="13657" r="27618" b="11684"/>
          <a:stretch/>
        </p:blipFill>
        <p:spPr bwMode="auto">
          <a:xfrm>
            <a:off x="7137272" y="2246236"/>
            <a:ext cx="1238251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atic-cdn1.3dissue.com/wp-content/uploads/2013/04/free-tria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723" y="4402212"/>
            <a:ext cx="23812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7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Actividades clave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Plataforma agradable al cliente</a:t>
            </a:r>
          </a:p>
          <a:p>
            <a:endParaRPr lang="es-EC" dirty="0"/>
          </a:p>
          <a:p>
            <a:pPr marL="0" indent="0">
              <a:buNone/>
            </a:pPr>
            <a:endParaRPr lang="es-EC" dirty="0" smtClean="0"/>
          </a:p>
          <a:p>
            <a:r>
              <a:rPr lang="es-EC" dirty="0" smtClean="0"/>
              <a:t>Soporte y actualización del</a:t>
            </a:r>
          </a:p>
          <a:p>
            <a:pPr marL="0" indent="0">
              <a:buNone/>
            </a:pPr>
            <a:r>
              <a:rPr lang="es-EC" dirty="0"/>
              <a:t> </a:t>
            </a:r>
            <a:r>
              <a:rPr lang="es-EC" dirty="0" smtClean="0"/>
              <a:t>   software </a:t>
            </a:r>
            <a:r>
              <a:rPr lang="es-EC" dirty="0"/>
              <a:t>cada 3 meses</a:t>
            </a:r>
            <a:r>
              <a:rPr lang="es-EC" dirty="0" smtClean="0"/>
              <a:t>.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/>
          </a:p>
          <a:p>
            <a:r>
              <a:rPr lang="es-EC" dirty="0" smtClean="0"/>
              <a:t> Confirmación de una correcta</a:t>
            </a:r>
          </a:p>
          <a:p>
            <a:pPr marL="0" indent="0">
              <a:buNone/>
            </a:pPr>
            <a:r>
              <a:rPr lang="es-EC" dirty="0"/>
              <a:t> </a:t>
            </a:r>
            <a:r>
              <a:rPr lang="es-EC" dirty="0" smtClean="0"/>
              <a:t>   instalación.</a:t>
            </a:r>
          </a:p>
          <a:p>
            <a:pPr marL="0" indent="0">
              <a:buNone/>
            </a:pPr>
            <a:r>
              <a:rPr lang="es-EC" dirty="0"/>
              <a:t> </a:t>
            </a:r>
            <a:r>
              <a:rPr lang="es-EC" dirty="0" smtClean="0"/>
              <a:t>   </a:t>
            </a:r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33" y="1600200"/>
            <a:ext cx="2488565" cy="414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8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6400" y="393700"/>
            <a:ext cx="8359648" cy="12065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DESCRIPCION ( Y CUANTIFICACIÓN ) DE LA PROPUESTA DE VALOR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95300" y="1917700"/>
            <a:ext cx="8001000" cy="4178300"/>
          </a:xfrm>
        </p:spPr>
        <p:txBody>
          <a:bodyPr/>
          <a:lstStyle/>
          <a:p>
            <a:endParaRPr lang="es-ES" dirty="0" smtClean="0"/>
          </a:p>
          <a:p>
            <a:r>
              <a:rPr lang="es-ES_tradnl" sz="2400" dirty="0" smtClean="0"/>
              <a:t>Venta </a:t>
            </a:r>
            <a:r>
              <a:rPr lang="es-ES_tradnl" sz="2400" dirty="0"/>
              <a:t>de una aplicación </a:t>
            </a:r>
            <a:r>
              <a:rPr lang="es-ES_tradnl" sz="2400" dirty="0" err="1"/>
              <a:t>Android</a:t>
            </a:r>
            <a:r>
              <a:rPr lang="es-ES_tradnl" sz="2400" dirty="0"/>
              <a:t> a los </a:t>
            </a:r>
            <a:r>
              <a:rPr lang="es-ES_tradnl" sz="2400" dirty="0" smtClean="0"/>
              <a:t>profesores</a:t>
            </a:r>
            <a:r>
              <a:rPr lang="es-ES_tradnl" sz="2400" dirty="0"/>
              <a:t> </a:t>
            </a:r>
            <a:r>
              <a:rPr lang="es-ES_tradnl" sz="2400" dirty="0" smtClean="0"/>
              <a:t>y estudiantes.</a:t>
            </a:r>
            <a:endParaRPr lang="es-ES" sz="2400" dirty="0"/>
          </a:p>
          <a:p>
            <a:r>
              <a:rPr lang="es-ES_tradnl" dirty="0"/>
              <a:t>L</a:t>
            </a:r>
            <a:r>
              <a:rPr lang="es-ES_tradnl" sz="2400" dirty="0"/>
              <a:t>o que ofrecemos es evitarles preocupaciones innecesarias a</a:t>
            </a:r>
            <a:r>
              <a:rPr lang="es-ES_tradnl" sz="2400" dirty="0" smtClean="0"/>
              <a:t> nuestros clientes</a:t>
            </a:r>
          </a:p>
          <a:p>
            <a:endParaRPr lang="es-ES_tradnl" sz="2400" dirty="0" smtClean="0"/>
          </a:p>
          <a:p>
            <a:r>
              <a:rPr lang="es-ES_tradnl" sz="2400" dirty="0" smtClean="0"/>
              <a:t>Además </a:t>
            </a:r>
            <a:r>
              <a:rPr lang="es-ES_tradnl" sz="2400" dirty="0"/>
              <a:t>ningún cliente sufrirá el problema de perder llamadas importantes después de sus horarios establecidos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634056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431800"/>
            <a:ext cx="8153400" cy="850900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PROPUESTA DE VALOR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Un servicio confiable y seguro</a:t>
            </a:r>
          </a:p>
          <a:p>
            <a:endParaRPr lang="es-ES_tradnl" dirty="0"/>
          </a:p>
          <a:p>
            <a:r>
              <a:rPr lang="es-ES_tradnl" dirty="0" smtClean="0"/>
              <a:t>Notificación por la descarga realizada, garantizando seguridad al cliente.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3376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3429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BENEFICIOS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7848" y="1562100"/>
            <a:ext cx="8153400" cy="4495800"/>
          </a:xfrm>
        </p:spPr>
        <p:txBody>
          <a:bodyPr/>
          <a:lstStyle/>
          <a:p>
            <a:r>
              <a:rPr lang="es-ES_tradnl" dirty="0" smtClean="0"/>
              <a:t>Tranquilidad</a:t>
            </a:r>
          </a:p>
          <a:p>
            <a:pPr marL="0" indent="0">
              <a:buNone/>
            </a:pPr>
            <a:endParaRPr lang="es-ES_tradnl" b="1" dirty="0" smtClean="0"/>
          </a:p>
          <a:p>
            <a:r>
              <a:rPr lang="es-ES_tradnl" dirty="0"/>
              <a:t>C</a:t>
            </a:r>
            <a:r>
              <a:rPr lang="es-ES_tradnl" dirty="0" smtClean="0"/>
              <a:t>ompartir </a:t>
            </a:r>
            <a:r>
              <a:rPr lang="es-ES_tradnl" dirty="0"/>
              <a:t>momentos de calidad en grupo </a:t>
            </a:r>
            <a:endParaRPr lang="es-ES_tradnl" dirty="0" smtClean="0"/>
          </a:p>
          <a:p>
            <a:pPr marL="0" indent="0">
              <a:buNone/>
            </a:pPr>
            <a:endParaRPr lang="es-ES_tradnl" b="1" dirty="0" smtClean="0"/>
          </a:p>
          <a:p>
            <a:r>
              <a:rPr lang="es-ES_tradnl" dirty="0"/>
              <a:t>N</a:t>
            </a:r>
            <a:r>
              <a:rPr lang="es-ES_tradnl" dirty="0" smtClean="0"/>
              <a:t>o </a:t>
            </a:r>
            <a:r>
              <a:rPr lang="es-ES_tradnl" dirty="0"/>
              <a:t>perder llamadas importantes </a:t>
            </a:r>
            <a:endParaRPr lang="es-EC" dirty="0"/>
          </a:p>
        </p:txBody>
      </p:sp>
      <p:pic>
        <p:nvPicPr>
          <p:cNvPr id="1026" name="Picture 2" descr="http://www.cje.org/imagenes/cje102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709" y="3860801"/>
            <a:ext cx="2555539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26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COSTOS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/>
              <a:t>Tiempo que se demore en realizar la transacción del </a:t>
            </a:r>
            <a:r>
              <a:rPr lang="es-ES_tradnl" dirty="0" smtClean="0"/>
              <a:t>dinero</a:t>
            </a:r>
          </a:p>
          <a:p>
            <a:endParaRPr lang="es-ES_tradnl" dirty="0" smtClean="0"/>
          </a:p>
          <a:p>
            <a:r>
              <a:rPr lang="es-ES_tradnl" dirty="0" smtClean="0"/>
              <a:t>Tiempo </a:t>
            </a:r>
            <a:r>
              <a:rPr lang="es-ES_tradnl" dirty="0"/>
              <a:t>que se demore el personal de venta 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" dirty="0"/>
              <a:t>Tiempo que se demore la descarga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58462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smtClean="0"/>
              <a:t>SEGMENTOS DE CLIENTES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C" dirty="0" smtClean="0"/>
              <a:t>Dirigido para aquellas personas que tengan un estilo de vida rutinario. </a:t>
            </a:r>
          </a:p>
          <a:p>
            <a:pPr marL="0" indent="0">
              <a:buNone/>
            </a:pPr>
            <a:endParaRPr lang="es-EC" dirty="0" smtClean="0"/>
          </a:p>
          <a:p>
            <a:r>
              <a:rPr lang="es-EC" dirty="0" smtClean="0"/>
              <a:t>Dispositivos Android.</a:t>
            </a:r>
          </a:p>
          <a:p>
            <a:endParaRPr lang="es-EC" dirty="0"/>
          </a:p>
          <a:p>
            <a:r>
              <a:rPr lang="es-EC" dirty="0" smtClean="0"/>
              <a:t>Entre 14 y 50 años.</a:t>
            </a:r>
            <a:endParaRPr lang="es-EC" dirty="0"/>
          </a:p>
        </p:txBody>
      </p:sp>
      <p:pic>
        <p:nvPicPr>
          <p:cNvPr id="2050" name="Picture 2" descr="http://www.kindwifi.com/wp-content/uploads/2014/09/android-smartphone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894" y="2665266"/>
            <a:ext cx="2683160" cy="160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722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smtClean="0"/>
              <a:t>SEGMENTOS DE CLIENTES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690110" cy="4495800"/>
          </a:xfrm>
        </p:spPr>
        <p:txBody>
          <a:bodyPr/>
          <a:lstStyle/>
          <a:p>
            <a:r>
              <a:rPr lang="es-EC" dirty="0" smtClean="0"/>
              <a:t>Estudiantes</a:t>
            </a:r>
          </a:p>
          <a:p>
            <a:endParaRPr lang="es-EC" dirty="0"/>
          </a:p>
          <a:p>
            <a:endParaRPr lang="es-EC" dirty="0" smtClean="0"/>
          </a:p>
          <a:p>
            <a:endParaRPr lang="es-EC" dirty="0" smtClean="0"/>
          </a:p>
          <a:p>
            <a:r>
              <a:rPr lang="es-EC" dirty="0" smtClean="0"/>
              <a:t>Profesores</a:t>
            </a:r>
            <a:endParaRPr lang="es-EC" dirty="0"/>
          </a:p>
        </p:txBody>
      </p:sp>
      <p:pic>
        <p:nvPicPr>
          <p:cNvPr id="1028" name="Picture 4" descr="http://www.intecc.edu.co/images/Intecc-Estudiant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90" y="1967973"/>
            <a:ext cx="1603611" cy="149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4.bp.blogspot.com/-_RcC3AWFspw/UKnrwzY8DUI/AAAAAAAANko/QP43CGhIZis/s1600/Imagenes+Profesor+PNG+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4177772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4982206" y="1600200"/>
            <a:ext cx="269011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 smtClean="0"/>
              <a:t>Empresarios</a:t>
            </a:r>
          </a:p>
          <a:p>
            <a:endParaRPr lang="es-EC" dirty="0" smtClean="0"/>
          </a:p>
          <a:p>
            <a:endParaRPr lang="es-EC" dirty="0" smtClean="0"/>
          </a:p>
          <a:p>
            <a:endParaRPr lang="es-EC" dirty="0" smtClean="0"/>
          </a:p>
          <a:p>
            <a:r>
              <a:rPr lang="es-EC" dirty="0" smtClean="0"/>
              <a:t>Expositores</a:t>
            </a:r>
          </a:p>
        </p:txBody>
      </p:sp>
      <p:pic>
        <p:nvPicPr>
          <p:cNvPr id="1032" name="Picture 8" descr="http://egresados.univalle.edu.co/imagenes/galeria/empresario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065" y="2206272"/>
            <a:ext cx="2246431" cy="15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fe867b.medialib.glogster.com/valerytrigo/media/8e/8e07a254efdbae52a781f212611d9147674ed846/gran-profesor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190" y="4449718"/>
            <a:ext cx="1673225" cy="139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97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NATURALEZA DEL NEGOCIO</a:t>
            </a:r>
            <a:endParaRPr lang="es-ES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dirty="0" smtClean="0"/>
              <a:t>El nombre de nuestro servicio será Ring2off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026" name="Picture 2" descr="http://1.bp.blogspot.com/-VX0I9mLLtyo/UISpxQvrkrI/AAAAAAAAAEU/u_euw1y25A8/s1600/celulares-android-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8039" y="2590800"/>
            <a:ext cx="4727863" cy="29094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170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</a:t>
            </a:r>
            <a:r>
              <a:rPr lang="es-ES" dirty="0" smtClean="0"/>
              <a:t>Ó</a:t>
            </a:r>
            <a:r>
              <a:rPr lang="es-ES" dirty="0" smtClean="0"/>
              <a:t>N CON EL CLIENTE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Relaci</a:t>
            </a:r>
            <a:r>
              <a:rPr lang="es-ES" dirty="0" smtClean="0"/>
              <a:t>ón automatizada con los clientes con la finalidad de aumentar las ventas</a:t>
            </a:r>
          </a:p>
          <a:p>
            <a:endParaRPr lang="es-ES" dirty="0"/>
          </a:p>
          <a:p>
            <a:r>
              <a:rPr lang="es-ES" dirty="0" smtClean="0"/>
              <a:t>Atenci</a:t>
            </a:r>
            <a:r>
              <a:rPr lang="es-ES" dirty="0" smtClean="0"/>
              <a:t>ón a clientes vía online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681578" y="2887579"/>
            <a:ext cx="2619149" cy="227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2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FUENTES DE INGRESO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265069" y="1724526"/>
            <a:ext cx="4560931" cy="227263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Venta de aplicaci</a:t>
            </a:r>
            <a:r>
              <a:rPr lang="es-ES" dirty="0" smtClean="0"/>
              <a:t>ón vía </a:t>
            </a:r>
            <a:r>
              <a:rPr lang="es-ES" dirty="0" err="1" smtClean="0"/>
              <a:t>PlayStore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Publicidad a través de la aplicación.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105" y="3542632"/>
            <a:ext cx="2446421" cy="155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80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ESTRUCTURA DE COSTO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Creaci</a:t>
            </a:r>
            <a:r>
              <a:rPr lang="es-ES" dirty="0" smtClean="0"/>
              <a:t>ón de la aplicación </a:t>
            </a:r>
          </a:p>
          <a:p>
            <a:endParaRPr lang="es-ES" dirty="0" smtClean="0"/>
          </a:p>
          <a:p>
            <a:r>
              <a:rPr lang="es-ES" dirty="0" smtClean="0"/>
              <a:t>Pago a la tienda virtual </a:t>
            </a:r>
          </a:p>
          <a:p>
            <a:endParaRPr lang="es-ES" dirty="0" smtClean="0"/>
          </a:p>
          <a:p>
            <a:r>
              <a:rPr lang="es-ES" dirty="0" smtClean="0"/>
              <a:t>Mercadeo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34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NATURALEZA DEL NEGOCIO</a:t>
            </a:r>
            <a:endParaRPr lang="es-ES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706293" y="1117023"/>
            <a:ext cx="8153400" cy="4495800"/>
          </a:xfrm>
        </p:spPr>
        <p:txBody>
          <a:bodyPr/>
          <a:lstStyle/>
          <a:p>
            <a:endParaRPr lang="es-ES" dirty="0" smtClean="0"/>
          </a:p>
          <a:p>
            <a:r>
              <a:rPr lang="es-ES" sz="2400" dirty="0" smtClean="0"/>
              <a:t>Su función es el manejo del modo en que estará su dispositivo móvil.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9460" name="Picture 4" descr="http://instituciones.msp.gob.ec/somossalud/images/stories/noticias/estres-labora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9382" y="2755323"/>
            <a:ext cx="2951018" cy="2951018"/>
          </a:xfrm>
          <a:prstGeom prst="rect">
            <a:avLst/>
          </a:prstGeom>
          <a:noFill/>
        </p:spPr>
      </p:pic>
      <p:pic>
        <p:nvPicPr>
          <p:cNvPr id="19464" name="Picture 8" descr="http://www.excellenceinconsulting.cl/padmin_kallens/plugin/kcfinder/upload/images/Man-Shaking-Hands-01-300x3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2193" y="2755323"/>
            <a:ext cx="2857500" cy="2857500"/>
          </a:xfrm>
          <a:prstGeom prst="rect">
            <a:avLst/>
          </a:prstGeom>
          <a:noFill/>
        </p:spPr>
      </p:pic>
      <p:pic>
        <p:nvPicPr>
          <p:cNvPr id="7" name="Picture 2" descr="http://cdn.flaticon.com/png/512/4161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200400" y="2376918"/>
            <a:ext cx="3082348" cy="3716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170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NATURALEZA DEL NEGOCIO</a:t>
            </a:r>
            <a:endParaRPr lang="es-ES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dirty="0" smtClean="0"/>
              <a:t>Este servicio será comercializado por medio del Play Store que es la tienda virtual de Google para dispositivos Android.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124" name="Picture 4" descr="http://imagenesfullreggaeton.files.wordpress.com/2014/05/google-play-store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7202" y="2960624"/>
            <a:ext cx="3126798" cy="1147727"/>
          </a:xfrm>
          <a:prstGeom prst="rect">
            <a:avLst/>
          </a:prstGeom>
          <a:noFill/>
        </p:spPr>
      </p:pic>
      <p:pic>
        <p:nvPicPr>
          <p:cNvPr id="7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8" y="2609317"/>
            <a:ext cx="2812660" cy="2812660"/>
          </a:xfrm>
          <a:prstGeom prst="rect">
            <a:avLst/>
          </a:prstGeom>
        </p:spPr>
      </p:pic>
      <p:pic>
        <p:nvPicPr>
          <p:cNvPr id="8" name="Imagen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218" y="2960624"/>
            <a:ext cx="2479825" cy="24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0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DESCRIPCIÓN DEL PROBLEMA A RESOLVER</a:t>
            </a:r>
            <a:endParaRPr lang="es-ES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015" t="27378" r="17727" b="16045"/>
          <a:stretch/>
        </p:blipFill>
        <p:spPr>
          <a:xfrm>
            <a:off x="378859" y="1624082"/>
            <a:ext cx="8620978" cy="413868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257157" y="5982981"/>
            <a:ext cx="5671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400" dirty="0"/>
              <a:t>Tiempo de uso del celular supera al televisor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DESCRIPCIÓN DEL PROBLEMA A RESOLVER</a:t>
            </a:r>
            <a:endParaRPr lang="es-EC" dirty="0"/>
          </a:p>
        </p:txBody>
      </p:sp>
      <p:pic>
        <p:nvPicPr>
          <p:cNvPr id="4" name="Picture 2" descr="infiel_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6" y="1956795"/>
            <a:ext cx="2448431" cy="34977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4.bp.blogspot.com/-KjBAaNkdCdU/Uafll7GwokI/AAAAAAAAAEE/cH5U3gPPwn8/s1600/celular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757" y="4387351"/>
            <a:ext cx="3188655" cy="213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lnotilocodebotero.com/docs/image/2010%20AGOSTO/sin%20celular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578" y="1665888"/>
            <a:ext cx="5049470" cy="256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4.ggpht.com/NRZ95RN63WlZ3cnJKFHoeIaw7daVFMhZuilND45nMJdRRDmnPZGK1noqIao-8fEjRw=w300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605" y="4094600"/>
            <a:ext cx="2229777" cy="222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55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DESCRIPCIÓN DEL </a:t>
            </a:r>
            <a:r>
              <a:rPr lang="es-ES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PRODUCTO</a:t>
            </a:r>
            <a:br>
              <a:rPr lang="es-ES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es-ES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Modo Online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5" y="1600200"/>
            <a:ext cx="2697480" cy="4495800"/>
          </a:xfrm>
        </p:spPr>
      </p:pic>
      <p:pic>
        <p:nvPicPr>
          <p:cNvPr id="5" name="0 Imagen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910" y="1485900"/>
            <a:ext cx="5494593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4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DESCRIPCIÓN DEL </a:t>
            </a:r>
            <a:r>
              <a:rPr lang="es-ES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PRODUCTO</a:t>
            </a:r>
            <a:br>
              <a:rPr lang="es-ES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es-ES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Modo Offline</a:t>
            </a:r>
            <a:endParaRPr lang="es-ES" dirty="0"/>
          </a:p>
        </p:txBody>
      </p:sp>
      <p:pic>
        <p:nvPicPr>
          <p:cNvPr id="6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35" y="1524000"/>
            <a:ext cx="3154680" cy="5257800"/>
          </a:xfrm>
        </p:spPr>
      </p:pic>
    </p:spTree>
    <p:extLst>
      <p:ext uri="{BB962C8B-B14F-4D97-AF65-F5344CB8AC3E}">
        <p14:creationId xmlns:p14="http://schemas.microsoft.com/office/powerpoint/2010/main" val="325358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15900"/>
            <a:ext cx="8153400" cy="647700"/>
          </a:xfrm>
        </p:spPr>
        <p:txBody>
          <a:bodyPr>
            <a:normAutofit fontScale="90000"/>
          </a:bodyPr>
          <a:lstStyle/>
          <a:p>
            <a:r>
              <a:rPr lang="es-E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DESCRIPCIÓN DEL </a:t>
            </a:r>
            <a:r>
              <a:rPr lang="es-ES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PRODUCTO</a:t>
            </a:r>
            <a:br>
              <a:rPr lang="es-ES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es-ES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Configuraciones</a:t>
            </a:r>
            <a:endParaRPr lang="es-ES" dirty="0"/>
          </a:p>
        </p:txBody>
      </p:sp>
      <p:pic>
        <p:nvPicPr>
          <p:cNvPr id="9" name="8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4" y="1117600"/>
            <a:ext cx="3204845" cy="5341408"/>
          </a:xfr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1130300"/>
            <a:ext cx="3175000" cy="52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12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927</TotalTime>
  <Words>382</Words>
  <Application>Microsoft Macintosh PowerPoint</Application>
  <PresentationFormat>Presentación en pantalla (4:3)</PresentationFormat>
  <Paragraphs>105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Intermedio</vt:lpstr>
      <vt:lpstr>Presentación de PowerPoint</vt:lpstr>
      <vt:lpstr>NATURALEZA DEL NEGOCIO</vt:lpstr>
      <vt:lpstr>NATURALEZA DEL NEGOCIO</vt:lpstr>
      <vt:lpstr>NATURALEZA DEL NEGOCIO</vt:lpstr>
      <vt:lpstr>DESCRIPCIÓN DEL PROBLEMA A RESOLVER</vt:lpstr>
      <vt:lpstr>DESCRIPCIÓN DEL PROBLEMA A RESOLVER</vt:lpstr>
      <vt:lpstr>DESCRIPCIÓN DEL PRODUCTO Modo Online</vt:lpstr>
      <vt:lpstr>DESCRIPCIÓN DEL PRODUCTO Modo Offline</vt:lpstr>
      <vt:lpstr>DESCRIPCIÓN DEL PRODUCTO Configuraciones</vt:lpstr>
      <vt:lpstr>SEGMENTACIÓN DE CLIENTES ESCOGIDOS</vt:lpstr>
      <vt:lpstr>SEGMENTACIÓN DE CLIENTES ESCOGIDOS</vt:lpstr>
      <vt:lpstr>Partners</vt:lpstr>
      <vt:lpstr>Actividades clave</vt:lpstr>
      <vt:lpstr>DESCRIPCION ( Y CUANTIFICACIÓN ) DE LA PROPUESTA DE VALOR </vt:lpstr>
      <vt:lpstr>PROPUESTA DE VALOR </vt:lpstr>
      <vt:lpstr>BENEFICIOS </vt:lpstr>
      <vt:lpstr>COSTOS</vt:lpstr>
      <vt:lpstr>SEGMENTOS DE CLIENTES</vt:lpstr>
      <vt:lpstr>SEGMENTOS DE CLIENTES</vt:lpstr>
      <vt:lpstr>RELACIÓN CON EL CLIENTE</vt:lpstr>
      <vt:lpstr>FUENTES DE INGRESO</vt:lpstr>
      <vt:lpstr>ESTRUCTURA DE COSTO</vt:lpstr>
    </vt:vector>
  </TitlesOfParts>
  <Company>kleber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Kleber Steven Diaz Coello</dc:creator>
  <cp:lastModifiedBy>Kleber Steven Diaz Coello</cp:lastModifiedBy>
  <cp:revision>91</cp:revision>
  <dcterms:created xsi:type="dcterms:W3CDTF">2014-11-25T23:14:11Z</dcterms:created>
  <dcterms:modified xsi:type="dcterms:W3CDTF">2015-01-20T22:50:37Z</dcterms:modified>
</cp:coreProperties>
</file>