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9"/>
  </p:notesMasterIdLst>
  <p:sldIdLst>
    <p:sldId id="256" r:id="rId3"/>
    <p:sldId id="257" r:id="rId4"/>
    <p:sldId id="258" r:id="rId5"/>
    <p:sldId id="259" r:id="rId6"/>
    <p:sldId id="261" r:id="rId7"/>
    <p:sldId id="296"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94EFA1D-3819-492B-B502-BBF68EF48838}">
  <a:tblStyle styleId="{E94EFA1D-3819-492B-B502-BBF68EF4883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43" autoAdjust="0"/>
    <p:restoredTop sz="94660"/>
  </p:normalViewPr>
  <p:slideViewPr>
    <p:cSldViewPr snapToGrid="0">
      <p:cViewPr varScale="1">
        <p:scale>
          <a:sx n="115" d="100"/>
          <a:sy n="115" d="100"/>
        </p:scale>
        <p:origin x="192"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89"/>
        <p:cNvGrpSpPr/>
        <p:nvPr/>
      </p:nvGrpSpPr>
      <p:grpSpPr>
        <a:xfrm>
          <a:off x="0" y="0"/>
          <a:ext cx="0" cy="0"/>
          <a:chOff x="0" y="0"/>
          <a:chExt cx="0" cy="0"/>
        </a:xfrm>
      </p:grpSpPr>
      <p:sp>
        <p:nvSpPr>
          <p:cNvPr id="13790" name="Google Shape;13790;g70e1a7781e_1_25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91" name="Google Shape;13791;g70e1a7781e_1_25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8" name="Google Shape;258;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0" name="Google Shape;270;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3" name="Google Shape;273;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5" name="Google Shape;275;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33"/>
        <p:cNvGrpSpPr/>
        <p:nvPr/>
      </p:nvGrpSpPr>
      <p:grpSpPr>
        <a:xfrm>
          <a:off x="0" y="0"/>
          <a:ext cx="0" cy="0"/>
          <a:chOff x="0" y="0"/>
          <a:chExt cx="0" cy="0"/>
        </a:xfrm>
      </p:grpSpPr>
      <p:sp>
        <p:nvSpPr>
          <p:cNvPr id="334" name="Google Shape;334;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5" name="Google Shape;335;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6" name="Google Shape;336;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7" name="Google Shape;337;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8" name="Google Shape;338;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9" name="Google Shape;339;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0" name="Google Shape;340;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1" name="Google Shape;341;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2" name="Google Shape;342;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43" name="Google Shape;343;p1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09"/>
        <p:cNvGrpSpPr/>
        <p:nvPr/>
      </p:nvGrpSpPr>
      <p:grpSpPr>
        <a:xfrm>
          <a:off x="0" y="0"/>
          <a:ext cx="0" cy="0"/>
          <a:chOff x="0" y="0"/>
          <a:chExt cx="0" cy="0"/>
        </a:xfrm>
      </p:grpSpPr>
      <p:sp>
        <p:nvSpPr>
          <p:cNvPr id="410" name="Google Shape;410;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1" name="Google Shape;411;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2" name="Google Shape;412;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3" name="Google Shape;413;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2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9" r:id="rId4"/>
    <p:sldLayoutId id="2147483663" r:id="rId5"/>
    <p:sldLayoutId id="2147483666" r:id="rId6"/>
    <p:sldLayoutId id="2147483667" r:id="rId7"/>
    <p:sldLayoutId id="214748366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426"/>
        <p:cNvGrpSpPr/>
        <p:nvPr/>
      </p:nvGrpSpPr>
      <p:grpSpPr>
        <a:xfrm>
          <a:off x="0" y="0"/>
          <a:ext cx="0" cy="0"/>
          <a:chOff x="0" y="0"/>
          <a:chExt cx="0" cy="0"/>
        </a:xfrm>
      </p:grpSpPr>
      <p:sp>
        <p:nvSpPr>
          <p:cNvPr id="427" name="Google Shape;427;p2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428" name="Google Shape;428;p2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6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5"/>
          <p:cNvSpPr txBox="1">
            <a:spLocks noGrp="1"/>
          </p:cNvSpPr>
          <p:nvPr>
            <p:ph type="subTitle" idx="1"/>
          </p:nvPr>
        </p:nvSpPr>
        <p:spPr>
          <a:xfrm>
            <a:off x="1917281" y="1873457"/>
            <a:ext cx="5231525"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PREDIKSI PENJUALAN </a:t>
            </a:r>
            <a:r>
              <a:rPr lang="en" sz="2400" dirty="0">
                <a:solidFill>
                  <a:schemeClr val="accent2"/>
                </a:solidFill>
              </a:rPr>
              <a:t>SUPERMARKET </a:t>
            </a:r>
            <a:r>
              <a:rPr lang="en" sz="2400" dirty="0"/>
              <a:t>MENGGUNAKAN </a:t>
            </a:r>
            <a:r>
              <a:rPr lang="en" sz="2400" dirty="0">
                <a:solidFill>
                  <a:schemeClr val="accent2"/>
                </a:solidFill>
              </a:rPr>
              <a:t>METODE SVM</a:t>
            </a:r>
            <a:endParaRPr sz="2400" dirty="0">
              <a:solidFill>
                <a:schemeClr val="accent2"/>
              </a:solidFill>
            </a:endParaRPr>
          </a:p>
        </p:txBody>
      </p:sp>
      <p:sp>
        <p:nvSpPr>
          <p:cNvPr id="435" name="Google Shape;435;p25"/>
          <p:cNvSpPr txBox="1">
            <a:spLocks noGrp="1"/>
          </p:cNvSpPr>
          <p:nvPr>
            <p:ph type="ctrTitle"/>
          </p:nvPr>
        </p:nvSpPr>
        <p:spPr>
          <a:xfrm>
            <a:off x="1561650" y="805047"/>
            <a:ext cx="6020700" cy="83721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400" dirty="0"/>
              <a:t>KELOMPOK </a:t>
            </a:r>
            <a:r>
              <a:rPr lang="en" sz="4400" dirty="0">
                <a:solidFill>
                  <a:schemeClr val="accent2"/>
                </a:solidFill>
              </a:rPr>
              <a:t>2</a:t>
            </a:r>
            <a:endParaRPr sz="4400" dirty="0">
              <a:solidFill>
                <a:schemeClr val="accent2"/>
              </a:solidFill>
            </a:endParaRPr>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1132364" y="2246761"/>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7047944" y="2796764"/>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83592" y="671811"/>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7521633" y="1382720"/>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8655754" y="2293288"/>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1211482" y="2838512"/>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632645" y="2728452"/>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434;p25">
            <a:extLst>
              <a:ext uri="{FF2B5EF4-FFF2-40B4-BE49-F238E27FC236}">
                <a16:creationId xmlns:a16="http://schemas.microsoft.com/office/drawing/2014/main" id="{09223D1D-6779-4D09-8467-44F74A109B87}"/>
              </a:ext>
            </a:extLst>
          </p:cNvPr>
          <p:cNvSpPr txBox="1">
            <a:spLocks/>
          </p:cNvSpPr>
          <p:nvPr/>
        </p:nvSpPr>
        <p:spPr>
          <a:xfrm>
            <a:off x="1931528" y="3170433"/>
            <a:ext cx="5231525" cy="79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2800"/>
              <a:buFont typeface="Maven Pro"/>
              <a:buNone/>
              <a:defRPr sz="18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2pPr>
            <a:lvl3pPr marL="1371600" marR="0" lvl="2"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3pPr>
            <a:lvl4pPr marL="1828800" marR="0" lvl="3"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4pPr>
            <a:lvl5pPr marL="2286000" marR="0" lvl="4"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5pPr>
            <a:lvl6pPr marL="2743200" marR="0" lvl="5"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6pPr>
            <a:lvl7pPr marL="3200400" marR="0" lvl="6"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7pPr>
            <a:lvl8pPr marL="3657600" marR="0" lvl="7"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8pPr>
            <a:lvl9pPr marL="4114800" marR="0" lvl="8"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9pPr>
          </a:lstStyle>
          <a:p>
            <a:pPr marL="0" indent="0"/>
            <a:r>
              <a:rPr lang="sv-SE" sz="2400" dirty="0">
                <a:solidFill>
                  <a:schemeClr val="bg1"/>
                </a:solidFill>
              </a:rPr>
              <a:t>REZA</a:t>
            </a:r>
          </a:p>
          <a:p>
            <a:pPr marL="0" indent="0"/>
            <a:r>
              <a:rPr lang="sv-SE" sz="2400" dirty="0">
                <a:solidFill>
                  <a:schemeClr val="accent2"/>
                </a:solidFill>
              </a:rPr>
              <a:t>SHERLY</a:t>
            </a:r>
          </a:p>
          <a:p>
            <a:pPr marL="0" indent="0"/>
            <a:r>
              <a:rPr lang="sv-SE" sz="2400" dirty="0">
                <a:solidFill>
                  <a:schemeClr val="bg1"/>
                </a:solidFill>
              </a:rPr>
              <a:t>WILLY</a:t>
            </a:r>
          </a:p>
          <a:p>
            <a:pPr marL="0" indent="0"/>
            <a:r>
              <a:rPr lang="sv-SE" sz="2400" dirty="0">
                <a:solidFill>
                  <a:schemeClr val="accent2"/>
                </a:solidFill>
              </a:rPr>
              <a:t>PERWIRA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dirty="0"/>
              <a:t>Latar belakang dari pengambilan judul “Prediksi Penjualan Supermarket menggunakan Metode SVM” adalah sebagai berikut :</a:t>
            </a:r>
            <a:endParaRPr sz="1800" dirty="0"/>
          </a:p>
          <a:p>
            <a:pPr marL="0" lvl="0" indent="0" algn="l" rtl="0">
              <a:lnSpc>
                <a:spcPct val="100000"/>
              </a:lnSpc>
              <a:spcBef>
                <a:spcPts val="1600"/>
              </a:spcBef>
              <a:spcAft>
                <a:spcPts val="0"/>
              </a:spcAft>
              <a:buNone/>
            </a:pPr>
            <a:endParaRPr sz="1800" dirty="0"/>
          </a:p>
          <a:p>
            <a:pPr marL="457200" lvl="0" indent="-304800" algn="l" rtl="0">
              <a:lnSpc>
                <a:spcPct val="100000"/>
              </a:lnSpc>
              <a:spcBef>
                <a:spcPts val="0"/>
              </a:spcBef>
              <a:spcAft>
                <a:spcPts val="0"/>
              </a:spcAft>
              <a:buClr>
                <a:schemeClr val="lt1"/>
              </a:buClr>
              <a:buSzPts val="1200"/>
              <a:buFont typeface="Maven Pro"/>
              <a:buAutoNum type="arabicPeriod"/>
            </a:pPr>
            <a:r>
              <a:rPr lang="en" sz="1800" dirty="0">
                <a:solidFill>
                  <a:schemeClr val="bg1"/>
                </a:solidFill>
              </a:rPr>
              <a:t>Profit supermarket </a:t>
            </a:r>
            <a:r>
              <a:rPr lang="en" sz="1800" dirty="0">
                <a:solidFill>
                  <a:schemeClr val="accent2"/>
                </a:solidFill>
              </a:rPr>
              <a:t>kurang maksimal.</a:t>
            </a:r>
            <a:endParaRPr sz="1800" dirty="0">
              <a:solidFill>
                <a:schemeClr val="accent2"/>
              </a:solidFill>
            </a:endParaRPr>
          </a:p>
          <a:p>
            <a:pPr marL="457200" lvl="0" indent="-304800" algn="l" rtl="0">
              <a:lnSpc>
                <a:spcPct val="100000"/>
              </a:lnSpc>
              <a:spcBef>
                <a:spcPts val="0"/>
              </a:spcBef>
              <a:spcAft>
                <a:spcPts val="0"/>
              </a:spcAft>
              <a:buClr>
                <a:schemeClr val="lt1"/>
              </a:buClr>
              <a:buSzPts val="1200"/>
              <a:buFont typeface="Maven Pro"/>
              <a:buAutoNum type="arabicPeriod"/>
            </a:pPr>
            <a:r>
              <a:rPr lang="en-US" sz="1800" dirty="0"/>
              <a:t>Beban </a:t>
            </a:r>
            <a:r>
              <a:rPr lang="en-US" sz="1800" dirty="0" err="1"/>
              <a:t>biaya</a:t>
            </a:r>
            <a:r>
              <a:rPr lang="en-US" sz="1800" dirty="0"/>
              <a:t> </a:t>
            </a:r>
            <a:r>
              <a:rPr lang="en-US" sz="1800" dirty="0" err="1"/>
              <a:t>operasional</a:t>
            </a:r>
            <a:r>
              <a:rPr lang="en-US" sz="1800" dirty="0"/>
              <a:t> </a:t>
            </a:r>
            <a:r>
              <a:rPr lang="en-US" sz="1800" dirty="0" err="1">
                <a:solidFill>
                  <a:schemeClr val="accent2"/>
                </a:solidFill>
              </a:rPr>
              <a:t>tinggi</a:t>
            </a:r>
            <a:r>
              <a:rPr lang="en-US" sz="1800" dirty="0"/>
              <a:t>.</a:t>
            </a:r>
          </a:p>
          <a:p>
            <a:pPr marL="0" lvl="0" indent="0" algn="l" rtl="0">
              <a:lnSpc>
                <a:spcPct val="100000"/>
              </a:lnSpc>
              <a:spcBef>
                <a:spcPts val="1600"/>
              </a:spcBef>
              <a:spcAft>
                <a:spcPts val="1600"/>
              </a:spcAft>
              <a:buNone/>
            </a:pPr>
            <a:endParaRPr sz="1800" dirty="0"/>
          </a:p>
        </p:txBody>
      </p:sp>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Latar Belakang Masalah</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4" name="Google Shape;474;p27"/>
          <p:cNvSpPr txBox="1">
            <a:spLocks noGrp="1"/>
          </p:cNvSpPr>
          <p:nvPr>
            <p:ph type="ctrTitle"/>
          </p:nvPr>
        </p:nvSpPr>
        <p:spPr>
          <a:xfrm>
            <a:off x="1223300" y="3747175"/>
            <a:ext cx="2152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Barang apa yang harus dijual pada periode tertentu ?</a:t>
            </a:r>
            <a:endParaRPr dirty="0"/>
          </a:p>
        </p:txBody>
      </p:sp>
      <p:sp>
        <p:nvSpPr>
          <p:cNvPr id="476" name="Google Shape;476;p27"/>
          <p:cNvSpPr txBox="1">
            <a:spLocks noGrp="1"/>
          </p:cNvSpPr>
          <p:nvPr>
            <p:ph type="title" idx="3"/>
          </p:nvPr>
        </p:nvSpPr>
        <p:spPr>
          <a:xfrm>
            <a:off x="1223300"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478" name="Google Shape;478;p27"/>
          <p:cNvSpPr txBox="1">
            <a:spLocks noGrp="1"/>
          </p:cNvSpPr>
          <p:nvPr>
            <p:ph type="title" idx="6"/>
          </p:nvPr>
        </p:nvSpPr>
        <p:spPr>
          <a:xfrm>
            <a:off x="3942827"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479" name="Google Shape;479;p27"/>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Ruang Lingkup Masalah</a:t>
            </a:r>
            <a:endParaRPr dirty="0"/>
          </a:p>
        </p:txBody>
      </p:sp>
      <p:sp>
        <p:nvSpPr>
          <p:cNvPr id="480" name="Google Shape;480;p27"/>
          <p:cNvSpPr txBox="1">
            <a:spLocks noGrp="1"/>
          </p:cNvSpPr>
          <p:nvPr>
            <p:ph type="title" idx="9"/>
          </p:nvPr>
        </p:nvSpPr>
        <p:spPr>
          <a:xfrm>
            <a:off x="6665704"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481" name="Google Shape;481;p27"/>
          <p:cNvSpPr/>
          <p:nvPr/>
        </p:nvSpPr>
        <p:spPr>
          <a:xfrm>
            <a:off x="1223300" y="1562750"/>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3942827" y="1562750"/>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665704" y="1562750"/>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4" name="Google Shape;484;p27"/>
          <p:cNvCxnSpPr>
            <a:stCxn id="481" idx="1"/>
            <a:endCxn id="476" idx="1"/>
          </p:cNvCxnSpPr>
          <p:nvPr/>
        </p:nvCxnSpPr>
        <p:spPr>
          <a:xfrm>
            <a:off x="1223300"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5" name="Google Shape;485;p27"/>
          <p:cNvCxnSpPr>
            <a:stCxn id="482" idx="1"/>
            <a:endCxn id="478" idx="1"/>
          </p:cNvCxnSpPr>
          <p:nvPr/>
        </p:nvCxnSpPr>
        <p:spPr>
          <a:xfrm>
            <a:off x="3942827"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6" name="Google Shape;486;p27"/>
          <p:cNvCxnSpPr>
            <a:stCxn id="483" idx="1"/>
            <a:endCxn id="480" idx="1"/>
          </p:cNvCxnSpPr>
          <p:nvPr/>
        </p:nvCxnSpPr>
        <p:spPr>
          <a:xfrm>
            <a:off x="6665704"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87" name="Google Shape;487;p27"/>
          <p:cNvSpPr/>
          <p:nvPr/>
        </p:nvSpPr>
        <p:spPr>
          <a:xfrm>
            <a:off x="2276000" y="132471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7489808" y="238686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1346749" y="1669267"/>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27"/>
          <p:cNvGrpSpPr/>
          <p:nvPr/>
        </p:nvGrpSpPr>
        <p:grpSpPr>
          <a:xfrm>
            <a:off x="4075558" y="1684660"/>
            <a:ext cx="577210" cy="580282"/>
            <a:chOff x="3095745" y="3805393"/>
            <a:chExt cx="352840" cy="354717"/>
          </a:xfrm>
        </p:grpSpPr>
        <p:sp>
          <p:nvSpPr>
            <p:cNvPr id="491" name="Google Shape;491;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27"/>
          <p:cNvGrpSpPr/>
          <p:nvPr/>
        </p:nvGrpSpPr>
        <p:grpSpPr>
          <a:xfrm>
            <a:off x="6789168" y="1684647"/>
            <a:ext cx="583817" cy="580314"/>
            <a:chOff x="3541011" y="3367320"/>
            <a:chExt cx="348257" cy="346188"/>
          </a:xfrm>
        </p:grpSpPr>
        <p:sp>
          <p:nvSpPr>
            <p:cNvPr id="498" name="Google Shape;498;p27"/>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Google Shape;474;p27">
            <a:extLst>
              <a:ext uri="{FF2B5EF4-FFF2-40B4-BE49-F238E27FC236}">
                <a16:creationId xmlns:a16="http://schemas.microsoft.com/office/drawing/2014/main" id="{7F6762FE-16FF-4AF7-9E4E-919CDAAA8C34}"/>
              </a:ext>
            </a:extLst>
          </p:cNvPr>
          <p:cNvSpPr txBox="1">
            <a:spLocks/>
          </p:cNvSpPr>
          <p:nvPr/>
        </p:nvSpPr>
        <p:spPr>
          <a:xfrm>
            <a:off x="3606536" y="4062013"/>
            <a:ext cx="2152500"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200"/>
              <a:buFont typeface="Advent Pro SemiBold"/>
              <a:buNone/>
              <a:defRPr sz="2000" b="0" i="0" u="none" strike="noStrike" cap="none">
                <a:solidFill>
                  <a:schemeClr val="lt1"/>
                </a:solidFill>
                <a:latin typeface="Advent Pro SemiBold"/>
                <a:ea typeface="Advent Pro SemiBold"/>
                <a:cs typeface="Advent Pro SemiBold"/>
                <a:sym typeface="Advent Pro SemiBold"/>
              </a:defRPr>
            </a:lvl1pPr>
            <a:lvl2pPr marR="0" lvl="1"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2pPr>
            <a:lvl3pPr marR="0" lvl="2"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3pPr>
            <a:lvl4pPr marR="0" lvl="3"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4pPr>
            <a:lvl5pPr marR="0" lvl="4"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5pPr>
            <a:lvl6pPr marR="0" lvl="5"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6pPr>
            <a:lvl7pPr marR="0" lvl="6"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7pPr>
            <a:lvl8pPr marR="0" lvl="7"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8pPr>
            <a:lvl9pPr marR="0" lvl="8"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9pPr>
          </a:lstStyle>
          <a:p>
            <a:r>
              <a:rPr lang="en-US" dirty="0"/>
              <a:t>Beban </a:t>
            </a:r>
            <a:r>
              <a:rPr lang="en-US" dirty="0" err="1"/>
              <a:t>operasional</a:t>
            </a:r>
            <a:r>
              <a:rPr lang="en-US" dirty="0"/>
              <a:t> yang </a:t>
            </a:r>
            <a:r>
              <a:rPr lang="en-US" dirty="0" err="1"/>
              <a:t>bisa</a:t>
            </a:r>
            <a:r>
              <a:rPr lang="en-US" dirty="0"/>
              <a:t> </a:t>
            </a:r>
            <a:r>
              <a:rPr lang="en-US" dirty="0" err="1"/>
              <a:t>dipangkas</a:t>
            </a:r>
            <a:r>
              <a:rPr lang="en-US" dirty="0"/>
              <a:t> pada </a:t>
            </a:r>
            <a:r>
              <a:rPr lang="en-US" dirty="0" err="1"/>
              <a:t>periode</a:t>
            </a:r>
            <a:r>
              <a:rPr lang="en-US" dirty="0"/>
              <a:t> </a:t>
            </a:r>
            <a:r>
              <a:rPr lang="en-US" dirty="0" err="1"/>
              <a:t>tertentu</a:t>
            </a:r>
            <a:r>
              <a:rPr lang="en-US" dirty="0"/>
              <a:t> ?</a:t>
            </a:r>
          </a:p>
        </p:txBody>
      </p:sp>
      <p:sp>
        <p:nvSpPr>
          <p:cNvPr id="44" name="Google Shape;474;p27">
            <a:extLst>
              <a:ext uri="{FF2B5EF4-FFF2-40B4-BE49-F238E27FC236}">
                <a16:creationId xmlns:a16="http://schemas.microsoft.com/office/drawing/2014/main" id="{7B16B528-179A-4B13-9483-12DA66ACFB47}"/>
              </a:ext>
            </a:extLst>
          </p:cNvPr>
          <p:cNvSpPr txBox="1">
            <a:spLocks/>
          </p:cNvSpPr>
          <p:nvPr/>
        </p:nvSpPr>
        <p:spPr>
          <a:xfrm>
            <a:off x="6199842" y="4062013"/>
            <a:ext cx="2152500"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200"/>
              <a:buFont typeface="Advent Pro SemiBold"/>
              <a:buNone/>
              <a:defRPr sz="2000" b="0" i="0" u="none" strike="noStrike" cap="none">
                <a:solidFill>
                  <a:schemeClr val="lt1"/>
                </a:solidFill>
                <a:latin typeface="Advent Pro SemiBold"/>
                <a:ea typeface="Advent Pro SemiBold"/>
                <a:cs typeface="Advent Pro SemiBold"/>
                <a:sym typeface="Advent Pro SemiBold"/>
              </a:defRPr>
            </a:lvl1pPr>
            <a:lvl2pPr marR="0" lvl="1"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2pPr>
            <a:lvl3pPr marR="0" lvl="2"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3pPr>
            <a:lvl4pPr marR="0" lvl="3"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4pPr>
            <a:lvl5pPr marR="0" lvl="4"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5pPr>
            <a:lvl6pPr marR="0" lvl="5"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6pPr>
            <a:lvl7pPr marR="0" lvl="6"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7pPr>
            <a:lvl8pPr marR="0" lvl="7"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8pPr>
            <a:lvl9pPr marR="0" lvl="8"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9pPr>
          </a:lstStyle>
          <a:p>
            <a:r>
              <a:rPr lang="en-US" dirty="0" err="1"/>
              <a:t>Apakah</a:t>
            </a:r>
            <a:r>
              <a:rPr lang="en-US" dirty="0"/>
              <a:t> </a:t>
            </a:r>
            <a:r>
              <a:rPr lang="en-US" dirty="0" err="1"/>
              <a:t>perlu</a:t>
            </a:r>
            <a:r>
              <a:rPr lang="en-US" dirty="0"/>
              <a:t> </a:t>
            </a:r>
            <a:r>
              <a:rPr lang="en-US" dirty="0" err="1"/>
              <a:t>membuka</a:t>
            </a:r>
            <a:r>
              <a:rPr lang="en-US" dirty="0"/>
              <a:t> </a:t>
            </a:r>
            <a:r>
              <a:rPr lang="en-US" dirty="0" err="1"/>
              <a:t>cabang</a:t>
            </a:r>
            <a:r>
              <a:rPr lang="en-US" dirty="0"/>
              <a:t> </a:t>
            </a:r>
            <a:r>
              <a:rPr lang="en-US" dirty="0" err="1"/>
              <a:t>baru</a:t>
            </a:r>
            <a:r>
              <a:rPr lang="en-US" dirty="0"/>
              <a:t> di wilayah </a:t>
            </a:r>
            <a:r>
              <a:rPr lang="en-US" dirty="0" err="1"/>
              <a:t>tertentu</a:t>
            </a:r>
            <a:r>
              <a:rPr lang="en-US" dirty="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685880" y="1084838"/>
            <a:ext cx="3534300" cy="209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Support Vector Machine (SVM) adalah salah satu metode yang biasa digunakan untuk klasifikasi dan regresi. Berdasarkan jurnal Agustina mengenai Impementasi metode SVM untuk klasifikasi rumah layak huni tingkat akurasi tinggi mencapat 0.9777, sehingga baik digunakan untuk penelitian ini. Adapun teknik klasifikasi selain SVM antara lain decision tree, bayesian classifier, KNN dan lainnya.</a:t>
            </a:r>
            <a:endParaRPr sz="1400" dirty="0"/>
          </a:p>
        </p:txBody>
      </p:sp>
      <p:sp>
        <p:nvSpPr>
          <p:cNvPr id="507" name="Google Shape;507;p28"/>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Metode SVM</a:t>
            </a:r>
            <a:endParaRPr dirty="0"/>
          </a:p>
        </p:txBody>
      </p:sp>
      <p:grpSp>
        <p:nvGrpSpPr>
          <p:cNvPr id="508" name="Google Shape;508;p28"/>
          <p:cNvGrpSpPr/>
          <p:nvPr/>
        </p:nvGrpSpPr>
        <p:grpSpPr>
          <a:xfrm>
            <a:off x="4834661" y="989482"/>
            <a:ext cx="2851442" cy="3213988"/>
            <a:chOff x="2501950" y="1507050"/>
            <a:chExt cx="2392350" cy="2696525"/>
          </a:xfrm>
        </p:grpSpPr>
        <p:sp>
          <p:nvSpPr>
            <p:cNvPr id="509" name="Google Shape;509;p28"/>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 name="Google Shape;534;p28"/>
          <p:cNvGrpSpPr/>
          <p:nvPr/>
        </p:nvGrpSpPr>
        <p:grpSpPr>
          <a:xfrm>
            <a:off x="5599242" y="1368971"/>
            <a:ext cx="1541751" cy="2455003"/>
            <a:chOff x="2160750" y="237575"/>
            <a:chExt cx="3253325" cy="5180425"/>
          </a:xfrm>
        </p:grpSpPr>
        <p:sp>
          <p:nvSpPr>
            <p:cNvPr id="535" name="Google Shape;535;p28"/>
            <p:cNvSpPr/>
            <p:nvPr/>
          </p:nvSpPr>
          <p:spPr>
            <a:xfrm>
              <a:off x="3341025" y="1584075"/>
              <a:ext cx="870850" cy="1801975"/>
            </a:xfrm>
            <a:custGeom>
              <a:avLst/>
              <a:gdLst/>
              <a:ahLst/>
              <a:cxnLst/>
              <a:rect l="l" t="t" r="r" b="b"/>
              <a:pathLst>
                <a:path w="34834" h="72079" extrusionOk="0">
                  <a:moveTo>
                    <a:pt x="17417" y="1"/>
                  </a:moveTo>
                  <a:cubicBezTo>
                    <a:pt x="7942" y="1"/>
                    <a:pt x="219" y="7559"/>
                    <a:pt x="0" y="17089"/>
                  </a:cubicBezTo>
                  <a:lnTo>
                    <a:pt x="0" y="71202"/>
                  </a:lnTo>
                  <a:cubicBezTo>
                    <a:pt x="0" y="71777"/>
                    <a:pt x="439" y="72065"/>
                    <a:pt x="877" y="72065"/>
                  </a:cubicBezTo>
                  <a:cubicBezTo>
                    <a:pt x="1315" y="72065"/>
                    <a:pt x="1753" y="71777"/>
                    <a:pt x="1753" y="71202"/>
                  </a:cubicBezTo>
                  <a:lnTo>
                    <a:pt x="1753" y="17089"/>
                  </a:lnTo>
                  <a:cubicBezTo>
                    <a:pt x="1589" y="8271"/>
                    <a:pt x="8654" y="1096"/>
                    <a:pt x="17417" y="1096"/>
                  </a:cubicBezTo>
                  <a:cubicBezTo>
                    <a:pt x="26180" y="1096"/>
                    <a:pt x="33246" y="8271"/>
                    <a:pt x="33081" y="17089"/>
                  </a:cubicBezTo>
                  <a:lnTo>
                    <a:pt x="33081" y="71202"/>
                  </a:lnTo>
                  <a:cubicBezTo>
                    <a:pt x="33081" y="71695"/>
                    <a:pt x="33465" y="72078"/>
                    <a:pt x="33958" y="72078"/>
                  </a:cubicBezTo>
                  <a:cubicBezTo>
                    <a:pt x="34451" y="72078"/>
                    <a:pt x="34834" y="71695"/>
                    <a:pt x="34834" y="71202"/>
                  </a:cubicBezTo>
                  <a:lnTo>
                    <a:pt x="34834" y="17089"/>
                  </a:lnTo>
                  <a:cubicBezTo>
                    <a:pt x="34670" y="7559"/>
                    <a:pt x="26892" y="1"/>
                    <a:pt x="17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8"/>
            <p:cNvSpPr/>
            <p:nvPr/>
          </p:nvSpPr>
          <p:spPr>
            <a:xfrm>
              <a:off x="3760000" y="2060575"/>
              <a:ext cx="47950" cy="948925"/>
            </a:xfrm>
            <a:custGeom>
              <a:avLst/>
              <a:gdLst/>
              <a:ahLst/>
              <a:cxnLst/>
              <a:rect l="l" t="t" r="r" b="b"/>
              <a:pathLst>
                <a:path w="1918" h="37957" extrusionOk="0">
                  <a:moveTo>
                    <a:pt x="959" y="1"/>
                  </a:moveTo>
                  <a:cubicBezTo>
                    <a:pt x="480" y="1"/>
                    <a:pt x="1" y="329"/>
                    <a:pt x="56" y="987"/>
                  </a:cubicBezTo>
                  <a:lnTo>
                    <a:pt x="56" y="37025"/>
                  </a:lnTo>
                  <a:cubicBezTo>
                    <a:pt x="56" y="37518"/>
                    <a:pt x="494" y="37956"/>
                    <a:pt x="987" y="37956"/>
                  </a:cubicBezTo>
                  <a:cubicBezTo>
                    <a:pt x="1480" y="37956"/>
                    <a:pt x="1863" y="37518"/>
                    <a:pt x="1863" y="37025"/>
                  </a:cubicBezTo>
                  <a:lnTo>
                    <a:pt x="1863" y="987"/>
                  </a:lnTo>
                  <a:cubicBezTo>
                    <a:pt x="1918" y="329"/>
                    <a:pt x="1439" y="1"/>
                    <a:pt x="9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8"/>
            <p:cNvSpPr/>
            <p:nvPr/>
          </p:nvSpPr>
          <p:spPr>
            <a:xfrm>
              <a:off x="3150700" y="1358150"/>
              <a:ext cx="1273425" cy="2019675"/>
            </a:xfrm>
            <a:custGeom>
              <a:avLst/>
              <a:gdLst/>
              <a:ahLst/>
              <a:cxnLst/>
              <a:rect l="l" t="t" r="r" b="b"/>
              <a:pathLst>
                <a:path w="50937" h="80787" extrusionOk="0">
                  <a:moveTo>
                    <a:pt x="25468" y="1"/>
                  </a:moveTo>
                  <a:cubicBezTo>
                    <a:pt x="11393" y="1"/>
                    <a:pt x="0" y="11557"/>
                    <a:pt x="220" y="25633"/>
                  </a:cubicBezTo>
                  <a:cubicBezTo>
                    <a:pt x="274" y="26181"/>
                    <a:pt x="685" y="26455"/>
                    <a:pt x="1096" y="26455"/>
                  </a:cubicBezTo>
                  <a:cubicBezTo>
                    <a:pt x="1507" y="26455"/>
                    <a:pt x="1917" y="26181"/>
                    <a:pt x="1972" y="25633"/>
                  </a:cubicBezTo>
                  <a:cubicBezTo>
                    <a:pt x="1753" y="12543"/>
                    <a:pt x="12324" y="1753"/>
                    <a:pt x="25468" y="1753"/>
                  </a:cubicBezTo>
                  <a:cubicBezTo>
                    <a:pt x="38613" y="1753"/>
                    <a:pt x="49184" y="12543"/>
                    <a:pt x="48964" y="25633"/>
                  </a:cubicBezTo>
                  <a:lnTo>
                    <a:pt x="48964" y="79910"/>
                  </a:lnTo>
                  <a:cubicBezTo>
                    <a:pt x="48964" y="80403"/>
                    <a:pt x="49348" y="80787"/>
                    <a:pt x="49841" y="80787"/>
                  </a:cubicBezTo>
                  <a:cubicBezTo>
                    <a:pt x="50334" y="80787"/>
                    <a:pt x="50717" y="80403"/>
                    <a:pt x="50717" y="79910"/>
                  </a:cubicBezTo>
                  <a:lnTo>
                    <a:pt x="50717" y="25633"/>
                  </a:lnTo>
                  <a:cubicBezTo>
                    <a:pt x="50936" y="11557"/>
                    <a:pt x="39544" y="1"/>
                    <a:pt x="254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8"/>
            <p:cNvSpPr/>
            <p:nvPr/>
          </p:nvSpPr>
          <p:spPr>
            <a:xfrm>
              <a:off x="2352425" y="1196575"/>
              <a:ext cx="2282550" cy="3382075"/>
            </a:xfrm>
            <a:custGeom>
              <a:avLst/>
              <a:gdLst/>
              <a:ahLst/>
              <a:cxnLst/>
              <a:rect l="l" t="t" r="r" b="b"/>
              <a:pathLst>
                <a:path w="91302" h="135283" extrusionOk="0">
                  <a:moveTo>
                    <a:pt x="57345" y="1"/>
                  </a:moveTo>
                  <a:cubicBezTo>
                    <a:pt x="38887" y="1"/>
                    <a:pt x="23771" y="14898"/>
                    <a:pt x="23552" y="33411"/>
                  </a:cubicBezTo>
                  <a:lnTo>
                    <a:pt x="23552" y="58660"/>
                  </a:lnTo>
                  <a:cubicBezTo>
                    <a:pt x="23497" y="58714"/>
                    <a:pt x="23497" y="58824"/>
                    <a:pt x="23552" y="58879"/>
                  </a:cubicBezTo>
                  <a:lnTo>
                    <a:pt x="23552" y="84894"/>
                  </a:lnTo>
                  <a:cubicBezTo>
                    <a:pt x="23552" y="101654"/>
                    <a:pt x="16925" y="117756"/>
                    <a:pt x="5040" y="129532"/>
                  </a:cubicBezTo>
                  <a:cubicBezTo>
                    <a:pt x="3561" y="131011"/>
                    <a:pt x="2027" y="132380"/>
                    <a:pt x="439" y="133695"/>
                  </a:cubicBezTo>
                  <a:cubicBezTo>
                    <a:pt x="56" y="134023"/>
                    <a:pt x="1" y="134571"/>
                    <a:pt x="329" y="134954"/>
                  </a:cubicBezTo>
                  <a:cubicBezTo>
                    <a:pt x="494" y="135173"/>
                    <a:pt x="768" y="135283"/>
                    <a:pt x="987" y="135283"/>
                  </a:cubicBezTo>
                  <a:cubicBezTo>
                    <a:pt x="1206" y="135283"/>
                    <a:pt x="1425" y="135228"/>
                    <a:pt x="1589" y="135064"/>
                  </a:cubicBezTo>
                  <a:cubicBezTo>
                    <a:pt x="3177" y="133749"/>
                    <a:pt x="4766" y="132325"/>
                    <a:pt x="6244" y="130847"/>
                  </a:cubicBezTo>
                  <a:cubicBezTo>
                    <a:pt x="18184" y="118961"/>
                    <a:pt x="25030" y="102969"/>
                    <a:pt x="25304" y="86154"/>
                  </a:cubicBezTo>
                  <a:cubicBezTo>
                    <a:pt x="25304" y="85716"/>
                    <a:pt x="25304" y="85278"/>
                    <a:pt x="25304" y="84840"/>
                  </a:cubicBezTo>
                  <a:lnTo>
                    <a:pt x="25304" y="58824"/>
                  </a:lnTo>
                  <a:cubicBezTo>
                    <a:pt x="25359" y="58769"/>
                    <a:pt x="25304" y="58660"/>
                    <a:pt x="25304" y="58605"/>
                  </a:cubicBezTo>
                  <a:lnTo>
                    <a:pt x="25304" y="33411"/>
                  </a:lnTo>
                  <a:cubicBezTo>
                    <a:pt x="25304" y="15665"/>
                    <a:pt x="39654" y="1315"/>
                    <a:pt x="57399" y="1315"/>
                  </a:cubicBezTo>
                  <a:cubicBezTo>
                    <a:pt x="75145" y="1315"/>
                    <a:pt x="89494" y="15665"/>
                    <a:pt x="89494" y="33411"/>
                  </a:cubicBezTo>
                  <a:lnTo>
                    <a:pt x="89494" y="86209"/>
                  </a:lnTo>
                  <a:cubicBezTo>
                    <a:pt x="89440" y="86839"/>
                    <a:pt x="89905" y="87154"/>
                    <a:pt x="90371" y="87154"/>
                  </a:cubicBezTo>
                  <a:cubicBezTo>
                    <a:pt x="90836" y="87154"/>
                    <a:pt x="91302" y="86839"/>
                    <a:pt x="91247" y="86209"/>
                  </a:cubicBezTo>
                  <a:lnTo>
                    <a:pt x="91247" y="33411"/>
                  </a:lnTo>
                  <a:lnTo>
                    <a:pt x="91192" y="33411"/>
                  </a:lnTo>
                  <a:cubicBezTo>
                    <a:pt x="90918" y="14898"/>
                    <a:pt x="75857" y="1"/>
                    <a:pt x="573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8"/>
            <p:cNvSpPr/>
            <p:nvPr/>
          </p:nvSpPr>
          <p:spPr>
            <a:xfrm>
              <a:off x="4775975" y="2232425"/>
              <a:ext cx="43850" cy="1304225"/>
            </a:xfrm>
            <a:custGeom>
              <a:avLst/>
              <a:gdLst/>
              <a:ahLst/>
              <a:cxnLst/>
              <a:rect l="l" t="t" r="r" b="b"/>
              <a:pathLst>
                <a:path w="1754" h="52169" extrusionOk="0">
                  <a:moveTo>
                    <a:pt x="877" y="1"/>
                  </a:moveTo>
                  <a:cubicBezTo>
                    <a:pt x="439" y="1"/>
                    <a:pt x="1" y="302"/>
                    <a:pt x="1" y="904"/>
                  </a:cubicBezTo>
                  <a:lnTo>
                    <a:pt x="1" y="51293"/>
                  </a:lnTo>
                  <a:cubicBezTo>
                    <a:pt x="1" y="51786"/>
                    <a:pt x="384" y="52169"/>
                    <a:pt x="877" y="52169"/>
                  </a:cubicBezTo>
                  <a:cubicBezTo>
                    <a:pt x="1370" y="52169"/>
                    <a:pt x="1754" y="51786"/>
                    <a:pt x="1754" y="51293"/>
                  </a:cubicBezTo>
                  <a:lnTo>
                    <a:pt x="1754" y="904"/>
                  </a:lnTo>
                  <a:cubicBezTo>
                    <a:pt x="1754" y="302"/>
                    <a:pt x="131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8"/>
            <p:cNvSpPr/>
            <p:nvPr/>
          </p:nvSpPr>
          <p:spPr>
            <a:xfrm>
              <a:off x="3123775" y="942025"/>
              <a:ext cx="1615275" cy="648925"/>
            </a:xfrm>
            <a:custGeom>
              <a:avLst/>
              <a:gdLst/>
              <a:ahLst/>
              <a:cxnLst/>
              <a:rect l="l" t="t" r="r" b="b"/>
              <a:pathLst>
                <a:path w="64611" h="25957" extrusionOk="0">
                  <a:moveTo>
                    <a:pt x="26510" y="1"/>
                  </a:moveTo>
                  <a:cubicBezTo>
                    <a:pt x="17548" y="1"/>
                    <a:pt x="8463" y="2908"/>
                    <a:pt x="749" y="9088"/>
                  </a:cubicBezTo>
                  <a:cubicBezTo>
                    <a:pt x="1" y="9660"/>
                    <a:pt x="561" y="10656"/>
                    <a:pt x="1293" y="10656"/>
                  </a:cubicBezTo>
                  <a:cubicBezTo>
                    <a:pt x="1472" y="10656"/>
                    <a:pt x="1661" y="10597"/>
                    <a:pt x="1844" y="10457"/>
                  </a:cubicBezTo>
                  <a:cubicBezTo>
                    <a:pt x="9220" y="4536"/>
                    <a:pt x="17910" y="1750"/>
                    <a:pt x="26484" y="1750"/>
                  </a:cubicBezTo>
                  <a:cubicBezTo>
                    <a:pt x="41466" y="1750"/>
                    <a:pt x="56095" y="10256"/>
                    <a:pt x="62748" y="25409"/>
                  </a:cubicBezTo>
                  <a:cubicBezTo>
                    <a:pt x="62912" y="25738"/>
                    <a:pt x="63241" y="25902"/>
                    <a:pt x="63570" y="25957"/>
                  </a:cubicBezTo>
                  <a:cubicBezTo>
                    <a:pt x="63679" y="25957"/>
                    <a:pt x="63843" y="25902"/>
                    <a:pt x="63953" y="25847"/>
                  </a:cubicBezTo>
                  <a:cubicBezTo>
                    <a:pt x="64391" y="25683"/>
                    <a:pt x="64610" y="25135"/>
                    <a:pt x="64391" y="24697"/>
                  </a:cubicBezTo>
                  <a:cubicBezTo>
                    <a:pt x="57459" y="8881"/>
                    <a:pt x="42173" y="1"/>
                    <a:pt x="265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8"/>
            <p:cNvSpPr/>
            <p:nvPr/>
          </p:nvSpPr>
          <p:spPr>
            <a:xfrm>
              <a:off x="2753625" y="1951050"/>
              <a:ext cx="46575" cy="1088575"/>
            </a:xfrm>
            <a:custGeom>
              <a:avLst/>
              <a:gdLst/>
              <a:ahLst/>
              <a:cxnLst/>
              <a:rect l="l" t="t" r="r" b="b"/>
              <a:pathLst>
                <a:path w="1863" h="43543" extrusionOk="0">
                  <a:moveTo>
                    <a:pt x="931" y="0"/>
                  </a:moveTo>
                  <a:cubicBezTo>
                    <a:pt x="466" y="0"/>
                    <a:pt x="0" y="329"/>
                    <a:pt x="55" y="986"/>
                  </a:cubicBezTo>
                  <a:lnTo>
                    <a:pt x="55" y="42666"/>
                  </a:lnTo>
                  <a:cubicBezTo>
                    <a:pt x="55" y="43159"/>
                    <a:pt x="438" y="43542"/>
                    <a:pt x="931" y="43542"/>
                  </a:cubicBezTo>
                  <a:cubicBezTo>
                    <a:pt x="1424" y="43542"/>
                    <a:pt x="1808" y="43159"/>
                    <a:pt x="1808" y="42666"/>
                  </a:cubicBezTo>
                  <a:lnTo>
                    <a:pt x="1808" y="986"/>
                  </a:lnTo>
                  <a:cubicBezTo>
                    <a:pt x="1862" y="329"/>
                    <a:pt x="1397" y="0"/>
                    <a:pt x="9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8"/>
            <p:cNvSpPr/>
            <p:nvPr/>
          </p:nvSpPr>
          <p:spPr>
            <a:xfrm>
              <a:off x="2688525" y="477325"/>
              <a:ext cx="2531125" cy="3715200"/>
            </a:xfrm>
            <a:custGeom>
              <a:avLst/>
              <a:gdLst/>
              <a:ahLst/>
              <a:cxnLst/>
              <a:rect l="l" t="t" r="r" b="b"/>
              <a:pathLst>
                <a:path w="101245" h="148608" extrusionOk="0">
                  <a:moveTo>
                    <a:pt x="43983" y="0"/>
                  </a:moveTo>
                  <a:cubicBezTo>
                    <a:pt x="27622" y="0"/>
                    <a:pt x="11667" y="7019"/>
                    <a:pt x="578" y="19898"/>
                  </a:cubicBezTo>
                  <a:cubicBezTo>
                    <a:pt x="1" y="20599"/>
                    <a:pt x="602" y="21392"/>
                    <a:pt x="1285" y="21392"/>
                  </a:cubicBezTo>
                  <a:cubicBezTo>
                    <a:pt x="1510" y="21392"/>
                    <a:pt x="1744" y="21307"/>
                    <a:pt x="1947" y="21103"/>
                  </a:cubicBezTo>
                  <a:cubicBezTo>
                    <a:pt x="12685" y="8615"/>
                    <a:pt x="28147" y="1792"/>
                    <a:pt x="43998" y="1792"/>
                  </a:cubicBezTo>
                  <a:cubicBezTo>
                    <a:pt x="50462" y="1792"/>
                    <a:pt x="56990" y="2927"/>
                    <a:pt x="63289" y="5275"/>
                  </a:cubicBezTo>
                  <a:cubicBezTo>
                    <a:pt x="85033" y="13326"/>
                    <a:pt x="99437" y="34084"/>
                    <a:pt x="99437" y="57306"/>
                  </a:cubicBezTo>
                  <a:lnTo>
                    <a:pt x="99437" y="147677"/>
                  </a:lnTo>
                  <a:cubicBezTo>
                    <a:pt x="99437" y="148170"/>
                    <a:pt x="99820" y="148608"/>
                    <a:pt x="100313" y="148608"/>
                  </a:cubicBezTo>
                  <a:cubicBezTo>
                    <a:pt x="100806" y="148608"/>
                    <a:pt x="101244" y="148170"/>
                    <a:pt x="101244" y="147677"/>
                  </a:cubicBezTo>
                  <a:lnTo>
                    <a:pt x="101244" y="57306"/>
                  </a:lnTo>
                  <a:cubicBezTo>
                    <a:pt x="101244" y="33372"/>
                    <a:pt x="86347" y="11957"/>
                    <a:pt x="63891" y="3577"/>
                  </a:cubicBezTo>
                  <a:cubicBezTo>
                    <a:pt x="57389" y="1166"/>
                    <a:pt x="50652" y="0"/>
                    <a:pt x="439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8"/>
            <p:cNvSpPr/>
            <p:nvPr/>
          </p:nvSpPr>
          <p:spPr>
            <a:xfrm>
              <a:off x="2355175" y="1889425"/>
              <a:ext cx="45200" cy="2303100"/>
            </a:xfrm>
            <a:custGeom>
              <a:avLst/>
              <a:gdLst/>
              <a:ahLst/>
              <a:cxnLst/>
              <a:rect l="l" t="t" r="r" b="b"/>
              <a:pathLst>
                <a:path w="1808" h="92124" extrusionOk="0">
                  <a:moveTo>
                    <a:pt x="904" y="1"/>
                  </a:moveTo>
                  <a:cubicBezTo>
                    <a:pt x="480" y="1"/>
                    <a:pt x="55" y="274"/>
                    <a:pt x="0" y="822"/>
                  </a:cubicBezTo>
                  <a:lnTo>
                    <a:pt x="0" y="91193"/>
                  </a:lnTo>
                  <a:cubicBezTo>
                    <a:pt x="0" y="91686"/>
                    <a:pt x="438" y="92069"/>
                    <a:pt x="931" y="92124"/>
                  </a:cubicBezTo>
                  <a:cubicBezTo>
                    <a:pt x="1424" y="92124"/>
                    <a:pt x="1808" y="91686"/>
                    <a:pt x="1808" y="91193"/>
                  </a:cubicBezTo>
                  <a:lnTo>
                    <a:pt x="1808" y="822"/>
                  </a:lnTo>
                  <a:cubicBezTo>
                    <a:pt x="1753" y="274"/>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8"/>
            <p:cNvSpPr/>
            <p:nvPr/>
          </p:nvSpPr>
          <p:spPr>
            <a:xfrm>
              <a:off x="2160750" y="1843225"/>
              <a:ext cx="45200" cy="1942650"/>
            </a:xfrm>
            <a:custGeom>
              <a:avLst/>
              <a:gdLst/>
              <a:ahLst/>
              <a:cxnLst/>
              <a:rect l="l" t="t" r="r" b="b"/>
              <a:pathLst>
                <a:path w="1808" h="77706" extrusionOk="0">
                  <a:moveTo>
                    <a:pt x="904" y="0"/>
                  </a:moveTo>
                  <a:cubicBezTo>
                    <a:pt x="479" y="0"/>
                    <a:pt x="55" y="288"/>
                    <a:pt x="0" y="863"/>
                  </a:cubicBezTo>
                  <a:lnTo>
                    <a:pt x="0" y="76829"/>
                  </a:lnTo>
                  <a:cubicBezTo>
                    <a:pt x="0" y="77322"/>
                    <a:pt x="383" y="77705"/>
                    <a:pt x="931" y="77705"/>
                  </a:cubicBezTo>
                  <a:cubicBezTo>
                    <a:pt x="1369" y="77705"/>
                    <a:pt x="1807" y="77322"/>
                    <a:pt x="1807" y="76829"/>
                  </a:cubicBezTo>
                  <a:lnTo>
                    <a:pt x="1807" y="863"/>
                  </a:lnTo>
                  <a:cubicBezTo>
                    <a:pt x="1753" y="288"/>
                    <a:pt x="1328" y="0"/>
                    <a:pt x="9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8"/>
            <p:cNvSpPr/>
            <p:nvPr/>
          </p:nvSpPr>
          <p:spPr>
            <a:xfrm>
              <a:off x="2531800" y="237575"/>
              <a:ext cx="2238125" cy="619475"/>
            </a:xfrm>
            <a:custGeom>
              <a:avLst/>
              <a:gdLst/>
              <a:ahLst/>
              <a:cxnLst/>
              <a:rect l="l" t="t" r="r" b="b"/>
              <a:pathLst>
                <a:path w="89525" h="24779" extrusionOk="0">
                  <a:moveTo>
                    <a:pt x="50205" y="0"/>
                  </a:moveTo>
                  <a:cubicBezTo>
                    <a:pt x="31571" y="0"/>
                    <a:pt x="13128" y="7985"/>
                    <a:pt x="329" y="23299"/>
                  </a:cubicBezTo>
                  <a:cubicBezTo>
                    <a:pt x="1" y="23683"/>
                    <a:pt x="55" y="24285"/>
                    <a:pt x="439" y="24559"/>
                  </a:cubicBezTo>
                  <a:cubicBezTo>
                    <a:pt x="603" y="24723"/>
                    <a:pt x="822" y="24778"/>
                    <a:pt x="1041" y="24778"/>
                  </a:cubicBezTo>
                  <a:cubicBezTo>
                    <a:pt x="1260" y="24778"/>
                    <a:pt x="1534" y="24668"/>
                    <a:pt x="1698" y="24504"/>
                  </a:cubicBezTo>
                  <a:cubicBezTo>
                    <a:pt x="14191" y="9590"/>
                    <a:pt x="32153" y="1815"/>
                    <a:pt x="50288" y="1815"/>
                  </a:cubicBezTo>
                  <a:cubicBezTo>
                    <a:pt x="63320" y="1815"/>
                    <a:pt x="76442" y="5830"/>
                    <a:pt x="87687" y="14098"/>
                  </a:cubicBezTo>
                  <a:cubicBezTo>
                    <a:pt x="87865" y="14234"/>
                    <a:pt x="88048" y="14292"/>
                    <a:pt x="88223" y="14292"/>
                  </a:cubicBezTo>
                  <a:cubicBezTo>
                    <a:pt x="88960" y="14292"/>
                    <a:pt x="89525" y="13250"/>
                    <a:pt x="88727" y="12674"/>
                  </a:cubicBezTo>
                  <a:cubicBezTo>
                    <a:pt x="77147" y="4143"/>
                    <a:pt x="63626" y="0"/>
                    <a:pt x="502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8"/>
            <p:cNvSpPr/>
            <p:nvPr/>
          </p:nvSpPr>
          <p:spPr>
            <a:xfrm>
              <a:off x="4704025" y="549550"/>
              <a:ext cx="241775" cy="203425"/>
            </a:xfrm>
            <a:custGeom>
              <a:avLst/>
              <a:gdLst/>
              <a:ahLst/>
              <a:cxnLst/>
              <a:rect l="l" t="t" r="r" b="b"/>
              <a:pathLst>
                <a:path w="9671" h="8137" extrusionOk="0">
                  <a:moveTo>
                    <a:pt x="1303" y="1"/>
                  </a:moveTo>
                  <a:cubicBezTo>
                    <a:pt x="565" y="1"/>
                    <a:pt x="0" y="1043"/>
                    <a:pt x="798" y="1619"/>
                  </a:cubicBezTo>
                  <a:cubicBezTo>
                    <a:pt x="3372" y="3536"/>
                    <a:pt x="5782" y="5617"/>
                    <a:pt x="8082" y="7863"/>
                  </a:cubicBezTo>
                  <a:cubicBezTo>
                    <a:pt x="8246" y="8027"/>
                    <a:pt x="8465" y="8137"/>
                    <a:pt x="8685" y="8137"/>
                  </a:cubicBezTo>
                  <a:cubicBezTo>
                    <a:pt x="8958" y="8137"/>
                    <a:pt x="9177" y="8027"/>
                    <a:pt x="9342" y="7863"/>
                  </a:cubicBezTo>
                  <a:cubicBezTo>
                    <a:pt x="9670" y="7534"/>
                    <a:pt x="9670" y="6932"/>
                    <a:pt x="9342" y="6603"/>
                  </a:cubicBezTo>
                  <a:cubicBezTo>
                    <a:pt x="6987" y="4303"/>
                    <a:pt x="4522" y="2112"/>
                    <a:pt x="1838" y="195"/>
                  </a:cubicBezTo>
                  <a:cubicBezTo>
                    <a:pt x="1661" y="59"/>
                    <a:pt x="1477" y="1"/>
                    <a:pt x="13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8"/>
            <p:cNvSpPr/>
            <p:nvPr/>
          </p:nvSpPr>
          <p:spPr>
            <a:xfrm>
              <a:off x="5171700" y="1077775"/>
              <a:ext cx="242375" cy="1574350"/>
            </a:xfrm>
            <a:custGeom>
              <a:avLst/>
              <a:gdLst/>
              <a:ahLst/>
              <a:cxnLst/>
              <a:rect l="l" t="t" r="r" b="b"/>
              <a:pathLst>
                <a:path w="9695" h="62974" extrusionOk="0">
                  <a:moveTo>
                    <a:pt x="1014" y="1"/>
                  </a:moveTo>
                  <a:cubicBezTo>
                    <a:pt x="874" y="1"/>
                    <a:pt x="734" y="32"/>
                    <a:pt x="603" y="98"/>
                  </a:cubicBezTo>
                  <a:cubicBezTo>
                    <a:pt x="165" y="371"/>
                    <a:pt x="0" y="864"/>
                    <a:pt x="274" y="1357"/>
                  </a:cubicBezTo>
                  <a:cubicBezTo>
                    <a:pt x="5258" y="10559"/>
                    <a:pt x="7887" y="20910"/>
                    <a:pt x="7887" y="31481"/>
                  </a:cubicBezTo>
                  <a:lnTo>
                    <a:pt x="7887" y="62042"/>
                  </a:lnTo>
                  <a:cubicBezTo>
                    <a:pt x="7887" y="62535"/>
                    <a:pt x="8271" y="62974"/>
                    <a:pt x="8818" y="62974"/>
                  </a:cubicBezTo>
                  <a:cubicBezTo>
                    <a:pt x="9311" y="62974"/>
                    <a:pt x="9695" y="62535"/>
                    <a:pt x="9695" y="61988"/>
                  </a:cubicBezTo>
                  <a:lnTo>
                    <a:pt x="9695" y="31481"/>
                  </a:lnTo>
                  <a:cubicBezTo>
                    <a:pt x="9695" y="20636"/>
                    <a:pt x="7011" y="10011"/>
                    <a:pt x="1863" y="481"/>
                  </a:cubicBezTo>
                  <a:cubicBezTo>
                    <a:pt x="1670" y="174"/>
                    <a:pt x="1344" y="1"/>
                    <a:pt x="10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8"/>
            <p:cNvSpPr/>
            <p:nvPr/>
          </p:nvSpPr>
          <p:spPr>
            <a:xfrm>
              <a:off x="5168950" y="3860950"/>
              <a:ext cx="244500" cy="719075"/>
            </a:xfrm>
            <a:custGeom>
              <a:avLst/>
              <a:gdLst/>
              <a:ahLst/>
              <a:cxnLst/>
              <a:rect l="l" t="t" r="r" b="b"/>
              <a:pathLst>
                <a:path w="9780" h="28763" extrusionOk="0">
                  <a:moveTo>
                    <a:pt x="8808" y="1"/>
                  </a:moveTo>
                  <a:cubicBezTo>
                    <a:pt x="8350" y="1"/>
                    <a:pt x="7888" y="303"/>
                    <a:pt x="7888" y="940"/>
                  </a:cubicBezTo>
                  <a:cubicBezTo>
                    <a:pt x="7395" y="10196"/>
                    <a:pt x="4821" y="19287"/>
                    <a:pt x="329" y="27448"/>
                  </a:cubicBezTo>
                  <a:cubicBezTo>
                    <a:pt x="1" y="28051"/>
                    <a:pt x="439" y="28763"/>
                    <a:pt x="1096" y="28763"/>
                  </a:cubicBezTo>
                  <a:cubicBezTo>
                    <a:pt x="1425" y="28763"/>
                    <a:pt x="1753" y="28598"/>
                    <a:pt x="1918" y="28325"/>
                  </a:cubicBezTo>
                  <a:cubicBezTo>
                    <a:pt x="6518" y="19890"/>
                    <a:pt x="9147" y="10579"/>
                    <a:pt x="9695" y="994"/>
                  </a:cubicBezTo>
                  <a:cubicBezTo>
                    <a:pt x="9780" y="344"/>
                    <a:pt x="9296" y="1"/>
                    <a:pt x="88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8"/>
            <p:cNvSpPr/>
            <p:nvPr/>
          </p:nvSpPr>
          <p:spPr>
            <a:xfrm>
              <a:off x="3215550" y="5085250"/>
              <a:ext cx="1519175" cy="332750"/>
            </a:xfrm>
            <a:custGeom>
              <a:avLst/>
              <a:gdLst/>
              <a:ahLst/>
              <a:cxnLst/>
              <a:rect l="l" t="t" r="r" b="b"/>
              <a:pathLst>
                <a:path w="60767" h="13310" extrusionOk="0">
                  <a:moveTo>
                    <a:pt x="59424" y="0"/>
                  </a:moveTo>
                  <a:cubicBezTo>
                    <a:pt x="59260" y="0"/>
                    <a:pt x="59085" y="50"/>
                    <a:pt x="58913" y="165"/>
                  </a:cubicBezTo>
                  <a:cubicBezTo>
                    <a:pt x="48999" y="7121"/>
                    <a:pt x="37224" y="11064"/>
                    <a:pt x="25120" y="11448"/>
                  </a:cubicBezTo>
                  <a:cubicBezTo>
                    <a:pt x="24263" y="11484"/>
                    <a:pt x="23405" y="11503"/>
                    <a:pt x="22549" y="11503"/>
                  </a:cubicBezTo>
                  <a:cubicBezTo>
                    <a:pt x="15743" y="11503"/>
                    <a:pt x="8976" y="10351"/>
                    <a:pt x="2555" y="8162"/>
                  </a:cubicBezTo>
                  <a:lnTo>
                    <a:pt x="1569" y="7888"/>
                  </a:lnTo>
                  <a:cubicBezTo>
                    <a:pt x="1446" y="7838"/>
                    <a:pt x="1328" y="7816"/>
                    <a:pt x="1219" y="7816"/>
                  </a:cubicBezTo>
                  <a:cubicBezTo>
                    <a:pt x="360" y="7816"/>
                    <a:pt x="1" y="9197"/>
                    <a:pt x="1021" y="9586"/>
                  </a:cubicBezTo>
                  <a:lnTo>
                    <a:pt x="1952" y="9914"/>
                  </a:lnTo>
                  <a:cubicBezTo>
                    <a:pt x="5512" y="11119"/>
                    <a:pt x="9182" y="11995"/>
                    <a:pt x="12906" y="12543"/>
                  </a:cubicBezTo>
                  <a:cubicBezTo>
                    <a:pt x="16192" y="13036"/>
                    <a:pt x="19533" y="13310"/>
                    <a:pt x="22874" y="13310"/>
                  </a:cubicBezTo>
                  <a:cubicBezTo>
                    <a:pt x="23696" y="13310"/>
                    <a:pt x="24463" y="13310"/>
                    <a:pt x="25175" y="13255"/>
                  </a:cubicBezTo>
                  <a:cubicBezTo>
                    <a:pt x="37662" y="12817"/>
                    <a:pt x="49711" y="8819"/>
                    <a:pt x="59953" y="1644"/>
                  </a:cubicBezTo>
                  <a:cubicBezTo>
                    <a:pt x="60767" y="1102"/>
                    <a:pt x="60201" y="0"/>
                    <a:pt x="594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8"/>
            <p:cNvSpPr/>
            <p:nvPr/>
          </p:nvSpPr>
          <p:spPr>
            <a:xfrm>
              <a:off x="2160750" y="3119350"/>
              <a:ext cx="71225" cy="966375"/>
            </a:xfrm>
            <a:custGeom>
              <a:avLst/>
              <a:gdLst/>
              <a:ahLst/>
              <a:cxnLst/>
              <a:rect l="l" t="t" r="r" b="b"/>
              <a:pathLst>
                <a:path w="2849" h="38655" extrusionOk="0">
                  <a:moveTo>
                    <a:pt x="904" y="1"/>
                  </a:moveTo>
                  <a:cubicBezTo>
                    <a:pt x="479" y="1"/>
                    <a:pt x="55" y="288"/>
                    <a:pt x="0" y="863"/>
                  </a:cubicBezTo>
                  <a:lnTo>
                    <a:pt x="0" y="26879"/>
                  </a:lnTo>
                  <a:cubicBezTo>
                    <a:pt x="0" y="30604"/>
                    <a:pt x="329" y="34273"/>
                    <a:pt x="931" y="37943"/>
                  </a:cubicBezTo>
                  <a:cubicBezTo>
                    <a:pt x="986" y="38381"/>
                    <a:pt x="1369" y="38655"/>
                    <a:pt x="1807" y="38655"/>
                  </a:cubicBezTo>
                  <a:lnTo>
                    <a:pt x="2026" y="38655"/>
                  </a:lnTo>
                  <a:cubicBezTo>
                    <a:pt x="2519" y="38600"/>
                    <a:pt x="2848" y="38107"/>
                    <a:pt x="2738" y="37614"/>
                  </a:cubicBezTo>
                  <a:cubicBezTo>
                    <a:pt x="2136" y="34054"/>
                    <a:pt x="1807" y="30494"/>
                    <a:pt x="1807" y="26879"/>
                  </a:cubicBezTo>
                  <a:lnTo>
                    <a:pt x="1807" y="863"/>
                  </a:lnTo>
                  <a:cubicBezTo>
                    <a:pt x="1753" y="288"/>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8"/>
            <p:cNvSpPr/>
            <p:nvPr/>
          </p:nvSpPr>
          <p:spPr>
            <a:xfrm>
              <a:off x="3034325" y="3862850"/>
              <a:ext cx="776375" cy="1384000"/>
            </a:xfrm>
            <a:custGeom>
              <a:avLst/>
              <a:gdLst/>
              <a:ahLst/>
              <a:cxnLst/>
              <a:rect l="l" t="t" r="r" b="b"/>
              <a:pathLst>
                <a:path w="31055" h="55360" extrusionOk="0">
                  <a:moveTo>
                    <a:pt x="30123" y="1"/>
                  </a:moveTo>
                  <a:cubicBezTo>
                    <a:pt x="29699" y="1"/>
                    <a:pt x="29274" y="288"/>
                    <a:pt x="29247" y="864"/>
                  </a:cubicBezTo>
                  <a:cubicBezTo>
                    <a:pt x="29247" y="17623"/>
                    <a:pt x="22620" y="33726"/>
                    <a:pt x="10680" y="45611"/>
                  </a:cubicBezTo>
                  <a:cubicBezTo>
                    <a:pt x="7668" y="48623"/>
                    <a:pt x="4327" y="51361"/>
                    <a:pt x="767" y="53717"/>
                  </a:cubicBezTo>
                  <a:cubicBezTo>
                    <a:pt x="0" y="54209"/>
                    <a:pt x="329" y="55360"/>
                    <a:pt x="1260" y="55360"/>
                  </a:cubicBezTo>
                  <a:cubicBezTo>
                    <a:pt x="1424" y="55360"/>
                    <a:pt x="1588" y="55305"/>
                    <a:pt x="1753" y="55195"/>
                  </a:cubicBezTo>
                  <a:cubicBezTo>
                    <a:pt x="5422" y="52785"/>
                    <a:pt x="8818" y="49937"/>
                    <a:pt x="11940" y="46870"/>
                  </a:cubicBezTo>
                  <a:cubicBezTo>
                    <a:pt x="24208" y="34657"/>
                    <a:pt x="31054" y="18116"/>
                    <a:pt x="31000" y="864"/>
                  </a:cubicBezTo>
                  <a:cubicBezTo>
                    <a:pt x="30972" y="288"/>
                    <a:pt x="30548" y="1"/>
                    <a:pt x="30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8"/>
            <p:cNvSpPr/>
            <p:nvPr/>
          </p:nvSpPr>
          <p:spPr>
            <a:xfrm>
              <a:off x="3034325" y="3212475"/>
              <a:ext cx="776375" cy="2034375"/>
            </a:xfrm>
            <a:custGeom>
              <a:avLst/>
              <a:gdLst/>
              <a:ahLst/>
              <a:cxnLst/>
              <a:rect l="l" t="t" r="r" b="b"/>
              <a:pathLst>
                <a:path w="31055" h="81375" extrusionOk="0">
                  <a:moveTo>
                    <a:pt x="30123" y="0"/>
                  </a:moveTo>
                  <a:cubicBezTo>
                    <a:pt x="29699" y="0"/>
                    <a:pt x="29274" y="288"/>
                    <a:pt x="29247" y="863"/>
                  </a:cubicBezTo>
                  <a:lnTo>
                    <a:pt x="29247" y="26879"/>
                  </a:lnTo>
                  <a:cubicBezTo>
                    <a:pt x="29247" y="43638"/>
                    <a:pt x="22620" y="59741"/>
                    <a:pt x="10680" y="71626"/>
                  </a:cubicBezTo>
                  <a:cubicBezTo>
                    <a:pt x="7668" y="74638"/>
                    <a:pt x="4327" y="77376"/>
                    <a:pt x="767" y="79732"/>
                  </a:cubicBezTo>
                  <a:cubicBezTo>
                    <a:pt x="0" y="80224"/>
                    <a:pt x="329" y="81375"/>
                    <a:pt x="1260" y="81375"/>
                  </a:cubicBezTo>
                  <a:cubicBezTo>
                    <a:pt x="1424" y="81375"/>
                    <a:pt x="1588" y="81320"/>
                    <a:pt x="1753" y="81210"/>
                  </a:cubicBezTo>
                  <a:cubicBezTo>
                    <a:pt x="5422" y="78800"/>
                    <a:pt x="8818" y="75952"/>
                    <a:pt x="11940" y="72885"/>
                  </a:cubicBezTo>
                  <a:cubicBezTo>
                    <a:pt x="24208" y="60672"/>
                    <a:pt x="31054" y="44131"/>
                    <a:pt x="31000" y="26879"/>
                  </a:cubicBezTo>
                  <a:lnTo>
                    <a:pt x="31000" y="863"/>
                  </a:lnTo>
                  <a:cubicBezTo>
                    <a:pt x="30972" y="288"/>
                    <a:pt x="30548" y="0"/>
                    <a:pt x="30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8"/>
            <p:cNvSpPr/>
            <p:nvPr/>
          </p:nvSpPr>
          <p:spPr>
            <a:xfrm>
              <a:off x="3220525" y="3945025"/>
              <a:ext cx="780500" cy="1389450"/>
            </a:xfrm>
            <a:custGeom>
              <a:avLst/>
              <a:gdLst/>
              <a:ahLst/>
              <a:cxnLst/>
              <a:rect l="l" t="t" r="r" b="b"/>
              <a:pathLst>
                <a:path w="31220" h="55578" extrusionOk="0">
                  <a:moveTo>
                    <a:pt x="30261" y="0"/>
                  </a:moveTo>
                  <a:cubicBezTo>
                    <a:pt x="29836" y="0"/>
                    <a:pt x="29412" y="288"/>
                    <a:pt x="29357" y="863"/>
                  </a:cubicBezTo>
                  <a:cubicBezTo>
                    <a:pt x="29412" y="17622"/>
                    <a:pt x="22730" y="33725"/>
                    <a:pt x="10845" y="45555"/>
                  </a:cubicBezTo>
                  <a:cubicBezTo>
                    <a:pt x="7668" y="48677"/>
                    <a:pt x="4273" y="51470"/>
                    <a:pt x="548" y="53880"/>
                  </a:cubicBezTo>
                  <a:cubicBezTo>
                    <a:pt x="110" y="54154"/>
                    <a:pt x="1" y="54756"/>
                    <a:pt x="275" y="55140"/>
                  </a:cubicBezTo>
                  <a:cubicBezTo>
                    <a:pt x="439" y="55414"/>
                    <a:pt x="713" y="55578"/>
                    <a:pt x="1041" y="55578"/>
                  </a:cubicBezTo>
                  <a:cubicBezTo>
                    <a:pt x="1206" y="55578"/>
                    <a:pt x="1370" y="55523"/>
                    <a:pt x="1534" y="55414"/>
                  </a:cubicBezTo>
                  <a:cubicBezTo>
                    <a:pt x="5313" y="52949"/>
                    <a:pt x="8873" y="50046"/>
                    <a:pt x="12105" y="46869"/>
                  </a:cubicBezTo>
                  <a:cubicBezTo>
                    <a:pt x="24318" y="34656"/>
                    <a:pt x="31219" y="18115"/>
                    <a:pt x="31165" y="863"/>
                  </a:cubicBezTo>
                  <a:cubicBezTo>
                    <a:pt x="31110" y="288"/>
                    <a:pt x="30685" y="0"/>
                    <a:pt x="302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8"/>
            <p:cNvSpPr/>
            <p:nvPr/>
          </p:nvSpPr>
          <p:spPr>
            <a:xfrm>
              <a:off x="3918850" y="3310700"/>
              <a:ext cx="293025" cy="1655450"/>
            </a:xfrm>
            <a:custGeom>
              <a:avLst/>
              <a:gdLst/>
              <a:ahLst/>
              <a:cxnLst/>
              <a:rect l="l" t="t" r="r" b="b"/>
              <a:pathLst>
                <a:path w="11721" h="66218" extrusionOk="0">
                  <a:moveTo>
                    <a:pt x="10845" y="1"/>
                  </a:moveTo>
                  <a:cubicBezTo>
                    <a:pt x="10420" y="1"/>
                    <a:pt x="9996" y="275"/>
                    <a:pt x="9968" y="822"/>
                  </a:cubicBezTo>
                  <a:lnTo>
                    <a:pt x="9968" y="26893"/>
                  </a:lnTo>
                  <a:cubicBezTo>
                    <a:pt x="9968" y="42283"/>
                    <a:pt x="6846" y="54333"/>
                    <a:pt x="219" y="64849"/>
                  </a:cubicBezTo>
                  <a:cubicBezTo>
                    <a:pt x="0" y="65232"/>
                    <a:pt x="110" y="65780"/>
                    <a:pt x="548" y="66053"/>
                  </a:cubicBezTo>
                  <a:cubicBezTo>
                    <a:pt x="657" y="66163"/>
                    <a:pt x="822" y="66218"/>
                    <a:pt x="986" y="66218"/>
                  </a:cubicBezTo>
                  <a:cubicBezTo>
                    <a:pt x="1315" y="66218"/>
                    <a:pt x="1589" y="66053"/>
                    <a:pt x="1753" y="65780"/>
                  </a:cubicBezTo>
                  <a:cubicBezTo>
                    <a:pt x="8599" y="54990"/>
                    <a:pt x="11721" y="42612"/>
                    <a:pt x="11721" y="26893"/>
                  </a:cubicBezTo>
                  <a:lnTo>
                    <a:pt x="11721" y="822"/>
                  </a:lnTo>
                  <a:cubicBezTo>
                    <a:pt x="11694" y="275"/>
                    <a:pt x="11269" y="1"/>
                    <a:pt x="108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8"/>
            <p:cNvSpPr/>
            <p:nvPr/>
          </p:nvSpPr>
          <p:spPr>
            <a:xfrm>
              <a:off x="3816150" y="3513350"/>
              <a:ext cx="603850" cy="1903300"/>
            </a:xfrm>
            <a:custGeom>
              <a:avLst/>
              <a:gdLst/>
              <a:ahLst/>
              <a:cxnLst/>
              <a:rect l="l" t="t" r="r" b="b"/>
              <a:pathLst>
                <a:path w="24154" h="76132" extrusionOk="0">
                  <a:moveTo>
                    <a:pt x="23195" y="1"/>
                  </a:moveTo>
                  <a:cubicBezTo>
                    <a:pt x="22771" y="1"/>
                    <a:pt x="22346" y="275"/>
                    <a:pt x="22292" y="822"/>
                  </a:cubicBezTo>
                  <a:lnTo>
                    <a:pt x="22292" y="26893"/>
                  </a:lnTo>
                  <a:cubicBezTo>
                    <a:pt x="22346" y="43653"/>
                    <a:pt x="15665" y="59755"/>
                    <a:pt x="3780" y="71585"/>
                  </a:cubicBezTo>
                  <a:cubicBezTo>
                    <a:pt x="2739" y="72626"/>
                    <a:pt x="1698" y="73612"/>
                    <a:pt x="603" y="74543"/>
                  </a:cubicBezTo>
                  <a:cubicBezTo>
                    <a:pt x="0" y="75090"/>
                    <a:pt x="384" y="76131"/>
                    <a:pt x="1205" y="76131"/>
                  </a:cubicBezTo>
                  <a:cubicBezTo>
                    <a:pt x="1424" y="76131"/>
                    <a:pt x="1644" y="76076"/>
                    <a:pt x="1808" y="75912"/>
                  </a:cubicBezTo>
                  <a:cubicBezTo>
                    <a:pt x="2903" y="74926"/>
                    <a:pt x="3999" y="73940"/>
                    <a:pt x="5039" y="72900"/>
                  </a:cubicBezTo>
                  <a:cubicBezTo>
                    <a:pt x="17308" y="60686"/>
                    <a:pt x="24154" y="44145"/>
                    <a:pt x="24099" y="26893"/>
                  </a:cubicBezTo>
                  <a:lnTo>
                    <a:pt x="24099" y="822"/>
                  </a:lnTo>
                  <a:cubicBezTo>
                    <a:pt x="24044" y="275"/>
                    <a:pt x="23620" y="1"/>
                    <a:pt x="231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8"/>
            <p:cNvSpPr/>
            <p:nvPr/>
          </p:nvSpPr>
          <p:spPr>
            <a:xfrm>
              <a:off x="4233775" y="3651650"/>
              <a:ext cx="399825" cy="1695150"/>
            </a:xfrm>
            <a:custGeom>
              <a:avLst/>
              <a:gdLst/>
              <a:ahLst/>
              <a:cxnLst/>
              <a:rect l="l" t="t" r="r" b="b"/>
              <a:pathLst>
                <a:path w="15993" h="67806" extrusionOk="0">
                  <a:moveTo>
                    <a:pt x="15089" y="1"/>
                  </a:moveTo>
                  <a:cubicBezTo>
                    <a:pt x="14665" y="1"/>
                    <a:pt x="14240" y="274"/>
                    <a:pt x="14186" y="822"/>
                  </a:cubicBezTo>
                  <a:lnTo>
                    <a:pt x="14186" y="26838"/>
                  </a:lnTo>
                  <a:cubicBezTo>
                    <a:pt x="14186" y="41188"/>
                    <a:pt x="9311" y="55154"/>
                    <a:pt x="329" y="66382"/>
                  </a:cubicBezTo>
                  <a:cubicBezTo>
                    <a:pt x="0" y="66765"/>
                    <a:pt x="110" y="67313"/>
                    <a:pt x="493" y="67642"/>
                  </a:cubicBezTo>
                  <a:cubicBezTo>
                    <a:pt x="657" y="67751"/>
                    <a:pt x="822" y="67806"/>
                    <a:pt x="1041" y="67806"/>
                  </a:cubicBezTo>
                  <a:cubicBezTo>
                    <a:pt x="1315" y="67806"/>
                    <a:pt x="1589" y="67696"/>
                    <a:pt x="1753" y="67477"/>
                  </a:cubicBezTo>
                  <a:cubicBezTo>
                    <a:pt x="10954" y="55921"/>
                    <a:pt x="15993" y="41626"/>
                    <a:pt x="15993" y="26838"/>
                  </a:cubicBezTo>
                  <a:lnTo>
                    <a:pt x="15993" y="822"/>
                  </a:lnTo>
                  <a:cubicBezTo>
                    <a:pt x="15938" y="274"/>
                    <a:pt x="15514" y="1"/>
                    <a:pt x="150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8"/>
            <p:cNvSpPr/>
            <p:nvPr/>
          </p:nvSpPr>
          <p:spPr>
            <a:xfrm>
              <a:off x="4686975" y="3624275"/>
              <a:ext cx="134225" cy="1506200"/>
            </a:xfrm>
            <a:custGeom>
              <a:avLst/>
              <a:gdLst/>
              <a:ahLst/>
              <a:cxnLst/>
              <a:rect l="l" t="t" r="r" b="b"/>
              <a:pathLst>
                <a:path w="5369" h="60248" extrusionOk="0">
                  <a:moveTo>
                    <a:pt x="4444" y="0"/>
                  </a:moveTo>
                  <a:cubicBezTo>
                    <a:pt x="4013" y="0"/>
                    <a:pt x="3588" y="274"/>
                    <a:pt x="3561" y="822"/>
                  </a:cubicBezTo>
                  <a:lnTo>
                    <a:pt x="3561" y="38668"/>
                  </a:lnTo>
                  <a:cubicBezTo>
                    <a:pt x="3561" y="45624"/>
                    <a:pt x="2411" y="52525"/>
                    <a:pt x="165" y="59097"/>
                  </a:cubicBezTo>
                  <a:cubicBezTo>
                    <a:pt x="1" y="59535"/>
                    <a:pt x="275" y="60083"/>
                    <a:pt x="768" y="60247"/>
                  </a:cubicBezTo>
                  <a:lnTo>
                    <a:pt x="1042" y="60247"/>
                  </a:lnTo>
                  <a:cubicBezTo>
                    <a:pt x="1425" y="60247"/>
                    <a:pt x="1754" y="60028"/>
                    <a:pt x="1863" y="59699"/>
                  </a:cubicBezTo>
                  <a:cubicBezTo>
                    <a:pt x="4163" y="52908"/>
                    <a:pt x="5368" y="45788"/>
                    <a:pt x="5368" y="38668"/>
                  </a:cubicBezTo>
                  <a:lnTo>
                    <a:pt x="5368" y="822"/>
                  </a:lnTo>
                  <a:cubicBezTo>
                    <a:pt x="5314" y="274"/>
                    <a:pt x="4875" y="0"/>
                    <a:pt x="44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8"/>
            <p:cNvSpPr/>
            <p:nvPr/>
          </p:nvSpPr>
          <p:spPr>
            <a:xfrm>
              <a:off x="2574250" y="706400"/>
              <a:ext cx="2427675" cy="4213200"/>
            </a:xfrm>
            <a:custGeom>
              <a:avLst/>
              <a:gdLst/>
              <a:ahLst/>
              <a:cxnLst/>
              <a:rect l="l" t="t" r="r" b="b"/>
              <a:pathLst>
                <a:path w="97107" h="168528" extrusionOk="0">
                  <a:moveTo>
                    <a:pt x="48526" y="0"/>
                  </a:moveTo>
                  <a:cubicBezTo>
                    <a:pt x="21744" y="0"/>
                    <a:pt x="0" y="21744"/>
                    <a:pt x="0" y="48581"/>
                  </a:cubicBezTo>
                  <a:lnTo>
                    <a:pt x="0" y="124931"/>
                  </a:lnTo>
                  <a:cubicBezTo>
                    <a:pt x="0" y="125533"/>
                    <a:pt x="452" y="125834"/>
                    <a:pt x="904" y="125834"/>
                  </a:cubicBezTo>
                  <a:cubicBezTo>
                    <a:pt x="1356" y="125834"/>
                    <a:pt x="1808" y="125533"/>
                    <a:pt x="1808" y="124931"/>
                  </a:cubicBezTo>
                  <a:lnTo>
                    <a:pt x="1808" y="48581"/>
                  </a:lnTo>
                  <a:cubicBezTo>
                    <a:pt x="1808" y="22730"/>
                    <a:pt x="22730" y="1808"/>
                    <a:pt x="48526" y="1808"/>
                  </a:cubicBezTo>
                  <a:cubicBezTo>
                    <a:pt x="74378" y="1808"/>
                    <a:pt x="95300" y="22730"/>
                    <a:pt x="95300" y="48581"/>
                  </a:cubicBezTo>
                  <a:lnTo>
                    <a:pt x="95300" y="155383"/>
                  </a:lnTo>
                  <a:cubicBezTo>
                    <a:pt x="95300" y="159436"/>
                    <a:pt x="94916" y="163489"/>
                    <a:pt x="94149" y="167487"/>
                  </a:cubicBezTo>
                  <a:cubicBezTo>
                    <a:pt x="94040" y="167980"/>
                    <a:pt x="94368" y="168418"/>
                    <a:pt x="94807" y="168528"/>
                  </a:cubicBezTo>
                  <a:lnTo>
                    <a:pt x="94971" y="168528"/>
                  </a:lnTo>
                  <a:cubicBezTo>
                    <a:pt x="95464" y="168528"/>
                    <a:pt x="95847" y="168254"/>
                    <a:pt x="95902" y="167816"/>
                  </a:cubicBezTo>
                  <a:cubicBezTo>
                    <a:pt x="96724" y="163708"/>
                    <a:pt x="97107" y="159545"/>
                    <a:pt x="97107" y="155383"/>
                  </a:cubicBezTo>
                  <a:lnTo>
                    <a:pt x="97107" y="48581"/>
                  </a:lnTo>
                  <a:cubicBezTo>
                    <a:pt x="97107" y="21744"/>
                    <a:pt x="75363" y="0"/>
                    <a:pt x="485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8"/>
            <p:cNvSpPr/>
            <p:nvPr/>
          </p:nvSpPr>
          <p:spPr>
            <a:xfrm>
              <a:off x="2812500" y="4858700"/>
              <a:ext cx="317500" cy="252600"/>
            </a:xfrm>
            <a:custGeom>
              <a:avLst/>
              <a:gdLst/>
              <a:ahLst/>
              <a:cxnLst/>
              <a:rect l="l" t="t" r="r" b="b"/>
              <a:pathLst>
                <a:path w="12700" h="10104" extrusionOk="0">
                  <a:moveTo>
                    <a:pt x="11427" y="0"/>
                  </a:moveTo>
                  <a:cubicBezTo>
                    <a:pt x="11231" y="0"/>
                    <a:pt x="11028" y="73"/>
                    <a:pt x="10845" y="245"/>
                  </a:cubicBezTo>
                  <a:cubicBezTo>
                    <a:pt x="7778" y="3312"/>
                    <a:pt x="4437" y="6050"/>
                    <a:pt x="822" y="8406"/>
                  </a:cubicBezTo>
                  <a:cubicBezTo>
                    <a:pt x="0" y="8844"/>
                    <a:pt x="329" y="10103"/>
                    <a:pt x="1260" y="10103"/>
                  </a:cubicBezTo>
                  <a:cubicBezTo>
                    <a:pt x="1424" y="10103"/>
                    <a:pt x="1589" y="10049"/>
                    <a:pt x="1753" y="9939"/>
                  </a:cubicBezTo>
                  <a:cubicBezTo>
                    <a:pt x="5477" y="7529"/>
                    <a:pt x="8928" y="4681"/>
                    <a:pt x="12104" y="1559"/>
                  </a:cubicBezTo>
                  <a:cubicBezTo>
                    <a:pt x="12700" y="879"/>
                    <a:pt x="12107" y="0"/>
                    <a:pt x="114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8"/>
            <p:cNvSpPr/>
            <p:nvPr/>
          </p:nvSpPr>
          <p:spPr>
            <a:xfrm>
              <a:off x="3534075" y="3075550"/>
              <a:ext cx="57550" cy="886950"/>
            </a:xfrm>
            <a:custGeom>
              <a:avLst/>
              <a:gdLst/>
              <a:ahLst/>
              <a:cxnLst/>
              <a:rect l="l" t="t" r="r" b="b"/>
              <a:pathLst>
                <a:path w="2302" h="35478" extrusionOk="0">
                  <a:moveTo>
                    <a:pt x="1425" y="0"/>
                  </a:moveTo>
                  <a:cubicBezTo>
                    <a:pt x="1000" y="0"/>
                    <a:pt x="576" y="288"/>
                    <a:pt x="549" y="863"/>
                  </a:cubicBezTo>
                  <a:lnTo>
                    <a:pt x="549" y="26879"/>
                  </a:lnTo>
                  <a:cubicBezTo>
                    <a:pt x="494" y="29398"/>
                    <a:pt x="330" y="31917"/>
                    <a:pt x="56" y="34492"/>
                  </a:cubicBezTo>
                  <a:cubicBezTo>
                    <a:pt x="1" y="34930"/>
                    <a:pt x="330" y="35423"/>
                    <a:pt x="822" y="35477"/>
                  </a:cubicBezTo>
                  <a:lnTo>
                    <a:pt x="932" y="35477"/>
                  </a:lnTo>
                  <a:cubicBezTo>
                    <a:pt x="1425" y="35477"/>
                    <a:pt x="1808" y="35149"/>
                    <a:pt x="1863" y="34656"/>
                  </a:cubicBezTo>
                  <a:cubicBezTo>
                    <a:pt x="2192" y="32082"/>
                    <a:pt x="2301" y="29453"/>
                    <a:pt x="2301" y="26879"/>
                  </a:cubicBezTo>
                  <a:lnTo>
                    <a:pt x="2301" y="863"/>
                  </a:lnTo>
                  <a:cubicBezTo>
                    <a:pt x="2274" y="288"/>
                    <a:pt x="1849" y="0"/>
                    <a:pt x="14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8"/>
            <p:cNvSpPr/>
            <p:nvPr/>
          </p:nvSpPr>
          <p:spPr>
            <a:xfrm>
              <a:off x="2639975" y="2951975"/>
              <a:ext cx="746250" cy="2014175"/>
            </a:xfrm>
            <a:custGeom>
              <a:avLst/>
              <a:gdLst/>
              <a:ahLst/>
              <a:cxnLst/>
              <a:rect l="l" t="t" r="r" b="b"/>
              <a:pathLst>
                <a:path w="29850" h="80567" extrusionOk="0">
                  <a:moveTo>
                    <a:pt x="28926" y="0"/>
                  </a:moveTo>
                  <a:cubicBezTo>
                    <a:pt x="28494" y="0"/>
                    <a:pt x="28070" y="274"/>
                    <a:pt x="28042" y="822"/>
                  </a:cubicBezTo>
                  <a:lnTo>
                    <a:pt x="28042" y="26892"/>
                  </a:lnTo>
                  <a:cubicBezTo>
                    <a:pt x="28042" y="43652"/>
                    <a:pt x="21415" y="59754"/>
                    <a:pt x="9476" y="71585"/>
                  </a:cubicBezTo>
                  <a:cubicBezTo>
                    <a:pt x="6792" y="74268"/>
                    <a:pt x="3834" y="76733"/>
                    <a:pt x="712" y="78924"/>
                  </a:cubicBezTo>
                  <a:cubicBezTo>
                    <a:pt x="0" y="79417"/>
                    <a:pt x="329" y="80567"/>
                    <a:pt x="1260" y="80567"/>
                  </a:cubicBezTo>
                  <a:cubicBezTo>
                    <a:pt x="1424" y="80567"/>
                    <a:pt x="1589" y="80512"/>
                    <a:pt x="1753" y="80402"/>
                  </a:cubicBezTo>
                  <a:cubicBezTo>
                    <a:pt x="4984" y="78157"/>
                    <a:pt x="7997" y="75638"/>
                    <a:pt x="10790" y="72899"/>
                  </a:cubicBezTo>
                  <a:cubicBezTo>
                    <a:pt x="23004" y="60685"/>
                    <a:pt x="29850" y="44145"/>
                    <a:pt x="29850" y="26892"/>
                  </a:cubicBezTo>
                  <a:lnTo>
                    <a:pt x="29850" y="822"/>
                  </a:lnTo>
                  <a:cubicBezTo>
                    <a:pt x="29795" y="274"/>
                    <a:pt x="29357" y="0"/>
                    <a:pt x="289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8"/>
            <p:cNvSpPr/>
            <p:nvPr/>
          </p:nvSpPr>
          <p:spPr>
            <a:xfrm>
              <a:off x="2479775" y="3406550"/>
              <a:ext cx="722975" cy="1377500"/>
            </a:xfrm>
            <a:custGeom>
              <a:avLst/>
              <a:gdLst/>
              <a:ahLst/>
              <a:cxnLst/>
              <a:rect l="l" t="t" r="r" b="b"/>
              <a:pathLst>
                <a:path w="28919" h="55100" extrusionOk="0">
                  <a:moveTo>
                    <a:pt x="27960" y="1"/>
                  </a:moveTo>
                  <a:cubicBezTo>
                    <a:pt x="27481" y="1"/>
                    <a:pt x="27002" y="329"/>
                    <a:pt x="27057" y="987"/>
                  </a:cubicBezTo>
                  <a:lnTo>
                    <a:pt x="27057" y="2137"/>
                  </a:lnTo>
                  <a:cubicBezTo>
                    <a:pt x="27111" y="18896"/>
                    <a:pt x="20429" y="34999"/>
                    <a:pt x="8490" y="46829"/>
                  </a:cubicBezTo>
                  <a:cubicBezTo>
                    <a:pt x="6080" y="49239"/>
                    <a:pt x="3451" y="51485"/>
                    <a:pt x="712" y="53511"/>
                  </a:cubicBezTo>
                  <a:cubicBezTo>
                    <a:pt x="0" y="54004"/>
                    <a:pt x="329" y="55099"/>
                    <a:pt x="1205" y="55099"/>
                  </a:cubicBezTo>
                  <a:cubicBezTo>
                    <a:pt x="1424" y="55099"/>
                    <a:pt x="1589" y="55045"/>
                    <a:pt x="1753" y="54935"/>
                  </a:cubicBezTo>
                  <a:cubicBezTo>
                    <a:pt x="4601" y="52909"/>
                    <a:pt x="7285" y="50608"/>
                    <a:pt x="9804" y="48089"/>
                  </a:cubicBezTo>
                  <a:cubicBezTo>
                    <a:pt x="22018" y="35930"/>
                    <a:pt x="28864" y="19389"/>
                    <a:pt x="28864" y="2137"/>
                  </a:cubicBezTo>
                  <a:lnTo>
                    <a:pt x="28864" y="987"/>
                  </a:lnTo>
                  <a:cubicBezTo>
                    <a:pt x="28919" y="329"/>
                    <a:pt x="28439" y="1"/>
                    <a:pt x="279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30"/>
          <p:cNvSpPr txBox="1">
            <a:spLocks noGrp="1"/>
          </p:cNvSpPr>
          <p:nvPr>
            <p:ph type="ctrTitle" idx="8"/>
          </p:nvPr>
        </p:nvSpPr>
        <p:spPr>
          <a:xfrm>
            <a:off x="621630" y="411675"/>
            <a:ext cx="5888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dirty="0"/>
              <a:t>Perancangan dan Implementasi</a:t>
            </a:r>
            <a:endParaRPr sz="3000" dirty="0"/>
          </a:p>
        </p:txBody>
      </p:sp>
      <p:grpSp>
        <p:nvGrpSpPr>
          <p:cNvPr id="622" name="Google Shape;622;p30"/>
          <p:cNvGrpSpPr/>
          <p:nvPr/>
        </p:nvGrpSpPr>
        <p:grpSpPr>
          <a:xfrm>
            <a:off x="3630590" y="3198869"/>
            <a:ext cx="484361" cy="484405"/>
            <a:chOff x="4890434" y="4287389"/>
            <a:chExt cx="345997" cy="346029"/>
          </a:xfrm>
        </p:grpSpPr>
        <p:sp>
          <p:nvSpPr>
            <p:cNvPr id="623" name="Google Shape;623;p30"/>
            <p:cNvSpPr/>
            <p:nvPr/>
          </p:nvSpPr>
          <p:spPr>
            <a:xfrm>
              <a:off x="5111349" y="4400695"/>
              <a:ext cx="54998" cy="54998"/>
            </a:xfrm>
            <a:custGeom>
              <a:avLst/>
              <a:gdLst/>
              <a:ahLst/>
              <a:cxnLst/>
              <a:rect l="l" t="t" r="r" b="b"/>
              <a:pathLst>
                <a:path w="1728" h="1728" extrusionOk="0">
                  <a:moveTo>
                    <a:pt x="858" y="346"/>
                  </a:moveTo>
                  <a:cubicBezTo>
                    <a:pt x="1144" y="346"/>
                    <a:pt x="1382" y="584"/>
                    <a:pt x="1382" y="870"/>
                  </a:cubicBezTo>
                  <a:cubicBezTo>
                    <a:pt x="1382" y="1144"/>
                    <a:pt x="1144" y="1382"/>
                    <a:pt x="858" y="1382"/>
                  </a:cubicBezTo>
                  <a:cubicBezTo>
                    <a:pt x="572" y="1382"/>
                    <a:pt x="346" y="1144"/>
                    <a:pt x="346" y="870"/>
                  </a:cubicBezTo>
                  <a:cubicBezTo>
                    <a:pt x="346" y="584"/>
                    <a:pt x="584" y="346"/>
                    <a:pt x="858" y="346"/>
                  </a:cubicBezTo>
                  <a:close/>
                  <a:moveTo>
                    <a:pt x="858" y="1"/>
                  </a:moveTo>
                  <a:cubicBezTo>
                    <a:pt x="382" y="1"/>
                    <a:pt x="1" y="394"/>
                    <a:pt x="1" y="870"/>
                  </a:cubicBezTo>
                  <a:cubicBezTo>
                    <a:pt x="1" y="1346"/>
                    <a:pt x="382" y="1727"/>
                    <a:pt x="858" y="1727"/>
                  </a:cubicBezTo>
                  <a:cubicBezTo>
                    <a:pt x="1334" y="1727"/>
                    <a:pt x="1727" y="1346"/>
                    <a:pt x="1727" y="870"/>
                  </a:cubicBezTo>
                  <a:cubicBezTo>
                    <a:pt x="1727"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0"/>
            <p:cNvSpPr/>
            <p:nvPr/>
          </p:nvSpPr>
          <p:spPr>
            <a:xfrm>
              <a:off x="5113640" y="4466642"/>
              <a:ext cx="70498" cy="51179"/>
            </a:xfrm>
            <a:custGeom>
              <a:avLst/>
              <a:gdLst/>
              <a:ahLst/>
              <a:cxnLst/>
              <a:rect l="l" t="t" r="r" b="b"/>
              <a:pathLst>
                <a:path w="2215" h="1608" extrusionOk="0">
                  <a:moveTo>
                    <a:pt x="786" y="1"/>
                  </a:moveTo>
                  <a:cubicBezTo>
                    <a:pt x="548" y="1"/>
                    <a:pt x="333" y="60"/>
                    <a:pt x="119" y="167"/>
                  </a:cubicBezTo>
                  <a:cubicBezTo>
                    <a:pt x="36" y="203"/>
                    <a:pt x="0" y="310"/>
                    <a:pt x="48" y="405"/>
                  </a:cubicBezTo>
                  <a:cubicBezTo>
                    <a:pt x="73" y="463"/>
                    <a:pt x="132" y="498"/>
                    <a:pt x="198" y="498"/>
                  </a:cubicBezTo>
                  <a:cubicBezTo>
                    <a:pt x="226" y="498"/>
                    <a:pt x="257" y="491"/>
                    <a:pt x="286" y="477"/>
                  </a:cubicBezTo>
                  <a:cubicBezTo>
                    <a:pt x="429" y="382"/>
                    <a:pt x="607" y="346"/>
                    <a:pt x="786" y="346"/>
                  </a:cubicBezTo>
                  <a:cubicBezTo>
                    <a:pt x="1322" y="346"/>
                    <a:pt x="1774" y="727"/>
                    <a:pt x="1857" y="1251"/>
                  </a:cubicBezTo>
                  <a:lnTo>
                    <a:pt x="786" y="1251"/>
                  </a:lnTo>
                  <a:cubicBezTo>
                    <a:pt x="703" y="1251"/>
                    <a:pt x="607" y="1322"/>
                    <a:pt x="607" y="1429"/>
                  </a:cubicBezTo>
                  <a:cubicBezTo>
                    <a:pt x="607" y="1513"/>
                    <a:pt x="679" y="1608"/>
                    <a:pt x="786" y="1608"/>
                  </a:cubicBezTo>
                  <a:lnTo>
                    <a:pt x="2036" y="1608"/>
                  </a:lnTo>
                  <a:cubicBezTo>
                    <a:pt x="2131" y="1608"/>
                    <a:pt x="2215" y="1536"/>
                    <a:pt x="2215" y="1429"/>
                  </a:cubicBezTo>
                  <a:cubicBezTo>
                    <a:pt x="2215" y="643"/>
                    <a:pt x="1572" y="1"/>
                    <a:pt x="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0"/>
            <p:cNvSpPr/>
            <p:nvPr/>
          </p:nvSpPr>
          <p:spPr>
            <a:xfrm>
              <a:off x="4943490" y="4467023"/>
              <a:ext cx="70880" cy="51179"/>
            </a:xfrm>
            <a:custGeom>
              <a:avLst/>
              <a:gdLst/>
              <a:ahLst/>
              <a:cxnLst/>
              <a:rect l="l" t="t" r="r" b="b"/>
              <a:pathLst>
                <a:path w="2227" h="1608" extrusionOk="0">
                  <a:moveTo>
                    <a:pt x="1429" y="0"/>
                  </a:moveTo>
                  <a:cubicBezTo>
                    <a:pt x="643" y="0"/>
                    <a:pt x="0" y="643"/>
                    <a:pt x="0" y="1429"/>
                  </a:cubicBezTo>
                  <a:cubicBezTo>
                    <a:pt x="0" y="1524"/>
                    <a:pt x="84" y="1608"/>
                    <a:pt x="179" y="1608"/>
                  </a:cubicBezTo>
                  <a:lnTo>
                    <a:pt x="1453" y="1608"/>
                  </a:lnTo>
                  <a:cubicBezTo>
                    <a:pt x="1536" y="1608"/>
                    <a:pt x="1631" y="1536"/>
                    <a:pt x="1631" y="1429"/>
                  </a:cubicBezTo>
                  <a:cubicBezTo>
                    <a:pt x="1608" y="1322"/>
                    <a:pt x="1536" y="1251"/>
                    <a:pt x="1453" y="1251"/>
                  </a:cubicBezTo>
                  <a:lnTo>
                    <a:pt x="357" y="1251"/>
                  </a:lnTo>
                  <a:cubicBezTo>
                    <a:pt x="453" y="727"/>
                    <a:pt x="893" y="346"/>
                    <a:pt x="1429" y="346"/>
                  </a:cubicBezTo>
                  <a:cubicBezTo>
                    <a:pt x="1608" y="346"/>
                    <a:pt x="1786" y="393"/>
                    <a:pt x="1941" y="477"/>
                  </a:cubicBezTo>
                  <a:cubicBezTo>
                    <a:pt x="1966" y="491"/>
                    <a:pt x="1994" y="498"/>
                    <a:pt x="2022" y="498"/>
                  </a:cubicBezTo>
                  <a:cubicBezTo>
                    <a:pt x="2084" y="498"/>
                    <a:pt x="2146" y="463"/>
                    <a:pt x="2179" y="405"/>
                  </a:cubicBezTo>
                  <a:cubicBezTo>
                    <a:pt x="2227" y="310"/>
                    <a:pt x="2191" y="215"/>
                    <a:pt x="2108" y="167"/>
                  </a:cubicBezTo>
                  <a:cubicBezTo>
                    <a:pt x="1893" y="60"/>
                    <a:pt x="1667" y="0"/>
                    <a:pt x="1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0"/>
            <p:cNvSpPr/>
            <p:nvPr/>
          </p:nvSpPr>
          <p:spPr>
            <a:xfrm>
              <a:off x="4961282" y="4400695"/>
              <a:ext cx="54616" cy="54998"/>
            </a:xfrm>
            <a:custGeom>
              <a:avLst/>
              <a:gdLst/>
              <a:ahLst/>
              <a:cxnLst/>
              <a:rect l="l" t="t" r="r" b="b"/>
              <a:pathLst>
                <a:path w="1716" h="1728" extrusionOk="0">
                  <a:moveTo>
                    <a:pt x="858" y="346"/>
                  </a:moveTo>
                  <a:cubicBezTo>
                    <a:pt x="1144" y="346"/>
                    <a:pt x="1382" y="584"/>
                    <a:pt x="1382" y="870"/>
                  </a:cubicBezTo>
                  <a:cubicBezTo>
                    <a:pt x="1382" y="1144"/>
                    <a:pt x="1144" y="1382"/>
                    <a:pt x="858" y="1382"/>
                  </a:cubicBezTo>
                  <a:cubicBezTo>
                    <a:pt x="572" y="1382"/>
                    <a:pt x="334" y="1144"/>
                    <a:pt x="334" y="870"/>
                  </a:cubicBezTo>
                  <a:cubicBezTo>
                    <a:pt x="358" y="584"/>
                    <a:pt x="572" y="346"/>
                    <a:pt x="858" y="346"/>
                  </a:cubicBezTo>
                  <a:close/>
                  <a:moveTo>
                    <a:pt x="858" y="1"/>
                  </a:moveTo>
                  <a:cubicBezTo>
                    <a:pt x="382" y="1"/>
                    <a:pt x="1" y="394"/>
                    <a:pt x="1" y="870"/>
                  </a:cubicBezTo>
                  <a:cubicBezTo>
                    <a:pt x="1" y="1346"/>
                    <a:pt x="382" y="1727"/>
                    <a:pt x="858" y="1727"/>
                  </a:cubicBezTo>
                  <a:cubicBezTo>
                    <a:pt x="1334" y="1727"/>
                    <a:pt x="1715" y="1346"/>
                    <a:pt x="1715" y="870"/>
                  </a:cubicBezTo>
                  <a:cubicBezTo>
                    <a:pt x="1715"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0"/>
            <p:cNvSpPr/>
            <p:nvPr/>
          </p:nvSpPr>
          <p:spPr>
            <a:xfrm>
              <a:off x="5028374" y="4386691"/>
              <a:ext cx="71262" cy="70880"/>
            </a:xfrm>
            <a:custGeom>
              <a:avLst/>
              <a:gdLst/>
              <a:ahLst/>
              <a:cxnLst/>
              <a:rect l="l" t="t" r="r" b="b"/>
              <a:pathLst>
                <a:path w="2239" h="2227" extrusionOk="0">
                  <a:moveTo>
                    <a:pt x="1119" y="358"/>
                  </a:moveTo>
                  <a:cubicBezTo>
                    <a:pt x="1536" y="358"/>
                    <a:pt x="1893" y="691"/>
                    <a:pt x="1893" y="1131"/>
                  </a:cubicBezTo>
                  <a:cubicBezTo>
                    <a:pt x="1893" y="1548"/>
                    <a:pt x="1548" y="1905"/>
                    <a:pt x="1119" y="1905"/>
                  </a:cubicBezTo>
                  <a:cubicBezTo>
                    <a:pt x="703" y="1905"/>
                    <a:pt x="345" y="1560"/>
                    <a:pt x="345" y="1131"/>
                  </a:cubicBezTo>
                  <a:cubicBezTo>
                    <a:pt x="345" y="691"/>
                    <a:pt x="679" y="358"/>
                    <a:pt x="1119" y="358"/>
                  </a:cubicBezTo>
                  <a:close/>
                  <a:moveTo>
                    <a:pt x="1119" y="0"/>
                  </a:moveTo>
                  <a:cubicBezTo>
                    <a:pt x="512" y="0"/>
                    <a:pt x="0" y="500"/>
                    <a:pt x="0" y="1108"/>
                  </a:cubicBezTo>
                  <a:cubicBezTo>
                    <a:pt x="0" y="1739"/>
                    <a:pt x="512" y="2227"/>
                    <a:pt x="1119" y="2227"/>
                  </a:cubicBezTo>
                  <a:cubicBezTo>
                    <a:pt x="1727" y="2227"/>
                    <a:pt x="2239" y="1727"/>
                    <a:pt x="2239" y="1108"/>
                  </a:cubicBezTo>
                  <a:cubicBezTo>
                    <a:pt x="2239" y="500"/>
                    <a:pt x="1727" y="0"/>
                    <a:pt x="11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0"/>
            <p:cNvSpPr/>
            <p:nvPr/>
          </p:nvSpPr>
          <p:spPr>
            <a:xfrm>
              <a:off x="5004122" y="4468901"/>
              <a:ext cx="120149" cy="65596"/>
            </a:xfrm>
            <a:custGeom>
              <a:avLst/>
              <a:gdLst/>
              <a:ahLst/>
              <a:cxnLst/>
              <a:rect l="l" t="t" r="r" b="b"/>
              <a:pathLst>
                <a:path w="3775" h="2061" extrusionOk="0">
                  <a:moveTo>
                    <a:pt x="1881" y="346"/>
                  </a:moveTo>
                  <a:cubicBezTo>
                    <a:pt x="2667" y="346"/>
                    <a:pt x="3322" y="942"/>
                    <a:pt x="3393" y="1704"/>
                  </a:cubicBezTo>
                  <a:lnTo>
                    <a:pt x="357" y="1704"/>
                  </a:lnTo>
                  <a:cubicBezTo>
                    <a:pt x="453" y="942"/>
                    <a:pt x="1096" y="346"/>
                    <a:pt x="1881" y="346"/>
                  </a:cubicBezTo>
                  <a:close/>
                  <a:moveTo>
                    <a:pt x="1881" y="1"/>
                  </a:moveTo>
                  <a:cubicBezTo>
                    <a:pt x="834" y="1"/>
                    <a:pt x="0" y="846"/>
                    <a:pt x="0" y="1882"/>
                  </a:cubicBezTo>
                  <a:cubicBezTo>
                    <a:pt x="0" y="1966"/>
                    <a:pt x="84" y="2061"/>
                    <a:pt x="179" y="2061"/>
                  </a:cubicBezTo>
                  <a:lnTo>
                    <a:pt x="3596" y="2061"/>
                  </a:lnTo>
                  <a:cubicBezTo>
                    <a:pt x="3679" y="2061"/>
                    <a:pt x="3774" y="1977"/>
                    <a:pt x="3774" y="1882"/>
                  </a:cubicBezTo>
                  <a:cubicBezTo>
                    <a:pt x="3751" y="834"/>
                    <a:pt x="2905" y="1"/>
                    <a:pt x="18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0"/>
            <p:cNvSpPr/>
            <p:nvPr/>
          </p:nvSpPr>
          <p:spPr>
            <a:xfrm>
              <a:off x="4890434" y="4287389"/>
              <a:ext cx="345997" cy="346029"/>
            </a:xfrm>
            <a:custGeom>
              <a:avLst/>
              <a:gdLst/>
              <a:ahLst/>
              <a:cxnLst/>
              <a:rect l="l" t="t" r="r" b="b"/>
              <a:pathLst>
                <a:path w="10871" h="10872" extrusionOk="0">
                  <a:moveTo>
                    <a:pt x="5608" y="953"/>
                  </a:moveTo>
                  <a:cubicBezTo>
                    <a:pt x="7954" y="1049"/>
                    <a:pt x="9823" y="2918"/>
                    <a:pt x="9918" y="5252"/>
                  </a:cubicBezTo>
                  <a:lnTo>
                    <a:pt x="9502" y="5252"/>
                  </a:lnTo>
                  <a:cubicBezTo>
                    <a:pt x="9406" y="5252"/>
                    <a:pt x="9323" y="5335"/>
                    <a:pt x="9323" y="5442"/>
                  </a:cubicBezTo>
                  <a:cubicBezTo>
                    <a:pt x="9323" y="5525"/>
                    <a:pt x="9394" y="5621"/>
                    <a:pt x="9502" y="5621"/>
                  </a:cubicBezTo>
                  <a:lnTo>
                    <a:pt x="9918" y="5621"/>
                  </a:lnTo>
                  <a:cubicBezTo>
                    <a:pt x="9847" y="7954"/>
                    <a:pt x="7954" y="9824"/>
                    <a:pt x="5608" y="9919"/>
                  </a:cubicBezTo>
                  <a:lnTo>
                    <a:pt x="5608" y="9502"/>
                  </a:lnTo>
                  <a:cubicBezTo>
                    <a:pt x="5608" y="9407"/>
                    <a:pt x="5537" y="9323"/>
                    <a:pt x="5430" y="9323"/>
                  </a:cubicBezTo>
                  <a:cubicBezTo>
                    <a:pt x="5346" y="9323"/>
                    <a:pt x="5251" y="9395"/>
                    <a:pt x="5251" y="9502"/>
                  </a:cubicBezTo>
                  <a:lnTo>
                    <a:pt x="5251" y="9919"/>
                  </a:lnTo>
                  <a:cubicBezTo>
                    <a:pt x="2917" y="9824"/>
                    <a:pt x="1048" y="7954"/>
                    <a:pt x="953" y="5621"/>
                  </a:cubicBezTo>
                  <a:lnTo>
                    <a:pt x="1370" y="5621"/>
                  </a:lnTo>
                  <a:cubicBezTo>
                    <a:pt x="1465" y="5621"/>
                    <a:pt x="1548" y="5537"/>
                    <a:pt x="1548" y="5442"/>
                  </a:cubicBezTo>
                  <a:cubicBezTo>
                    <a:pt x="1548" y="5347"/>
                    <a:pt x="1477" y="5252"/>
                    <a:pt x="1370" y="5252"/>
                  </a:cubicBezTo>
                  <a:lnTo>
                    <a:pt x="953" y="5252"/>
                  </a:lnTo>
                  <a:cubicBezTo>
                    <a:pt x="1048" y="2918"/>
                    <a:pt x="2917" y="1049"/>
                    <a:pt x="5251" y="953"/>
                  </a:cubicBezTo>
                  <a:lnTo>
                    <a:pt x="5251" y="1370"/>
                  </a:lnTo>
                  <a:cubicBezTo>
                    <a:pt x="5251" y="1465"/>
                    <a:pt x="5334" y="1549"/>
                    <a:pt x="5430" y="1549"/>
                  </a:cubicBezTo>
                  <a:cubicBezTo>
                    <a:pt x="5525" y="1549"/>
                    <a:pt x="5608" y="1477"/>
                    <a:pt x="5608" y="1370"/>
                  </a:cubicBezTo>
                  <a:lnTo>
                    <a:pt x="5608" y="953"/>
                  </a:lnTo>
                  <a:close/>
                  <a:moveTo>
                    <a:pt x="5441" y="1"/>
                  </a:moveTo>
                  <a:cubicBezTo>
                    <a:pt x="5346" y="1"/>
                    <a:pt x="5263" y="84"/>
                    <a:pt x="5263" y="179"/>
                  </a:cubicBezTo>
                  <a:lnTo>
                    <a:pt x="5263" y="596"/>
                  </a:lnTo>
                  <a:cubicBezTo>
                    <a:pt x="2727" y="691"/>
                    <a:pt x="691" y="2727"/>
                    <a:pt x="596" y="5263"/>
                  </a:cubicBezTo>
                  <a:lnTo>
                    <a:pt x="179" y="5263"/>
                  </a:lnTo>
                  <a:cubicBezTo>
                    <a:pt x="96" y="5263"/>
                    <a:pt x="0" y="5335"/>
                    <a:pt x="0" y="5442"/>
                  </a:cubicBezTo>
                  <a:cubicBezTo>
                    <a:pt x="0" y="5525"/>
                    <a:pt x="84" y="5621"/>
                    <a:pt x="179" y="5621"/>
                  </a:cubicBezTo>
                  <a:lnTo>
                    <a:pt x="596" y="5621"/>
                  </a:lnTo>
                  <a:cubicBezTo>
                    <a:pt x="691" y="8145"/>
                    <a:pt x="2727" y="10181"/>
                    <a:pt x="5263" y="10276"/>
                  </a:cubicBezTo>
                  <a:lnTo>
                    <a:pt x="5263" y="10693"/>
                  </a:lnTo>
                  <a:cubicBezTo>
                    <a:pt x="5263" y="10776"/>
                    <a:pt x="5334" y="10871"/>
                    <a:pt x="5441" y="10871"/>
                  </a:cubicBezTo>
                  <a:cubicBezTo>
                    <a:pt x="5525" y="10871"/>
                    <a:pt x="5620" y="10800"/>
                    <a:pt x="5620" y="10693"/>
                  </a:cubicBezTo>
                  <a:lnTo>
                    <a:pt x="5620" y="10276"/>
                  </a:lnTo>
                  <a:cubicBezTo>
                    <a:pt x="8144" y="10181"/>
                    <a:pt x="10180" y="8145"/>
                    <a:pt x="10275" y="5621"/>
                  </a:cubicBezTo>
                  <a:lnTo>
                    <a:pt x="10692" y="5621"/>
                  </a:lnTo>
                  <a:cubicBezTo>
                    <a:pt x="10775" y="5621"/>
                    <a:pt x="10871" y="5537"/>
                    <a:pt x="10871" y="5442"/>
                  </a:cubicBezTo>
                  <a:cubicBezTo>
                    <a:pt x="10871" y="5347"/>
                    <a:pt x="10799" y="5263"/>
                    <a:pt x="10692" y="5263"/>
                  </a:cubicBezTo>
                  <a:lnTo>
                    <a:pt x="10275" y="5263"/>
                  </a:lnTo>
                  <a:cubicBezTo>
                    <a:pt x="10180" y="2727"/>
                    <a:pt x="8144" y="691"/>
                    <a:pt x="5620" y="596"/>
                  </a:cubicBezTo>
                  <a:lnTo>
                    <a:pt x="5620" y="179"/>
                  </a:lnTo>
                  <a:cubicBezTo>
                    <a:pt x="5620" y="96"/>
                    <a:pt x="5537"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6" name="Google Shape;636;p30"/>
          <p:cNvGrpSpPr/>
          <p:nvPr/>
        </p:nvGrpSpPr>
        <p:grpSpPr>
          <a:xfrm>
            <a:off x="3630860" y="1790353"/>
            <a:ext cx="483826" cy="491133"/>
            <a:chOff x="4874902" y="3808799"/>
            <a:chExt cx="345615" cy="350835"/>
          </a:xfrm>
        </p:grpSpPr>
        <p:sp>
          <p:nvSpPr>
            <p:cNvPr id="637" name="Google Shape;637;p30"/>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0"/>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0"/>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0"/>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0"/>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0"/>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0"/>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0"/>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0"/>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0"/>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0"/>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0"/>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0"/>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0"/>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0"/>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0"/>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0"/>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Rectangle: Rounded Corners 17">
            <a:extLst>
              <a:ext uri="{FF2B5EF4-FFF2-40B4-BE49-F238E27FC236}">
                <a16:creationId xmlns:a16="http://schemas.microsoft.com/office/drawing/2014/main" id="{F2E445CB-9674-4D12-8FEF-AF47DD39D585}"/>
              </a:ext>
            </a:extLst>
          </p:cNvPr>
          <p:cNvSpPr/>
          <p:nvPr/>
        </p:nvSpPr>
        <p:spPr>
          <a:xfrm>
            <a:off x="1179320" y="1222049"/>
            <a:ext cx="863125" cy="316194"/>
          </a:xfrm>
          <a:prstGeom prst="roundRect">
            <a:avLst/>
          </a:prstGeom>
          <a:solidFill>
            <a:schemeClr val="accent2"/>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Mulai</a:t>
            </a:r>
            <a:endParaRPr lang="en-US" sz="1000" dirty="0"/>
          </a:p>
        </p:txBody>
      </p:sp>
      <p:sp>
        <p:nvSpPr>
          <p:cNvPr id="19" name="Flowchart: Data 18">
            <a:extLst>
              <a:ext uri="{FF2B5EF4-FFF2-40B4-BE49-F238E27FC236}">
                <a16:creationId xmlns:a16="http://schemas.microsoft.com/office/drawing/2014/main" id="{EC7A833D-D3B7-42E4-9C24-320000C9F278}"/>
              </a:ext>
            </a:extLst>
          </p:cNvPr>
          <p:cNvSpPr/>
          <p:nvPr/>
        </p:nvSpPr>
        <p:spPr>
          <a:xfrm>
            <a:off x="760641" y="2090000"/>
            <a:ext cx="1639311" cy="426470"/>
          </a:xfrm>
          <a:prstGeom prst="flowChartInputOutput">
            <a:avLst/>
          </a:prstGeom>
          <a:solidFill>
            <a:schemeClr val="accent2"/>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Dataset </a:t>
            </a:r>
            <a:r>
              <a:rPr lang="en-US" sz="1000" dirty="0" err="1"/>
              <a:t>dari</a:t>
            </a:r>
            <a:r>
              <a:rPr lang="en-US" sz="1000" dirty="0"/>
              <a:t> Kaggle</a:t>
            </a:r>
          </a:p>
        </p:txBody>
      </p:sp>
      <p:sp>
        <p:nvSpPr>
          <p:cNvPr id="20" name="Flowchart: Predefined Process 19">
            <a:extLst>
              <a:ext uri="{FF2B5EF4-FFF2-40B4-BE49-F238E27FC236}">
                <a16:creationId xmlns:a16="http://schemas.microsoft.com/office/drawing/2014/main" id="{99F0DC3C-1B7E-4136-9EC6-7F951DE816DA}"/>
              </a:ext>
            </a:extLst>
          </p:cNvPr>
          <p:cNvSpPr/>
          <p:nvPr/>
        </p:nvSpPr>
        <p:spPr>
          <a:xfrm>
            <a:off x="971745" y="3071805"/>
            <a:ext cx="1278272" cy="484405"/>
          </a:xfrm>
          <a:prstGeom prst="flowChartPredefinedProcess">
            <a:avLst/>
          </a:prstGeom>
          <a:solidFill>
            <a:schemeClr val="accent2"/>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Normalisasi</a:t>
            </a:r>
            <a:r>
              <a:rPr lang="en-US" sz="1000" dirty="0"/>
              <a:t> Dataset</a:t>
            </a:r>
          </a:p>
        </p:txBody>
      </p:sp>
      <p:sp>
        <p:nvSpPr>
          <p:cNvPr id="21" name="Arrow: Down 20">
            <a:extLst>
              <a:ext uri="{FF2B5EF4-FFF2-40B4-BE49-F238E27FC236}">
                <a16:creationId xmlns:a16="http://schemas.microsoft.com/office/drawing/2014/main" id="{07530688-6652-4821-ADF5-42F6B701C7A0}"/>
              </a:ext>
            </a:extLst>
          </p:cNvPr>
          <p:cNvSpPr/>
          <p:nvPr/>
        </p:nvSpPr>
        <p:spPr>
          <a:xfrm>
            <a:off x="1537723" y="1567862"/>
            <a:ext cx="146317" cy="491133"/>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39" name="Arrow: Down 38">
            <a:extLst>
              <a:ext uri="{FF2B5EF4-FFF2-40B4-BE49-F238E27FC236}">
                <a16:creationId xmlns:a16="http://schemas.microsoft.com/office/drawing/2014/main" id="{0648674D-8C34-495E-AF7C-208E56F7982F}"/>
              </a:ext>
            </a:extLst>
          </p:cNvPr>
          <p:cNvSpPr/>
          <p:nvPr/>
        </p:nvSpPr>
        <p:spPr>
          <a:xfrm>
            <a:off x="1507137" y="2547606"/>
            <a:ext cx="146317" cy="491133"/>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41" name="Flowchart: Predefined Process 40">
            <a:extLst>
              <a:ext uri="{FF2B5EF4-FFF2-40B4-BE49-F238E27FC236}">
                <a16:creationId xmlns:a16="http://schemas.microsoft.com/office/drawing/2014/main" id="{599601B1-58D6-451B-B4DA-23948CBA8406}"/>
              </a:ext>
            </a:extLst>
          </p:cNvPr>
          <p:cNvSpPr/>
          <p:nvPr/>
        </p:nvSpPr>
        <p:spPr>
          <a:xfrm>
            <a:off x="2837832" y="3060390"/>
            <a:ext cx="1278272" cy="484405"/>
          </a:xfrm>
          <a:prstGeom prst="flowChartPredefinedProcess">
            <a:avLst/>
          </a:prstGeom>
          <a:solidFill>
            <a:schemeClr val="accent2"/>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Proses Testing</a:t>
            </a:r>
          </a:p>
        </p:txBody>
      </p:sp>
      <p:sp>
        <p:nvSpPr>
          <p:cNvPr id="42" name="Arrow: Down 41">
            <a:extLst>
              <a:ext uri="{FF2B5EF4-FFF2-40B4-BE49-F238E27FC236}">
                <a16:creationId xmlns:a16="http://schemas.microsoft.com/office/drawing/2014/main" id="{EE91D0AB-CE2A-4E99-AEB2-F38B1D0FE9DF}"/>
              </a:ext>
            </a:extLst>
          </p:cNvPr>
          <p:cNvSpPr/>
          <p:nvPr/>
        </p:nvSpPr>
        <p:spPr>
          <a:xfrm rot="16200000">
            <a:off x="2463098" y="3057025"/>
            <a:ext cx="146317" cy="491133"/>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43" name="Flowchart: Data 42">
            <a:extLst>
              <a:ext uri="{FF2B5EF4-FFF2-40B4-BE49-F238E27FC236}">
                <a16:creationId xmlns:a16="http://schemas.microsoft.com/office/drawing/2014/main" id="{E9652471-9955-4D6F-B674-53F3A012BADC}"/>
              </a:ext>
            </a:extLst>
          </p:cNvPr>
          <p:cNvSpPr/>
          <p:nvPr/>
        </p:nvSpPr>
        <p:spPr>
          <a:xfrm>
            <a:off x="4542079" y="3071805"/>
            <a:ext cx="1639311" cy="426470"/>
          </a:xfrm>
          <a:prstGeom prst="flowChartInputOutput">
            <a:avLst/>
          </a:prstGeom>
          <a:solidFill>
            <a:schemeClr val="accent2"/>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Hasil </a:t>
            </a:r>
            <a:r>
              <a:rPr lang="en-US" sz="1000" dirty="0" err="1"/>
              <a:t>Klasifikasi</a:t>
            </a:r>
            <a:endParaRPr lang="en-US" sz="1000" dirty="0"/>
          </a:p>
        </p:txBody>
      </p:sp>
      <p:sp>
        <p:nvSpPr>
          <p:cNvPr id="44" name="Arrow: Down 43">
            <a:extLst>
              <a:ext uri="{FF2B5EF4-FFF2-40B4-BE49-F238E27FC236}">
                <a16:creationId xmlns:a16="http://schemas.microsoft.com/office/drawing/2014/main" id="{BC9DB84D-B11D-495B-A98E-DA970EE33734}"/>
              </a:ext>
            </a:extLst>
          </p:cNvPr>
          <p:cNvSpPr/>
          <p:nvPr/>
        </p:nvSpPr>
        <p:spPr>
          <a:xfrm rot="16200000">
            <a:off x="4341744" y="3021113"/>
            <a:ext cx="146317" cy="491133"/>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A6111898-1973-42DA-926D-A8E365C8A9E3}"/>
              </a:ext>
            </a:extLst>
          </p:cNvPr>
          <p:cNvSpPr/>
          <p:nvPr/>
        </p:nvSpPr>
        <p:spPr>
          <a:xfrm>
            <a:off x="6664372" y="3108582"/>
            <a:ext cx="863125" cy="316194"/>
          </a:xfrm>
          <a:prstGeom prst="roundRect">
            <a:avLst/>
          </a:prstGeom>
          <a:solidFill>
            <a:schemeClr val="accent2"/>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Selesai</a:t>
            </a:r>
            <a:endParaRPr lang="en-US" sz="1000" dirty="0"/>
          </a:p>
        </p:txBody>
      </p:sp>
      <p:sp>
        <p:nvSpPr>
          <p:cNvPr id="46" name="Arrow: Down 45">
            <a:extLst>
              <a:ext uri="{FF2B5EF4-FFF2-40B4-BE49-F238E27FC236}">
                <a16:creationId xmlns:a16="http://schemas.microsoft.com/office/drawing/2014/main" id="{D119725B-F4BE-49CF-BA49-4464B0EEB3CA}"/>
              </a:ext>
            </a:extLst>
          </p:cNvPr>
          <p:cNvSpPr/>
          <p:nvPr/>
        </p:nvSpPr>
        <p:spPr>
          <a:xfrm rot="16200000">
            <a:off x="6291086" y="3022958"/>
            <a:ext cx="146317" cy="491133"/>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3792"/>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TotalTime>
  <Words>151</Words>
  <Application>Microsoft Office PowerPoint</Application>
  <PresentationFormat>On-screen Show (16:9)</PresentationFormat>
  <Paragraphs>27</Paragraphs>
  <Slides>6</Slides>
  <Notes>6</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6</vt:i4>
      </vt:variant>
    </vt:vector>
  </HeadingPairs>
  <TitlesOfParts>
    <vt:vector size="18" baseType="lpstr">
      <vt:lpstr>Advent Pro SemiBold</vt:lpstr>
      <vt:lpstr>Arial</vt:lpstr>
      <vt:lpstr>Fira Sans Condensed Medium</vt:lpstr>
      <vt:lpstr>Fira Sans Extra Condensed Medium</vt:lpstr>
      <vt:lpstr>Livvic Light</vt:lpstr>
      <vt:lpstr>Maven Pro</vt:lpstr>
      <vt:lpstr>Nunito Light</vt:lpstr>
      <vt:lpstr>Proxima Nova</vt:lpstr>
      <vt:lpstr>Proxima Nova Semibold</vt:lpstr>
      <vt:lpstr>Share Tech</vt:lpstr>
      <vt:lpstr>Data Science Consulting by Slidesgo</vt:lpstr>
      <vt:lpstr>Slidesgo Final Pages</vt:lpstr>
      <vt:lpstr>KELOMPOK 2</vt:lpstr>
      <vt:lpstr>Latar Belakang Masalah</vt:lpstr>
      <vt:lpstr>Barang apa yang harus dijual pada periode tertentu ?</vt:lpstr>
      <vt:lpstr>Metode SVM</vt:lpstr>
      <vt:lpstr>Perancangan dan Implementasi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KELOMPOK 2</dc:title>
  <dc:creator>Perwira Abrianto</dc:creator>
  <cp:lastModifiedBy>Perwira Abrianto</cp:lastModifiedBy>
  <cp:revision>3</cp:revision>
  <dcterms:modified xsi:type="dcterms:W3CDTF">2022-06-19T15:00:47Z</dcterms:modified>
</cp:coreProperties>
</file>