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8"/>
  </p:notesMasterIdLst>
  <p:sldIdLst>
    <p:sldId id="256" r:id="rId2"/>
    <p:sldId id="257" r:id="rId3"/>
    <p:sldId id="259" r:id="rId4"/>
    <p:sldId id="274" r:id="rId5"/>
    <p:sldId id="303" r:id="rId6"/>
    <p:sldId id="267" r:id="rId7"/>
    <p:sldId id="304" r:id="rId8"/>
    <p:sldId id="305" r:id="rId9"/>
    <p:sldId id="270" r:id="rId10"/>
    <p:sldId id="306" r:id="rId11"/>
    <p:sldId id="308" r:id="rId12"/>
    <p:sldId id="266" r:id="rId13"/>
    <p:sldId id="310" r:id="rId14"/>
    <p:sldId id="265" r:id="rId15"/>
    <p:sldId id="312" r:id="rId16"/>
    <p:sldId id="260" r:id="rId17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19"/>
      <p:bold r:id="rId20"/>
      <p:italic r:id="rId21"/>
      <p:boldItalic r:id="rId22"/>
    </p:embeddedFont>
    <p:embeddedFont>
      <p:font typeface="Lilita One" panose="020B0604020202020204" charset="0"/>
      <p:regular r:id="rId23"/>
    </p:embeddedFont>
    <p:embeddedFont>
      <p:font typeface="Neucha" panose="020B0604020202020204" charset="0"/>
      <p:regular r:id="rId24"/>
    </p:embeddedFont>
    <p:embeddedFont>
      <p:font typeface="Nunito" panose="020B0604020202020204" charset="0"/>
      <p:regular r:id="rId25"/>
      <p:bold r:id="rId26"/>
      <p:italic r:id="rId27"/>
      <p:boldItalic r:id="rId28"/>
    </p:embeddedFont>
    <p:embeddedFont>
      <p:font typeface="Nunito ExtraBold" panose="020B0604020202020204" charset="0"/>
      <p:bold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25AE07-12E8-4D03-870B-51EC8418F78A}">
  <a:tblStyle styleId="{8325AE07-12E8-4D03-870B-51EC8418F7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5808" autoAdjust="0"/>
  </p:normalViewPr>
  <p:slideViewPr>
    <p:cSldViewPr snapToGrid="0">
      <p:cViewPr>
        <p:scale>
          <a:sx n="75" d="100"/>
          <a:sy n="75" d="100"/>
        </p:scale>
        <p:origin x="-84" y="8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g867aee8ab8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4" name="Google Shape;2034;g867aee8ab8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734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g867aee852d_2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5" name="Google Shape;1895;g867aee852d_2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g867aee852d_2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5" name="Google Shape;1895;g867aee852d_2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892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g867aee852d_2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2" name="Google Shape;1842;g867aee852d_2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g8c453551a3_2_1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9" name="Google Shape;1669;g8c453551a3_2_1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8c453551a3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Google Shape;1454;g8c453551a3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867aee8ab8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867aee8ab8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g8c453551a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9" name="Google Shape;2209;g8c453551a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g8c453551a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9" name="Google Shape;2209;g8c453551a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99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867aee8ab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867aee8ab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867aee8ab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867aee8ab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729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867aee8ab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867aee8ab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7727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g867aee8ab8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4" name="Google Shape;2034;g867aee8ab8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325" y="1242425"/>
            <a:ext cx="4425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Lilita One"/>
              <a:buNone/>
              <a:defRPr sz="52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96725" y="3157475"/>
            <a:ext cx="30591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3330303" cy="4665197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446475" y="3874475"/>
            <a:ext cx="996175" cy="685800"/>
            <a:chOff x="1379925" y="685000"/>
            <a:chExt cx="996175" cy="685800"/>
          </a:xfrm>
        </p:grpSpPr>
        <p:sp>
          <p:nvSpPr>
            <p:cNvPr id="13" name="Google Shape;13;p2"/>
            <p:cNvSpPr/>
            <p:nvPr/>
          </p:nvSpPr>
          <p:spPr>
            <a:xfrm>
              <a:off x="1379925" y="685000"/>
              <a:ext cx="996175" cy="685800"/>
            </a:xfrm>
            <a:custGeom>
              <a:avLst/>
              <a:gdLst/>
              <a:ahLst/>
              <a:cxnLst/>
              <a:rect l="l" t="t" r="r" b="b"/>
              <a:pathLst>
                <a:path w="39847" h="27432" extrusionOk="0">
                  <a:moveTo>
                    <a:pt x="7049" y="1"/>
                  </a:moveTo>
                  <a:cubicBezTo>
                    <a:pt x="6004" y="1"/>
                    <a:pt x="5047" y="612"/>
                    <a:pt x="4594" y="1668"/>
                  </a:cubicBezTo>
                  <a:lnTo>
                    <a:pt x="614" y="11370"/>
                  </a:lnTo>
                  <a:cubicBezTo>
                    <a:pt x="1" y="12800"/>
                    <a:pt x="712" y="14435"/>
                    <a:pt x="2044" y="14950"/>
                  </a:cubicBezTo>
                  <a:lnTo>
                    <a:pt x="31673" y="27210"/>
                  </a:lnTo>
                  <a:cubicBezTo>
                    <a:pt x="32026" y="27361"/>
                    <a:pt x="32384" y="27431"/>
                    <a:pt x="32734" y="27431"/>
                  </a:cubicBezTo>
                  <a:cubicBezTo>
                    <a:pt x="33802" y="27431"/>
                    <a:pt x="34783" y="26777"/>
                    <a:pt x="35245" y="25779"/>
                  </a:cubicBezTo>
                  <a:lnTo>
                    <a:pt x="39233" y="15971"/>
                  </a:lnTo>
                  <a:cubicBezTo>
                    <a:pt x="39846" y="14639"/>
                    <a:pt x="39127" y="13004"/>
                    <a:pt x="37803" y="12391"/>
                  </a:cubicBezTo>
                  <a:lnTo>
                    <a:pt x="8174" y="238"/>
                  </a:lnTo>
                  <a:cubicBezTo>
                    <a:pt x="7800" y="77"/>
                    <a:pt x="7419" y="1"/>
                    <a:pt x="70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530525" y="760450"/>
              <a:ext cx="132850" cy="129725"/>
            </a:xfrm>
            <a:custGeom>
              <a:avLst/>
              <a:gdLst/>
              <a:ahLst/>
              <a:cxnLst/>
              <a:rect l="l" t="t" r="r" b="b"/>
              <a:pathLst>
                <a:path w="5314" h="5189" extrusionOk="0">
                  <a:moveTo>
                    <a:pt x="2604" y="0"/>
                  </a:moveTo>
                  <a:cubicBezTo>
                    <a:pt x="2144" y="0"/>
                    <a:pt x="1672" y="125"/>
                    <a:pt x="1227" y="383"/>
                  </a:cubicBezTo>
                  <a:cubicBezTo>
                    <a:pt x="1227" y="383"/>
                    <a:pt x="1129" y="383"/>
                    <a:pt x="1129" y="489"/>
                  </a:cubicBezTo>
                  <a:lnTo>
                    <a:pt x="924" y="489"/>
                  </a:lnTo>
                  <a:lnTo>
                    <a:pt x="924" y="587"/>
                  </a:lnTo>
                  <a:lnTo>
                    <a:pt x="818" y="587"/>
                  </a:lnTo>
                  <a:lnTo>
                    <a:pt x="818" y="693"/>
                  </a:lnTo>
                  <a:cubicBezTo>
                    <a:pt x="614" y="791"/>
                    <a:pt x="516" y="996"/>
                    <a:pt x="409" y="1200"/>
                  </a:cubicBezTo>
                  <a:lnTo>
                    <a:pt x="311" y="1200"/>
                  </a:lnTo>
                  <a:lnTo>
                    <a:pt x="311" y="1404"/>
                  </a:lnTo>
                  <a:lnTo>
                    <a:pt x="205" y="1404"/>
                  </a:lnTo>
                  <a:lnTo>
                    <a:pt x="205" y="1609"/>
                  </a:lnTo>
                  <a:lnTo>
                    <a:pt x="107" y="1609"/>
                  </a:lnTo>
                  <a:lnTo>
                    <a:pt x="107" y="1813"/>
                  </a:lnTo>
                  <a:lnTo>
                    <a:pt x="1" y="1919"/>
                  </a:lnTo>
                  <a:lnTo>
                    <a:pt x="1" y="2124"/>
                  </a:lnTo>
                  <a:lnTo>
                    <a:pt x="1" y="2328"/>
                  </a:lnTo>
                  <a:lnTo>
                    <a:pt x="1" y="2630"/>
                  </a:lnTo>
                  <a:lnTo>
                    <a:pt x="1" y="2835"/>
                  </a:lnTo>
                  <a:lnTo>
                    <a:pt x="1" y="2941"/>
                  </a:lnTo>
                  <a:lnTo>
                    <a:pt x="1" y="3039"/>
                  </a:lnTo>
                  <a:lnTo>
                    <a:pt x="1" y="3145"/>
                  </a:lnTo>
                  <a:cubicBezTo>
                    <a:pt x="1" y="3243"/>
                    <a:pt x="1" y="3243"/>
                    <a:pt x="107" y="3350"/>
                  </a:cubicBezTo>
                  <a:lnTo>
                    <a:pt x="107" y="3554"/>
                  </a:lnTo>
                  <a:lnTo>
                    <a:pt x="205" y="3652"/>
                  </a:lnTo>
                  <a:lnTo>
                    <a:pt x="205" y="3758"/>
                  </a:lnTo>
                  <a:cubicBezTo>
                    <a:pt x="311" y="3758"/>
                    <a:pt x="311" y="3856"/>
                    <a:pt x="311" y="3856"/>
                  </a:cubicBezTo>
                  <a:cubicBezTo>
                    <a:pt x="311" y="3963"/>
                    <a:pt x="409" y="3963"/>
                    <a:pt x="409" y="4061"/>
                  </a:cubicBezTo>
                  <a:cubicBezTo>
                    <a:pt x="614" y="4469"/>
                    <a:pt x="1022" y="4674"/>
                    <a:pt x="1333" y="4878"/>
                  </a:cubicBezTo>
                  <a:cubicBezTo>
                    <a:pt x="1431" y="4984"/>
                    <a:pt x="1537" y="4984"/>
                    <a:pt x="1635" y="4984"/>
                  </a:cubicBezTo>
                  <a:cubicBezTo>
                    <a:pt x="1635" y="5082"/>
                    <a:pt x="1742" y="5082"/>
                    <a:pt x="1840" y="5082"/>
                  </a:cubicBezTo>
                  <a:cubicBezTo>
                    <a:pt x="1946" y="5082"/>
                    <a:pt x="1946" y="5082"/>
                    <a:pt x="2044" y="5189"/>
                  </a:cubicBezTo>
                  <a:lnTo>
                    <a:pt x="2559" y="5189"/>
                  </a:lnTo>
                  <a:cubicBezTo>
                    <a:pt x="2968" y="5189"/>
                    <a:pt x="3376" y="5082"/>
                    <a:pt x="3679" y="4878"/>
                  </a:cubicBezTo>
                  <a:lnTo>
                    <a:pt x="3883" y="4878"/>
                  </a:lnTo>
                  <a:lnTo>
                    <a:pt x="3883" y="4780"/>
                  </a:lnTo>
                  <a:lnTo>
                    <a:pt x="3989" y="4780"/>
                  </a:lnTo>
                  <a:cubicBezTo>
                    <a:pt x="4087" y="4674"/>
                    <a:pt x="4087" y="4674"/>
                    <a:pt x="4194" y="4674"/>
                  </a:cubicBezTo>
                  <a:lnTo>
                    <a:pt x="4194" y="4576"/>
                  </a:lnTo>
                  <a:lnTo>
                    <a:pt x="4292" y="4576"/>
                  </a:lnTo>
                  <a:cubicBezTo>
                    <a:pt x="4292" y="4469"/>
                    <a:pt x="4398" y="4469"/>
                    <a:pt x="4398" y="4469"/>
                  </a:cubicBezTo>
                  <a:cubicBezTo>
                    <a:pt x="4398" y="4371"/>
                    <a:pt x="4398" y="4371"/>
                    <a:pt x="4496" y="4371"/>
                  </a:cubicBezTo>
                  <a:cubicBezTo>
                    <a:pt x="4496" y="4371"/>
                    <a:pt x="4496" y="4265"/>
                    <a:pt x="4602" y="4265"/>
                  </a:cubicBezTo>
                  <a:lnTo>
                    <a:pt x="4602" y="4167"/>
                  </a:lnTo>
                  <a:cubicBezTo>
                    <a:pt x="4700" y="4167"/>
                    <a:pt x="4700" y="4061"/>
                    <a:pt x="4700" y="4061"/>
                  </a:cubicBezTo>
                  <a:cubicBezTo>
                    <a:pt x="4700" y="3963"/>
                    <a:pt x="4807" y="3963"/>
                    <a:pt x="4807" y="3963"/>
                  </a:cubicBezTo>
                  <a:lnTo>
                    <a:pt x="4807" y="3856"/>
                  </a:lnTo>
                  <a:lnTo>
                    <a:pt x="4905" y="3758"/>
                  </a:lnTo>
                  <a:lnTo>
                    <a:pt x="4905" y="3652"/>
                  </a:lnTo>
                  <a:lnTo>
                    <a:pt x="5011" y="3554"/>
                  </a:lnTo>
                  <a:lnTo>
                    <a:pt x="5011" y="3448"/>
                  </a:lnTo>
                  <a:cubicBezTo>
                    <a:pt x="5313" y="2737"/>
                    <a:pt x="5215" y="1813"/>
                    <a:pt x="4700" y="1102"/>
                  </a:cubicBezTo>
                  <a:cubicBezTo>
                    <a:pt x="4180" y="384"/>
                    <a:pt x="3410" y="0"/>
                    <a:pt x="260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15200" y="747700"/>
              <a:ext cx="145725" cy="130475"/>
            </a:xfrm>
            <a:custGeom>
              <a:avLst/>
              <a:gdLst/>
              <a:ahLst/>
              <a:cxnLst/>
              <a:rect l="l" t="t" r="r" b="b"/>
              <a:pathLst>
                <a:path w="5829" h="5219" extrusionOk="0">
                  <a:moveTo>
                    <a:pt x="2916" y="0"/>
                  </a:moveTo>
                  <a:cubicBezTo>
                    <a:pt x="1884" y="0"/>
                    <a:pt x="901" y="598"/>
                    <a:pt x="516" y="1612"/>
                  </a:cubicBezTo>
                  <a:cubicBezTo>
                    <a:pt x="1" y="2936"/>
                    <a:pt x="614" y="4473"/>
                    <a:pt x="1946" y="4979"/>
                  </a:cubicBezTo>
                  <a:cubicBezTo>
                    <a:pt x="2296" y="5142"/>
                    <a:pt x="2662" y="5218"/>
                    <a:pt x="3019" y="5218"/>
                  </a:cubicBezTo>
                  <a:cubicBezTo>
                    <a:pt x="4011" y="5218"/>
                    <a:pt x="4941" y="4629"/>
                    <a:pt x="5313" y="3655"/>
                  </a:cubicBezTo>
                  <a:cubicBezTo>
                    <a:pt x="5828" y="2323"/>
                    <a:pt x="5215" y="795"/>
                    <a:pt x="3883" y="182"/>
                  </a:cubicBezTo>
                  <a:cubicBezTo>
                    <a:pt x="3567" y="59"/>
                    <a:pt x="3239" y="0"/>
                    <a:pt x="2916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22975" y="798200"/>
              <a:ext cx="130175" cy="79975"/>
            </a:xfrm>
            <a:custGeom>
              <a:avLst/>
              <a:gdLst/>
              <a:ahLst/>
              <a:cxnLst/>
              <a:rect l="l" t="t" r="r" b="b"/>
              <a:pathLst>
                <a:path w="5207" h="3199" extrusionOk="0">
                  <a:moveTo>
                    <a:pt x="5109" y="1"/>
                  </a:moveTo>
                  <a:cubicBezTo>
                    <a:pt x="5109" y="303"/>
                    <a:pt x="5109" y="712"/>
                    <a:pt x="4904" y="1022"/>
                  </a:cubicBezTo>
                  <a:cubicBezTo>
                    <a:pt x="4511" y="2033"/>
                    <a:pt x="3527" y="2630"/>
                    <a:pt x="2491" y="2630"/>
                  </a:cubicBezTo>
                  <a:cubicBezTo>
                    <a:pt x="2170" y="2630"/>
                    <a:pt x="1844" y="2573"/>
                    <a:pt x="1529" y="2453"/>
                  </a:cubicBezTo>
                  <a:cubicBezTo>
                    <a:pt x="711" y="2044"/>
                    <a:pt x="205" y="1325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1"/>
                    <a:pt x="1635" y="2959"/>
                  </a:cubicBezTo>
                  <a:cubicBezTo>
                    <a:pt x="1985" y="3122"/>
                    <a:pt x="2351" y="3198"/>
                    <a:pt x="2708" y="3198"/>
                  </a:cubicBezTo>
                  <a:cubicBezTo>
                    <a:pt x="3700" y="3198"/>
                    <a:pt x="4630" y="2609"/>
                    <a:pt x="5002" y="1635"/>
                  </a:cubicBezTo>
                  <a:cubicBezTo>
                    <a:pt x="5207" y="1022"/>
                    <a:pt x="5207" y="507"/>
                    <a:pt x="5109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525425" y="788000"/>
              <a:ext cx="122625" cy="58650"/>
            </a:xfrm>
            <a:custGeom>
              <a:avLst/>
              <a:gdLst/>
              <a:ahLst/>
              <a:cxnLst/>
              <a:rect l="l" t="t" r="r" b="b"/>
              <a:pathLst>
                <a:path w="4905" h="2346" extrusionOk="0">
                  <a:moveTo>
                    <a:pt x="107" y="0"/>
                  </a:moveTo>
                  <a:lnTo>
                    <a:pt x="107" y="98"/>
                  </a:lnTo>
                  <a:cubicBezTo>
                    <a:pt x="0" y="98"/>
                    <a:pt x="0" y="204"/>
                    <a:pt x="0" y="302"/>
                  </a:cubicBezTo>
                  <a:lnTo>
                    <a:pt x="4700" y="2346"/>
                  </a:lnTo>
                  <a:cubicBezTo>
                    <a:pt x="4806" y="2248"/>
                    <a:pt x="4806" y="2141"/>
                    <a:pt x="4904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525425" y="782875"/>
              <a:ext cx="125275" cy="58675"/>
            </a:xfrm>
            <a:custGeom>
              <a:avLst/>
              <a:gdLst/>
              <a:ahLst/>
              <a:cxnLst/>
              <a:rect l="l" t="t" r="r" b="b"/>
              <a:pathLst>
                <a:path w="5011" h="2347" extrusionOk="0">
                  <a:moveTo>
                    <a:pt x="205" y="1"/>
                  </a:moveTo>
                  <a:cubicBezTo>
                    <a:pt x="107" y="99"/>
                    <a:pt x="107" y="99"/>
                    <a:pt x="107" y="205"/>
                  </a:cubicBezTo>
                  <a:cubicBezTo>
                    <a:pt x="107" y="205"/>
                    <a:pt x="107" y="303"/>
                    <a:pt x="0" y="303"/>
                  </a:cubicBezTo>
                  <a:lnTo>
                    <a:pt x="4806" y="2346"/>
                  </a:lnTo>
                  <a:cubicBezTo>
                    <a:pt x="4904" y="2346"/>
                    <a:pt x="4904" y="2248"/>
                    <a:pt x="4904" y="2248"/>
                  </a:cubicBezTo>
                  <a:cubicBezTo>
                    <a:pt x="4904" y="2142"/>
                    <a:pt x="4904" y="2142"/>
                    <a:pt x="5011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91550" y="826850"/>
              <a:ext cx="132850" cy="129750"/>
            </a:xfrm>
            <a:custGeom>
              <a:avLst/>
              <a:gdLst/>
              <a:ahLst/>
              <a:cxnLst/>
              <a:rect l="l" t="t" r="r" b="b"/>
              <a:pathLst>
                <a:path w="5314" h="5190" extrusionOk="0">
                  <a:moveTo>
                    <a:pt x="2628" y="0"/>
                  </a:moveTo>
                  <a:cubicBezTo>
                    <a:pt x="2156" y="0"/>
                    <a:pt x="1671" y="125"/>
                    <a:pt x="1226" y="383"/>
                  </a:cubicBezTo>
                  <a:cubicBezTo>
                    <a:pt x="1226" y="383"/>
                    <a:pt x="1120" y="383"/>
                    <a:pt x="1120" y="489"/>
                  </a:cubicBezTo>
                  <a:lnTo>
                    <a:pt x="1022" y="489"/>
                  </a:lnTo>
                  <a:lnTo>
                    <a:pt x="1022" y="587"/>
                  </a:lnTo>
                  <a:cubicBezTo>
                    <a:pt x="916" y="587"/>
                    <a:pt x="916" y="587"/>
                    <a:pt x="916" y="694"/>
                  </a:cubicBezTo>
                  <a:lnTo>
                    <a:pt x="818" y="694"/>
                  </a:lnTo>
                  <a:cubicBezTo>
                    <a:pt x="711" y="792"/>
                    <a:pt x="507" y="996"/>
                    <a:pt x="409" y="1200"/>
                  </a:cubicBezTo>
                  <a:cubicBezTo>
                    <a:pt x="303" y="1307"/>
                    <a:pt x="303" y="1307"/>
                    <a:pt x="303" y="1405"/>
                  </a:cubicBezTo>
                  <a:cubicBezTo>
                    <a:pt x="205" y="1511"/>
                    <a:pt x="205" y="1511"/>
                    <a:pt x="205" y="1609"/>
                  </a:cubicBezTo>
                  <a:lnTo>
                    <a:pt x="205" y="1715"/>
                  </a:lnTo>
                  <a:cubicBezTo>
                    <a:pt x="98" y="1715"/>
                    <a:pt x="98" y="1813"/>
                    <a:pt x="98" y="1920"/>
                  </a:cubicBezTo>
                  <a:cubicBezTo>
                    <a:pt x="98" y="1920"/>
                    <a:pt x="98" y="2018"/>
                    <a:pt x="0" y="2124"/>
                  </a:cubicBezTo>
                  <a:lnTo>
                    <a:pt x="0" y="2328"/>
                  </a:lnTo>
                  <a:lnTo>
                    <a:pt x="0" y="2426"/>
                  </a:lnTo>
                  <a:lnTo>
                    <a:pt x="0" y="2631"/>
                  </a:lnTo>
                  <a:lnTo>
                    <a:pt x="0" y="2835"/>
                  </a:lnTo>
                  <a:lnTo>
                    <a:pt x="0" y="2941"/>
                  </a:lnTo>
                  <a:lnTo>
                    <a:pt x="0" y="3039"/>
                  </a:lnTo>
                  <a:lnTo>
                    <a:pt x="0" y="3146"/>
                  </a:lnTo>
                  <a:cubicBezTo>
                    <a:pt x="98" y="3244"/>
                    <a:pt x="98" y="3244"/>
                    <a:pt x="98" y="3350"/>
                  </a:cubicBezTo>
                  <a:cubicBezTo>
                    <a:pt x="98" y="3448"/>
                    <a:pt x="98" y="3554"/>
                    <a:pt x="205" y="3554"/>
                  </a:cubicBezTo>
                  <a:lnTo>
                    <a:pt x="205" y="3652"/>
                  </a:lnTo>
                  <a:cubicBezTo>
                    <a:pt x="205" y="3652"/>
                    <a:pt x="205" y="3759"/>
                    <a:pt x="303" y="3759"/>
                  </a:cubicBezTo>
                  <a:lnTo>
                    <a:pt x="303" y="3857"/>
                  </a:lnTo>
                  <a:cubicBezTo>
                    <a:pt x="303" y="3963"/>
                    <a:pt x="409" y="3963"/>
                    <a:pt x="409" y="4061"/>
                  </a:cubicBezTo>
                  <a:cubicBezTo>
                    <a:pt x="711" y="4470"/>
                    <a:pt x="1022" y="4780"/>
                    <a:pt x="1431" y="4878"/>
                  </a:cubicBezTo>
                  <a:cubicBezTo>
                    <a:pt x="1431" y="4985"/>
                    <a:pt x="1529" y="4985"/>
                    <a:pt x="1635" y="4985"/>
                  </a:cubicBezTo>
                  <a:cubicBezTo>
                    <a:pt x="1733" y="5083"/>
                    <a:pt x="1733" y="5083"/>
                    <a:pt x="1839" y="5083"/>
                  </a:cubicBezTo>
                  <a:cubicBezTo>
                    <a:pt x="1937" y="5083"/>
                    <a:pt x="2044" y="5189"/>
                    <a:pt x="2142" y="5189"/>
                  </a:cubicBezTo>
                  <a:lnTo>
                    <a:pt x="2550" y="5189"/>
                  </a:lnTo>
                  <a:cubicBezTo>
                    <a:pt x="2959" y="5189"/>
                    <a:pt x="3368" y="5083"/>
                    <a:pt x="3776" y="4985"/>
                  </a:cubicBezTo>
                  <a:lnTo>
                    <a:pt x="3776" y="4878"/>
                  </a:lnTo>
                  <a:lnTo>
                    <a:pt x="3883" y="4878"/>
                  </a:lnTo>
                  <a:cubicBezTo>
                    <a:pt x="3883" y="4878"/>
                    <a:pt x="3981" y="4878"/>
                    <a:pt x="3981" y="4780"/>
                  </a:cubicBezTo>
                  <a:lnTo>
                    <a:pt x="4087" y="4780"/>
                  </a:lnTo>
                  <a:lnTo>
                    <a:pt x="4185" y="4674"/>
                  </a:lnTo>
                  <a:lnTo>
                    <a:pt x="4291" y="4576"/>
                  </a:lnTo>
                  <a:cubicBezTo>
                    <a:pt x="4389" y="4576"/>
                    <a:pt x="4389" y="4470"/>
                    <a:pt x="4389" y="4470"/>
                  </a:cubicBezTo>
                  <a:cubicBezTo>
                    <a:pt x="4496" y="4470"/>
                    <a:pt x="4496" y="4372"/>
                    <a:pt x="4496" y="4372"/>
                  </a:cubicBezTo>
                  <a:lnTo>
                    <a:pt x="4594" y="4265"/>
                  </a:lnTo>
                  <a:lnTo>
                    <a:pt x="4594" y="4167"/>
                  </a:lnTo>
                  <a:cubicBezTo>
                    <a:pt x="4700" y="4167"/>
                    <a:pt x="4700" y="4061"/>
                    <a:pt x="4798" y="4061"/>
                  </a:cubicBezTo>
                  <a:lnTo>
                    <a:pt x="4798" y="3963"/>
                  </a:lnTo>
                  <a:lnTo>
                    <a:pt x="4904" y="3857"/>
                  </a:lnTo>
                  <a:lnTo>
                    <a:pt x="4904" y="3759"/>
                  </a:lnTo>
                  <a:lnTo>
                    <a:pt x="5002" y="3652"/>
                  </a:lnTo>
                  <a:lnTo>
                    <a:pt x="5002" y="3554"/>
                  </a:lnTo>
                  <a:cubicBezTo>
                    <a:pt x="5313" y="2737"/>
                    <a:pt x="5207" y="1920"/>
                    <a:pt x="4700" y="1102"/>
                  </a:cubicBezTo>
                  <a:cubicBezTo>
                    <a:pt x="4242" y="384"/>
                    <a:pt x="3455" y="0"/>
                    <a:pt x="262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76225" y="814100"/>
              <a:ext cx="148175" cy="130475"/>
            </a:xfrm>
            <a:custGeom>
              <a:avLst/>
              <a:gdLst/>
              <a:ahLst/>
              <a:cxnLst/>
              <a:rect l="l" t="t" r="r" b="b"/>
              <a:pathLst>
                <a:path w="5927" h="5219" extrusionOk="0">
                  <a:moveTo>
                    <a:pt x="3012" y="1"/>
                  </a:moveTo>
                  <a:cubicBezTo>
                    <a:pt x="1976" y="1"/>
                    <a:pt x="974" y="598"/>
                    <a:pt x="507" y="1612"/>
                  </a:cubicBezTo>
                  <a:cubicBezTo>
                    <a:pt x="0" y="2936"/>
                    <a:pt x="613" y="4473"/>
                    <a:pt x="1937" y="4980"/>
                  </a:cubicBezTo>
                  <a:cubicBezTo>
                    <a:pt x="2290" y="5142"/>
                    <a:pt x="2657" y="5218"/>
                    <a:pt x="3014" y="5218"/>
                  </a:cubicBezTo>
                  <a:cubicBezTo>
                    <a:pt x="4008" y="5218"/>
                    <a:pt x="4934" y="4629"/>
                    <a:pt x="5313" y="3656"/>
                  </a:cubicBezTo>
                  <a:cubicBezTo>
                    <a:pt x="5926" y="2323"/>
                    <a:pt x="5313" y="795"/>
                    <a:pt x="3981" y="182"/>
                  </a:cubicBezTo>
                  <a:cubicBezTo>
                    <a:pt x="3665" y="59"/>
                    <a:pt x="3337" y="1"/>
                    <a:pt x="3012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83775" y="864625"/>
              <a:ext cx="132850" cy="79950"/>
            </a:xfrm>
            <a:custGeom>
              <a:avLst/>
              <a:gdLst/>
              <a:ahLst/>
              <a:cxnLst/>
              <a:rect l="l" t="t" r="r" b="b"/>
              <a:pathLst>
                <a:path w="5314" h="3198" extrusionOk="0">
                  <a:moveTo>
                    <a:pt x="5215" y="0"/>
                  </a:moveTo>
                  <a:cubicBezTo>
                    <a:pt x="5215" y="409"/>
                    <a:pt x="5109" y="711"/>
                    <a:pt x="5011" y="1022"/>
                  </a:cubicBezTo>
                  <a:cubicBezTo>
                    <a:pt x="4543" y="2033"/>
                    <a:pt x="3537" y="2629"/>
                    <a:pt x="2497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043"/>
                    <a:pt x="205" y="1430"/>
                    <a:pt x="1" y="613"/>
                  </a:cubicBezTo>
                  <a:lnTo>
                    <a:pt x="1" y="613"/>
                  </a:lnTo>
                  <a:cubicBezTo>
                    <a:pt x="1" y="1635"/>
                    <a:pt x="614" y="2550"/>
                    <a:pt x="1635" y="2959"/>
                  </a:cubicBezTo>
                  <a:cubicBezTo>
                    <a:pt x="1988" y="3121"/>
                    <a:pt x="2355" y="3197"/>
                    <a:pt x="2712" y="3197"/>
                  </a:cubicBezTo>
                  <a:cubicBezTo>
                    <a:pt x="3706" y="3197"/>
                    <a:pt x="4632" y="2608"/>
                    <a:pt x="5011" y="1635"/>
                  </a:cubicBezTo>
                  <a:cubicBezTo>
                    <a:pt x="5215" y="1120"/>
                    <a:pt x="5313" y="507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86450" y="854400"/>
              <a:ext cx="122625" cy="58675"/>
            </a:xfrm>
            <a:custGeom>
              <a:avLst/>
              <a:gdLst/>
              <a:ahLst/>
              <a:cxnLst/>
              <a:rect l="l" t="t" r="r" b="b"/>
              <a:pathLst>
                <a:path w="4905" h="2347" extrusionOk="0">
                  <a:moveTo>
                    <a:pt x="98" y="0"/>
                  </a:moveTo>
                  <a:lnTo>
                    <a:pt x="98" y="98"/>
                  </a:lnTo>
                  <a:cubicBezTo>
                    <a:pt x="98" y="205"/>
                    <a:pt x="0" y="205"/>
                    <a:pt x="0" y="303"/>
                  </a:cubicBezTo>
                  <a:lnTo>
                    <a:pt x="4798" y="2346"/>
                  </a:lnTo>
                  <a:cubicBezTo>
                    <a:pt x="4798" y="2248"/>
                    <a:pt x="4904" y="2142"/>
                    <a:pt x="4904" y="2142"/>
                  </a:cubicBezTo>
                  <a:lnTo>
                    <a:pt x="4904" y="2044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88900" y="851750"/>
              <a:ext cx="122625" cy="56200"/>
            </a:xfrm>
            <a:custGeom>
              <a:avLst/>
              <a:gdLst/>
              <a:ahLst/>
              <a:cxnLst/>
              <a:rect l="l" t="t" r="r" b="b"/>
              <a:pathLst>
                <a:path w="4905" h="2248" extrusionOk="0">
                  <a:moveTo>
                    <a:pt x="106" y="0"/>
                  </a:moveTo>
                  <a:cubicBezTo>
                    <a:pt x="106" y="0"/>
                    <a:pt x="106" y="106"/>
                    <a:pt x="0" y="106"/>
                  </a:cubicBezTo>
                  <a:lnTo>
                    <a:pt x="0" y="311"/>
                  </a:lnTo>
                  <a:lnTo>
                    <a:pt x="4806" y="2248"/>
                  </a:lnTo>
                  <a:lnTo>
                    <a:pt x="4806" y="2150"/>
                  </a:lnTo>
                  <a:cubicBezTo>
                    <a:pt x="4904" y="2043"/>
                    <a:pt x="4904" y="2043"/>
                    <a:pt x="4904" y="1945"/>
                  </a:cubicBezTo>
                  <a:lnTo>
                    <a:pt x="106" y="0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52350" y="893375"/>
              <a:ext cx="132850" cy="129625"/>
            </a:xfrm>
            <a:custGeom>
              <a:avLst/>
              <a:gdLst/>
              <a:ahLst/>
              <a:cxnLst/>
              <a:rect l="l" t="t" r="r" b="b"/>
              <a:pathLst>
                <a:path w="5314" h="5185" extrusionOk="0">
                  <a:moveTo>
                    <a:pt x="2638" y="0"/>
                  </a:moveTo>
                  <a:cubicBezTo>
                    <a:pt x="2184" y="0"/>
                    <a:pt x="1732" y="125"/>
                    <a:pt x="1333" y="378"/>
                  </a:cubicBezTo>
                  <a:cubicBezTo>
                    <a:pt x="1227" y="378"/>
                    <a:pt x="1227" y="485"/>
                    <a:pt x="1129" y="485"/>
                  </a:cubicBezTo>
                  <a:lnTo>
                    <a:pt x="1022" y="583"/>
                  </a:lnTo>
                  <a:lnTo>
                    <a:pt x="924" y="689"/>
                  </a:lnTo>
                  <a:lnTo>
                    <a:pt x="409" y="1196"/>
                  </a:lnTo>
                  <a:cubicBezTo>
                    <a:pt x="409" y="1302"/>
                    <a:pt x="409" y="1302"/>
                    <a:pt x="311" y="1400"/>
                  </a:cubicBezTo>
                  <a:lnTo>
                    <a:pt x="311" y="1506"/>
                  </a:lnTo>
                  <a:lnTo>
                    <a:pt x="205" y="1604"/>
                  </a:lnTo>
                  <a:lnTo>
                    <a:pt x="205" y="1711"/>
                  </a:lnTo>
                  <a:cubicBezTo>
                    <a:pt x="205" y="1711"/>
                    <a:pt x="107" y="1809"/>
                    <a:pt x="107" y="1915"/>
                  </a:cubicBezTo>
                  <a:lnTo>
                    <a:pt x="107" y="2119"/>
                  </a:lnTo>
                  <a:lnTo>
                    <a:pt x="107" y="2217"/>
                  </a:lnTo>
                  <a:lnTo>
                    <a:pt x="1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lnTo>
                    <a:pt x="1" y="2937"/>
                  </a:lnTo>
                  <a:cubicBezTo>
                    <a:pt x="1" y="3035"/>
                    <a:pt x="107" y="3035"/>
                    <a:pt x="107" y="3141"/>
                  </a:cubicBezTo>
                  <a:lnTo>
                    <a:pt x="107" y="3345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11" y="3754"/>
                    <a:pt x="311" y="3754"/>
                    <a:pt x="311" y="3852"/>
                  </a:cubicBezTo>
                  <a:cubicBezTo>
                    <a:pt x="409" y="3958"/>
                    <a:pt x="409" y="4056"/>
                    <a:pt x="516" y="4056"/>
                  </a:cubicBezTo>
                  <a:cubicBezTo>
                    <a:pt x="720" y="4465"/>
                    <a:pt x="1022" y="4776"/>
                    <a:pt x="1431" y="4980"/>
                  </a:cubicBezTo>
                  <a:cubicBezTo>
                    <a:pt x="1537" y="4980"/>
                    <a:pt x="1635" y="4980"/>
                    <a:pt x="1635" y="5078"/>
                  </a:cubicBezTo>
                  <a:lnTo>
                    <a:pt x="1946" y="5078"/>
                  </a:lnTo>
                  <a:cubicBezTo>
                    <a:pt x="1946" y="5184"/>
                    <a:pt x="2044" y="5184"/>
                    <a:pt x="2150" y="5184"/>
                  </a:cubicBezTo>
                  <a:lnTo>
                    <a:pt x="2657" y="5184"/>
                  </a:lnTo>
                  <a:cubicBezTo>
                    <a:pt x="3066" y="5184"/>
                    <a:pt x="3475" y="5184"/>
                    <a:pt x="3785" y="4980"/>
                  </a:cubicBezTo>
                  <a:cubicBezTo>
                    <a:pt x="3883" y="4874"/>
                    <a:pt x="3883" y="4874"/>
                    <a:pt x="3989" y="4874"/>
                  </a:cubicBezTo>
                  <a:lnTo>
                    <a:pt x="3989" y="4776"/>
                  </a:lnTo>
                  <a:lnTo>
                    <a:pt x="4088" y="4776"/>
                  </a:lnTo>
                  <a:cubicBezTo>
                    <a:pt x="4194" y="4776"/>
                    <a:pt x="4194" y="4669"/>
                    <a:pt x="4194" y="4669"/>
                  </a:cubicBezTo>
                  <a:lnTo>
                    <a:pt x="4292" y="4669"/>
                  </a:lnTo>
                  <a:cubicBezTo>
                    <a:pt x="4292" y="4571"/>
                    <a:pt x="4292" y="4571"/>
                    <a:pt x="4398" y="4571"/>
                  </a:cubicBezTo>
                  <a:cubicBezTo>
                    <a:pt x="4398" y="4571"/>
                    <a:pt x="4398" y="4465"/>
                    <a:pt x="4496" y="4465"/>
                  </a:cubicBezTo>
                  <a:lnTo>
                    <a:pt x="4496" y="4367"/>
                  </a:lnTo>
                  <a:cubicBezTo>
                    <a:pt x="4602" y="4367"/>
                    <a:pt x="4602" y="4367"/>
                    <a:pt x="4602" y="4261"/>
                  </a:cubicBezTo>
                  <a:lnTo>
                    <a:pt x="4701" y="4261"/>
                  </a:lnTo>
                  <a:cubicBezTo>
                    <a:pt x="4701" y="4163"/>
                    <a:pt x="4807" y="4163"/>
                    <a:pt x="4807" y="4056"/>
                  </a:cubicBezTo>
                  <a:lnTo>
                    <a:pt x="4807" y="3958"/>
                  </a:lnTo>
                  <a:cubicBezTo>
                    <a:pt x="4905" y="3958"/>
                    <a:pt x="4905" y="3852"/>
                    <a:pt x="4905" y="3852"/>
                  </a:cubicBezTo>
                  <a:cubicBezTo>
                    <a:pt x="4905" y="3852"/>
                    <a:pt x="4905" y="3754"/>
                    <a:pt x="5011" y="3754"/>
                  </a:cubicBezTo>
                  <a:lnTo>
                    <a:pt x="5011" y="3648"/>
                  </a:lnTo>
                  <a:cubicBezTo>
                    <a:pt x="5011" y="3648"/>
                    <a:pt x="5011" y="3550"/>
                    <a:pt x="5109" y="3550"/>
                  </a:cubicBezTo>
                  <a:cubicBezTo>
                    <a:pt x="5314" y="2732"/>
                    <a:pt x="5314" y="1915"/>
                    <a:pt x="4807" y="1196"/>
                  </a:cubicBezTo>
                  <a:cubicBezTo>
                    <a:pt x="4281" y="407"/>
                    <a:pt x="3457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37025" y="881525"/>
              <a:ext cx="148175" cy="130575"/>
            </a:xfrm>
            <a:custGeom>
              <a:avLst/>
              <a:gdLst/>
              <a:ahLst/>
              <a:cxnLst/>
              <a:rect l="l" t="t" r="r" b="b"/>
              <a:pathLst>
                <a:path w="5927" h="5223" extrusionOk="0">
                  <a:moveTo>
                    <a:pt x="2914" y="1"/>
                  </a:moveTo>
                  <a:cubicBezTo>
                    <a:pt x="1920" y="1"/>
                    <a:pt x="993" y="592"/>
                    <a:pt x="614" y="1572"/>
                  </a:cubicBezTo>
                  <a:cubicBezTo>
                    <a:pt x="1" y="2896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6" y="5222"/>
                  </a:cubicBezTo>
                  <a:cubicBezTo>
                    <a:pt x="3945" y="5222"/>
                    <a:pt x="4952" y="4626"/>
                    <a:pt x="5420" y="3615"/>
                  </a:cubicBezTo>
                  <a:cubicBezTo>
                    <a:pt x="5927" y="2283"/>
                    <a:pt x="5314" y="754"/>
                    <a:pt x="3989" y="239"/>
                  </a:cubicBezTo>
                  <a:cubicBezTo>
                    <a:pt x="3637" y="77"/>
                    <a:pt x="3271" y="1"/>
                    <a:pt x="2914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47250" y="931025"/>
              <a:ext cx="130400" cy="81075"/>
            </a:xfrm>
            <a:custGeom>
              <a:avLst/>
              <a:gdLst/>
              <a:ahLst/>
              <a:cxnLst/>
              <a:rect l="l" t="t" r="r" b="b"/>
              <a:pathLst>
                <a:path w="5216" h="3243" extrusionOk="0">
                  <a:moveTo>
                    <a:pt x="5109" y="0"/>
                  </a:moveTo>
                  <a:cubicBezTo>
                    <a:pt x="5109" y="409"/>
                    <a:pt x="5011" y="711"/>
                    <a:pt x="4905" y="1022"/>
                  </a:cubicBezTo>
                  <a:cubicBezTo>
                    <a:pt x="4518" y="2033"/>
                    <a:pt x="3530" y="2629"/>
                    <a:pt x="2496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142"/>
                    <a:pt x="107" y="1431"/>
                    <a:pt x="0" y="613"/>
                  </a:cubicBezTo>
                  <a:lnTo>
                    <a:pt x="0" y="613"/>
                  </a:lnTo>
                  <a:cubicBezTo>
                    <a:pt x="0" y="1635"/>
                    <a:pt x="613" y="2550"/>
                    <a:pt x="1537" y="3065"/>
                  </a:cubicBezTo>
                  <a:cubicBezTo>
                    <a:pt x="1850" y="3185"/>
                    <a:pt x="2175" y="3242"/>
                    <a:pt x="2497" y="3242"/>
                  </a:cubicBezTo>
                  <a:cubicBezTo>
                    <a:pt x="3536" y="3242"/>
                    <a:pt x="4543" y="2646"/>
                    <a:pt x="5011" y="1635"/>
                  </a:cubicBezTo>
                  <a:cubicBezTo>
                    <a:pt x="5215" y="1120"/>
                    <a:pt x="5215" y="507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849900" y="920800"/>
              <a:ext cx="122625" cy="58675"/>
            </a:xfrm>
            <a:custGeom>
              <a:avLst/>
              <a:gdLst/>
              <a:ahLst/>
              <a:cxnLst/>
              <a:rect l="l" t="t" r="r" b="b"/>
              <a:pathLst>
                <a:path w="4905" h="2347" extrusionOk="0">
                  <a:moveTo>
                    <a:pt x="99" y="1"/>
                  </a:moveTo>
                  <a:cubicBezTo>
                    <a:pt x="99" y="99"/>
                    <a:pt x="1" y="99"/>
                    <a:pt x="1" y="99"/>
                  </a:cubicBezTo>
                  <a:lnTo>
                    <a:pt x="1" y="303"/>
                  </a:lnTo>
                  <a:lnTo>
                    <a:pt x="4700" y="2346"/>
                  </a:lnTo>
                  <a:cubicBezTo>
                    <a:pt x="4799" y="2248"/>
                    <a:pt x="4799" y="2248"/>
                    <a:pt x="4799" y="2142"/>
                  </a:cubicBezTo>
                  <a:lnTo>
                    <a:pt x="4905" y="2044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849900" y="918150"/>
              <a:ext cx="122625" cy="56225"/>
            </a:xfrm>
            <a:custGeom>
              <a:avLst/>
              <a:gdLst/>
              <a:ahLst/>
              <a:cxnLst/>
              <a:rect l="l" t="t" r="r" b="b"/>
              <a:pathLst>
                <a:path w="4905" h="2249" extrusionOk="0">
                  <a:moveTo>
                    <a:pt x="99" y="0"/>
                  </a:moveTo>
                  <a:lnTo>
                    <a:pt x="99" y="107"/>
                  </a:lnTo>
                  <a:cubicBezTo>
                    <a:pt x="1" y="205"/>
                    <a:pt x="1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015825" y="960400"/>
              <a:ext cx="132850" cy="131450"/>
            </a:xfrm>
            <a:custGeom>
              <a:avLst/>
              <a:gdLst/>
              <a:ahLst/>
              <a:cxnLst/>
              <a:rect l="l" t="t" r="r" b="b"/>
              <a:pathLst>
                <a:path w="5314" h="5258" extrusionOk="0">
                  <a:moveTo>
                    <a:pt x="2534" y="1"/>
                  </a:moveTo>
                  <a:cubicBezTo>
                    <a:pt x="2092" y="1"/>
                    <a:pt x="1641" y="113"/>
                    <a:pt x="1227" y="354"/>
                  </a:cubicBezTo>
                  <a:cubicBezTo>
                    <a:pt x="1227" y="460"/>
                    <a:pt x="1128" y="460"/>
                    <a:pt x="1128" y="460"/>
                  </a:cubicBezTo>
                  <a:cubicBezTo>
                    <a:pt x="1022" y="460"/>
                    <a:pt x="1022" y="460"/>
                    <a:pt x="1022" y="558"/>
                  </a:cubicBezTo>
                  <a:lnTo>
                    <a:pt x="924" y="558"/>
                  </a:lnTo>
                  <a:cubicBezTo>
                    <a:pt x="924" y="558"/>
                    <a:pt x="924" y="664"/>
                    <a:pt x="818" y="664"/>
                  </a:cubicBezTo>
                  <a:cubicBezTo>
                    <a:pt x="614" y="869"/>
                    <a:pt x="515" y="967"/>
                    <a:pt x="409" y="1171"/>
                  </a:cubicBezTo>
                  <a:lnTo>
                    <a:pt x="409" y="1277"/>
                  </a:lnTo>
                  <a:cubicBezTo>
                    <a:pt x="311" y="1277"/>
                    <a:pt x="311" y="1375"/>
                    <a:pt x="311" y="1375"/>
                  </a:cubicBezTo>
                  <a:cubicBezTo>
                    <a:pt x="205" y="1375"/>
                    <a:pt x="205" y="1482"/>
                    <a:pt x="205" y="1482"/>
                  </a:cubicBezTo>
                  <a:lnTo>
                    <a:pt x="205" y="1580"/>
                  </a:lnTo>
                  <a:cubicBezTo>
                    <a:pt x="205" y="1686"/>
                    <a:pt x="107" y="1686"/>
                    <a:pt x="107" y="1686"/>
                  </a:cubicBezTo>
                  <a:lnTo>
                    <a:pt x="107" y="1890"/>
                  </a:lnTo>
                  <a:cubicBezTo>
                    <a:pt x="1" y="1988"/>
                    <a:pt x="1" y="2095"/>
                    <a:pt x="1" y="2095"/>
                  </a:cubicBezTo>
                  <a:lnTo>
                    <a:pt x="1" y="2193"/>
                  </a:lnTo>
                  <a:lnTo>
                    <a:pt x="1" y="2299"/>
                  </a:lnTo>
                  <a:lnTo>
                    <a:pt x="1" y="2397"/>
                  </a:lnTo>
                  <a:lnTo>
                    <a:pt x="1" y="2601"/>
                  </a:lnTo>
                  <a:lnTo>
                    <a:pt x="1" y="2806"/>
                  </a:lnTo>
                  <a:lnTo>
                    <a:pt x="1" y="2912"/>
                  </a:lnTo>
                  <a:lnTo>
                    <a:pt x="1" y="3116"/>
                  </a:lnTo>
                  <a:cubicBezTo>
                    <a:pt x="1" y="3214"/>
                    <a:pt x="1" y="3321"/>
                    <a:pt x="107" y="3419"/>
                  </a:cubicBezTo>
                  <a:lnTo>
                    <a:pt x="107" y="3623"/>
                  </a:lnTo>
                  <a:lnTo>
                    <a:pt x="205" y="3623"/>
                  </a:lnTo>
                  <a:lnTo>
                    <a:pt x="205" y="3827"/>
                  </a:lnTo>
                  <a:cubicBezTo>
                    <a:pt x="311" y="3827"/>
                    <a:pt x="311" y="3827"/>
                    <a:pt x="311" y="3934"/>
                  </a:cubicBezTo>
                  <a:cubicBezTo>
                    <a:pt x="311" y="3934"/>
                    <a:pt x="409" y="4032"/>
                    <a:pt x="409" y="4138"/>
                  </a:cubicBezTo>
                  <a:cubicBezTo>
                    <a:pt x="614" y="4440"/>
                    <a:pt x="1022" y="4751"/>
                    <a:pt x="1333" y="4955"/>
                  </a:cubicBezTo>
                  <a:cubicBezTo>
                    <a:pt x="1431" y="4955"/>
                    <a:pt x="1537" y="5053"/>
                    <a:pt x="1635" y="5053"/>
                  </a:cubicBezTo>
                  <a:cubicBezTo>
                    <a:pt x="1635" y="5053"/>
                    <a:pt x="1741" y="5053"/>
                    <a:pt x="1840" y="5160"/>
                  </a:cubicBezTo>
                  <a:lnTo>
                    <a:pt x="2044" y="5160"/>
                  </a:lnTo>
                  <a:cubicBezTo>
                    <a:pt x="2248" y="5258"/>
                    <a:pt x="2453" y="5258"/>
                    <a:pt x="2559" y="5258"/>
                  </a:cubicBezTo>
                  <a:cubicBezTo>
                    <a:pt x="2967" y="5258"/>
                    <a:pt x="3376" y="5160"/>
                    <a:pt x="3785" y="4955"/>
                  </a:cubicBezTo>
                  <a:lnTo>
                    <a:pt x="3883" y="4849"/>
                  </a:lnTo>
                  <a:lnTo>
                    <a:pt x="3989" y="4849"/>
                  </a:lnTo>
                  <a:lnTo>
                    <a:pt x="3989" y="4751"/>
                  </a:lnTo>
                  <a:cubicBezTo>
                    <a:pt x="4087" y="4751"/>
                    <a:pt x="4087" y="4751"/>
                    <a:pt x="4193" y="4645"/>
                  </a:cubicBezTo>
                  <a:lnTo>
                    <a:pt x="4292" y="4547"/>
                  </a:lnTo>
                  <a:cubicBezTo>
                    <a:pt x="4292" y="4547"/>
                    <a:pt x="4398" y="4547"/>
                    <a:pt x="4398" y="4440"/>
                  </a:cubicBezTo>
                  <a:lnTo>
                    <a:pt x="4496" y="4440"/>
                  </a:lnTo>
                  <a:cubicBezTo>
                    <a:pt x="4496" y="4342"/>
                    <a:pt x="4496" y="4342"/>
                    <a:pt x="4602" y="4236"/>
                  </a:cubicBezTo>
                  <a:cubicBezTo>
                    <a:pt x="4700" y="4138"/>
                    <a:pt x="4700" y="4138"/>
                    <a:pt x="4700" y="4032"/>
                  </a:cubicBezTo>
                  <a:cubicBezTo>
                    <a:pt x="4806" y="4032"/>
                    <a:pt x="4806" y="4032"/>
                    <a:pt x="4806" y="3934"/>
                  </a:cubicBezTo>
                  <a:lnTo>
                    <a:pt x="4905" y="3827"/>
                  </a:lnTo>
                  <a:lnTo>
                    <a:pt x="4905" y="3729"/>
                  </a:lnTo>
                  <a:lnTo>
                    <a:pt x="4905" y="3623"/>
                  </a:lnTo>
                  <a:cubicBezTo>
                    <a:pt x="5011" y="3623"/>
                    <a:pt x="5011" y="3623"/>
                    <a:pt x="5011" y="3525"/>
                  </a:cubicBezTo>
                  <a:cubicBezTo>
                    <a:pt x="5313" y="2806"/>
                    <a:pt x="5215" y="1890"/>
                    <a:pt x="4700" y="1171"/>
                  </a:cubicBezTo>
                  <a:cubicBezTo>
                    <a:pt x="4230" y="430"/>
                    <a:pt x="3398" y="1"/>
                    <a:pt x="253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00500" y="947950"/>
              <a:ext cx="145725" cy="130550"/>
            </a:xfrm>
            <a:custGeom>
              <a:avLst/>
              <a:gdLst/>
              <a:ahLst/>
              <a:cxnLst/>
              <a:rect l="l" t="t" r="r" b="b"/>
              <a:pathLst>
                <a:path w="5829" h="5222" extrusionOk="0">
                  <a:moveTo>
                    <a:pt x="2811" y="0"/>
                  </a:moveTo>
                  <a:cubicBezTo>
                    <a:pt x="1818" y="0"/>
                    <a:pt x="888" y="591"/>
                    <a:pt x="515" y="1571"/>
                  </a:cubicBezTo>
                  <a:cubicBezTo>
                    <a:pt x="1" y="2895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4" y="5222"/>
                  </a:cubicBezTo>
                  <a:cubicBezTo>
                    <a:pt x="3939" y="5222"/>
                    <a:pt x="4926" y="4625"/>
                    <a:pt x="5313" y="3614"/>
                  </a:cubicBezTo>
                  <a:cubicBezTo>
                    <a:pt x="5828" y="2282"/>
                    <a:pt x="5215" y="754"/>
                    <a:pt x="3883" y="239"/>
                  </a:cubicBezTo>
                  <a:cubicBezTo>
                    <a:pt x="3533" y="77"/>
                    <a:pt x="3168" y="0"/>
                    <a:pt x="281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08275" y="999875"/>
              <a:ext cx="132825" cy="78625"/>
            </a:xfrm>
            <a:custGeom>
              <a:avLst/>
              <a:gdLst/>
              <a:ahLst/>
              <a:cxnLst/>
              <a:rect l="l" t="t" r="r" b="b"/>
              <a:pathLst>
                <a:path w="5313" h="3145" extrusionOk="0">
                  <a:moveTo>
                    <a:pt x="5108" y="1"/>
                  </a:moveTo>
                  <a:cubicBezTo>
                    <a:pt x="5108" y="311"/>
                    <a:pt x="5108" y="614"/>
                    <a:pt x="4904" y="1022"/>
                  </a:cubicBezTo>
                  <a:cubicBezTo>
                    <a:pt x="4525" y="2002"/>
                    <a:pt x="3598" y="2593"/>
                    <a:pt x="2604" y="2593"/>
                  </a:cubicBezTo>
                  <a:cubicBezTo>
                    <a:pt x="2247" y="2593"/>
                    <a:pt x="1881" y="2517"/>
                    <a:pt x="1529" y="2355"/>
                  </a:cubicBezTo>
                  <a:cubicBezTo>
                    <a:pt x="711" y="2044"/>
                    <a:pt x="204" y="1333"/>
                    <a:pt x="0" y="516"/>
                  </a:cubicBezTo>
                  <a:lnTo>
                    <a:pt x="0" y="516"/>
                  </a:lnTo>
                  <a:cubicBezTo>
                    <a:pt x="0" y="1537"/>
                    <a:pt x="613" y="2559"/>
                    <a:pt x="1635" y="2968"/>
                  </a:cubicBezTo>
                  <a:cubicBezTo>
                    <a:pt x="1948" y="3088"/>
                    <a:pt x="2273" y="3145"/>
                    <a:pt x="2593" y="3145"/>
                  </a:cubicBezTo>
                  <a:cubicBezTo>
                    <a:pt x="3628" y="3145"/>
                    <a:pt x="4615" y="2548"/>
                    <a:pt x="5002" y="1537"/>
                  </a:cubicBezTo>
                  <a:cubicBezTo>
                    <a:pt x="5207" y="1022"/>
                    <a:pt x="5313" y="516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10725" y="987225"/>
              <a:ext cx="122625" cy="58650"/>
            </a:xfrm>
            <a:custGeom>
              <a:avLst/>
              <a:gdLst/>
              <a:ahLst/>
              <a:cxnLst/>
              <a:rect l="l" t="t" r="r" b="b"/>
              <a:pathLst>
                <a:path w="4905" h="2346" extrusionOk="0">
                  <a:moveTo>
                    <a:pt x="106" y="0"/>
                  </a:moveTo>
                  <a:lnTo>
                    <a:pt x="106" y="98"/>
                  </a:lnTo>
                  <a:cubicBezTo>
                    <a:pt x="0" y="204"/>
                    <a:pt x="0" y="302"/>
                    <a:pt x="0" y="409"/>
                  </a:cubicBezTo>
                  <a:lnTo>
                    <a:pt x="4806" y="2346"/>
                  </a:lnTo>
                  <a:cubicBezTo>
                    <a:pt x="4806" y="2248"/>
                    <a:pt x="4806" y="2248"/>
                    <a:pt x="4904" y="2141"/>
                  </a:cubicBezTo>
                  <a:lnTo>
                    <a:pt x="4904" y="2043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010725" y="984550"/>
              <a:ext cx="125275" cy="58875"/>
            </a:xfrm>
            <a:custGeom>
              <a:avLst/>
              <a:gdLst/>
              <a:ahLst/>
              <a:cxnLst/>
              <a:rect l="l" t="t" r="r" b="b"/>
              <a:pathLst>
                <a:path w="5011" h="2355" extrusionOk="0">
                  <a:moveTo>
                    <a:pt x="205" y="1"/>
                  </a:moveTo>
                  <a:cubicBezTo>
                    <a:pt x="106" y="1"/>
                    <a:pt x="106" y="107"/>
                    <a:pt x="106" y="107"/>
                  </a:cubicBezTo>
                  <a:cubicBezTo>
                    <a:pt x="106" y="205"/>
                    <a:pt x="106" y="205"/>
                    <a:pt x="0" y="311"/>
                  </a:cubicBezTo>
                  <a:lnTo>
                    <a:pt x="4806" y="2355"/>
                  </a:lnTo>
                  <a:cubicBezTo>
                    <a:pt x="4904" y="2248"/>
                    <a:pt x="4904" y="2248"/>
                    <a:pt x="4904" y="2150"/>
                  </a:cubicBezTo>
                  <a:cubicBezTo>
                    <a:pt x="4904" y="2150"/>
                    <a:pt x="4904" y="2044"/>
                    <a:pt x="5010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176850" y="1027900"/>
              <a:ext cx="132825" cy="130375"/>
            </a:xfrm>
            <a:custGeom>
              <a:avLst/>
              <a:gdLst/>
              <a:ahLst/>
              <a:cxnLst/>
              <a:rect l="l" t="t" r="r" b="b"/>
              <a:pathLst>
                <a:path w="5313" h="5215" extrusionOk="0">
                  <a:moveTo>
                    <a:pt x="2562" y="1"/>
                  </a:moveTo>
                  <a:cubicBezTo>
                    <a:pt x="2135" y="1"/>
                    <a:pt x="1707" y="102"/>
                    <a:pt x="1324" y="310"/>
                  </a:cubicBezTo>
                  <a:lnTo>
                    <a:pt x="1226" y="310"/>
                  </a:lnTo>
                  <a:cubicBezTo>
                    <a:pt x="1226" y="416"/>
                    <a:pt x="1226" y="416"/>
                    <a:pt x="1120" y="416"/>
                  </a:cubicBezTo>
                  <a:cubicBezTo>
                    <a:pt x="1120" y="416"/>
                    <a:pt x="1120" y="514"/>
                    <a:pt x="1022" y="514"/>
                  </a:cubicBezTo>
                  <a:lnTo>
                    <a:pt x="916" y="621"/>
                  </a:lnTo>
                  <a:lnTo>
                    <a:pt x="817" y="621"/>
                  </a:lnTo>
                  <a:cubicBezTo>
                    <a:pt x="711" y="825"/>
                    <a:pt x="507" y="1029"/>
                    <a:pt x="409" y="1234"/>
                  </a:cubicBezTo>
                  <a:lnTo>
                    <a:pt x="303" y="1332"/>
                  </a:lnTo>
                  <a:lnTo>
                    <a:pt x="303" y="1438"/>
                  </a:lnTo>
                  <a:cubicBezTo>
                    <a:pt x="204" y="1536"/>
                    <a:pt x="204" y="1536"/>
                    <a:pt x="204" y="1642"/>
                  </a:cubicBezTo>
                  <a:cubicBezTo>
                    <a:pt x="98" y="1740"/>
                    <a:pt x="98" y="1847"/>
                    <a:pt x="98" y="1847"/>
                  </a:cubicBezTo>
                  <a:cubicBezTo>
                    <a:pt x="98" y="1945"/>
                    <a:pt x="98" y="2051"/>
                    <a:pt x="0" y="2051"/>
                  </a:cubicBezTo>
                  <a:lnTo>
                    <a:pt x="0" y="2149"/>
                  </a:lnTo>
                  <a:lnTo>
                    <a:pt x="0" y="2353"/>
                  </a:lnTo>
                  <a:lnTo>
                    <a:pt x="0" y="2558"/>
                  </a:lnTo>
                  <a:lnTo>
                    <a:pt x="0" y="2664"/>
                  </a:lnTo>
                  <a:lnTo>
                    <a:pt x="0" y="2868"/>
                  </a:lnTo>
                  <a:lnTo>
                    <a:pt x="0" y="3073"/>
                  </a:lnTo>
                  <a:lnTo>
                    <a:pt x="0" y="3171"/>
                  </a:lnTo>
                  <a:cubicBezTo>
                    <a:pt x="98" y="3171"/>
                    <a:pt x="98" y="3277"/>
                    <a:pt x="98" y="3375"/>
                  </a:cubicBezTo>
                  <a:cubicBezTo>
                    <a:pt x="98" y="3481"/>
                    <a:pt x="204" y="3481"/>
                    <a:pt x="204" y="3580"/>
                  </a:cubicBezTo>
                  <a:lnTo>
                    <a:pt x="204" y="3686"/>
                  </a:lnTo>
                  <a:lnTo>
                    <a:pt x="303" y="3784"/>
                  </a:lnTo>
                  <a:lnTo>
                    <a:pt x="303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11" y="4397"/>
                    <a:pt x="1022" y="4707"/>
                    <a:pt x="1431" y="4912"/>
                  </a:cubicBezTo>
                  <a:cubicBezTo>
                    <a:pt x="1431" y="4912"/>
                    <a:pt x="1529" y="5010"/>
                    <a:pt x="1635" y="5010"/>
                  </a:cubicBezTo>
                  <a:cubicBezTo>
                    <a:pt x="1733" y="5010"/>
                    <a:pt x="1839" y="5116"/>
                    <a:pt x="1839" y="5116"/>
                  </a:cubicBezTo>
                  <a:lnTo>
                    <a:pt x="2142" y="5116"/>
                  </a:lnTo>
                  <a:cubicBezTo>
                    <a:pt x="2248" y="5214"/>
                    <a:pt x="2452" y="5214"/>
                    <a:pt x="2657" y="5214"/>
                  </a:cubicBezTo>
                  <a:cubicBezTo>
                    <a:pt x="2959" y="5214"/>
                    <a:pt x="3368" y="5116"/>
                    <a:pt x="3776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1" y="4806"/>
                  </a:lnTo>
                  <a:cubicBezTo>
                    <a:pt x="3981" y="4806"/>
                    <a:pt x="4087" y="4806"/>
                    <a:pt x="4087" y="4707"/>
                  </a:cubicBezTo>
                  <a:cubicBezTo>
                    <a:pt x="4087" y="4707"/>
                    <a:pt x="4185" y="4707"/>
                    <a:pt x="4185" y="4601"/>
                  </a:cubicBezTo>
                  <a:lnTo>
                    <a:pt x="4291" y="4601"/>
                  </a:lnTo>
                  <a:cubicBezTo>
                    <a:pt x="4389" y="4503"/>
                    <a:pt x="4389" y="4503"/>
                    <a:pt x="4389" y="4397"/>
                  </a:cubicBezTo>
                  <a:lnTo>
                    <a:pt x="4496" y="4397"/>
                  </a:lnTo>
                  <a:cubicBezTo>
                    <a:pt x="4496" y="4299"/>
                    <a:pt x="4594" y="4299"/>
                    <a:pt x="4594" y="4299"/>
                  </a:cubicBezTo>
                  <a:cubicBezTo>
                    <a:pt x="4594" y="4193"/>
                    <a:pt x="4594" y="4193"/>
                    <a:pt x="4700" y="4193"/>
                  </a:cubicBezTo>
                  <a:cubicBezTo>
                    <a:pt x="4700" y="4193"/>
                    <a:pt x="4700" y="4094"/>
                    <a:pt x="4798" y="3988"/>
                  </a:cubicBezTo>
                  <a:cubicBezTo>
                    <a:pt x="4798" y="3890"/>
                    <a:pt x="4904" y="3890"/>
                    <a:pt x="4904" y="3784"/>
                  </a:cubicBezTo>
                  <a:cubicBezTo>
                    <a:pt x="5002" y="3686"/>
                    <a:pt x="5002" y="3686"/>
                    <a:pt x="5002" y="3580"/>
                  </a:cubicBezTo>
                  <a:lnTo>
                    <a:pt x="5002" y="3481"/>
                  </a:lnTo>
                  <a:cubicBezTo>
                    <a:pt x="5313" y="2762"/>
                    <a:pt x="5207" y="1847"/>
                    <a:pt x="4700" y="1127"/>
                  </a:cubicBezTo>
                  <a:cubicBezTo>
                    <a:pt x="4224" y="387"/>
                    <a:pt x="3395" y="1"/>
                    <a:pt x="2562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161525" y="1015900"/>
              <a:ext cx="148150" cy="129025"/>
            </a:xfrm>
            <a:custGeom>
              <a:avLst/>
              <a:gdLst/>
              <a:ahLst/>
              <a:cxnLst/>
              <a:rect l="l" t="t" r="r" b="b"/>
              <a:pathLst>
                <a:path w="5926" h="5161" extrusionOk="0">
                  <a:moveTo>
                    <a:pt x="3021" y="0"/>
                  </a:moveTo>
                  <a:cubicBezTo>
                    <a:pt x="1981" y="0"/>
                    <a:pt x="975" y="597"/>
                    <a:pt x="507" y="1607"/>
                  </a:cubicBezTo>
                  <a:cubicBezTo>
                    <a:pt x="0" y="2940"/>
                    <a:pt x="613" y="4468"/>
                    <a:pt x="1937" y="4983"/>
                  </a:cubicBezTo>
                  <a:cubicBezTo>
                    <a:pt x="2252" y="5103"/>
                    <a:pt x="2578" y="5160"/>
                    <a:pt x="2899" y="5160"/>
                  </a:cubicBezTo>
                  <a:cubicBezTo>
                    <a:pt x="3936" y="5160"/>
                    <a:pt x="4920" y="4564"/>
                    <a:pt x="5313" y="3553"/>
                  </a:cubicBezTo>
                  <a:cubicBezTo>
                    <a:pt x="5926" y="2220"/>
                    <a:pt x="5313" y="692"/>
                    <a:pt x="3981" y="177"/>
                  </a:cubicBezTo>
                  <a:cubicBezTo>
                    <a:pt x="3667" y="57"/>
                    <a:pt x="3342" y="0"/>
                    <a:pt x="302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69075" y="1066300"/>
              <a:ext cx="132850" cy="78625"/>
            </a:xfrm>
            <a:custGeom>
              <a:avLst/>
              <a:gdLst/>
              <a:ahLst/>
              <a:cxnLst/>
              <a:rect l="l" t="t" r="r" b="b"/>
              <a:pathLst>
                <a:path w="5314" h="3145" extrusionOk="0">
                  <a:moveTo>
                    <a:pt x="5215" y="0"/>
                  </a:moveTo>
                  <a:cubicBezTo>
                    <a:pt x="5215" y="311"/>
                    <a:pt x="5109" y="719"/>
                    <a:pt x="5011" y="1022"/>
                  </a:cubicBezTo>
                  <a:cubicBezTo>
                    <a:pt x="4560" y="2002"/>
                    <a:pt x="3609" y="2593"/>
                    <a:pt x="2611" y="2593"/>
                  </a:cubicBezTo>
                  <a:cubicBezTo>
                    <a:pt x="2252" y="2593"/>
                    <a:pt x="1887" y="2516"/>
                    <a:pt x="1537" y="2354"/>
                  </a:cubicBezTo>
                  <a:cubicBezTo>
                    <a:pt x="818" y="2044"/>
                    <a:pt x="205" y="1332"/>
                    <a:pt x="1" y="515"/>
                  </a:cubicBezTo>
                  <a:lnTo>
                    <a:pt x="1" y="515"/>
                  </a:lnTo>
                  <a:cubicBezTo>
                    <a:pt x="1" y="1537"/>
                    <a:pt x="614" y="2558"/>
                    <a:pt x="1635" y="2967"/>
                  </a:cubicBezTo>
                  <a:cubicBezTo>
                    <a:pt x="1950" y="3087"/>
                    <a:pt x="2276" y="3144"/>
                    <a:pt x="2597" y="3144"/>
                  </a:cubicBezTo>
                  <a:cubicBezTo>
                    <a:pt x="3634" y="3144"/>
                    <a:pt x="4618" y="2548"/>
                    <a:pt x="5011" y="1537"/>
                  </a:cubicBezTo>
                  <a:cubicBezTo>
                    <a:pt x="5313" y="1022"/>
                    <a:pt x="5313" y="515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171725" y="1056075"/>
              <a:ext cx="122625" cy="56225"/>
            </a:xfrm>
            <a:custGeom>
              <a:avLst/>
              <a:gdLst/>
              <a:ahLst/>
              <a:cxnLst/>
              <a:rect l="l" t="t" r="r" b="b"/>
              <a:pathLst>
                <a:path w="4905" h="2249" extrusionOk="0">
                  <a:moveTo>
                    <a:pt x="99" y="0"/>
                  </a:moveTo>
                  <a:lnTo>
                    <a:pt x="99" y="107"/>
                  </a:lnTo>
                  <a:cubicBezTo>
                    <a:pt x="99" y="107"/>
                    <a:pt x="99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905" y="2150"/>
                    <a:pt x="4905" y="2044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74175" y="1050975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107" y="0"/>
                  </a:moveTo>
                  <a:cubicBezTo>
                    <a:pt x="107" y="106"/>
                    <a:pt x="107" y="106"/>
                    <a:pt x="1" y="204"/>
                  </a:cubicBezTo>
                  <a:lnTo>
                    <a:pt x="1" y="311"/>
                  </a:lnTo>
                  <a:lnTo>
                    <a:pt x="4807" y="2354"/>
                  </a:lnTo>
                  <a:lnTo>
                    <a:pt x="4807" y="2150"/>
                  </a:lnTo>
                  <a:cubicBezTo>
                    <a:pt x="4905" y="2150"/>
                    <a:pt x="4905" y="2043"/>
                    <a:pt x="4905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466775" y="908700"/>
              <a:ext cx="132850" cy="130700"/>
            </a:xfrm>
            <a:custGeom>
              <a:avLst/>
              <a:gdLst/>
              <a:ahLst/>
              <a:cxnLst/>
              <a:rect l="l" t="t" r="r" b="b"/>
              <a:pathLst>
                <a:path w="5314" h="5228" extrusionOk="0">
                  <a:moveTo>
                    <a:pt x="2633" y="0"/>
                  </a:moveTo>
                  <a:cubicBezTo>
                    <a:pt x="2180" y="0"/>
                    <a:pt x="1727" y="125"/>
                    <a:pt x="1325" y="378"/>
                  </a:cubicBezTo>
                  <a:cubicBezTo>
                    <a:pt x="1227" y="378"/>
                    <a:pt x="1227" y="485"/>
                    <a:pt x="1120" y="485"/>
                  </a:cubicBezTo>
                  <a:lnTo>
                    <a:pt x="1120" y="583"/>
                  </a:lnTo>
                  <a:lnTo>
                    <a:pt x="1022" y="583"/>
                  </a:lnTo>
                  <a:lnTo>
                    <a:pt x="916" y="689"/>
                  </a:lnTo>
                  <a:lnTo>
                    <a:pt x="409" y="1196"/>
                  </a:lnTo>
                  <a:cubicBezTo>
                    <a:pt x="409" y="1302"/>
                    <a:pt x="409" y="1400"/>
                    <a:pt x="303" y="1400"/>
                  </a:cubicBezTo>
                  <a:lnTo>
                    <a:pt x="303" y="1506"/>
                  </a:lnTo>
                  <a:cubicBezTo>
                    <a:pt x="303" y="1506"/>
                    <a:pt x="303" y="1604"/>
                    <a:pt x="205" y="1604"/>
                  </a:cubicBezTo>
                  <a:lnTo>
                    <a:pt x="205" y="1711"/>
                  </a:lnTo>
                  <a:cubicBezTo>
                    <a:pt x="205" y="1711"/>
                    <a:pt x="205" y="1809"/>
                    <a:pt x="99" y="1915"/>
                  </a:cubicBezTo>
                  <a:lnTo>
                    <a:pt x="99" y="2119"/>
                  </a:lnTo>
                  <a:lnTo>
                    <a:pt x="99" y="2217"/>
                  </a:lnTo>
                  <a:lnTo>
                    <a:pt x="99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cubicBezTo>
                    <a:pt x="1" y="2937"/>
                    <a:pt x="99" y="2937"/>
                    <a:pt x="99" y="2937"/>
                  </a:cubicBezTo>
                  <a:lnTo>
                    <a:pt x="99" y="3141"/>
                  </a:lnTo>
                  <a:lnTo>
                    <a:pt x="99" y="3345"/>
                  </a:lnTo>
                  <a:lnTo>
                    <a:pt x="99" y="3443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03" y="3754"/>
                    <a:pt x="303" y="3754"/>
                    <a:pt x="303" y="3852"/>
                  </a:cubicBezTo>
                  <a:lnTo>
                    <a:pt x="409" y="3852"/>
                  </a:lnTo>
                  <a:cubicBezTo>
                    <a:pt x="409" y="3958"/>
                    <a:pt x="409" y="4056"/>
                    <a:pt x="507" y="4056"/>
                  </a:cubicBezTo>
                  <a:cubicBezTo>
                    <a:pt x="712" y="4465"/>
                    <a:pt x="1120" y="4776"/>
                    <a:pt x="1431" y="4980"/>
                  </a:cubicBezTo>
                  <a:cubicBezTo>
                    <a:pt x="1529" y="4980"/>
                    <a:pt x="1635" y="4980"/>
                    <a:pt x="1635" y="5078"/>
                  </a:cubicBezTo>
                  <a:lnTo>
                    <a:pt x="1938" y="5078"/>
                  </a:lnTo>
                  <a:cubicBezTo>
                    <a:pt x="1938" y="5184"/>
                    <a:pt x="2044" y="5184"/>
                    <a:pt x="2142" y="5184"/>
                  </a:cubicBezTo>
                  <a:cubicBezTo>
                    <a:pt x="2278" y="5184"/>
                    <a:pt x="2371" y="5228"/>
                    <a:pt x="2478" y="5228"/>
                  </a:cubicBezTo>
                  <a:cubicBezTo>
                    <a:pt x="2532" y="5228"/>
                    <a:pt x="2589" y="5217"/>
                    <a:pt x="2657" y="5184"/>
                  </a:cubicBezTo>
                  <a:cubicBezTo>
                    <a:pt x="3066" y="5184"/>
                    <a:pt x="3474" y="5184"/>
                    <a:pt x="3777" y="4980"/>
                  </a:cubicBezTo>
                  <a:lnTo>
                    <a:pt x="3883" y="4980"/>
                  </a:lnTo>
                  <a:cubicBezTo>
                    <a:pt x="3883" y="4874"/>
                    <a:pt x="3883" y="4874"/>
                    <a:pt x="3981" y="4874"/>
                  </a:cubicBezTo>
                  <a:lnTo>
                    <a:pt x="4087" y="4776"/>
                  </a:lnTo>
                  <a:cubicBezTo>
                    <a:pt x="4185" y="4776"/>
                    <a:pt x="4185" y="4669"/>
                    <a:pt x="4292" y="4669"/>
                  </a:cubicBezTo>
                  <a:cubicBezTo>
                    <a:pt x="4292" y="4571"/>
                    <a:pt x="4292" y="4571"/>
                    <a:pt x="4390" y="4571"/>
                  </a:cubicBezTo>
                  <a:cubicBezTo>
                    <a:pt x="4390" y="4571"/>
                    <a:pt x="4390" y="4465"/>
                    <a:pt x="4496" y="4465"/>
                  </a:cubicBezTo>
                  <a:lnTo>
                    <a:pt x="4496" y="4367"/>
                  </a:lnTo>
                  <a:cubicBezTo>
                    <a:pt x="4594" y="4367"/>
                    <a:pt x="4594" y="4367"/>
                    <a:pt x="4594" y="4261"/>
                  </a:cubicBezTo>
                  <a:lnTo>
                    <a:pt x="4700" y="4261"/>
                  </a:lnTo>
                  <a:cubicBezTo>
                    <a:pt x="4700" y="4163"/>
                    <a:pt x="4798" y="4163"/>
                    <a:pt x="4798" y="4056"/>
                  </a:cubicBezTo>
                  <a:cubicBezTo>
                    <a:pt x="4798" y="4056"/>
                    <a:pt x="4798" y="3958"/>
                    <a:pt x="4905" y="3958"/>
                  </a:cubicBezTo>
                  <a:lnTo>
                    <a:pt x="4905" y="3852"/>
                  </a:lnTo>
                  <a:lnTo>
                    <a:pt x="5003" y="3754"/>
                  </a:lnTo>
                  <a:lnTo>
                    <a:pt x="5003" y="3648"/>
                  </a:lnTo>
                  <a:lnTo>
                    <a:pt x="5109" y="3550"/>
                  </a:lnTo>
                  <a:cubicBezTo>
                    <a:pt x="5313" y="2732"/>
                    <a:pt x="5313" y="1915"/>
                    <a:pt x="4798" y="1196"/>
                  </a:cubicBezTo>
                  <a:cubicBezTo>
                    <a:pt x="4272" y="407"/>
                    <a:pt x="3452" y="0"/>
                    <a:pt x="263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451450" y="896850"/>
              <a:ext cx="148175" cy="130575"/>
            </a:xfrm>
            <a:custGeom>
              <a:avLst/>
              <a:gdLst/>
              <a:ahLst/>
              <a:cxnLst/>
              <a:rect l="l" t="t" r="r" b="b"/>
              <a:pathLst>
                <a:path w="5927" h="5223" extrusionOk="0">
                  <a:moveTo>
                    <a:pt x="2909" y="1"/>
                  </a:moveTo>
                  <a:cubicBezTo>
                    <a:pt x="1916" y="1"/>
                    <a:pt x="986" y="592"/>
                    <a:pt x="614" y="1572"/>
                  </a:cubicBezTo>
                  <a:cubicBezTo>
                    <a:pt x="1" y="2896"/>
                    <a:pt x="614" y="4432"/>
                    <a:pt x="1938" y="5045"/>
                  </a:cubicBezTo>
                  <a:cubicBezTo>
                    <a:pt x="2253" y="5165"/>
                    <a:pt x="2579" y="5222"/>
                    <a:pt x="2901" y="5222"/>
                  </a:cubicBezTo>
                  <a:cubicBezTo>
                    <a:pt x="3942" y="5222"/>
                    <a:pt x="4943" y="4626"/>
                    <a:pt x="5411" y="3615"/>
                  </a:cubicBezTo>
                  <a:cubicBezTo>
                    <a:pt x="5926" y="2283"/>
                    <a:pt x="5313" y="754"/>
                    <a:pt x="3981" y="239"/>
                  </a:cubicBezTo>
                  <a:cubicBezTo>
                    <a:pt x="3631" y="77"/>
                    <a:pt x="3266" y="1"/>
                    <a:pt x="2909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461675" y="948800"/>
              <a:ext cx="130175" cy="78625"/>
            </a:xfrm>
            <a:custGeom>
              <a:avLst/>
              <a:gdLst/>
              <a:ahLst/>
              <a:cxnLst/>
              <a:rect l="l" t="t" r="r" b="b"/>
              <a:pathLst>
                <a:path w="5207" h="3145" extrusionOk="0">
                  <a:moveTo>
                    <a:pt x="5109" y="0"/>
                  </a:moveTo>
                  <a:cubicBezTo>
                    <a:pt x="5109" y="311"/>
                    <a:pt x="5109" y="613"/>
                    <a:pt x="4904" y="924"/>
                  </a:cubicBezTo>
                  <a:cubicBezTo>
                    <a:pt x="4511" y="1935"/>
                    <a:pt x="3527" y="2531"/>
                    <a:pt x="2491" y="2531"/>
                  </a:cubicBezTo>
                  <a:cubicBezTo>
                    <a:pt x="2170" y="2531"/>
                    <a:pt x="1844" y="2474"/>
                    <a:pt x="1529" y="2354"/>
                  </a:cubicBezTo>
                  <a:cubicBezTo>
                    <a:pt x="711" y="2044"/>
                    <a:pt x="205" y="1333"/>
                    <a:pt x="0" y="515"/>
                  </a:cubicBezTo>
                  <a:lnTo>
                    <a:pt x="0" y="515"/>
                  </a:lnTo>
                  <a:cubicBezTo>
                    <a:pt x="0" y="1537"/>
                    <a:pt x="613" y="2559"/>
                    <a:pt x="1529" y="2967"/>
                  </a:cubicBezTo>
                  <a:cubicBezTo>
                    <a:pt x="1844" y="3087"/>
                    <a:pt x="2170" y="3144"/>
                    <a:pt x="2492" y="3144"/>
                  </a:cubicBezTo>
                  <a:cubicBezTo>
                    <a:pt x="3533" y="3144"/>
                    <a:pt x="4534" y="2548"/>
                    <a:pt x="5002" y="1537"/>
                  </a:cubicBezTo>
                  <a:cubicBezTo>
                    <a:pt x="5207" y="1022"/>
                    <a:pt x="5207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464125" y="936125"/>
              <a:ext cx="122625" cy="58675"/>
            </a:xfrm>
            <a:custGeom>
              <a:avLst/>
              <a:gdLst/>
              <a:ahLst/>
              <a:cxnLst/>
              <a:rect l="l" t="t" r="r" b="b"/>
              <a:pathLst>
                <a:path w="4905" h="2347" extrusionOk="0">
                  <a:moveTo>
                    <a:pt x="107" y="1"/>
                  </a:moveTo>
                  <a:cubicBezTo>
                    <a:pt x="107" y="99"/>
                    <a:pt x="107" y="99"/>
                    <a:pt x="0" y="99"/>
                  </a:cubicBezTo>
                  <a:lnTo>
                    <a:pt x="0" y="303"/>
                  </a:lnTo>
                  <a:lnTo>
                    <a:pt x="4700" y="2346"/>
                  </a:lnTo>
                  <a:cubicBezTo>
                    <a:pt x="4806" y="2248"/>
                    <a:pt x="4806" y="2248"/>
                    <a:pt x="4806" y="2142"/>
                  </a:cubicBezTo>
                  <a:cubicBezTo>
                    <a:pt x="4904" y="2142"/>
                    <a:pt x="4904" y="2044"/>
                    <a:pt x="4904" y="2044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464125" y="933475"/>
              <a:ext cx="122625" cy="56225"/>
            </a:xfrm>
            <a:custGeom>
              <a:avLst/>
              <a:gdLst/>
              <a:ahLst/>
              <a:cxnLst/>
              <a:rect l="l" t="t" r="r" b="b"/>
              <a:pathLst>
                <a:path w="4905" h="2249" extrusionOk="0">
                  <a:moveTo>
                    <a:pt x="205" y="0"/>
                  </a:moveTo>
                  <a:cubicBezTo>
                    <a:pt x="107" y="0"/>
                    <a:pt x="107" y="107"/>
                    <a:pt x="107" y="107"/>
                  </a:cubicBezTo>
                  <a:cubicBezTo>
                    <a:pt x="107" y="205"/>
                    <a:pt x="0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248"/>
                    <a:pt x="4904" y="2150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630250" y="976825"/>
              <a:ext cx="132850" cy="130350"/>
            </a:xfrm>
            <a:custGeom>
              <a:avLst/>
              <a:gdLst/>
              <a:ahLst/>
              <a:cxnLst/>
              <a:rect l="l" t="t" r="r" b="b"/>
              <a:pathLst>
                <a:path w="5314" h="5214" extrusionOk="0">
                  <a:moveTo>
                    <a:pt x="2534" y="0"/>
                  </a:moveTo>
                  <a:cubicBezTo>
                    <a:pt x="2092" y="0"/>
                    <a:pt x="1642" y="102"/>
                    <a:pt x="1226" y="310"/>
                  </a:cubicBezTo>
                  <a:cubicBezTo>
                    <a:pt x="1226" y="416"/>
                    <a:pt x="1120" y="416"/>
                    <a:pt x="1120" y="416"/>
                  </a:cubicBezTo>
                  <a:cubicBezTo>
                    <a:pt x="1120" y="416"/>
                    <a:pt x="1022" y="416"/>
                    <a:pt x="1022" y="514"/>
                  </a:cubicBezTo>
                  <a:lnTo>
                    <a:pt x="916" y="514"/>
                  </a:lnTo>
                  <a:cubicBezTo>
                    <a:pt x="916" y="514"/>
                    <a:pt x="916" y="620"/>
                    <a:pt x="818" y="620"/>
                  </a:cubicBezTo>
                  <a:cubicBezTo>
                    <a:pt x="711" y="825"/>
                    <a:pt x="507" y="923"/>
                    <a:pt x="409" y="1127"/>
                  </a:cubicBezTo>
                  <a:lnTo>
                    <a:pt x="409" y="1233"/>
                  </a:lnTo>
                  <a:cubicBezTo>
                    <a:pt x="303" y="1233"/>
                    <a:pt x="303" y="1331"/>
                    <a:pt x="303" y="1331"/>
                  </a:cubicBezTo>
                  <a:lnTo>
                    <a:pt x="205" y="1438"/>
                  </a:lnTo>
                  <a:lnTo>
                    <a:pt x="205" y="1536"/>
                  </a:lnTo>
                  <a:cubicBezTo>
                    <a:pt x="205" y="1642"/>
                    <a:pt x="205" y="1642"/>
                    <a:pt x="98" y="1642"/>
                  </a:cubicBezTo>
                  <a:lnTo>
                    <a:pt x="98" y="1846"/>
                  </a:lnTo>
                  <a:cubicBezTo>
                    <a:pt x="98" y="1944"/>
                    <a:pt x="0" y="2051"/>
                    <a:pt x="0" y="2051"/>
                  </a:cubicBezTo>
                  <a:lnTo>
                    <a:pt x="0" y="2149"/>
                  </a:lnTo>
                  <a:lnTo>
                    <a:pt x="0" y="2255"/>
                  </a:lnTo>
                  <a:lnTo>
                    <a:pt x="0" y="2353"/>
                  </a:lnTo>
                  <a:lnTo>
                    <a:pt x="0" y="2557"/>
                  </a:lnTo>
                  <a:lnTo>
                    <a:pt x="0" y="2868"/>
                  </a:lnTo>
                  <a:lnTo>
                    <a:pt x="0" y="3072"/>
                  </a:lnTo>
                  <a:cubicBezTo>
                    <a:pt x="0" y="3170"/>
                    <a:pt x="98" y="3277"/>
                    <a:pt x="98" y="3375"/>
                  </a:cubicBezTo>
                  <a:cubicBezTo>
                    <a:pt x="98" y="3375"/>
                    <a:pt x="98" y="3481"/>
                    <a:pt x="205" y="3579"/>
                  </a:cubicBezTo>
                  <a:cubicBezTo>
                    <a:pt x="205" y="3685"/>
                    <a:pt x="205" y="3685"/>
                    <a:pt x="303" y="3783"/>
                  </a:cubicBezTo>
                  <a:lnTo>
                    <a:pt x="303" y="3890"/>
                  </a:lnTo>
                  <a:cubicBezTo>
                    <a:pt x="303" y="3890"/>
                    <a:pt x="409" y="3988"/>
                    <a:pt x="409" y="4094"/>
                  </a:cubicBezTo>
                  <a:cubicBezTo>
                    <a:pt x="711" y="4396"/>
                    <a:pt x="1022" y="4707"/>
                    <a:pt x="1431" y="4911"/>
                  </a:cubicBezTo>
                  <a:cubicBezTo>
                    <a:pt x="1431" y="4911"/>
                    <a:pt x="1529" y="5009"/>
                    <a:pt x="1635" y="5009"/>
                  </a:cubicBezTo>
                  <a:cubicBezTo>
                    <a:pt x="1733" y="5009"/>
                    <a:pt x="1733" y="5009"/>
                    <a:pt x="1839" y="5116"/>
                  </a:cubicBezTo>
                  <a:lnTo>
                    <a:pt x="2044" y="5116"/>
                  </a:lnTo>
                  <a:cubicBezTo>
                    <a:pt x="2248" y="5214"/>
                    <a:pt x="2452" y="5214"/>
                    <a:pt x="2550" y="5214"/>
                  </a:cubicBezTo>
                  <a:cubicBezTo>
                    <a:pt x="2959" y="5214"/>
                    <a:pt x="3368" y="5116"/>
                    <a:pt x="3776" y="4911"/>
                  </a:cubicBezTo>
                  <a:lnTo>
                    <a:pt x="3883" y="4805"/>
                  </a:lnTo>
                  <a:lnTo>
                    <a:pt x="3981" y="4805"/>
                  </a:lnTo>
                  <a:cubicBezTo>
                    <a:pt x="3981" y="4805"/>
                    <a:pt x="3981" y="4707"/>
                    <a:pt x="4087" y="4707"/>
                  </a:cubicBezTo>
                  <a:lnTo>
                    <a:pt x="4185" y="4601"/>
                  </a:lnTo>
                  <a:cubicBezTo>
                    <a:pt x="4291" y="4601"/>
                    <a:pt x="4291" y="4601"/>
                    <a:pt x="4291" y="4503"/>
                  </a:cubicBezTo>
                  <a:cubicBezTo>
                    <a:pt x="4291" y="4503"/>
                    <a:pt x="4389" y="4503"/>
                    <a:pt x="4389" y="4396"/>
                  </a:cubicBezTo>
                  <a:lnTo>
                    <a:pt x="4496" y="4396"/>
                  </a:lnTo>
                  <a:cubicBezTo>
                    <a:pt x="4496" y="4298"/>
                    <a:pt x="4496" y="4298"/>
                    <a:pt x="4594" y="4192"/>
                  </a:cubicBezTo>
                  <a:lnTo>
                    <a:pt x="4798" y="3988"/>
                  </a:lnTo>
                  <a:lnTo>
                    <a:pt x="4798" y="3890"/>
                  </a:lnTo>
                  <a:lnTo>
                    <a:pt x="4904" y="3783"/>
                  </a:lnTo>
                  <a:lnTo>
                    <a:pt x="4904" y="3685"/>
                  </a:lnTo>
                  <a:lnTo>
                    <a:pt x="5002" y="3579"/>
                  </a:lnTo>
                  <a:lnTo>
                    <a:pt x="5002" y="3481"/>
                  </a:lnTo>
                  <a:cubicBezTo>
                    <a:pt x="5313" y="2762"/>
                    <a:pt x="5207" y="1846"/>
                    <a:pt x="4700" y="1127"/>
                  </a:cubicBezTo>
                  <a:cubicBezTo>
                    <a:pt x="4225" y="387"/>
                    <a:pt x="3396" y="0"/>
                    <a:pt x="253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614925" y="963275"/>
              <a:ext cx="148175" cy="130550"/>
            </a:xfrm>
            <a:custGeom>
              <a:avLst/>
              <a:gdLst/>
              <a:ahLst/>
              <a:cxnLst/>
              <a:rect l="l" t="t" r="r" b="b"/>
              <a:pathLst>
                <a:path w="5927" h="5222" extrusionOk="0">
                  <a:moveTo>
                    <a:pt x="2907" y="0"/>
                  </a:moveTo>
                  <a:cubicBezTo>
                    <a:pt x="1909" y="0"/>
                    <a:pt x="958" y="591"/>
                    <a:pt x="507" y="1571"/>
                  </a:cubicBezTo>
                  <a:cubicBezTo>
                    <a:pt x="0" y="2895"/>
                    <a:pt x="613" y="4432"/>
                    <a:pt x="1937" y="5045"/>
                  </a:cubicBezTo>
                  <a:cubicBezTo>
                    <a:pt x="2252" y="5165"/>
                    <a:pt x="2579" y="5222"/>
                    <a:pt x="2900" y="5222"/>
                  </a:cubicBezTo>
                  <a:cubicBezTo>
                    <a:pt x="3936" y="5222"/>
                    <a:pt x="4920" y="4625"/>
                    <a:pt x="5313" y="3614"/>
                  </a:cubicBezTo>
                  <a:cubicBezTo>
                    <a:pt x="5926" y="2282"/>
                    <a:pt x="5207" y="754"/>
                    <a:pt x="3981" y="239"/>
                  </a:cubicBezTo>
                  <a:cubicBezTo>
                    <a:pt x="3631" y="77"/>
                    <a:pt x="3266" y="0"/>
                    <a:pt x="290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622475" y="1015200"/>
              <a:ext cx="132850" cy="78625"/>
            </a:xfrm>
            <a:custGeom>
              <a:avLst/>
              <a:gdLst/>
              <a:ahLst/>
              <a:cxnLst/>
              <a:rect l="l" t="t" r="r" b="b"/>
              <a:pathLst>
                <a:path w="5314" h="3145" extrusionOk="0">
                  <a:moveTo>
                    <a:pt x="5215" y="1"/>
                  </a:moveTo>
                  <a:cubicBezTo>
                    <a:pt x="5215" y="311"/>
                    <a:pt x="5109" y="614"/>
                    <a:pt x="5011" y="1022"/>
                  </a:cubicBezTo>
                  <a:cubicBezTo>
                    <a:pt x="4560" y="2002"/>
                    <a:pt x="3610" y="2593"/>
                    <a:pt x="2611" y="2593"/>
                  </a:cubicBezTo>
                  <a:cubicBezTo>
                    <a:pt x="2253" y="2593"/>
                    <a:pt x="1888" y="2517"/>
                    <a:pt x="1537" y="2355"/>
                  </a:cubicBezTo>
                  <a:cubicBezTo>
                    <a:pt x="720" y="2044"/>
                    <a:pt x="205" y="1333"/>
                    <a:pt x="1" y="516"/>
                  </a:cubicBezTo>
                  <a:lnTo>
                    <a:pt x="1" y="516"/>
                  </a:lnTo>
                  <a:cubicBezTo>
                    <a:pt x="1" y="1537"/>
                    <a:pt x="614" y="2559"/>
                    <a:pt x="1635" y="2968"/>
                  </a:cubicBezTo>
                  <a:cubicBezTo>
                    <a:pt x="1950" y="3088"/>
                    <a:pt x="2277" y="3145"/>
                    <a:pt x="2598" y="3145"/>
                  </a:cubicBezTo>
                  <a:cubicBezTo>
                    <a:pt x="3634" y="3145"/>
                    <a:pt x="4618" y="2548"/>
                    <a:pt x="5011" y="1537"/>
                  </a:cubicBezTo>
                  <a:cubicBezTo>
                    <a:pt x="5215" y="1022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625125" y="1002550"/>
              <a:ext cx="122650" cy="58650"/>
            </a:xfrm>
            <a:custGeom>
              <a:avLst/>
              <a:gdLst/>
              <a:ahLst/>
              <a:cxnLst/>
              <a:rect l="l" t="t" r="r" b="b"/>
              <a:pathLst>
                <a:path w="4906" h="2346" extrusionOk="0">
                  <a:moveTo>
                    <a:pt x="99" y="0"/>
                  </a:moveTo>
                  <a:lnTo>
                    <a:pt x="99" y="98"/>
                  </a:lnTo>
                  <a:cubicBezTo>
                    <a:pt x="99" y="204"/>
                    <a:pt x="1" y="302"/>
                    <a:pt x="1" y="409"/>
                  </a:cubicBezTo>
                  <a:lnTo>
                    <a:pt x="4799" y="2346"/>
                  </a:lnTo>
                  <a:cubicBezTo>
                    <a:pt x="4799" y="2248"/>
                    <a:pt x="4799" y="2248"/>
                    <a:pt x="4905" y="2141"/>
                  </a:cubicBezTo>
                  <a:lnTo>
                    <a:pt x="4905" y="204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627600" y="999875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106" y="1"/>
                  </a:moveTo>
                  <a:lnTo>
                    <a:pt x="0" y="107"/>
                  </a:lnTo>
                  <a:lnTo>
                    <a:pt x="0" y="311"/>
                  </a:lnTo>
                  <a:lnTo>
                    <a:pt x="4700" y="2355"/>
                  </a:lnTo>
                  <a:cubicBezTo>
                    <a:pt x="4806" y="2248"/>
                    <a:pt x="4806" y="2248"/>
                    <a:pt x="4806" y="2150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791050" y="1043225"/>
              <a:ext cx="132850" cy="130375"/>
            </a:xfrm>
            <a:custGeom>
              <a:avLst/>
              <a:gdLst/>
              <a:ahLst/>
              <a:cxnLst/>
              <a:rect l="l" t="t" r="r" b="b"/>
              <a:pathLst>
                <a:path w="5314" h="5215" extrusionOk="0">
                  <a:moveTo>
                    <a:pt x="2571" y="1"/>
                  </a:moveTo>
                  <a:cubicBezTo>
                    <a:pt x="2140" y="1"/>
                    <a:pt x="1713" y="102"/>
                    <a:pt x="1333" y="310"/>
                  </a:cubicBezTo>
                  <a:cubicBezTo>
                    <a:pt x="1227" y="416"/>
                    <a:pt x="1227" y="416"/>
                    <a:pt x="1129" y="416"/>
                  </a:cubicBezTo>
                  <a:lnTo>
                    <a:pt x="1129" y="514"/>
                  </a:lnTo>
                  <a:lnTo>
                    <a:pt x="1022" y="514"/>
                  </a:lnTo>
                  <a:lnTo>
                    <a:pt x="924" y="621"/>
                  </a:lnTo>
                  <a:cubicBezTo>
                    <a:pt x="720" y="825"/>
                    <a:pt x="516" y="1029"/>
                    <a:pt x="409" y="1234"/>
                  </a:cubicBezTo>
                  <a:lnTo>
                    <a:pt x="311" y="1332"/>
                  </a:lnTo>
                  <a:lnTo>
                    <a:pt x="311" y="1438"/>
                  </a:lnTo>
                  <a:cubicBezTo>
                    <a:pt x="205" y="1536"/>
                    <a:pt x="205" y="1536"/>
                    <a:pt x="205" y="1642"/>
                  </a:cubicBezTo>
                  <a:cubicBezTo>
                    <a:pt x="205" y="1740"/>
                    <a:pt x="107" y="1847"/>
                    <a:pt x="107" y="1847"/>
                  </a:cubicBezTo>
                  <a:lnTo>
                    <a:pt x="107" y="1945"/>
                  </a:lnTo>
                  <a:lnTo>
                    <a:pt x="107" y="2051"/>
                  </a:lnTo>
                  <a:cubicBezTo>
                    <a:pt x="107" y="2149"/>
                    <a:pt x="1" y="2149"/>
                    <a:pt x="1" y="2149"/>
                  </a:cubicBezTo>
                  <a:lnTo>
                    <a:pt x="1" y="2353"/>
                  </a:lnTo>
                  <a:lnTo>
                    <a:pt x="1" y="2664"/>
                  </a:lnTo>
                  <a:lnTo>
                    <a:pt x="1" y="2868"/>
                  </a:lnTo>
                  <a:lnTo>
                    <a:pt x="1" y="3073"/>
                  </a:lnTo>
                  <a:cubicBezTo>
                    <a:pt x="107" y="3073"/>
                    <a:pt x="107" y="3073"/>
                    <a:pt x="107" y="3171"/>
                  </a:cubicBezTo>
                  <a:lnTo>
                    <a:pt x="107" y="3375"/>
                  </a:lnTo>
                  <a:cubicBezTo>
                    <a:pt x="107" y="3481"/>
                    <a:pt x="205" y="3481"/>
                    <a:pt x="205" y="3580"/>
                  </a:cubicBezTo>
                  <a:lnTo>
                    <a:pt x="205" y="3686"/>
                  </a:lnTo>
                  <a:lnTo>
                    <a:pt x="311" y="3784"/>
                  </a:lnTo>
                  <a:lnTo>
                    <a:pt x="311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20" y="4397"/>
                    <a:pt x="1022" y="4707"/>
                    <a:pt x="1431" y="4912"/>
                  </a:cubicBezTo>
                  <a:cubicBezTo>
                    <a:pt x="1537" y="4912"/>
                    <a:pt x="1537" y="5010"/>
                    <a:pt x="1635" y="5010"/>
                  </a:cubicBezTo>
                  <a:cubicBezTo>
                    <a:pt x="1742" y="5010"/>
                    <a:pt x="1840" y="5116"/>
                    <a:pt x="1840" y="5116"/>
                  </a:cubicBezTo>
                  <a:lnTo>
                    <a:pt x="2150" y="5116"/>
                  </a:lnTo>
                  <a:cubicBezTo>
                    <a:pt x="2248" y="5214"/>
                    <a:pt x="2453" y="5214"/>
                    <a:pt x="2657" y="5214"/>
                  </a:cubicBezTo>
                  <a:cubicBezTo>
                    <a:pt x="3066" y="5214"/>
                    <a:pt x="3376" y="5116"/>
                    <a:pt x="3785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9" y="4806"/>
                  </a:lnTo>
                  <a:cubicBezTo>
                    <a:pt x="3989" y="4806"/>
                    <a:pt x="4087" y="4806"/>
                    <a:pt x="4087" y="4707"/>
                  </a:cubicBezTo>
                  <a:cubicBezTo>
                    <a:pt x="4087" y="4707"/>
                    <a:pt x="4194" y="4707"/>
                    <a:pt x="4194" y="4601"/>
                  </a:cubicBezTo>
                  <a:lnTo>
                    <a:pt x="4292" y="4601"/>
                  </a:lnTo>
                  <a:lnTo>
                    <a:pt x="4496" y="4397"/>
                  </a:lnTo>
                  <a:cubicBezTo>
                    <a:pt x="4496" y="4299"/>
                    <a:pt x="4602" y="4299"/>
                    <a:pt x="4602" y="4299"/>
                  </a:cubicBezTo>
                  <a:cubicBezTo>
                    <a:pt x="4602" y="4299"/>
                    <a:pt x="4602" y="4193"/>
                    <a:pt x="4700" y="4193"/>
                  </a:cubicBezTo>
                  <a:cubicBezTo>
                    <a:pt x="4700" y="4193"/>
                    <a:pt x="4700" y="4094"/>
                    <a:pt x="4807" y="3988"/>
                  </a:cubicBezTo>
                  <a:cubicBezTo>
                    <a:pt x="4905" y="3890"/>
                    <a:pt x="4905" y="3890"/>
                    <a:pt x="4905" y="3784"/>
                  </a:cubicBezTo>
                  <a:cubicBezTo>
                    <a:pt x="5011" y="3686"/>
                    <a:pt x="5011" y="3686"/>
                    <a:pt x="5011" y="3580"/>
                  </a:cubicBezTo>
                  <a:lnTo>
                    <a:pt x="5011" y="3481"/>
                  </a:lnTo>
                  <a:cubicBezTo>
                    <a:pt x="5313" y="2762"/>
                    <a:pt x="5215" y="1847"/>
                    <a:pt x="4807" y="1127"/>
                  </a:cubicBezTo>
                  <a:cubicBezTo>
                    <a:pt x="4266" y="387"/>
                    <a:pt x="3412" y="1"/>
                    <a:pt x="2571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775725" y="1031225"/>
              <a:ext cx="148175" cy="129025"/>
            </a:xfrm>
            <a:custGeom>
              <a:avLst/>
              <a:gdLst/>
              <a:ahLst/>
              <a:cxnLst/>
              <a:rect l="l" t="t" r="r" b="b"/>
              <a:pathLst>
                <a:path w="5927" h="5161" extrusionOk="0">
                  <a:moveTo>
                    <a:pt x="3027" y="0"/>
                  </a:moveTo>
                  <a:cubicBezTo>
                    <a:pt x="1991" y="0"/>
                    <a:pt x="1007" y="597"/>
                    <a:pt x="614" y="1607"/>
                  </a:cubicBezTo>
                  <a:cubicBezTo>
                    <a:pt x="1" y="2940"/>
                    <a:pt x="614" y="4468"/>
                    <a:pt x="1946" y="4983"/>
                  </a:cubicBezTo>
                  <a:cubicBezTo>
                    <a:pt x="2259" y="5103"/>
                    <a:pt x="2584" y="5160"/>
                    <a:pt x="2906" y="5160"/>
                  </a:cubicBezTo>
                  <a:cubicBezTo>
                    <a:pt x="3945" y="5160"/>
                    <a:pt x="4952" y="4564"/>
                    <a:pt x="5420" y="3553"/>
                  </a:cubicBezTo>
                  <a:cubicBezTo>
                    <a:pt x="5926" y="2220"/>
                    <a:pt x="5313" y="692"/>
                    <a:pt x="3989" y="177"/>
                  </a:cubicBezTo>
                  <a:cubicBezTo>
                    <a:pt x="3674" y="57"/>
                    <a:pt x="3348" y="0"/>
                    <a:pt x="302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85950" y="1081625"/>
              <a:ext cx="130400" cy="78625"/>
            </a:xfrm>
            <a:custGeom>
              <a:avLst/>
              <a:gdLst/>
              <a:ahLst/>
              <a:cxnLst/>
              <a:rect l="l" t="t" r="r" b="b"/>
              <a:pathLst>
                <a:path w="5216" h="3145" extrusionOk="0">
                  <a:moveTo>
                    <a:pt x="5109" y="0"/>
                  </a:moveTo>
                  <a:cubicBezTo>
                    <a:pt x="5109" y="311"/>
                    <a:pt x="5011" y="719"/>
                    <a:pt x="4904" y="1022"/>
                  </a:cubicBezTo>
                  <a:cubicBezTo>
                    <a:pt x="4454" y="2002"/>
                    <a:pt x="3507" y="2593"/>
                    <a:pt x="2551" y="2593"/>
                  </a:cubicBezTo>
                  <a:cubicBezTo>
                    <a:pt x="2207" y="2593"/>
                    <a:pt x="1861" y="2516"/>
                    <a:pt x="1537" y="2354"/>
                  </a:cubicBezTo>
                  <a:cubicBezTo>
                    <a:pt x="720" y="2044"/>
                    <a:pt x="107" y="1332"/>
                    <a:pt x="0" y="613"/>
                  </a:cubicBezTo>
                  <a:lnTo>
                    <a:pt x="0" y="613"/>
                  </a:lnTo>
                  <a:cubicBezTo>
                    <a:pt x="0" y="1537"/>
                    <a:pt x="515" y="2558"/>
                    <a:pt x="1537" y="2967"/>
                  </a:cubicBezTo>
                  <a:cubicBezTo>
                    <a:pt x="1850" y="3087"/>
                    <a:pt x="2175" y="3144"/>
                    <a:pt x="2497" y="3144"/>
                  </a:cubicBezTo>
                  <a:cubicBezTo>
                    <a:pt x="3536" y="3144"/>
                    <a:pt x="4543" y="2548"/>
                    <a:pt x="5011" y="1537"/>
                  </a:cubicBezTo>
                  <a:cubicBezTo>
                    <a:pt x="5215" y="1022"/>
                    <a:pt x="5215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785950" y="1071400"/>
              <a:ext cx="122625" cy="56225"/>
            </a:xfrm>
            <a:custGeom>
              <a:avLst/>
              <a:gdLst/>
              <a:ahLst/>
              <a:cxnLst/>
              <a:rect l="l" t="t" r="r" b="b"/>
              <a:pathLst>
                <a:path w="4905" h="2249" extrusionOk="0">
                  <a:moveTo>
                    <a:pt x="205" y="0"/>
                  </a:moveTo>
                  <a:cubicBezTo>
                    <a:pt x="107" y="0"/>
                    <a:pt x="107" y="0"/>
                    <a:pt x="107" y="107"/>
                  </a:cubicBezTo>
                  <a:cubicBezTo>
                    <a:pt x="107" y="107"/>
                    <a:pt x="107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150"/>
                    <a:pt x="4904" y="2044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788600" y="1066300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99" y="0"/>
                  </a:moveTo>
                  <a:lnTo>
                    <a:pt x="99" y="204"/>
                  </a:lnTo>
                  <a:cubicBezTo>
                    <a:pt x="1" y="204"/>
                    <a:pt x="1" y="311"/>
                    <a:pt x="1" y="311"/>
                  </a:cubicBezTo>
                  <a:lnTo>
                    <a:pt x="4798" y="2354"/>
                  </a:lnTo>
                  <a:cubicBezTo>
                    <a:pt x="4798" y="2248"/>
                    <a:pt x="4798" y="2248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952075" y="1110375"/>
              <a:ext cx="135300" cy="129625"/>
            </a:xfrm>
            <a:custGeom>
              <a:avLst/>
              <a:gdLst/>
              <a:ahLst/>
              <a:cxnLst/>
              <a:rect l="l" t="t" r="r" b="b"/>
              <a:pathLst>
                <a:path w="5412" h="5185" extrusionOk="0">
                  <a:moveTo>
                    <a:pt x="2659" y="0"/>
                  </a:moveTo>
                  <a:cubicBezTo>
                    <a:pt x="2197" y="0"/>
                    <a:pt x="1734" y="125"/>
                    <a:pt x="1325" y="387"/>
                  </a:cubicBezTo>
                  <a:cubicBezTo>
                    <a:pt x="1226" y="387"/>
                    <a:pt x="1226" y="387"/>
                    <a:pt x="1226" y="485"/>
                  </a:cubicBezTo>
                  <a:lnTo>
                    <a:pt x="1120" y="485"/>
                  </a:lnTo>
                  <a:cubicBezTo>
                    <a:pt x="1022" y="485"/>
                    <a:pt x="1022" y="485"/>
                    <a:pt x="1022" y="591"/>
                  </a:cubicBezTo>
                  <a:lnTo>
                    <a:pt x="916" y="591"/>
                  </a:lnTo>
                  <a:lnTo>
                    <a:pt x="916" y="689"/>
                  </a:lnTo>
                  <a:cubicBezTo>
                    <a:pt x="712" y="795"/>
                    <a:pt x="613" y="1000"/>
                    <a:pt x="507" y="1204"/>
                  </a:cubicBezTo>
                  <a:lnTo>
                    <a:pt x="409" y="1204"/>
                  </a:lnTo>
                  <a:cubicBezTo>
                    <a:pt x="409" y="1302"/>
                    <a:pt x="409" y="1302"/>
                    <a:pt x="303" y="1408"/>
                  </a:cubicBezTo>
                  <a:cubicBezTo>
                    <a:pt x="303" y="1507"/>
                    <a:pt x="303" y="1507"/>
                    <a:pt x="205" y="1613"/>
                  </a:cubicBezTo>
                  <a:cubicBezTo>
                    <a:pt x="205" y="1711"/>
                    <a:pt x="205" y="1817"/>
                    <a:pt x="99" y="1817"/>
                  </a:cubicBezTo>
                  <a:lnTo>
                    <a:pt x="99" y="1915"/>
                  </a:lnTo>
                  <a:lnTo>
                    <a:pt x="99" y="2120"/>
                  </a:lnTo>
                  <a:lnTo>
                    <a:pt x="99" y="2324"/>
                  </a:lnTo>
                  <a:lnTo>
                    <a:pt x="99" y="2430"/>
                  </a:lnTo>
                  <a:cubicBezTo>
                    <a:pt x="0" y="2430"/>
                    <a:pt x="0" y="2528"/>
                    <a:pt x="0" y="2634"/>
                  </a:cubicBezTo>
                  <a:cubicBezTo>
                    <a:pt x="0" y="2733"/>
                    <a:pt x="0" y="2733"/>
                    <a:pt x="99" y="2839"/>
                  </a:cubicBezTo>
                  <a:lnTo>
                    <a:pt x="99" y="2937"/>
                  </a:lnTo>
                  <a:lnTo>
                    <a:pt x="99" y="3043"/>
                  </a:lnTo>
                  <a:lnTo>
                    <a:pt x="99" y="3141"/>
                  </a:lnTo>
                  <a:cubicBezTo>
                    <a:pt x="99" y="3247"/>
                    <a:pt x="99" y="3247"/>
                    <a:pt x="205" y="3346"/>
                  </a:cubicBezTo>
                  <a:lnTo>
                    <a:pt x="205" y="3550"/>
                  </a:lnTo>
                  <a:cubicBezTo>
                    <a:pt x="205" y="3550"/>
                    <a:pt x="205" y="3656"/>
                    <a:pt x="303" y="3656"/>
                  </a:cubicBezTo>
                  <a:lnTo>
                    <a:pt x="303" y="3754"/>
                  </a:lnTo>
                  <a:cubicBezTo>
                    <a:pt x="303" y="3860"/>
                    <a:pt x="409" y="3860"/>
                    <a:pt x="409" y="3860"/>
                  </a:cubicBezTo>
                  <a:cubicBezTo>
                    <a:pt x="409" y="3959"/>
                    <a:pt x="409" y="3959"/>
                    <a:pt x="507" y="4065"/>
                  </a:cubicBezTo>
                  <a:cubicBezTo>
                    <a:pt x="712" y="4473"/>
                    <a:pt x="1120" y="4678"/>
                    <a:pt x="1431" y="4882"/>
                  </a:cubicBezTo>
                  <a:cubicBezTo>
                    <a:pt x="1529" y="4980"/>
                    <a:pt x="1635" y="4980"/>
                    <a:pt x="1635" y="4980"/>
                  </a:cubicBezTo>
                  <a:cubicBezTo>
                    <a:pt x="1733" y="5086"/>
                    <a:pt x="1839" y="5086"/>
                    <a:pt x="1938" y="5086"/>
                  </a:cubicBezTo>
                  <a:cubicBezTo>
                    <a:pt x="2044" y="5086"/>
                    <a:pt x="2044" y="5185"/>
                    <a:pt x="2142" y="5185"/>
                  </a:cubicBezTo>
                  <a:lnTo>
                    <a:pt x="2657" y="5185"/>
                  </a:lnTo>
                  <a:cubicBezTo>
                    <a:pt x="3065" y="5185"/>
                    <a:pt x="3474" y="5086"/>
                    <a:pt x="3777" y="4882"/>
                  </a:cubicBez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cubicBezTo>
                    <a:pt x="4185" y="4678"/>
                    <a:pt x="4185" y="4678"/>
                    <a:pt x="4291" y="4678"/>
                  </a:cubicBezTo>
                  <a:lnTo>
                    <a:pt x="4291" y="4572"/>
                  </a:lnTo>
                  <a:lnTo>
                    <a:pt x="4390" y="4572"/>
                  </a:lnTo>
                  <a:cubicBezTo>
                    <a:pt x="4390" y="4473"/>
                    <a:pt x="4390" y="4473"/>
                    <a:pt x="4496" y="4473"/>
                  </a:cubicBezTo>
                  <a:lnTo>
                    <a:pt x="4496" y="4367"/>
                  </a:lnTo>
                  <a:cubicBezTo>
                    <a:pt x="4594" y="4367"/>
                    <a:pt x="4594" y="4269"/>
                    <a:pt x="4594" y="4269"/>
                  </a:cubicBezTo>
                  <a:cubicBezTo>
                    <a:pt x="4700" y="4269"/>
                    <a:pt x="4700" y="4269"/>
                    <a:pt x="4700" y="4163"/>
                  </a:cubicBezTo>
                  <a:lnTo>
                    <a:pt x="4798" y="4065"/>
                  </a:lnTo>
                  <a:cubicBezTo>
                    <a:pt x="4798" y="3959"/>
                    <a:pt x="4904" y="3959"/>
                    <a:pt x="4904" y="3959"/>
                  </a:cubicBezTo>
                  <a:lnTo>
                    <a:pt x="4904" y="3860"/>
                  </a:lnTo>
                  <a:lnTo>
                    <a:pt x="5003" y="3754"/>
                  </a:lnTo>
                  <a:lnTo>
                    <a:pt x="5003" y="3656"/>
                  </a:lnTo>
                  <a:cubicBezTo>
                    <a:pt x="5003" y="3550"/>
                    <a:pt x="5109" y="3550"/>
                    <a:pt x="5109" y="3550"/>
                  </a:cubicBezTo>
                  <a:lnTo>
                    <a:pt x="5109" y="3452"/>
                  </a:lnTo>
                  <a:cubicBezTo>
                    <a:pt x="5411" y="2733"/>
                    <a:pt x="5313" y="1817"/>
                    <a:pt x="4798" y="1098"/>
                  </a:cubicBezTo>
                  <a:cubicBezTo>
                    <a:pt x="4278" y="385"/>
                    <a:pt x="3469" y="0"/>
                    <a:pt x="265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936750" y="1097625"/>
              <a:ext cx="148175" cy="130550"/>
            </a:xfrm>
            <a:custGeom>
              <a:avLst/>
              <a:gdLst/>
              <a:ahLst/>
              <a:cxnLst/>
              <a:rect l="l" t="t" r="r" b="b"/>
              <a:pathLst>
                <a:path w="5927" h="5222" extrusionOk="0">
                  <a:moveTo>
                    <a:pt x="3022" y="0"/>
                  </a:moveTo>
                  <a:cubicBezTo>
                    <a:pt x="1988" y="0"/>
                    <a:pt x="1000" y="597"/>
                    <a:pt x="613" y="1608"/>
                  </a:cubicBezTo>
                  <a:cubicBezTo>
                    <a:pt x="0" y="2940"/>
                    <a:pt x="712" y="4469"/>
                    <a:pt x="1938" y="4983"/>
                  </a:cubicBezTo>
                  <a:cubicBezTo>
                    <a:pt x="2290" y="5146"/>
                    <a:pt x="2656" y="5222"/>
                    <a:pt x="3015" y="5222"/>
                  </a:cubicBezTo>
                  <a:cubicBezTo>
                    <a:pt x="4014" y="5222"/>
                    <a:pt x="4960" y="4631"/>
                    <a:pt x="5411" y="3651"/>
                  </a:cubicBezTo>
                  <a:cubicBezTo>
                    <a:pt x="5926" y="2327"/>
                    <a:pt x="5313" y="791"/>
                    <a:pt x="3981" y="177"/>
                  </a:cubicBezTo>
                  <a:cubicBezTo>
                    <a:pt x="3668" y="58"/>
                    <a:pt x="3343" y="0"/>
                    <a:pt x="3022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46975" y="1148025"/>
              <a:ext cx="130175" cy="80150"/>
            </a:xfrm>
            <a:custGeom>
              <a:avLst/>
              <a:gdLst/>
              <a:ahLst/>
              <a:cxnLst/>
              <a:rect l="l" t="t" r="r" b="b"/>
              <a:pathLst>
                <a:path w="5207" h="3206" extrusionOk="0">
                  <a:moveTo>
                    <a:pt x="5108" y="1"/>
                  </a:moveTo>
                  <a:cubicBezTo>
                    <a:pt x="5108" y="311"/>
                    <a:pt x="5108" y="720"/>
                    <a:pt x="4904" y="1022"/>
                  </a:cubicBezTo>
                  <a:cubicBezTo>
                    <a:pt x="4512" y="2037"/>
                    <a:pt x="3532" y="2634"/>
                    <a:pt x="2499" y="2634"/>
                  </a:cubicBezTo>
                  <a:cubicBezTo>
                    <a:pt x="2175" y="2634"/>
                    <a:pt x="1846" y="2575"/>
                    <a:pt x="1529" y="2453"/>
                  </a:cubicBezTo>
                  <a:cubicBezTo>
                    <a:pt x="711" y="2044"/>
                    <a:pt x="204" y="1333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9"/>
                    <a:pt x="1529" y="2967"/>
                  </a:cubicBezTo>
                  <a:cubicBezTo>
                    <a:pt x="1881" y="3130"/>
                    <a:pt x="2247" y="3206"/>
                    <a:pt x="2606" y="3206"/>
                  </a:cubicBezTo>
                  <a:cubicBezTo>
                    <a:pt x="3605" y="3206"/>
                    <a:pt x="4551" y="2615"/>
                    <a:pt x="5002" y="1635"/>
                  </a:cubicBezTo>
                  <a:cubicBezTo>
                    <a:pt x="5207" y="1128"/>
                    <a:pt x="5207" y="515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9425" y="1137800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106" y="1"/>
                  </a:moveTo>
                  <a:lnTo>
                    <a:pt x="106" y="107"/>
                  </a:lnTo>
                  <a:cubicBezTo>
                    <a:pt x="0" y="205"/>
                    <a:pt x="0" y="205"/>
                    <a:pt x="0" y="311"/>
                  </a:cubicBezTo>
                  <a:lnTo>
                    <a:pt x="4700" y="2355"/>
                  </a:lnTo>
                  <a:cubicBezTo>
                    <a:pt x="4806" y="2249"/>
                    <a:pt x="4806" y="2150"/>
                    <a:pt x="4806" y="2044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425" y="1132700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205" y="1"/>
                  </a:moveTo>
                  <a:cubicBezTo>
                    <a:pt x="106" y="107"/>
                    <a:pt x="106" y="107"/>
                    <a:pt x="106" y="205"/>
                  </a:cubicBezTo>
                  <a:lnTo>
                    <a:pt x="0" y="311"/>
                  </a:lnTo>
                  <a:lnTo>
                    <a:pt x="4806" y="2354"/>
                  </a:lnTo>
                  <a:lnTo>
                    <a:pt x="4904" y="2248"/>
                  </a:lnTo>
                  <a:lnTo>
                    <a:pt x="4904" y="2044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115550" y="1176775"/>
              <a:ext cx="132825" cy="129625"/>
            </a:xfrm>
            <a:custGeom>
              <a:avLst/>
              <a:gdLst/>
              <a:ahLst/>
              <a:cxnLst/>
              <a:rect l="l" t="t" r="r" b="b"/>
              <a:pathLst>
                <a:path w="5313" h="5185" extrusionOk="0">
                  <a:moveTo>
                    <a:pt x="2629" y="0"/>
                  </a:moveTo>
                  <a:cubicBezTo>
                    <a:pt x="2157" y="0"/>
                    <a:pt x="1672" y="126"/>
                    <a:pt x="1226" y="387"/>
                  </a:cubicBezTo>
                  <a:cubicBezTo>
                    <a:pt x="1226" y="387"/>
                    <a:pt x="1120" y="387"/>
                    <a:pt x="1120" y="485"/>
                  </a:cubicBezTo>
                  <a:lnTo>
                    <a:pt x="1022" y="485"/>
                  </a:lnTo>
                  <a:lnTo>
                    <a:pt x="1022" y="591"/>
                  </a:lnTo>
                  <a:cubicBezTo>
                    <a:pt x="916" y="591"/>
                    <a:pt x="916" y="591"/>
                    <a:pt x="916" y="690"/>
                  </a:cubicBezTo>
                  <a:lnTo>
                    <a:pt x="817" y="690"/>
                  </a:lnTo>
                  <a:cubicBezTo>
                    <a:pt x="711" y="796"/>
                    <a:pt x="507" y="1000"/>
                    <a:pt x="409" y="1204"/>
                  </a:cubicBezTo>
                  <a:cubicBezTo>
                    <a:pt x="303" y="1303"/>
                    <a:pt x="303" y="1303"/>
                    <a:pt x="303" y="1409"/>
                  </a:cubicBezTo>
                  <a:lnTo>
                    <a:pt x="204" y="1507"/>
                  </a:lnTo>
                  <a:lnTo>
                    <a:pt x="204" y="1613"/>
                  </a:lnTo>
                  <a:lnTo>
                    <a:pt x="204" y="1711"/>
                  </a:lnTo>
                  <a:cubicBezTo>
                    <a:pt x="98" y="1711"/>
                    <a:pt x="98" y="1817"/>
                    <a:pt x="98" y="1916"/>
                  </a:cubicBezTo>
                  <a:cubicBezTo>
                    <a:pt x="98" y="2022"/>
                    <a:pt x="0" y="2022"/>
                    <a:pt x="0" y="2120"/>
                  </a:cubicBezTo>
                  <a:lnTo>
                    <a:pt x="0" y="2226"/>
                  </a:lnTo>
                  <a:lnTo>
                    <a:pt x="0" y="2324"/>
                  </a:lnTo>
                  <a:lnTo>
                    <a:pt x="0" y="2430"/>
                  </a:lnTo>
                  <a:lnTo>
                    <a:pt x="0" y="2635"/>
                  </a:lnTo>
                  <a:lnTo>
                    <a:pt x="0" y="2839"/>
                  </a:lnTo>
                  <a:lnTo>
                    <a:pt x="0" y="2937"/>
                  </a:lnTo>
                  <a:lnTo>
                    <a:pt x="0" y="3043"/>
                  </a:lnTo>
                  <a:lnTo>
                    <a:pt x="0" y="3142"/>
                  </a:lnTo>
                  <a:cubicBezTo>
                    <a:pt x="0" y="3248"/>
                    <a:pt x="98" y="3346"/>
                    <a:pt x="98" y="3346"/>
                  </a:cubicBezTo>
                  <a:cubicBezTo>
                    <a:pt x="98" y="3452"/>
                    <a:pt x="98" y="3550"/>
                    <a:pt x="204" y="3550"/>
                  </a:cubicBezTo>
                  <a:lnTo>
                    <a:pt x="204" y="3656"/>
                  </a:lnTo>
                  <a:cubicBezTo>
                    <a:pt x="204" y="3755"/>
                    <a:pt x="204" y="3755"/>
                    <a:pt x="303" y="3861"/>
                  </a:cubicBezTo>
                  <a:cubicBezTo>
                    <a:pt x="303" y="3959"/>
                    <a:pt x="409" y="4065"/>
                    <a:pt x="409" y="4065"/>
                  </a:cubicBezTo>
                  <a:cubicBezTo>
                    <a:pt x="711" y="4474"/>
                    <a:pt x="1022" y="4776"/>
                    <a:pt x="1430" y="4882"/>
                  </a:cubicBezTo>
                  <a:cubicBezTo>
                    <a:pt x="1430" y="4981"/>
                    <a:pt x="1529" y="4981"/>
                    <a:pt x="1635" y="4981"/>
                  </a:cubicBezTo>
                  <a:cubicBezTo>
                    <a:pt x="1733" y="5087"/>
                    <a:pt x="1733" y="5087"/>
                    <a:pt x="1839" y="5087"/>
                  </a:cubicBezTo>
                  <a:cubicBezTo>
                    <a:pt x="1937" y="5185"/>
                    <a:pt x="2043" y="5185"/>
                    <a:pt x="2142" y="5185"/>
                  </a:cubicBezTo>
                  <a:lnTo>
                    <a:pt x="2550" y="5185"/>
                  </a:lnTo>
                  <a:cubicBezTo>
                    <a:pt x="2959" y="5185"/>
                    <a:pt x="3368" y="5087"/>
                    <a:pt x="3776" y="4981"/>
                  </a:cubicBezTo>
                  <a:lnTo>
                    <a:pt x="3776" y="4882"/>
                  </a:ln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lnTo>
                    <a:pt x="4185" y="4678"/>
                  </a:lnTo>
                  <a:lnTo>
                    <a:pt x="4185" y="4572"/>
                  </a:lnTo>
                  <a:lnTo>
                    <a:pt x="4291" y="4572"/>
                  </a:lnTo>
                  <a:lnTo>
                    <a:pt x="4389" y="4474"/>
                  </a:lnTo>
                  <a:lnTo>
                    <a:pt x="4496" y="4368"/>
                  </a:lnTo>
                  <a:cubicBezTo>
                    <a:pt x="4496" y="4368"/>
                    <a:pt x="4594" y="4368"/>
                    <a:pt x="4594" y="4269"/>
                  </a:cubicBezTo>
                  <a:cubicBezTo>
                    <a:pt x="4700" y="4163"/>
                    <a:pt x="4700" y="4065"/>
                    <a:pt x="4798" y="4065"/>
                  </a:cubicBezTo>
                  <a:lnTo>
                    <a:pt x="4798" y="3959"/>
                  </a:lnTo>
                  <a:cubicBezTo>
                    <a:pt x="4798" y="3959"/>
                    <a:pt x="4798" y="3861"/>
                    <a:pt x="4904" y="3861"/>
                  </a:cubicBezTo>
                  <a:lnTo>
                    <a:pt x="4904" y="3755"/>
                  </a:lnTo>
                  <a:lnTo>
                    <a:pt x="5002" y="3656"/>
                  </a:lnTo>
                  <a:lnTo>
                    <a:pt x="5002" y="3550"/>
                  </a:lnTo>
                  <a:cubicBezTo>
                    <a:pt x="5313" y="2733"/>
                    <a:pt x="5207" y="1916"/>
                    <a:pt x="4700" y="1098"/>
                  </a:cubicBezTo>
                  <a:cubicBezTo>
                    <a:pt x="4242" y="385"/>
                    <a:pt x="3456" y="0"/>
                    <a:pt x="262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100225" y="1164025"/>
              <a:ext cx="148150" cy="130575"/>
            </a:xfrm>
            <a:custGeom>
              <a:avLst/>
              <a:gdLst/>
              <a:ahLst/>
              <a:cxnLst/>
              <a:rect l="l" t="t" r="r" b="b"/>
              <a:pathLst>
                <a:path w="5926" h="5223" extrusionOk="0">
                  <a:moveTo>
                    <a:pt x="3021" y="1"/>
                  </a:moveTo>
                  <a:cubicBezTo>
                    <a:pt x="1981" y="1"/>
                    <a:pt x="975" y="597"/>
                    <a:pt x="507" y="1608"/>
                  </a:cubicBezTo>
                  <a:cubicBezTo>
                    <a:pt x="0" y="2940"/>
                    <a:pt x="613" y="4469"/>
                    <a:pt x="1937" y="4984"/>
                  </a:cubicBezTo>
                  <a:cubicBezTo>
                    <a:pt x="2290" y="5146"/>
                    <a:pt x="2656" y="5222"/>
                    <a:pt x="3013" y="5222"/>
                  </a:cubicBezTo>
                  <a:cubicBezTo>
                    <a:pt x="4007" y="5222"/>
                    <a:pt x="4934" y="4631"/>
                    <a:pt x="5313" y="3652"/>
                  </a:cubicBezTo>
                  <a:cubicBezTo>
                    <a:pt x="5926" y="2327"/>
                    <a:pt x="5313" y="791"/>
                    <a:pt x="3981" y="178"/>
                  </a:cubicBezTo>
                  <a:cubicBezTo>
                    <a:pt x="3667" y="58"/>
                    <a:pt x="3342" y="1"/>
                    <a:pt x="3021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107775" y="1214425"/>
              <a:ext cx="132850" cy="80175"/>
            </a:xfrm>
            <a:custGeom>
              <a:avLst/>
              <a:gdLst/>
              <a:ahLst/>
              <a:cxnLst/>
              <a:rect l="l" t="t" r="r" b="b"/>
              <a:pathLst>
                <a:path w="5314" h="3207" extrusionOk="0">
                  <a:moveTo>
                    <a:pt x="5215" y="1"/>
                  </a:moveTo>
                  <a:cubicBezTo>
                    <a:pt x="5215" y="410"/>
                    <a:pt x="5109" y="720"/>
                    <a:pt x="5011" y="1023"/>
                  </a:cubicBezTo>
                  <a:cubicBezTo>
                    <a:pt x="4544" y="2037"/>
                    <a:pt x="3542" y="2634"/>
                    <a:pt x="2506" y="2634"/>
                  </a:cubicBezTo>
                  <a:cubicBezTo>
                    <a:pt x="2181" y="2634"/>
                    <a:pt x="1853" y="2576"/>
                    <a:pt x="1537" y="2453"/>
                  </a:cubicBezTo>
                  <a:cubicBezTo>
                    <a:pt x="720" y="2044"/>
                    <a:pt x="205" y="1431"/>
                    <a:pt x="1" y="614"/>
                  </a:cubicBezTo>
                  <a:lnTo>
                    <a:pt x="1" y="614"/>
                  </a:lnTo>
                  <a:cubicBezTo>
                    <a:pt x="1" y="1636"/>
                    <a:pt x="614" y="2559"/>
                    <a:pt x="1635" y="2968"/>
                  </a:cubicBezTo>
                  <a:cubicBezTo>
                    <a:pt x="1988" y="3130"/>
                    <a:pt x="2354" y="3206"/>
                    <a:pt x="2711" y="3206"/>
                  </a:cubicBezTo>
                  <a:cubicBezTo>
                    <a:pt x="3705" y="3206"/>
                    <a:pt x="4632" y="2615"/>
                    <a:pt x="5011" y="1636"/>
                  </a:cubicBezTo>
                  <a:cubicBezTo>
                    <a:pt x="5215" y="1129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110425" y="1204225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99" y="0"/>
                  </a:moveTo>
                  <a:lnTo>
                    <a:pt x="99" y="106"/>
                  </a:lnTo>
                  <a:cubicBezTo>
                    <a:pt x="99" y="205"/>
                    <a:pt x="1" y="205"/>
                    <a:pt x="1" y="311"/>
                  </a:cubicBezTo>
                  <a:lnTo>
                    <a:pt x="4799" y="2354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112875" y="1201775"/>
              <a:ext cx="122625" cy="56200"/>
            </a:xfrm>
            <a:custGeom>
              <a:avLst/>
              <a:gdLst/>
              <a:ahLst/>
              <a:cxnLst/>
              <a:rect l="l" t="t" r="r" b="b"/>
              <a:pathLst>
                <a:path w="4905" h="2248" extrusionOk="0">
                  <a:moveTo>
                    <a:pt x="107" y="0"/>
                  </a:moveTo>
                  <a:lnTo>
                    <a:pt x="1" y="98"/>
                  </a:lnTo>
                  <a:lnTo>
                    <a:pt x="1" y="303"/>
                  </a:lnTo>
                  <a:lnTo>
                    <a:pt x="4807" y="2248"/>
                  </a:lnTo>
                  <a:lnTo>
                    <a:pt x="4807" y="2142"/>
                  </a:lnTo>
                  <a:cubicBezTo>
                    <a:pt x="4807" y="2043"/>
                    <a:pt x="4905" y="2043"/>
                    <a:pt x="4905" y="193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2"/>
          <p:cNvGrpSpPr/>
          <p:nvPr/>
        </p:nvGrpSpPr>
        <p:grpSpPr>
          <a:xfrm>
            <a:off x="5039213" y="4229775"/>
            <a:ext cx="482850" cy="615300"/>
            <a:chOff x="6278450" y="5904625"/>
            <a:chExt cx="482850" cy="615300"/>
          </a:xfrm>
        </p:grpSpPr>
        <p:sp>
          <p:nvSpPr>
            <p:cNvPr id="65" name="Google Shape;65;p2"/>
            <p:cNvSpPr/>
            <p:nvPr/>
          </p:nvSpPr>
          <p:spPr>
            <a:xfrm>
              <a:off x="6278450" y="5986375"/>
              <a:ext cx="482850" cy="533550"/>
            </a:xfrm>
            <a:custGeom>
              <a:avLst/>
              <a:gdLst/>
              <a:ahLst/>
              <a:cxnLst/>
              <a:rect l="l" t="t" r="r" b="b"/>
              <a:pathLst>
                <a:path w="19314" h="21342" extrusionOk="0">
                  <a:moveTo>
                    <a:pt x="5926" y="0"/>
                  </a:moveTo>
                  <a:lnTo>
                    <a:pt x="5722" y="1022"/>
                  </a:lnTo>
                  <a:cubicBezTo>
                    <a:pt x="4291" y="1128"/>
                    <a:pt x="3065" y="1945"/>
                    <a:pt x="2763" y="3270"/>
                  </a:cubicBezTo>
                  <a:lnTo>
                    <a:pt x="311" y="15840"/>
                  </a:lnTo>
                  <a:cubicBezTo>
                    <a:pt x="0" y="17475"/>
                    <a:pt x="1332" y="19003"/>
                    <a:pt x="3172" y="19412"/>
                  </a:cubicBezTo>
                  <a:lnTo>
                    <a:pt x="12571" y="21251"/>
                  </a:lnTo>
                  <a:cubicBezTo>
                    <a:pt x="12860" y="21312"/>
                    <a:pt x="13145" y="21341"/>
                    <a:pt x="13421" y="21341"/>
                  </a:cubicBezTo>
                  <a:cubicBezTo>
                    <a:pt x="14996" y="21341"/>
                    <a:pt x="16294" y="20394"/>
                    <a:pt x="16551" y="19003"/>
                  </a:cubicBezTo>
                  <a:lnTo>
                    <a:pt x="19003" y="6539"/>
                  </a:lnTo>
                  <a:cubicBezTo>
                    <a:pt x="19314" y="5215"/>
                    <a:pt x="18497" y="3883"/>
                    <a:pt x="17164" y="3270"/>
                  </a:cubicBezTo>
                  <a:lnTo>
                    <a:pt x="17369" y="2248"/>
                  </a:lnTo>
                  <a:lnTo>
                    <a:pt x="59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424125" y="5986375"/>
              <a:ext cx="288550" cy="71525"/>
            </a:xfrm>
            <a:custGeom>
              <a:avLst/>
              <a:gdLst/>
              <a:ahLst/>
              <a:cxnLst/>
              <a:rect l="l" t="t" r="r" b="b"/>
              <a:pathLst>
                <a:path w="11542" h="2861" extrusionOk="0">
                  <a:moveTo>
                    <a:pt x="99" y="0"/>
                  </a:moveTo>
                  <a:lnTo>
                    <a:pt x="1" y="613"/>
                  </a:lnTo>
                  <a:lnTo>
                    <a:pt x="11444" y="2861"/>
                  </a:lnTo>
                  <a:lnTo>
                    <a:pt x="11542" y="224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06150" y="5904625"/>
              <a:ext cx="344950" cy="143075"/>
            </a:xfrm>
            <a:custGeom>
              <a:avLst/>
              <a:gdLst/>
              <a:ahLst/>
              <a:cxnLst/>
              <a:rect l="l" t="t" r="r" b="b"/>
              <a:pathLst>
                <a:path w="13798" h="5723" extrusionOk="0">
                  <a:moveTo>
                    <a:pt x="614" y="1"/>
                  </a:moveTo>
                  <a:lnTo>
                    <a:pt x="1" y="3066"/>
                  </a:lnTo>
                  <a:lnTo>
                    <a:pt x="13184" y="5722"/>
                  </a:lnTo>
                  <a:lnTo>
                    <a:pt x="13797" y="255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416375" y="5904625"/>
              <a:ext cx="30675" cy="81775"/>
            </a:xfrm>
            <a:custGeom>
              <a:avLst/>
              <a:gdLst/>
              <a:ahLst/>
              <a:cxnLst/>
              <a:rect l="l" t="t" r="r" b="b"/>
              <a:pathLst>
                <a:path w="1227" h="3271" extrusionOk="0">
                  <a:moveTo>
                    <a:pt x="613" y="1"/>
                  </a:moveTo>
                  <a:lnTo>
                    <a:pt x="0" y="3172"/>
                  </a:lnTo>
                  <a:lnTo>
                    <a:pt x="613" y="3270"/>
                  </a:lnTo>
                  <a:lnTo>
                    <a:pt x="1226" y="205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447025" y="5912400"/>
              <a:ext cx="28225" cy="79100"/>
            </a:xfrm>
            <a:custGeom>
              <a:avLst/>
              <a:gdLst/>
              <a:ahLst/>
              <a:cxnLst/>
              <a:rect l="l" t="t" r="r" b="b"/>
              <a:pathLst>
                <a:path w="1129" h="3164" extrusionOk="0">
                  <a:moveTo>
                    <a:pt x="613" y="0"/>
                  </a:moveTo>
                  <a:lnTo>
                    <a:pt x="0" y="3065"/>
                  </a:lnTo>
                  <a:lnTo>
                    <a:pt x="515" y="3164"/>
                  </a:lnTo>
                  <a:lnTo>
                    <a:pt x="1128" y="99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475225" y="5917500"/>
              <a:ext cx="30675" cy="81775"/>
            </a:xfrm>
            <a:custGeom>
              <a:avLst/>
              <a:gdLst/>
              <a:ahLst/>
              <a:cxnLst/>
              <a:rect l="l" t="t" r="r" b="b"/>
              <a:pathLst>
                <a:path w="1227" h="3271" extrusionOk="0">
                  <a:moveTo>
                    <a:pt x="613" y="1"/>
                  </a:moveTo>
                  <a:lnTo>
                    <a:pt x="0" y="3164"/>
                  </a:lnTo>
                  <a:lnTo>
                    <a:pt x="613" y="3270"/>
                  </a:lnTo>
                  <a:lnTo>
                    <a:pt x="1226" y="99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505875" y="5922625"/>
              <a:ext cx="28000" cy="81750"/>
            </a:xfrm>
            <a:custGeom>
              <a:avLst/>
              <a:gdLst/>
              <a:ahLst/>
              <a:cxnLst/>
              <a:rect l="l" t="t" r="r" b="b"/>
              <a:pathLst>
                <a:path w="1120" h="3270" extrusionOk="0">
                  <a:moveTo>
                    <a:pt x="613" y="0"/>
                  </a:moveTo>
                  <a:lnTo>
                    <a:pt x="0" y="3163"/>
                  </a:lnTo>
                  <a:lnTo>
                    <a:pt x="507" y="3269"/>
                  </a:lnTo>
                  <a:lnTo>
                    <a:pt x="1120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533850" y="5930175"/>
              <a:ext cx="30675" cy="79300"/>
            </a:xfrm>
            <a:custGeom>
              <a:avLst/>
              <a:gdLst/>
              <a:ahLst/>
              <a:cxnLst/>
              <a:rect l="l" t="t" r="r" b="b"/>
              <a:pathLst>
                <a:path w="1227" h="3172" extrusionOk="0">
                  <a:moveTo>
                    <a:pt x="614" y="1"/>
                  </a:moveTo>
                  <a:lnTo>
                    <a:pt x="1" y="3066"/>
                  </a:lnTo>
                  <a:lnTo>
                    <a:pt x="516" y="3172"/>
                  </a:lnTo>
                  <a:lnTo>
                    <a:pt x="1227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562050" y="5935275"/>
              <a:ext cx="30675" cy="81775"/>
            </a:xfrm>
            <a:custGeom>
              <a:avLst/>
              <a:gdLst/>
              <a:ahLst/>
              <a:cxnLst/>
              <a:rect l="l" t="t" r="r" b="b"/>
              <a:pathLst>
                <a:path w="1227" h="3271" extrusionOk="0">
                  <a:moveTo>
                    <a:pt x="712" y="1"/>
                  </a:moveTo>
                  <a:lnTo>
                    <a:pt x="1" y="3066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592700" y="5940400"/>
              <a:ext cx="28025" cy="81750"/>
            </a:xfrm>
            <a:custGeom>
              <a:avLst/>
              <a:gdLst/>
              <a:ahLst/>
              <a:cxnLst/>
              <a:rect l="l" t="t" r="r" b="b"/>
              <a:pathLst>
                <a:path w="1121" h="3270" extrusionOk="0">
                  <a:moveTo>
                    <a:pt x="614" y="0"/>
                  </a:moveTo>
                  <a:lnTo>
                    <a:pt x="1" y="3171"/>
                  </a:lnTo>
                  <a:lnTo>
                    <a:pt x="508" y="3270"/>
                  </a:lnTo>
                  <a:lnTo>
                    <a:pt x="1121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620700" y="59455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4" y="1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205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651350" y="5953275"/>
              <a:ext cx="28225" cy="79100"/>
            </a:xfrm>
            <a:custGeom>
              <a:avLst/>
              <a:gdLst/>
              <a:ahLst/>
              <a:cxnLst/>
              <a:rect l="l" t="t" r="r" b="b"/>
              <a:pathLst>
                <a:path w="1129" h="3164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129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679550" y="5958375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4" y="0"/>
                  </a:moveTo>
                  <a:lnTo>
                    <a:pt x="1" y="3164"/>
                  </a:lnTo>
                  <a:lnTo>
                    <a:pt x="614" y="3270"/>
                  </a:lnTo>
                  <a:lnTo>
                    <a:pt x="1227" y="99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710200" y="5963475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301525" y="6124300"/>
              <a:ext cx="441800" cy="260550"/>
            </a:xfrm>
            <a:custGeom>
              <a:avLst/>
              <a:gdLst/>
              <a:ahLst/>
              <a:cxnLst/>
              <a:rect l="l" t="t" r="r" b="b"/>
              <a:pathLst>
                <a:path w="17672" h="10422" extrusionOk="0">
                  <a:moveTo>
                    <a:pt x="1431" y="0"/>
                  </a:moveTo>
                  <a:lnTo>
                    <a:pt x="1" y="7152"/>
                  </a:lnTo>
                  <a:lnTo>
                    <a:pt x="16241" y="10421"/>
                  </a:lnTo>
                  <a:lnTo>
                    <a:pt x="17672" y="3172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332175" y="6124300"/>
              <a:ext cx="411150" cy="112400"/>
            </a:xfrm>
            <a:custGeom>
              <a:avLst/>
              <a:gdLst/>
              <a:ahLst/>
              <a:cxnLst/>
              <a:rect l="l" t="t" r="r" b="b"/>
              <a:pathLst>
                <a:path w="16446" h="4496" extrusionOk="0">
                  <a:moveTo>
                    <a:pt x="205" y="0"/>
                  </a:moveTo>
                  <a:lnTo>
                    <a:pt x="1" y="1333"/>
                  </a:lnTo>
                  <a:lnTo>
                    <a:pt x="16241" y="4496"/>
                  </a:lnTo>
                  <a:lnTo>
                    <a:pt x="16446" y="317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349950" y="6195800"/>
              <a:ext cx="97100" cy="94650"/>
            </a:xfrm>
            <a:custGeom>
              <a:avLst/>
              <a:gdLst/>
              <a:ahLst/>
              <a:cxnLst/>
              <a:rect l="l" t="t" r="r" b="b"/>
              <a:pathLst>
                <a:path w="3884" h="3786" extrusionOk="0">
                  <a:moveTo>
                    <a:pt x="1538" y="1"/>
                  </a:moveTo>
                  <a:lnTo>
                    <a:pt x="1333" y="1023"/>
                  </a:lnTo>
                  <a:lnTo>
                    <a:pt x="312" y="818"/>
                  </a:lnTo>
                  <a:lnTo>
                    <a:pt x="1" y="2249"/>
                  </a:lnTo>
                  <a:lnTo>
                    <a:pt x="1129" y="2453"/>
                  </a:lnTo>
                  <a:lnTo>
                    <a:pt x="925" y="3475"/>
                  </a:lnTo>
                  <a:lnTo>
                    <a:pt x="2355" y="3785"/>
                  </a:lnTo>
                  <a:lnTo>
                    <a:pt x="2559" y="2764"/>
                  </a:lnTo>
                  <a:lnTo>
                    <a:pt x="3581" y="2968"/>
                  </a:lnTo>
                  <a:lnTo>
                    <a:pt x="3883" y="1538"/>
                  </a:lnTo>
                  <a:lnTo>
                    <a:pt x="2862" y="1333"/>
                  </a:lnTo>
                  <a:lnTo>
                    <a:pt x="3066" y="205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546725" y="6236675"/>
              <a:ext cx="145525" cy="43550"/>
            </a:xfrm>
            <a:custGeom>
              <a:avLst/>
              <a:gdLst/>
              <a:ahLst/>
              <a:cxnLst/>
              <a:rect l="l" t="t" r="r" b="b"/>
              <a:pathLst>
                <a:path w="5821" h="1742" extrusionOk="0">
                  <a:moveTo>
                    <a:pt x="99" y="1"/>
                  </a:moveTo>
                  <a:lnTo>
                    <a:pt x="1" y="614"/>
                  </a:lnTo>
                  <a:lnTo>
                    <a:pt x="5722" y="1742"/>
                  </a:lnTo>
                  <a:lnTo>
                    <a:pt x="5820" y="1129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538975" y="6275100"/>
              <a:ext cx="145700" cy="43325"/>
            </a:xfrm>
            <a:custGeom>
              <a:avLst/>
              <a:gdLst/>
              <a:ahLst/>
              <a:cxnLst/>
              <a:rect l="l" t="t" r="r" b="b"/>
              <a:pathLst>
                <a:path w="5828" h="1733" extrusionOk="0">
                  <a:moveTo>
                    <a:pt x="107" y="0"/>
                  </a:moveTo>
                  <a:lnTo>
                    <a:pt x="0" y="613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2"/>
          <p:cNvGrpSpPr/>
          <p:nvPr/>
        </p:nvGrpSpPr>
        <p:grpSpPr>
          <a:xfrm>
            <a:off x="8430775" y="3865875"/>
            <a:ext cx="597725" cy="702975"/>
            <a:chOff x="5070725" y="5750900"/>
            <a:chExt cx="597725" cy="702975"/>
          </a:xfrm>
        </p:grpSpPr>
        <p:sp>
          <p:nvSpPr>
            <p:cNvPr id="85" name="Google Shape;85;p2"/>
            <p:cNvSpPr/>
            <p:nvPr/>
          </p:nvSpPr>
          <p:spPr>
            <a:xfrm>
              <a:off x="5469200" y="5750900"/>
              <a:ext cx="199250" cy="176175"/>
            </a:xfrm>
            <a:custGeom>
              <a:avLst/>
              <a:gdLst/>
              <a:ahLst/>
              <a:cxnLst/>
              <a:rect l="l" t="t" r="r" b="b"/>
              <a:pathLst>
                <a:path w="7970" h="7047" extrusionOk="0">
                  <a:moveTo>
                    <a:pt x="1741" y="1"/>
                  </a:moveTo>
                  <a:lnTo>
                    <a:pt x="0" y="2248"/>
                  </a:lnTo>
                  <a:lnTo>
                    <a:pt x="6334" y="7046"/>
                  </a:lnTo>
                  <a:lnTo>
                    <a:pt x="7969" y="4798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476950" y="5756000"/>
              <a:ext cx="48450" cy="61325"/>
            </a:xfrm>
            <a:custGeom>
              <a:avLst/>
              <a:gdLst/>
              <a:ahLst/>
              <a:cxnLst/>
              <a:rect l="l" t="t" r="r" b="b"/>
              <a:pathLst>
                <a:path w="1938" h="2453" extrusionOk="0">
                  <a:moveTo>
                    <a:pt x="1635" y="1"/>
                  </a:moveTo>
                  <a:lnTo>
                    <a:pt x="1" y="2249"/>
                  </a:lnTo>
                  <a:lnTo>
                    <a:pt x="205" y="2453"/>
                  </a:lnTo>
                  <a:lnTo>
                    <a:pt x="1938" y="205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492275" y="5768675"/>
              <a:ext cx="48450" cy="61325"/>
            </a:xfrm>
            <a:custGeom>
              <a:avLst/>
              <a:gdLst/>
              <a:ahLst/>
              <a:cxnLst/>
              <a:rect l="l" t="t" r="r" b="b"/>
              <a:pathLst>
                <a:path w="1938" h="2453" extrusionOk="0">
                  <a:moveTo>
                    <a:pt x="1635" y="1"/>
                  </a:moveTo>
                  <a:lnTo>
                    <a:pt x="1" y="2150"/>
                  </a:lnTo>
                  <a:lnTo>
                    <a:pt x="303" y="2453"/>
                  </a:lnTo>
                  <a:lnTo>
                    <a:pt x="1938" y="205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07600" y="5778900"/>
              <a:ext cx="48450" cy="61325"/>
            </a:xfrm>
            <a:custGeom>
              <a:avLst/>
              <a:gdLst/>
              <a:ahLst/>
              <a:cxnLst/>
              <a:rect l="l" t="t" r="r" b="b"/>
              <a:pathLst>
                <a:path w="1938" h="2453" extrusionOk="0">
                  <a:moveTo>
                    <a:pt x="1635" y="0"/>
                  </a:moveTo>
                  <a:lnTo>
                    <a:pt x="1" y="2248"/>
                  </a:lnTo>
                  <a:lnTo>
                    <a:pt x="303" y="2452"/>
                  </a:lnTo>
                  <a:lnTo>
                    <a:pt x="1938" y="311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522925" y="5791775"/>
              <a:ext cx="48450" cy="61325"/>
            </a:xfrm>
            <a:custGeom>
              <a:avLst/>
              <a:gdLst/>
              <a:ahLst/>
              <a:cxnLst/>
              <a:rect l="l" t="t" r="r" b="b"/>
              <a:pathLst>
                <a:path w="1938" h="2453" extrusionOk="0">
                  <a:moveTo>
                    <a:pt x="1635" y="0"/>
                  </a:moveTo>
                  <a:lnTo>
                    <a:pt x="1" y="2248"/>
                  </a:lnTo>
                  <a:lnTo>
                    <a:pt x="303" y="2452"/>
                  </a:lnTo>
                  <a:lnTo>
                    <a:pt x="1938" y="205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538250" y="5804450"/>
              <a:ext cx="48450" cy="61325"/>
            </a:xfrm>
            <a:custGeom>
              <a:avLst/>
              <a:gdLst/>
              <a:ahLst/>
              <a:cxnLst/>
              <a:rect l="l" t="t" r="r" b="b"/>
              <a:pathLst>
                <a:path w="1938" h="2453" extrusionOk="0">
                  <a:moveTo>
                    <a:pt x="1635" y="0"/>
                  </a:moveTo>
                  <a:lnTo>
                    <a:pt x="1" y="2150"/>
                  </a:lnTo>
                  <a:lnTo>
                    <a:pt x="303" y="2452"/>
                  </a:lnTo>
                  <a:lnTo>
                    <a:pt x="1938" y="20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553575" y="5814650"/>
              <a:ext cx="48450" cy="61325"/>
            </a:xfrm>
            <a:custGeom>
              <a:avLst/>
              <a:gdLst/>
              <a:ahLst/>
              <a:cxnLst/>
              <a:rect l="l" t="t" r="r" b="b"/>
              <a:pathLst>
                <a:path w="1938" h="2453" extrusionOk="0">
                  <a:moveTo>
                    <a:pt x="1733" y="1"/>
                  </a:moveTo>
                  <a:lnTo>
                    <a:pt x="1" y="2248"/>
                  </a:lnTo>
                  <a:lnTo>
                    <a:pt x="303" y="2453"/>
                  </a:lnTo>
                  <a:lnTo>
                    <a:pt x="1938" y="311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568900" y="5827525"/>
              <a:ext cx="51125" cy="61325"/>
            </a:xfrm>
            <a:custGeom>
              <a:avLst/>
              <a:gdLst/>
              <a:ahLst/>
              <a:cxnLst/>
              <a:rect l="l" t="t" r="r" b="b"/>
              <a:pathLst>
                <a:path w="2045" h="2453" extrusionOk="0">
                  <a:moveTo>
                    <a:pt x="1733" y="1"/>
                  </a:moveTo>
                  <a:lnTo>
                    <a:pt x="1" y="2248"/>
                  </a:lnTo>
                  <a:lnTo>
                    <a:pt x="303" y="2453"/>
                  </a:lnTo>
                  <a:lnTo>
                    <a:pt x="2044" y="205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584225" y="5840200"/>
              <a:ext cx="51125" cy="61325"/>
            </a:xfrm>
            <a:custGeom>
              <a:avLst/>
              <a:gdLst/>
              <a:ahLst/>
              <a:cxnLst/>
              <a:rect l="l" t="t" r="r" b="b"/>
              <a:pathLst>
                <a:path w="2045" h="2453" extrusionOk="0">
                  <a:moveTo>
                    <a:pt x="1733" y="0"/>
                  </a:moveTo>
                  <a:lnTo>
                    <a:pt x="1" y="2150"/>
                  </a:lnTo>
                  <a:lnTo>
                    <a:pt x="303" y="2452"/>
                  </a:lnTo>
                  <a:lnTo>
                    <a:pt x="2044" y="205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5599550" y="5850425"/>
              <a:ext cx="51125" cy="61325"/>
            </a:xfrm>
            <a:custGeom>
              <a:avLst/>
              <a:gdLst/>
              <a:ahLst/>
              <a:cxnLst/>
              <a:rect l="l" t="t" r="r" b="b"/>
              <a:pathLst>
                <a:path w="2045" h="2453" extrusionOk="0">
                  <a:moveTo>
                    <a:pt x="1733" y="0"/>
                  </a:moveTo>
                  <a:lnTo>
                    <a:pt x="1" y="2248"/>
                  </a:lnTo>
                  <a:lnTo>
                    <a:pt x="303" y="2452"/>
                  </a:lnTo>
                  <a:lnTo>
                    <a:pt x="2044" y="204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614875" y="5863275"/>
              <a:ext cx="51125" cy="61325"/>
            </a:xfrm>
            <a:custGeom>
              <a:avLst/>
              <a:gdLst/>
              <a:ahLst/>
              <a:cxnLst/>
              <a:rect l="l" t="t" r="r" b="b"/>
              <a:pathLst>
                <a:path w="2045" h="2453" extrusionOk="0">
                  <a:moveTo>
                    <a:pt x="1733" y="1"/>
                  </a:moveTo>
                  <a:lnTo>
                    <a:pt x="1" y="2249"/>
                  </a:lnTo>
                  <a:lnTo>
                    <a:pt x="303" y="2453"/>
                  </a:lnTo>
                  <a:lnTo>
                    <a:pt x="2044" y="205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070725" y="5832625"/>
              <a:ext cx="531300" cy="621250"/>
            </a:xfrm>
            <a:custGeom>
              <a:avLst/>
              <a:gdLst/>
              <a:ahLst/>
              <a:cxnLst/>
              <a:rect l="l" t="t" r="r" b="b"/>
              <a:pathLst>
                <a:path w="21252" h="24850" extrusionOk="0">
                  <a:moveTo>
                    <a:pt x="16143" y="1"/>
                  </a:moveTo>
                  <a:lnTo>
                    <a:pt x="1023" y="19715"/>
                  </a:lnTo>
                  <a:cubicBezTo>
                    <a:pt x="1" y="21047"/>
                    <a:pt x="205" y="23091"/>
                    <a:pt x="1636" y="24211"/>
                  </a:cubicBezTo>
                  <a:cubicBezTo>
                    <a:pt x="2232" y="24636"/>
                    <a:pt x="2917" y="24849"/>
                    <a:pt x="3595" y="24849"/>
                  </a:cubicBezTo>
                  <a:cubicBezTo>
                    <a:pt x="4544" y="24849"/>
                    <a:pt x="5478" y="24432"/>
                    <a:pt x="6131" y="23598"/>
                  </a:cubicBezTo>
                  <a:lnTo>
                    <a:pt x="21252" y="3883"/>
                  </a:lnTo>
                  <a:lnTo>
                    <a:pt x="161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096275" y="5980775"/>
              <a:ext cx="383150" cy="446850"/>
            </a:xfrm>
            <a:custGeom>
              <a:avLst/>
              <a:gdLst/>
              <a:ahLst/>
              <a:cxnLst/>
              <a:rect l="l" t="t" r="r" b="b"/>
              <a:pathLst>
                <a:path w="15326" h="17874" extrusionOk="0">
                  <a:moveTo>
                    <a:pt x="11648" y="1"/>
                  </a:moveTo>
                  <a:lnTo>
                    <a:pt x="818" y="14100"/>
                  </a:lnTo>
                  <a:cubicBezTo>
                    <a:pt x="1" y="15121"/>
                    <a:pt x="205" y="16650"/>
                    <a:pt x="1227" y="17369"/>
                  </a:cubicBezTo>
                  <a:cubicBezTo>
                    <a:pt x="1653" y="17710"/>
                    <a:pt x="2169" y="17873"/>
                    <a:pt x="2678" y="17873"/>
                  </a:cubicBezTo>
                  <a:cubicBezTo>
                    <a:pt x="3387" y="17873"/>
                    <a:pt x="4082" y="17556"/>
                    <a:pt x="4496" y="16960"/>
                  </a:cubicBezTo>
                  <a:lnTo>
                    <a:pt x="15326" y="2861"/>
                  </a:lnTo>
                  <a:lnTo>
                    <a:pt x="116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453875" y="5804450"/>
              <a:ext cx="173700" cy="143050"/>
            </a:xfrm>
            <a:custGeom>
              <a:avLst/>
              <a:gdLst/>
              <a:ahLst/>
              <a:cxnLst/>
              <a:rect l="l" t="t" r="r" b="b"/>
              <a:pathLst>
                <a:path w="6948" h="5722" extrusionOk="0">
                  <a:moveTo>
                    <a:pt x="719" y="0"/>
                  </a:moveTo>
                  <a:lnTo>
                    <a:pt x="0" y="924"/>
                  </a:lnTo>
                  <a:lnTo>
                    <a:pt x="6236" y="5721"/>
                  </a:lnTo>
                  <a:lnTo>
                    <a:pt x="6947" y="4806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096275" y="6289725"/>
              <a:ext cx="145725" cy="137900"/>
            </a:xfrm>
            <a:custGeom>
              <a:avLst/>
              <a:gdLst/>
              <a:ahLst/>
              <a:cxnLst/>
              <a:rect l="l" t="t" r="r" b="b"/>
              <a:pathLst>
                <a:path w="5829" h="5516" extrusionOk="0">
                  <a:moveTo>
                    <a:pt x="2150" y="1"/>
                  </a:moveTo>
                  <a:lnTo>
                    <a:pt x="2150" y="1"/>
                  </a:lnTo>
                  <a:cubicBezTo>
                    <a:pt x="2130" y="27"/>
                    <a:pt x="2110" y="53"/>
                    <a:pt x="2090" y="79"/>
                  </a:cubicBezTo>
                  <a:lnTo>
                    <a:pt x="2090" y="79"/>
                  </a:lnTo>
                  <a:lnTo>
                    <a:pt x="2150" y="1"/>
                  </a:lnTo>
                  <a:close/>
                  <a:moveTo>
                    <a:pt x="5828" y="2861"/>
                  </a:moveTo>
                  <a:lnTo>
                    <a:pt x="5728" y="2992"/>
                  </a:lnTo>
                  <a:lnTo>
                    <a:pt x="5728" y="2992"/>
                  </a:lnTo>
                  <a:cubicBezTo>
                    <a:pt x="5763" y="2950"/>
                    <a:pt x="5797" y="2907"/>
                    <a:pt x="5828" y="2861"/>
                  </a:cubicBezTo>
                  <a:close/>
                  <a:moveTo>
                    <a:pt x="2090" y="79"/>
                  </a:moveTo>
                  <a:lnTo>
                    <a:pt x="818" y="1742"/>
                  </a:lnTo>
                  <a:cubicBezTo>
                    <a:pt x="1" y="2763"/>
                    <a:pt x="205" y="4292"/>
                    <a:pt x="1227" y="5011"/>
                  </a:cubicBezTo>
                  <a:cubicBezTo>
                    <a:pt x="1653" y="5352"/>
                    <a:pt x="2169" y="5515"/>
                    <a:pt x="2678" y="5515"/>
                  </a:cubicBezTo>
                  <a:cubicBezTo>
                    <a:pt x="3387" y="5515"/>
                    <a:pt x="4082" y="5198"/>
                    <a:pt x="4496" y="4602"/>
                  </a:cubicBezTo>
                  <a:lnTo>
                    <a:pt x="5728" y="2992"/>
                  </a:lnTo>
                  <a:lnTo>
                    <a:pt x="5728" y="2992"/>
                  </a:lnTo>
                  <a:cubicBezTo>
                    <a:pt x="5304" y="3503"/>
                    <a:pt x="4662" y="3774"/>
                    <a:pt x="4008" y="3774"/>
                  </a:cubicBezTo>
                  <a:cubicBezTo>
                    <a:pt x="3500" y="3774"/>
                    <a:pt x="2985" y="3611"/>
                    <a:pt x="2559" y="3270"/>
                  </a:cubicBezTo>
                  <a:cubicBezTo>
                    <a:pt x="1563" y="2577"/>
                    <a:pt x="1344" y="1100"/>
                    <a:pt x="2090" y="79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2"/>
          <p:cNvGrpSpPr/>
          <p:nvPr/>
        </p:nvGrpSpPr>
        <p:grpSpPr>
          <a:xfrm>
            <a:off x="1442650" y="4290013"/>
            <a:ext cx="840250" cy="618825"/>
            <a:chOff x="1584275" y="3431500"/>
            <a:chExt cx="840250" cy="618825"/>
          </a:xfrm>
        </p:grpSpPr>
        <p:sp>
          <p:nvSpPr>
            <p:cNvPr id="101" name="Google Shape;101;p2"/>
            <p:cNvSpPr/>
            <p:nvPr/>
          </p:nvSpPr>
          <p:spPr>
            <a:xfrm>
              <a:off x="1849900" y="3431500"/>
              <a:ext cx="158400" cy="143000"/>
            </a:xfrm>
            <a:custGeom>
              <a:avLst/>
              <a:gdLst/>
              <a:ahLst/>
              <a:cxnLst/>
              <a:rect l="l" t="t" r="r" b="b"/>
              <a:pathLst>
                <a:path w="6336" h="5720" extrusionOk="0">
                  <a:moveTo>
                    <a:pt x="3146" y="1"/>
                  </a:moveTo>
                  <a:cubicBezTo>
                    <a:pt x="2881" y="1"/>
                    <a:pt x="2612" y="35"/>
                    <a:pt x="2346" y="105"/>
                  </a:cubicBezTo>
                  <a:cubicBezTo>
                    <a:pt x="818" y="514"/>
                    <a:pt x="1" y="2149"/>
                    <a:pt x="409" y="3579"/>
                  </a:cubicBezTo>
                  <a:cubicBezTo>
                    <a:pt x="753" y="4862"/>
                    <a:pt x="1960" y="5719"/>
                    <a:pt x="3185" y="5719"/>
                  </a:cubicBezTo>
                  <a:cubicBezTo>
                    <a:pt x="3419" y="5719"/>
                    <a:pt x="3654" y="5688"/>
                    <a:pt x="3883" y="5622"/>
                  </a:cubicBezTo>
                  <a:cubicBezTo>
                    <a:pt x="5412" y="5214"/>
                    <a:pt x="6335" y="3579"/>
                    <a:pt x="5926" y="2042"/>
                  </a:cubicBezTo>
                  <a:cubicBezTo>
                    <a:pt x="5588" y="778"/>
                    <a:pt x="4412" y="1"/>
                    <a:pt x="3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872800" y="3446800"/>
              <a:ext cx="135500" cy="127725"/>
            </a:xfrm>
            <a:custGeom>
              <a:avLst/>
              <a:gdLst/>
              <a:ahLst/>
              <a:cxnLst/>
              <a:rect l="l" t="t" r="r" b="b"/>
              <a:pathLst>
                <a:path w="5420" h="5109" extrusionOk="0">
                  <a:moveTo>
                    <a:pt x="3989" y="0"/>
                  </a:moveTo>
                  <a:lnTo>
                    <a:pt x="3989" y="0"/>
                  </a:lnTo>
                  <a:cubicBezTo>
                    <a:pt x="4291" y="311"/>
                    <a:pt x="4397" y="613"/>
                    <a:pt x="4496" y="1022"/>
                  </a:cubicBezTo>
                  <a:cubicBezTo>
                    <a:pt x="5010" y="2558"/>
                    <a:pt x="4087" y="4087"/>
                    <a:pt x="2558" y="4495"/>
                  </a:cubicBezTo>
                  <a:cubicBezTo>
                    <a:pt x="2271" y="4592"/>
                    <a:pt x="1984" y="4639"/>
                    <a:pt x="1703" y="4639"/>
                  </a:cubicBezTo>
                  <a:cubicBezTo>
                    <a:pt x="1083" y="4639"/>
                    <a:pt x="495" y="4411"/>
                    <a:pt x="0" y="3989"/>
                  </a:cubicBezTo>
                  <a:lnTo>
                    <a:pt x="0" y="3989"/>
                  </a:lnTo>
                  <a:cubicBezTo>
                    <a:pt x="561" y="4703"/>
                    <a:pt x="1367" y="5109"/>
                    <a:pt x="2229" y="5109"/>
                  </a:cubicBezTo>
                  <a:cubicBezTo>
                    <a:pt x="2472" y="5109"/>
                    <a:pt x="2719" y="5077"/>
                    <a:pt x="2967" y="5010"/>
                  </a:cubicBezTo>
                  <a:cubicBezTo>
                    <a:pt x="4496" y="4602"/>
                    <a:pt x="5419" y="2967"/>
                    <a:pt x="5010" y="1430"/>
                  </a:cubicBezTo>
                  <a:cubicBezTo>
                    <a:pt x="4806" y="817"/>
                    <a:pt x="4496" y="409"/>
                    <a:pt x="3989" y="0"/>
                  </a:cubicBezTo>
                  <a:close/>
                </a:path>
              </a:pathLst>
            </a:custGeom>
            <a:solidFill>
              <a:srgbClr val="F0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860125" y="3482550"/>
              <a:ext cx="137950" cy="48650"/>
            </a:xfrm>
            <a:custGeom>
              <a:avLst/>
              <a:gdLst/>
              <a:ahLst/>
              <a:cxnLst/>
              <a:rect l="l" t="t" r="r" b="b"/>
              <a:pathLst>
                <a:path w="5518" h="1946" extrusionOk="0">
                  <a:moveTo>
                    <a:pt x="5517" y="0"/>
                  </a:moveTo>
                  <a:lnTo>
                    <a:pt x="0" y="1537"/>
                  </a:lnTo>
                  <a:lnTo>
                    <a:pt x="0" y="1635"/>
                  </a:lnTo>
                  <a:cubicBezTo>
                    <a:pt x="0" y="1741"/>
                    <a:pt x="98" y="1839"/>
                    <a:pt x="98" y="1946"/>
                  </a:cubicBezTo>
                  <a:lnTo>
                    <a:pt x="5517" y="409"/>
                  </a:lnTo>
                  <a:lnTo>
                    <a:pt x="5517" y="107"/>
                  </a:lnTo>
                  <a:lnTo>
                    <a:pt x="5517" y="0"/>
                  </a:lnTo>
                  <a:close/>
                </a:path>
              </a:pathLst>
            </a:custGeom>
            <a:solidFill>
              <a:srgbClr val="F0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857475" y="3477450"/>
              <a:ext cx="140600" cy="48650"/>
            </a:xfrm>
            <a:custGeom>
              <a:avLst/>
              <a:gdLst/>
              <a:ahLst/>
              <a:cxnLst/>
              <a:rect l="l" t="t" r="r" b="b"/>
              <a:pathLst>
                <a:path w="5624" h="1946" extrusionOk="0">
                  <a:moveTo>
                    <a:pt x="5517" y="0"/>
                  </a:moveTo>
                  <a:lnTo>
                    <a:pt x="0" y="1635"/>
                  </a:lnTo>
                  <a:cubicBezTo>
                    <a:pt x="106" y="1635"/>
                    <a:pt x="106" y="1741"/>
                    <a:pt x="106" y="1741"/>
                  </a:cubicBezTo>
                  <a:lnTo>
                    <a:pt x="106" y="1945"/>
                  </a:lnTo>
                  <a:lnTo>
                    <a:pt x="5623" y="409"/>
                  </a:lnTo>
                  <a:lnTo>
                    <a:pt x="5623" y="204"/>
                  </a:lnTo>
                  <a:cubicBezTo>
                    <a:pt x="5623" y="204"/>
                    <a:pt x="5517" y="106"/>
                    <a:pt x="5517" y="0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" name="Google Shape;105;p2"/>
            <p:cNvGrpSpPr/>
            <p:nvPr/>
          </p:nvGrpSpPr>
          <p:grpSpPr>
            <a:xfrm>
              <a:off x="2268800" y="3907175"/>
              <a:ext cx="155725" cy="143150"/>
              <a:chOff x="2268800" y="3907175"/>
              <a:chExt cx="155725" cy="143150"/>
            </a:xfrm>
          </p:grpSpPr>
          <p:sp>
            <p:nvSpPr>
              <p:cNvPr id="106" name="Google Shape;106;p2"/>
              <p:cNvSpPr/>
              <p:nvPr/>
            </p:nvSpPr>
            <p:spPr>
              <a:xfrm>
                <a:off x="2268800" y="3907175"/>
                <a:ext cx="155725" cy="143150"/>
              </a:xfrm>
              <a:custGeom>
                <a:avLst/>
                <a:gdLst/>
                <a:ahLst/>
                <a:cxnLst/>
                <a:rect l="l" t="t" r="r" b="b"/>
                <a:pathLst>
                  <a:path w="6229" h="5726" extrusionOk="0">
                    <a:moveTo>
                      <a:pt x="3066" y="1"/>
                    </a:moveTo>
                    <a:cubicBezTo>
                      <a:pt x="2359" y="1"/>
                      <a:pt x="1658" y="258"/>
                      <a:pt x="1120" y="792"/>
                    </a:cubicBezTo>
                    <a:cubicBezTo>
                      <a:pt x="0" y="1920"/>
                      <a:pt x="0" y="3759"/>
                      <a:pt x="1022" y="4879"/>
                    </a:cubicBezTo>
                    <a:cubicBezTo>
                      <a:pt x="1582" y="5443"/>
                      <a:pt x="2321" y="5725"/>
                      <a:pt x="3062" y="5725"/>
                    </a:cubicBezTo>
                    <a:cubicBezTo>
                      <a:pt x="3803" y="5725"/>
                      <a:pt x="4545" y="5443"/>
                      <a:pt x="5109" y="4879"/>
                    </a:cubicBezTo>
                    <a:cubicBezTo>
                      <a:pt x="6228" y="3857"/>
                      <a:pt x="6228" y="2018"/>
                      <a:pt x="5207" y="899"/>
                    </a:cubicBezTo>
                    <a:cubicBezTo>
                      <a:pt x="4621" y="309"/>
                      <a:pt x="3840" y="1"/>
                      <a:pt x="30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317225" y="3909200"/>
                <a:ext cx="107300" cy="140400"/>
              </a:xfrm>
              <a:custGeom>
                <a:avLst/>
                <a:gdLst/>
                <a:ahLst/>
                <a:cxnLst/>
                <a:rect l="l" t="t" r="r" b="b"/>
                <a:pathLst>
                  <a:path w="4292" h="5616" extrusionOk="0">
                    <a:moveTo>
                      <a:pt x="1741" y="0"/>
                    </a:moveTo>
                    <a:cubicBezTo>
                      <a:pt x="2044" y="98"/>
                      <a:pt x="2354" y="303"/>
                      <a:pt x="2657" y="613"/>
                    </a:cubicBezTo>
                    <a:cubicBezTo>
                      <a:pt x="3678" y="1733"/>
                      <a:pt x="3678" y="3572"/>
                      <a:pt x="2559" y="4700"/>
                    </a:cubicBezTo>
                    <a:cubicBezTo>
                      <a:pt x="1990" y="5184"/>
                      <a:pt x="1300" y="5475"/>
                      <a:pt x="580" y="5475"/>
                    </a:cubicBezTo>
                    <a:cubicBezTo>
                      <a:pt x="388" y="5475"/>
                      <a:pt x="194" y="5454"/>
                      <a:pt x="0" y="5411"/>
                    </a:cubicBezTo>
                    <a:lnTo>
                      <a:pt x="0" y="5411"/>
                    </a:lnTo>
                    <a:cubicBezTo>
                      <a:pt x="341" y="5547"/>
                      <a:pt x="704" y="5616"/>
                      <a:pt x="1071" y="5616"/>
                    </a:cubicBezTo>
                    <a:cubicBezTo>
                      <a:pt x="1806" y="5616"/>
                      <a:pt x="2556" y="5343"/>
                      <a:pt x="3172" y="4798"/>
                    </a:cubicBezTo>
                    <a:cubicBezTo>
                      <a:pt x="4291" y="3776"/>
                      <a:pt x="4291" y="1937"/>
                      <a:pt x="3270" y="818"/>
                    </a:cubicBezTo>
                    <a:cubicBezTo>
                      <a:pt x="2763" y="303"/>
                      <a:pt x="2248" y="98"/>
                      <a:pt x="1741" y="0"/>
                    </a:cubicBezTo>
                    <a:close/>
                  </a:path>
                </a:pathLst>
              </a:custGeom>
              <a:solidFill>
                <a:srgbClr val="F0F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294325" y="3929625"/>
                <a:ext cx="109750" cy="104650"/>
              </a:xfrm>
              <a:custGeom>
                <a:avLst/>
                <a:gdLst/>
                <a:ahLst/>
                <a:cxnLst/>
                <a:rect l="l" t="t" r="r" b="b"/>
                <a:pathLst>
                  <a:path w="4390" h="4186" extrusionOk="0">
                    <a:moveTo>
                      <a:pt x="4186" y="1"/>
                    </a:moveTo>
                    <a:lnTo>
                      <a:pt x="1" y="3981"/>
                    </a:lnTo>
                    <a:lnTo>
                      <a:pt x="99" y="3981"/>
                    </a:lnTo>
                    <a:cubicBezTo>
                      <a:pt x="205" y="4087"/>
                      <a:pt x="205" y="4186"/>
                      <a:pt x="303" y="4186"/>
                    </a:cubicBezTo>
                    <a:lnTo>
                      <a:pt x="4390" y="303"/>
                    </a:lnTo>
                    <a:cubicBezTo>
                      <a:pt x="4292" y="205"/>
                      <a:pt x="4292" y="99"/>
                      <a:pt x="4186" y="99"/>
                    </a:cubicBezTo>
                    <a:lnTo>
                      <a:pt x="4186" y="1"/>
                    </a:lnTo>
                    <a:close/>
                  </a:path>
                </a:pathLst>
              </a:custGeom>
              <a:solidFill>
                <a:srgbClr val="F0F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2291675" y="3926975"/>
                <a:ext cx="109950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4398" h="4194" extrusionOk="0">
                    <a:moveTo>
                      <a:pt x="4087" y="0"/>
                    </a:moveTo>
                    <a:lnTo>
                      <a:pt x="1" y="3883"/>
                    </a:lnTo>
                    <a:cubicBezTo>
                      <a:pt x="1" y="3989"/>
                      <a:pt x="107" y="3989"/>
                      <a:pt x="107" y="4087"/>
                    </a:cubicBezTo>
                    <a:cubicBezTo>
                      <a:pt x="205" y="4087"/>
                      <a:pt x="205" y="4193"/>
                      <a:pt x="311" y="4193"/>
                    </a:cubicBezTo>
                    <a:lnTo>
                      <a:pt x="4398" y="205"/>
                    </a:lnTo>
                    <a:cubicBezTo>
                      <a:pt x="4292" y="205"/>
                      <a:pt x="4292" y="107"/>
                      <a:pt x="4292" y="107"/>
                    </a:cubicBezTo>
                    <a:cubicBezTo>
                      <a:pt x="4194" y="0"/>
                      <a:pt x="4194" y="0"/>
                      <a:pt x="4087" y="0"/>
                    </a:cubicBezTo>
                    <a:close/>
                  </a:path>
                </a:pathLst>
              </a:custGeom>
              <a:solidFill>
                <a:srgbClr val="D2D3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" name="Google Shape;110;p2"/>
            <p:cNvSpPr/>
            <p:nvPr/>
          </p:nvSpPr>
          <p:spPr>
            <a:xfrm>
              <a:off x="1584275" y="3575875"/>
              <a:ext cx="163500" cy="142975"/>
            </a:xfrm>
            <a:custGeom>
              <a:avLst/>
              <a:gdLst/>
              <a:ahLst/>
              <a:cxnLst/>
              <a:rect l="l" t="t" r="r" b="b"/>
              <a:pathLst>
                <a:path w="6540" h="5719" extrusionOk="0">
                  <a:moveTo>
                    <a:pt x="3250" y="0"/>
                  </a:moveTo>
                  <a:cubicBezTo>
                    <a:pt x="2177" y="0"/>
                    <a:pt x="1152" y="551"/>
                    <a:pt x="711" y="1580"/>
                  </a:cubicBezTo>
                  <a:cubicBezTo>
                    <a:pt x="0" y="3010"/>
                    <a:pt x="507" y="4751"/>
                    <a:pt x="1937" y="5462"/>
                  </a:cubicBezTo>
                  <a:cubicBezTo>
                    <a:pt x="2339" y="5634"/>
                    <a:pt x="2765" y="5718"/>
                    <a:pt x="3185" y="5718"/>
                  </a:cubicBezTo>
                  <a:cubicBezTo>
                    <a:pt x="4264" y="5718"/>
                    <a:pt x="5308" y="5167"/>
                    <a:pt x="5820" y="4138"/>
                  </a:cubicBezTo>
                  <a:cubicBezTo>
                    <a:pt x="6539" y="2708"/>
                    <a:pt x="5926" y="967"/>
                    <a:pt x="4496" y="256"/>
                  </a:cubicBezTo>
                  <a:cubicBezTo>
                    <a:pt x="4094" y="84"/>
                    <a:pt x="3668" y="0"/>
                    <a:pt x="32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591825" y="3635800"/>
              <a:ext cx="145725" cy="83050"/>
            </a:xfrm>
            <a:custGeom>
              <a:avLst/>
              <a:gdLst/>
              <a:ahLst/>
              <a:cxnLst/>
              <a:rect l="l" t="t" r="r" b="b"/>
              <a:pathLst>
                <a:path w="5829" h="3322" extrusionOk="0">
                  <a:moveTo>
                    <a:pt x="5722" y="0"/>
                  </a:moveTo>
                  <a:cubicBezTo>
                    <a:pt x="5722" y="409"/>
                    <a:pt x="5624" y="720"/>
                    <a:pt x="5420" y="1128"/>
                  </a:cubicBezTo>
                  <a:cubicBezTo>
                    <a:pt x="4992" y="2125"/>
                    <a:pt x="4017" y="2673"/>
                    <a:pt x="2981" y="2673"/>
                  </a:cubicBezTo>
                  <a:cubicBezTo>
                    <a:pt x="2531" y="2673"/>
                    <a:pt x="2069" y="2570"/>
                    <a:pt x="1635" y="2354"/>
                  </a:cubicBezTo>
                  <a:cubicBezTo>
                    <a:pt x="818" y="1946"/>
                    <a:pt x="205" y="1226"/>
                    <a:pt x="107" y="311"/>
                  </a:cubicBezTo>
                  <a:lnTo>
                    <a:pt x="107" y="311"/>
                  </a:lnTo>
                  <a:cubicBezTo>
                    <a:pt x="1" y="1431"/>
                    <a:pt x="614" y="2559"/>
                    <a:pt x="1635" y="3065"/>
                  </a:cubicBezTo>
                  <a:cubicBezTo>
                    <a:pt x="2037" y="3237"/>
                    <a:pt x="2463" y="3321"/>
                    <a:pt x="2883" y="3321"/>
                  </a:cubicBezTo>
                  <a:cubicBezTo>
                    <a:pt x="3962" y="3321"/>
                    <a:pt x="5006" y="2770"/>
                    <a:pt x="5518" y="1741"/>
                  </a:cubicBezTo>
                  <a:cubicBezTo>
                    <a:pt x="5722" y="1128"/>
                    <a:pt x="5828" y="613"/>
                    <a:pt x="5722" y="0"/>
                  </a:cubicBezTo>
                  <a:close/>
                </a:path>
              </a:pathLst>
            </a:custGeom>
            <a:solidFill>
              <a:srgbClr val="F0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596950" y="3615375"/>
              <a:ext cx="132825" cy="71525"/>
            </a:xfrm>
            <a:custGeom>
              <a:avLst/>
              <a:gdLst/>
              <a:ahLst/>
              <a:cxnLst/>
              <a:rect l="l" t="t" r="r" b="b"/>
              <a:pathLst>
                <a:path w="5313" h="2861" extrusionOk="0">
                  <a:moveTo>
                    <a:pt x="204" y="0"/>
                  </a:moveTo>
                  <a:lnTo>
                    <a:pt x="106" y="106"/>
                  </a:lnTo>
                  <a:cubicBezTo>
                    <a:pt x="106" y="204"/>
                    <a:pt x="0" y="311"/>
                    <a:pt x="0" y="409"/>
                  </a:cubicBezTo>
                  <a:lnTo>
                    <a:pt x="5108" y="2861"/>
                  </a:lnTo>
                  <a:cubicBezTo>
                    <a:pt x="5108" y="2763"/>
                    <a:pt x="5215" y="2763"/>
                    <a:pt x="5215" y="2656"/>
                  </a:cubicBezTo>
                  <a:cubicBezTo>
                    <a:pt x="5215" y="2558"/>
                    <a:pt x="5313" y="2558"/>
                    <a:pt x="5313" y="2558"/>
                  </a:cubicBezTo>
                  <a:lnTo>
                    <a:pt x="204" y="0"/>
                  </a:lnTo>
                  <a:close/>
                </a:path>
              </a:pathLst>
            </a:custGeom>
            <a:solidFill>
              <a:srgbClr val="F0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599600" y="3612900"/>
              <a:ext cx="132850" cy="68900"/>
            </a:xfrm>
            <a:custGeom>
              <a:avLst/>
              <a:gdLst/>
              <a:ahLst/>
              <a:cxnLst/>
              <a:rect l="l" t="t" r="r" b="b"/>
              <a:pathLst>
                <a:path w="5314" h="2756" extrusionOk="0">
                  <a:moveTo>
                    <a:pt x="98" y="1"/>
                  </a:moveTo>
                  <a:lnTo>
                    <a:pt x="98" y="99"/>
                  </a:lnTo>
                  <a:cubicBezTo>
                    <a:pt x="0" y="205"/>
                    <a:pt x="0" y="205"/>
                    <a:pt x="0" y="303"/>
                  </a:cubicBezTo>
                  <a:lnTo>
                    <a:pt x="5109" y="2755"/>
                  </a:lnTo>
                  <a:lnTo>
                    <a:pt x="5207" y="2657"/>
                  </a:lnTo>
                  <a:cubicBezTo>
                    <a:pt x="5207" y="2551"/>
                    <a:pt x="5207" y="2551"/>
                    <a:pt x="5313" y="2453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_1_2"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28" name="Google Shape;928;p19"/>
          <p:cNvSpPr txBox="1">
            <a:spLocks noGrp="1"/>
          </p:cNvSpPr>
          <p:nvPr>
            <p:ph type="subTitle" idx="1"/>
          </p:nvPr>
        </p:nvSpPr>
        <p:spPr>
          <a:xfrm>
            <a:off x="1496675" y="1857375"/>
            <a:ext cx="1152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929" name="Google Shape;929;p19"/>
          <p:cNvSpPr txBox="1">
            <a:spLocks noGrp="1"/>
          </p:cNvSpPr>
          <p:nvPr>
            <p:ph type="subTitle" idx="2"/>
          </p:nvPr>
        </p:nvSpPr>
        <p:spPr>
          <a:xfrm>
            <a:off x="4069200" y="1857375"/>
            <a:ext cx="1152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930" name="Google Shape;930;p19"/>
          <p:cNvSpPr txBox="1">
            <a:spLocks noGrp="1"/>
          </p:cNvSpPr>
          <p:nvPr>
            <p:ph type="subTitle" idx="3"/>
          </p:nvPr>
        </p:nvSpPr>
        <p:spPr>
          <a:xfrm>
            <a:off x="6643850" y="1857375"/>
            <a:ext cx="1152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931" name="Google Shape;931;p19"/>
          <p:cNvSpPr txBox="1">
            <a:spLocks noGrp="1"/>
          </p:cNvSpPr>
          <p:nvPr>
            <p:ph type="subTitle" idx="4"/>
          </p:nvPr>
        </p:nvSpPr>
        <p:spPr>
          <a:xfrm>
            <a:off x="998225" y="2238375"/>
            <a:ext cx="2148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32" name="Google Shape;932;p19"/>
          <p:cNvSpPr txBox="1">
            <a:spLocks noGrp="1"/>
          </p:cNvSpPr>
          <p:nvPr>
            <p:ph type="subTitle" idx="5"/>
          </p:nvPr>
        </p:nvSpPr>
        <p:spPr>
          <a:xfrm>
            <a:off x="3570750" y="2238375"/>
            <a:ext cx="2148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33" name="Google Shape;933;p19"/>
          <p:cNvSpPr txBox="1">
            <a:spLocks noGrp="1"/>
          </p:cNvSpPr>
          <p:nvPr>
            <p:ph type="subTitle" idx="6"/>
          </p:nvPr>
        </p:nvSpPr>
        <p:spPr>
          <a:xfrm>
            <a:off x="6143750" y="2238375"/>
            <a:ext cx="21522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34" name="Google Shape;934;p19"/>
          <p:cNvSpPr txBox="1">
            <a:spLocks noGrp="1"/>
          </p:cNvSpPr>
          <p:nvPr>
            <p:ph type="subTitle" idx="7"/>
          </p:nvPr>
        </p:nvSpPr>
        <p:spPr>
          <a:xfrm>
            <a:off x="1496675" y="3609975"/>
            <a:ext cx="1152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935" name="Google Shape;935;p19"/>
          <p:cNvSpPr txBox="1">
            <a:spLocks noGrp="1"/>
          </p:cNvSpPr>
          <p:nvPr>
            <p:ph type="subTitle" idx="8"/>
          </p:nvPr>
        </p:nvSpPr>
        <p:spPr>
          <a:xfrm>
            <a:off x="4069200" y="3609975"/>
            <a:ext cx="1152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936" name="Google Shape;936;p19"/>
          <p:cNvSpPr txBox="1">
            <a:spLocks noGrp="1"/>
          </p:cNvSpPr>
          <p:nvPr>
            <p:ph type="subTitle" idx="9"/>
          </p:nvPr>
        </p:nvSpPr>
        <p:spPr>
          <a:xfrm>
            <a:off x="6643850" y="3609975"/>
            <a:ext cx="1152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937" name="Google Shape;937;p19"/>
          <p:cNvSpPr txBox="1">
            <a:spLocks noGrp="1"/>
          </p:cNvSpPr>
          <p:nvPr>
            <p:ph type="subTitle" idx="13"/>
          </p:nvPr>
        </p:nvSpPr>
        <p:spPr>
          <a:xfrm>
            <a:off x="998225" y="4000500"/>
            <a:ext cx="2148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38" name="Google Shape;938;p19"/>
          <p:cNvSpPr txBox="1">
            <a:spLocks noGrp="1"/>
          </p:cNvSpPr>
          <p:nvPr>
            <p:ph type="subTitle" idx="14"/>
          </p:nvPr>
        </p:nvSpPr>
        <p:spPr>
          <a:xfrm>
            <a:off x="3570750" y="4000500"/>
            <a:ext cx="2148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39" name="Google Shape;939;p19"/>
          <p:cNvSpPr txBox="1">
            <a:spLocks noGrp="1"/>
          </p:cNvSpPr>
          <p:nvPr>
            <p:ph type="subTitle" idx="15"/>
          </p:nvPr>
        </p:nvSpPr>
        <p:spPr>
          <a:xfrm>
            <a:off x="6145400" y="4000500"/>
            <a:ext cx="2148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40" name="Google Shape;940;p19"/>
          <p:cNvSpPr/>
          <p:nvPr/>
        </p:nvSpPr>
        <p:spPr>
          <a:xfrm flipH="1">
            <a:off x="321590" y="1203866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19"/>
          <p:cNvSpPr/>
          <p:nvPr/>
        </p:nvSpPr>
        <p:spPr>
          <a:xfrm flipH="1">
            <a:off x="1700081" y="414145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19"/>
          <p:cNvSpPr/>
          <p:nvPr/>
        </p:nvSpPr>
        <p:spPr>
          <a:xfrm flipH="1">
            <a:off x="152397" y="1626913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19"/>
          <p:cNvSpPr/>
          <p:nvPr/>
        </p:nvSpPr>
        <p:spPr>
          <a:xfrm flipH="1">
            <a:off x="614097" y="928876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19"/>
          <p:cNvSpPr/>
          <p:nvPr/>
        </p:nvSpPr>
        <p:spPr>
          <a:xfrm flipH="1">
            <a:off x="712853" y="512827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19"/>
          <p:cNvSpPr/>
          <p:nvPr/>
        </p:nvSpPr>
        <p:spPr>
          <a:xfrm flipH="1">
            <a:off x="2362920" y="622266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19"/>
          <p:cNvSpPr/>
          <p:nvPr/>
        </p:nvSpPr>
        <p:spPr>
          <a:xfrm>
            <a:off x="8430723" y="567149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19"/>
          <p:cNvSpPr/>
          <p:nvPr/>
        </p:nvSpPr>
        <p:spPr>
          <a:xfrm>
            <a:off x="8561036" y="281468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19"/>
          <p:cNvSpPr/>
          <p:nvPr/>
        </p:nvSpPr>
        <p:spPr>
          <a:xfrm>
            <a:off x="8719860" y="1215877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19"/>
          <p:cNvSpPr/>
          <p:nvPr/>
        </p:nvSpPr>
        <p:spPr>
          <a:xfrm>
            <a:off x="8959853" y="61624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19"/>
          <p:cNvSpPr/>
          <p:nvPr/>
        </p:nvSpPr>
        <p:spPr>
          <a:xfrm flipH="1">
            <a:off x="4967668" y="0"/>
            <a:ext cx="4176332" cy="565243"/>
          </a:xfrm>
          <a:custGeom>
            <a:avLst/>
            <a:gdLst/>
            <a:ahLst/>
            <a:cxnLst/>
            <a:rect l="l" t="t" r="r" b="b"/>
            <a:pathLst>
              <a:path w="121830" h="16489" extrusionOk="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19"/>
          <p:cNvSpPr/>
          <p:nvPr/>
        </p:nvSpPr>
        <p:spPr>
          <a:xfrm>
            <a:off x="6605" y="0"/>
            <a:ext cx="4176332" cy="565243"/>
          </a:xfrm>
          <a:custGeom>
            <a:avLst/>
            <a:gdLst/>
            <a:ahLst/>
            <a:cxnLst/>
            <a:rect l="l" t="t" r="r" b="b"/>
            <a:pathLst>
              <a:path w="121830" h="16489" extrusionOk="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_1_1_1_1"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2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54" name="Google Shape;954;p20"/>
          <p:cNvSpPr/>
          <p:nvPr/>
        </p:nvSpPr>
        <p:spPr>
          <a:xfrm flipH="1">
            <a:off x="0" y="3186075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20"/>
          <p:cNvSpPr/>
          <p:nvPr/>
        </p:nvSpPr>
        <p:spPr>
          <a:xfrm>
            <a:off x="6520050" y="3186063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6" name="Google Shape;956;p20"/>
          <p:cNvGrpSpPr/>
          <p:nvPr/>
        </p:nvGrpSpPr>
        <p:grpSpPr>
          <a:xfrm>
            <a:off x="7853225" y="3974325"/>
            <a:ext cx="531275" cy="821125"/>
            <a:chOff x="238125" y="3188925"/>
            <a:chExt cx="531275" cy="821125"/>
          </a:xfrm>
        </p:grpSpPr>
        <p:sp>
          <p:nvSpPr>
            <p:cNvPr id="957" name="Google Shape;957;p20"/>
            <p:cNvSpPr/>
            <p:nvPr/>
          </p:nvSpPr>
          <p:spPr>
            <a:xfrm>
              <a:off x="281625" y="3275750"/>
              <a:ext cx="487775" cy="734300"/>
            </a:xfrm>
            <a:custGeom>
              <a:avLst/>
              <a:gdLst/>
              <a:ahLst/>
              <a:cxnLst/>
              <a:rect l="l" t="t" r="r" b="b"/>
              <a:pathLst>
                <a:path w="19511" h="29372" extrusionOk="0">
                  <a:moveTo>
                    <a:pt x="11950" y="1"/>
                  </a:moveTo>
                  <a:lnTo>
                    <a:pt x="1" y="3475"/>
                  </a:lnTo>
                  <a:lnTo>
                    <a:pt x="7357" y="28403"/>
                  </a:lnTo>
                  <a:cubicBezTo>
                    <a:pt x="7526" y="28991"/>
                    <a:pt x="8040" y="29371"/>
                    <a:pt x="8619" y="29371"/>
                  </a:cubicBezTo>
                  <a:cubicBezTo>
                    <a:pt x="8741" y="29371"/>
                    <a:pt x="8866" y="29354"/>
                    <a:pt x="8992" y="29319"/>
                  </a:cubicBezTo>
                  <a:lnTo>
                    <a:pt x="18391" y="26564"/>
                  </a:lnTo>
                  <a:cubicBezTo>
                    <a:pt x="19102" y="26360"/>
                    <a:pt x="19511" y="25641"/>
                    <a:pt x="19306" y="24930"/>
                  </a:cubicBezTo>
                  <a:lnTo>
                    <a:pt x="11950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324950" y="3418800"/>
              <a:ext cx="365375" cy="316750"/>
            </a:xfrm>
            <a:custGeom>
              <a:avLst/>
              <a:gdLst/>
              <a:ahLst/>
              <a:cxnLst/>
              <a:rect l="l" t="t" r="r" b="b"/>
              <a:pathLst>
                <a:path w="14615" h="12670" extrusionOk="0">
                  <a:moveTo>
                    <a:pt x="11852" y="0"/>
                  </a:moveTo>
                  <a:lnTo>
                    <a:pt x="1" y="3474"/>
                  </a:lnTo>
                  <a:lnTo>
                    <a:pt x="2657" y="12669"/>
                  </a:lnTo>
                  <a:lnTo>
                    <a:pt x="14615" y="9195"/>
                  </a:lnTo>
                  <a:lnTo>
                    <a:pt x="11852" y="0"/>
                  </a:lnTo>
                  <a:close/>
                </a:path>
              </a:pathLst>
            </a:custGeom>
            <a:solidFill>
              <a:srgbClr val="FBF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238125" y="3188925"/>
              <a:ext cx="360250" cy="178800"/>
            </a:xfrm>
            <a:custGeom>
              <a:avLst/>
              <a:gdLst/>
              <a:ahLst/>
              <a:cxnLst/>
              <a:rect l="l" t="t" r="r" b="b"/>
              <a:pathLst>
                <a:path w="14410" h="7152" extrusionOk="0">
                  <a:moveTo>
                    <a:pt x="13486" y="0"/>
                  </a:moveTo>
                  <a:lnTo>
                    <a:pt x="0" y="3981"/>
                  </a:lnTo>
                  <a:lnTo>
                    <a:pt x="1022" y="7152"/>
                  </a:lnTo>
                  <a:lnTo>
                    <a:pt x="14410" y="3270"/>
                  </a:lnTo>
                  <a:lnTo>
                    <a:pt x="13486" y="0"/>
                  </a:lnTo>
                  <a:close/>
                </a:path>
              </a:pathLst>
            </a:custGeom>
            <a:solidFill>
              <a:srgbClr val="FBF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250975" y="3280875"/>
              <a:ext cx="38250" cy="84200"/>
            </a:xfrm>
            <a:custGeom>
              <a:avLst/>
              <a:gdLst/>
              <a:ahLst/>
              <a:cxnLst/>
              <a:rect l="l" t="t" r="r" b="b"/>
              <a:pathLst>
                <a:path w="1530" h="3368" extrusionOk="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281625" y="3273100"/>
              <a:ext cx="35800" cy="84425"/>
            </a:xfrm>
            <a:custGeom>
              <a:avLst/>
              <a:gdLst/>
              <a:ahLst/>
              <a:cxnLst/>
              <a:rect l="l" t="t" r="r" b="b"/>
              <a:pathLst>
                <a:path w="1432" h="3377" extrusionOk="0">
                  <a:moveTo>
                    <a:pt x="508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0"/>
            <p:cNvSpPr/>
            <p:nvPr/>
          </p:nvSpPr>
          <p:spPr>
            <a:xfrm>
              <a:off x="309625" y="3262875"/>
              <a:ext cx="38450" cy="84425"/>
            </a:xfrm>
            <a:custGeom>
              <a:avLst/>
              <a:gdLst/>
              <a:ahLst/>
              <a:cxnLst/>
              <a:rect l="l" t="t" r="r" b="b"/>
              <a:pathLst>
                <a:path w="1538" h="3377" extrusionOk="0">
                  <a:moveTo>
                    <a:pt x="614" y="1"/>
                  </a:moveTo>
                  <a:lnTo>
                    <a:pt x="1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340275" y="3255325"/>
              <a:ext cx="38450" cy="84200"/>
            </a:xfrm>
            <a:custGeom>
              <a:avLst/>
              <a:gdLst/>
              <a:ahLst/>
              <a:cxnLst/>
              <a:rect l="l" t="t" r="r" b="b"/>
              <a:pathLst>
                <a:path w="1538" h="3368" extrusionOk="0">
                  <a:moveTo>
                    <a:pt x="614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370925" y="3245100"/>
              <a:ext cx="38450" cy="84225"/>
            </a:xfrm>
            <a:custGeom>
              <a:avLst/>
              <a:gdLst/>
              <a:ahLst/>
              <a:cxnLst/>
              <a:rect l="l" t="t" r="r" b="b"/>
              <a:pathLst>
                <a:path w="1538" h="3369" extrusionOk="0">
                  <a:moveTo>
                    <a:pt x="516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270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401575" y="3237350"/>
              <a:ext cx="35800" cy="84400"/>
            </a:xfrm>
            <a:custGeom>
              <a:avLst/>
              <a:gdLst/>
              <a:ahLst/>
              <a:cxnLst/>
              <a:rect l="l" t="t" r="r" b="b"/>
              <a:pathLst>
                <a:path w="1432" h="3376" extrusionOk="0">
                  <a:moveTo>
                    <a:pt x="516" y="0"/>
                  </a:moveTo>
                  <a:lnTo>
                    <a:pt x="1" y="205"/>
                  </a:lnTo>
                  <a:lnTo>
                    <a:pt x="924" y="3376"/>
                  </a:lnTo>
                  <a:lnTo>
                    <a:pt x="1431" y="3172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429775" y="3229775"/>
              <a:ext cx="38250" cy="81775"/>
            </a:xfrm>
            <a:custGeom>
              <a:avLst/>
              <a:gdLst/>
              <a:ahLst/>
              <a:cxnLst/>
              <a:rect l="l" t="t" r="r" b="b"/>
              <a:pathLst>
                <a:path w="1530" h="3271" extrusionOk="0">
                  <a:moveTo>
                    <a:pt x="614" y="1"/>
                  </a:moveTo>
                  <a:lnTo>
                    <a:pt x="1" y="99"/>
                  </a:lnTo>
                  <a:lnTo>
                    <a:pt x="916" y="3270"/>
                  </a:lnTo>
                  <a:lnTo>
                    <a:pt x="1529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460425" y="3219575"/>
              <a:ext cx="38250" cy="84200"/>
            </a:xfrm>
            <a:custGeom>
              <a:avLst/>
              <a:gdLst/>
              <a:ahLst/>
              <a:cxnLst/>
              <a:rect l="l" t="t" r="r" b="b"/>
              <a:pathLst>
                <a:path w="1530" h="3368" extrusionOk="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491075" y="3211800"/>
              <a:ext cx="35800" cy="84425"/>
            </a:xfrm>
            <a:custGeom>
              <a:avLst/>
              <a:gdLst/>
              <a:ahLst/>
              <a:cxnLst/>
              <a:rect l="l" t="t" r="r" b="b"/>
              <a:pathLst>
                <a:path w="1432" h="3377" extrusionOk="0">
                  <a:moveTo>
                    <a:pt x="507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519075" y="3201575"/>
              <a:ext cx="38450" cy="84425"/>
            </a:xfrm>
            <a:custGeom>
              <a:avLst/>
              <a:gdLst/>
              <a:ahLst/>
              <a:cxnLst/>
              <a:rect l="l" t="t" r="r" b="b"/>
              <a:pathLst>
                <a:path w="1538" h="3377" extrusionOk="0">
                  <a:moveTo>
                    <a:pt x="613" y="1"/>
                  </a:moveTo>
                  <a:lnTo>
                    <a:pt x="0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549725" y="3194025"/>
              <a:ext cx="38450" cy="84200"/>
            </a:xfrm>
            <a:custGeom>
              <a:avLst/>
              <a:gdLst/>
              <a:ahLst/>
              <a:cxnLst/>
              <a:rect l="l" t="t" r="r" b="b"/>
              <a:pathLst>
                <a:path w="1538" h="3368" extrusionOk="0">
                  <a:moveTo>
                    <a:pt x="613" y="1"/>
                  </a:moveTo>
                  <a:lnTo>
                    <a:pt x="0" y="99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281625" y="3275750"/>
              <a:ext cx="309000" cy="122625"/>
            </a:xfrm>
            <a:custGeom>
              <a:avLst/>
              <a:gdLst/>
              <a:ahLst/>
              <a:cxnLst/>
              <a:rect l="l" t="t" r="r" b="b"/>
              <a:pathLst>
                <a:path w="12360" h="4905" extrusionOk="0">
                  <a:moveTo>
                    <a:pt x="11950" y="1"/>
                  </a:moveTo>
                  <a:lnTo>
                    <a:pt x="1" y="3475"/>
                  </a:lnTo>
                  <a:lnTo>
                    <a:pt x="410" y="4905"/>
                  </a:lnTo>
                  <a:lnTo>
                    <a:pt x="12359" y="1325"/>
                  </a:lnTo>
                  <a:lnTo>
                    <a:pt x="11950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557500" y="3574500"/>
              <a:ext cx="86850" cy="38425"/>
            </a:xfrm>
            <a:custGeom>
              <a:avLst/>
              <a:gdLst/>
              <a:ahLst/>
              <a:cxnLst/>
              <a:rect l="l" t="t" r="r" b="b"/>
              <a:pathLst>
                <a:path w="3474" h="1537" extrusionOk="0">
                  <a:moveTo>
                    <a:pt x="3367" y="0"/>
                  </a:moveTo>
                  <a:lnTo>
                    <a:pt x="0" y="1022"/>
                  </a:lnTo>
                  <a:lnTo>
                    <a:pt x="204" y="1537"/>
                  </a:lnTo>
                  <a:lnTo>
                    <a:pt x="3474" y="613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549725" y="3546500"/>
              <a:ext cx="86875" cy="38250"/>
            </a:xfrm>
            <a:custGeom>
              <a:avLst/>
              <a:gdLst/>
              <a:ahLst/>
              <a:cxnLst/>
              <a:rect l="l" t="t" r="r" b="b"/>
              <a:pathLst>
                <a:path w="3475" h="1530" extrusionOk="0">
                  <a:moveTo>
                    <a:pt x="3270" y="1"/>
                  </a:moveTo>
                  <a:lnTo>
                    <a:pt x="0" y="1022"/>
                  </a:lnTo>
                  <a:lnTo>
                    <a:pt x="205" y="1529"/>
                  </a:lnTo>
                  <a:lnTo>
                    <a:pt x="3474" y="614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542175" y="3518300"/>
              <a:ext cx="86850" cy="38450"/>
            </a:xfrm>
            <a:custGeom>
              <a:avLst/>
              <a:gdLst/>
              <a:ahLst/>
              <a:cxnLst/>
              <a:rect l="l" t="t" r="r" b="b"/>
              <a:pathLst>
                <a:path w="3474" h="1538" extrusionOk="0">
                  <a:moveTo>
                    <a:pt x="3269" y="1"/>
                  </a:moveTo>
                  <a:lnTo>
                    <a:pt x="0" y="1022"/>
                  </a:lnTo>
                  <a:lnTo>
                    <a:pt x="98" y="1537"/>
                  </a:lnTo>
                  <a:lnTo>
                    <a:pt x="3474" y="614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0"/>
            <p:cNvSpPr/>
            <p:nvPr/>
          </p:nvSpPr>
          <p:spPr>
            <a:xfrm>
              <a:off x="360725" y="3514550"/>
              <a:ext cx="84400" cy="75050"/>
            </a:xfrm>
            <a:custGeom>
              <a:avLst/>
              <a:gdLst/>
              <a:ahLst/>
              <a:cxnLst/>
              <a:rect l="l" t="t" r="r" b="b"/>
              <a:pathLst>
                <a:path w="3376" h="3002" extrusionOk="0">
                  <a:moveTo>
                    <a:pt x="1712" y="1"/>
                  </a:moveTo>
                  <a:cubicBezTo>
                    <a:pt x="1583" y="1"/>
                    <a:pt x="1454" y="18"/>
                    <a:pt x="1332" y="53"/>
                  </a:cubicBezTo>
                  <a:cubicBezTo>
                    <a:pt x="515" y="355"/>
                    <a:pt x="0" y="1172"/>
                    <a:pt x="311" y="1892"/>
                  </a:cubicBezTo>
                  <a:cubicBezTo>
                    <a:pt x="474" y="2546"/>
                    <a:pt x="1031" y="3002"/>
                    <a:pt x="1666" y="3002"/>
                  </a:cubicBezTo>
                  <a:cubicBezTo>
                    <a:pt x="1824" y="3002"/>
                    <a:pt x="1987" y="2974"/>
                    <a:pt x="2150" y="2913"/>
                  </a:cubicBezTo>
                  <a:cubicBezTo>
                    <a:pt x="2967" y="2709"/>
                    <a:pt x="3376" y="1892"/>
                    <a:pt x="3171" y="1074"/>
                  </a:cubicBezTo>
                  <a:cubicBezTo>
                    <a:pt x="3002" y="397"/>
                    <a:pt x="2339" y="1"/>
                    <a:pt x="1712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0"/>
            <p:cNvSpPr/>
            <p:nvPr/>
          </p:nvSpPr>
          <p:spPr>
            <a:xfrm>
              <a:off x="450200" y="3847900"/>
              <a:ext cx="319200" cy="162150"/>
            </a:xfrm>
            <a:custGeom>
              <a:avLst/>
              <a:gdLst/>
              <a:ahLst/>
              <a:cxnLst/>
              <a:rect l="l" t="t" r="r" b="b"/>
              <a:pathLst>
                <a:path w="12768" h="6486" extrusionOk="0">
                  <a:moveTo>
                    <a:pt x="1" y="3572"/>
                  </a:moveTo>
                  <a:lnTo>
                    <a:pt x="1" y="3572"/>
                  </a:lnTo>
                  <a:cubicBezTo>
                    <a:pt x="9" y="3599"/>
                    <a:pt x="17" y="3625"/>
                    <a:pt x="26" y="3651"/>
                  </a:cubicBezTo>
                  <a:lnTo>
                    <a:pt x="26" y="3651"/>
                  </a:lnTo>
                  <a:lnTo>
                    <a:pt x="1" y="3572"/>
                  </a:lnTo>
                  <a:close/>
                  <a:moveTo>
                    <a:pt x="11950" y="0"/>
                  </a:moveTo>
                  <a:cubicBezTo>
                    <a:pt x="12155" y="711"/>
                    <a:pt x="11746" y="1431"/>
                    <a:pt x="11035" y="1635"/>
                  </a:cubicBezTo>
                  <a:lnTo>
                    <a:pt x="1636" y="4496"/>
                  </a:lnTo>
                  <a:cubicBezTo>
                    <a:pt x="1510" y="4531"/>
                    <a:pt x="1385" y="4548"/>
                    <a:pt x="1263" y="4548"/>
                  </a:cubicBezTo>
                  <a:cubicBezTo>
                    <a:pt x="710" y="4548"/>
                    <a:pt x="216" y="4200"/>
                    <a:pt x="26" y="3651"/>
                  </a:cubicBezTo>
                  <a:lnTo>
                    <a:pt x="26" y="3651"/>
                  </a:lnTo>
                  <a:lnTo>
                    <a:pt x="614" y="5517"/>
                  </a:lnTo>
                  <a:cubicBezTo>
                    <a:pt x="783" y="6105"/>
                    <a:pt x="1297" y="6485"/>
                    <a:pt x="1876" y="6485"/>
                  </a:cubicBezTo>
                  <a:cubicBezTo>
                    <a:pt x="1998" y="6485"/>
                    <a:pt x="2123" y="6468"/>
                    <a:pt x="2249" y="6433"/>
                  </a:cubicBezTo>
                  <a:lnTo>
                    <a:pt x="11648" y="3678"/>
                  </a:lnTo>
                  <a:cubicBezTo>
                    <a:pt x="12359" y="3474"/>
                    <a:pt x="12768" y="2755"/>
                    <a:pt x="12563" y="2044"/>
                  </a:cubicBezTo>
                  <a:lnTo>
                    <a:pt x="11950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20"/>
          <p:cNvGrpSpPr/>
          <p:nvPr/>
        </p:nvGrpSpPr>
        <p:grpSpPr>
          <a:xfrm>
            <a:off x="220263" y="4286238"/>
            <a:ext cx="985925" cy="744150"/>
            <a:chOff x="1666700" y="5967688"/>
            <a:chExt cx="985925" cy="744150"/>
          </a:xfrm>
        </p:grpSpPr>
        <p:sp>
          <p:nvSpPr>
            <p:cNvPr id="978" name="Google Shape;978;p20"/>
            <p:cNvSpPr/>
            <p:nvPr/>
          </p:nvSpPr>
          <p:spPr>
            <a:xfrm>
              <a:off x="1666700" y="5967688"/>
              <a:ext cx="985925" cy="744150"/>
            </a:xfrm>
            <a:custGeom>
              <a:avLst/>
              <a:gdLst/>
              <a:ahLst/>
              <a:cxnLst/>
              <a:rect l="l" t="t" r="r" b="b"/>
              <a:pathLst>
                <a:path w="39437" h="29766" extrusionOk="0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0"/>
            <p:cNvSpPr/>
            <p:nvPr/>
          </p:nvSpPr>
          <p:spPr>
            <a:xfrm>
              <a:off x="1758650" y="6363863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0"/>
            <p:cNvSpPr/>
            <p:nvPr/>
          </p:nvSpPr>
          <p:spPr>
            <a:xfrm>
              <a:off x="1735750" y="6361013"/>
              <a:ext cx="148175" cy="131150"/>
            </a:xfrm>
            <a:custGeom>
              <a:avLst/>
              <a:gdLst/>
              <a:ahLst/>
              <a:cxnLst/>
              <a:rect l="l" t="t" r="r" b="b"/>
              <a:pathLst>
                <a:path w="5927" h="5246" extrusionOk="0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1766400" y="63691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0"/>
            <p:cNvSpPr/>
            <p:nvPr/>
          </p:nvSpPr>
          <p:spPr>
            <a:xfrm>
              <a:off x="1751075" y="63971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0"/>
            <p:cNvSpPr/>
            <p:nvPr/>
          </p:nvSpPr>
          <p:spPr>
            <a:xfrm>
              <a:off x="1748425" y="63920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1911900" y="6282113"/>
              <a:ext cx="130375" cy="130400"/>
            </a:xfrm>
            <a:custGeom>
              <a:avLst/>
              <a:gdLst/>
              <a:ahLst/>
              <a:cxnLst/>
              <a:rect l="l" t="t" r="r" b="b"/>
              <a:pathLst>
                <a:path w="5215" h="5216" extrusionOk="0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1889000" y="6279288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1922125" y="6287438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0"/>
            <p:cNvSpPr/>
            <p:nvPr/>
          </p:nvSpPr>
          <p:spPr>
            <a:xfrm>
              <a:off x="1906800" y="63154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0"/>
            <p:cNvSpPr/>
            <p:nvPr/>
          </p:nvSpPr>
          <p:spPr>
            <a:xfrm>
              <a:off x="1904325" y="6310313"/>
              <a:ext cx="119975" cy="69100"/>
            </a:xfrm>
            <a:custGeom>
              <a:avLst/>
              <a:gdLst/>
              <a:ahLst/>
              <a:cxnLst/>
              <a:rect l="l" t="t" r="r" b="b"/>
              <a:pathLst>
                <a:path w="4799" h="2764" extrusionOk="0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2067800" y="62003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2044725" y="6197563"/>
              <a:ext cx="148150" cy="129975"/>
            </a:xfrm>
            <a:custGeom>
              <a:avLst/>
              <a:gdLst/>
              <a:ahLst/>
              <a:cxnLst/>
              <a:rect l="l" t="t" r="r" b="b"/>
              <a:pathLst>
                <a:path w="5926" h="5199" extrusionOk="0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2078025" y="62057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0"/>
            <p:cNvSpPr/>
            <p:nvPr/>
          </p:nvSpPr>
          <p:spPr>
            <a:xfrm>
              <a:off x="2060050" y="6233688"/>
              <a:ext cx="120175" cy="66450"/>
            </a:xfrm>
            <a:custGeom>
              <a:avLst/>
              <a:gdLst/>
              <a:ahLst/>
              <a:cxnLst/>
              <a:rect l="l" t="t" r="r" b="b"/>
              <a:pathLst>
                <a:path w="4807" h="2658" extrusionOk="0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0"/>
            <p:cNvSpPr/>
            <p:nvPr/>
          </p:nvSpPr>
          <p:spPr>
            <a:xfrm>
              <a:off x="2060050" y="6228588"/>
              <a:ext cx="117500" cy="69100"/>
            </a:xfrm>
            <a:custGeom>
              <a:avLst/>
              <a:gdLst/>
              <a:ahLst/>
              <a:cxnLst/>
              <a:rect l="l" t="t" r="r" b="b"/>
              <a:pathLst>
                <a:path w="4700" h="2764" extrusionOk="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0"/>
            <p:cNvSpPr/>
            <p:nvPr/>
          </p:nvSpPr>
          <p:spPr>
            <a:xfrm>
              <a:off x="2221050" y="6118663"/>
              <a:ext cx="130200" cy="130375"/>
            </a:xfrm>
            <a:custGeom>
              <a:avLst/>
              <a:gdLst/>
              <a:ahLst/>
              <a:cxnLst/>
              <a:rect l="l" t="t" r="r" b="b"/>
              <a:pathLst>
                <a:path w="5208" h="5215" extrusionOk="0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0"/>
            <p:cNvSpPr/>
            <p:nvPr/>
          </p:nvSpPr>
          <p:spPr>
            <a:xfrm>
              <a:off x="2197975" y="6115813"/>
              <a:ext cx="150825" cy="129975"/>
            </a:xfrm>
            <a:custGeom>
              <a:avLst/>
              <a:gdLst/>
              <a:ahLst/>
              <a:cxnLst/>
              <a:rect l="l" t="t" r="r" b="b"/>
              <a:pathLst>
                <a:path w="6033" h="5199" extrusionOk="0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0"/>
            <p:cNvSpPr/>
            <p:nvPr/>
          </p:nvSpPr>
          <p:spPr>
            <a:xfrm>
              <a:off x="2231275" y="61239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0"/>
            <p:cNvSpPr/>
            <p:nvPr/>
          </p:nvSpPr>
          <p:spPr>
            <a:xfrm>
              <a:off x="2215950" y="6151963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2213300" y="61468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2376750" y="60369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2353875" y="6034013"/>
              <a:ext cx="148175" cy="130050"/>
            </a:xfrm>
            <a:custGeom>
              <a:avLst/>
              <a:gdLst/>
              <a:ahLst/>
              <a:cxnLst/>
              <a:rect l="l" t="t" r="r" b="b"/>
              <a:pathLst>
                <a:path w="5927" h="5202" extrusionOk="0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2386975" y="6042238"/>
              <a:ext cx="115075" cy="122175"/>
            </a:xfrm>
            <a:custGeom>
              <a:avLst/>
              <a:gdLst/>
              <a:ahLst/>
              <a:cxnLst/>
              <a:rect l="l" t="t" r="r" b="b"/>
              <a:pathLst>
                <a:path w="4603" h="4887" extrusionOk="0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2371650" y="6070238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0"/>
            <p:cNvSpPr/>
            <p:nvPr/>
          </p:nvSpPr>
          <p:spPr>
            <a:xfrm>
              <a:off x="2369200" y="6065113"/>
              <a:ext cx="117525" cy="69100"/>
            </a:xfrm>
            <a:custGeom>
              <a:avLst/>
              <a:gdLst/>
              <a:ahLst/>
              <a:cxnLst/>
              <a:rect l="l" t="t" r="r" b="b"/>
              <a:pathLst>
                <a:path w="4701" h="2764" extrusionOk="0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0"/>
            <p:cNvSpPr/>
            <p:nvPr/>
          </p:nvSpPr>
          <p:spPr>
            <a:xfrm>
              <a:off x="1832825" y="6506888"/>
              <a:ext cx="130175" cy="130400"/>
            </a:xfrm>
            <a:custGeom>
              <a:avLst/>
              <a:gdLst/>
              <a:ahLst/>
              <a:cxnLst/>
              <a:rect l="l" t="t" r="r" b="b"/>
              <a:pathLst>
                <a:path w="5207" h="5216" extrusionOk="0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1809725" y="650406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1843025" y="6512213"/>
              <a:ext cx="114875" cy="122175"/>
            </a:xfrm>
            <a:custGeom>
              <a:avLst/>
              <a:gdLst/>
              <a:ahLst/>
              <a:cxnLst/>
              <a:rect l="l" t="t" r="r" b="b"/>
              <a:pathLst>
                <a:path w="4595" h="4887" extrusionOk="0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1827700" y="6540188"/>
              <a:ext cx="117525" cy="66450"/>
            </a:xfrm>
            <a:custGeom>
              <a:avLst/>
              <a:gdLst/>
              <a:ahLst/>
              <a:cxnLst/>
              <a:rect l="l" t="t" r="r" b="b"/>
              <a:pathLst>
                <a:path w="4701" h="2658" extrusionOk="0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0"/>
            <p:cNvSpPr/>
            <p:nvPr/>
          </p:nvSpPr>
          <p:spPr>
            <a:xfrm>
              <a:off x="1825050" y="6535088"/>
              <a:ext cx="120175" cy="69100"/>
            </a:xfrm>
            <a:custGeom>
              <a:avLst/>
              <a:gdLst/>
              <a:ahLst/>
              <a:cxnLst/>
              <a:rect l="l" t="t" r="r" b="b"/>
              <a:pathLst>
                <a:path w="4807" h="2764" extrusionOk="0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0"/>
            <p:cNvSpPr/>
            <p:nvPr/>
          </p:nvSpPr>
          <p:spPr>
            <a:xfrm>
              <a:off x="1988525" y="64251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1965625" y="642231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1998750" y="6430463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1980950" y="64584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0"/>
            <p:cNvSpPr/>
            <p:nvPr/>
          </p:nvSpPr>
          <p:spPr>
            <a:xfrm>
              <a:off x="1980950" y="6453363"/>
              <a:ext cx="117525" cy="69075"/>
            </a:xfrm>
            <a:custGeom>
              <a:avLst/>
              <a:gdLst/>
              <a:ahLst/>
              <a:cxnLst/>
              <a:rect l="l" t="t" r="r" b="b"/>
              <a:pathLst>
                <a:path w="4701" h="2763" extrusionOk="0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0"/>
            <p:cNvSpPr/>
            <p:nvPr/>
          </p:nvSpPr>
          <p:spPr>
            <a:xfrm>
              <a:off x="2141775" y="63434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>
              <a:off x="2118900" y="6340513"/>
              <a:ext cx="150600" cy="130050"/>
            </a:xfrm>
            <a:custGeom>
              <a:avLst/>
              <a:gdLst/>
              <a:ahLst/>
              <a:cxnLst/>
              <a:rect l="l" t="t" r="r" b="b"/>
              <a:pathLst>
                <a:path w="6024" h="5202" extrusionOk="0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>
              <a:off x="2152000" y="6348738"/>
              <a:ext cx="117500" cy="122175"/>
            </a:xfrm>
            <a:custGeom>
              <a:avLst/>
              <a:gdLst/>
              <a:ahLst/>
              <a:cxnLst/>
              <a:rect l="l" t="t" r="r" b="b"/>
              <a:pathLst>
                <a:path w="4700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>
              <a:off x="2136675" y="63767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>
              <a:off x="2134225" y="6371613"/>
              <a:ext cx="119950" cy="66450"/>
            </a:xfrm>
            <a:custGeom>
              <a:avLst/>
              <a:gdLst/>
              <a:ahLst/>
              <a:cxnLst/>
              <a:rect l="l" t="t" r="r" b="b"/>
              <a:pathLst>
                <a:path w="4798" h="2658" extrusionOk="0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>
              <a:off x="2297675" y="62616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0"/>
            <p:cNvSpPr/>
            <p:nvPr/>
          </p:nvSpPr>
          <p:spPr>
            <a:xfrm>
              <a:off x="2274600" y="6258788"/>
              <a:ext cx="148150" cy="129600"/>
            </a:xfrm>
            <a:custGeom>
              <a:avLst/>
              <a:gdLst/>
              <a:ahLst/>
              <a:cxnLst/>
              <a:rect l="l" t="t" r="r" b="b"/>
              <a:pathLst>
                <a:path w="5926" h="5184" extrusionOk="0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0"/>
            <p:cNvSpPr/>
            <p:nvPr/>
          </p:nvSpPr>
          <p:spPr>
            <a:xfrm>
              <a:off x="2307900" y="62670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2292575" y="6292538"/>
              <a:ext cx="117525" cy="68900"/>
            </a:xfrm>
            <a:custGeom>
              <a:avLst/>
              <a:gdLst/>
              <a:ahLst/>
              <a:cxnLst/>
              <a:rect l="l" t="t" r="r" b="b"/>
              <a:pathLst>
                <a:path w="4701" h="2756" extrusionOk="0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2289925" y="628988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0"/>
            <p:cNvSpPr/>
            <p:nvPr/>
          </p:nvSpPr>
          <p:spPr>
            <a:xfrm>
              <a:off x="2453375" y="61799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0"/>
            <p:cNvSpPr/>
            <p:nvPr/>
          </p:nvSpPr>
          <p:spPr>
            <a:xfrm>
              <a:off x="2430500" y="6177038"/>
              <a:ext cx="148175" cy="129600"/>
            </a:xfrm>
            <a:custGeom>
              <a:avLst/>
              <a:gdLst/>
              <a:ahLst/>
              <a:cxnLst/>
              <a:rect l="l" t="t" r="r" b="b"/>
              <a:pathLst>
                <a:path w="5927" h="5184" extrusionOk="0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0"/>
            <p:cNvSpPr/>
            <p:nvPr/>
          </p:nvSpPr>
          <p:spPr>
            <a:xfrm>
              <a:off x="2461150" y="6182613"/>
              <a:ext cx="117525" cy="124825"/>
            </a:xfrm>
            <a:custGeom>
              <a:avLst/>
              <a:gdLst/>
              <a:ahLst/>
              <a:cxnLst/>
              <a:rect l="l" t="t" r="r" b="b"/>
              <a:pathLst>
                <a:path w="4701" h="4993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0"/>
            <p:cNvSpPr/>
            <p:nvPr/>
          </p:nvSpPr>
          <p:spPr>
            <a:xfrm>
              <a:off x="2445825" y="6210813"/>
              <a:ext cx="119975" cy="68875"/>
            </a:xfrm>
            <a:custGeom>
              <a:avLst/>
              <a:gdLst/>
              <a:ahLst/>
              <a:cxnLst/>
              <a:rect l="l" t="t" r="r" b="b"/>
              <a:pathLst>
                <a:path w="4799" h="2755" extrusionOk="0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0"/>
            <p:cNvSpPr/>
            <p:nvPr/>
          </p:nvSpPr>
          <p:spPr>
            <a:xfrm>
              <a:off x="2443175" y="6208163"/>
              <a:ext cx="120175" cy="66425"/>
            </a:xfrm>
            <a:custGeom>
              <a:avLst/>
              <a:gdLst/>
              <a:ahLst/>
              <a:cxnLst/>
              <a:rect l="l" t="t" r="r" b="b"/>
              <a:pathLst>
                <a:path w="4807" h="2657" extrusionOk="0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9" name="Google Shape;1029;p20"/>
          <p:cNvSpPr/>
          <p:nvPr/>
        </p:nvSpPr>
        <p:spPr>
          <a:xfrm>
            <a:off x="8554680" y="9627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20"/>
          <p:cNvSpPr/>
          <p:nvPr/>
        </p:nvSpPr>
        <p:spPr>
          <a:xfrm>
            <a:off x="7189992" y="1730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20"/>
          <p:cNvSpPr/>
          <p:nvPr/>
        </p:nvSpPr>
        <p:spPr>
          <a:xfrm>
            <a:off x="8924753" y="13857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20"/>
          <p:cNvSpPr/>
          <p:nvPr/>
        </p:nvSpPr>
        <p:spPr>
          <a:xfrm>
            <a:off x="8462988" y="6877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20"/>
          <p:cNvSpPr/>
          <p:nvPr/>
        </p:nvSpPr>
        <p:spPr>
          <a:xfrm>
            <a:off x="8364298" y="2717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20"/>
          <p:cNvSpPr/>
          <p:nvPr/>
        </p:nvSpPr>
        <p:spPr>
          <a:xfrm>
            <a:off x="6710472" y="3811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20"/>
          <p:cNvSpPr/>
          <p:nvPr/>
        </p:nvSpPr>
        <p:spPr>
          <a:xfrm>
            <a:off x="931165" y="331584"/>
            <a:ext cx="207943" cy="207927"/>
          </a:xfrm>
          <a:custGeom>
            <a:avLst/>
            <a:gdLst/>
            <a:ahLst/>
            <a:cxnLst/>
            <a:rect l="l" t="t" r="r" b="b"/>
            <a:pathLst>
              <a:path w="3209" h="3209" extrusionOk="0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20"/>
          <p:cNvSpPr/>
          <p:nvPr/>
        </p:nvSpPr>
        <p:spPr>
          <a:xfrm>
            <a:off x="560833" y="454889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20"/>
          <p:cNvSpPr/>
          <p:nvPr/>
        </p:nvSpPr>
        <p:spPr>
          <a:xfrm>
            <a:off x="1488251" y="215148"/>
            <a:ext cx="59875" cy="56436"/>
          </a:xfrm>
          <a:custGeom>
            <a:avLst/>
            <a:gdLst/>
            <a:ahLst/>
            <a:cxnLst/>
            <a:rect l="l" t="t" r="r" b="b"/>
            <a:pathLst>
              <a:path w="924" h="871" extrusionOk="0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20"/>
          <p:cNvSpPr txBox="1">
            <a:spLocks noGrp="1"/>
          </p:cNvSpPr>
          <p:nvPr>
            <p:ph type="title" idx="2" hasCustomPrompt="1"/>
          </p:nvPr>
        </p:nvSpPr>
        <p:spPr>
          <a:xfrm>
            <a:off x="3436650" y="1555634"/>
            <a:ext cx="22707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1039" name="Google Shape;1039;p20"/>
          <p:cNvSpPr txBox="1">
            <a:spLocks noGrp="1"/>
          </p:cNvSpPr>
          <p:nvPr>
            <p:ph type="subTitle" idx="1"/>
          </p:nvPr>
        </p:nvSpPr>
        <p:spPr>
          <a:xfrm>
            <a:off x="2023500" y="2009909"/>
            <a:ext cx="50970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0" name="Google Shape;1040;p20"/>
          <p:cNvSpPr txBox="1">
            <a:spLocks noGrp="1"/>
          </p:cNvSpPr>
          <p:nvPr>
            <p:ph type="title" idx="3" hasCustomPrompt="1"/>
          </p:nvPr>
        </p:nvSpPr>
        <p:spPr>
          <a:xfrm>
            <a:off x="3436650" y="2605265"/>
            <a:ext cx="22707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1041" name="Google Shape;1041;p20"/>
          <p:cNvSpPr txBox="1">
            <a:spLocks noGrp="1"/>
          </p:cNvSpPr>
          <p:nvPr>
            <p:ph type="subTitle" idx="4"/>
          </p:nvPr>
        </p:nvSpPr>
        <p:spPr>
          <a:xfrm>
            <a:off x="2023500" y="3059540"/>
            <a:ext cx="50970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2" name="Google Shape;1042;p20"/>
          <p:cNvSpPr txBox="1">
            <a:spLocks noGrp="1"/>
          </p:cNvSpPr>
          <p:nvPr>
            <p:ph type="title" idx="5" hasCustomPrompt="1"/>
          </p:nvPr>
        </p:nvSpPr>
        <p:spPr>
          <a:xfrm>
            <a:off x="3436650" y="3654896"/>
            <a:ext cx="22707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1043" name="Google Shape;1043;p20"/>
          <p:cNvSpPr txBox="1">
            <a:spLocks noGrp="1"/>
          </p:cNvSpPr>
          <p:nvPr>
            <p:ph type="subTitle" idx="6"/>
          </p:nvPr>
        </p:nvSpPr>
        <p:spPr>
          <a:xfrm>
            <a:off x="2023500" y="4109171"/>
            <a:ext cx="50970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4" name="Google Shape;1044;p20"/>
          <p:cNvSpPr/>
          <p:nvPr/>
        </p:nvSpPr>
        <p:spPr>
          <a:xfrm>
            <a:off x="123948" y="1850837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>
            <a:off x="254261" y="1565156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>
            <a:off x="413085" y="2499564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>
            <a:off x="653078" y="1899932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_1_1_1_1_1_1_1_1_1"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24"/>
          <p:cNvSpPr/>
          <p:nvPr/>
        </p:nvSpPr>
        <p:spPr>
          <a:xfrm>
            <a:off x="6115050" y="3258175"/>
            <a:ext cx="3028907" cy="1885295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52" name="Google Shape;1252;p24"/>
          <p:cNvSpPr/>
          <p:nvPr/>
        </p:nvSpPr>
        <p:spPr>
          <a:xfrm>
            <a:off x="7931973" y="613899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24"/>
          <p:cNvSpPr/>
          <p:nvPr/>
        </p:nvSpPr>
        <p:spPr>
          <a:xfrm>
            <a:off x="8062286" y="328218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24"/>
          <p:cNvSpPr/>
          <p:nvPr/>
        </p:nvSpPr>
        <p:spPr>
          <a:xfrm>
            <a:off x="8221110" y="1262627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24"/>
          <p:cNvSpPr/>
          <p:nvPr/>
        </p:nvSpPr>
        <p:spPr>
          <a:xfrm>
            <a:off x="8461103" y="66299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24"/>
          <p:cNvSpPr/>
          <p:nvPr/>
        </p:nvSpPr>
        <p:spPr>
          <a:xfrm>
            <a:off x="7636765" y="4172934"/>
            <a:ext cx="207943" cy="207927"/>
          </a:xfrm>
          <a:custGeom>
            <a:avLst/>
            <a:gdLst/>
            <a:ahLst/>
            <a:cxnLst/>
            <a:rect l="l" t="t" r="r" b="b"/>
            <a:pathLst>
              <a:path w="3209" h="3209" extrusionOk="0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24"/>
          <p:cNvSpPr/>
          <p:nvPr/>
        </p:nvSpPr>
        <p:spPr>
          <a:xfrm>
            <a:off x="7485508" y="483916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24"/>
          <p:cNvSpPr/>
          <p:nvPr/>
        </p:nvSpPr>
        <p:spPr>
          <a:xfrm>
            <a:off x="8412926" y="4599423"/>
            <a:ext cx="59875" cy="56436"/>
          </a:xfrm>
          <a:custGeom>
            <a:avLst/>
            <a:gdLst/>
            <a:ahLst/>
            <a:cxnLst/>
            <a:rect l="l" t="t" r="r" b="b"/>
            <a:pathLst>
              <a:path w="924" h="871" extrusionOk="0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24"/>
          <p:cNvSpPr/>
          <p:nvPr/>
        </p:nvSpPr>
        <p:spPr>
          <a:xfrm rot="-5400000">
            <a:off x="7033096" y="-403711"/>
            <a:ext cx="1707214" cy="2514607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24"/>
          <p:cNvSpPr/>
          <p:nvPr/>
        </p:nvSpPr>
        <p:spPr>
          <a:xfrm>
            <a:off x="0" y="0"/>
            <a:ext cx="1943143" cy="2722018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24"/>
          <p:cNvSpPr/>
          <p:nvPr/>
        </p:nvSpPr>
        <p:spPr>
          <a:xfrm flipH="1">
            <a:off x="34" y="3181350"/>
            <a:ext cx="1332091" cy="1962258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2" name="Google Shape;1262;p24"/>
          <p:cNvSpPr/>
          <p:nvPr/>
        </p:nvSpPr>
        <p:spPr>
          <a:xfrm flipH="1">
            <a:off x="359690" y="10842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24"/>
          <p:cNvSpPr/>
          <p:nvPr/>
        </p:nvSpPr>
        <p:spPr>
          <a:xfrm flipH="1">
            <a:off x="1738181" y="2945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4" name="Google Shape;1264;p24"/>
          <p:cNvSpPr/>
          <p:nvPr/>
        </p:nvSpPr>
        <p:spPr>
          <a:xfrm flipH="1">
            <a:off x="190497" y="15072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5" name="Google Shape;1265;p24"/>
          <p:cNvSpPr/>
          <p:nvPr/>
        </p:nvSpPr>
        <p:spPr>
          <a:xfrm flipH="1">
            <a:off x="652197" y="8092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24"/>
          <p:cNvSpPr/>
          <p:nvPr/>
        </p:nvSpPr>
        <p:spPr>
          <a:xfrm flipH="1">
            <a:off x="750953" y="3932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24"/>
          <p:cNvSpPr/>
          <p:nvPr/>
        </p:nvSpPr>
        <p:spPr>
          <a:xfrm flipH="1">
            <a:off x="2401020" y="5026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24"/>
          <p:cNvSpPr txBox="1">
            <a:spLocks noGrp="1"/>
          </p:cNvSpPr>
          <p:nvPr>
            <p:ph type="subTitle" idx="1"/>
          </p:nvPr>
        </p:nvSpPr>
        <p:spPr>
          <a:xfrm>
            <a:off x="1671600" y="2628900"/>
            <a:ext cx="1952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9" name="Google Shape;1269;p24"/>
          <p:cNvSpPr txBox="1">
            <a:spLocks noGrp="1"/>
          </p:cNvSpPr>
          <p:nvPr>
            <p:ph type="subTitle" idx="2"/>
          </p:nvPr>
        </p:nvSpPr>
        <p:spPr>
          <a:xfrm>
            <a:off x="1158750" y="2952750"/>
            <a:ext cx="29784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0" name="Google Shape;1270;p24"/>
          <p:cNvSpPr txBox="1">
            <a:spLocks noGrp="1"/>
          </p:cNvSpPr>
          <p:nvPr>
            <p:ph type="subTitle" idx="3"/>
          </p:nvPr>
        </p:nvSpPr>
        <p:spPr>
          <a:xfrm>
            <a:off x="5532275" y="2628900"/>
            <a:ext cx="19527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1" name="Google Shape;1271;p24"/>
          <p:cNvSpPr txBox="1">
            <a:spLocks noGrp="1"/>
          </p:cNvSpPr>
          <p:nvPr>
            <p:ph type="subTitle" idx="4"/>
          </p:nvPr>
        </p:nvSpPr>
        <p:spPr>
          <a:xfrm>
            <a:off x="5018225" y="2952750"/>
            <a:ext cx="29808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Background1">
  <p:cSld name="CUSTOM_3"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28"/>
          <p:cNvSpPr/>
          <p:nvPr/>
        </p:nvSpPr>
        <p:spPr>
          <a:xfrm>
            <a:off x="6115050" y="3258175"/>
            <a:ext cx="3028907" cy="1885295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28"/>
          <p:cNvSpPr/>
          <p:nvPr/>
        </p:nvSpPr>
        <p:spPr>
          <a:xfrm>
            <a:off x="0" y="0"/>
            <a:ext cx="1943143" cy="2722018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2" name="Google Shape;1332;p28"/>
          <p:cNvGrpSpPr/>
          <p:nvPr/>
        </p:nvGrpSpPr>
        <p:grpSpPr>
          <a:xfrm>
            <a:off x="6873272" y="2960366"/>
            <a:ext cx="2214279" cy="2073916"/>
            <a:chOff x="5158247" y="4662291"/>
            <a:chExt cx="2214279" cy="2073916"/>
          </a:xfrm>
        </p:grpSpPr>
        <p:sp>
          <p:nvSpPr>
            <p:cNvPr id="1333" name="Google Shape;1333;p28"/>
            <p:cNvSpPr/>
            <p:nvPr/>
          </p:nvSpPr>
          <p:spPr>
            <a:xfrm>
              <a:off x="7115205" y="4662291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rgbClr val="EA5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6458128" y="66760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9" name="Google Shape;1339;p28"/>
          <p:cNvGrpSpPr/>
          <p:nvPr/>
        </p:nvGrpSpPr>
        <p:grpSpPr>
          <a:xfrm flipH="1">
            <a:off x="6873272" y="-5"/>
            <a:ext cx="2270722" cy="1272963"/>
            <a:chOff x="5158247" y="5768045"/>
            <a:chExt cx="2270722" cy="1272963"/>
          </a:xfrm>
        </p:grpSpPr>
        <p:sp>
          <p:nvSpPr>
            <p:cNvPr id="1340" name="Google Shape;1340;p28"/>
            <p:cNvSpPr/>
            <p:nvPr/>
          </p:nvSpPr>
          <p:spPr>
            <a:xfrm>
              <a:off x="55546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Background2">
  <p:cSld name="CUSTOM_3_1"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29"/>
          <p:cNvSpPr/>
          <p:nvPr/>
        </p:nvSpPr>
        <p:spPr>
          <a:xfrm>
            <a:off x="5726630" y="4669766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8" name="Google Shape;1348;p29"/>
          <p:cNvSpPr/>
          <p:nvPr/>
        </p:nvSpPr>
        <p:spPr>
          <a:xfrm>
            <a:off x="4285742" y="4718245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9" name="Google Shape;1349;p29"/>
          <p:cNvSpPr/>
          <p:nvPr/>
        </p:nvSpPr>
        <p:spPr>
          <a:xfrm>
            <a:off x="6096703" y="5092813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29"/>
          <p:cNvSpPr/>
          <p:nvPr/>
        </p:nvSpPr>
        <p:spPr>
          <a:xfrm>
            <a:off x="5634938" y="4394776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29"/>
          <p:cNvSpPr/>
          <p:nvPr/>
        </p:nvSpPr>
        <p:spPr>
          <a:xfrm>
            <a:off x="5383848" y="4664527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29"/>
          <p:cNvSpPr/>
          <p:nvPr/>
        </p:nvSpPr>
        <p:spPr>
          <a:xfrm>
            <a:off x="3882422" y="4088166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29"/>
          <p:cNvSpPr/>
          <p:nvPr/>
        </p:nvSpPr>
        <p:spPr>
          <a:xfrm rot="-5400000">
            <a:off x="379925" y="2820412"/>
            <a:ext cx="1943143" cy="2722018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29"/>
          <p:cNvSpPr/>
          <p:nvPr/>
        </p:nvSpPr>
        <p:spPr>
          <a:xfrm rot="-5400000">
            <a:off x="6696375" y="562275"/>
            <a:ext cx="3028907" cy="1885295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29"/>
          <p:cNvSpPr/>
          <p:nvPr/>
        </p:nvSpPr>
        <p:spPr>
          <a:xfrm>
            <a:off x="-9525" y="-9525"/>
            <a:ext cx="1943143" cy="2722018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29"/>
          <p:cNvSpPr/>
          <p:nvPr/>
        </p:nvSpPr>
        <p:spPr>
          <a:xfrm rot="-5400000" flipH="1">
            <a:off x="7042571" y="3042089"/>
            <a:ext cx="1707214" cy="2514607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29"/>
          <p:cNvSpPr/>
          <p:nvPr/>
        </p:nvSpPr>
        <p:spPr>
          <a:xfrm flipH="1">
            <a:off x="6427115" y="3100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29"/>
          <p:cNvSpPr/>
          <p:nvPr/>
        </p:nvSpPr>
        <p:spPr>
          <a:xfrm flipH="1">
            <a:off x="4810122" y="11140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29"/>
          <p:cNvSpPr/>
          <p:nvPr/>
        </p:nvSpPr>
        <p:spPr>
          <a:xfrm flipH="1">
            <a:off x="5271822" y="4160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29"/>
          <p:cNvSpPr/>
          <p:nvPr/>
        </p:nvSpPr>
        <p:spPr>
          <a:xfrm flipH="1">
            <a:off x="5370578" y="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29"/>
          <p:cNvSpPr/>
          <p:nvPr/>
        </p:nvSpPr>
        <p:spPr>
          <a:xfrm flipH="1">
            <a:off x="7020645" y="1094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Background3">
  <p:cSld name="CUSTOM_3_1_1"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30"/>
          <p:cNvSpPr/>
          <p:nvPr/>
        </p:nvSpPr>
        <p:spPr>
          <a:xfrm>
            <a:off x="8317430" y="4498316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30"/>
          <p:cNvSpPr/>
          <p:nvPr/>
        </p:nvSpPr>
        <p:spPr>
          <a:xfrm>
            <a:off x="6876542" y="4546795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30"/>
          <p:cNvSpPr/>
          <p:nvPr/>
        </p:nvSpPr>
        <p:spPr>
          <a:xfrm>
            <a:off x="8687503" y="4921363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30"/>
          <p:cNvSpPr/>
          <p:nvPr/>
        </p:nvSpPr>
        <p:spPr>
          <a:xfrm>
            <a:off x="8225738" y="4223326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30"/>
          <p:cNvSpPr/>
          <p:nvPr/>
        </p:nvSpPr>
        <p:spPr>
          <a:xfrm>
            <a:off x="7974648" y="4493077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30"/>
          <p:cNvSpPr/>
          <p:nvPr/>
        </p:nvSpPr>
        <p:spPr>
          <a:xfrm>
            <a:off x="6473222" y="3916716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30"/>
          <p:cNvSpPr/>
          <p:nvPr/>
        </p:nvSpPr>
        <p:spPr>
          <a:xfrm flipH="1">
            <a:off x="8490265" y="3100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30"/>
          <p:cNvSpPr/>
          <p:nvPr/>
        </p:nvSpPr>
        <p:spPr>
          <a:xfrm flipH="1">
            <a:off x="6873272" y="11140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30"/>
          <p:cNvSpPr/>
          <p:nvPr/>
        </p:nvSpPr>
        <p:spPr>
          <a:xfrm flipH="1">
            <a:off x="7334972" y="4160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30"/>
          <p:cNvSpPr/>
          <p:nvPr/>
        </p:nvSpPr>
        <p:spPr>
          <a:xfrm flipH="1">
            <a:off x="7433728" y="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30"/>
          <p:cNvSpPr/>
          <p:nvPr/>
        </p:nvSpPr>
        <p:spPr>
          <a:xfrm flipH="1">
            <a:off x="9083795" y="1094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4" name="Google Shape;1374;p30"/>
          <p:cNvSpPr/>
          <p:nvPr/>
        </p:nvSpPr>
        <p:spPr>
          <a:xfrm rot="5400000">
            <a:off x="-571851" y="2686210"/>
            <a:ext cx="3029130" cy="1885434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30"/>
          <p:cNvSpPr/>
          <p:nvPr/>
        </p:nvSpPr>
        <p:spPr>
          <a:xfrm rot="-5400000" flipH="1">
            <a:off x="7042571" y="3042089"/>
            <a:ext cx="1707214" cy="2514607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30"/>
          <p:cNvSpPr/>
          <p:nvPr/>
        </p:nvSpPr>
        <p:spPr>
          <a:xfrm>
            <a:off x="0" y="-9525"/>
            <a:ext cx="4687105" cy="634373"/>
          </a:xfrm>
          <a:custGeom>
            <a:avLst/>
            <a:gdLst/>
            <a:ahLst/>
            <a:cxnLst/>
            <a:rect l="l" t="t" r="r" b="b"/>
            <a:pathLst>
              <a:path w="121830" h="16489" extrusionOk="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6"/>
          <p:cNvSpPr/>
          <p:nvPr/>
        </p:nvSpPr>
        <p:spPr>
          <a:xfrm rot="10800000">
            <a:off x="5305440" y="4623973"/>
            <a:ext cx="3838559" cy="519527"/>
          </a:xfrm>
          <a:custGeom>
            <a:avLst/>
            <a:gdLst/>
            <a:ahLst/>
            <a:cxnLst/>
            <a:rect l="l" t="t" r="r" b="b"/>
            <a:pathLst>
              <a:path w="121830" h="16489" extrusionOk="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6"/>
          <p:cNvSpPr/>
          <p:nvPr/>
        </p:nvSpPr>
        <p:spPr>
          <a:xfrm>
            <a:off x="8554680" y="9627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6"/>
          <p:cNvSpPr/>
          <p:nvPr/>
        </p:nvSpPr>
        <p:spPr>
          <a:xfrm>
            <a:off x="7189992" y="1730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6"/>
          <p:cNvSpPr/>
          <p:nvPr/>
        </p:nvSpPr>
        <p:spPr>
          <a:xfrm>
            <a:off x="8924753" y="13857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6"/>
          <p:cNvSpPr/>
          <p:nvPr/>
        </p:nvSpPr>
        <p:spPr>
          <a:xfrm>
            <a:off x="8462988" y="6877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6"/>
          <p:cNvSpPr/>
          <p:nvPr/>
        </p:nvSpPr>
        <p:spPr>
          <a:xfrm>
            <a:off x="8364298" y="2717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6"/>
          <p:cNvSpPr/>
          <p:nvPr/>
        </p:nvSpPr>
        <p:spPr>
          <a:xfrm>
            <a:off x="6710472" y="3811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6"/>
          <p:cNvSpPr/>
          <p:nvPr/>
        </p:nvSpPr>
        <p:spPr>
          <a:xfrm>
            <a:off x="673173" y="825174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6"/>
          <p:cNvSpPr/>
          <p:nvPr/>
        </p:nvSpPr>
        <p:spPr>
          <a:xfrm>
            <a:off x="803486" y="539493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6"/>
          <p:cNvSpPr/>
          <p:nvPr/>
        </p:nvSpPr>
        <p:spPr>
          <a:xfrm>
            <a:off x="962310" y="1473902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6"/>
          <p:cNvSpPr/>
          <p:nvPr/>
        </p:nvSpPr>
        <p:spPr>
          <a:xfrm>
            <a:off x="1202303" y="874269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6"/>
          <p:cNvSpPr/>
          <p:nvPr/>
        </p:nvSpPr>
        <p:spPr>
          <a:xfrm rot="-5400000">
            <a:off x="7625250" y="-290450"/>
            <a:ext cx="1228300" cy="1809200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6"/>
          <p:cNvSpPr/>
          <p:nvPr/>
        </p:nvSpPr>
        <p:spPr>
          <a:xfrm rot="5400000" flipH="1">
            <a:off x="290450" y="-290450"/>
            <a:ext cx="1228300" cy="1809200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6"/>
          <p:cNvGrpSpPr/>
          <p:nvPr/>
        </p:nvGrpSpPr>
        <p:grpSpPr>
          <a:xfrm>
            <a:off x="8012063" y="168438"/>
            <a:ext cx="837425" cy="742113"/>
            <a:chOff x="6215925" y="6858088"/>
            <a:chExt cx="837425" cy="742113"/>
          </a:xfrm>
        </p:grpSpPr>
        <p:sp>
          <p:nvSpPr>
            <p:cNvPr id="401" name="Google Shape;401;p6"/>
            <p:cNvSpPr/>
            <p:nvPr/>
          </p:nvSpPr>
          <p:spPr>
            <a:xfrm>
              <a:off x="6215925" y="7421400"/>
              <a:ext cx="201900" cy="178800"/>
            </a:xfrm>
            <a:custGeom>
              <a:avLst/>
              <a:gdLst/>
              <a:ahLst/>
              <a:cxnLst/>
              <a:rect l="l" t="t" r="r" b="b"/>
              <a:pathLst>
                <a:path w="8076" h="7152" extrusionOk="0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6401775" y="7430925"/>
              <a:ext cx="25575" cy="22900"/>
            </a:xfrm>
            <a:custGeom>
              <a:avLst/>
              <a:gdLst/>
              <a:ahLst/>
              <a:cxnLst/>
              <a:rect l="l" t="t" r="r" b="b"/>
              <a:pathLst>
                <a:path w="1023" h="916" extrusionOk="0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3" name="Google Shape;403;p6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404" name="Google Shape;404;p6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avLst/>
                <a:gdLst/>
                <a:ahLst/>
                <a:cxnLst/>
                <a:rect l="l" t="t" r="r" b="b"/>
                <a:pathLst>
                  <a:path w="20435" h="18800" extrusionOk="0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rgbClr val="FAFD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6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avLst/>
                <a:gdLst/>
                <a:ahLst/>
                <a:cxnLst/>
                <a:rect l="l" t="t" r="r" b="b"/>
                <a:pathLst>
                  <a:path w="8689" h="8281" extrusionOk="0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6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avLst/>
                <a:gdLst/>
                <a:ahLst/>
                <a:cxnLst/>
                <a:rect l="l" t="t" r="r" b="b"/>
                <a:pathLst>
                  <a:path w="3172" h="3377" extrusionOk="0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6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avLst/>
                <a:gdLst/>
                <a:ahLst/>
                <a:cxnLst/>
                <a:rect l="l" t="t" r="r" b="b"/>
                <a:pathLst>
                  <a:path w="4292" h="4594" extrusionOk="0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6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046" h="7562" extrusionOk="0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6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2960" extrusionOk="0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6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968" extrusionOk="0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6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959" extrusionOk="0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6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avLst/>
                <a:gdLst/>
                <a:ahLst/>
                <a:cxnLst/>
                <a:rect l="l" t="t" r="r" b="b"/>
                <a:pathLst>
                  <a:path w="10724" h="10119" extrusionOk="0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6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avLst/>
                <a:gdLst/>
                <a:ahLst/>
                <a:cxnLst/>
                <a:rect l="l" t="t" r="r" b="b"/>
                <a:pathLst>
                  <a:path w="10724" h="5926" extrusionOk="0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"/>
          <p:cNvSpPr/>
          <p:nvPr/>
        </p:nvSpPr>
        <p:spPr>
          <a:xfrm flipH="1">
            <a:off x="4780659" y="0"/>
            <a:ext cx="4363341" cy="590554"/>
          </a:xfrm>
          <a:custGeom>
            <a:avLst/>
            <a:gdLst/>
            <a:ahLst/>
            <a:cxnLst/>
            <a:rect l="l" t="t" r="r" b="b"/>
            <a:pathLst>
              <a:path w="121830" h="16489" extrusionOk="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7"/>
          <p:cNvSpPr txBox="1">
            <a:spLocks noGrp="1"/>
          </p:cNvSpPr>
          <p:nvPr>
            <p:ph type="subTitle" idx="1"/>
          </p:nvPr>
        </p:nvSpPr>
        <p:spPr>
          <a:xfrm>
            <a:off x="5384550" y="2095500"/>
            <a:ext cx="2953800" cy="11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7"/>
          <p:cNvSpPr txBox="1">
            <a:spLocks noGrp="1"/>
          </p:cNvSpPr>
          <p:nvPr>
            <p:ph type="title"/>
          </p:nvPr>
        </p:nvSpPr>
        <p:spPr>
          <a:xfrm>
            <a:off x="5384550" y="1646550"/>
            <a:ext cx="22014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7"/>
          <p:cNvSpPr/>
          <p:nvPr/>
        </p:nvSpPr>
        <p:spPr>
          <a:xfrm rot="10800000" flipH="1">
            <a:off x="0" y="3059635"/>
            <a:ext cx="1466835" cy="2054790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" name="Google Shape;419;p7"/>
          <p:cNvGrpSpPr/>
          <p:nvPr/>
        </p:nvGrpSpPr>
        <p:grpSpPr>
          <a:xfrm>
            <a:off x="8170575" y="76550"/>
            <a:ext cx="674325" cy="1173675"/>
            <a:chOff x="4266275" y="6869625"/>
            <a:chExt cx="674325" cy="1173675"/>
          </a:xfrm>
        </p:grpSpPr>
        <p:sp>
          <p:nvSpPr>
            <p:cNvPr id="420" name="Google Shape;420;p7"/>
            <p:cNvSpPr/>
            <p:nvPr/>
          </p:nvSpPr>
          <p:spPr>
            <a:xfrm>
              <a:off x="4754025" y="7408475"/>
              <a:ext cx="186575" cy="194125"/>
            </a:xfrm>
            <a:custGeom>
              <a:avLst/>
              <a:gdLst/>
              <a:ahLst/>
              <a:cxnLst/>
              <a:rect l="l" t="t" r="r" b="b"/>
              <a:pathLst>
                <a:path w="7463" h="7765" extrusionOk="0">
                  <a:moveTo>
                    <a:pt x="2044" y="0"/>
                  </a:moveTo>
                  <a:lnTo>
                    <a:pt x="0" y="1945"/>
                  </a:lnTo>
                  <a:lnTo>
                    <a:pt x="5419" y="7765"/>
                  </a:lnTo>
                  <a:lnTo>
                    <a:pt x="7463" y="5828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4759125" y="7416225"/>
              <a:ext cx="58875" cy="53575"/>
            </a:xfrm>
            <a:custGeom>
              <a:avLst/>
              <a:gdLst/>
              <a:ahLst/>
              <a:cxnLst/>
              <a:rect l="l" t="t" r="r" b="b"/>
              <a:pathLst>
                <a:path w="2355" h="2143" extrusionOk="0">
                  <a:moveTo>
                    <a:pt x="2044" y="1"/>
                  </a:moveTo>
                  <a:lnTo>
                    <a:pt x="1" y="1840"/>
                  </a:lnTo>
                  <a:lnTo>
                    <a:pt x="311" y="2142"/>
                  </a:lnTo>
                  <a:lnTo>
                    <a:pt x="2354" y="205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4774450" y="7428900"/>
              <a:ext cx="56225" cy="56225"/>
            </a:xfrm>
            <a:custGeom>
              <a:avLst/>
              <a:gdLst/>
              <a:ahLst/>
              <a:cxnLst/>
              <a:rect l="l" t="t" r="r" b="b"/>
              <a:pathLst>
                <a:path w="2249" h="2249" extrusionOk="0">
                  <a:moveTo>
                    <a:pt x="2044" y="0"/>
                  </a:moveTo>
                  <a:lnTo>
                    <a:pt x="1" y="1946"/>
                  </a:lnTo>
                  <a:lnTo>
                    <a:pt x="205" y="2248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4787325" y="7444225"/>
              <a:ext cx="56225" cy="53750"/>
            </a:xfrm>
            <a:custGeom>
              <a:avLst/>
              <a:gdLst/>
              <a:ahLst/>
              <a:cxnLst/>
              <a:rect l="l" t="t" r="r" b="b"/>
              <a:pathLst>
                <a:path w="2249" h="2150" extrusionOk="0">
                  <a:moveTo>
                    <a:pt x="2044" y="0"/>
                  </a:moveTo>
                  <a:lnTo>
                    <a:pt x="0" y="1839"/>
                  </a:lnTo>
                  <a:lnTo>
                    <a:pt x="205" y="2150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4800000" y="7457100"/>
              <a:ext cx="58875" cy="56200"/>
            </a:xfrm>
            <a:custGeom>
              <a:avLst/>
              <a:gdLst/>
              <a:ahLst/>
              <a:cxnLst/>
              <a:rect l="l" t="t" r="r" b="b"/>
              <a:pathLst>
                <a:path w="2355" h="2248" extrusionOk="0">
                  <a:moveTo>
                    <a:pt x="2044" y="0"/>
                  </a:moveTo>
                  <a:lnTo>
                    <a:pt x="0" y="1937"/>
                  </a:lnTo>
                  <a:lnTo>
                    <a:pt x="311" y="2248"/>
                  </a:lnTo>
                  <a:lnTo>
                    <a:pt x="2354" y="303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4812875" y="7472425"/>
              <a:ext cx="58650" cy="53550"/>
            </a:xfrm>
            <a:custGeom>
              <a:avLst/>
              <a:gdLst/>
              <a:ahLst/>
              <a:cxnLst/>
              <a:rect l="l" t="t" r="r" b="b"/>
              <a:pathLst>
                <a:path w="2346" h="2142" extrusionOk="0">
                  <a:moveTo>
                    <a:pt x="2043" y="0"/>
                  </a:moveTo>
                  <a:lnTo>
                    <a:pt x="0" y="1937"/>
                  </a:lnTo>
                  <a:lnTo>
                    <a:pt x="303" y="2142"/>
                  </a:lnTo>
                  <a:lnTo>
                    <a:pt x="2346" y="303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4825525" y="7487750"/>
              <a:ext cx="58875" cy="53550"/>
            </a:xfrm>
            <a:custGeom>
              <a:avLst/>
              <a:gdLst/>
              <a:ahLst/>
              <a:cxnLst/>
              <a:rect l="l" t="t" r="r" b="b"/>
              <a:pathLst>
                <a:path w="2355" h="2142" extrusionOk="0">
                  <a:moveTo>
                    <a:pt x="2044" y="0"/>
                  </a:moveTo>
                  <a:lnTo>
                    <a:pt x="1" y="1839"/>
                  </a:lnTo>
                  <a:lnTo>
                    <a:pt x="311" y="2142"/>
                  </a:lnTo>
                  <a:lnTo>
                    <a:pt x="2355" y="205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4840850" y="7500425"/>
              <a:ext cx="56225" cy="56200"/>
            </a:xfrm>
            <a:custGeom>
              <a:avLst/>
              <a:gdLst/>
              <a:ahLst/>
              <a:cxnLst/>
              <a:rect l="l" t="t" r="r" b="b"/>
              <a:pathLst>
                <a:path w="2249" h="2248" extrusionOk="0">
                  <a:moveTo>
                    <a:pt x="2044" y="0"/>
                  </a:moveTo>
                  <a:lnTo>
                    <a:pt x="1" y="1945"/>
                  </a:lnTo>
                  <a:lnTo>
                    <a:pt x="205" y="2248"/>
                  </a:lnTo>
                  <a:lnTo>
                    <a:pt x="2249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4853725" y="7515750"/>
              <a:ext cx="56225" cy="53750"/>
            </a:xfrm>
            <a:custGeom>
              <a:avLst/>
              <a:gdLst/>
              <a:ahLst/>
              <a:cxnLst/>
              <a:rect l="l" t="t" r="r" b="b"/>
              <a:pathLst>
                <a:path w="2249" h="2150" extrusionOk="0">
                  <a:moveTo>
                    <a:pt x="2044" y="0"/>
                  </a:moveTo>
                  <a:lnTo>
                    <a:pt x="1" y="1839"/>
                  </a:lnTo>
                  <a:lnTo>
                    <a:pt x="205" y="2150"/>
                  </a:lnTo>
                  <a:lnTo>
                    <a:pt x="2249" y="204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4866400" y="7528625"/>
              <a:ext cx="58875" cy="56200"/>
            </a:xfrm>
            <a:custGeom>
              <a:avLst/>
              <a:gdLst/>
              <a:ahLst/>
              <a:cxnLst/>
              <a:rect l="l" t="t" r="r" b="b"/>
              <a:pathLst>
                <a:path w="2355" h="2248" extrusionOk="0">
                  <a:moveTo>
                    <a:pt x="2044" y="0"/>
                  </a:moveTo>
                  <a:lnTo>
                    <a:pt x="1" y="1937"/>
                  </a:lnTo>
                  <a:lnTo>
                    <a:pt x="311" y="2248"/>
                  </a:lnTo>
                  <a:lnTo>
                    <a:pt x="2355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4879275" y="7543950"/>
              <a:ext cx="58675" cy="53550"/>
            </a:xfrm>
            <a:custGeom>
              <a:avLst/>
              <a:gdLst/>
              <a:ahLst/>
              <a:cxnLst/>
              <a:rect l="l" t="t" r="r" b="b"/>
              <a:pathLst>
                <a:path w="2347" h="2142" extrusionOk="0">
                  <a:moveTo>
                    <a:pt x="2044" y="0"/>
                  </a:moveTo>
                  <a:lnTo>
                    <a:pt x="0" y="1937"/>
                  </a:lnTo>
                  <a:lnTo>
                    <a:pt x="303" y="2141"/>
                  </a:lnTo>
                  <a:lnTo>
                    <a:pt x="2346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4266275" y="7482625"/>
              <a:ext cx="597700" cy="560675"/>
            </a:xfrm>
            <a:custGeom>
              <a:avLst/>
              <a:gdLst/>
              <a:ahLst/>
              <a:cxnLst/>
              <a:rect l="l" t="t" r="r" b="b"/>
              <a:pathLst>
                <a:path w="23908" h="22427" extrusionOk="0">
                  <a:moveTo>
                    <a:pt x="19616" y="1"/>
                  </a:moveTo>
                  <a:lnTo>
                    <a:pt x="1324" y="16855"/>
                  </a:lnTo>
                  <a:cubicBezTo>
                    <a:pt x="98" y="18081"/>
                    <a:pt x="0" y="20124"/>
                    <a:pt x="1226" y="21456"/>
                  </a:cubicBezTo>
                  <a:cubicBezTo>
                    <a:pt x="1809" y="22094"/>
                    <a:pt x="2641" y="22426"/>
                    <a:pt x="3492" y="22426"/>
                  </a:cubicBezTo>
                  <a:cubicBezTo>
                    <a:pt x="4279" y="22426"/>
                    <a:pt x="5082" y="22143"/>
                    <a:pt x="5722" y="21554"/>
                  </a:cubicBezTo>
                  <a:lnTo>
                    <a:pt x="23907" y="4701"/>
                  </a:lnTo>
                  <a:lnTo>
                    <a:pt x="196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4294275" y="7615450"/>
              <a:ext cx="429125" cy="403000"/>
            </a:xfrm>
            <a:custGeom>
              <a:avLst/>
              <a:gdLst/>
              <a:ahLst/>
              <a:cxnLst/>
              <a:rect l="l" t="t" r="r" b="b"/>
              <a:pathLst>
                <a:path w="17165" h="16120" extrusionOk="0">
                  <a:moveTo>
                    <a:pt x="14001" y="1"/>
                  </a:moveTo>
                  <a:lnTo>
                    <a:pt x="1022" y="12056"/>
                  </a:lnTo>
                  <a:cubicBezTo>
                    <a:pt x="0" y="12972"/>
                    <a:pt x="0" y="14402"/>
                    <a:pt x="817" y="15326"/>
                  </a:cubicBezTo>
                  <a:cubicBezTo>
                    <a:pt x="1305" y="15865"/>
                    <a:pt x="1934" y="16120"/>
                    <a:pt x="2569" y="16120"/>
                  </a:cubicBezTo>
                  <a:cubicBezTo>
                    <a:pt x="3137" y="16120"/>
                    <a:pt x="3711" y="15916"/>
                    <a:pt x="4193" y="15530"/>
                  </a:cubicBezTo>
                  <a:lnTo>
                    <a:pt x="17164" y="3368"/>
                  </a:lnTo>
                  <a:lnTo>
                    <a:pt x="14001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4736250" y="7454450"/>
              <a:ext cx="155725" cy="166150"/>
            </a:xfrm>
            <a:custGeom>
              <a:avLst/>
              <a:gdLst/>
              <a:ahLst/>
              <a:cxnLst/>
              <a:rect l="l" t="t" r="r" b="b"/>
              <a:pathLst>
                <a:path w="6229" h="6646" extrusionOk="0">
                  <a:moveTo>
                    <a:pt x="817" y="0"/>
                  </a:moveTo>
                  <a:lnTo>
                    <a:pt x="0" y="817"/>
                  </a:lnTo>
                  <a:lnTo>
                    <a:pt x="5313" y="6645"/>
                  </a:lnTo>
                  <a:lnTo>
                    <a:pt x="6228" y="5828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4294275" y="7881100"/>
              <a:ext cx="143050" cy="137350"/>
            </a:xfrm>
            <a:custGeom>
              <a:avLst/>
              <a:gdLst/>
              <a:ahLst/>
              <a:cxnLst/>
              <a:rect l="l" t="t" r="r" b="b"/>
              <a:pathLst>
                <a:path w="5722" h="5494" extrusionOk="0">
                  <a:moveTo>
                    <a:pt x="2558" y="0"/>
                  </a:moveTo>
                  <a:cubicBezTo>
                    <a:pt x="2532" y="24"/>
                    <a:pt x="2506" y="48"/>
                    <a:pt x="2480" y="73"/>
                  </a:cubicBezTo>
                  <a:lnTo>
                    <a:pt x="2480" y="73"/>
                  </a:lnTo>
                  <a:lnTo>
                    <a:pt x="2558" y="0"/>
                  </a:lnTo>
                  <a:close/>
                  <a:moveTo>
                    <a:pt x="5721" y="3368"/>
                  </a:moveTo>
                  <a:lnTo>
                    <a:pt x="5716" y="3373"/>
                  </a:lnTo>
                  <a:lnTo>
                    <a:pt x="5716" y="3373"/>
                  </a:lnTo>
                  <a:cubicBezTo>
                    <a:pt x="5718" y="3371"/>
                    <a:pt x="5720" y="3369"/>
                    <a:pt x="5721" y="3368"/>
                  </a:cubicBezTo>
                  <a:close/>
                  <a:moveTo>
                    <a:pt x="2480" y="73"/>
                  </a:moveTo>
                  <a:lnTo>
                    <a:pt x="1022" y="1430"/>
                  </a:lnTo>
                  <a:cubicBezTo>
                    <a:pt x="0" y="2346"/>
                    <a:pt x="0" y="3776"/>
                    <a:pt x="817" y="4700"/>
                  </a:cubicBezTo>
                  <a:cubicBezTo>
                    <a:pt x="1305" y="5239"/>
                    <a:pt x="1934" y="5494"/>
                    <a:pt x="2569" y="5494"/>
                  </a:cubicBezTo>
                  <a:cubicBezTo>
                    <a:pt x="3137" y="5494"/>
                    <a:pt x="3711" y="5290"/>
                    <a:pt x="4193" y="4904"/>
                  </a:cubicBezTo>
                  <a:lnTo>
                    <a:pt x="5716" y="3373"/>
                  </a:lnTo>
                  <a:lnTo>
                    <a:pt x="5716" y="3373"/>
                  </a:lnTo>
                  <a:cubicBezTo>
                    <a:pt x="5284" y="3806"/>
                    <a:pt x="4739" y="4010"/>
                    <a:pt x="4187" y="4010"/>
                  </a:cubicBezTo>
                  <a:cubicBezTo>
                    <a:pt x="3568" y="4010"/>
                    <a:pt x="2939" y="3752"/>
                    <a:pt x="2452" y="3269"/>
                  </a:cubicBezTo>
                  <a:cubicBezTo>
                    <a:pt x="1563" y="2373"/>
                    <a:pt x="1630" y="905"/>
                    <a:pt x="2480" y="73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4577875" y="7543950"/>
              <a:ext cx="125075" cy="112400"/>
            </a:xfrm>
            <a:custGeom>
              <a:avLst/>
              <a:gdLst/>
              <a:ahLst/>
              <a:cxnLst/>
              <a:rect l="l" t="t" r="r" b="b"/>
              <a:pathLst>
                <a:path w="5003" h="4496" extrusionOk="0">
                  <a:moveTo>
                    <a:pt x="4496" y="0"/>
                  </a:moveTo>
                  <a:lnTo>
                    <a:pt x="1" y="4185"/>
                  </a:lnTo>
                  <a:cubicBezTo>
                    <a:pt x="205" y="4291"/>
                    <a:pt x="507" y="4389"/>
                    <a:pt x="916" y="4495"/>
                  </a:cubicBezTo>
                  <a:lnTo>
                    <a:pt x="2657" y="2861"/>
                  </a:lnTo>
                  <a:lnTo>
                    <a:pt x="3573" y="3776"/>
                  </a:lnTo>
                  <a:cubicBezTo>
                    <a:pt x="4594" y="2959"/>
                    <a:pt x="5003" y="1635"/>
                    <a:pt x="4594" y="302"/>
                  </a:cubicBezTo>
                  <a:lnTo>
                    <a:pt x="4496" y="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4600775" y="7615450"/>
              <a:ext cx="66425" cy="43350"/>
            </a:xfrm>
            <a:custGeom>
              <a:avLst/>
              <a:gdLst/>
              <a:ahLst/>
              <a:cxnLst/>
              <a:rect l="l" t="t" r="r" b="b"/>
              <a:pathLst>
                <a:path w="2657" h="1734" extrusionOk="0">
                  <a:moveTo>
                    <a:pt x="1741" y="1"/>
                  </a:moveTo>
                  <a:lnTo>
                    <a:pt x="0" y="1635"/>
                  </a:lnTo>
                  <a:cubicBezTo>
                    <a:pt x="204" y="1733"/>
                    <a:pt x="409" y="1733"/>
                    <a:pt x="613" y="1733"/>
                  </a:cubicBezTo>
                  <a:cubicBezTo>
                    <a:pt x="924" y="1733"/>
                    <a:pt x="1332" y="1635"/>
                    <a:pt x="1635" y="1529"/>
                  </a:cubicBezTo>
                  <a:cubicBezTo>
                    <a:pt x="2044" y="1431"/>
                    <a:pt x="2354" y="1227"/>
                    <a:pt x="2657" y="916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rgbClr val="E86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4268725" y="6869625"/>
              <a:ext cx="209475" cy="130200"/>
            </a:xfrm>
            <a:custGeom>
              <a:avLst/>
              <a:gdLst/>
              <a:ahLst/>
              <a:cxnLst/>
              <a:rect l="l" t="t" r="r" b="b"/>
              <a:pathLst>
                <a:path w="8379" h="5208" extrusionOk="0">
                  <a:moveTo>
                    <a:pt x="7463" y="1"/>
                  </a:moveTo>
                  <a:lnTo>
                    <a:pt x="0" y="2551"/>
                  </a:lnTo>
                  <a:lnTo>
                    <a:pt x="924" y="5207"/>
                  </a:lnTo>
                  <a:lnTo>
                    <a:pt x="8378" y="2551"/>
                  </a:lnTo>
                  <a:lnTo>
                    <a:pt x="74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4276475" y="6928275"/>
              <a:ext cx="30675" cy="69100"/>
            </a:xfrm>
            <a:custGeom>
              <a:avLst/>
              <a:gdLst/>
              <a:ahLst/>
              <a:cxnLst/>
              <a:rect l="l" t="t" r="r" b="b"/>
              <a:pathLst>
                <a:path w="1227" h="2764" extrusionOk="0">
                  <a:moveTo>
                    <a:pt x="303" y="1"/>
                  </a:moveTo>
                  <a:lnTo>
                    <a:pt x="1" y="107"/>
                  </a:lnTo>
                  <a:lnTo>
                    <a:pt x="916" y="2763"/>
                  </a:lnTo>
                  <a:lnTo>
                    <a:pt x="1227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4294275" y="6920725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11" y="0"/>
                  </a:moveTo>
                  <a:lnTo>
                    <a:pt x="0" y="205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4312250" y="6915600"/>
              <a:ext cx="30675" cy="68900"/>
            </a:xfrm>
            <a:custGeom>
              <a:avLst/>
              <a:gdLst/>
              <a:ahLst/>
              <a:cxnLst/>
              <a:rect l="l" t="t" r="r" b="b"/>
              <a:pathLst>
                <a:path w="1227" h="2756" extrusionOk="0">
                  <a:moveTo>
                    <a:pt x="303" y="1"/>
                  </a:moveTo>
                  <a:lnTo>
                    <a:pt x="0" y="99"/>
                  </a:lnTo>
                  <a:lnTo>
                    <a:pt x="916" y="2755"/>
                  </a:lnTo>
                  <a:lnTo>
                    <a:pt x="1226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4330025" y="6907850"/>
              <a:ext cx="33325" cy="69075"/>
            </a:xfrm>
            <a:custGeom>
              <a:avLst/>
              <a:gdLst/>
              <a:ahLst/>
              <a:cxnLst/>
              <a:rect l="l" t="t" r="r" b="b"/>
              <a:pathLst>
                <a:path w="1333" h="2763" extrusionOk="0">
                  <a:moveTo>
                    <a:pt x="409" y="0"/>
                  </a:moveTo>
                  <a:lnTo>
                    <a:pt x="0" y="205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7"/>
            <p:cNvSpPr/>
            <p:nvPr/>
          </p:nvSpPr>
          <p:spPr>
            <a:xfrm>
              <a:off x="4348000" y="6902725"/>
              <a:ext cx="33125" cy="69100"/>
            </a:xfrm>
            <a:custGeom>
              <a:avLst/>
              <a:gdLst/>
              <a:ahLst/>
              <a:cxnLst/>
              <a:rect l="l" t="t" r="r" b="b"/>
              <a:pathLst>
                <a:path w="1325" h="2764" extrusionOk="0">
                  <a:moveTo>
                    <a:pt x="409" y="1"/>
                  </a:moveTo>
                  <a:lnTo>
                    <a:pt x="1" y="107"/>
                  </a:lnTo>
                  <a:lnTo>
                    <a:pt x="916" y="2764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>
              <a:off x="4368450" y="6895175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02" y="1"/>
                  </a:moveTo>
                  <a:lnTo>
                    <a:pt x="0" y="205"/>
                  </a:lnTo>
                  <a:lnTo>
                    <a:pt x="915" y="2755"/>
                  </a:lnTo>
                  <a:lnTo>
                    <a:pt x="1226" y="265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>
              <a:off x="4386225" y="6890075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11" y="0"/>
                  </a:moveTo>
                  <a:lnTo>
                    <a:pt x="0" y="98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>
              <a:off x="4404200" y="6882300"/>
              <a:ext cx="33125" cy="69100"/>
            </a:xfrm>
            <a:custGeom>
              <a:avLst/>
              <a:gdLst/>
              <a:ahLst/>
              <a:cxnLst/>
              <a:rect l="l" t="t" r="r" b="b"/>
              <a:pathLst>
                <a:path w="1325" h="2764" extrusionOk="0">
                  <a:moveTo>
                    <a:pt x="409" y="1"/>
                  </a:moveTo>
                  <a:lnTo>
                    <a:pt x="0" y="205"/>
                  </a:lnTo>
                  <a:lnTo>
                    <a:pt x="916" y="2763"/>
                  </a:lnTo>
                  <a:lnTo>
                    <a:pt x="1324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>
              <a:off x="4421975" y="6877200"/>
              <a:ext cx="33325" cy="69075"/>
            </a:xfrm>
            <a:custGeom>
              <a:avLst/>
              <a:gdLst/>
              <a:ahLst/>
              <a:cxnLst/>
              <a:rect l="l" t="t" r="r" b="b"/>
              <a:pathLst>
                <a:path w="1333" h="2763" extrusionOk="0">
                  <a:moveTo>
                    <a:pt x="409" y="0"/>
                  </a:moveTo>
                  <a:lnTo>
                    <a:pt x="0" y="107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>
              <a:off x="4439950" y="6869625"/>
              <a:ext cx="33125" cy="68900"/>
            </a:xfrm>
            <a:custGeom>
              <a:avLst/>
              <a:gdLst/>
              <a:ahLst/>
              <a:cxnLst/>
              <a:rect l="l" t="t" r="r" b="b"/>
              <a:pathLst>
                <a:path w="1325" h="2756" extrusionOk="0">
                  <a:moveTo>
                    <a:pt x="409" y="1"/>
                  </a:moveTo>
                  <a:lnTo>
                    <a:pt x="1" y="99"/>
                  </a:lnTo>
                  <a:lnTo>
                    <a:pt x="1022" y="2755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>
              <a:off x="4314700" y="6956475"/>
              <a:ext cx="367825" cy="694425"/>
            </a:xfrm>
            <a:custGeom>
              <a:avLst/>
              <a:gdLst/>
              <a:ahLst/>
              <a:cxnLst/>
              <a:rect l="l" t="t" r="r" b="b"/>
              <a:pathLst>
                <a:path w="14713" h="27777" extrusionOk="0">
                  <a:moveTo>
                    <a:pt x="6032" y="1"/>
                  </a:moveTo>
                  <a:lnTo>
                    <a:pt x="0" y="2142"/>
                  </a:lnTo>
                  <a:lnTo>
                    <a:pt x="8076" y="25640"/>
                  </a:lnTo>
                  <a:cubicBezTo>
                    <a:pt x="8559" y="26929"/>
                    <a:pt x="9805" y="27776"/>
                    <a:pt x="11111" y="27776"/>
                  </a:cubicBezTo>
                  <a:cubicBezTo>
                    <a:pt x="11462" y="27776"/>
                    <a:pt x="11817" y="27715"/>
                    <a:pt x="12162" y="27586"/>
                  </a:cubicBezTo>
                  <a:cubicBezTo>
                    <a:pt x="13895" y="26973"/>
                    <a:pt x="14713" y="25134"/>
                    <a:pt x="14206" y="23499"/>
                  </a:cubicBezTo>
                  <a:lnTo>
                    <a:pt x="60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>
              <a:off x="4391325" y="7125050"/>
              <a:ext cx="265650" cy="498700"/>
            </a:xfrm>
            <a:custGeom>
              <a:avLst/>
              <a:gdLst/>
              <a:ahLst/>
              <a:cxnLst/>
              <a:rect l="l" t="t" r="r" b="b"/>
              <a:pathLst>
                <a:path w="10626" h="19948" extrusionOk="0">
                  <a:moveTo>
                    <a:pt x="4398" y="1"/>
                  </a:moveTo>
                  <a:lnTo>
                    <a:pt x="0" y="1529"/>
                  </a:lnTo>
                  <a:lnTo>
                    <a:pt x="5828" y="18391"/>
                  </a:lnTo>
                  <a:cubicBezTo>
                    <a:pt x="6151" y="19361"/>
                    <a:pt x="7048" y="19947"/>
                    <a:pt x="8016" y="19947"/>
                  </a:cubicBezTo>
                  <a:cubicBezTo>
                    <a:pt x="8271" y="19947"/>
                    <a:pt x="8531" y="19906"/>
                    <a:pt x="8787" y="19821"/>
                  </a:cubicBezTo>
                  <a:cubicBezTo>
                    <a:pt x="10013" y="19412"/>
                    <a:pt x="10626" y="18080"/>
                    <a:pt x="10217" y="1685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>
              <a:off x="4289150" y="6933375"/>
              <a:ext cx="196800" cy="91975"/>
            </a:xfrm>
            <a:custGeom>
              <a:avLst/>
              <a:gdLst/>
              <a:ahLst/>
              <a:cxnLst/>
              <a:rect l="l" t="t" r="r" b="b"/>
              <a:pathLst>
                <a:path w="7872" h="3679" extrusionOk="0">
                  <a:moveTo>
                    <a:pt x="7561" y="1"/>
                  </a:moveTo>
                  <a:lnTo>
                    <a:pt x="1" y="2559"/>
                  </a:lnTo>
                  <a:lnTo>
                    <a:pt x="409" y="3679"/>
                  </a:lnTo>
                  <a:lnTo>
                    <a:pt x="7872" y="1023"/>
                  </a:lnTo>
                  <a:lnTo>
                    <a:pt x="756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>
              <a:off x="4519025" y="7495300"/>
              <a:ext cx="137950" cy="128450"/>
            </a:xfrm>
            <a:custGeom>
              <a:avLst/>
              <a:gdLst/>
              <a:ahLst/>
              <a:cxnLst/>
              <a:rect l="l" t="t" r="r" b="b"/>
              <a:pathLst>
                <a:path w="5518" h="5138" extrusionOk="0">
                  <a:moveTo>
                    <a:pt x="1" y="1537"/>
                  </a:moveTo>
                  <a:cubicBezTo>
                    <a:pt x="9" y="1562"/>
                    <a:pt x="18" y="1587"/>
                    <a:pt x="27" y="1611"/>
                  </a:cubicBezTo>
                  <a:lnTo>
                    <a:pt x="27" y="1611"/>
                  </a:lnTo>
                  <a:lnTo>
                    <a:pt x="1" y="1537"/>
                  </a:lnTo>
                  <a:close/>
                  <a:moveTo>
                    <a:pt x="4398" y="1"/>
                  </a:moveTo>
                  <a:cubicBezTo>
                    <a:pt x="4807" y="1227"/>
                    <a:pt x="4194" y="2559"/>
                    <a:pt x="2968" y="2968"/>
                  </a:cubicBezTo>
                  <a:cubicBezTo>
                    <a:pt x="2712" y="3053"/>
                    <a:pt x="2451" y="3094"/>
                    <a:pt x="2196" y="3094"/>
                  </a:cubicBezTo>
                  <a:cubicBezTo>
                    <a:pt x="1251" y="3094"/>
                    <a:pt x="370" y="2537"/>
                    <a:pt x="27" y="1611"/>
                  </a:cubicBezTo>
                  <a:lnTo>
                    <a:pt x="27" y="1611"/>
                  </a:lnTo>
                  <a:lnTo>
                    <a:pt x="720" y="3581"/>
                  </a:lnTo>
                  <a:cubicBezTo>
                    <a:pt x="1043" y="4551"/>
                    <a:pt x="1940" y="5137"/>
                    <a:pt x="2908" y="5137"/>
                  </a:cubicBezTo>
                  <a:cubicBezTo>
                    <a:pt x="3163" y="5137"/>
                    <a:pt x="3423" y="5096"/>
                    <a:pt x="3679" y="5011"/>
                  </a:cubicBezTo>
                  <a:cubicBezTo>
                    <a:pt x="4905" y="4602"/>
                    <a:pt x="5518" y="3270"/>
                    <a:pt x="5109" y="204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9"/>
          <p:cNvSpPr/>
          <p:nvPr/>
        </p:nvSpPr>
        <p:spPr>
          <a:xfrm>
            <a:off x="7172325" y="2239350"/>
            <a:ext cx="1971667" cy="2904128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9" name="Google Shape;459;p9"/>
          <p:cNvGrpSpPr/>
          <p:nvPr/>
        </p:nvGrpSpPr>
        <p:grpSpPr>
          <a:xfrm>
            <a:off x="7172313" y="4341638"/>
            <a:ext cx="985925" cy="744150"/>
            <a:chOff x="1666700" y="5967688"/>
            <a:chExt cx="985925" cy="744150"/>
          </a:xfrm>
        </p:grpSpPr>
        <p:sp>
          <p:nvSpPr>
            <p:cNvPr id="460" name="Google Shape;460;p9"/>
            <p:cNvSpPr/>
            <p:nvPr/>
          </p:nvSpPr>
          <p:spPr>
            <a:xfrm>
              <a:off x="1666700" y="5967688"/>
              <a:ext cx="985925" cy="744150"/>
            </a:xfrm>
            <a:custGeom>
              <a:avLst/>
              <a:gdLst/>
              <a:ahLst/>
              <a:cxnLst/>
              <a:rect l="l" t="t" r="r" b="b"/>
              <a:pathLst>
                <a:path w="39437" h="29766" extrusionOk="0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1758650" y="6363863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1735750" y="6361013"/>
              <a:ext cx="148175" cy="131150"/>
            </a:xfrm>
            <a:custGeom>
              <a:avLst/>
              <a:gdLst/>
              <a:ahLst/>
              <a:cxnLst/>
              <a:rect l="l" t="t" r="r" b="b"/>
              <a:pathLst>
                <a:path w="5927" h="5246" extrusionOk="0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1766400" y="63691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1751075" y="63971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1748425" y="63920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1911900" y="6282113"/>
              <a:ext cx="130375" cy="130400"/>
            </a:xfrm>
            <a:custGeom>
              <a:avLst/>
              <a:gdLst/>
              <a:ahLst/>
              <a:cxnLst/>
              <a:rect l="l" t="t" r="r" b="b"/>
              <a:pathLst>
                <a:path w="5215" h="5216" extrusionOk="0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1889000" y="6279288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1922125" y="6287438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1906800" y="63154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1904325" y="6310313"/>
              <a:ext cx="119975" cy="69100"/>
            </a:xfrm>
            <a:custGeom>
              <a:avLst/>
              <a:gdLst/>
              <a:ahLst/>
              <a:cxnLst/>
              <a:rect l="l" t="t" r="r" b="b"/>
              <a:pathLst>
                <a:path w="4799" h="2764" extrusionOk="0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2067800" y="62003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2044725" y="6197563"/>
              <a:ext cx="148150" cy="129975"/>
            </a:xfrm>
            <a:custGeom>
              <a:avLst/>
              <a:gdLst/>
              <a:ahLst/>
              <a:cxnLst/>
              <a:rect l="l" t="t" r="r" b="b"/>
              <a:pathLst>
                <a:path w="5926" h="5199" extrusionOk="0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2078025" y="62057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2060050" y="6233688"/>
              <a:ext cx="120175" cy="66450"/>
            </a:xfrm>
            <a:custGeom>
              <a:avLst/>
              <a:gdLst/>
              <a:ahLst/>
              <a:cxnLst/>
              <a:rect l="l" t="t" r="r" b="b"/>
              <a:pathLst>
                <a:path w="4807" h="2658" extrusionOk="0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2060050" y="6228588"/>
              <a:ext cx="117500" cy="69100"/>
            </a:xfrm>
            <a:custGeom>
              <a:avLst/>
              <a:gdLst/>
              <a:ahLst/>
              <a:cxnLst/>
              <a:rect l="l" t="t" r="r" b="b"/>
              <a:pathLst>
                <a:path w="4700" h="2764" extrusionOk="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2221050" y="6118663"/>
              <a:ext cx="130200" cy="130375"/>
            </a:xfrm>
            <a:custGeom>
              <a:avLst/>
              <a:gdLst/>
              <a:ahLst/>
              <a:cxnLst/>
              <a:rect l="l" t="t" r="r" b="b"/>
              <a:pathLst>
                <a:path w="5208" h="5215" extrusionOk="0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2197975" y="6115813"/>
              <a:ext cx="150825" cy="129975"/>
            </a:xfrm>
            <a:custGeom>
              <a:avLst/>
              <a:gdLst/>
              <a:ahLst/>
              <a:cxnLst/>
              <a:rect l="l" t="t" r="r" b="b"/>
              <a:pathLst>
                <a:path w="6033" h="5199" extrusionOk="0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2231275" y="61239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2215950" y="6151963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2213300" y="61468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2376750" y="60369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2353875" y="6034013"/>
              <a:ext cx="148175" cy="130050"/>
            </a:xfrm>
            <a:custGeom>
              <a:avLst/>
              <a:gdLst/>
              <a:ahLst/>
              <a:cxnLst/>
              <a:rect l="l" t="t" r="r" b="b"/>
              <a:pathLst>
                <a:path w="5927" h="5202" extrusionOk="0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2386975" y="6042238"/>
              <a:ext cx="115075" cy="122175"/>
            </a:xfrm>
            <a:custGeom>
              <a:avLst/>
              <a:gdLst/>
              <a:ahLst/>
              <a:cxnLst/>
              <a:rect l="l" t="t" r="r" b="b"/>
              <a:pathLst>
                <a:path w="4603" h="4887" extrusionOk="0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2371650" y="6070238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2369200" y="6065113"/>
              <a:ext cx="117525" cy="69100"/>
            </a:xfrm>
            <a:custGeom>
              <a:avLst/>
              <a:gdLst/>
              <a:ahLst/>
              <a:cxnLst/>
              <a:rect l="l" t="t" r="r" b="b"/>
              <a:pathLst>
                <a:path w="4701" h="2764" extrusionOk="0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1832825" y="6506888"/>
              <a:ext cx="130175" cy="130400"/>
            </a:xfrm>
            <a:custGeom>
              <a:avLst/>
              <a:gdLst/>
              <a:ahLst/>
              <a:cxnLst/>
              <a:rect l="l" t="t" r="r" b="b"/>
              <a:pathLst>
                <a:path w="5207" h="5216" extrusionOk="0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1809725" y="650406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1843025" y="6512213"/>
              <a:ext cx="114875" cy="122175"/>
            </a:xfrm>
            <a:custGeom>
              <a:avLst/>
              <a:gdLst/>
              <a:ahLst/>
              <a:cxnLst/>
              <a:rect l="l" t="t" r="r" b="b"/>
              <a:pathLst>
                <a:path w="4595" h="4887" extrusionOk="0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1827700" y="6540188"/>
              <a:ext cx="117525" cy="66450"/>
            </a:xfrm>
            <a:custGeom>
              <a:avLst/>
              <a:gdLst/>
              <a:ahLst/>
              <a:cxnLst/>
              <a:rect l="l" t="t" r="r" b="b"/>
              <a:pathLst>
                <a:path w="4701" h="2658" extrusionOk="0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1825050" y="6535088"/>
              <a:ext cx="120175" cy="69100"/>
            </a:xfrm>
            <a:custGeom>
              <a:avLst/>
              <a:gdLst/>
              <a:ahLst/>
              <a:cxnLst/>
              <a:rect l="l" t="t" r="r" b="b"/>
              <a:pathLst>
                <a:path w="4807" h="2764" extrusionOk="0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1988525" y="64251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1965625" y="642231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1998750" y="6430463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1980950" y="64584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1980950" y="6453363"/>
              <a:ext cx="117525" cy="69075"/>
            </a:xfrm>
            <a:custGeom>
              <a:avLst/>
              <a:gdLst/>
              <a:ahLst/>
              <a:cxnLst/>
              <a:rect l="l" t="t" r="r" b="b"/>
              <a:pathLst>
                <a:path w="4701" h="2763" extrusionOk="0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2141775" y="63434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2118900" y="6340513"/>
              <a:ext cx="150600" cy="130050"/>
            </a:xfrm>
            <a:custGeom>
              <a:avLst/>
              <a:gdLst/>
              <a:ahLst/>
              <a:cxnLst/>
              <a:rect l="l" t="t" r="r" b="b"/>
              <a:pathLst>
                <a:path w="6024" h="5202" extrusionOk="0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2152000" y="6348738"/>
              <a:ext cx="117500" cy="122175"/>
            </a:xfrm>
            <a:custGeom>
              <a:avLst/>
              <a:gdLst/>
              <a:ahLst/>
              <a:cxnLst/>
              <a:rect l="l" t="t" r="r" b="b"/>
              <a:pathLst>
                <a:path w="4700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2136675" y="63767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2134225" y="6371613"/>
              <a:ext cx="119950" cy="66450"/>
            </a:xfrm>
            <a:custGeom>
              <a:avLst/>
              <a:gdLst/>
              <a:ahLst/>
              <a:cxnLst/>
              <a:rect l="l" t="t" r="r" b="b"/>
              <a:pathLst>
                <a:path w="4798" h="2658" extrusionOk="0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2297675" y="62616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2274600" y="6258788"/>
              <a:ext cx="148150" cy="129600"/>
            </a:xfrm>
            <a:custGeom>
              <a:avLst/>
              <a:gdLst/>
              <a:ahLst/>
              <a:cxnLst/>
              <a:rect l="l" t="t" r="r" b="b"/>
              <a:pathLst>
                <a:path w="5926" h="5184" extrusionOk="0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2307900" y="62670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2292575" y="6292538"/>
              <a:ext cx="117525" cy="68900"/>
            </a:xfrm>
            <a:custGeom>
              <a:avLst/>
              <a:gdLst/>
              <a:ahLst/>
              <a:cxnLst/>
              <a:rect l="l" t="t" r="r" b="b"/>
              <a:pathLst>
                <a:path w="4701" h="2756" extrusionOk="0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2289925" y="628988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2453375" y="61799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2430500" y="6177038"/>
              <a:ext cx="148175" cy="129600"/>
            </a:xfrm>
            <a:custGeom>
              <a:avLst/>
              <a:gdLst/>
              <a:ahLst/>
              <a:cxnLst/>
              <a:rect l="l" t="t" r="r" b="b"/>
              <a:pathLst>
                <a:path w="5927" h="5184" extrusionOk="0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2461150" y="6182613"/>
              <a:ext cx="117525" cy="124825"/>
            </a:xfrm>
            <a:custGeom>
              <a:avLst/>
              <a:gdLst/>
              <a:ahLst/>
              <a:cxnLst/>
              <a:rect l="l" t="t" r="r" b="b"/>
              <a:pathLst>
                <a:path w="4701" h="4993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2445825" y="6210813"/>
              <a:ext cx="119975" cy="68875"/>
            </a:xfrm>
            <a:custGeom>
              <a:avLst/>
              <a:gdLst/>
              <a:ahLst/>
              <a:cxnLst/>
              <a:rect l="l" t="t" r="r" b="b"/>
              <a:pathLst>
                <a:path w="4799" h="2755" extrusionOk="0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2443175" y="6208163"/>
              <a:ext cx="120175" cy="66425"/>
            </a:xfrm>
            <a:custGeom>
              <a:avLst/>
              <a:gdLst/>
              <a:ahLst/>
              <a:cxnLst/>
              <a:rect l="l" t="t" r="r" b="b"/>
              <a:pathLst>
                <a:path w="4807" h="2657" extrusionOk="0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9"/>
          <p:cNvGrpSpPr/>
          <p:nvPr/>
        </p:nvGrpSpPr>
        <p:grpSpPr>
          <a:xfrm>
            <a:off x="8430725" y="4291775"/>
            <a:ext cx="480225" cy="615300"/>
            <a:chOff x="912850" y="4743425"/>
            <a:chExt cx="480225" cy="615300"/>
          </a:xfrm>
        </p:grpSpPr>
        <p:sp>
          <p:nvSpPr>
            <p:cNvPr id="512" name="Google Shape;512;p9"/>
            <p:cNvSpPr/>
            <p:nvPr/>
          </p:nvSpPr>
          <p:spPr>
            <a:xfrm>
              <a:off x="912850" y="4825175"/>
              <a:ext cx="480225" cy="533550"/>
            </a:xfrm>
            <a:custGeom>
              <a:avLst/>
              <a:gdLst/>
              <a:ahLst/>
              <a:cxnLst/>
              <a:rect l="l" t="t" r="r" b="b"/>
              <a:pathLst>
                <a:path w="19209" h="21342" extrusionOk="0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1055900" y="4825175"/>
              <a:ext cx="291200" cy="71525"/>
            </a:xfrm>
            <a:custGeom>
              <a:avLst/>
              <a:gdLst/>
              <a:ahLst/>
              <a:cxnLst/>
              <a:rect l="l" t="t" r="r" b="b"/>
              <a:pathLst>
                <a:path w="11648" h="2861" extrusionOk="0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1038125" y="4743425"/>
              <a:ext cx="344725" cy="143075"/>
            </a:xfrm>
            <a:custGeom>
              <a:avLst/>
              <a:gdLst/>
              <a:ahLst/>
              <a:cxnLst/>
              <a:rect l="l" t="t" r="r" b="b"/>
              <a:pathLst>
                <a:path w="13789" h="5723" extrusionOk="0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FBF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1050775" y="474590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1078975" y="47510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1109625" y="4756100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1137625" y="47638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1165825" y="47689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1196475" y="4774075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1224475" y="47792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1255125" y="478675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1283325" y="4791875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1313975" y="4796975"/>
              <a:ext cx="28000" cy="81750"/>
            </a:xfrm>
            <a:custGeom>
              <a:avLst/>
              <a:gdLst/>
              <a:ahLst/>
              <a:cxnLst/>
              <a:rect l="l" t="t" r="r" b="b"/>
              <a:pathLst>
                <a:path w="1120" h="3270" extrusionOk="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1341950" y="4804725"/>
              <a:ext cx="30675" cy="79125"/>
            </a:xfrm>
            <a:custGeom>
              <a:avLst/>
              <a:gdLst/>
              <a:ahLst/>
              <a:cxnLst/>
              <a:rect l="l" t="t" r="r" b="b"/>
              <a:pathLst>
                <a:path w="1227" h="3165" extrusionOk="0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935950" y="4963100"/>
              <a:ext cx="441800" cy="260550"/>
            </a:xfrm>
            <a:custGeom>
              <a:avLst/>
              <a:gdLst/>
              <a:ahLst/>
              <a:cxnLst/>
              <a:rect l="l" t="t" r="r" b="b"/>
              <a:pathLst>
                <a:path w="17672" h="10422" extrusionOk="0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rgbClr val="FBF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912850" y="5169875"/>
              <a:ext cx="424025" cy="188850"/>
            </a:xfrm>
            <a:custGeom>
              <a:avLst/>
              <a:gdLst/>
              <a:ahLst/>
              <a:cxnLst/>
              <a:rect l="l" t="t" r="r" b="b"/>
              <a:pathLst>
                <a:path w="16961" h="7554" extrusionOk="0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963950" y="4963100"/>
              <a:ext cx="413800" cy="112400"/>
            </a:xfrm>
            <a:custGeom>
              <a:avLst/>
              <a:gdLst/>
              <a:ahLst/>
              <a:cxnLst/>
              <a:rect l="l" t="t" r="r" b="b"/>
              <a:pathLst>
                <a:path w="16552" h="4496" extrusionOk="0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984375" y="5034625"/>
              <a:ext cx="94625" cy="94425"/>
            </a:xfrm>
            <a:custGeom>
              <a:avLst/>
              <a:gdLst/>
              <a:ahLst/>
              <a:cxnLst/>
              <a:rect l="l" t="t" r="r" b="b"/>
              <a:pathLst>
                <a:path w="3785" h="3777" extrusionOk="0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1178500" y="5075475"/>
              <a:ext cx="145700" cy="43350"/>
            </a:xfrm>
            <a:custGeom>
              <a:avLst/>
              <a:gdLst/>
              <a:ahLst/>
              <a:cxnLst/>
              <a:rect l="l" t="t" r="r" b="b"/>
              <a:pathLst>
                <a:path w="5828" h="1734" extrusionOk="0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1170925" y="5113700"/>
              <a:ext cx="145525" cy="43550"/>
            </a:xfrm>
            <a:custGeom>
              <a:avLst/>
              <a:gdLst/>
              <a:ahLst/>
              <a:cxnLst/>
              <a:rect l="l" t="t" r="r" b="b"/>
              <a:pathLst>
                <a:path w="5821" h="1742" extrusionOk="0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Google Shape;532;p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9"/>
          <p:cNvSpPr txBox="1">
            <a:spLocks noGrp="1"/>
          </p:cNvSpPr>
          <p:nvPr>
            <p:ph type="subTitle" idx="1"/>
          </p:nvPr>
        </p:nvSpPr>
        <p:spPr>
          <a:xfrm>
            <a:off x="933450" y="1400175"/>
            <a:ext cx="3028800" cy="3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9"/>
          <p:cNvSpPr txBox="1">
            <a:spLocks noGrp="1"/>
          </p:cNvSpPr>
          <p:nvPr>
            <p:ph type="subTitle" idx="2"/>
          </p:nvPr>
        </p:nvSpPr>
        <p:spPr>
          <a:xfrm>
            <a:off x="933450" y="2276475"/>
            <a:ext cx="3028800" cy="3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9"/>
          <p:cNvSpPr txBox="1">
            <a:spLocks noGrp="1"/>
          </p:cNvSpPr>
          <p:nvPr>
            <p:ph type="subTitle" idx="3"/>
          </p:nvPr>
        </p:nvSpPr>
        <p:spPr>
          <a:xfrm>
            <a:off x="5124450" y="1400175"/>
            <a:ext cx="3028800" cy="3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9"/>
          <p:cNvSpPr txBox="1">
            <a:spLocks noGrp="1"/>
          </p:cNvSpPr>
          <p:nvPr>
            <p:ph type="subTitle" idx="4"/>
          </p:nvPr>
        </p:nvSpPr>
        <p:spPr>
          <a:xfrm>
            <a:off x="5124450" y="2276475"/>
            <a:ext cx="3028800" cy="3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9"/>
          <p:cNvSpPr/>
          <p:nvPr/>
        </p:nvSpPr>
        <p:spPr>
          <a:xfrm rot="5400000" flipH="1">
            <a:off x="466225" y="-456625"/>
            <a:ext cx="1971667" cy="2904128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9"/>
          <p:cNvSpPr/>
          <p:nvPr/>
        </p:nvSpPr>
        <p:spPr>
          <a:xfrm>
            <a:off x="8554680" y="9627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9"/>
          <p:cNvSpPr/>
          <p:nvPr/>
        </p:nvSpPr>
        <p:spPr>
          <a:xfrm>
            <a:off x="7189992" y="1730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9"/>
          <p:cNvSpPr/>
          <p:nvPr/>
        </p:nvSpPr>
        <p:spPr>
          <a:xfrm>
            <a:off x="8924753" y="13857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9"/>
          <p:cNvSpPr/>
          <p:nvPr/>
        </p:nvSpPr>
        <p:spPr>
          <a:xfrm>
            <a:off x="8462988" y="6877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9"/>
          <p:cNvSpPr/>
          <p:nvPr/>
        </p:nvSpPr>
        <p:spPr>
          <a:xfrm>
            <a:off x="8364298" y="2717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9"/>
          <p:cNvSpPr/>
          <p:nvPr/>
        </p:nvSpPr>
        <p:spPr>
          <a:xfrm>
            <a:off x="6710472" y="3811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9"/>
          <p:cNvSpPr/>
          <p:nvPr/>
        </p:nvSpPr>
        <p:spPr>
          <a:xfrm>
            <a:off x="1083565" y="4715859"/>
            <a:ext cx="207943" cy="207927"/>
          </a:xfrm>
          <a:custGeom>
            <a:avLst/>
            <a:gdLst/>
            <a:ahLst/>
            <a:cxnLst/>
            <a:rect l="l" t="t" r="r" b="b"/>
            <a:pathLst>
              <a:path w="3209" h="3209" extrusionOk="0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9"/>
          <p:cNvSpPr/>
          <p:nvPr/>
        </p:nvSpPr>
        <p:spPr>
          <a:xfrm>
            <a:off x="713233" y="483916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9"/>
          <p:cNvSpPr/>
          <p:nvPr/>
        </p:nvSpPr>
        <p:spPr>
          <a:xfrm>
            <a:off x="1640651" y="4599423"/>
            <a:ext cx="59875" cy="56436"/>
          </a:xfrm>
          <a:custGeom>
            <a:avLst/>
            <a:gdLst/>
            <a:ahLst/>
            <a:cxnLst/>
            <a:rect l="l" t="t" r="r" b="b"/>
            <a:pathLst>
              <a:path w="924" h="871" extrusionOk="0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7" name="Google Shape;547;p9"/>
          <p:cNvGrpSpPr/>
          <p:nvPr/>
        </p:nvGrpSpPr>
        <p:grpSpPr>
          <a:xfrm>
            <a:off x="179825" y="158500"/>
            <a:ext cx="674325" cy="1173675"/>
            <a:chOff x="4266275" y="6869625"/>
            <a:chExt cx="674325" cy="1173675"/>
          </a:xfrm>
        </p:grpSpPr>
        <p:sp>
          <p:nvSpPr>
            <p:cNvPr id="548" name="Google Shape;548;p9"/>
            <p:cNvSpPr/>
            <p:nvPr/>
          </p:nvSpPr>
          <p:spPr>
            <a:xfrm>
              <a:off x="4754025" y="7408475"/>
              <a:ext cx="186575" cy="194125"/>
            </a:xfrm>
            <a:custGeom>
              <a:avLst/>
              <a:gdLst/>
              <a:ahLst/>
              <a:cxnLst/>
              <a:rect l="l" t="t" r="r" b="b"/>
              <a:pathLst>
                <a:path w="7463" h="7765" extrusionOk="0">
                  <a:moveTo>
                    <a:pt x="2044" y="0"/>
                  </a:moveTo>
                  <a:lnTo>
                    <a:pt x="0" y="1945"/>
                  </a:lnTo>
                  <a:lnTo>
                    <a:pt x="5419" y="7765"/>
                  </a:lnTo>
                  <a:lnTo>
                    <a:pt x="7463" y="5828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4759125" y="7416225"/>
              <a:ext cx="58875" cy="53575"/>
            </a:xfrm>
            <a:custGeom>
              <a:avLst/>
              <a:gdLst/>
              <a:ahLst/>
              <a:cxnLst/>
              <a:rect l="l" t="t" r="r" b="b"/>
              <a:pathLst>
                <a:path w="2355" h="2143" extrusionOk="0">
                  <a:moveTo>
                    <a:pt x="2044" y="1"/>
                  </a:moveTo>
                  <a:lnTo>
                    <a:pt x="1" y="1840"/>
                  </a:lnTo>
                  <a:lnTo>
                    <a:pt x="311" y="2142"/>
                  </a:lnTo>
                  <a:lnTo>
                    <a:pt x="2354" y="205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774450" y="7428900"/>
              <a:ext cx="56225" cy="56225"/>
            </a:xfrm>
            <a:custGeom>
              <a:avLst/>
              <a:gdLst/>
              <a:ahLst/>
              <a:cxnLst/>
              <a:rect l="l" t="t" r="r" b="b"/>
              <a:pathLst>
                <a:path w="2249" h="2249" extrusionOk="0">
                  <a:moveTo>
                    <a:pt x="2044" y="0"/>
                  </a:moveTo>
                  <a:lnTo>
                    <a:pt x="1" y="1946"/>
                  </a:lnTo>
                  <a:lnTo>
                    <a:pt x="205" y="2248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4787325" y="7444225"/>
              <a:ext cx="56225" cy="53750"/>
            </a:xfrm>
            <a:custGeom>
              <a:avLst/>
              <a:gdLst/>
              <a:ahLst/>
              <a:cxnLst/>
              <a:rect l="l" t="t" r="r" b="b"/>
              <a:pathLst>
                <a:path w="2249" h="2150" extrusionOk="0">
                  <a:moveTo>
                    <a:pt x="2044" y="0"/>
                  </a:moveTo>
                  <a:lnTo>
                    <a:pt x="0" y="1839"/>
                  </a:lnTo>
                  <a:lnTo>
                    <a:pt x="205" y="2150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4800000" y="7457100"/>
              <a:ext cx="58875" cy="56200"/>
            </a:xfrm>
            <a:custGeom>
              <a:avLst/>
              <a:gdLst/>
              <a:ahLst/>
              <a:cxnLst/>
              <a:rect l="l" t="t" r="r" b="b"/>
              <a:pathLst>
                <a:path w="2355" h="2248" extrusionOk="0">
                  <a:moveTo>
                    <a:pt x="2044" y="0"/>
                  </a:moveTo>
                  <a:lnTo>
                    <a:pt x="0" y="1937"/>
                  </a:lnTo>
                  <a:lnTo>
                    <a:pt x="311" y="2248"/>
                  </a:lnTo>
                  <a:lnTo>
                    <a:pt x="2354" y="303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4812875" y="7472425"/>
              <a:ext cx="58650" cy="53550"/>
            </a:xfrm>
            <a:custGeom>
              <a:avLst/>
              <a:gdLst/>
              <a:ahLst/>
              <a:cxnLst/>
              <a:rect l="l" t="t" r="r" b="b"/>
              <a:pathLst>
                <a:path w="2346" h="2142" extrusionOk="0">
                  <a:moveTo>
                    <a:pt x="2043" y="0"/>
                  </a:moveTo>
                  <a:lnTo>
                    <a:pt x="0" y="1937"/>
                  </a:lnTo>
                  <a:lnTo>
                    <a:pt x="303" y="2142"/>
                  </a:lnTo>
                  <a:lnTo>
                    <a:pt x="2346" y="303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4825525" y="7487750"/>
              <a:ext cx="58875" cy="53550"/>
            </a:xfrm>
            <a:custGeom>
              <a:avLst/>
              <a:gdLst/>
              <a:ahLst/>
              <a:cxnLst/>
              <a:rect l="l" t="t" r="r" b="b"/>
              <a:pathLst>
                <a:path w="2355" h="2142" extrusionOk="0">
                  <a:moveTo>
                    <a:pt x="2044" y="0"/>
                  </a:moveTo>
                  <a:lnTo>
                    <a:pt x="1" y="1839"/>
                  </a:lnTo>
                  <a:lnTo>
                    <a:pt x="311" y="2142"/>
                  </a:lnTo>
                  <a:lnTo>
                    <a:pt x="2355" y="205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4840850" y="7500425"/>
              <a:ext cx="56225" cy="56200"/>
            </a:xfrm>
            <a:custGeom>
              <a:avLst/>
              <a:gdLst/>
              <a:ahLst/>
              <a:cxnLst/>
              <a:rect l="l" t="t" r="r" b="b"/>
              <a:pathLst>
                <a:path w="2249" h="2248" extrusionOk="0">
                  <a:moveTo>
                    <a:pt x="2044" y="0"/>
                  </a:moveTo>
                  <a:lnTo>
                    <a:pt x="1" y="1945"/>
                  </a:lnTo>
                  <a:lnTo>
                    <a:pt x="205" y="2248"/>
                  </a:lnTo>
                  <a:lnTo>
                    <a:pt x="2249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4853725" y="7515750"/>
              <a:ext cx="56225" cy="53750"/>
            </a:xfrm>
            <a:custGeom>
              <a:avLst/>
              <a:gdLst/>
              <a:ahLst/>
              <a:cxnLst/>
              <a:rect l="l" t="t" r="r" b="b"/>
              <a:pathLst>
                <a:path w="2249" h="2150" extrusionOk="0">
                  <a:moveTo>
                    <a:pt x="2044" y="0"/>
                  </a:moveTo>
                  <a:lnTo>
                    <a:pt x="1" y="1839"/>
                  </a:lnTo>
                  <a:lnTo>
                    <a:pt x="205" y="2150"/>
                  </a:lnTo>
                  <a:lnTo>
                    <a:pt x="2249" y="204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4866400" y="7528625"/>
              <a:ext cx="58875" cy="56200"/>
            </a:xfrm>
            <a:custGeom>
              <a:avLst/>
              <a:gdLst/>
              <a:ahLst/>
              <a:cxnLst/>
              <a:rect l="l" t="t" r="r" b="b"/>
              <a:pathLst>
                <a:path w="2355" h="2248" extrusionOk="0">
                  <a:moveTo>
                    <a:pt x="2044" y="0"/>
                  </a:moveTo>
                  <a:lnTo>
                    <a:pt x="1" y="1937"/>
                  </a:lnTo>
                  <a:lnTo>
                    <a:pt x="311" y="2248"/>
                  </a:lnTo>
                  <a:lnTo>
                    <a:pt x="2355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4879275" y="7543950"/>
              <a:ext cx="58675" cy="53550"/>
            </a:xfrm>
            <a:custGeom>
              <a:avLst/>
              <a:gdLst/>
              <a:ahLst/>
              <a:cxnLst/>
              <a:rect l="l" t="t" r="r" b="b"/>
              <a:pathLst>
                <a:path w="2347" h="2142" extrusionOk="0">
                  <a:moveTo>
                    <a:pt x="2044" y="0"/>
                  </a:moveTo>
                  <a:lnTo>
                    <a:pt x="0" y="1937"/>
                  </a:lnTo>
                  <a:lnTo>
                    <a:pt x="303" y="2141"/>
                  </a:lnTo>
                  <a:lnTo>
                    <a:pt x="2346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4266275" y="7482625"/>
              <a:ext cx="597700" cy="560675"/>
            </a:xfrm>
            <a:custGeom>
              <a:avLst/>
              <a:gdLst/>
              <a:ahLst/>
              <a:cxnLst/>
              <a:rect l="l" t="t" r="r" b="b"/>
              <a:pathLst>
                <a:path w="23908" h="22427" extrusionOk="0">
                  <a:moveTo>
                    <a:pt x="19616" y="1"/>
                  </a:moveTo>
                  <a:lnTo>
                    <a:pt x="1324" y="16855"/>
                  </a:lnTo>
                  <a:cubicBezTo>
                    <a:pt x="98" y="18081"/>
                    <a:pt x="0" y="20124"/>
                    <a:pt x="1226" y="21456"/>
                  </a:cubicBezTo>
                  <a:cubicBezTo>
                    <a:pt x="1809" y="22094"/>
                    <a:pt x="2641" y="22426"/>
                    <a:pt x="3492" y="22426"/>
                  </a:cubicBezTo>
                  <a:cubicBezTo>
                    <a:pt x="4279" y="22426"/>
                    <a:pt x="5082" y="22143"/>
                    <a:pt x="5722" y="21554"/>
                  </a:cubicBezTo>
                  <a:lnTo>
                    <a:pt x="23907" y="4701"/>
                  </a:lnTo>
                  <a:lnTo>
                    <a:pt x="196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4294275" y="7615450"/>
              <a:ext cx="429125" cy="403000"/>
            </a:xfrm>
            <a:custGeom>
              <a:avLst/>
              <a:gdLst/>
              <a:ahLst/>
              <a:cxnLst/>
              <a:rect l="l" t="t" r="r" b="b"/>
              <a:pathLst>
                <a:path w="17165" h="16120" extrusionOk="0">
                  <a:moveTo>
                    <a:pt x="14001" y="1"/>
                  </a:moveTo>
                  <a:lnTo>
                    <a:pt x="1022" y="12056"/>
                  </a:lnTo>
                  <a:cubicBezTo>
                    <a:pt x="0" y="12972"/>
                    <a:pt x="0" y="14402"/>
                    <a:pt x="817" y="15326"/>
                  </a:cubicBezTo>
                  <a:cubicBezTo>
                    <a:pt x="1305" y="15865"/>
                    <a:pt x="1934" y="16120"/>
                    <a:pt x="2569" y="16120"/>
                  </a:cubicBezTo>
                  <a:cubicBezTo>
                    <a:pt x="3137" y="16120"/>
                    <a:pt x="3711" y="15916"/>
                    <a:pt x="4193" y="15530"/>
                  </a:cubicBezTo>
                  <a:lnTo>
                    <a:pt x="17164" y="3368"/>
                  </a:lnTo>
                  <a:lnTo>
                    <a:pt x="14001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4736250" y="7454450"/>
              <a:ext cx="155725" cy="166150"/>
            </a:xfrm>
            <a:custGeom>
              <a:avLst/>
              <a:gdLst/>
              <a:ahLst/>
              <a:cxnLst/>
              <a:rect l="l" t="t" r="r" b="b"/>
              <a:pathLst>
                <a:path w="6229" h="6646" extrusionOk="0">
                  <a:moveTo>
                    <a:pt x="817" y="0"/>
                  </a:moveTo>
                  <a:lnTo>
                    <a:pt x="0" y="817"/>
                  </a:lnTo>
                  <a:lnTo>
                    <a:pt x="5313" y="6645"/>
                  </a:lnTo>
                  <a:lnTo>
                    <a:pt x="6228" y="5828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4294275" y="7881100"/>
              <a:ext cx="143050" cy="137350"/>
            </a:xfrm>
            <a:custGeom>
              <a:avLst/>
              <a:gdLst/>
              <a:ahLst/>
              <a:cxnLst/>
              <a:rect l="l" t="t" r="r" b="b"/>
              <a:pathLst>
                <a:path w="5722" h="5494" extrusionOk="0">
                  <a:moveTo>
                    <a:pt x="2558" y="0"/>
                  </a:moveTo>
                  <a:cubicBezTo>
                    <a:pt x="2532" y="24"/>
                    <a:pt x="2506" y="48"/>
                    <a:pt x="2480" y="73"/>
                  </a:cubicBezTo>
                  <a:lnTo>
                    <a:pt x="2480" y="73"/>
                  </a:lnTo>
                  <a:lnTo>
                    <a:pt x="2558" y="0"/>
                  </a:lnTo>
                  <a:close/>
                  <a:moveTo>
                    <a:pt x="5721" y="3368"/>
                  </a:moveTo>
                  <a:lnTo>
                    <a:pt x="5716" y="3373"/>
                  </a:lnTo>
                  <a:lnTo>
                    <a:pt x="5716" y="3373"/>
                  </a:lnTo>
                  <a:cubicBezTo>
                    <a:pt x="5718" y="3371"/>
                    <a:pt x="5720" y="3369"/>
                    <a:pt x="5721" y="3368"/>
                  </a:cubicBezTo>
                  <a:close/>
                  <a:moveTo>
                    <a:pt x="2480" y="73"/>
                  </a:moveTo>
                  <a:lnTo>
                    <a:pt x="1022" y="1430"/>
                  </a:lnTo>
                  <a:cubicBezTo>
                    <a:pt x="0" y="2346"/>
                    <a:pt x="0" y="3776"/>
                    <a:pt x="817" y="4700"/>
                  </a:cubicBezTo>
                  <a:cubicBezTo>
                    <a:pt x="1305" y="5239"/>
                    <a:pt x="1934" y="5494"/>
                    <a:pt x="2569" y="5494"/>
                  </a:cubicBezTo>
                  <a:cubicBezTo>
                    <a:pt x="3137" y="5494"/>
                    <a:pt x="3711" y="5290"/>
                    <a:pt x="4193" y="4904"/>
                  </a:cubicBezTo>
                  <a:lnTo>
                    <a:pt x="5716" y="3373"/>
                  </a:lnTo>
                  <a:lnTo>
                    <a:pt x="5716" y="3373"/>
                  </a:lnTo>
                  <a:cubicBezTo>
                    <a:pt x="5284" y="3806"/>
                    <a:pt x="4739" y="4010"/>
                    <a:pt x="4187" y="4010"/>
                  </a:cubicBezTo>
                  <a:cubicBezTo>
                    <a:pt x="3568" y="4010"/>
                    <a:pt x="2939" y="3752"/>
                    <a:pt x="2452" y="3269"/>
                  </a:cubicBezTo>
                  <a:cubicBezTo>
                    <a:pt x="1563" y="2373"/>
                    <a:pt x="1630" y="905"/>
                    <a:pt x="2480" y="73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4577875" y="7543950"/>
              <a:ext cx="125075" cy="112400"/>
            </a:xfrm>
            <a:custGeom>
              <a:avLst/>
              <a:gdLst/>
              <a:ahLst/>
              <a:cxnLst/>
              <a:rect l="l" t="t" r="r" b="b"/>
              <a:pathLst>
                <a:path w="5003" h="4496" extrusionOk="0">
                  <a:moveTo>
                    <a:pt x="4496" y="0"/>
                  </a:moveTo>
                  <a:lnTo>
                    <a:pt x="1" y="4185"/>
                  </a:lnTo>
                  <a:cubicBezTo>
                    <a:pt x="205" y="4291"/>
                    <a:pt x="507" y="4389"/>
                    <a:pt x="916" y="4495"/>
                  </a:cubicBezTo>
                  <a:lnTo>
                    <a:pt x="2657" y="2861"/>
                  </a:lnTo>
                  <a:lnTo>
                    <a:pt x="3573" y="3776"/>
                  </a:lnTo>
                  <a:cubicBezTo>
                    <a:pt x="4594" y="2959"/>
                    <a:pt x="5003" y="1635"/>
                    <a:pt x="4594" y="302"/>
                  </a:cubicBezTo>
                  <a:lnTo>
                    <a:pt x="4496" y="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4600775" y="7615450"/>
              <a:ext cx="66425" cy="43350"/>
            </a:xfrm>
            <a:custGeom>
              <a:avLst/>
              <a:gdLst/>
              <a:ahLst/>
              <a:cxnLst/>
              <a:rect l="l" t="t" r="r" b="b"/>
              <a:pathLst>
                <a:path w="2657" h="1734" extrusionOk="0">
                  <a:moveTo>
                    <a:pt x="1741" y="1"/>
                  </a:moveTo>
                  <a:lnTo>
                    <a:pt x="0" y="1635"/>
                  </a:lnTo>
                  <a:cubicBezTo>
                    <a:pt x="204" y="1733"/>
                    <a:pt x="409" y="1733"/>
                    <a:pt x="613" y="1733"/>
                  </a:cubicBezTo>
                  <a:cubicBezTo>
                    <a:pt x="924" y="1733"/>
                    <a:pt x="1332" y="1635"/>
                    <a:pt x="1635" y="1529"/>
                  </a:cubicBezTo>
                  <a:cubicBezTo>
                    <a:pt x="2044" y="1431"/>
                    <a:pt x="2354" y="1227"/>
                    <a:pt x="2657" y="916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rgbClr val="E86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4268725" y="6869625"/>
              <a:ext cx="209475" cy="130200"/>
            </a:xfrm>
            <a:custGeom>
              <a:avLst/>
              <a:gdLst/>
              <a:ahLst/>
              <a:cxnLst/>
              <a:rect l="l" t="t" r="r" b="b"/>
              <a:pathLst>
                <a:path w="8379" h="5208" extrusionOk="0">
                  <a:moveTo>
                    <a:pt x="7463" y="1"/>
                  </a:moveTo>
                  <a:lnTo>
                    <a:pt x="0" y="2551"/>
                  </a:lnTo>
                  <a:lnTo>
                    <a:pt x="924" y="5207"/>
                  </a:lnTo>
                  <a:lnTo>
                    <a:pt x="8378" y="2551"/>
                  </a:lnTo>
                  <a:lnTo>
                    <a:pt x="74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4276475" y="6928275"/>
              <a:ext cx="30675" cy="69100"/>
            </a:xfrm>
            <a:custGeom>
              <a:avLst/>
              <a:gdLst/>
              <a:ahLst/>
              <a:cxnLst/>
              <a:rect l="l" t="t" r="r" b="b"/>
              <a:pathLst>
                <a:path w="1227" h="2764" extrusionOk="0">
                  <a:moveTo>
                    <a:pt x="303" y="1"/>
                  </a:moveTo>
                  <a:lnTo>
                    <a:pt x="1" y="107"/>
                  </a:lnTo>
                  <a:lnTo>
                    <a:pt x="916" y="2763"/>
                  </a:lnTo>
                  <a:lnTo>
                    <a:pt x="1227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4294275" y="6920725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11" y="0"/>
                  </a:moveTo>
                  <a:lnTo>
                    <a:pt x="0" y="205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4312250" y="6915600"/>
              <a:ext cx="30675" cy="68900"/>
            </a:xfrm>
            <a:custGeom>
              <a:avLst/>
              <a:gdLst/>
              <a:ahLst/>
              <a:cxnLst/>
              <a:rect l="l" t="t" r="r" b="b"/>
              <a:pathLst>
                <a:path w="1227" h="2756" extrusionOk="0">
                  <a:moveTo>
                    <a:pt x="303" y="1"/>
                  </a:moveTo>
                  <a:lnTo>
                    <a:pt x="0" y="99"/>
                  </a:lnTo>
                  <a:lnTo>
                    <a:pt x="916" y="2755"/>
                  </a:lnTo>
                  <a:lnTo>
                    <a:pt x="1226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4330025" y="6907850"/>
              <a:ext cx="33325" cy="69075"/>
            </a:xfrm>
            <a:custGeom>
              <a:avLst/>
              <a:gdLst/>
              <a:ahLst/>
              <a:cxnLst/>
              <a:rect l="l" t="t" r="r" b="b"/>
              <a:pathLst>
                <a:path w="1333" h="2763" extrusionOk="0">
                  <a:moveTo>
                    <a:pt x="409" y="0"/>
                  </a:moveTo>
                  <a:lnTo>
                    <a:pt x="0" y="205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348000" y="6902725"/>
              <a:ext cx="33125" cy="69100"/>
            </a:xfrm>
            <a:custGeom>
              <a:avLst/>
              <a:gdLst/>
              <a:ahLst/>
              <a:cxnLst/>
              <a:rect l="l" t="t" r="r" b="b"/>
              <a:pathLst>
                <a:path w="1325" h="2764" extrusionOk="0">
                  <a:moveTo>
                    <a:pt x="409" y="1"/>
                  </a:moveTo>
                  <a:lnTo>
                    <a:pt x="1" y="107"/>
                  </a:lnTo>
                  <a:lnTo>
                    <a:pt x="916" y="2764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368450" y="6895175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02" y="1"/>
                  </a:moveTo>
                  <a:lnTo>
                    <a:pt x="0" y="205"/>
                  </a:lnTo>
                  <a:lnTo>
                    <a:pt x="915" y="2755"/>
                  </a:lnTo>
                  <a:lnTo>
                    <a:pt x="1226" y="265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386225" y="6890075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11" y="0"/>
                  </a:moveTo>
                  <a:lnTo>
                    <a:pt x="0" y="98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4404200" y="6882300"/>
              <a:ext cx="33125" cy="69100"/>
            </a:xfrm>
            <a:custGeom>
              <a:avLst/>
              <a:gdLst/>
              <a:ahLst/>
              <a:cxnLst/>
              <a:rect l="l" t="t" r="r" b="b"/>
              <a:pathLst>
                <a:path w="1325" h="2764" extrusionOk="0">
                  <a:moveTo>
                    <a:pt x="409" y="1"/>
                  </a:moveTo>
                  <a:lnTo>
                    <a:pt x="0" y="205"/>
                  </a:lnTo>
                  <a:lnTo>
                    <a:pt x="916" y="2763"/>
                  </a:lnTo>
                  <a:lnTo>
                    <a:pt x="1324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4421975" y="6877200"/>
              <a:ext cx="33325" cy="69075"/>
            </a:xfrm>
            <a:custGeom>
              <a:avLst/>
              <a:gdLst/>
              <a:ahLst/>
              <a:cxnLst/>
              <a:rect l="l" t="t" r="r" b="b"/>
              <a:pathLst>
                <a:path w="1333" h="2763" extrusionOk="0">
                  <a:moveTo>
                    <a:pt x="409" y="0"/>
                  </a:moveTo>
                  <a:lnTo>
                    <a:pt x="0" y="107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4439950" y="6869625"/>
              <a:ext cx="33125" cy="68900"/>
            </a:xfrm>
            <a:custGeom>
              <a:avLst/>
              <a:gdLst/>
              <a:ahLst/>
              <a:cxnLst/>
              <a:rect l="l" t="t" r="r" b="b"/>
              <a:pathLst>
                <a:path w="1325" h="2756" extrusionOk="0">
                  <a:moveTo>
                    <a:pt x="409" y="1"/>
                  </a:moveTo>
                  <a:lnTo>
                    <a:pt x="1" y="99"/>
                  </a:lnTo>
                  <a:lnTo>
                    <a:pt x="1022" y="2755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4314700" y="6956475"/>
              <a:ext cx="367825" cy="694425"/>
            </a:xfrm>
            <a:custGeom>
              <a:avLst/>
              <a:gdLst/>
              <a:ahLst/>
              <a:cxnLst/>
              <a:rect l="l" t="t" r="r" b="b"/>
              <a:pathLst>
                <a:path w="14713" h="27777" extrusionOk="0">
                  <a:moveTo>
                    <a:pt x="6032" y="1"/>
                  </a:moveTo>
                  <a:lnTo>
                    <a:pt x="0" y="2142"/>
                  </a:lnTo>
                  <a:lnTo>
                    <a:pt x="8076" y="25640"/>
                  </a:lnTo>
                  <a:cubicBezTo>
                    <a:pt x="8559" y="26929"/>
                    <a:pt x="9805" y="27776"/>
                    <a:pt x="11111" y="27776"/>
                  </a:cubicBezTo>
                  <a:cubicBezTo>
                    <a:pt x="11462" y="27776"/>
                    <a:pt x="11817" y="27715"/>
                    <a:pt x="12162" y="27586"/>
                  </a:cubicBezTo>
                  <a:cubicBezTo>
                    <a:pt x="13895" y="26973"/>
                    <a:pt x="14713" y="25134"/>
                    <a:pt x="14206" y="23499"/>
                  </a:cubicBezTo>
                  <a:lnTo>
                    <a:pt x="60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4391325" y="7125050"/>
              <a:ext cx="265650" cy="498700"/>
            </a:xfrm>
            <a:custGeom>
              <a:avLst/>
              <a:gdLst/>
              <a:ahLst/>
              <a:cxnLst/>
              <a:rect l="l" t="t" r="r" b="b"/>
              <a:pathLst>
                <a:path w="10626" h="19948" extrusionOk="0">
                  <a:moveTo>
                    <a:pt x="4398" y="1"/>
                  </a:moveTo>
                  <a:lnTo>
                    <a:pt x="0" y="1529"/>
                  </a:lnTo>
                  <a:lnTo>
                    <a:pt x="5828" y="18391"/>
                  </a:lnTo>
                  <a:cubicBezTo>
                    <a:pt x="6151" y="19361"/>
                    <a:pt x="7048" y="19947"/>
                    <a:pt x="8016" y="19947"/>
                  </a:cubicBezTo>
                  <a:cubicBezTo>
                    <a:pt x="8271" y="19947"/>
                    <a:pt x="8531" y="19906"/>
                    <a:pt x="8787" y="19821"/>
                  </a:cubicBezTo>
                  <a:cubicBezTo>
                    <a:pt x="10013" y="19412"/>
                    <a:pt x="10626" y="18080"/>
                    <a:pt x="10217" y="1685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4289150" y="6933375"/>
              <a:ext cx="196800" cy="91975"/>
            </a:xfrm>
            <a:custGeom>
              <a:avLst/>
              <a:gdLst/>
              <a:ahLst/>
              <a:cxnLst/>
              <a:rect l="l" t="t" r="r" b="b"/>
              <a:pathLst>
                <a:path w="7872" h="3679" extrusionOk="0">
                  <a:moveTo>
                    <a:pt x="7561" y="1"/>
                  </a:moveTo>
                  <a:lnTo>
                    <a:pt x="1" y="2559"/>
                  </a:lnTo>
                  <a:lnTo>
                    <a:pt x="409" y="3679"/>
                  </a:lnTo>
                  <a:lnTo>
                    <a:pt x="7872" y="1023"/>
                  </a:lnTo>
                  <a:lnTo>
                    <a:pt x="756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4519025" y="7495300"/>
              <a:ext cx="137950" cy="128450"/>
            </a:xfrm>
            <a:custGeom>
              <a:avLst/>
              <a:gdLst/>
              <a:ahLst/>
              <a:cxnLst/>
              <a:rect l="l" t="t" r="r" b="b"/>
              <a:pathLst>
                <a:path w="5518" h="5138" extrusionOk="0">
                  <a:moveTo>
                    <a:pt x="1" y="1537"/>
                  </a:moveTo>
                  <a:cubicBezTo>
                    <a:pt x="9" y="1562"/>
                    <a:pt x="18" y="1587"/>
                    <a:pt x="27" y="1611"/>
                  </a:cubicBezTo>
                  <a:lnTo>
                    <a:pt x="27" y="1611"/>
                  </a:lnTo>
                  <a:lnTo>
                    <a:pt x="1" y="1537"/>
                  </a:lnTo>
                  <a:close/>
                  <a:moveTo>
                    <a:pt x="4398" y="1"/>
                  </a:moveTo>
                  <a:cubicBezTo>
                    <a:pt x="4807" y="1227"/>
                    <a:pt x="4194" y="2559"/>
                    <a:pt x="2968" y="2968"/>
                  </a:cubicBezTo>
                  <a:cubicBezTo>
                    <a:pt x="2712" y="3053"/>
                    <a:pt x="2451" y="3094"/>
                    <a:pt x="2196" y="3094"/>
                  </a:cubicBezTo>
                  <a:cubicBezTo>
                    <a:pt x="1251" y="3094"/>
                    <a:pt x="370" y="2537"/>
                    <a:pt x="27" y="1611"/>
                  </a:cubicBezTo>
                  <a:lnTo>
                    <a:pt x="27" y="1611"/>
                  </a:lnTo>
                  <a:lnTo>
                    <a:pt x="720" y="3581"/>
                  </a:lnTo>
                  <a:cubicBezTo>
                    <a:pt x="1043" y="4551"/>
                    <a:pt x="1940" y="5137"/>
                    <a:pt x="2908" y="5137"/>
                  </a:cubicBezTo>
                  <a:cubicBezTo>
                    <a:pt x="3163" y="5137"/>
                    <a:pt x="3423" y="5096"/>
                    <a:pt x="3679" y="5011"/>
                  </a:cubicBezTo>
                  <a:cubicBezTo>
                    <a:pt x="4905" y="4602"/>
                    <a:pt x="5518" y="3270"/>
                    <a:pt x="5109" y="204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0"/>
          <p:cNvSpPr txBox="1">
            <a:spLocks noGrp="1"/>
          </p:cNvSpPr>
          <p:nvPr>
            <p:ph type="title"/>
          </p:nvPr>
        </p:nvSpPr>
        <p:spPr>
          <a:xfrm>
            <a:off x="4524375" y="1466850"/>
            <a:ext cx="2571900" cy="22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82" name="Google Shape;582;p10"/>
          <p:cNvSpPr/>
          <p:nvPr/>
        </p:nvSpPr>
        <p:spPr>
          <a:xfrm rot="10800000">
            <a:off x="-9537" y="-7300"/>
            <a:ext cx="2222725" cy="1383500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10"/>
          <p:cNvSpPr/>
          <p:nvPr/>
        </p:nvSpPr>
        <p:spPr>
          <a:xfrm>
            <a:off x="6086475" y="2862625"/>
            <a:ext cx="3057427" cy="2280792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10"/>
          <p:cNvSpPr/>
          <p:nvPr/>
        </p:nvSpPr>
        <p:spPr>
          <a:xfrm>
            <a:off x="7479548" y="3890824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10"/>
          <p:cNvSpPr/>
          <p:nvPr/>
        </p:nvSpPr>
        <p:spPr>
          <a:xfrm>
            <a:off x="7609861" y="3605143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10"/>
          <p:cNvSpPr/>
          <p:nvPr/>
        </p:nvSpPr>
        <p:spPr>
          <a:xfrm>
            <a:off x="7768685" y="4539552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10"/>
          <p:cNvSpPr/>
          <p:nvPr/>
        </p:nvSpPr>
        <p:spPr>
          <a:xfrm>
            <a:off x="8008678" y="3939919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10"/>
          <p:cNvSpPr/>
          <p:nvPr/>
        </p:nvSpPr>
        <p:spPr>
          <a:xfrm>
            <a:off x="1083665" y="655934"/>
            <a:ext cx="207943" cy="207927"/>
          </a:xfrm>
          <a:custGeom>
            <a:avLst/>
            <a:gdLst/>
            <a:ahLst/>
            <a:cxnLst/>
            <a:rect l="l" t="t" r="r" b="b"/>
            <a:pathLst>
              <a:path w="3209" h="3209" extrusionOk="0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10"/>
          <p:cNvSpPr/>
          <p:nvPr/>
        </p:nvSpPr>
        <p:spPr>
          <a:xfrm>
            <a:off x="713333" y="779239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10"/>
          <p:cNvSpPr/>
          <p:nvPr/>
        </p:nvSpPr>
        <p:spPr>
          <a:xfrm>
            <a:off x="1640751" y="539498"/>
            <a:ext cx="59875" cy="56436"/>
          </a:xfrm>
          <a:custGeom>
            <a:avLst/>
            <a:gdLst/>
            <a:ahLst/>
            <a:cxnLst/>
            <a:rect l="l" t="t" r="r" b="b"/>
            <a:pathLst>
              <a:path w="924" h="871" extrusionOk="0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_1"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89" name="Google Shape;789;p16"/>
          <p:cNvSpPr/>
          <p:nvPr/>
        </p:nvSpPr>
        <p:spPr>
          <a:xfrm flipH="1">
            <a:off x="4456895" y="0"/>
            <a:ext cx="4687105" cy="634373"/>
          </a:xfrm>
          <a:custGeom>
            <a:avLst/>
            <a:gdLst/>
            <a:ahLst/>
            <a:cxnLst/>
            <a:rect l="l" t="t" r="r" b="b"/>
            <a:pathLst>
              <a:path w="121830" h="16489" extrusionOk="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0" name="Google Shape;790;p16"/>
          <p:cNvGrpSpPr/>
          <p:nvPr/>
        </p:nvGrpSpPr>
        <p:grpSpPr>
          <a:xfrm>
            <a:off x="7561808" y="539498"/>
            <a:ext cx="987293" cy="324364"/>
            <a:chOff x="5694208" y="9209048"/>
            <a:chExt cx="987293" cy="324364"/>
          </a:xfrm>
        </p:grpSpPr>
        <p:sp>
          <p:nvSpPr>
            <p:cNvPr id="791" name="Google Shape;791;p16"/>
            <p:cNvSpPr/>
            <p:nvPr/>
          </p:nvSpPr>
          <p:spPr>
            <a:xfrm>
              <a:off x="6064540" y="9325484"/>
              <a:ext cx="207943" cy="207927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5694208" y="9448789"/>
              <a:ext cx="60134" cy="6013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6621626" y="9209048"/>
              <a:ext cx="59875" cy="56436"/>
            </a:xfrm>
            <a:custGeom>
              <a:avLst/>
              <a:gdLst/>
              <a:ahLst/>
              <a:cxnLst/>
              <a:rect l="l" t="t" r="r" b="b"/>
              <a:pathLst>
                <a:path w="924" h="871" extrusionOk="0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6"/>
          <p:cNvGrpSpPr/>
          <p:nvPr/>
        </p:nvGrpSpPr>
        <p:grpSpPr>
          <a:xfrm>
            <a:off x="713223" y="634368"/>
            <a:ext cx="589265" cy="994279"/>
            <a:chOff x="3236798" y="7559043"/>
            <a:chExt cx="589265" cy="994279"/>
          </a:xfrm>
        </p:grpSpPr>
        <p:sp>
          <p:nvSpPr>
            <p:cNvPr id="795" name="Google Shape;795;p16"/>
            <p:cNvSpPr/>
            <p:nvPr/>
          </p:nvSpPr>
          <p:spPr>
            <a:xfrm>
              <a:off x="3236798" y="7844724"/>
              <a:ext cx="261014" cy="257301"/>
            </a:xfrm>
            <a:custGeom>
              <a:avLst/>
              <a:gdLst/>
              <a:ahLst/>
              <a:cxnLst/>
              <a:rect l="l" t="t" r="r" b="b"/>
              <a:pathLst>
                <a:path w="4028" h="3971" extrusionOk="0">
                  <a:moveTo>
                    <a:pt x="1960" y="1"/>
                  </a:moveTo>
                  <a:lnTo>
                    <a:pt x="763" y="436"/>
                  </a:lnTo>
                  <a:lnTo>
                    <a:pt x="1198" y="1577"/>
                  </a:lnTo>
                  <a:lnTo>
                    <a:pt x="1" y="2012"/>
                  </a:lnTo>
                  <a:lnTo>
                    <a:pt x="436" y="3209"/>
                  </a:lnTo>
                  <a:lnTo>
                    <a:pt x="1633" y="2774"/>
                  </a:lnTo>
                  <a:lnTo>
                    <a:pt x="2012" y="3971"/>
                  </a:lnTo>
                  <a:lnTo>
                    <a:pt x="3209" y="3592"/>
                  </a:lnTo>
                  <a:lnTo>
                    <a:pt x="2830" y="2395"/>
                  </a:lnTo>
                  <a:lnTo>
                    <a:pt x="4027" y="1960"/>
                  </a:lnTo>
                  <a:lnTo>
                    <a:pt x="3592" y="763"/>
                  </a:lnTo>
                  <a:lnTo>
                    <a:pt x="2395" y="1198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3367111" y="7559043"/>
              <a:ext cx="60199" cy="60130"/>
            </a:xfrm>
            <a:custGeom>
              <a:avLst/>
              <a:gdLst/>
              <a:ahLst/>
              <a:cxnLst/>
              <a:rect l="l" t="t" r="r" b="b"/>
              <a:pathLst>
                <a:path w="929" h="928" extrusionOk="0">
                  <a:moveTo>
                    <a:pt x="436" y="0"/>
                  </a:moveTo>
                  <a:cubicBezTo>
                    <a:pt x="219" y="0"/>
                    <a:pt x="1" y="218"/>
                    <a:pt x="1" y="436"/>
                  </a:cubicBezTo>
                  <a:cubicBezTo>
                    <a:pt x="1" y="710"/>
                    <a:pt x="219" y="928"/>
                    <a:pt x="436" y="928"/>
                  </a:cubicBezTo>
                  <a:cubicBezTo>
                    <a:pt x="710" y="928"/>
                    <a:pt x="928" y="710"/>
                    <a:pt x="928" y="436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3525935" y="8493452"/>
              <a:ext cx="59875" cy="59871"/>
            </a:xfrm>
            <a:custGeom>
              <a:avLst/>
              <a:gdLst/>
              <a:ahLst/>
              <a:cxnLst/>
              <a:rect l="l" t="t" r="r" b="b"/>
              <a:pathLst>
                <a:path w="924" h="924" extrusionOk="0">
                  <a:moveTo>
                    <a:pt x="436" y="1"/>
                  </a:moveTo>
                  <a:cubicBezTo>
                    <a:pt x="218" y="1"/>
                    <a:pt x="1" y="218"/>
                    <a:pt x="1" y="488"/>
                  </a:cubicBezTo>
                  <a:cubicBezTo>
                    <a:pt x="1" y="706"/>
                    <a:pt x="218" y="924"/>
                    <a:pt x="436" y="924"/>
                  </a:cubicBezTo>
                  <a:cubicBezTo>
                    <a:pt x="706" y="924"/>
                    <a:pt x="923" y="706"/>
                    <a:pt x="923" y="488"/>
                  </a:cubicBezTo>
                  <a:cubicBezTo>
                    <a:pt x="923" y="218"/>
                    <a:pt x="706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3765928" y="7893819"/>
              <a:ext cx="60134" cy="6013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93" y="1"/>
                  </a:moveTo>
                  <a:cubicBezTo>
                    <a:pt x="218" y="1"/>
                    <a:pt x="1" y="218"/>
                    <a:pt x="1" y="493"/>
                  </a:cubicBezTo>
                  <a:cubicBezTo>
                    <a:pt x="1" y="710"/>
                    <a:pt x="218" y="928"/>
                    <a:pt x="493" y="928"/>
                  </a:cubicBezTo>
                  <a:cubicBezTo>
                    <a:pt x="710" y="928"/>
                    <a:pt x="928" y="710"/>
                    <a:pt x="928" y="493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9" name="Google Shape;799;p16"/>
          <p:cNvSpPr txBox="1">
            <a:spLocks noGrp="1"/>
          </p:cNvSpPr>
          <p:nvPr>
            <p:ph type="subTitle" idx="1"/>
          </p:nvPr>
        </p:nvSpPr>
        <p:spPr>
          <a:xfrm>
            <a:off x="5505450" y="1704590"/>
            <a:ext cx="2751300" cy="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16"/>
          <p:cNvSpPr txBox="1">
            <a:spLocks noGrp="1"/>
          </p:cNvSpPr>
          <p:nvPr>
            <p:ph type="subTitle" idx="2"/>
          </p:nvPr>
        </p:nvSpPr>
        <p:spPr>
          <a:xfrm>
            <a:off x="5505450" y="2770340"/>
            <a:ext cx="27513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1" name="Google Shape;801;p16"/>
          <p:cNvSpPr txBox="1">
            <a:spLocks noGrp="1"/>
          </p:cNvSpPr>
          <p:nvPr>
            <p:ph type="subTitle" idx="3"/>
          </p:nvPr>
        </p:nvSpPr>
        <p:spPr>
          <a:xfrm>
            <a:off x="5505450" y="3837140"/>
            <a:ext cx="27513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2" name="Google Shape;802;p16"/>
          <p:cNvSpPr txBox="1">
            <a:spLocks noGrp="1"/>
          </p:cNvSpPr>
          <p:nvPr>
            <p:ph type="title" idx="4" hasCustomPrompt="1"/>
          </p:nvPr>
        </p:nvSpPr>
        <p:spPr>
          <a:xfrm>
            <a:off x="4630931" y="1741040"/>
            <a:ext cx="927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803" name="Google Shape;803;p16"/>
          <p:cNvSpPr txBox="1">
            <a:spLocks noGrp="1"/>
          </p:cNvSpPr>
          <p:nvPr>
            <p:ph type="title" idx="5" hasCustomPrompt="1"/>
          </p:nvPr>
        </p:nvSpPr>
        <p:spPr>
          <a:xfrm>
            <a:off x="4630931" y="2807840"/>
            <a:ext cx="927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804" name="Google Shape;804;p16"/>
          <p:cNvSpPr txBox="1">
            <a:spLocks noGrp="1"/>
          </p:cNvSpPr>
          <p:nvPr>
            <p:ph type="title" idx="6" hasCustomPrompt="1"/>
          </p:nvPr>
        </p:nvSpPr>
        <p:spPr>
          <a:xfrm>
            <a:off x="4630931" y="3874640"/>
            <a:ext cx="927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805" name="Google Shape;805;p16"/>
          <p:cNvSpPr/>
          <p:nvPr/>
        </p:nvSpPr>
        <p:spPr>
          <a:xfrm rot="10800000">
            <a:off x="44" y="70"/>
            <a:ext cx="2238331" cy="3296905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16"/>
          <p:cNvSpPr/>
          <p:nvPr/>
        </p:nvSpPr>
        <p:spPr>
          <a:xfrm>
            <a:off x="673175" y="1438275"/>
            <a:ext cx="3440938" cy="2686158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_1"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09" name="Google Shape;809;p17"/>
          <p:cNvSpPr/>
          <p:nvPr/>
        </p:nvSpPr>
        <p:spPr>
          <a:xfrm rot="10800000">
            <a:off x="7048495" y="2269125"/>
            <a:ext cx="2051903" cy="2874373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17"/>
          <p:cNvSpPr/>
          <p:nvPr/>
        </p:nvSpPr>
        <p:spPr>
          <a:xfrm>
            <a:off x="0" y="0"/>
            <a:ext cx="4687105" cy="634373"/>
          </a:xfrm>
          <a:custGeom>
            <a:avLst/>
            <a:gdLst/>
            <a:ahLst/>
            <a:cxnLst/>
            <a:rect l="l" t="t" r="r" b="b"/>
            <a:pathLst>
              <a:path w="121830" h="16489" extrusionOk="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rgbClr val="EC64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17"/>
          <p:cNvSpPr/>
          <p:nvPr/>
        </p:nvSpPr>
        <p:spPr>
          <a:xfrm>
            <a:off x="123948" y="4008487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17"/>
          <p:cNvSpPr/>
          <p:nvPr/>
        </p:nvSpPr>
        <p:spPr>
          <a:xfrm>
            <a:off x="254261" y="3722806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17"/>
          <p:cNvSpPr/>
          <p:nvPr/>
        </p:nvSpPr>
        <p:spPr>
          <a:xfrm>
            <a:off x="413085" y="4657214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17"/>
          <p:cNvSpPr/>
          <p:nvPr/>
        </p:nvSpPr>
        <p:spPr>
          <a:xfrm>
            <a:off x="653078" y="4057582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17"/>
          <p:cNvSpPr/>
          <p:nvPr/>
        </p:nvSpPr>
        <p:spPr>
          <a:xfrm>
            <a:off x="8554680" y="9627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17"/>
          <p:cNvSpPr/>
          <p:nvPr/>
        </p:nvSpPr>
        <p:spPr>
          <a:xfrm>
            <a:off x="7189992" y="1730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17"/>
          <p:cNvSpPr/>
          <p:nvPr/>
        </p:nvSpPr>
        <p:spPr>
          <a:xfrm>
            <a:off x="8924753" y="13857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17"/>
          <p:cNvSpPr/>
          <p:nvPr/>
        </p:nvSpPr>
        <p:spPr>
          <a:xfrm>
            <a:off x="8462988" y="6877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17"/>
          <p:cNvSpPr/>
          <p:nvPr/>
        </p:nvSpPr>
        <p:spPr>
          <a:xfrm>
            <a:off x="8364298" y="2717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17"/>
          <p:cNvSpPr/>
          <p:nvPr/>
        </p:nvSpPr>
        <p:spPr>
          <a:xfrm>
            <a:off x="6710472" y="3811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17"/>
          <p:cNvSpPr txBox="1">
            <a:spLocks noGrp="1"/>
          </p:cNvSpPr>
          <p:nvPr>
            <p:ph type="subTitle" idx="1"/>
          </p:nvPr>
        </p:nvSpPr>
        <p:spPr>
          <a:xfrm>
            <a:off x="1120200" y="2447925"/>
            <a:ext cx="11340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822" name="Google Shape;822;p17"/>
          <p:cNvSpPr txBox="1">
            <a:spLocks noGrp="1"/>
          </p:cNvSpPr>
          <p:nvPr>
            <p:ph type="subTitle" idx="2"/>
          </p:nvPr>
        </p:nvSpPr>
        <p:spPr>
          <a:xfrm>
            <a:off x="806850" y="2838450"/>
            <a:ext cx="1760700" cy="10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17"/>
          <p:cNvSpPr txBox="1">
            <a:spLocks noGrp="1"/>
          </p:cNvSpPr>
          <p:nvPr>
            <p:ph type="subTitle" idx="3"/>
          </p:nvPr>
        </p:nvSpPr>
        <p:spPr>
          <a:xfrm>
            <a:off x="3041197" y="2447925"/>
            <a:ext cx="11340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824" name="Google Shape;824;p17"/>
          <p:cNvSpPr txBox="1">
            <a:spLocks noGrp="1"/>
          </p:cNvSpPr>
          <p:nvPr>
            <p:ph type="subTitle" idx="4"/>
          </p:nvPr>
        </p:nvSpPr>
        <p:spPr>
          <a:xfrm>
            <a:off x="2729617" y="2838450"/>
            <a:ext cx="17649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5" name="Google Shape;825;p17"/>
          <p:cNvSpPr txBox="1">
            <a:spLocks noGrp="1"/>
          </p:cNvSpPr>
          <p:nvPr>
            <p:ph type="subTitle" idx="5"/>
          </p:nvPr>
        </p:nvSpPr>
        <p:spPr>
          <a:xfrm>
            <a:off x="4972408" y="2447925"/>
            <a:ext cx="11340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826" name="Google Shape;826;p17"/>
          <p:cNvSpPr txBox="1">
            <a:spLocks noGrp="1"/>
          </p:cNvSpPr>
          <p:nvPr>
            <p:ph type="subTitle" idx="6"/>
          </p:nvPr>
        </p:nvSpPr>
        <p:spPr>
          <a:xfrm>
            <a:off x="4656583" y="2838450"/>
            <a:ext cx="17649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17"/>
          <p:cNvSpPr txBox="1">
            <a:spLocks noGrp="1"/>
          </p:cNvSpPr>
          <p:nvPr>
            <p:ph type="subTitle" idx="7"/>
          </p:nvPr>
        </p:nvSpPr>
        <p:spPr>
          <a:xfrm>
            <a:off x="6899000" y="2447925"/>
            <a:ext cx="11340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endParaRPr/>
          </a:p>
        </p:txBody>
      </p:sp>
      <p:sp>
        <p:nvSpPr>
          <p:cNvPr id="828" name="Google Shape;828;p17"/>
          <p:cNvSpPr txBox="1">
            <a:spLocks noGrp="1"/>
          </p:cNvSpPr>
          <p:nvPr>
            <p:ph type="subTitle" idx="8"/>
          </p:nvPr>
        </p:nvSpPr>
        <p:spPr>
          <a:xfrm>
            <a:off x="6583550" y="2838450"/>
            <a:ext cx="17649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358848" y="920049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489161" y="634368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647985" y="1568777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17"/>
          <p:cNvSpPr/>
          <p:nvPr/>
        </p:nvSpPr>
        <p:spPr>
          <a:xfrm>
            <a:off x="887978" y="96914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Char char="●"/>
              <a:defRPr sz="1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○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■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●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○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■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●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○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Nunito"/>
              <a:buChar char="■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6" r:id="rId5"/>
    <p:sldLayoutId id="2147483658" r:id="rId6"/>
    <p:sldLayoutId id="2147483659" r:id="rId7"/>
    <p:sldLayoutId id="2147483662" r:id="rId8"/>
    <p:sldLayoutId id="2147483663" r:id="rId9"/>
    <p:sldLayoutId id="2147483665" r:id="rId10"/>
    <p:sldLayoutId id="2147483666" r:id="rId11"/>
    <p:sldLayoutId id="2147483670" r:id="rId12"/>
    <p:sldLayoutId id="2147483674" r:id="rId13"/>
    <p:sldLayoutId id="2147483675" r:id="rId14"/>
    <p:sldLayoutId id="2147483676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33"/>
          <p:cNvSpPr/>
          <p:nvPr/>
        </p:nvSpPr>
        <p:spPr>
          <a:xfrm>
            <a:off x="4775026" y="1490069"/>
            <a:ext cx="3911444" cy="2686158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6" name="Google Shape;1386;p33"/>
          <p:cNvGrpSpPr/>
          <p:nvPr/>
        </p:nvGrpSpPr>
        <p:grpSpPr>
          <a:xfrm>
            <a:off x="5536125" y="740450"/>
            <a:ext cx="2389225" cy="3530725"/>
            <a:chOff x="582175" y="1028475"/>
            <a:chExt cx="2389225" cy="3530725"/>
          </a:xfrm>
        </p:grpSpPr>
        <p:sp>
          <p:nvSpPr>
            <p:cNvPr id="1387" name="Google Shape;1387;p33"/>
            <p:cNvSpPr/>
            <p:nvPr/>
          </p:nvSpPr>
          <p:spPr>
            <a:xfrm>
              <a:off x="582175" y="1223250"/>
              <a:ext cx="2389225" cy="3335950"/>
            </a:xfrm>
            <a:custGeom>
              <a:avLst/>
              <a:gdLst/>
              <a:ahLst/>
              <a:cxnLst/>
              <a:rect l="l" t="t" r="r" b="b"/>
              <a:pathLst>
                <a:path w="95569" h="133438" extrusionOk="0">
                  <a:moveTo>
                    <a:pt x="1" y="1"/>
                  </a:moveTo>
                  <a:lnTo>
                    <a:pt x="1" y="133437"/>
                  </a:lnTo>
                  <a:lnTo>
                    <a:pt x="95569" y="133437"/>
                  </a:lnTo>
                  <a:lnTo>
                    <a:pt x="955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3"/>
            <p:cNvSpPr/>
            <p:nvPr/>
          </p:nvSpPr>
          <p:spPr>
            <a:xfrm>
              <a:off x="828600" y="1488175"/>
              <a:ext cx="1893225" cy="2806325"/>
            </a:xfrm>
            <a:custGeom>
              <a:avLst/>
              <a:gdLst/>
              <a:ahLst/>
              <a:cxnLst/>
              <a:rect l="l" t="t" r="r" b="b"/>
              <a:pathLst>
                <a:path w="75729" h="112253" extrusionOk="0">
                  <a:moveTo>
                    <a:pt x="0" y="1"/>
                  </a:moveTo>
                  <a:lnTo>
                    <a:pt x="0" y="107256"/>
                  </a:lnTo>
                  <a:lnTo>
                    <a:pt x="4997" y="107256"/>
                  </a:lnTo>
                  <a:lnTo>
                    <a:pt x="4997" y="112253"/>
                  </a:lnTo>
                  <a:lnTo>
                    <a:pt x="75728" y="112253"/>
                  </a:lnTo>
                  <a:lnTo>
                    <a:pt x="757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3"/>
            <p:cNvSpPr/>
            <p:nvPr/>
          </p:nvSpPr>
          <p:spPr>
            <a:xfrm>
              <a:off x="828600" y="4169575"/>
              <a:ext cx="124925" cy="124925"/>
            </a:xfrm>
            <a:custGeom>
              <a:avLst/>
              <a:gdLst/>
              <a:ahLst/>
              <a:cxnLst/>
              <a:rect l="l" t="t" r="r" b="b"/>
              <a:pathLst>
                <a:path w="4997" h="4997" extrusionOk="0">
                  <a:moveTo>
                    <a:pt x="0" y="0"/>
                  </a:moveTo>
                  <a:lnTo>
                    <a:pt x="4997" y="4997"/>
                  </a:lnTo>
                  <a:lnTo>
                    <a:pt x="4997" y="0"/>
                  </a:lnTo>
                  <a:close/>
                </a:path>
              </a:pathLst>
            </a:custGeom>
            <a:solidFill>
              <a:srgbClr val="ECE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3"/>
            <p:cNvSpPr/>
            <p:nvPr/>
          </p:nvSpPr>
          <p:spPr>
            <a:xfrm>
              <a:off x="1376475" y="1125850"/>
              <a:ext cx="800650" cy="213100"/>
            </a:xfrm>
            <a:custGeom>
              <a:avLst/>
              <a:gdLst/>
              <a:ahLst/>
              <a:cxnLst/>
              <a:rect l="l" t="t" r="r" b="b"/>
              <a:pathLst>
                <a:path w="32026" h="8524" extrusionOk="0">
                  <a:moveTo>
                    <a:pt x="4627" y="1"/>
                  </a:moveTo>
                  <a:cubicBezTo>
                    <a:pt x="2075" y="1"/>
                    <a:pt x="0" y="2076"/>
                    <a:pt x="0" y="4627"/>
                  </a:cubicBezTo>
                  <a:lnTo>
                    <a:pt x="0" y="8523"/>
                  </a:lnTo>
                  <a:lnTo>
                    <a:pt x="32025" y="8523"/>
                  </a:lnTo>
                  <a:lnTo>
                    <a:pt x="32025" y="4627"/>
                  </a:lnTo>
                  <a:cubicBezTo>
                    <a:pt x="32025" y="2076"/>
                    <a:pt x="29950" y="1"/>
                    <a:pt x="27399" y="1"/>
                  </a:cubicBezTo>
                  <a:lnTo>
                    <a:pt x="17659" y="1"/>
                  </a:lnTo>
                  <a:cubicBezTo>
                    <a:pt x="17659" y="975"/>
                    <a:pt x="16928" y="1705"/>
                    <a:pt x="15954" y="1705"/>
                  </a:cubicBezTo>
                  <a:cubicBezTo>
                    <a:pt x="15097" y="1705"/>
                    <a:pt x="14367" y="975"/>
                    <a:pt x="14367" y="1"/>
                  </a:cubicBezTo>
                  <a:close/>
                </a:path>
              </a:pathLst>
            </a:custGeom>
            <a:solidFill>
              <a:srgbClr val="CF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3"/>
            <p:cNvSpPr/>
            <p:nvPr/>
          </p:nvSpPr>
          <p:spPr>
            <a:xfrm>
              <a:off x="2177100" y="1238600"/>
              <a:ext cx="25" cy="100350"/>
            </a:xfrm>
            <a:custGeom>
              <a:avLst/>
              <a:gdLst/>
              <a:ahLst/>
              <a:cxnLst/>
              <a:rect l="l" t="t" r="r" b="b"/>
              <a:pathLst>
                <a:path w="1" h="4014" extrusionOk="0">
                  <a:moveTo>
                    <a:pt x="0" y="117"/>
                  </a:moveTo>
                  <a:lnTo>
                    <a:pt x="0" y="117"/>
                  </a:lnTo>
                  <a:lnTo>
                    <a:pt x="0" y="4013"/>
                  </a:ln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C9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3"/>
            <p:cNvSpPr/>
            <p:nvPr/>
          </p:nvSpPr>
          <p:spPr>
            <a:xfrm>
              <a:off x="1376475" y="1131950"/>
              <a:ext cx="800650" cy="207000"/>
            </a:xfrm>
            <a:custGeom>
              <a:avLst/>
              <a:gdLst/>
              <a:ahLst/>
              <a:cxnLst/>
              <a:rect l="l" t="t" r="r" b="b"/>
              <a:pathLst>
                <a:path w="32026" h="8280" extrusionOk="0">
                  <a:moveTo>
                    <a:pt x="28616" y="0"/>
                  </a:moveTo>
                  <a:cubicBezTo>
                    <a:pt x="25207" y="5844"/>
                    <a:pt x="17532" y="7062"/>
                    <a:pt x="9984" y="7062"/>
                  </a:cubicBezTo>
                  <a:cubicBezTo>
                    <a:pt x="6458" y="7062"/>
                    <a:pt x="3049" y="6818"/>
                    <a:pt x="0" y="6701"/>
                  </a:cubicBezTo>
                  <a:lnTo>
                    <a:pt x="0" y="8279"/>
                  </a:lnTo>
                  <a:lnTo>
                    <a:pt x="32025" y="8279"/>
                  </a:lnTo>
                  <a:lnTo>
                    <a:pt x="32025" y="4383"/>
                  </a:lnTo>
                  <a:lnTo>
                    <a:pt x="32025" y="4267"/>
                  </a:lnTo>
                  <a:cubicBezTo>
                    <a:pt x="31898" y="2192"/>
                    <a:pt x="30437" y="487"/>
                    <a:pt x="28616" y="0"/>
                  </a:cubicBezTo>
                  <a:close/>
                </a:path>
              </a:pathLst>
            </a:custGeom>
            <a:solidFill>
              <a:srgbClr val="A8B4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3"/>
            <p:cNvSpPr/>
            <p:nvPr/>
          </p:nvSpPr>
          <p:spPr>
            <a:xfrm>
              <a:off x="1677925" y="1028475"/>
              <a:ext cx="194825" cy="194800"/>
            </a:xfrm>
            <a:custGeom>
              <a:avLst/>
              <a:gdLst/>
              <a:ahLst/>
              <a:cxnLst/>
              <a:rect l="l" t="t" r="r" b="b"/>
              <a:pathLst>
                <a:path w="7793" h="7792" extrusionOk="0">
                  <a:moveTo>
                    <a:pt x="3896" y="2318"/>
                  </a:moveTo>
                  <a:cubicBezTo>
                    <a:pt x="4870" y="2318"/>
                    <a:pt x="5601" y="3049"/>
                    <a:pt x="5601" y="3896"/>
                  </a:cubicBezTo>
                  <a:cubicBezTo>
                    <a:pt x="5601" y="4870"/>
                    <a:pt x="4870" y="5600"/>
                    <a:pt x="3896" y="5600"/>
                  </a:cubicBezTo>
                  <a:cubicBezTo>
                    <a:pt x="3039" y="5600"/>
                    <a:pt x="2309" y="4870"/>
                    <a:pt x="2309" y="3896"/>
                  </a:cubicBezTo>
                  <a:cubicBezTo>
                    <a:pt x="2309" y="3049"/>
                    <a:pt x="3039" y="2318"/>
                    <a:pt x="3896" y="2318"/>
                  </a:cubicBezTo>
                  <a:close/>
                  <a:moveTo>
                    <a:pt x="3896" y="0"/>
                  </a:moveTo>
                  <a:cubicBezTo>
                    <a:pt x="1822" y="0"/>
                    <a:pt x="0" y="1831"/>
                    <a:pt x="0" y="3896"/>
                  </a:cubicBezTo>
                  <a:cubicBezTo>
                    <a:pt x="0" y="6087"/>
                    <a:pt x="1822" y="7792"/>
                    <a:pt x="3896" y="7792"/>
                  </a:cubicBezTo>
                  <a:cubicBezTo>
                    <a:pt x="6088" y="7792"/>
                    <a:pt x="7792" y="6087"/>
                    <a:pt x="7792" y="3896"/>
                  </a:cubicBezTo>
                  <a:cubicBezTo>
                    <a:pt x="7792" y="1831"/>
                    <a:pt x="6088" y="0"/>
                    <a:pt x="3896" y="0"/>
                  </a:cubicBezTo>
                  <a:close/>
                </a:path>
              </a:pathLst>
            </a:custGeom>
            <a:solidFill>
              <a:srgbClr val="CFD6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3"/>
            <p:cNvSpPr/>
            <p:nvPr/>
          </p:nvSpPr>
          <p:spPr>
            <a:xfrm>
              <a:off x="1355275" y="1326750"/>
              <a:ext cx="843025" cy="33625"/>
            </a:xfrm>
            <a:custGeom>
              <a:avLst/>
              <a:gdLst/>
              <a:ahLst/>
              <a:cxnLst/>
              <a:rect l="l" t="t" r="r" b="b"/>
              <a:pathLst>
                <a:path w="33721" h="1345" extrusionOk="0">
                  <a:moveTo>
                    <a:pt x="731" y="0"/>
                  </a:moveTo>
                  <a:cubicBezTo>
                    <a:pt x="361" y="0"/>
                    <a:pt x="1" y="244"/>
                    <a:pt x="1" y="614"/>
                  </a:cubicBezTo>
                  <a:cubicBezTo>
                    <a:pt x="1" y="974"/>
                    <a:pt x="361" y="1344"/>
                    <a:pt x="731" y="1344"/>
                  </a:cubicBezTo>
                  <a:lnTo>
                    <a:pt x="32990" y="1344"/>
                  </a:lnTo>
                  <a:cubicBezTo>
                    <a:pt x="33360" y="1344"/>
                    <a:pt x="33720" y="974"/>
                    <a:pt x="33720" y="614"/>
                  </a:cubicBezTo>
                  <a:cubicBezTo>
                    <a:pt x="33720" y="244"/>
                    <a:pt x="33360" y="0"/>
                    <a:pt x="32990" y="0"/>
                  </a:cubicBezTo>
                  <a:close/>
                </a:path>
              </a:pathLst>
            </a:custGeom>
            <a:solidFill>
              <a:srgbClr val="B1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5" name="Google Shape;1395;p33"/>
          <p:cNvSpPr txBox="1">
            <a:spLocks noGrp="1"/>
          </p:cNvSpPr>
          <p:nvPr>
            <p:ph type="ctrTitle"/>
          </p:nvPr>
        </p:nvSpPr>
        <p:spPr>
          <a:xfrm>
            <a:off x="734115" y="1133232"/>
            <a:ext cx="4061637" cy="5620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HEART ATTACK PREDICTION</a:t>
            </a:r>
            <a:endParaRPr sz="6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552A5B-77C7-4383-9629-3CE50232D8C7}"/>
              </a:ext>
            </a:extLst>
          </p:cNvPr>
          <p:cNvGrpSpPr/>
          <p:nvPr/>
        </p:nvGrpSpPr>
        <p:grpSpPr>
          <a:xfrm>
            <a:off x="4708008" y="664245"/>
            <a:ext cx="4223988" cy="3765367"/>
            <a:chOff x="4708008" y="664245"/>
            <a:chExt cx="4223988" cy="376536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BD32B0D-5DB5-43AF-AFDE-F53226CCA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2926" y="1985090"/>
              <a:ext cx="3004916" cy="1815402"/>
            </a:xfrm>
            <a:prstGeom prst="rect">
              <a:avLst/>
            </a:prstGeom>
          </p:spPr>
        </p:pic>
        <p:grpSp>
          <p:nvGrpSpPr>
            <p:cNvPr id="1396" name="Google Shape;1396;p33"/>
            <p:cNvGrpSpPr/>
            <p:nvPr/>
          </p:nvGrpSpPr>
          <p:grpSpPr>
            <a:xfrm>
              <a:off x="4708008" y="664245"/>
              <a:ext cx="4223988" cy="3765367"/>
              <a:chOff x="1607575" y="3957150"/>
              <a:chExt cx="1629625" cy="1452800"/>
            </a:xfrm>
          </p:grpSpPr>
          <p:sp>
            <p:nvSpPr>
              <p:cNvPr id="1439" name="Google Shape;1439;p33"/>
              <p:cNvSpPr/>
              <p:nvPr/>
            </p:nvSpPr>
            <p:spPr>
              <a:xfrm>
                <a:off x="2044275" y="4424750"/>
                <a:ext cx="931750" cy="908700"/>
              </a:xfrm>
              <a:custGeom>
                <a:avLst/>
                <a:gdLst/>
                <a:ahLst/>
                <a:cxnLst/>
                <a:rect l="l" t="t" r="r" b="b"/>
                <a:pathLst>
                  <a:path w="37270" h="36348" extrusionOk="0">
                    <a:moveTo>
                      <a:pt x="28077" y="20856"/>
                    </a:moveTo>
                    <a:cubicBezTo>
                      <a:pt x="28346" y="20856"/>
                      <a:pt x="28621" y="20908"/>
                      <a:pt x="28947" y="21073"/>
                    </a:cubicBezTo>
                    <a:cubicBezTo>
                      <a:pt x="29870" y="21618"/>
                      <a:pt x="30362" y="22432"/>
                      <a:pt x="30580" y="23302"/>
                    </a:cubicBezTo>
                    <a:cubicBezTo>
                      <a:pt x="30326" y="23341"/>
                      <a:pt x="30067" y="23359"/>
                      <a:pt x="29803" y="23359"/>
                    </a:cubicBezTo>
                    <a:cubicBezTo>
                      <a:pt x="29326" y="23359"/>
                      <a:pt x="28836" y="23300"/>
                      <a:pt x="28346" y="23193"/>
                    </a:cubicBezTo>
                    <a:cubicBezTo>
                      <a:pt x="27532" y="22976"/>
                      <a:pt x="26988" y="22597"/>
                      <a:pt x="26932" y="22105"/>
                    </a:cubicBezTo>
                    <a:cubicBezTo>
                      <a:pt x="26823" y="21779"/>
                      <a:pt x="27041" y="21343"/>
                      <a:pt x="27367" y="21126"/>
                    </a:cubicBezTo>
                    <a:cubicBezTo>
                      <a:pt x="27476" y="21017"/>
                      <a:pt x="27750" y="20908"/>
                      <a:pt x="28077" y="20856"/>
                    </a:cubicBezTo>
                    <a:close/>
                    <a:moveTo>
                      <a:pt x="36263" y="1"/>
                    </a:moveTo>
                    <a:cubicBezTo>
                      <a:pt x="36129" y="1"/>
                      <a:pt x="36011" y="98"/>
                      <a:pt x="35964" y="232"/>
                    </a:cubicBezTo>
                    <a:lnTo>
                      <a:pt x="35855" y="558"/>
                    </a:lnTo>
                    <a:cubicBezTo>
                      <a:pt x="35041" y="2735"/>
                      <a:pt x="33570" y="4641"/>
                      <a:pt x="32264" y="5076"/>
                    </a:cubicBezTo>
                    <a:cubicBezTo>
                      <a:pt x="32007" y="5148"/>
                      <a:pt x="31717" y="5183"/>
                      <a:pt x="31402" y="5183"/>
                    </a:cubicBezTo>
                    <a:cubicBezTo>
                      <a:pt x="30055" y="5183"/>
                      <a:pt x="28260" y="4545"/>
                      <a:pt x="26714" y="3444"/>
                    </a:cubicBezTo>
                    <a:lnTo>
                      <a:pt x="26388" y="3226"/>
                    </a:lnTo>
                    <a:cubicBezTo>
                      <a:pt x="26347" y="3206"/>
                      <a:pt x="26293" y="3192"/>
                      <a:pt x="26236" y="3192"/>
                    </a:cubicBezTo>
                    <a:cubicBezTo>
                      <a:pt x="26141" y="3192"/>
                      <a:pt x="26042" y="3231"/>
                      <a:pt x="26009" y="3335"/>
                    </a:cubicBezTo>
                    <a:lnTo>
                      <a:pt x="25574" y="3879"/>
                    </a:lnTo>
                    <a:cubicBezTo>
                      <a:pt x="25465" y="4040"/>
                      <a:pt x="25517" y="4206"/>
                      <a:pt x="25626" y="4315"/>
                    </a:cubicBezTo>
                    <a:lnTo>
                      <a:pt x="25952" y="4532"/>
                    </a:lnTo>
                    <a:cubicBezTo>
                      <a:pt x="27685" y="5756"/>
                      <a:pt x="29705" y="6501"/>
                      <a:pt x="31342" y="6501"/>
                    </a:cubicBezTo>
                    <a:cubicBezTo>
                      <a:pt x="31452" y="6501"/>
                      <a:pt x="31561" y="6498"/>
                      <a:pt x="31668" y="6491"/>
                    </a:cubicBezTo>
                    <a:cubicBezTo>
                      <a:pt x="31938" y="6491"/>
                      <a:pt x="32155" y="6600"/>
                      <a:pt x="32264" y="6818"/>
                    </a:cubicBezTo>
                    <a:cubicBezTo>
                      <a:pt x="32482" y="7253"/>
                      <a:pt x="32756" y="7740"/>
                      <a:pt x="32974" y="8232"/>
                    </a:cubicBezTo>
                    <a:cubicBezTo>
                      <a:pt x="34441" y="11332"/>
                      <a:pt x="35150" y="14109"/>
                      <a:pt x="35093" y="16503"/>
                    </a:cubicBezTo>
                    <a:cubicBezTo>
                      <a:pt x="34985" y="19223"/>
                      <a:pt x="34171" y="21291"/>
                      <a:pt x="32647" y="22432"/>
                    </a:cubicBezTo>
                    <a:cubicBezTo>
                      <a:pt x="32321" y="22706"/>
                      <a:pt x="31994" y="22867"/>
                      <a:pt x="31611" y="23032"/>
                    </a:cubicBezTo>
                    <a:cubicBezTo>
                      <a:pt x="31285" y="21509"/>
                      <a:pt x="30362" y="20638"/>
                      <a:pt x="29435" y="20146"/>
                    </a:cubicBezTo>
                    <a:cubicBezTo>
                      <a:pt x="29021" y="19915"/>
                      <a:pt x="28572" y="19793"/>
                      <a:pt x="28132" y="19793"/>
                    </a:cubicBezTo>
                    <a:cubicBezTo>
                      <a:pt x="27645" y="19793"/>
                      <a:pt x="27171" y="19942"/>
                      <a:pt x="26771" y="20255"/>
                    </a:cubicBezTo>
                    <a:cubicBezTo>
                      <a:pt x="26061" y="20747"/>
                      <a:pt x="25735" y="21561"/>
                      <a:pt x="25844" y="22323"/>
                    </a:cubicBezTo>
                    <a:cubicBezTo>
                      <a:pt x="25952" y="22867"/>
                      <a:pt x="26388" y="23794"/>
                      <a:pt x="28129" y="24229"/>
                    </a:cubicBezTo>
                    <a:cubicBezTo>
                      <a:pt x="28707" y="24374"/>
                      <a:pt x="29284" y="24445"/>
                      <a:pt x="29847" y="24445"/>
                    </a:cubicBezTo>
                    <a:cubicBezTo>
                      <a:pt x="30132" y="24445"/>
                      <a:pt x="30413" y="24427"/>
                      <a:pt x="30688" y="24390"/>
                    </a:cubicBezTo>
                    <a:lnTo>
                      <a:pt x="30688" y="24390"/>
                    </a:lnTo>
                    <a:cubicBezTo>
                      <a:pt x="30688" y="25261"/>
                      <a:pt x="30523" y="26132"/>
                      <a:pt x="30305" y="26950"/>
                    </a:cubicBezTo>
                    <a:cubicBezTo>
                      <a:pt x="28997" y="31824"/>
                      <a:pt x="23136" y="35288"/>
                      <a:pt x="16480" y="35288"/>
                    </a:cubicBezTo>
                    <a:cubicBezTo>
                      <a:pt x="16229" y="35288"/>
                      <a:pt x="15976" y="35283"/>
                      <a:pt x="15723" y="35273"/>
                    </a:cubicBezTo>
                    <a:cubicBezTo>
                      <a:pt x="10230" y="35003"/>
                      <a:pt x="1032" y="32718"/>
                      <a:pt x="1089" y="20037"/>
                    </a:cubicBezTo>
                    <a:lnTo>
                      <a:pt x="0" y="20037"/>
                    </a:lnTo>
                    <a:cubicBezTo>
                      <a:pt x="0" y="25587"/>
                      <a:pt x="1685" y="29832"/>
                      <a:pt x="5006" y="32609"/>
                    </a:cubicBezTo>
                    <a:cubicBezTo>
                      <a:pt x="7618" y="34837"/>
                      <a:pt x="11318" y="36143"/>
                      <a:pt x="15671" y="36309"/>
                    </a:cubicBezTo>
                    <a:cubicBezTo>
                      <a:pt x="15997" y="36335"/>
                      <a:pt x="16337" y="36348"/>
                      <a:pt x="16676" y="36348"/>
                    </a:cubicBezTo>
                    <a:cubicBezTo>
                      <a:pt x="17016" y="36348"/>
                      <a:pt x="17355" y="36335"/>
                      <a:pt x="17682" y="36309"/>
                    </a:cubicBezTo>
                    <a:cubicBezTo>
                      <a:pt x="20620" y="36143"/>
                      <a:pt x="23449" y="35329"/>
                      <a:pt x="25791" y="33915"/>
                    </a:cubicBezTo>
                    <a:cubicBezTo>
                      <a:pt x="28673" y="32282"/>
                      <a:pt x="30632" y="29888"/>
                      <a:pt x="31341" y="27220"/>
                    </a:cubicBezTo>
                    <a:cubicBezTo>
                      <a:pt x="31668" y="26023"/>
                      <a:pt x="31829" y="24991"/>
                      <a:pt x="31777" y="24120"/>
                    </a:cubicBezTo>
                    <a:cubicBezTo>
                      <a:pt x="32321" y="23955"/>
                      <a:pt x="32865" y="23629"/>
                      <a:pt x="33300" y="23302"/>
                    </a:cubicBezTo>
                    <a:cubicBezTo>
                      <a:pt x="34549" y="22379"/>
                      <a:pt x="36021" y="20420"/>
                      <a:pt x="36129" y="16503"/>
                    </a:cubicBezTo>
                    <a:cubicBezTo>
                      <a:pt x="36182" y="13943"/>
                      <a:pt x="35477" y="11005"/>
                      <a:pt x="33953" y="7740"/>
                    </a:cubicBezTo>
                    <a:cubicBezTo>
                      <a:pt x="33679" y="7305"/>
                      <a:pt x="33461" y="6818"/>
                      <a:pt x="33243" y="6382"/>
                    </a:cubicBezTo>
                    <a:cubicBezTo>
                      <a:pt x="33191" y="6217"/>
                      <a:pt x="33243" y="6056"/>
                      <a:pt x="33352" y="5999"/>
                    </a:cubicBezTo>
                    <a:cubicBezTo>
                      <a:pt x="34824" y="5129"/>
                      <a:pt x="36291" y="3226"/>
                      <a:pt x="37109" y="993"/>
                    </a:cubicBezTo>
                    <a:lnTo>
                      <a:pt x="37218" y="667"/>
                    </a:lnTo>
                    <a:cubicBezTo>
                      <a:pt x="37270" y="506"/>
                      <a:pt x="37161" y="340"/>
                      <a:pt x="37052" y="288"/>
                    </a:cubicBezTo>
                    <a:lnTo>
                      <a:pt x="36347" y="14"/>
                    </a:lnTo>
                    <a:cubicBezTo>
                      <a:pt x="36319" y="5"/>
                      <a:pt x="36290" y="1"/>
                      <a:pt x="362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33"/>
              <p:cNvSpPr/>
              <p:nvPr/>
            </p:nvSpPr>
            <p:spPr>
              <a:xfrm>
                <a:off x="1681025" y="3984350"/>
                <a:ext cx="100675" cy="99375"/>
              </a:xfrm>
              <a:custGeom>
                <a:avLst/>
                <a:gdLst/>
                <a:ahLst/>
                <a:cxnLst/>
                <a:rect l="l" t="t" r="r" b="b"/>
                <a:pathLst>
                  <a:path w="4027" h="3975" extrusionOk="0">
                    <a:moveTo>
                      <a:pt x="2016" y="1"/>
                    </a:moveTo>
                    <a:lnTo>
                      <a:pt x="1633" y="1198"/>
                    </a:lnTo>
                    <a:lnTo>
                      <a:pt x="436" y="762"/>
                    </a:lnTo>
                    <a:lnTo>
                      <a:pt x="0" y="1959"/>
                    </a:lnTo>
                    <a:lnTo>
                      <a:pt x="1197" y="2395"/>
                    </a:lnTo>
                    <a:lnTo>
                      <a:pt x="819" y="3592"/>
                    </a:lnTo>
                    <a:lnTo>
                      <a:pt x="2016" y="3975"/>
                    </a:lnTo>
                    <a:lnTo>
                      <a:pt x="2394" y="2778"/>
                    </a:lnTo>
                    <a:lnTo>
                      <a:pt x="3591" y="3213"/>
                    </a:lnTo>
                    <a:lnTo>
                      <a:pt x="4027" y="2016"/>
                    </a:lnTo>
                    <a:lnTo>
                      <a:pt x="2830" y="1581"/>
                    </a:lnTo>
                    <a:lnTo>
                      <a:pt x="3213" y="384"/>
                    </a:lnTo>
                    <a:lnTo>
                      <a:pt x="20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33"/>
              <p:cNvSpPr/>
              <p:nvPr/>
            </p:nvSpPr>
            <p:spPr>
              <a:xfrm>
                <a:off x="3072650" y="4261850"/>
                <a:ext cx="99275" cy="99375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3975" extrusionOk="0">
                    <a:moveTo>
                      <a:pt x="2286" y="1"/>
                    </a:moveTo>
                    <a:lnTo>
                      <a:pt x="1032" y="218"/>
                    </a:lnTo>
                    <a:lnTo>
                      <a:pt x="1250" y="1472"/>
                    </a:lnTo>
                    <a:lnTo>
                      <a:pt x="0" y="1689"/>
                    </a:lnTo>
                    <a:lnTo>
                      <a:pt x="218" y="2939"/>
                    </a:lnTo>
                    <a:lnTo>
                      <a:pt x="1467" y="2721"/>
                    </a:lnTo>
                    <a:lnTo>
                      <a:pt x="1685" y="3975"/>
                    </a:lnTo>
                    <a:lnTo>
                      <a:pt x="2939" y="3757"/>
                    </a:lnTo>
                    <a:lnTo>
                      <a:pt x="2721" y="2503"/>
                    </a:lnTo>
                    <a:lnTo>
                      <a:pt x="3970" y="2286"/>
                    </a:lnTo>
                    <a:lnTo>
                      <a:pt x="3753" y="1037"/>
                    </a:lnTo>
                    <a:lnTo>
                      <a:pt x="2503" y="1254"/>
                    </a:lnTo>
                    <a:lnTo>
                      <a:pt x="22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33"/>
              <p:cNvSpPr/>
              <p:nvPr/>
            </p:nvSpPr>
            <p:spPr>
              <a:xfrm>
                <a:off x="2546150" y="3957150"/>
                <a:ext cx="9395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3757" extrusionOk="0">
                    <a:moveTo>
                      <a:pt x="1742" y="0"/>
                    </a:moveTo>
                    <a:lnTo>
                      <a:pt x="1472" y="1145"/>
                    </a:lnTo>
                    <a:lnTo>
                      <a:pt x="275" y="819"/>
                    </a:lnTo>
                    <a:lnTo>
                      <a:pt x="1" y="1959"/>
                    </a:lnTo>
                    <a:lnTo>
                      <a:pt x="1146" y="2286"/>
                    </a:lnTo>
                    <a:lnTo>
                      <a:pt x="819" y="3430"/>
                    </a:lnTo>
                    <a:lnTo>
                      <a:pt x="1960" y="3757"/>
                    </a:lnTo>
                    <a:lnTo>
                      <a:pt x="2286" y="2612"/>
                    </a:lnTo>
                    <a:lnTo>
                      <a:pt x="3431" y="2939"/>
                    </a:lnTo>
                    <a:lnTo>
                      <a:pt x="3757" y="1798"/>
                    </a:lnTo>
                    <a:lnTo>
                      <a:pt x="2613" y="1472"/>
                    </a:lnTo>
                    <a:lnTo>
                      <a:pt x="2887" y="327"/>
                    </a:lnTo>
                    <a:lnTo>
                      <a:pt x="17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33"/>
              <p:cNvSpPr/>
              <p:nvPr/>
            </p:nvSpPr>
            <p:spPr>
              <a:xfrm>
                <a:off x="2710800" y="5329725"/>
                <a:ext cx="80225" cy="80225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3209" extrusionOk="0">
                    <a:moveTo>
                      <a:pt x="1524" y="1"/>
                    </a:moveTo>
                    <a:lnTo>
                      <a:pt x="1250" y="980"/>
                    </a:lnTo>
                    <a:lnTo>
                      <a:pt x="271" y="706"/>
                    </a:lnTo>
                    <a:lnTo>
                      <a:pt x="1" y="1685"/>
                    </a:lnTo>
                    <a:lnTo>
                      <a:pt x="980" y="1960"/>
                    </a:lnTo>
                    <a:lnTo>
                      <a:pt x="706" y="2939"/>
                    </a:lnTo>
                    <a:lnTo>
                      <a:pt x="1685" y="3209"/>
                    </a:lnTo>
                    <a:lnTo>
                      <a:pt x="1960" y="2230"/>
                    </a:lnTo>
                    <a:lnTo>
                      <a:pt x="2939" y="2504"/>
                    </a:lnTo>
                    <a:lnTo>
                      <a:pt x="3209" y="1524"/>
                    </a:lnTo>
                    <a:lnTo>
                      <a:pt x="2230" y="1250"/>
                    </a:lnTo>
                    <a:lnTo>
                      <a:pt x="2504" y="271"/>
                    </a:lnTo>
                    <a:lnTo>
                      <a:pt x="15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33"/>
              <p:cNvSpPr/>
              <p:nvPr/>
            </p:nvSpPr>
            <p:spPr>
              <a:xfrm>
                <a:off x="1619850" y="4758400"/>
                <a:ext cx="100700" cy="99275"/>
              </a:xfrm>
              <a:custGeom>
                <a:avLst/>
                <a:gdLst/>
                <a:ahLst/>
                <a:cxnLst/>
                <a:rect l="l" t="t" r="r" b="b"/>
                <a:pathLst>
                  <a:path w="4028" h="3971" extrusionOk="0">
                    <a:moveTo>
                      <a:pt x="1960" y="1"/>
                    </a:moveTo>
                    <a:lnTo>
                      <a:pt x="763" y="436"/>
                    </a:lnTo>
                    <a:lnTo>
                      <a:pt x="1198" y="1577"/>
                    </a:lnTo>
                    <a:lnTo>
                      <a:pt x="1" y="2012"/>
                    </a:lnTo>
                    <a:lnTo>
                      <a:pt x="436" y="3209"/>
                    </a:lnTo>
                    <a:lnTo>
                      <a:pt x="1633" y="2774"/>
                    </a:lnTo>
                    <a:lnTo>
                      <a:pt x="2012" y="3971"/>
                    </a:lnTo>
                    <a:lnTo>
                      <a:pt x="3209" y="3592"/>
                    </a:lnTo>
                    <a:lnTo>
                      <a:pt x="2830" y="2395"/>
                    </a:lnTo>
                    <a:lnTo>
                      <a:pt x="4027" y="1960"/>
                    </a:lnTo>
                    <a:lnTo>
                      <a:pt x="3592" y="763"/>
                    </a:lnTo>
                    <a:lnTo>
                      <a:pt x="2395" y="1198"/>
                    </a:lnTo>
                    <a:lnTo>
                      <a:pt x="19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33"/>
              <p:cNvSpPr/>
              <p:nvPr/>
            </p:nvSpPr>
            <p:spPr>
              <a:xfrm>
                <a:off x="3188225" y="4985525"/>
                <a:ext cx="23200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872" extrusionOk="0">
                    <a:moveTo>
                      <a:pt x="435" y="1"/>
                    </a:moveTo>
                    <a:cubicBezTo>
                      <a:pt x="218" y="1"/>
                      <a:pt x="0" y="166"/>
                      <a:pt x="0" y="436"/>
                    </a:cubicBezTo>
                    <a:cubicBezTo>
                      <a:pt x="0" y="710"/>
                      <a:pt x="218" y="871"/>
                      <a:pt x="435" y="871"/>
                    </a:cubicBezTo>
                    <a:cubicBezTo>
                      <a:pt x="710" y="871"/>
                      <a:pt x="927" y="710"/>
                      <a:pt x="927" y="436"/>
                    </a:cubicBezTo>
                    <a:cubicBezTo>
                      <a:pt x="927" y="166"/>
                      <a:pt x="710" y="1"/>
                      <a:pt x="4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33"/>
              <p:cNvSpPr/>
              <p:nvPr/>
            </p:nvSpPr>
            <p:spPr>
              <a:xfrm>
                <a:off x="3215425" y="4425075"/>
                <a:ext cx="21775" cy="23225"/>
              </a:xfrm>
              <a:custGeom>
                <a:avLst/>
                <a:gdLst/>
                <a:ahLst/>
                <a:cxnLst/>
                <a:rect l="l" t="t" r="r" b="b"/>
                <a:pathLst>
                  <a:path w="871" h="929" extrusionOk="0">
                    <a:moveTo>
                      <a:pt x="436" y="1"/>
                    </a:moveTo>
                    <a:cubicBezTo>
                      <a:pt x="166" y="1"/>
                      <a:pt x="0" y="219"/>
                      <a:pt x="0" y="436"/>
                    </a:cubicBezTo>
                    <a:cubicBezTo>
                      <a:pt x="0" y="710"/>
                      <a:pt x="166" y="928"/>
                      <a:pt x="436" y="928"/>
                    </a:cubicBezTo>
                    <a:cubicBezTo>
                      <a:pt x="710" y="928"/>
                      <a:pt x="871" y="710"/>
                      <a:pt x="871" y="436"/>
                    </a:cubicBezTo>
                    <a:cubicBezTo>
                      <a:pt x="871" y="219"/>
                      <a:pt x="710" y="1"/>
                      <a:pt x="4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33"/>
              <p:cNvSpPr/>
              <p:nvPr/>
            </p:nvSpPr>
            <p:spPr>
              <a:xfrm>
                <a:off x="3037275" y="4155750"/>
                <a:ext cx="21800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872" h="928" extrusionOk="0">
                    <a:moveTo>
                      <a:pt x="436" y="0"/>
                    </a:moveTo>
                    <a:cubicBezTo>
                      <a:pt x="218" y="0"/>
                      <a:pt x="1" y="218"/>
                      <a:pt x="1" y="492"/>
                    </a:cubicBezTo>
                    <a:cubicBezTo>
                      <a:pt x="1" y="710"/>
                      <a:pt x="218" y="928"/>
                      <a:pt x="436" y="928"/>
                    </a:cubicBezTo>
                    <a:cubicBezTo>
                      <a:pt x="706" y="928"/>
                      <a:pt x="871" y="710"/>
                      <a:pt x="871" y="492"/>
                    </a:cubicBezTo>
                    <a:cubicBezTo>
                      <a:pt x="871" y="218"/>
                      <a:pt x="706" y="0"/>
                      <a:pt x="4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33"/>
              <p:cNvSpPr/>
              <p:nvPr/>
            </p:nvSpPr>
            <p:spPr>
              <a:xfrm>
                <a:off x="2999200" y="3995225"/>
                <a:ext cx="21775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871" h="872" extrusionOk="0">
                    <a:moveTo>
                      <a:pt x="435" y="1"/>
                    </a:moveTo>
                    <a:cubicBezTo>
                      <a:pt x="218" y="1"/>
                      <a:pt x="0" y="166"/>
                      <a:pt x="0" y="436"/>
                    </a:cubicBezTo>
                    <a:cubicBezTo>
                      <a:pt x="0" y="710"/>
                      <a:pt x="218" y="871"/>
                      <a:pt x="435" y="871"/>
                    </a:cubicBezTo>
                    <a:cubicBezTo>
                      <a:pt x="705" y="871"/>
                      <a:pt x="871" y="710"/>
                      <a:pt x="871" y="436"/>
                    </a:cubicBezTo>
                    <a:cubicBezTo>
                      <a:pt x="871" y="166"/>
                      <a:pt x="705" y="1"/>
                      <a:pt x="4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33"/>
              <p:cNvSpPr/>
              <p:nvPr/>
            </p:nvSpPr>
            <p:spPr>
              <a:xfrm>
                <a:off x="2361150" y="4037450"/>
                <a:ext cx="23225" cy="2310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24" extrusionOk="0">
                    <a:moveTo>
                      <a:pt x="493" y="1"/>
                    </a:moveTo>
                    <a:cubicBezTo>
                      <a:pt x="219" y="1"/>
                      <a:pt x="1" y="218"/>
                      <a:pt x="1" y="488"/>
                    </a:cubicBezTo>
                    <a:cubicBezTo>
                      <a:pt x="1" y="706"/>
                      <a:pt x="219" y="924"/>
                      <a:pt x="493" y="924"/>
                    </a:cubicBezTo>
                    <a:cubicBezTo>
                      <a:pt x="710" y="924"/>
                      <a:pt x="928" y="706"/>
                      <a:pt x="928" y="488"/>
                    </a:cubicBezTo>
                    <a:cubicBezTo>
                      <a:pt x="928" y="218"/>
                      <a:pt x="710" y="1"/>
                      <a:pt x="4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33"/>
              <p:cNvSpPr/>
              <p:nvPr/>
            </p:nvSpPr>
            <p:spPr>
              <a:xfrm>
                <a:off x="1957200" y="4012975"/>
                <a:ext cx="23100" cy="21775"/>
              </a:xfrm>
              <a:custGeom>
                <a:avLst/>
                <a:gdLst/>
                <a:ahLst/>
                <a:cxnLst/>
                <a:rect l="l" t="t" r="r" b="b"/>
                <a:pathLst>
                  <a:path w="924" h="871" extrusionOk="0">
                    <a:moveTo>
                      <a:pt x="436" y="0"/>
                    </a:moveTo>
                    <a:cubicBezTo>
                      <a:pt x="219" y="0"/>
                      <a:pt x="1" y="161"/>
                      <a:pt x="1" y="436"/>
                    </a:cubicBezTo>
                    <a:cubicBezTo>
                      <a:pt x="1" y="653"/>
                      <a:pt x="219" y="871"/>
                      <a:pt x="436" y="871"/>
                    </a:cubicBezTo>
                    <a:cubicBezTo>
                      <a:pt x="706" y="871"/>
                      <a:pt x="924" y="653"/>
                      <a:pt x="924" y="436"/>
                    </a:cubicBezTo>
                    <a:cubicBezTo>
                      <a:pt x="924" y="161"/>
                      <a:pt x="706" y="0"/>
                      <a:pt x="4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33"/>
              <p:cNvSpPr/>
              <p:nvPr/>
            </p:nvSpPr>
            <p:spPr>
              <a:xfrm>
                <a:off x="1607575" y="4143550"/>
                <a:ext cx="23200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872" extrusionOk="0">
                    <a:moveTo>
                      <a:pt x="492" y="1"/>
                    </a:moveTo>
                    <a:cubicBezTo>
                      <a:pt x="218" y="1"/>
                      <a:pt x="0" y="162"/>
                      <a:pt x="0" y="436"/>
                    </a:cubicBezTo>
                    <a:cubicBezTo>
                      <a:pt x="0" y="706"/>
                      <a:pt x="218" y="872"/>
                      <a:pt x="492" y="872"/>
                    </a:cubicBezTo>
                    <a:cubicBezTo>
                      <a:pt x="710" y="872"/>
                      <a:pt x="927" y="706"/>
                      <a:pt x="927" y="436"/>
                    </a:cubicBezTo>
                    <a:cubicBezTo>
                      <a:pt x="927" y="162"/>
                      <a:pt x="710" y="1"/>
                      <a:pt x="4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33"/>
              <p:cNvSpPr/>
              <p:nvPr/>
            </p:nvSpPr>
            <p:spPr>
              <a:xfrm>
                <a:off x="1670125" y="4648175"/>
                <a:ext cx="23225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28" extrusionOk="0">
                    <a:moveTo>
                      <a:pt x="436" y="0"/>
                    </a:moveTo>
                    <a:cubicBezTo>
                      <a:pt x="219" y="0"/>
                      <a:pt x="1" y="218"/>
                      <a:pt x="1" y="436"/>
                    </a:cubicBezTo>
                    <a:cubicBezTo>
                      <a:pt x="1" y="710"/>
                      <a:pt x="219" y="928"/>
                      <a:pt x="436" y="928"/>
                    </a:cubicBezTo>
                    <a:cubicBezTo>
                      <a:pt x="710" y="928"/>
                      <a:pt x="928" y="710"/>
                      <a:pt x="928" y="436"/>
                    </a:cubicBezTo>
                    <a:cubicBezTo>
                      <a:pt x="928" y="218"/>
                      <a:pt x="710" y="0"/>
                      <a:pt x="4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33"/>
              <p:cNvSpPr/>
              <p:nvPr/>
            </p:nvSpPr>
            <p:spPr>
              <a:xfrm>
                <a:off x="1731400" y="5008700"/>
                <a:ext cx="23100" cy="23100"/>
              </a:xfrm>
              <a:custGeom>
                <a:avLst/>
                <a:gdLst/>
                <a:ahLst/>
                <a:cxnLst/>
                <a:rect l="l" t="t" r="r" b="b"/>
                <a:pathLst>
                  <a:path w="924" h="924" extrusionOk="0">
                    <a:moveTo>
                      <a:pt x="436" y="1"/>
                    </a:moveTo>
                    <a:cubicBezTo>
                      <a:pt x="218" y="1"/>
                      <a:pt x="1" y="218"/>
                      <a:pt x="1" y="488"/>
                    </a:cubicBezTo>
                    <a:cubicBezTo>
                      <a:pt x="1" y="706"/>
                      <a:pt x="218" y="924"/>
                      <a:pt x="436" y="924"/>
                    </a:cubicBezTo>
                    <a:cubicBezTo>
                      <a:pt x="706" y="924"/>
                      <a:pt x="923" y="706"/>
                      <a:pt x="923" y="488"/>
                    </a:cubicBezTo>
                    <a:cubicBezTo>
                      <a:pt x="923" y="218"/>
                      <a:pt x="706" y="1"/>
                      <a:pt x="4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33"/>
              <p:cNvSpPr/>
              <p:nvPr/>
            </p:nvSpPr>
            <p:spPr>
              <a:xfrm>
                <a:off x="2567925" y="5377300"/>
                <a:ext cx="23200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928" extrusionOk="0">
                    <a:moveTo>
                      <a:pt x="436" y="0"/>
                    </a:moveTo>
                    <a:cubicBezTo>
                      <a:pt x="218" y="0"/>
                      <a:pt x="1" y="218"/>
                      <a:pt x="1" y="492"/>
                    </a:cubicBezTo>
                    <a:cubicBezTo>
                      <a:pt x="1" y="710"/>
                      <a:pt x="218" y="927"/>
                      <a:pt x="436" y="927"/>
                    </a:cubicBezTo>
                    <a:cubicBezTo>
                      <a:pt x="710" y="927"/>
                      <a:pt x="928" y="710"/>
                      <a:pt x="928" y="492"/>
                    </a:cubicBezTo>
                    <a:cubicBezTo>
                      <a:pt x="928" y="218"/>
                      <a:pt x="710" y="0"/>
                      <a:pt x="4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33"/>
              <p:cNvSpPr/>
              <p:nvPr/>
            </p:nvSpPr>
            <p:spPr>
              <a:xfrm>
                <a:off x="2925725" y="5284800"/>
                <a:ext cx="23100" cy="21775"/>
              </a:xfrm>
              <a:custGeom>
                <a:avLst/>
                <a:gdLst/>
                <a:ahLst/>
                <a:cxnLst/>
                <a:rect l="l" t="t" r="r" b="b"/>
                <a:pathLst>
                  <a:path w="924" h="871" extrusionOk="0">
                    <a:moveTo>
                      <a:pt x="436" y="0"/>
                    </a:moveTo>
                    <a:cubicBezTo>
                      <a:pt x="219" y="0"/>
                      <a:pt x="1" y="165"/>
                      <a:pt x="1" y="435"/>
                    </a:cubicBezTo>
                    <a:cubicBezTo>
                      <a:pt x="1" y="710"/>
                      <a:pt x="219" y="871"/>
                      <a:pt x="436" y="871"/>
                    </a:cubicBezTo>
                    <a:cubicBezTo>
                      <a:pt x="706" y="871"/>
                      <a:pt x="924" y="710"/>
                      <a:pt x="924" y="435"/>
                    </a:cubicBezTo>
                    <a:cubicBezTo>
                      <a:pt x="924" y="165"/>
                      <a:pt x="706" y="0"/>
                      <a:pt x="4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33"/>
              <p:cNvSpPr/>
              <p:nvPr/>
            </p:nvSpPr>
            <p:spPr>
              <a:xfrm>
                <a:off x="2059175" y="5306550"/>
                <a:ext cx="23200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928" extrusionOk="0">
                    <a:moveTo>
                      <a:pt x="493" y="1"/>
                    </a:moveTo>
                    <a:cubicBezTo>
                      <a:pt x="218" y="1"/>
                      <a:pt x="1" y="218"/>
                      <a:pt x="1" y="493"/>
                    </a:cubicBezTo>
                    <a:cubicBezTo>
                      <a:pt x="1" y="710"/>
                      <a:pt x="218" y="928"/>
                      <a:pt x="493" y="928"/>
                    </a:cubicBezTo>
                    <a:cubicBezTo>
                      <a:pt x="710" y="928"/>
                      <a:pt x="928" y="710"/>
                      <a:pt x="928" y="493"/>
                    </a:cubicBezTo>
                    <a:cubicBezTo>
                      <a:pt x="928" y="218"/>
                      <a:pt x="710" y="1"/>
                      <a:pt x="4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33"/>
              <p:cNvSpPr/>
              <p:nvPr/>
            </p:nvSpPr>
            <p:spPr>
              <a:xfrm>
                <a:off x="2585675" y="4294500"/>
                <a:ext cx="405375" cy="178275"/>
              </a:xfrm>
              <a:custGeom>
                <a:avLst/>
                <a:gdLst/>
                <a:ahLst/>
                <a:cxnLst/>
                <a:rect l="l" t="t" r="r" b="b"/>
                <a:pathLst>
                  <a:path w="16215" h="7131" extrusionOk="0">
                    <a:moveTo>
                      <a:pt x="15779" y="0"/>
                    </a:moveTo>
                    <a:cubicBezTo>
                      <a:pt x="14852" y="2886"/>
                      <a:pt x="12406" y="5172"/>
                      <a:pt x="9250" y="6151"/>
                    </a:cubicBezTo>
                    <a:cubicBezTo>
                      <a:pt x="8179" y="6484"/>
                      <a:pt x="7088" y="6647"/>
                      <a:pt x="6017" y="6647"/>
                    </a:cubicBezTo>
                    <a:cubicBezTo>
                      <a:pt x="3933" y="6647"/>
                      <a:pt x="1923" y="6030"/>
                      <a:pt x="270" y="4845"/>
                    </a:cubicBezTo>
                    <a:lnTo>
                      <a:pt x="0" y="5224"/>
                    </a:lnTo>
                    <a:cubicBezTo>
                      <a:pt x="1741" y="6478"/>
                      <a:pt x="3809" y="7131"/>
                      <a:pt x="5985" y="7131"/>
                    </a:cubicBezTo>
                    <a:cubicBezTo>
                      <a:pt x="7126" y="7131"/>
                      <a:pt x="8271" y="6913"/>
                      <a:pt x="9411" y="6586"/>
                    </a:cubicBezTo>
                    <a:cubicBezTo>
                      <a:pt x="12676" y="5550"/>
                      <a:pt x="15235" y="3156"/>
                      <a:pt x="16215" y="166"/>
                    </a:cubicBezTo>
                    <a:lnTo>
                      <a:pt x="15779" y="0"/>
                    </a:lnTo>
                    <a:close/>
                  </a:path>
                </a:pathLst>
              </a:custGeom>
              <a:solidFill>
                <a:srgbClr val="D9E5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3"/>
              <p:cNvSpPr/>
              <p:nvPr/>
            </p:nvSpPr>
            <p:spPr>
              <a:xfrm>
                <a:off x="2463250" y="4133475"/>
                <a:ext cx="253025" cy="399150"/>
              </a:xfrm>
              <a:custGeom>
                <a:avLst/>
                <a:gdLst/>
                <a:ahLst/>
                <a:cxnLst/>
                <a:rect l="l" t="t" r="r" b="b"/>
                <a:pathLst>
                  <a:path w="10121" h="15966" extrusionOk="0">
                    <a:moveTo>
                      <a:pt x="2698" y="0"/>
                    </a:moveTo>
                    <a:cubicBezTo>
                      <a:pt x="2670" y="0"/>
                      <a:pt x="2641" y="7"/>
                      <a:pt x="2612" y="21"/>
                    </a:cubicBezTo>
                    <a:cubicBezTo>
                      <a:pt x="1306" y="456"/>
                      <a:pt x="0" y="1819"/>
                      <a:pt x="544" y="3995"/>
                    </a:cubicBezTo>
                    <a:cubicBezTo>
                      <a:pt x="1306" y="7151"/>
                      <a:pt x="5276" y="13354"/>
                      <a:pt x="9737" y="15909"/>
                    </a:cubicBezTo>
                    <a:cubicBezTo>
                      <a:pt x="9794" y="15909"/>
                      <a:pt x="9846" y="15966"/>
                      <a:pt x="9903" y="15966"/>
                    </a:cubicBezTo>
                    <a:cubicBezTo>
                      <a:pt x="9955" y="15966"/>
                      <a:pt x="10012" y="15909"/>
                      <a:pt x="10064" y="15800"/>
                    </a:cubicBezTo>
                    <a:cubicBezTo>
                      <a:pt x="10121" y="15691"/>
                      <a:pt x="10121" y="15583"/>
                      <a:pt x="10012" y="15530"/>
                    </a:cubicBezTo>
                    <a:cubicBezTo>
                      <a:pt x="5602" y="13027"/>
                      <a:pt x="1741" y="6986"/>
                      <a:pt x="979" y="3886"/>
                    </a:cubicBezTo>
                    <a:cubicBezTo>
                      <a:pt x="544" y="1980"/>
                      <a:pt x="1685" y="839"/>
                      <a:pt x="2773" y="456"/>
                    </a:cubicBezTo>
                    <a:cubicBezTo>
                      <a:pt x="2882" y="404"/>
                      <a:pt x="2938" y="239"/>
                      <a:pt x="2882" y="130"/>
                    </a:cubicBezTo>
                    <a:cubicBezTo>
                      <a:pt x="2843" y="50"/>
                      <a:pt x="2775" y="0"/>
                      <a:pt x="2698" y="0"/>
                    </a:cubicBezTo>
                    <a:close/>
                  </a:path>
                </a:pathLst>
              </a:custGeom>
              <a:solidFill>
                <a:srgbClr val="DFEB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33"/>
              <p:cNvSpPr/>
              <p:nvPr/>
            </p:nvSpPr>
            <p:spPr>
              <a:xfrm>
                <a:off x="2472700" y="4132675"/>
                <a:ext cx="238125" cy="39995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5998" extrusionOk="0">
                    <a:moveTo>
                      <a:pt x="2286" y="1"/>
                    </a:moveTo>
                    <a:cubicBezTo>
                      <a:pt x="2068" y="53"/>
                      <a:pt x="1907" y="162"/>
                      <a:pt x="1690" y="271"/>
                    </a:cubicBezTo>
                    <a:cubicBezTo>
                      <a:pt x="1633" y="327"/>
                      <a:pt x="1524" y="379"/>
                      <a:pt x="1415" y="436"/>
                    </a:cubicBezTo>
                    <a:lnTo>
                      <a:pt x="1307" y="545"/>
                    </a:lnTo>
                    <a:lnTo>
                      <a:pt x="1472" y="436"/>
                    </a:lnTo>
                    <a:cubicBezTo>
                      <a:pt x="1524" y="379"/>
                      <a:pt x="1633" y="327"/>
                      <a:pt x="1742" y="271"/>
                    </a:cubicBezTo>
                    <a:cubicBezTo>
                      <a:pt x="1798" y="218"/>
                      <a:pt x="1907" y="218"/>
                      <a:pt x="2016" y="162"/>
                    </a:cubicBezTo>
                    <a:lnTo>
                      <a:pt x="2177" y="109"/>
                    </a:lnTo>
                    <a:lnTo>
                      <a:pt x="2234" y="53"/>
                    </a:lnTo>
                    <a:lnTo>
                      <a:pt x="2286" y="53"/>
                    </a:lnTo>
                    <a:cubicBezTo>
                      <a:pt x="2395" y="53"/>
                      <a:pt x="2504" y="109"/>
                      <a:pt x="2504" y="218"/>
                    </a:cubicBezTo>
                    <a:cubicBezTo>
                      <a:pt x="2504" y="327"/>
                      <a:pt x="2451" y="436"/>
                      <a:pt x="2395" y="436"/>
                    </a:cubicBezTo>
                    <a:cubicBezTo>
                      <a:pt x="2177" y="545"/>
                      <a:pt x="1960" y="597"/>
                      <a:pt x="1798" y="762"/>
                    </a:cubicBezTo>
                    <a:cubicBezTo>
                      <a:pt x="2016" y="654"/>
                      <a:pt x="2177" y="545"/>
                      <a:pt x="2395" y="488"/>
                    </a:cubicBezTo>
                    <a:cubicBezTo>
                      <a:pt x="2451" y="488"/>
                      <a:pt x="2504" y="436"/>
                      <a:pt x="2504" y="379"/>
                    </a:cubicBezTo>
                    <a:cubicBezTo>
                      <a:pt x="2560" y="327"/>
                      <a:pt x="2560" y="271"/>
                      <a:pt x="2560" y="218"/>
                    </a:cubicBezTo>
                    <a:cubicBezTo>
                      <a:pt x="2504" y="109"/>
                      <a:pt x="2395" y="1"/>
                      <a:pt x="2286" y="1"/>
                    </a:cubicBezTo>
                    <a:close/>
                    <a:moveTo>
                      <a:pt x="1798" y="762"/>
                    </a:moveTo>
                    <a:cubicBezTo>
                      <a:pt x="1633" y="871"/>
                      <a:pt x="1472" y="980"/>
                      <a:pt x="1307" y="1141"/>
                    </a:cubicBezTo>
                    <a:cubicBezTo>
                      <a:pt x="1472" y="1032"/>
                      <a:pt x="1633" y="871"/>
                      <a:pt x="1798" y="762"/>
                    </a:cubicBezTo>
                    <a:close/>
                    <a:moveTo>
                      <a:pt x="1307" y="1141"/>
                    </a:moveTo>
                    <a:lnTo>
                      <a:pt x="1307" y="1141"/>
                    </a:lnTo>
                    <a:cubicBezTo>
                      <a:pt x="1198" y="1198"/>
                      <a:pt x="1146" y="1307"/>
                      <a:pt x="1089" y="1359"/>
                    </a:cubicBezTo>
                    <a:cubicBezTo>
                      <a:pt x="1037" y="1415"/>
                      <a:pt x="1037" y="1468"/>
                      <a:pt x="980" y="1524"/>
                    </a:cubicBezTo>
                    <a:lnTo>
                      <a:pt x="1089" y="1415"/>
                    </a:lnTo>
                    <a:cubicBezTo>
                      <a:pt x="1146" y="1307"/>
                      <a:pt x="1254" y="1250"/>
                      <a:pt x="1307" y="1141"/>
                    </a:cubicBezTo>
                    <a:close/>
                    <a:moveTo>
                      <a:pt x="1307" y="545"/>
                    </a:moveTo>
                    <a:cubicBezTo>
                      <a:pt x="1254" y="545"/>
                      <a:pt x="1198" y="597"/>
                      <a:pt x="1198" y="597"/>
                    </a:cubicBezTo>
                    <a:cubicBezTo>
                      <a:pt x="871" y="871"/>
                      <a:pt x="545" y="1250"/>
                      <a:pt x="384" y="1633"/>
                    </a:cubicBezTo>
                    <a:cubicBezTo>
                      <a:pt x="601" y="1250"/>
                      <a:pt x="871" y="923"/>
                      <a:pt x="1198" y="654"/>
                    </a:cubicBezTo>
                    <a:cubicBezTo>
                      <a:pt x="1254" y="597"/>
                      <a:pt x="1307" y="597"/>
                      <a:pt x="1307" y="545"/>
                    </a:cubicBezTo>
                    <a:close/>
                    <a:moveTo>
                      <a:pt x="384" y="1633"/>
                    </a:moveTo>
                    <a:lnTo>
                      <a:pt x="384" y="1633"/>
                    </a:lnTo>
                    <a:cubicBezTo>
                      <a:pt x="166" y="2012"/>
                      <a:pt x="57" y="2447"/>
                      <a:pt x="57" y="2830"/>
                    </a:cubicBezTo>
                    <a:cubicBezTo>
                      <a:pt x="110" y="2447"/>
                      <a:pt x="218" y="2012"/>
                      <a:pt x="384" y="1633"/>
                    </a:cubicBezTo>
                    <a:close/>
                    <a:moveTo>
                      <a:pt x="980" y="1524"/>
                    </a:moveTo>
                    <a:lnTo>
                      <a:pt x="871" y="1633"/>
                    </a:lnTo>
                    <a:cubicBezTo>
                      <a:pt x="654" y="2012"/>
                      <a:pt x="545" y="2447"/>
                      <a:pt x="493" y="2882"/>
                    </a:cubicBezTo>
                    <a:lnTo>
                      <a:pt x="493" y="2991"/>
                    </a:lnTo>
                    <a:lnTo>
                      <a:pt x="493" y="3157"/>
                    </a:lnTo>
                    <a:lnTo>
                      <a:pt x="493" y="3318"/>
                    </a:lnTo>
                    <a:lnTo>
                      <a:pt x="545" y="3483"/>
                    </a:lnTo>
                    <a:lnTo>
                      <a:pt x="545" y="3318"/>
                    </a:lnTo>
                    <a:lnTo>
                      <a:pt x="545" y="3157"/>
                    </a:lnTo>
                    <a:lnTo>
                      <a:pt x="545" y="2991"/>
                    </a:lnTo>
                    <a:lnTo>
                      <a:pt x="545" y="2882"/>
                    </a:lnTo>
                    <a:cubicBezTo>
                      <a:pt x="545" y="2447"/>
                      <a:pt x="710" y="2012"/>
                      <a:pt x="928" y="1633"/>
                    </a:cubicBezTo>
                    <a:cubicBezTo>
                      <a:pt x="928" y="1633"/>
                      <a:pt x="980" y="1576"/>
                      <a:pt x="980" y="1524"/>
                    </a:cubicBezTo>
                    <a:close/>
                    <a:moveTo>
                      <a:pt x="545" y="3483"/>
                    </a:moveTo>
                    <a:cubicBezTo>
                      <a:pt x="545" y="3701"/>
                      <a:pt x="601" y="3918"/>
                      <a:pt x="654" y="4136"/>
                    </a:cubicBezTo>
                    <a:cubicBezTo>
                      <a:pt x="762" y="4515"/>
                      <a:pt x="928" y="4950"/>
                      <a:pt x="1089" y="5333"/>
                    </a:cubicBezTo>
                    <a:cubicBezTo>
                      <a:pt x="928" y="4950"/>
                      <a:pt x="819" y="4515"/>
                      <a:pt x="710" y="4136"/>
                    </a:cubicBezTo>
                    <a:lnTo>
                      <a:pt x="545" y="3483"/>
                    </a:lnTo>
                    <a:close/>
                    <a:moveTo>
                      <a:pt x="1089" y="5333"/>
                    </a:moveTo>
                    <a:cubicBezTo>
                      <a:pt x="1254" y="5712"/>
                      <a:pt x="1415" y="6147"/>
                      <a:pt x="1633" y="6530"/>
                    </a:cubicBezTo>
                    <a:cubicBezTo>
                      <a:pt x="2016" y="7292"/>
                      <a:pt x="2451" y="7997"/>
                      <a:pt x="2887" y="8706"/>
                    </a:cubicBezTo>
                    <a:cubicBezTo>
                      <a:pt x="2451" y="7997"/>
                      <a:pt x="2016" y="7235"/>
                      <a:pt x="1633" y="6473"/>
                    </a:cubicBezTo>
                    <a:cubicBezTo>
                      <a:pt x="1472" y="6095"/>
                      <a:pt x="1254" y="5712"/>
                      <a:pt x="1089" y="5333"/>
                    </a:cubicBezTo>
                    <a:close/>
                    <a:moveTo>
                      <a:pt x="2887" y="8706"/>
                    </a:moveTo>
                    <a:cubicBezTo>
                      <a:pt x="3374" y="9468"/>
                      <a:pt x="3866" y="10121"/>
                      <a:pt x="4410" y="10826"/>
                    </a:cubicBezTo>
                    <a:cubicBezTo>
                      <a:pt x="3866" y="10121"/>
                      <a:pt x="3374" y="9412"/>
                      <a:pt x="2887" y="8706"/>
                    </a:cubicBezTo>
                    <a:close/>
                    <a:moveTo>
                      <a:pt x="57" y="2830"/>
                    </a:moveTo>
                    <a:lnTo>
                      <a:pt x="57" y="2830"/>
                    </a:lnTo>
                    <a:cubicBezTo>
                      <a:pt x="1" y="3265"/>
                      <a:pt x="57" y="3701"/>
                      <a:pt x="166" y="4136"/>
                    </a:cubicBezTo>
                    <a:cubicBezTo>
                      <a:pt x="384" y="4950"/>
                      <a:pt x="710" y="5768"/>
                      <a:pt x="1089" y="6530"/>
                    </a:cubicBezTo>
                    <a:cubicBezTo>
                      <a:pt x="1472" y="7292"/>
                      <a:pt x="1907" y="8054"/>
                      <a:pt x="2343" y="8759"/>
                    </a:cubicBezTo>
                    <a:lnTo>
                      <a:pt x="3810" y="10883"/>
                    </a:lnTo>
                    <a:cubicBezTo>
                      <a:pt x="4354" y="11536"/>
                      <a:pt x="4898" y="12189"/>
                      <a:pt x="5498" y="12842"/>
                    </a:cubicBezTo>
                    <a:cubicBezTo>
                      <a:pt x="6095" y="13438"/>
                      <a:pt x="6695" y="14039"/>
                      <a:pt x="7348" y="14583"/>
                    </a:cubicBezTo>
                    <a:cubicBezTo>
                      <a:pt x="7509" y="14692"/>
                      <a:pt x="7675" y="14853"/>
                      <a:pt x="7836" y="14962"/>
                    </a:cubicBezTo>
                    <a:lnTo>
                      <a:pt x="8110" y="15179"/>
                    </a:lnTo>
                    <a:lnTo>
                      <a:pt x="8380" y="15345"/>
                    </a:lnTo>
                    <a:cubicBezTo>
                      <a:pt x="8545" y="15454"/>
                      <a:pt x="8763" y="15615"/>
                      <a:pt x="8924" y="15723"/>
                    </a:cubicBezTo>
                    <a:cubicBezTo>
                      <a:pt x="9033" y="15780"/>
                      <a:pt x="9090" y="15832"/>
                      <a:pt x="9198" y="15889"/>
                    </a:cubicBezTo>
                    <a:lnTo>
                      <a:pt x="9307" y="15941"/>
                    </a:lnTo>
                    <a:lnTo>
                      <a:pt x="9359" y="15998"/>
                    </a:lnTo>
                    <a:lnTo>
                      <a:pt x="9525" y="15998"/>
                    </a:lnTo>
                    <a:lnTo>
                      <a:pt x="9525" y="15941"/>
                    </a:lnTo>
                    <a:lnTo>
                      <a:pt x="9416" y="15941"/>
                    </a:lnTo>
                    <a:lnTo>
                      <a:pt x="9416" y="15889"/>
                    </a:lnTo>
                    <a:lnTo>
                      <a:pt x="9359" y="15889"/>
                    </a:lnTo>
                    <a:lnTo>
                      <a:pt x="9251" y="15832"/>
                    </a:lnTo>
                    <a:cubicBezTo>
                      <a:pt x="9142" y="15780"/>
                      <a:pt x="9033" y="15723"/>
                      <a:pt x="8981" y="15671"/>
                    </a:cubicBezTo>
                    <a:cubicBezTo>
                      <a:pt x="8763" y="15506"/>
                      <a:pt x="8598" y="15397"/>
                      <a:pt x="8437" y="15288"/>
                    </a:cubicBezTo>
                    <a:lnTo>
                      <a:pt x="8162" y="15127"/>
                    </a:lnTo>
                    <a:lnTo>
                      <a:pt x="7893" y="14909"/>
                    </a:lnTo>
                    <a:cubicBezTo>
                      <a:pt x="7727" y="14801"/>
                      <a:pt x="7566" y="14635"/>
                      <a:pt x="7401" y="14526"/>
                    </a:cubicBezTo>
                    <a:cubicBezTo>
                      <a:pt x="6748" y="13982"/>
                      <a:pt x="6095" y="13386"/>
                      <a:pt x="5551" y="12785"/>
                    </a:cubicBezTo>
                    <a:cubicBezTo>
                      <a:pt x="4954" y="12132"/>
                      <a:pt x="4410" y="11479"/>
                      <a:pt x="3866" y="10826"/>
                    </a:cubicBezTo>
                    <a:cubicBezTo>
                      <a:pt x="3374" y="10173"/>
                      <a:pt x="2887" y="9468"/>
                      <a:pt x="2395" y="8706"/>
                    </a:cubicBezTo>
                    <a:cubicBezTo>
                      <a:pt x="1960" y="7997"/>
                      <a:pt x="1524" y="7292"/>
                      <a:pt x="1146" y="6473"/>
                    </a:cubicBezTo>
                    <a:cubicBezTo>
                      <a:pt x="762" y="5712"/>
                      <a:pt x="436" y="4950"/>
                      <a:pt x="218" y="4136"/>
                    </a:cubicBezTo>
                    <a:cubicBezTo>
                      <a:pt x="110" y="3701"/>
                      <a:pt x="57" y="3265"/>
                      <a:pt x="57" y="2830"/>
                    </a:cubicBezTo>
                    <a:close/>
                  </a:path>
                </a:pathLst>
              </a:custGeom>
              <a:solidFill>
                <a:srgbClr val="BAC4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33"/>
              <p:cNvSpPr/>
              <p:nvPr/>
            </p:nvSpPr>
            <p:spPr>
              <a:xfrm>
                <a:off x="2524400" y="4120700"/>
                <a:ext cx="35400" cy="28650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146" extrusionOk="0">
                    <a:moveTo>
                      <a:pt x="962" y="0"/>
                    </a:moveTo>
                    <a:cubicBezTo>
                      <a:pt x="913" y="0"/>
                      <a:pt x="864" y="14"/>
                      <a:pt x="819" y="44"/>
                    </a:cubicBezTo>
                    <a:lnTo>
                      <a:pt x="275" y="205"/>
                    </a:lnTo>
                    <a:cubicBezTo>
                      <a:pt x="57" y="314"/>
                      <a:pt x="0" y="480"/>
                      <a:pt x="57" y="697"/>
                    </a:cubicBezTo>
                    <a:lnTo>
                      <a:pt x="109" y="915"/>
                    </a:lnTo>
                    <a:cubicBezTo>
                      <a:pt x="199" y="1048"/>
                      <a:pt x="328" y="1146"/>
                      <a:pt x="493" y="1146"/>
                    </a:cubicBezTo>
                    <a:cubicBezTo>
                      <a:pt x="528" y="1146"/>
                      <a:pt x="564" y="1142"/>
                      <a:pt x="601" y="1133"/>
                    </a:cubicBezTo>
                    <a:lnTo>
                      <a:pt x="1145" y="915"/>
                    </a:lnTo>
                    <a:cubicBezTo>
                      <a:pt x="1306" y="858"/>
                      <a:pt x="1415" y="641"/>
                      <a:pt x="1363" y="480"/>
                    </a:cubicBezTo>
                    <a:lnTo>
                      <a:pt x="1254" y="205"/>
                    </a:lnTo>
                    <a:cubicBezTo>
                      <a:pt x="1213" y="89"/>
                      <a:pt x="1089" y="0"/>
                      <a:pt x="962" y="0"/>
                    </a:cubicBezTo>
                    <a:close/>
                  </a:path>
                </a:pathLst>
              </a:custGeom>
              <a:solidFill>
                <a:srgbClr val="4477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33"/>
              <p:cNvSpPr/>
              <p:nvPr/>
            </p:nvSpPr>
            <p:spPr>
              <a:xfrm>
                <a:off x="2524400" y="4125825"/>
                <a:ext cx="35400" cy="2352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941" extrusionOk="0">
                    <a:moveTo>
                      <a:pt x="275" y="0"/>
                    </a:moveTo>
                    <a:cubicBezTo>
                      <a:pt x="57" y="109"/>
                      <a:pt x="0" y="275"/>
                      <a:pt x="57" y="492"/>
                    </a:cubicBezTo>
                    <a:lnTo>
                      <a:pt x="109" y="710"/>
                    </a:lnTo>
                    <a:cubicBezTo>
                      <a:pt x="199" y="843"/>
                      <a:pt x="328" y="941"/>
                      <a:pt x="493" y="941"/>
                    </a:cubicBezTo>
                    <a:cubicBezTo>
                      <a:pt x="528" y="941"/>
                      <a:pt x="564" y="937"/>
                      <a:pt x="601" y="928"/>
                    </a:cubicBezTo>
                    <a:lnTo>
                      <a:pt x="1145" y="710"/>
                    </a:lnTo>
                    <a:cubicBezTo>
                      <a:pt x="1306" y="653"/>
                      <a:pt x="1415" y="436"/>
                      <a:pt x="1363" y="275"/>
                    </a:cubicBezTo>
                    <a:lnTo>
                      <a:pt x="1363" y="275"/>
                    </a:lnTo>
                    <a:cubicBezTo>
                      <a:pt x="1036" y="383"/>
                      <a:pt x="544" y="601"/>
                      <a:pt x="436" y="601"/>
                    </a:cubicBezTo>
                    <a:cubicBezTo>
                      <a:pt x="428" y="604"/>
                      <a:pt x="419" y="605"/>
                      <a:pt x="411" y="605"/>
                    </a:cubicBezTo>
                    <a:cubicBezTo>
                      <a:pt x="254" y="605"/>
                      <a:pt x="68" y="157"/>
                      <a:pt x="275" y="0"/>
                    </a:cubicBezTo>
                    <a:close/>
                  </a:path>
                </a:pathLst>
              </a:custGeom>
              <a:solidFill>
                <a:srgbClr val="385A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33"/>
              <p:cNvSpPr/>
              <p:nvPr/>
            </p:nvSpPr>
            <p:spPr>
              <a:xfrm>
                <a:off x="2540725" y="4102675"/>
                <a:ext cx="66325" cy="48350"/>
              </a:xfrm>
              <a:custGeom>
                <a:avLst/>
                <a:gdLst/>
                <a:ahLst/>
                <a:cxnLst/>
                <a:rect l="l" t="t" r="r" b="b"/>
                <a:pathLst>
                  <a:path w="2653" h="1934" extrusionOk="0">
                    <a:moveTo>
                      <a:pt x="1805" y="1"/>
                    </a:moveTo>
                    <a:cubicBezTo>
                      <a:pt x="1784" y="1"/>
                      <a:pt x="1763" y="2"/>
                      <a:pt x="1741" y="4"/>
                    </a:cubicBezTo>
                    <a:lnTo>
                      <a:pt x="762" y="4"/>
                    </a:lnTo>
                    <a:cubicBezTo>
                      <a:pt x="327" y="56"/>
                      <a:pt x="0" y="491"/>
                      <a:pt x="166" y="926"/>
                    </a:cubicBezTo>
                    <a:lnTo>
                      <a:pt x="383" y="1527"/>
                    </a:lnTo>
                    <a:cubicBezTo>
                      <a:pt x="455" y="1776"/>
                      <a:pt x="715" y="1933"/>
                      <a:pt x="992" y="1933"/>
                    </a:cubicBezTo>
                    <a:cubicBezTo>
                      <a:pt x="1137" y="1933"/>
                      <a:pt x="1285" y="1891"/>
                      <a:pt x="1415" y="1797"/>
                    </a:cubicBezTo>
                    <a:lnTo>
                      <a:pt x="2177" y="1201"/>
                    </a:lnTo>
                    <a:cubicBezTo>
                      <a:pt x="2652" y="780"/>
                      <a:pt x="2412" y="1"/>
                      <a:pt x="1805" y="1"/>
                    </a:cubicBezTo>
                    <a:close/>
                  </a:path>
                </a:pathLst>
              </a:custGeom>
              <a:solidFill>
                <a:srgbClr val="BAC4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33"/>
              <p:cNvSpPr/>
              <p:nvPr/>
            </p:nvSpPr>
            <p:spPr>
              <a:xfrm>
                <a:off x="2540725" y="4102750"/>
                <a:ext cx="61275" cy="48275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1931" extrusionOk="0">
                    <a:moveTo>
                      <a:pt x="762" y="1"/>
                    </a:moveTo>
                    <a:cubicBezTo>
                      <a:pt x="327" y="53"/>
                      <a:pt x="0" y="488"/>
                      <a:pt x="166" y="923"/>
                    </a:cubicBezTo>
                    <a:lnTo>
                      <a:pt x="383" y="1524"/>
                    </a:lnTo>
                    <a:cubicBezTo>
                      <a:pt x="455" y="1773"/>
                      <a:pt x="715" y="1930"/>
                      <a:pt x="992" y="1930"/>
                    </a:cubicBezTo>
                    <a:cubicBezTo>
                      <a:pt x="1137" y="1930"/>
                      <a:pt x="1285" y="1888"/>
                      <a:pt x="1415" y="1794"/>
                    </a:cubicBezTo>
                    <a:lnTo>
                      <a:pt x="2177" y="1198"/>
                    </a:lnTo>
                    <a:cubicBezTo>
                      <a:pt x="2451" y="980"/>
                      <a:pt x="2451" y="654"/>
                      <a:pt x="2394" y="436"/>
                    </a:cubicBezTo>
                    <a:lnTo>
                      <a:pt x="2394" y="436"/>
                    </a:lnTo>
                    <a:cubicBezTo>
                      <a:pt x="2451" y="762"/>
                      <a:pt x="2177" y="1032"/>
                      <a:pt x="1633" y="1306"/>
                    </a:cubicBezTo>
                    <a:cubicBezTo>
                      <a:pt x="1431" y="1418"/>
                      <a:pt x="1257" y="1483"/>
                      <a:pt x="1111" y="1483"/>
                    </a:cubicBezTo>
                    <a:cubicBezTo>
                      <a:pt x="903" y="1483"/>
                      <a:pt x="750" y="1351"/>
                      <a:pt x="653" y="1032"/>
                    </a:cubicBezTo>
                    <a:cubicBezTo>
                      <a:pt x="492" y="545"/>
                      <a:pt x="327" y="162"/>
                      <a:pt x="762" y="1"/>
                    </a:cubicBezTo>
                    <a:close/>
                  </a:path>
                </a:pathLst>
              </a:custGeom>
              <a:solidFill>
                <a:srgbClr val="8797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33"/>
              <p:cNvSpPr/>
              <p:nvPr/>
            </p:nvSpPr>
            <p:spPr>
              <a:xfrm>
                <a:off x="2865875" y="4029275"/>
                <a:ext cx="142800" cy="433925"/>
              </a:xfrm>
              <a:custGeom>
                <a:avLst/>
                <a:gdLst/>
                <a:ahLst/>
                <a:cxnLst/>
                <a:rect l="l" t="t" r="r" b="b"/>
                <a:pathLst>
                  <a:path w="5712" h="17357" extrusionOk="0">
                    <a:moveTo>
                      <a:pt x="1109" y="1"/>
                    </a:moveTo>
                    <a:cubicBezTo>
                      <a:pt x="798" y="1"/>
                      <a:pt x="496" y="41"/>
                      <a:pt x="218" y="110"/>
                    </a:cubicBezTo>
                    <a:cubicBezTo>
                      <a:pt x="110" y="162"/>
                      <a:pt x="1" y="271"/>
                      <a:pt x="53" y="380"/>
                    </a:cubicBezTo>
                    <a:cubicBezTo>
                      <a:pt x="100" y="470"/>
                      <a:pt x="181" y="559"/>
                      <a:pt x="269" y="559"/>
                    </a:cubicBezTo>
                    <a:cubicBezTo>
                      <a:pt x="289" y="559"/>
                      <a:pt x="308" y="555"/>
                      <a:pt x="327" y="545"/>
                    </a:cubicBezTo>
                    <a:cubicBezTo>
                      <a:pt x="568" y="488"/>
                      <a:pt x="827" y="454"/>
                      <a:pt x="1094" y="454"/>
                    </a:cubicBezTo>
                    <a:cubicBezTo>
                      <a:pt x="2095" y="454"/>
                      <a:pt x="3196" y="923"/>
                      <a:pt x="3753" y="2339"/>
                    </a:cubicBezTo>
                    <a:cubicBezTo>
                      <a:pt x="4950" y="5334"/>
                      <a:pt x="5277" y="12516"/>
                      <a:pt x="3100" y="17030"/>
                    </a:cubicBezTo>
                    <a:cubicBezTo>
                      <a:pt x="3048" y="17139"/>
                      <a:pt x="3100" y="17304"/>
                      <a:pt x="3209" y="17356"/>
                    </a:cubicBezTo>
                    <a:lnTo>
                      <a:pt x="3318" y="17356"/>
                    </a:lnTo>
                    <a:cubicBezTo>
                      <a:pt x="3374" y="17356"/>
                      <a:pt x="3483" y="17304"/>
                      <a:pt x="3535" y="17248"/>
                    </a:cubicBezTo>
                    <a:cubicBezTo>
                      <a:pt x="5712" y="12568"/>
                      <a:pt x="5385" y="5225"/>
                      <a:pt x="4188" y="2178"/>
                    </a:cubicBezTo>
                    <a:cubicBezTo>
                      <a:pt x="3547" y="549"/>
                      <a:pt x="2263" y="1"/>
                      <a:pt x="11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33"/>
              <p:cNvSpPr/>
              <p:nvPr/>
            </p:nvSpPr>
            <p:spPr>
              <a:xfrm>
                <a:off x="2865875" y="4028750"/>
                <a:ext cx="127900" cy="435875"/>
              </a:xfrm>
              <a:custGeom>
                <a:avLst/>
                <a:gdLst/>
                <a:ahLst/>
                <a:cxnLst/>
                <a:rect l="l" t="t" r="r" b="b"/>
                <a:pathLst>
                  <a:path w="5116" h="17435" extrusionOk="0">
                    <a:moveTo>
                      <a:pt x="218" y="131"/>
                    </a:moveTo>
                    <a:cubicBezTo>
                      <a:pt x="162" y="131"/>
                      <a:pt x="162" y="131"/>
                      <a:pt x="110" y="183"/>
                    </a:cubicBezTo>
                    <a:cubicBezTo>
                      <a:pt x="53" y="183"/>
                      <a:pt x="53" y="240"/>
                      <a:pt x="53" y="292"/>
                    </a:cubicBezTo>
                    <a:lnTo>
                      <a:pt x="162" y="183"/>
                    </a:lnTo>
                    <a:lnTo>
                      <a:pt x="218" y="183"/>
                    </a:lnTo>
                    <a:cubicBezTo>
                      <a:pt x="218" y="131"/>
                      <a:pt x="271" y="131"/>
                      <a:pt x="271" y="131"/>
                    </a:cubicBezTo>
                    <a:close/>
                    <a:moveTo>
                      <a:pt x="1225" y="0"/>
                    </a:moveTo>
                    <a:cubicBezTo>
                      <a:pt x="907" y="0"/>
                      <a:pt x="589" y="52"/>
                      <a:pt x="271" y="131"/>
                    </a:cubicBezTo>
                    <a:cubicBezTo>
                      <a:pt x="528" y="67"/>
                      <a:pt x="785" y="41"/>
                      <a:pt x="1031" y="41"/>
                    </a:cubicBezTo>
                    <a:cubicBezTo>
                      <a:pt x="1202" y="41"/>
                      <a:pt x="1368" y="53"/>
                      <a:pt x="1524" y="75"/>
                    </a:cubicBezTo>
                    <a:cubicBezTo>
                      <a:pt x="1960" y="131"/>
                      <a:pt x="2395" y="240"/>
                      <a:pt x="2774" y="458"/>
                    </a:cubicBezTo>
                    <a:cubicBezTo>
                      <a:pt x="2395" y="183"/>
                      <a:pt x="1960" y="75"/>
                      <a:pt x="1577" y="22"/>
                    </a:cubicBezTo>
                    <a:cubicBezTo>
                      <a:pt x="1459" y="7"/>
                      <a:pt x="1342" y="0"/>
                      <a:pt x="1225" y="0"/>
                    </a:cubicBezTo>
                    <a:close/>
                    <a:moveTo>
                      <a:pt x="53" y="292"/>
                    </a:moveTo>
                    <a:cubicBezTo>
                      <a:pt x="1" y="401"/>
                      <a:pt x="110" y="566"/>
                      <a:pt x="218" y="566"/>
                    </a:cubicBezTo>
                    <a:cubicBezTo>
                      <a:pt x="110" y="510"/>
                      <a:pt x="53" y="401"/>
                      <a:pt x="53" y="292"/>
                    </a:cubicBezTo>
                    <a:close/>
                    <a:moveTo>
                      <a:pt x="488" y="510"/>
                    </a:moveTo>
                    <a:lnTo>
                      <a:pt x="379" y="566"/>
                    </a:lnTo>
                    <a:lnTo>
                      <a:pt x="545" y="566"/>
                    </a:lnTo>
                    <a:cubicBezTo>
                      <a:pt x="597" y="566"/>
                      <a:pt x="654" y="510"/>
                      <a:pt x="654" y="510"/>
                    </a:cubicBezTo>
                    <a:close/>
                    <a:moveTo>
                      <a:pt x="218" y="566"/>
                    </a:moveTo>
                    <a:cubicBezTo>
                      <a:pt x="245" y="593"/>
                      <a:pt x="272" y="606"/>
                      <a:pt x="299" y="606"/>
                    </a:cubicBezTo>
                    <a:cubicBezTo>
                      <a:pt x="326" y="606"/>
                      <a:pt x="353" y="593"/>
                      <a:pt x="379" y="566"/>
                    </a:cubicBezTo>
                    <a:close/>
                    <a:moveTo>
                      <a:pt x="2774" y="458"/>
                    </a:moveTo>
                    <a:cubicBezTo>
                      <a:pt x="3100" y="675"/>
                      <a:pt x="3427" y="945"/>
                      <a:pt x="3701" y="1328"/>
                    </a:cubicBezTo>
                    <a:lnTo>
                      <a:pt x="3753" y="1437"/>
                    </a:lnTo>
                    <a:lnTo>
                      <a:pt x="3810" y="1489"/>
                    </a:lnTo>
                    <a:lnTo>
                      <a:pt x="3862" y="1598"/>
                    </a:lnTo>
                    <a:cubicBezTo>
                      <a:pt x="3918" y="1655"/>
                      <a:pt x="3971" y="1764"/>
                      <a:pt x="4027" y="1872"/>
                    </a:cubicBezTo>
                    <a:lnTo>
                      <a:pt x="3862" y="1546"/>
                    </a:lnTo>
                    <a:lnTo>
                      <a:pt x="3862" y="1489"/>
                    </a:lnTo>
                    <a:lnTo>
                      <a:pt x="3810" y="1437"/>
                    </a:lnTo>
                    <a:lnTo>
                      <a:pt x="3701" y="1272"/>
                    </a:lnTo>
                    <a:cubicBezTo>
                      <a:pt x="3427" y="945"/>
                      <a:pt x="3157" y="675"/>
                      <a:pt x="2774" y="458"/>
                    </a:cubicBezTo>
                    <a:close/>
                    <a:moveTo>
                      <a:pt x="4027" y="1872"/>
                    </a:moveTo>
                    <a:lnTo>
                      <a:pt x="4136" y="2142"/>
                    </a:lnTo>
                    <a:cubicBezTo>
                      <a:pt x="4188" y="2199"/>
                      <a:pt x="4188" y="2251"/>
                      <a:pt x="4188" y="2308"/>
                    </a:cubicBezTo>
                    <a:lnTo>
                      <a:pt x="4245" y="2469"/>
                    </a:lnTo>
                    <a:cubicBezTo>
                      <a:pt x="4406" y="2852"/>
                      <a:pt x="4515" y="3287"/>
                      <a:pt x="4624" y="3666"/>
                    </a:cubicBezTo>
                    <a:cubicBezTo>
                      <a:pt x="4571" y="3230"/>
                      <a:pt x="4406" y="2852"/>
                      <a:pt x="4297" y="2416"/>
                    </a:cubicBezTo>
                    <a:lnTo>
                      <a:pt x="4245" y="2308"/>
                    </a:lnTo>
                    <a:cubicBezTo>
                      <a:pt x="4188" y="2251"/>
                      <a:pt x="4188" y="2199"/>
                      <a:pt x="4188" y="2142"/>
                    </a:cubicBezTo>
                    <a:lnTo>
                      <a:pt x="4027" y="1872"/>
                    </a:lnTo>
                    <a:close/>
                    <a:moveTo>
                      <a:pt x="815" y="458"/>
                    </a:moveTo>
                    <a:cubicBezTo>
                      <a:pt x="763" y="458"/>
                      <a:pt x="706" y="458"/>
                      <a:pt x="654" y="510"/>
                    </a:cubicBezTo>
                    <a:lnTo>
                      <a:pt x="1468" y="510"/>
                    </a:lnTo>
                    <a:cubicBezTo>
                      <a:pt x="1685" y="566"/>
                      <a:pt x="1903" y="566"/>
                      <a:pt x="2068" y="675"/>
                    </a:cubicBezTo>
                    <a:cubicBezTo>
                      <a:pt x="2177" y="675"/>
                      <a:pt x="2286" y="728"/>
                      <a:pt x="2395" y="784"/>
                    </a:cubicBezTo>
                    <a:cubicBezTo>
                      <a:pt x="2447" y="784"/>
                      <a:pt x="2447" y="836"/>
                      <a:pt x="2504" y="893"/>
                    </a:cubicBezTo>
                    <a:lnTo>
                      <a:pt x="2665" y="945"/>
                    </a:lnTo>
                    <a:lnTo>
                      <a:pt x="2774" y="1054"/>
                    </a:lnTo>
                    <a:cubicBezTo>
                      <a:pt x="2830" y="1054"/>
                      <a:pt x="2882" y="1111"/>
                      <a:pt x="2882" y="1163"/>
                    </a:cubicBezTo>
                    <a:lnTo>
                      <a:pt x="3048" y="1272"/>
                    </a:lnTo>
                    <a:lnTo>
                      <a:pt x="3100" y="1328"/>
                    </a:lnTo>
                    <a:lnTo>
                      <a:pt x="3157" y="1380"/>
                    </a:lnTo>
                    <a:cubicBezTo>
                      <a:pt x="3427" y="1707"/>
                      <a:pt x="3644" y="2090"/>
                      <a:pt x="3753" y="2469"/>
                    </a:cubicBezTo>
                    <a:cubicBezTo>
                      <a:pt x="4079" y="3230"/>
                      <a:pt x="4245" y="4101"/>
                      <a:pt x="4406" y="4919"/>
                    </a:cubicBezTo>
                    <a:cubicBezTo>
                      <a:pt x="4297" y="4101"/>
                      <a:pt x="4136" y="3230"/>
                      <a:pt x="3810" y="2469"/>
                    </a:cubicBezTo>
                    <a:cubicBezTo>
                      <a:pt x="3644" y="2033"/>
                      <a:pt x="3427" y="1655"/>
                      <a:pt x="3157" y="1328"/>
                    </a:cubicBezTo>
                    <a:lnTo>
                      <a:pt x="3100" y="1272"/>
                    </a:lnTo>
                    <a:lnTo>
                      <a:pt x="3048" y="1219"/>
                    </a:lnTo>
                    <a:lnTo>
                      <a:pt x="2939" y="1111"/>
                    </a:lnTo>
                    <a:cubicBezTo>
                      <a:pt x="2882" y="1054"/>
                      <a:pt x="2830" y="1054"/>
                      <a:pt x="2830" y="1002"/>
                    </a:cubicBezTo>
                    <a:lnTo>
                      <a:pt x="2665" y="893"/>
                    </a:lnTo>
                    <a:lnTo>
                      <a:pt x="2556" y="836"/>
                    </a:lnTo>
                    <a:cubicBezTo>
                      <a:pt x="2504" y="784"/>
                      <a:pt x="2447" y="784"/>
                      <a:pt x="2395" y="728"/>
                    </a:cubicBezTo>
                    <a:cubicBezTo>
                      <a:pt x="2286" y="728"/>
                      <a:pt x="2229" y="675"/>
                      <a:pt x="2121" y="619"/>
                    </a:cubicBezTo>
                    <a:lnTo>
                      <a:pt x="1468" y="458"/>
                    </a:lnTo>
                    <a:close/>
                    <a:moveTo>
                      <a:pt x="4624" y="3666"/>
                    </a:moveTo>
                    <a:cubicBezTo>
                      <a:pt x="4732" y="4102"/>
                      <a:pt x="4789" y="4537"/>
                      <a:pt x="4841" y="4919"/>
                    </a:cubicBezTo>
                    <a:cubicBezTo>
                      <a:pt x="5007" y="5790"/>
                      <a:pt x="5059" y="6661"/>
                      <a:pt x="5115" y="7475"/>
                    </a:cubicBezTo>
                    <a:cubicBezTo>
                      <a:pt x="5059" y="6604"/>
                      <a:pt x="5007" y="5790"/>
                      <a:pt x="4898" y="4919"/>
                    </a:cubicBezTo>
                    <a:cubicBezTo>
                      <a:pt x="4789" y="4484"/>
                      <a:pt x="4732" y="4101"/>
                      <a:pt x="4624" y="3666"/>
                    </a:cubicBezTo>
                    <a:close/>
                    <a:moveTo>
                      <a:pt x="4406" y="4919"/>
                    </a:moveTo>
                    <a:lnTo>
                      <a:pt x="4406" y="4919"/>
                    </a:lnTo>
                    <a:cubicBezTo>
                      <a:pt x="4463" y="5355"/>
                      <a:pt x="4515" y="5790"/>
                      <a:pt x="4515" y="6225"/>
                    </a:cubicBezTo>
                    <a:cubicBezTo>
                      <a:pt x="4571" y="6661"/>
                      <a:pt x="4624" y="7039"/>
                      <a:pt x="4624" y="7475"/>
                    </a:cubicBezTo>
                    <a:cubicBezTo>
                      <a:pt x="4680" y="9216"/>
                      <a:pt x="4624" y="10905"/>
                      <a:pt x="4354" y="12589"/>
                    </a:cubicBezTo>
                    <a:cubicBezTo>
                      <a:pt x="4245" y="13460"/>
                      <a:pt x="4027" y="14278"/>
                      <a:pt x="3810" y="15092"/>
                    </a:cubicBezTo>
                    <a:lnTo>
                      <a:pt x="3753" y="15258"/>
                    </a:lnTo>
                    <a:lnTo>
                      <a:pt x="3701" y="15419"/>
                    </a:lnTo>
                    <a:lnTo>
                      <a:pt x="3592" y="15693"/>
                    </a:lnTo>
                    <a:lnTo>
                      <a:pt x="3483" y="16019"/>
                    </a:lnTo>
                    <a:cubicBezTo>
                      <a:pt x="3483" y="16128"/>
                      <a:pt x="3427" y="16180"/>
                      <a:pt x="3374" y="16289"/>
                    </a:cubicBezTo>
                    <a:lnTo>
                      <a:pt x="3265" y="16616"/>
                    </a:lnTo>
                    <a:cubicBezTo>
                      <a:pt x="3209" y="16672"/>
                      <a:pt x="3209" y="16781"/>
                      <a:pt x="3157" y="16890"/>
                    </a:cubicBezTo>
                    <a:lnTo>
                      <a:pt x="3100" y="17051"/>
                    </a:lnTo>
                    <a:cubicBezTo>
                      <a:pt x="3048" y="17108"/>
                      <a:pt x="3048" y="17160"/>
                      <a:pt x="3048" y="17216"/>
                    </a:cubicBezTo>
                    <a:cubicBezTo>
                      <a:pt x="3048" y="17325"/>
                      <a:pt x="3157" y="17434"/>
                      <a:pt x="3318" y="17434"/>
                    </a:cubicBezTo>
                    <a:lnTo>
                      <a:pt x="3318" y="17377"/>
                    </a:lnTo>
                    <a:cubicBezTo>
                      <a:pt x="3209" y="17377"/>
                      <a:pt x="3157" y="17269"/>
                      <a:pt x="3100" y="17216"/>
                    </a:cubicBezTo>
                    <a:cubicBezTo>
                      <a:pt x="3100" y="17160"/>
                      <a:pt x="3100" y="17108"/>
                      <a:pt x="3157" y="17051"/>
                    </a:cubicBezTo>
                    <a:lnTo>
                      <a:pt x="3209" y="16942"/>
                    </a:lnTo>
                    <a:cubicBezTo>
                      <a:pt x="3265" y="16833"/>
                      <a:pt x="3318" y="16725"/>
                      <a:pt x="3318" y="16616"/>
                    </a:cubicBezTo>
                    <a:lnTo>
                      <a:pt x="3483" y="16346"/>
                    </a:lnTo>
                    <a:cubicBezTo>
                      <a:pt x="3483" y="16237"/>
                      <a:pt x="3535" y="16128"/>
                      <a:pt x="3592" y="16019"/>
                    </a:cubicBezTo>
                    <a:lnTo>
                      <a:pt x="3701" y="15745"/>
                    </a:lnTo>
                    <a:lnTo>
                      <a:pt x="3753" y="15419"/>
                    </a:lnTo>
                    <a:lnTo>
                      <a:pt x="3810" y="15258"/>
                    </a:lnTo>
                    <a:lnTo>
                      <a:pt x="3862" y="15092"/>
                    </a:lnTo>
                    <a:cubicBezTo>
                      <a:pt x="4136" y="14278"/>
                      <a:pt x="4297" y="13460"/>
                      <a:pt x="4406" y="12589"/>
                    </a:cubicBezTo>
                    <a:cubicBezTo>
                      <a:pt x="4680" y="10905"/>
                      <a:pt x="4732" y="9216"/>
                      <a:pt x="4680" y="7475"/>
                    </a:cubicBezTo>
                    <a:cubicBezTo>
                      <a:pt x="4680" y="7039"/>
                      <a:pt x="4624" y="6604"/>
                      <a:pt x="4571" y="6225"/>
                    </a:cubicBezTo>
                    <a:cubicBezTo>
                      <a:pt x="4571" y="5790"/>
                      <a:pt x="4515" y="5355"/>
                      <a:pt x="4406" y="4919"/>
                    </a:cubicBezTo>
                    <a:close/>
                  </a:path>
                </a:pathLst>
              </a:custGeom>
              <a:solidFill>
                <a:srgbClr val="BAC4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33"/>
              <p:cNvSpPr/>
              <p:nvPr/>
            </p:nvSpPr>
            <p:spPr>
              <a:xfrm>
                <a:off x="2844125" y="4027550"/>
                <a:ext cx="33975" cy="26575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063" extrusionOk="0">
                    <a:moveTo>
                      <a:pt x="954" y="1"/>
                    </a:moveTo>
                    <a:cubicBezTo>
                      <a:pt x="926" y="1"/>
                      <a:pt x="899" y="5"/>
                      <a:pt x="871" y="14"/>
                    </a:cubicBezTo>
                    <a:lnTo>
                      <a:pt x="270" y="179"/>
                    </a:lnTo>
                    <a:cubicBezTo>
                      <a:pt x="109" y="179"/>
                      <a:pt x="0" y="397"/>
                      <a:pt x="52" y="558"/>
                    </a:cubicBezTo>
                    <a:lnTo>
                      <a:pt x="109" y="832"/>
                    </a:lnTo>
                    <a:cubicBezTo>
                      <a:pt x="152" y="965"/>
                      <a:pt x="273" y="1063"/>
                      <a:pt x="437" y="1063"/>
                    </a:cubicBezTo>
                    <a:cubicBezTo>
                      <a:pt x="471" y="1063"/>
                      <a:pt x="507" y="1059"/>
                      <a:pt x="544" y="1050"/>
                    </a:cubicBezTo>
                    <a:lnTo>
                      <a:pt x="1088" y="884"/>
                    </a:lnTo>
                    <a:cubicBezTo>
                      <a:pt x="1249" y="832"/>
                      <a:pt x="1358" y="667"/>
                      <a:pt x="1358" y="506"/>
                    </a:cubicBezTo>
                    <a:lnTo>
                      <a:pt x="1249" y="231"/>
                    </a:lnTo>
                    <a:cubicBezTo>
                      <a:pt x="1206" y="98"/>
                      <a:pt x="1085" y="1"/>
                      <a:pt x="954" y="1"/>
                    </a:cubicBezTo>
                    <a:close/>
                  </a:path>
                </a:pathLst>
              </a:custGeom>
              <a:solidFill>
                <a:srgbClr val="4477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33"/>
              <p:cNvSpPr/>
              <p:nvPr/>
            </p:nvSpPr>
            <p:spPr>
              <a:xfrm>
                <a:off x="2846850" y="4027550"/>
                <a:ext cx="31250" cy="26750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1070" extrusionOk="0">
                    <a:moveTo>
                      <a:pt x="845" y="1"/>
                    </a:moveTo>
                    <a:cubicBezTo>
                      <a:pt x="817" y="1"/>
                      <a:pt x="790" y="5"/>
                      <a:pt x="762" y="14"/>
                    </a:cubicBezTo>
                    <a:lnTo>
                      <a:pt x="653" y="14"/>
                    </a:lnTo>
                    <a:cubicBezTo>
                      <a:pt x="871" y="14"/>
                      <a:pt x="923" y="231"/>
                      <a:pt x="979" y="449"/>
                    </a:cubicBezTo>
                    <a:cubicBezTo>
                      <a:pt x="1032" y="614"/>
                      <a:pt x="814" y="723"/>
                      <a:pt x="109" y="832"/>
                    </a:cubicBezTo>
                    <a:cubicBezTo>
                      <a:pt x="52" y="832"/>
                      <a:pt x="52" y="884"/>
                      <a:pt x="0" y="884"/>
                    </a:cubicBezTo>
                    <a:cubicBezTo>
                      <a:pt x="39" y="1009"/>
                      <a:pt x="143" y="1069"/>
                      <a:pt x="284" y="1069"/>
                    </a:cubicBezTo>
                    <a:cubicBezTo>
                      <a:pt x="331" y="1069"/>
                      <a:pt x="381" y="1063"/>
                      <a:pt x="435" y="1050"/>
                    </a:cubicBezTo>
                    <a:lnTo>
                      <a:pt x="979" y="884"/>
                    </a:lnTo>
                    <a:cubicBezTo>
                      <a:pt x="1140" y="832"/>
                      <a:pt x="1249" y="667"/>
                      <a:pt x="1249" y="506"/>
                    </a:cubicBezTo>
                    <a:lnTo>
                      <a:pt x="1140" y="231"/>
                    </a:lnTo>
                    <a:cubicBezTo>
                      <a:pt x="1097" y="98"/>
                      <a:pt x="976" y="1"/>
                      <a:pt x="845" y="1"/>
                    </a:cubicBezTo>
                    <a:close/>
                  </a:path>
                </a:pathLst>
              </a:custGeom>
              <a:solidFill>
                <a:srgbClr val="385A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33"/>
              <p:cNvSpPr/>
              <p:nvPr/>
            </p:nvSpPr>
            <p:spPr>
              <a:xfrm>
                <a:off x="2795150" y="4022200"/>
                <a:ext cx="65325" cy="49225"/>
              </a:xfrm>
              <a:custGeom>
                <a:avLst/>
                <a:gdLst/>
                <a:ahLst/>
                <a:cxnLst/>
                <a:rect l="l" t="t" r="r" b="b"/>
                <a:pathLst>
                  <a:path w="2613" h="1969" extrusionOk="0">
                    <a:moveTo>
                      <a:pt x="1678" y="0"/>
                    </a:moveTo>
                    <a:cubicBezTo>
                      <a:pt x="1550" y="0"/>
                      <a:pt x="1421" y="37"/>
                      <a:pt x="1306" y="119"/>
                    </a:cubicBezTo>
                    <a:lnTo>
                      <a:pt x="488" y="663"/>
                    </a:lnTo>
                    <a:cubicBezTo>
                      <a:pt x="0" y="990"/>
                      <a:pt x="218" y="1860"/>
                      <a:pt x="814" y="1860"/>
                    </a:cubicBezTo>
                    <a:lnTo>
                      <a:pt x="1794" y="1969"/>
                    </a:lnTo>
                    <a:cubicBezTo>
                      <a:pt x="2286" y="1969"/>
                      <a:pt x="2612" y="1534"/>
                      <a:pt x="2503" y="1098"/>
                    </a:cubicBezTo>
                    <a:lnTo>
                      <a:pt x="2338" y="502"/>
                    </a:lnTo>
                    <a:cubicBezTo>
                      <a:pt x="2262" y="198"/>
                      <a:pt x="1974" y="0"/>
                      <a:pt x="1678" y="0"/>
                    </a:cubicBezTo>
                    <a:close/>
                  </a:path>
                </a:pathLst>
              </a:custGeom>
              <a:solidFill>
                <a:srgbClr val="BAC4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33"/>
              <p:cNvSpPr/>
              <p:nvPr/>
            </p:nvSpPr>
            <p:spPr>
              <a:xfrm>
                <a:off x="2801900" y="4022200"/>
                <a:ext cx="58575" cy="49225"/>
              </a:xfrm>
              <a:custGeom>
                <a:avLst/>
                <a:gdLst/>
                <a:ahLst/>
                <a:cxnLst/>
                <a:rect l="l" t="t" r="r" b="b"/>
                <a:pathLst>
                  <a:path w="2343" h="1969" extrusionOk="0">
                    <a:moveTo>
                      <a:pt x="1408" y="0"/>
                    </a:moveTo>
                    <a:cubicBezTo>
                      <a:pt x="1280" y="0"/>
                      <a:pt x="1151" y="37"/>
                      <a:pt x="1036" y="119"/>
                    </a:cubicBezTo>
                    <a:lnTo>
                      <a:pt x="601" y="445"/>
                    </a:lnTo>
                    <a:cubicBezTo>
                      <a:pt x="777" y="320"/>
                      <a:pt x="988" y="241"/>
                      <a:pt x="1180" y="241"/>
                    </a:cubicBezTo>
                    <a:cubicBezTo>
                      <a:pt x="1403" y="241"/>
                      <a:pt x="1601" y="347"/>
                      <a:pt x="1689" y="611"/>
                    </a:cubicBezTo>
                    <a:cubicBezTo>
                      <a:pt x="1907" y="1046"/>
                      <a:pt x="1907" y="1425"/>
                      <a:pt x="1524" y="1590"/>
                    </a:cubicBezTo>
                    <a:cubicBezTo>
                      <a:pt x="1323" y="1640"/>
                      <a:pt x="1064" y="1679"/>
                      <a:pt x="807" y="1679"/>
                    </a:cubicBezTo>
                    <a:cubicBezTo>
                      <a:pt x="506" y="1679"/>
                      <a:pt x="207" y="1627"/>
                      <a:pt x="0" y="1481"/>
                    </a:cubicBezTo>
                    <a:lnTo>
                      <a:pt x="0" y="1481"/>
                    </a:lnTo>
                    <a:cubicBezTo>
                      <a:pt x="109" y="1699"/>
                      <a:pt x="275" y="1860"/>
                      <a:pt x="544" y="1860"/>
                    </a:cubicBezTo>
                    <a:lnTo>
                      <a:pt x="1524" y="1969"/>
                    </a:lnTo>
                    <a:cubicBezTo>
                      <a:pt x="2016" y="1969"/>
                      <a:pt x="2342" y="1534"/>
                      <a:pt x="2233" y="1098"/>
                    </a:cubicBezTo>
                    <a:lnTo>
                      <a:pt x="2068" y="502"/>
                    </a:lnTo>
                    <a:cubicBezTo>
                      <a:pt x="1992" y="198"/>
                      <a:pt x="1704" y="0"/>
                      <a:pt x="1408" y="0"/>
                    </a:cubicBezTo>
                    <a:close/>
                  </a:path>
                </a:pathLst>
              </a:custGeom>
              <a:solidFill>
                <a:srgbClr val="8797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3"/>
              <p:cNvSpPr/>
              <p:nvPr/>
            </p:nvSpPr>
            <p:spPr>
              <a:xfrm>
                <a:off x="2061900" y="4932525"/>
                <a:ext cx="24500" cy="39425"/>
              </a:xfrm>
              <a:custGeom>
                <a:avLst/>
                <a:gdLst/>
                <a:ahLst/>
                <a:cxnLst/>
                <a:rect l="l" t="t" r="r" b="b"/>
                <a:pathLst>
                  <a:path w="980" h="1577" extrusionOk="0">
                    <a:moveTo>
                      <a:pt x="871" y="1"/>
                    </a:moveTo>
                    <a:lnTo>
                      <a:pt x="0" y="109"/>
                    </a:lnTo>
                    <a:lnTo>
                      <a:pt x="57" y="1576"/>
                    </a:lnTo>
                    <a:cubicBezTo>
                      <a:pt x="384" y="1576"/>
                      <a:pt x="653" y="1524"/>
                      <a:pt x="980" y="1415"/>
                    </a:cubicBezTo>
                    <a:cubicBezTo>
                      <a:pt x="928" y="871"/>
                      <a:pt x="871" y="1"/>
                      <a:pt x="871" y="1"/>
                    </a:cubicBezTo>
                    <a:close/>
                  </a:path>
                </a:pathLst>
              </a:custGeom>
              <a:solidFill>
                <a:srgbClr val="243B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3"/>
              <p:cNvSpPr/>
              <p:nvPr/>
            </p:nvSpPr>
            <p:spPr>
              <a:xfrm>
                <a:off x="2044275" y="4932525"/>
                <a:ext cx="707375" cy="400925"/>
              </a:xfrm>
              <a:custGeom>
                <a:avLst/>
                <a:gdLst/>
                <a:ahLst/>
                <a:cxnLst/>
                <a:rect l="l" t="t" r="r" b="b"/>
                <a:pathLst>
                  <a:path w="28295" h="16037" extrusionOk="0">
                    <a:moveTo>
                      <a:pt x="0" y="1"/>
                    </a:moveTo>
                    <a:cubicBezTo>
                      <a:pt x="53" y="5385"/>
                      <a:pt x="1741" y="9577"/>
                      <a:pt x="5006" y="12298"/>
                    </a:cubicBezTo>
                    <a:cubicBezTo>
                      <a:pt x="7618" y="14526"/>
                      <a:pt x="11318" y="15832"/>
                      <a:pt x="15671" y="15998"/>
                    </a:cubicBezTo>
                    <a:cubicBezTo>
                      <a:pt x="15997" y="16024"/>
                      <a:pt x="16337" y="16037"/>
                      <a:pt x="16676" y="16037"/>
                    </a:cubicBezTo>
                    <a:cubicBezTo>
                      <a:pt x="17016" y="16037"/>
                      <a:pt x="17355" y="16024"/>
                      <a:pt x="17682" y="15998"/>
                    </a:cubicBezTo>
                    <a:cubicBezTo>
                      <a:pt x="20620" y="15832"/>
                      <a:pt x="23449" y="15018"/>
                      <a:pt x="25791" y="13604"/>
                    </a:cubicBezTo>
                    <a:cubicBezTo>
                      <a:pt x="26714" y="13059"/>
                      <a:pt x="27585" y="12459"/>
                      <a:pt x="28294" y="11754"/>
                    </a:cubicBezTo>
                    <a:lnTo>
                      <a:pt x="28294" y="11754"/>
                    </a:lnTo>
                    <a:cubicBezTo>
                      <a:pt x="27995" y="12001"/>
                      <a:pt x="23685" y="15716"/>
                      <a:pt x="16905" y="15716"/>
                    </a:cubicBezTo>
                    <a:cubicBezTo>
                      <a:pt x="16278" y="15716"/>
                      <a:pt x="15630" y="15684"/>
                      <a:pt x="14961" y="15615"/>
                    </a:cubicBezTo>
                    <a:cubicBezTo>
                      <a:pt x="7074" y="14853"/>
                      <a:pt x="3426" y="10935"/>
                      <a:pt x="1794" y="7183"/>
                    </a:cubicBezTo>
                    <a:cubicBezTo>
                      <a:pt x="161" y="3426"/>
                      <a:pt x="544" y="1"/>
                      <a:pt x="5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3"/>
              <p:cNvSpPr/>
              <p:nvPr/>
            </p:nvSpPr>
            <p:spPr>
              <a:xfrm>
                <a:off x="2704700" y="4938925"/>
                <a:ext cx="11082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433" h="2736" extrusionOk="0">
                    <a:moveTo>
                      <a:pt x="1052" y="2278"/>
                    </a:moveTo>
                    <a:lnTo>
                      <a:pt x="1052" y="2278"/>
                    </a:lnTo>
                    <a:cubicBezTo>
                      <a:pt x="1121" y="2324"/>
                      <a:pt x="1196" y="2368"/>
                      <a:pt x="1277" y="2409"/>
                    </a:cubicBezTo>
                    <a:cubicBezTo>
                      <a:pt x="1226" y="2378"/>
                      <a:pt x="1146" y="2334"/>
                      <a:pt x="1052" y="2278"/>
                    </a:cubicBezTo>
                    <a:close/>
                    <a:moveTo>
                      <a:pt x="1772" y="0"/>
                    </a:moveTo>
                    <a:cubicBezTo>
                      <a:pt x="1137" y="0"/>
                      <a:pt x="622" y="349"/>
                      <a:pt x="354" y="885"/>
                    </a:cubicBezTo>
                    <a:cubicBezTo>
                      <a:pt x="0" y="1549"/>
                      <a:pt x="651" y="2033"/>
                      <a:pt x="1052" y="2278"/>
                    </a:cubicBezTo>
                    <a:lnTo>
                      <a:pt x="1052" y="2278"/>
                    </a:lnTo>
                    <a:cubicBezTo>
                      <a:pt x="749" y="2070"/>
                      <a:pt x="561" y="1804"/>
                      <a:pt x="515" y="1538"/>
                    </a:cubicBezTo>
                    <a:cubicBezTo>
                      <a:pt x="406" y="1212"/>
                      <a:pt x="624" y="776"/>
                      <a:pt x="950" y="559"/>
                    </a:cubicBezTo>
                    <a:cubicBezTo>
                      <a:pt x="1059" y="450"/>
                      <a:pt x="1333" y="341"/>
                      <a:pt x="1660" y="289"/>
                    </a:cubicBezTo>
                    <a:cubicBezTo>
                      <a:pt x="1929" y="289"/>
                      <a:pt x="2204" y="341"/>
                      <a:pt x="2530" y="506"/>
                    </a:cubicBezTo>
                    <a:cubicBezTo>
                      <a:pt x="3453" y="1051"/>
                      <a:pt x="3945" y="1865"/>
                      <a:pt x="4163" y="2735"/>
                    </a:cubicBezTo>
                    <a:cubicBezTo>
                      <a:pt x="4163" y="2735"/>
                      <a:pt x="4324" y="2735"/>
                      <a:pt x="4432" y="2683"/>
                    </a:cubicBezTo>
                    <a:cubicBezTo>
                      <a:pt x="4432" y="2683"/>
                      <a:pt x="4271" y="1268"/>
                      <a:pt x="3074" y="450"/>
                    </a:cubicBezTo>
                    <a:cubicBezTo>
                      <a:pt x="2614" y="137"/>
                      <a:pt x="2169" y="0"/>
                      <a:pt x="1772" y="0"/>
                    </a:cubicBezTo>
                    <a:close/>
                  </a:path>
                </a:pathLst>
              </a:custGeom>
              <a:solidFill>
                <a:srgbClr val="385A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3"/>
              <p:cNvSpPr/>
              <p:nvPr/>
            </p:nvSpPr>
            <p:spPr>
              <a:xfrm>
                <a:off x="2811475" y="5027750"/>
                <a:ext cx="27225" cy="23100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924" extrusionOk="0">
                    <a:moveTo>
                      <a:pt x="1089" y="0"/>
                    </a:moveTo>
                    <a:cubicBezTo>
                      <a:pt x="706" y="109"/>
                      <a:pt x="0" y="270"/>
                      <a:pt x="0" y="270"/>
                    </a:cubicBezTo>
                    <a:lnTo>
                      <a:pt x="0" y="923"/>
                    </a:lnTo>
                    <a:cubicBezTo>
                      <a:pt x="218" y="923"/>
                      <a:pt x="706" y="871"/>
                      <a:pt x="1089" y="762"/>
                    </a:cubicBezTo>
                    <a:lnTo>
                      <a:pt x="1089" y="0"/>
                    </a:lnTo>
                    <a:close/>
                  </a:path>
                </a:pathLst>
              </a:custGeom>
              <a:solidFill>
                <a:srgbClr val="385A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3"/>
              <p:cNvSpPr/>
              <p:nvPr/>
            </p:nvSpPr>
            <p:spPr>
              <a:xfrm>
                <a:off x="2680875" y="4508125"/>
                <a:ext cx="236725" cy="274800"/>
              </a:xfrm>
              <a:custGeom>
                <a:avLst/>
                <a:gdLst/>
                <a:ahLst/>
                <a:cxnLst/>
                <a:rect l="l" t="t" r="r" b="b"/>
                <a:pathLst>
                  <a:path w="9469" h="10992" extrusionOk="0">
                    <a:moveTo>
                      <a:pt x="545" y="0"/>
                    </a:moveTo>
                    <a:lnTo>
                      <a:pt x="110" y="544"/>
                    </a:lnTo>
                    <a:cubicBezTo>
                      <a:pt x="1" y="705"/>
                      <a:pt x="53" y="871"/>
                      <a:pt x="162" y="980"/>
                    </a:cubicBezTo>
                    <a:lnTo>
                      <a:pt x="488" y="1197"/>
                    </a:lnTo>
                    <a:cubicBezTo>
                      <a:pt x="2221" y="2421"/>
                      <a:pt x="4241" y="3166"/>
                      <a:pt x="5878" y="3166"/>
                    </a:cubicBezTo>
                    <a:cubicBezTo>
                      <a:pt x="5988" y="3166"/>
                      <a:pt x="6097" y="3163"/>
                      <a:pt x="6204" y="3156"/>
                    </a:cubicBezTo>
                    <a:cubicBezTo>
                      <a:pt x="6474" y="3156"/>
                      <a:pt x="6691" y="3265"/>
                      <a:pt x="6800" y="3483"/>
                    </a:cubicBezTo>
                    <a:cubicBezTo>
                      <a:pt x="7018" y="3918"/>
                      <a:pt x="7292" y="4405"/>
                      <a:pt x="7510" y="4897"/>
                    </a:cubicBezTo>
                    <a:cubicBezTo>
                      <a:pt x="8541" y="7074"/>
                      <a:pt x="9194" y="9141"/>
                      <a:pt x="9468" y="10991"/>
                    </a:cubicBezTo>
                    <a:cubicBezTo>
                      <a:pt x="9360" y="8271"/>
                      <a:pt x="7836" y="4732"/>
                      <a:pt x="7453" y="3861"/>
                    </a:cubicBezTo>
                    <a:cubicBezTo>
                      <a:pt x="7074" y="3047"/>
                      <a:pt x="6857" y="2721"/>
                      <a:pt x="5768" y="2664"/>
                    </a:cubicBezTo>
                    <a:cubicBezTo>
                      <a:pt x="4297" y="2612"/>
                      <a:pt x="2721" y="1959"/>
                      <a:pt x="1685" y="1415"/>
                    </a:cubicBezTo>
                    <a:cubicBezTo>
                      <a:pt x="654" y="814"/>
                      <a:pt x="218" y="436"/>
                      <a:pt x="545" y="0"/>
                    </a:cubicBezTo>
                    <a:close/>
                  </a:path>
                </a:pathLst>
              </a:custGeom>
              <a:solidFill>
                <a:srgbClr val="385A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3"/>
              <p:cNvSpPr/>
              <p:nvPr/>
            </p:nvSpPr>
            <p:spPr>
              <a:xfrm>
                <a:off x="2044275" y="4927100"/>
                <a:ext cx="27225" cy="28550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1142" extrusionOk="0">
                    <a:moveTo>
                      <a:pt x="0" y="0"/>
                    </a:moveTo>
                    <a:cubicBezTo>
                      <a:pt x="0" y="379"/>
                      <a:pt x="0" y="762"/>
                      <a:pt x="53" y="1088"/>
                    </a:cubicBezTo>
                    <a:cubicBezTo>
                      <a:pt x="135" y="1114"/>
                      <a:pt x="271" y="1142"/>
                      <a:pt x="448" y="1142"/>
                    </a:cubicBezTo>
                    <a:cubicBezTo>
                      <a:pt x="625" y="1142"/>
                      <a:pt x="843" y="1114"/>
                      <a:pt x="1089" y="1032"/>
                    </a:cubicBezTo>
                    <a:lnTo>
                      <a:pt x="1089" y="1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85A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3"/>
              <p:cNvSpPr/>
              <p:nvPr/>
            </p:nvSpPr>
            <p:spPr>
              <a:xfrm>
                <a:off x="2040125" y="4814125"/>
                <a:ext cx="85775" cy="462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1851" extrusionOk="0">
                    <a:moveTo>
                      <a:pt x="710" y="1"/>
                    </a:moveTo>
                    <a:cubicBezTo>
                      <a:pt x="545" y="1"/>
                      <a:pt x="384" y="1"/>
                      <a:pt x="219" y="57"/>
                    </a:cubicBezTo>
                    <a:cubicBezTo>
                      <a:pt x="166" y="57"/>
                      <a:pt x="110" y="109"/>
                      <a:pt x="110" y="109"/>
                    </a:cubicBezTo>
                    <a:cubicBezTo>
                      <a:pt x="57" y="166"/>
                      <a:pt x="1" y="218"/>
                      <a:pt x="57" y="275"/>
                    </a:cubicBezTo>
                    <a:cubicBezTo>
                      <a:pt x="57" y="327"/>
                      <a:pt x="110" y="384"/>
                      <a:pt x="166" y="384"/>
                    </a:cubicBezTo>
                    <a:cubicBezTo>
                      <a:pt x="436" y="493"/>
                      <a:pt x="710" y="436"/>
                      <a:pt x="1037" y="493"/>
                    </a:cubicBezTo>
                    <a:cubicBezTo>
                      <a:pt x="1524" y="601"/>
                      <a:pt x="2016" y="762"/>
                      <a:pt x="2452" y="1089"/>
                    </a:cubicBezTo>
                    <a:cubicBezTo>
                      <a:pt x="2721" y="1254"/>
                      <a:pt x="2996" y="1472"/>
                      <a:pt x="3213" y="1798"/>
                    </a:cubicBezTo>
                    <a:cubicBezTo>
                      <a:pt x="3213" y="1798"/>
                      <a:pt x="3213" y="1851"/>
                      <a:pt x="3266" y="1851"/>
                    </a:cubicBezTo>
                    <a:lnTo>
                      <a:pt x="3322" y="1851"/>
                    </a:lnTo>
                    <a:cubicBezTo>
                      <a:pt x="3374" y="1851"/>
                      <a:pt x="3374" y="1798"/>
                      <a:pt x="3374" y="1742"/>
                    </a:cubicBezTo>
                    <a:cubicBezTo>
                      <a:pt x="3431" y="1633"/>
                      <a:pt x="3266" y="1415"/>
                      <a:pt x="3157" y="1307"/>
                    </a:cubicBezTo>
                    <a:cubicBezTo>
                      <a:pt x="3048" y="1145"/>
                      <a:pt x="2887" y="1037"/>
                      <a:pt x="2778" y="928"/>
                    </a:cubicBezTo>
                    <a:cubicBezTo>
                      <a:pt x="2234" y="436"/>
                      <a:pt x="1472" y="1"/>
                      <a:pt x="710" y="1"/>
                    </a:cubicBezTo>
                    <a:close/>
                  </a:path>
                </a:pathLst>
              </a:custGeom>
              <a:solidFill>
                <a:srgbClr val="4D60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3"/>
              <p:cNvSpPr/>
              <p:nvPr/>
            </p:nvSpPr>
            <p:spPr>
              <a:xfrm>
                <a:off x="2124475" y="4863100"/>
                <a:ext cx="6875" cy="6875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75" extrusionOk="0">
                    <a:moveTo>
                      <a:pt x="166" y="0"/>
                    </a:moveTo>
                    <a:cubicBezTo>
                      <a:pt x="57" y="0"/>
                      <a:pt x="0" y="166"/>
                      <a:pt x="57" y="218"/>
                    </a:cubicBezTo>
                    <a:cubicBezTo>
                      <a:pt x="57" y="275"/>
                      <a:pt x="109" y="275"/>
                      <a:pt x="109" y="275"/>
                    </a:cubicBezTo>
                    <a:lnTo>
                      <a:pt x="166" y="275"/>
                    </a:lnTo>
                    <a:cubicBezTo>
                      <a:pt x="275" y="218"/>
                      <a:pt x="275" y="0"/>
                      <a:pt x="166" y="0"/>
                    </a:cubicBezTo>
                    <a:close/>
                  </a:path>
                </a:pathLst>
              </a:custGeom>
              <a:solidFill>
                <a:srgbClr val="4D60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3"/>
              <p:cNvSpPr/>
              <p:nvPr/>
            </p:nvSpPr>
            <p:spPr>
              <a:xfrm>
                <a:off x="2823650" y="40401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385A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3"/>
              <p:cNvSpPr/>
              <p:nvPr/>
            </p:nvSpPr>
            <p:spPr>
              <a:xfrm>
                <a:off x="1994102" y="4804293"/>
                <a:ext cx="168700" cy="163450"/>
              </a:xfrm>
              <a:custGeom>
                <a:avLst/>
                <a:gdLst/>
                <a:ahLst/>
                <a:cxnLst/>
                <a:rect l="l" t="t" r="r" b="b"/>
                <a:pathLst>
                  <a:path w="6748" h="6538" extrusionOk="0">
                    <a:moveTo>
                      <a:pt x="3309" y="1"/>
                    </a:moveTo>
                    <a:cubicBezTo>
                      <a:pt x="3276" y="1"/>
                      <a:pt x="3242" y="1"/>
                      <a:pt x="3209" y="2"/>
                    </a:cubicBezTo>
                    <a:cubicBezTo>
                      <a:pt x="1416" y="111"/>
                      <a:pt x="1" y="1691"/>
                      <a:pt x="110" y="3484"/>
                    </a:cubicBezTo>
                    <a:cubicBezTo>
                      <a:pt x="214" y="5215"/>
                      <a:pt x="1630" y="6538"/>
                      <a:pt x="3385" y="6538"/>
                    </a:cubicBezTo>
                    <a:cubicBezTo>
                      <a:pt x="3453" y="6538"/>
                      <a:pt x="3523" y="6536"/>
                      <a:pt x="3592" y="6531"/>
                    </a:cubicBezTo>
                    <a:cubicBezTo>
                      <a:pt x="5385" y="6423"/>
                      <a:pt x="6748" y="4899"/>
                      <a:pt x="6639" y="3106"/>
                    </a:cubicBezTo>
                    <a:cubicBezTo>
                      <a:pt x="6532" y="1341"/>
                      <a:pt x="5063" y="1"/>
                      <a:pt x="3309" y="1"/>
                    </a:cubicBezTo>
                    <a:close/>
                  </a:path>
                </a:pathLst>
              </a:custGeom>
              <a:solidFill>
                <a:srgbClr val="394E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3"/>
              <p:cNvSpPr/>
              <p:nvPr/>
            </p:nvSpPr>
            <p:spPr>
              <a:xfrm>
                <a:off x="2023877" y="4832953"/>
                <a:ext cx="106125" cy="103525"/>
              </a:xfrm>
              <a:custGeom>
                <a:avLst/>
                <a:gdLst/>
                <a:ahLst/>
                <a:cxnLst/>
                <a:rect l="l" t="t" r="r" b="b"/>
                <a:pathLst>
                  <a:path w="4245" h="4141" extrusionOk="0">
                    <a:moveTo>
                      <a:pt x="2113" y="1"/>
                    </a:moveTo>
                    <a:cubicBezTo>
                      <a:pt x="2081" y="1"/>
                      <a:pt x="2048" y="2"/>
                      <a:pt x="2016" y="3"/>
                    </a:cubicBezTo>
                    <a:cubicBezTo>
                      <a:pt x="871" y="112"/>
                      <a:pt x="0" y="1039"/>
                      <a:pt x="57" y="2180"/>
                    </a:cubicBezTo>
                    <a:cubicBezTo>
                      <a:pt x="107" y="3289"/>
                      <a:pt x="1029" y="4141"/>
                      <a:pt x="2128" y="4141"/>
                    </a:cubicBezTo>
                    <a:cubicBezTo>
                      <a:pt x="2163" y="4141"/>
                      <a:pt x="2198" y="4140"/>
                      <a:pt x="2233" y="4138"/>
                    </a:cubicBezTo>
                    <a:cubicBezTo>
                      <a:pt x="3374" y="4086"/>
                      <a:pt x="4244" y="3107"/>
                      <a:pt x="4192" y="1962"/>
                    </a:cubicBezTo>
                    <a:cubicBezTo>
                      <a:pt x="4137" y="854"/>
                      <a:pt x="3211" y="1"/>
                      <a:pt x="2113" y="1"/>
                    </a:cubicBezTo>
                    <a:close/>
                  </a:path>
                </a:pathLst>
              </a:custGeom>
              <a:solidFill>
                <a:srgbClr val="D9E5E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3"/>
              <p:cNvSpPr/>
              <p:nvPr/>
            </p:nvSpPr>
            <p:spPr>
              <a:xfrm>
                <a:off x="2015712" y="4838440"/>
                <a:ext cx="111575" cy="109125"/>
              </a:xfrm>
              <a:custGeom>
                <a:avLst/>
                <a:gdLst/>
                <a:ahLst/>
                <a:cxnLst/>
                <a:rect l="l" t="t" r="r" b="b"/>
                <a:pathLst>
                  <a:path w="4463" h="4365" extrusionOk="0">
                    <a:moveTo>
                      <a:pt x="2312" y="1"/>
                    </a:moveTo>
                    <a:cubicBezTo>
                      <a:pt x="2249" y="1"/>
                      <a:pt x="2185" y="4"/>
                      <a:pt x="2121" y="10"/>
                    </a:cubicBezTo>
                    <a:cubicBezTo>
                      <a:pt x="924" y="62"/>
                      <a:pt x="1" y="1098"/>
                      <a:pt x="53" y="2295"/>
                    </a:cubicBezTo>
                    <a:cubicBezTo>
                      <a:pt x="108" y="3460"/>
                      <a:pt x="1086" y="4365"/>
                      <a:pt x="2242" y="4365"/>
                    </a:cubicBezTo>
                    <a:cubicBezTo>
                      <a:pt x="2274" y="4365"/>
                      <a:pt x="2306" y="4364"/>
                      <a:pt x="2338" y="4363"/>
                    </a:cubicBezTo>
                    <a:cubicBezTo>
                      <a:pt x="3535" y="4254"/>
                      <a:pt x="4463" y="3274"/>
                      <a:pt x="4406" y="2021"/>
                    </a:cubicBezTo>
                    <a:cubicBezTo>
                      <a:pt x="4356" y="888"/>
                      <a:pt x="3426" y="1"/>
                      <a:pt x="2312" y="1"/>
                    </a:cubicBezTo>
                    <a:close/>
                  </a:path>
                </a:pathLst>
              </a:custGeom>
              <a:solidFill>
                <a:srgbClr val="243B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33"/>
              <p:cNvSpPr/>
              <p:nvPr/>
            </p:nvSpPr>
            <p:spPr>
              <a:xfrm>
                <a:off x="2069500" y="4828955"/>
                <a:ext cx="46275" cy="35375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1415" extrusionOk="0">
                    <a:moveTo>
                      <a:pt x="705" y="0"/>
                    </a:moveTo>
                    <a:cubicBezTo>
                      <a:pt x="544" y="0"/>
                      <a:pt x="379" y="52"/>
                      <a:pt x="270" y="109"/>
                    </a:cubicBezTo>
                    <a:cubicBezTo>
                      <a:pt x="218" y="109"/>
                      <a:pt x="218" y="161"/>
                      <a:pt x="161" y="218"/>
                    </a:cubicBezTo>
                    <a:cubicBezTo>
                      <a:pt x="0" y="379"/>
                      <a:pt x="161" y="596"/>
                      <a:pt x="270" y="762"/>
                    </a:cubicBezTo>
                    <a:lnTo>
                      <a:pt x="923" y="1249"/>
                    </a:lnTo>
                    <a:cubicBezTo>
                      <a:pt x="1032" y="1306"/>
                      <a:pt x="1250" y="1415"/>
                      <a:pt x="1415" y="1415"/>
                    </a:cubicBezTo>
                    <a:cubicBezTo>
                      <a:pt x="1524" y="1415"/>
                      <a:pt x="1633" y="1358"/>
                      <a:pt x="1685" y="1306"/>
                    </a:cubicBezTo>
                    <a:cubicBezTo>
                      <a:pt x="1741" y="1249"/>
                      <a:pt x="1741" y="1197"/>
                      <a:pt x="1794" y="1141"/>
                    </a:cubicBezTo>
                    <a:cubicBezTo>
                      <a:pt x="1850" y="871"/>
                      <a:pt x="1685" y="488"/>
                      <a:pt x="1467" y="327"/>
                    </a:cubicBezTo>
                    <a:cubicBezTo>
                      <a:pt x="1306" y="109"/>
                      <a:pt x="980" y="0"/>
                      <a:pt x="705" y="0"/>
                    </a:cubicBezTo>
                    <a:close/>
                  </a:path>
                </a:pathLst>
              </a:custGeom>
              <a:solidFill>
                <a:srgbClr val="E4ED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3"/>
              <p:cNvSpPr/>
              <p:nvPr/>
            </p:nvSpPr>
            <p:spPr>
              <a:xfrm>
                <a:off x="2104396" y="4887910"/>
                <a:ext cx="19050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872" extrusionOk="0">
                    <a:moveTo>
                      <a:pt x="327" y="1"/>
                    </a:moveTo>
                    <a:cubicBezTo>
                      <a:pt x="165" y="1"/>
                      <a:pt x="0" y="166"/>
                      <a:pt x="0" y="384"/>
                    </a:cubicBezTo>
                    <a:cubicBezTo>
                      <a:pt x="0" y="545"/>
                      <a:pt x="109" y="763"/>
                      <a:pt x="218" y="819"/>
                    </a:cubicBezTo>
                    <a:cubicBezTo>
                      <a:pt x="274" y="819"/>
                      <a:pt x="327" y="871"/>
                      <a:pt x="383" y="871"/>
                    </a:cubicBezTo>
                    <a:lnTo>
                      <a:pt x="435" y="819"/>
                    </a:lnTo>
                    <a:cubicBezTo>
                      <a:pt x="492" y="819"/>
                      <a:pt x="544" y="763"/>
                      <a:pt x="601" y="710"/>
                    </a:cubicBezTo>
                    <a:cubicBezTo>
                      <a:pt x="762" y="545"/>
                      <a:pt x="710" y="219"/>
                      <a:pt x="492" y="57"/>
                    </a:cubicBezTo>
                    <a:cubicBezTo>
                      <a:pt x="435" y="57"/>
                      <a:pt x="383" y="1"/>
                      <a:pt x="327" y="1"/>
                    </a:cubicBezTo>
                    <a:close/>
                  </a:path>
                </a:pathLst>
              </a:custGeom>
              <a:solidFill>
                <a:srgbClr val="E4ED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3"/>
              <p:cNvSpPr/>
              <p:nvPr/>
            </p:nvSpPr>
            <p:spPr>
              <a:xfrm>
                <a:off x="2020708" y="4845703"/>
                <a:ext cx="95225" cy="96600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64" extrusionOk="0">
                    <a:moveTo>
                      <a:pt x="1145" y="0"/>
                    </a:moveTo>
                    <a:lnTo>
                      <a:pt x="1145" y="0"/>
                    </a:lnTo>
                    <a:cubicBezTo>
                      <a:pt x="435" y="379"/>
                      <a:pt x="0" y="1089"/>
                      <a:pt x="57" y="1903"/>
                    </a:cubicBezTo>
                    <a:cubicBezTo>
                      <a:pt x="107" y="3012"/>
                      <a:pt x="1029" y="3864"/>
                      <a:pt x="2128" y="3864"/>
                    </a:cubicBezTo>
                    <a:cubicBezTo>
                      <a:pt x="2163" y="3864"/>
                      <a:pt x="2198" y="3863"/>
                      <a:pt x="2233" y="3861"/>
                    </a:cubicBezTo>
                    <a:cubicBezTo>
                      <a:pt x="2886" y="3809"/>
                      <a:pt x="3430" y="3535"/>
                      <a:pt x="3809" y="3047"/>
                    </a:cubicBezTo>
                    <a:lnTo>
                      <a:pt x="3809" y="3047"/>
                    </a:lnTo>
                    <a:cubicBezTo>
                      <a:pt x="3539" y="3208"/>
                      <a:pt x="3213" y="3265"/>
                      <a:pt x="2886" y="3317"/>
                    </a:cubicBezTo>
                    <a:cubicBezTo>
                      <a:pt x="2851" y="3319"/>
                      <a:pt x="2816" y="3320"/>
                      <a:pt x="2781" y="3320"/>
                    </a:cubicBezTo>
                    <a:cubicBezTo>
                      <a:pt x="1682" y="3320"/>
                      <a:pt x="760" y="2468"/>
                      <a:pt x="710" y="1358"/>
                    </a:cubicBezTo>
                    <a:cubicBezTo>
                      <a:pt x="710" y="871"/>
                      <a:pt x="819" y="379"/>
                      <a:pt x="1145" y="0"/>
                    </a:cubicBezTo>
                    <a:close/>
                  </a:path>
                </a:pathLst>
              </a:custGeom>
              <a:solidFill>
                <a:srgbClr val="BAC4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96672AE-B003-499E-9D7A-4DF012BBEB24}"/>
              </a:ext>
            </a:extLst>
          </p:cNvPr>
          <p:cNvSpPr txBox="1"/>
          <p:nvPr/>
        </p:nvSpPr>
        <p:spPr>
          <a:xfrm>
            <a:off x="967153" y="2911148"/>
            <a:ext cx="2127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Team Data scientist</a:t>
            </a:r>
            <a:endParaRPr lang="en-ID" b="1" dirty="0">
              <a:solidFill>
                <a:schemeClr val="tx2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E92B5EB-5968-4295-9630-068F957D7653}"/>
              </a:ext>
            </a:extLst>
          </p:cNvPr>
          <p:cNvSpPr txBox="1"/>
          <p:nvPr/>
        </p:nvSpPr>
        <p:spPr>
          <a:xfrm>
            <a:off x="967153" y="3216029"/>
            <a:ext cx="44686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b="1" dirty="0">
                <a:solidFill>
                  <a:schemeClr val="tx2"/>
                </a:solidFill>
              </a:rPr>
              <a:t>1. Hendi Kurniawan</a:t>
            </a:r>
          </a:p>
          <a:p>
            <a:r>
              <a:rPr lang="en-ID" sz="1200" b="1" dirty="0">
                <a:solidFill>
                  <a:schemeClr val="tx2"/>
                </a:solidFill>
              </a:rPr>
              <a:t>2. </a:t>
            </a:r>
            <a:r>
              <a:rPr lang="en-ID" sz="1200" b="1" dirty="0" err="1">
                <a:solidFill>
                  <a:schemeClr val="tx2"/>
                </a:solidFill>
              </a:rPr>
              <a:t>Prajudi</a:t>
            </a:r>
            <a:r>
              <a:rPr lang="en-ID" sz="1200" b="1" dirty="0">
                <a:solidFill>
                  <a:schemeClr val="tx2"/>
                </a:solidFill>
              </a:rPr>
              <a:t> William </a:t>
            </a:r>
            <a:r>
              <a:rPr lang="en-ID" sz="1200" b="1" dirty="0" err="1">
                <a:solidFill>
                  <a:schemeClr val="tx2"/>
                </a:solidFill>
              </a:rPr>
              <a:t>Chrisdeardo</a:t>
            </a:r>
            <a:br>
              <a:rPr lang="en-ID" sz="1200" b="1" dirty="0">
                <a:solidFill>
                  <a:schemeClr val="tx2"/>
                </a:solidFill>
              </a:rPr>
            </a:br>
            <a:endParaRPr lang="en-ID" sz="1200" b="1" dirty="0">
              <a:solidFill>
                <a:schemeClr val="tx2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BC5B754-4C35-4AB3-9015-506969A47583}"/>
              </a:ext>
            </a:extLst>
          </p:cNvPr>
          <p:cNvSpPr txBox="1"/>
          <p:nvPr/>
        </p:nvSpPr>
        <p:spPr>
          <a:xfrm>
            <a:off x="7671538" y="4826019"/>
            <a:ext cx="1460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/>
                </a:solidFill>
                <a:latin typeface="Comic Sans MS" panose="030F0702030302020204" pitchFamily="66" charset="0"/>
              </a:rPr>
              <a:t>03 JULY 2021</a:t>
            </a:r>
            <a:endParaRPr lang="en-ID" sz="1200" b="1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DF50173-6095-4989-BE46-E07BD84B7DB3}"/>
              </a:ext>
            </a:extLst>
          </p:cNvPr>
          <p:cNvSpPr txBox="1"/>
          <p:nvPr/>
        </p:nvSpPr>
        <p:spPr>
          <a:xfrm>
            <a:off x="1582241" y="1958567"/>
            <a:ext cx="3275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2"/>
                </a:solidFill>
              </a:rPr>
              <a:t>Health Technology Development Consultant</a:t>
            </a:r>
          </a:p>
          <a:p>
            <a:r>
              <a:rPr lang="en-US" sz="1800" b="1" dirty="0">
                <a:solidFill>
                  <a:schemeClr val="tx2"/>
                </a:solidFill>
              </a:rPr>
              <a:t>H &amp; P</a:t>
            </a:r>
            <a:endParaRPr lang="en-ID" sz="1800" b="1" dirty="0">
              <a:solidFill>
                <a:schemeClr val="tx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10D264-681A-4460-9E09-1BC906AEE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66" y="2044895"/>
            <a:ext cx="1257307" cy="75959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p4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Bivariate Analysis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23214B-E324-4699-BA65-37850C66D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43" y="1174701"/>
            <a:ext cx="2136716" cy="1768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FC67CC-C94C-4323-BC98-1EF3E6A82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616" y="1165525"/>
            <a:ext cx="2136717" cy="1768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2DE813-B1ED-4C9C-B683-1E371B16E8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290" y="1174701"/>
            <a:ext cx="2136716" cy="17682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04F814-C6AB-4C7F-9F44-3D96B85C76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7613" y="3163689"/>
            <a:ext cx="2136715" cy="17682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0C3DC0-3B85-414C-80F4-7416D4F385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2596" y="3163689"/>
            <a:ext cx="2136715" cy="1768204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EE0F3CDC-BABE-45A1-8ABA-D8165C05F4E2}"/>
              </a:ext>
            </a:extLst>
          </p:cNvPr>
          <p:cNvSpPr/>
          <p:nvPr/>
        </p:nvSpPr>
        <p:spPr>
          <a:xfrm>
            <a:off x="8690187" y="4781975"/>
            <a:ext cx="392853" cy="314113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9</a:t>
            </a:r>
            <a:endParaRPr lang="en-ID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548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0AFD-4B28-46F9-AD8F-B686749B0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319243"/>
            <a:ext cx="7717500" cy="478200"/>
          </a:xfrm>
        </p:spPr>
        <p:txBody>
          <a:bodyPr/>
          <a:lstStyle/>
          <a:p>
            <a:r>
              <a:rPr lang="en-US" sz="2400" dirty="0"/>
              <a:t>Multivariate Analysis</a:t>
            </a:r>
            <a:endParaRPr lang="en-ID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1D82C7-2F0C-4DC9-BE0B-D96FDBAB2A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1" t="1666" r="-268" b="2988"/>
          <a:stretch/>
        </p:blipFill>
        <p:spPr>
          <a:xfrm>
            <a:off x="1688637" y="797443"/>
            <a:ext cx="5593191" cy="4152982"/>
          </a:xfrm>
          <a:prstGeom prst="round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EBECDF6-8C90-4F25-8338-1CCB9598FA81}"/>
              </a:ext>
            </a:extLst>
          </p:cNvPr>
          <p:cNvSpPr/>
          <p:nvPr/>
        </p:nvSpPr>
        <p:spPr>
          <a:xfrm>
            <a:off x="8529950" y="4700903"/>
            <a:ext cx="553091" cy="395186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11</a:t>
            </a:r>
            <a:endParaRPr lang="en-ID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108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4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009792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Preparation</a:t>
            </a:r>
            <a:endParaRPr dirty="0"/>
          </a:p>
        </p:txBody>
      </p:sp>
      <p:sp>
        <p:nvSpPr>
          <p:cNvPr id="1898" name="Google Shape;1898;p43"/>
          <p:cNvSpPr/>
          <p:nvPr/>
        </p:nvSpPr>
        <p:spPr>
          <a:xfrm>
            <a:off x="503992" y="1695436"/>
            <a:ext cx="814444" cy="634380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2" name="Google Shape;1902;p43"/>
          <p:cNvSpPr txBox="1">
            <a:spLocks noGrp="1"/>
          </p:cNvSpPr>
          <p:nvPr>
            <p:ph type="subTitle" idx="1"/>
          </p:nvPr>
        </p:nvSpPr>
        <p:spPr>
          <a:xfrm>
            <a:off x="344214" y="2473042"/>
            <a:ext cx="11340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Data Cleaning</a:t>
            </a:r>
            <a:endParaRPr dirty="0"/>
          </a:p>
        </p:txBody>
      </p:sp>
      <p:sp>
        <p:nvSpPr>
          <p:cNvPr id="1903" name="Google Shape;1903;p43"/>
          <p:cNvSpPr txBox="1">
            <a:spLocks noGrp="1"/>
          </p:cNvSpPr>
          <p:nvPr>
            <p:ph type="subTitle" idx="2"/>
          </p:nvPr>
        </p:nvSpPr>
        <p:spPr>
          <a:xfrm>
            <a:off x="1546872" y="1139261"/>
            <a:ext cx="4968228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ID" sz="1800" b="1" dirty="0"/>
              <a:t>G</a:t>
            </a:r>
            <a:r>
              <a:rPr lang="en" sz="1800" b="1" dirty="0"/>
              <a:t>et outliers and remave value in variable</a:t>
            </a:r>
            <a:endParaRPr sz="1800" b="1" dirty="0"/>
          </a:p>
        </p:txBody>
      </p:sp>
      <p:grpSp>
        <p:nvGrpSpPr>
          <p:cNvPr id="1910" name="Google Shape;1910;p43"/>
          <p:cNvGrpSpPr/>
          <p:nvPr/>
        </p:nvGrpSpPr>
        <p:grpSpPr>
          <a:xfrm>
            <a:off x="643399" y="1695426"/>
            <a:ext cx="535630" cy="634400"/>
            <a:chOff x="4637375" y="2358975"/>
            <a:chExt cx="946175" cy="1120650"/>
          </a:xfrm>
        </p:grpSpPr>
        <p:sp>
          <p:nvSpPr>
            <p:cNvPr id="1911" name="Google Shape;1911;p43"/>
            <p:cNvSpPr/>
            <p:nvPr/>
          </p:nvSpPr>
          <p:spPr>
            <a:xfrm>
              <a:off x="5406075" y="2400725"/>
              <a:ext cx="128075" cy="120425"/>
            </a:xfrm>
            <a:custGeom>
              <a:avLst/>
              <a:gdLst/>
              <a:ahLst/>
              <a:cxnLst/>
              <a:rect l="l" t="t" r="r" b="b"/>
              <a:pathLst>
                <a:path w="5123" h="4817" extrusionOk="0">
                  <a:moveTo>
                    <a:pt x="2594" y="0"/>
                  </a:moveTo>
                  <a:cubicBezTo>
                    <a:pt x="1171" y="0"/>
                    <a:pt x="1" y="1047"/>
                    <a:pt x="1" y="2406"/>
                  </a:cubicBezTo>
                  <a:cubicBezTo>
                    <a:pt x="1" y="3705"/>
                    <a:pt x="1171" y="4816"/>
                    <a:pt x="2594" y="4816"/>
                  </a:cubicBezTo>
                  <a:cubicBezTo>
                    <a:pt x="3952" y="4816"/>
                    <a:pt x="5123" y="3705"/>
                    <a:pt x="5123" y="2406"/>
                  </a:cubicBezTo>
                  <a:cubicBezTo>
                    <a:pt x="5123" y="1047"/>
                    <a:pt x="3952" y="0"/>
                    <a:pt x="25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3"/>
            <p:cNvSpPr/>
            <p:nvPr/>
          </p:nvSpPr>
          <p:spPr>
            <a:xfrm>
              <a:off x="5234675" y="2616825"/>
              <a:ext cx="348875" cy="660650"/>
            </a:xfrm>
            <a:custGeom>
              <a:avLst/>
              <a:gdLst/>
              <a:ahLst/>
              <a:cxnLst/>
              <a:rect l="l" t="t" r="r" b="b"/>
              <a:pathLst>
                <a:path w="13955" h="26426" extrusionOk="0">
                  <a:moveTo>
                    <a:pt x="1" y="0"/>
                  </a:moveTo>
                  <a:lnTo>
                    <a:pt x="1" y="1111"/>
                  </a:lnTo>
                  <a:cubicBezTo>
                    <a:pt x="3582" y="1111"/>
                    <a:pt x="6792" y="2470"/>
                    <a:pt x="9079" y="4693"/>
                  </a:cubicBezTo>
                  <a:cubicBezTo>
                    <a:pt x="10250" y="5740"/>
                    <a:pt x="11179" y="7039"/>
                    <a:pt x="11855" y="8521"/>
                  </a:cubicBezTo>
                  <a:cubicBezTo>
                    <a:pt x="12473" y="9938"/>
                    <a:pt x="12843" y="11543"/>
                    <a:pt x="12843" y="13213"/>
                  </a:cubicBezTo>
                  <a:cubicBezTo>
                    <a:pt x="12843" y="14878"/>
                    <a:pt x="12473" y="16483"/>
                    <a:pt x="11855" y="17905"/>
                  </a:cubicBezTo>
                  <a:cubicBezTo>
                    <a:pt x="10867" y="20064"/>
                    <a:pt x="9262" y="21916"/>
                    <a:pt x="7227" y="23275"/>
                  </a:cubicBezTo>
                  <a:cubicBezTo>
                    <a:pt x="5128" y="24574"/>
                    <a:pt x="2658" y="25315"/>
                    <a:pt x="1" y="25315"/>
                  </a:cubicBezTo>
                  <a:lnTo>
                    <a:pt x="1" y="26426"/>
                  </a:lnTo>
                  <a:cubicBezTo>
                    <a:pt x="3829" y="26426"/>
                    <a:pt x="7286" y="24944"/>
                    <a:pt x="9820" y="22534"/>
                  </a:cubicBezTo>
                  <a:cubicBezTo>
                    <a:pt x="11114" y="21363"/>
                    <a:pt x="12102" y="19941"/>
                    <a:pt x="12843" y="18335"/>
                  </a:cubicBezTo>
                  <a:cubicBezTo>
                    <a:pt x="13525" y="16794"/>
                    <a:pt x="13955" y="15065"/>
                    <a:pt x="13955" y="13213"/>
                  </a:cubicBezTo>
                  <a:cubicBezTo>
                    <a:pt x="13955" y="11361"/>
                    <a:pt x="13525" y="9632"/>
                    <a:pt x="12843" y="8086"/>
                  </a:cubicBezTo>
                  <a:cubicBezTo>
                    <a:pt x="11796" y="5680"/>
                    <a:pt x="10003" y="3705"/>
                    <a:pt x="7780" y="2282"/>
                  </a:cubicBezTo>
                  <a:cubicBezTo>
                    <a:pt x="5558" y="864"/>
                    <a:pt x="2905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3"/>
            <p:cNvSpPr/>
            <p:nvPr/>
          </p:nvSpPr>
          <p:spPr>
            <a:xfrm>
              <a:off x="4725300" y="3203375"/>
              <a:ext cx="619050" cy="117325"/>
            </a:xfrm>
            <a:custGeom>
              <a:avLst/>
              <a:gdLst/>
              <a:ahLst/>
              <a:cxnLst/>
              <a:rect l="l" t="t" r="r" b="b"/>
              <a:pathLst>
                <a:path w="24762" h="4693" extrusionOk="0">
                  <a:moveTo>
                    <a:pt x="1" y="0"/>
                  </a:moveTo>
                  <a:lnTo>
                    <a:pt x="1" y="4693"/>
                  </a:lnTo>
                  <a:lnTo>
                    <a:pt x="24762" y="4693"/>
                  </a:lnTo>
                  <a:lnTo>
                    <a:pt x="247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43"/>
            <p:cNvSpPr/>
            <p:nvPr/>
          </p:nvSpPr>
          <p:spPr>
            <a:xfrm>
              <a:off x="4879650" y="3150900"/>
              <a:ext cx="310350" cy="37050"/>
            </a:xfrm>
            <a:custGeom>
              <a:avLst/>
              <a:gdLst/>
              <a:ahLst/>
              <a:cxnLst/>
              <a:rect l="l" t="t" r="r" b="b"/>
              <a:pathLst>
                <a:path w="12414" h="1482" extrusionOk="0">
                  <a:moveTo>
                    <a:pt x="1" y="0"/>
                  </a:moveTo>
                  <a:lnTo>
                    <a:pt x="1" y="1482"/>
                  </a:lnTo>
                  <a:lnTo>
                    <a:pt x="12414" y="1482"/>
                  </a:lnTo>
                  <a:lnTo>
                    <a:pt x="124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43"/>
            <p:cNvSpPr/>
            <p:nvPr/>
          </p:nvSpPr>
          <p:spPr>
            <a:xfrm>
              <a:off x="4892000" y="3258950"/>
              <a:ext cx="285650" cy="142025"/>
            </a:xfrm>
            <a:custGeom>
              <a:avLst/>
              <a:gdLst/>
              <a:ahLst/>
              <a:cxnLst/>
              <a:rect l="l" t="t" r="r" b="b"/>
              <a:pathLst>
                <a:path w="11426" h="5681" extrusionOk="0">
                  <a:moveTo>
                    <a:pt x="5681" y="0"/>
                  </a:moveTo>
                  <a:cubicBezTo>
                    <a:pt x="2535" y="0"/>
                    <a:pt x="1" y="2529"/>
                    <a:pt x="1" y="5680"/>
                  </a:cubicBezTo>
                  <a:lnTo>
                    <a:pt x="11426" y="5680"/>
                  </a:lnTo>
                  <a:cubicBezTo>
                    <a:pt x="11426" y="2529"/>
                    <a:pt x="8892" y="0"/>
                    <a:pt x="56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3"/>
            <p:cNvSpPr/>
            <p:nvPr/>
          </p:nvSpPr>
          <p:spPr>
            <a:xfrm>
              <a:off x="4963025" y="3329950"/>
              <a:ext cx="143625" cy="71025"/>
            </a:xfrm>
            <a:custGeom>
              <a:avLst/>
              <a:gdLst/>
              <a:ahLst/>
              <a:cxnLst/>
              <a:rect l="l" t="t" r="r" b="b"/>
              <a:pathLst>
                <a:path w="5745" h="2841" extrusionOk="0">
                  <a:moveTo>
                    <a:pt x="2840" y="0"/>
                  </a:moveTo>
                  <a:cubicBezTo>
                    <a:pt x="1299" y="0"/>
                    <a:pt x="0" y="1294"/>
                    <a:pt x="0" y="2840"/>
                  </a:cubicBezTo>
                  <a:lnTo>
                    <a:pt x="5745" y="2840"/>
                  </a:lnTo>
                  <a:cubicBezTo>
                    <a:pt x="5745" y="1294"/>
                    <a:pt x="4446" y="0"/>
                    <a:pt x="28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3"/>
            <p:cNvSpPr/>
            <p:nvPr/>
          </p:nvSpPr>
          <p:spPr>
            <a:xfrm>
              <a:off x="5234675" y="3238800"/>
              <a:ext cx="109675" cy="197600"/>
            </a:xfrm>
            <a:custGeom>
              <a:avLst/>
              <a:gdLst/>
              <a:ahLst/>
              <a:cxnLst/>
              <a:rect l="l" t="t" r="r" b="b"/>
              <a:pathLst>
                <a:path w="4387" h="7904" extrusionOk="0">
                  <a:moveTo>
                    <a:pt x="1" y="1"/>
                  </a:moveTo>
                  <a:lnTo>
                    <a:pt x="1" y="7904"/>
                  </a:lnTo>
                  <a:lnTo>
                    <a:pt x="4387" y="7904"/>
                  </a:lnTo>
                  <a:lnTo>
                    <a:pt x="43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3"/>
            <p:cNvSpPr/>
            <p:nvPr/>
          </p:nvSpPr>
          <p:spPr>
            <a:xfrm>
              <a:off x="4637375" y="3394775"/>
              <a:ext cx="896775" cy="84850"/>
            </a:xfrm>
            <a:custGeom>
              <a:avLst/>
              <a:gdLst/>
              <a:ahLst/>
              <a:cxnLst/>
              <a:rect l="l" t="t" r="r" b="b"/>
              <a:pathLst>
                <a:path w="35871" h="3394" extrusionOk="0">
                  <a:moveTo>
                    <a:pt x="1" y="0"/>
                  </a:moveTo>
                  <a:lnTo>
                    <a:pt x="1" y="3394"/>
                  </a:lnTo>
                  <a:lnTo>
                    <a:pt x="35871" y="3394"/>
                  </a:lnTo>
                  <a:lnTo>
                    <a:pt x="358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3"/>
            <p:cNvSpPr/>
            <p:nvPr/>
          </p:nvSpPr>
          <p:spPr>
            <a:xfrm>
              <a:off x="4936825" y="2792775"/>
              <a:ext cx="154400" cy="157475"/>
            </a:xfrm>
            <a:custGeom>
              <a:avLst/>
              <a:gdLst/>
              <a:ahLst/>
              <a:cxnLst/>
              <a:rect l="l" t="t" r="r" b="b"/>
              <a:pathLst>
                <a:path w="6176" h="6299" extrusionOk="0">
                  <a:moveTo>
                    <a:pt x="4323" y="1"/>
                  </a:moveTo>
                  <a:lnTo>
                    <a:pt x="1" y="4570"/>
                  </a:lnTo>
                  <a:lnTo>
                    <a:pt x="1853" y="6299"/>
                  </a:lnTo>
                  <a:lnTo>
                    <a:pt x="6175" y="1730"/>
                  </a:lnTo>
                  <a:lnTo>
                    <a:pt x="43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3"/>
            <p:cNvSpPr/>
            <p:nvPr/>
          </p:nvSpPr>
          <p:spPr>
            <a:xfrm>
              <a:off x="5010925" y="2862175"/>
              <a:ext cx="154375" cy="157475"/>
            </a:xfrm>
            <a:custGeom>
              <a:avLst/>
              <a:gdLst/>
              <a:ahLst/>
              <a:cxnLst/>
              <a:rect l="l" t="t" r="r" b="b"/>
              <a:pathLst>
                <a:path w="6175" h="6299" extrusionOk="0">
                  <a:moveTo>
                    <a:pt x="4323" y="1"/>
                  </a:moveTo>
                  <a:lnTo>
                    <a:pt x="1" y="4570"/>
                  </a:lnTo>
                  <a:lnTo>
                    <a:pt x="1853" y="6298"/>
                  </a:lnTo>
                  <a:lnTo>
                    <a:pt x="6175" y="1729"/>
                  </a:lnTo>
                  <a:lnTo>
                    <a:pt x="43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3"/>
            <p:cNvSpPr/>
            <p:nvPr/>
          </p:nvSpPr>
          <p:spPr>
            <a:xfrm>
              <a:off x="4964625" y="2358975"/>
              <a:ext cx="614350" cy="626725"/>
            </a:xfrm>
            <a:custGeom>
              <a:avLst/>
              <a:gdLst/>
              <a:ahLst/>
              <a:cxnLst/>
              <a:rect l="l" t="t" r="r" b="b"/>
              <a:pathLst>
                <a:path w="24574" h="25069" extrusionOk="0">
                  <a:moveTo>
                    <a:pt x="15930" y="1"/>
                  </a:moveTo>
                  <a:lnTo>
                    <a:pt x="0" y="16859"/>
                  </a:lnTo>
                  <a:lnTo>
                    <a:pt x="8644" y="25068"/>
                  </a:lnTo>
                  <a:lnTo>
                    <a:pt x="24574" y="8215"/>
                  </a:lnTo>
                  <a:lnTo>
                    <a:pt x="159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3"/>
            <p:cNvSpPr/>
            <p:nvPr/>
          </p:nvSpPr>
          <p:spPr>
            <a:xfrm>
              <a:off x="4927575" y="2732525"/>
              <a:ext cx="304050" cy="293300"/>
            </a:xfrm>
            <a:custGeom>
              <a:avLst/>
              <a:gdLst/>
              <a:ahLst/>
              <a:cxnLst/>
              <a:rect l="l" t="t" r="r" b="b"/>
              <a:pathLst>
                <a:path w="12162" h="11732" extrusionOk="0">
                  <a:moveTo>
                    <a:pt x="2159" y="0"/>
                  </a:moveTo>
                  <a:lnTo>
                    <a:pt x="0" y="2287"/>
                  </a:lnTo>
                  <a:lnTo>
                    <a:pt x="10003" y="11731"/>
                  </a:lnTo>
                  <a:lnTo>
                    <a:pt x="12161" y="9449"/>
                  </a:lnTo>
                  <a:lnTo>
                    <a:pt x="21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3"/>
            <p:cNvSpPr/>
            <p:nvPr/>
          </p:nvSpPr>
          <p:spPr>
            <a:xfrm>
              <a:off x="5438425" y="2694000"/>
              <a:ext cx="15475" cy="16925"/>
            </a:xfrm>
            <a:custGeom>
              <a:avLst/>
              <a:gdLst/>
              <a:ahLst/>
              <a:cxnLst/>
              <a:rect l="l" t="t" r="r" b="b"/>
              <a:pathLst>
                <a:path w="619" h="677" extrusionOk="0">
                  <a:moveTo>
                    <a:pt x="312" y="0"/>
                  </a:moveTo>
                  <a:cubicBezTo>
                    <a:pt x="124" y="0"/>
                    <a:pt x="1" y="183"/>
                    <a:pt x="1" y="306"/>
                  </a:cubicBezTo>
                  <a:cubicBezTo>
                    <a:pt x="1" y="494"/>
                    <a:pt x="124" y="677"/>
                    <a:pt x="312" y="677"/>
                  </a:cubicBezTo>
                  <a:cubicBezTo>
                    <a:pt x="495" y="677"/>
                    <a:pt x="618" y="494"/>
                    <a:pt x="618" y="306"/>
                  </a:cubicBezTo>
                  <a:cubicBezTo>
                    <a:pt x="618" y="183"/>
                    <a:pt x="495" y="0"/>
                    <a:pt x="312" y="0"/>
                  </a:cubicBezTo>
                  <a:close/>
                </a:path>
              </a:pathLst>
            </a:custGeom>
            <a:solidFill>
              <a:srgbClr val="3CD3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ABB69C0F-7C29-4DCA-AB13-B8ABE3632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620" y="1783484"/>
            <a:ext cx="1605802" cy="14930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9834471-F863-4726-93BD-0C0CAA913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011" y="1793066"/>
            <a:ext cx="1605802" cy="14930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57DD6C0-2B64-4C61-B2ED-18DCBF57CF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4620" y="3420633"/>
            <a:ext cx="1605802" cy="14930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3109B7F-FF98-4CED-B39F-01EDA8FD3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3213" y="3420633"/>
            <a:ext cx="1605802" cy="1493046"/>
          </a:xfrm>
          <a:prstGeom prst="rect">
            <a:avLst/>
          </a:prstGeom>
        </p:spPr>
      </p:pic>
      <p:sp>
        <p:nvSpPr>
          <p:cNvPr id="128" name="Google Shape;2950;p51">
            <a:extLst>
              <a:ext uri="{FF2B5EF4-FFF2-40B4-BE49-F238E27FC236}">
                <a16:creationId xmlns:a16="http://schemas.microsoft.com/office/drawing/2014/main" id="{5AC1B5DE-F1A6-437F-AF1E-78606F4D7F1D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571250" y="1642221"/>
            <a:ext cx="2751300" cy="841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303 data observer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14 variable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84E20B9-31BA-4639-8D9B-E265CCE78893}"/>
              </a:ext>
            </a:extLst>
          </p:cNvPr>
          <p:cNvSpPr/>
          <p:nvPr/>
        </p:nvSpPr>
        <p:spPr>
          <a:xfrm>
            <a:off x="6515100" y="2590800"/>
            <a:ext cx="431800" cy="685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0" name="Google Shape;2950;p51">
            <a:extLst>
              <a:ext uri="{FF2B5EF4-FFF2-40B4-BE49-F238E27FC236}">
                <a16:creationId xmlns:a16="http://schemas.microsoft.com/office/drawing/2014/main" id="{3B89BA10-46B6-46B0-9225-8B616748E6D3}"/>
              </a:ext>
            </a:extLst>
          </p:cNvPr>
          <p:cNvSpPr txBox="1">
            <a:spLocks/>
          </p:cNvSpPr>
          <p:nvPr/>
        </p:nvSpPr>
        <p:spPr>
          <a:xfrm>
            <a:off x="5571250" y="3420633"/>
            <a:ext cx="2751300" cy="84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 ExtraBold"/>
              <a:buNone/>
              <a:defRPr sz="18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dirty="0"/>
              <a:t>284 data observer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dirty="0"/>
              <a:t>14 variable</a:t>
            </a:r>
          </a:p>
          <a:p>
            <a:pPr marL="0" indent="0" algn="l"/>
            <a:endParaRPr lang="en-ID" dirty="0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DCBAA666-D498-4CE0-A36B-EA7E57546BCC}"/>
              </a:ext>
            </a:extLst>
          </p:cNvPr>
          <p:cNvSpPr/>
          <p:nvPr/>
        </p:nvSpPr>
        <p:spPr>
          <a:xfrm>
            <a:off x="8529950" y="4700903"/>
            <a:ext cx="553091" cy="395186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12</a:t>
            </a:r>
            <a:endParaRPr lang="en-ID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43"/>
          <p:cNvSpPr txBox="1">
            <a:spLocks noGrp="1"/>
          </p:cNvSpPr>
          <p:nvPr>
            <p:ph type="title"/>
          </p:nvPr>
        </p:nvSpPr>
        <p:spPr>
          <a:xfrm>
            <a:off x="713225" y="848496"/>
            <a:ext cx="3009792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Preparation</a:t>
            </a:r>
            <a:endParaRPr dirty="0"/>
          </a:p>
        </p:txBody>
      </p:sp>
      <p:sp>
        <p:nvSpPr>
          <p:cNvPr id="1902" name="Google Shape;1902;p43"/>
          <p:cNvSpPr txBox="1">
            <a:spLocks noGrp="1"/>
          </p:cNvSpPr>
          <p:nvPr>
            <p:ph type="subTitle" idx="1"/>
          </p:nvPr>
        </p:nvSpPr>
        <p:spPr>
          <a:xfrm>
            <a:off x="713225" y="3057242"/>
            <a:ext cx="11340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Data Cleaning</a:t>
            </a:r>
            <a:endParaRPr dirty="0"/>
          </a:p>
        </p:txBody>
      </p:sp>
      <p:sp>
        <p:nvSpPr>
          <p:cNvPr id="1903" name="Google Shape;1903;p43"/>
          <p:cNvSpPr txBox="1">
            <a:spLocks noGrp="1"/>
          </p:cNvSpPr>
          <p:nvPr>
            <p:ph type="subTitle" idx="2"/>
          </p:nvPr>
        </p:nvSpPr>
        <p:spPr>
          <a:xfrm>
            <a:off x="1847224" y="1952869"/>
            <a:ext cx="5692419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Remove Row with Missing Value (NA Value)</a:t>
            </a:r>
            <a:endParaRPr sz="1800" b="1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84E20B9-31BA-4639-8D9B-E265CCE78893}"/>
              </a:ext>
            </a:extLst>
          </p:cNvPr>
          <p:cNvSpPr/>
          <p:nvPr/>
        </p:nvSpPr>
        <p:spPr>
          <a:xfrm rot="16200000">
            <a:off x="5067977" y="2813084"/>
            <a:ext cx="431800" cy="685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0" name="Google Shape;2950;p51">
            <a:extLst>
              <a:ext uri="{FF2B5EF4-FFF2-40B4-BE49-F238E27FC236}">
                <a16:creationId xmlns:a16="http://schemas.microsoft.com/office/drawing/2014/main" id="{3B89BA10-46B6-46B0-9225-8B616748E6D3}"/>
              </a:ext>
            </a:extLst>
          </p:cNvPr>
          <p:cNvSpPr txBox="1">
            <a:spLocks/>
          </p:cNvSpPr>
          <p:nvPr/>
        </p:nvSpPr>
        <p:spPr>
          <a:xfrm>
            <a:off x="2283815" y="2692148"/>
            <a:ext cx="2751300" cy="84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 ExtraBold"/>
              <a:buNone/>
              <a:defRPr sz="18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dirty="0"/>
              <a:t>284 data observer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dirty="0"/>
              <a:t>14 variable</a:t>
            </a:r>
          </a:p>
          <a:p>
            <a:pPr marL="0" indent="0" algn="l"/>
            <a:endParaRPr lang="en-ID" dirty="0"/>
          </a:p>
        </p:txBody>
      </p:sp>
      <p:sp>
        <p:nvSpPr>
          <p:cNvPr id="27" name="Google Shape;1900;p43">
            <a:extLst>
              <a:ext uri="{FF2B5EF4-FFF2-40B4-BE49-F238E27FC236}">
                <a16:creationId xmlns:a16="http://schemas.microsoft.com/office/drawing/2014/main" id="{0C71EAB7-0828-462F-8A52-26B9B4E88A5C}"/>
              </a:ext>
            </a:extLst>
          </p:cNvPr>
          <p:cNvSpPr/>
          <p:nvPr/>
        </p:nvSpPr>
        <p:spPr>
          <a:xfrm>
            <a:off x="864329" y="2401199"/>
            <a:ext cx="814444" cy="634380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1924;p43">
            <a:extLst>
              <a:ext uri="{FF2B5EF4-FFF2-40B4-BE49-F238E27FC236}">
                <a16:creationId xmlns:a16="http://schemas.microsoft.com/office/drawing/2014/main" id="{FC999ECF-FF87-4DDC-88AE-81CB51E7B336}"/>
              </a:ext>
            </a:extLst>
          </p:cNvPr>
          <p:cNvGrpSpPr/>
          <p:nvPr/>
        </p:nvGrpSpPr>
        <p:grpSpPr>
          <a:xfrm>
            <a:off x="968664" y="2377171"/>
            <a:ext cx="605775" cy="682436"/>
            <a:chOff x="3512075" y="1333275"/>
            <a:chExt cx="737850" cy="831225"/>
          </a:xfrm>
        </p:grpSpPr>
        <p:sp>
          <p:nvSpPr>
            <p:cNvPr id="29" name="Google Shape;1925;p43">
              <a:extLst>
                <a:ext uri="{FF2B5EF4-FFF2-40B4-BE49-F238E27FC236}">
                  <a16:creationId xmlns:a16="http://schemas.microsoft.com/office/drawing/2014/main" id="{4A907F66-28BE-462C-9E81-87828DD7B48A}"/>
                </a:ext>
              </a:extLst>
            </p:cNvPr>
            <p:cNvSpPr/>
            <p:nvPr/>
          </p:nvSpPr>
          <p:spPr>
            <a:xfrm>
              <a:off x="3918075" y="1730800"/>
              <a:ext cx="74125" cy="327275"/>
            </a:xfrm>
            <a:custGeom>
              <a:avLst/>
              <a:gdLst/>
              <a:ahLst/>
              <a:cxnLst/>
              <a:rect l="l" t="t" r="r" b="b"/>
              <a:pathLst>
                <a:path w="2965" h="13091" extrusionOk="0">
                  <a:moveTo>
                    <a:pt x="1" y="1"/>
                  </a:moveTo>
                  <a:lnTo>
                    <a:pt x="1" y="11608"/>
                  </a:lnTo>
                  <a:cubicBezTo>
                    <a:pt x="1" y="12409"/>
                    <a:pt x="678" y="13090"/>
                    <a:pt x="1483" y="13090"/>
                  </a:cubicBezTo>
                  <a:cubicBezTo>
                    <a:pt x="2283" y="13090"/>
                    <a:pt x="2965" y="12409"/>
                    <a:pt x="2965" y="11608"/>
                  </a:cubicBezTo>
                  <a:lnTo>
                    <a:pt x="29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26;p43">
              <a:extLst>
                <a:ext uri="{FF2B5EF4-FFF2-40B4-BE49-F238E27FC236}">
                  <a16:creationId xmlns:a16="http://schemas.microsoft.com/office/drawing/2014/main" id="{2ACD6A89-A695-4CE9-8918-CB1713971FD1}"/>
                </a:ext>
              </a:extLst>
            </p:cNvPr>
            <p:cNvSpPr/>
            <p:nvPr/>
          </p:nvSpPr>
          <p:spPr>
            <a:xfrm>
              <a:off x="3902650" y="1699925"/>
              <a:ext cx="104975" cy="34000"/>
            </a:xfrm>
            <a:custGeom>
              <a:avLst/>
              <a:gdLst/>
              <a:ahLst/>
              <a:cxnLst/>
              <a:rect l="l" t="t" r="r" b="b"/>
              <a:pathLst>
                <a:path w="4199" h="1360" extrusionOk="0">
                  <a:moveTo>
                    <a:pt x="494" y="1"/>
                  </a:moveTo>
                  <a:cubicBezTo>
                    <a:pt x="247" y="1"/>
                    <a:pt x="1" y="184"/>
                    <a:pt x="1" y="371"/>
                  </a:cubicBezTo>
                  <a:lnTo>
                    <a:pt x="1" y="989"/>
                  </a:lnTo>
                  <a:cubicBezTo>
                    <a:pt x="1" y="1236"/>
                    <a:pt x="247" y="1359"/>
                    <a:pt x="494" y="1359"/>
                  </a:cubicBezTo>
                  <a:lnTo>
                    <a:pt x="3705" y="1359"/>
                  </a:lnTo>
                  <a:cubicBezTo>
                    <a:pt x="3952" y="1359"/>
                    <a:pt x="4199" y="1236"/>
                    <a:pt x="4199" y="989"/>
                  </a:cubicBezTo>
                  <a:lnTo>
                    <a:pt x="4199" y="371"/>
                  </a:lnTo>
                  <a:cubicBezTo>
                    <a:pt x="4199" y="184"/>
                    <a:pt x="3952" y="1"/>
                    <a:pt x="37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27;p43">
              <a:extLst>
                <a:ext uri="{FF2B5EF4-FFF2-40B4-BE49-F238E27FC236}">
                  <a16:creationId xmlns:a16="http://schemas.microsoft.com/office/drawing/2014/main" id="{3F1DF583-AAAB-4B30-83F2-8FD66A677E0B}"/>
                </a:ext>
              </a:extLst>
            </p:cNvPr>
            <p:cNvSpPr/>
            <p:nvPr/>
          </p:nvSpPr>
          <p:spPr>
            <a:xfrm>
              <a:off x="3928825" y="1950000"/>
              <a:ext cx="52500" cy="95725"/>
            </a:xfrm>
            <a:custGeom>
              <a:avLst/>
              <a:gdLst/>
              <a:ahLst/>
              <a:cxnLst/>
              <a:rect l="l" t="t" r="r" b="b"/>
              <a:pathLst>
                <a:path w="2100" h="3829" extrusionOk="0">
                  <a:moveTo>
                    <a:pt x="1" y="0"/>
                  </a:moveTo>
                  <a:lnTo>
                    <a:pt x="1" y="2776"/>
                  </a:lnTo>
                  <a:cubicBezTo>
                    <a:pt x="1" y="3334"/>
                    <a:pt x="495" y="3828"/>
                    <a:pt x="1053" y="3828"/>
                  </a:cubicBezTo>
                  <a:cubicBezTo>
                    <a:pt x="1606" y="3828"/>
                    <a:pt x="2100" y="3334"/>
                    <a:pt x="2100" y="2776"/>
                  </a:cubicBezTo>
                  <a:lnTo>
                    <a:pt x="2100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28;p43">
              <a:extLst>
                <a:ext uri="{FF2B5EF4-FFF2-40B4-BE49-F238E27FC236}">
                  <a16:creationId xmlns:a16="http://schemas.microsoft.com/office/drawing/2014/main" id="{9790CC10-4DF8-4991-B7DC-F6BD325917BE}"/>
                </a:ext>
              </a:extLst>
            </p:cNvPr>
            <p:cNvSpPr/>
            <p:nvPr/>
          </p:nvSpPr>
          <p:spPr>
            <a:xfrm>
              <a:off x="3769900" y="1730800"/>
              <a:ext cx="74125" cy="327275"/>
            </a:xfrm>
            <a:custGeom>
              <a:avLst/>
              <a:gdLst/>
              <a:ahLst/>
              <a:cxnLst/>
              <a:rect l="l" t="t" r="r" b="b"/>
              <a:pathLst>
                <a:path w="2965" h="13091" extrusionOk="0">
                  <a:moveTo>
                    <a:pt x="1" y="1"/>
                  </a:moveTo>
                  <a:lnTo>
                    <a:pt x="1" y="11608"/>
                  </a:lnTo>
                  <a:cubicBezTo>
                    <a:pt x="1" y="12409"/>
                    <a:pt x="677" y="13090"/>
                    <a:pt x="1482" y="13090"/>
                  </a:cubicBezTo>
                  <a:cubicBezTo>
                    <a:pt x="2347" y="13090"/>
                    <a:pt x="2964" y="12409"/>
                    <a:pt x="2964" y="11608"/>
                  </a:cubicBezTo>
                  <a:lnTo>
                    <a:pt x="29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29;p43">
              <a:extLst>
                <a:ext uri="{FF2B5EF4-FFF2-40B4-BE49-F238E27FC236}">
                  <a16:creationId xmlns:a16="http://schemas.microsoft.com/office/drawing/2014/main" id="{77D040D4-3243-4AA0-AFA9-1108CF565193}"/>
                </a:ext>
              </a:extLst>
            </p:cNvPr>
            <p:cNvSpPr/>
            <p:nvPr/>
          </p:nvSpPr>
          <p:spPr>
            <a:xfrm>
              <a:off x="3754475" y="1699925"/>
              <a:ext cx="104975" cy="34000"/>
            </a:xfrm>
            <a:custGeom>
              <a:avLst/>
              <a:gdLst/>
              <a:ahLst/>
              <a:cxnLst/>
              <a:rect l="l" t="t" r="r" b="b"/>
              <a:pathLst>
                <a:path w="4199" h="1360" extrusionOk="0">
                  <a:moveTo>
                    <a:pt x="553" y="1"/>
                  </a:moveTo>
                  <a:cubicBezTo>
                    <a:pt x="247" y="1"/>
                    <a:pt x="0" y="184"/>
                    <a:pt x="0" y="371"/>
                  </a:cubicBezTo>
                  <a:lnTo>
                    <a:pt x="0" y="989"/>
                  </a:lnTo>
                  <a:cubicBezTo>
                    <a:pt x="0" y="1236"/>
                    <a:pt x="247" y="1359"/>
                    <a:pt x="553" y="1359"/>
                  </a:cubicBezTo>
                  <a:lnTo>
                    <a:pt x="3705" y="1359"/>
                  </a:lnTo>
                  <a:cubicBezTo>
                    <a:pt x="4011" y="1359"/>
                    <a:pt x="4199" y="1236"/>
                    <a:pt x="4199" y="989"/>
                  </a:cubicBezTo>
                  <a:lnTo>
                    <a:pt x="4199" y="371"/>
                  </a:lnTo>
                  <a:cubicBezTo>
                    <a:pt x="4199" y="184"/>
                    <a:pt x="4011" y="1"/>
                    <a:pt x="37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30;p43">
              <a:extLst>
                <a:ext uri="{FF2B5EF4-FFF2-40B4-BE49-F238E27FC236}">
                  <a16:creationId xmlns:a16="http://schemas.microsoft.com/office/drawing/2014/main" id="{AC53B68F-24DD-4DC3-A600-8DE0E4C71897}"/>
                </a:ext>
              </a:extLst>
            </p:cNvPr>
            <p:cNvSpPr/>
            <p:nvPr/>
          </p:nvSpPr>
          <p:spPr>
            <a:xfrm>
              <a:off x="3780650" y="1858850"/>
              <a:ext cx="52500" cy="186875"/>
            </a:xfrm>
            <a:custGeom>
              <a:avLst/>
              <a:gdLst/>
              <a:ahLst/>
              <a:cxnLst/>
              <a:rect l="l" t="t" r="r" b="b"/>
              <a:pathLst>
                <a:path w="2100" h="7475" extrusionOk="0">
                  <a:moveTo>
                    <a:pt x="0" y="1"/>
                  </a:moveTo>
                  <a:lnTo>
                    <a:pt x="0" y="6422"/>
                  </a:lnTo>
                  <a:cubicBezTo>
                    <a:pt x="0" y="6980"/>
                    <a:pt x="494" y="7474"/>
                    <a:pt x="1052" y="7474"/>
                  </a:cubicBezTo>
                  <a:cubicBezTo>
                    <a:pt x="1606" y="7474"/>
                    <a:pt x="2100" y="6980"/>
                    <a:pt x="2100" y="6422"/>
                  </a:cubicBezTo>
                  <a:lnTo>
                    <a:pt x="2100" y="1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31;p43">
              <a:extLst>
                <a:ext uri="{FF2B5EF4-FFF2-40B4-BE49-F238E27FC236}">
                  <a16:creationId xmlns:a16="http://schemas.microsoft.com/office/drawing/2014/main" id="{F556A3BA-EDAD-4247-98E4-5FF92489F3E3}"/>
                </a:ext>
              </a:extLst>
            </p:cNvPr>
            <p:cNvSpPr/>
            <p:nvPr/>
          </p:nvSpPr>
          <p:spPr>
            <a:xfrm>
              <a:off x="4064675" y="1730800"/>
              <a:ext cx="75700" cy="327275"/>
            </a:xfrm>
            <a:custGeom>
              <a:avLst/>
              <a:gdLst/>
              <a:ahLst/>
              <a:cxnLst/>
              <a:rect l="l" t="t" r="r" b="b"/>
              <a:pathLst>
                <a:path w="3028" h="13091" extrusionOk="0">
                  <a:moveTo>
                    <a:pt x="0" y="1"/>
                  </a:moveTo>
                  <a:lnTo>
                    <a:pt x="0" y="11608"/>
                  </a:lnTo>
                  <a:cubicBezTo>
                    <a:pt x="0" y="12409"/>
                    <a:pt x="682" y="13090"/>
                    <a:pt x="1546" y="13090"/>
                  </a:cubicBezTo>
                  <a:cubicBezTo>
                    <a:pt x="2346" y="13090"/>
                    <a:pt x="3028" y="12409"/>
                    <a:pt x="3028" y="11608"/>
                  </a:cubicBezTo>
                  <a:lnTo>
                    <a:pt x="30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32;p43">
              <a:extLst>
                <a:ext uri="{FF2B5EF4-FFF2-40B4-BE49-F238E27FC236}">
                  <a16:creationId xmlns:a16="http://schemas.microsoft.com/office/drawing/2014/main" id="{1A354616-FA31-4872-88B1-D2AF67235B51}"/>
                </a:ext>
              </a:extLst>
            </p:cNvPr>
            <p:cNvSpPr/>
            <p:nvPr/>
          </p:nvSpPr>
          <p:spPr>
            <a:xfrm>
              <a:off x="4050825" y="1699925"/>
              <a:ext cx="105000" cy="34000"/>
            </a:xfrm>
            <a:custGeom>
              <a:avLst/>
              <a:gdLst/>
              <a:ahLst/>
              <a:cxnLst/>
              <a:rect l="l" t="t" r="r" b="b"/>
              <a:pathLst>
                <a:path w="4200" h="1360" extrusionOk="0">
                  <a:moveTo>
                    <a:pt x="495" y="1"/>
                  </a:moveTo>
                  <a:cubicBezTo>
                    <a:pt x="184" y="1"/>
                    <a:pt x="1" y="184"/>
                    <a:pt x="1" y="371"/>
                  </a:cubicBezTo>
                  <a:lnTo>
                    <a:pt x="1" y="989"/>
                  </a:lnTo>
                  <a:cubicBezTo>
                    <a:pt x="1" y="1236"/>
                    <a:pt x="184" y="1359"/>
                    <a:pt x="495" y="1359"/>
                  </a:cubicBezTo>
                  <a:lnTo>
                    <a:pt x="3641" y="1359"/>
                  </a:lnTo>
                  <a:cubicBezTo>
                    <a:pt x="3952" y="1359"/>
                    <a:pt x="4199" y="1236"/>
                    <a:pt x="4199" y="989"/>
                  </a:cubicBezTo>
                  <a:lnTo>
                    <a:pt x="4199" y="371"/>
                  </a:lnTo>
                  <a:cubicBezTo>
                    <a:pt x="4199" y="184"/>
                    <a:pt x="3952" y="1"/>
                    <a:pt x="36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33;p43">
              <a:extLst>
                <a:ext uri="{FF2B5EF4-FFF2-40B4-BE49-F238E27FC236}">
                  <a16:creationId xmlns:a16="http://schemas.microsoft.com/office/drawing/2014/main" id="{DFB031B4-F014-4524-BE0C-4B521F60219B}"/>
                </a:ext>
              </a:extLst>
            </p:cNvPr>
            <p:cNvSpPr/>
            <p:nvPr/>
          </p:nvSpPr>
          <p:spPr>
            <a:xfrm>
              <a:off x="4077000" y="1902075"/>
              <a:ext cx="51025" cy="143650"/>
            </a:xfrm>
            <a:custGeom>
              <a:avLst/>
              <a:gdLst/>
              <a:ahLst/>
              <a:cxnLst/>
              <a:rect l="l" t="t" r="r" b="b"/>
              <a:pathLst>
                <a:path w="2041" h="5746" extrusionOk="0">
                  <a:moveTo>
                    <a:pt x="1" y="1"/>
                  </a:moveTo>
                  <a:lnTo>
                    <a:pt x="1" y="4693"/>
                  </a:lnTo>
                  <a:cubicBezTo>
                    <a:pt x="1" y="5251"/>
                    <a:pt x="436" y="5745"/>
                    <a:pt x="1053" y="5745"/>
                  </a:cubicBezTo>
                  <a:cubicBezTo>
                    <a:pt x="1606" y="5745"/>
                    <a:pt x="2041" y="5251"/>
                    <a:pt x="2041" y="4693"/>
                  </a:cubicBezTo>
                  <a:lnTo>
                    <a:pt x="2041" y="1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34;p43">
              <a:extLst>
                <a:ext uri="{FF2B5EF4-FFF2-40B4-BE49-F238E27FC236}">
                  <a16:creationId xmlns:a16="http://schemas.microsoft.com/office/drawing/2014/main" id="{C6750269-0AD8-4834-9A01-9737402F31AC}"/>
                </a:ext>
              </a:extLst>
            </p:cNvPr>
            <p:cNvSpPr/>
            <p:nvPr/>
          </p:nvSpPr>
          <p:spPr>
            <a:xfrm>
              <a:off x="3621725" y="1730800"/>
              <a:ext cx="75600" cy="327275"/>
            </a:xfrm>
            <a:custGeom>
              <a:avLst/>
              <a:gdLst/>
              <a:ahLst/>
              <a:cxnLst/>
              <a:rect l="l" t="t" r="r" b="b"/>
              <a:pathLst>
                <a:path w="3024" h="13091" extrusionOk="0">
                  <a:moveTo>
                    <a:pt x="0" y="1"/>
                  </a:moveTo>
                  <a:lnTo>
                    <a:pt x="0" y="11608"/>
                  </a:lnTo>
                  <a:cubicBezTo>
                    <a:pt x="0" y="12409"/>
                    <a:pt x="677" y="13090"/>
                    <a:pt x="1541" y="13090"/>
                  </a:cubicBezTo>
                  <a:cubicBezTo>
                    <a:pt x="2347" y="13090"/>
                    <a:pt x="3023" y="12409"/>
                    <a:pt x="3023" y="11608"/>
                  </a:cubicBezTo>
                  <a:lnTo>
                    <a:pt x="30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35;p43">
              <a:extLst>
                <a:ext uri="{FF2B5EF4-FFF2-40B4-BE49-F238E27FC236}">
                  <a16:creationId xmlns:a16="http://schemas.microsoft.com/office/drawing/2014/main" id="{5459F388-EEA5-4BE1-8B34-870153605D6B}"/>
                </a:ext>
              </a:extLst>
            </p:cNvPr>
            <p:cNvSpPr/>
            <p:nvPr/>
          </p:nvSpPr>
          <p:spPr>
            <a:xfrm>
              <a:off x="3606275" y="1699925"/>
              <a:ext cx="106475" cy="34000"/>
            </a:xfrm>
            <a:custGeom>
              <a:avLst/>
              <a:gdLst/>
              <a:ahLst/>
              <a:cxnLst/>
              <a:rect l="l" t="t" r="r" b="b"/>
              <a:pathLst>
                <a:path w="4259" h="1360" extrusionOk="0">
                  <a:moveTo>
                    <a:pt x="554" y="1"/>
                  </a:moveTo>
                  <a:cubicBezTo>
                    <a:pt x="248" y="1"/>
                    <a:pt x="1" y="184"/>
                    <a:pt x="1" y="371"/>
                  </a:cubicBezTo>
                  <a:lnTo>
                    <a:pt x="1" y="989"/>
                  </a:lnTo>
                  <a:cubicBezTo>
                    <a:pt x="1" y="1236"/>
                    <a:pt x="248" y="1359"/>
                    <a:pt x="554" y="1359"/>
                  </a:cubicBezTo>
                  <a:lnTo>
                    <a:pt x="3706" y="1359"/>
                  </a:lnTo>
                  <a:cubicBezTo>
                    <a:pt x="4012" y="1359"/>
                    <a:pt x="4259" y="1236"/>
                    <a:pt x="4259" y="989"/>
                  </a:cubicBezTo>
                  <a:lnTo>
                    <a:pt x="4259" y="371"/>
                  </a:lnTo>
                  <a:cubicBezTo>
                    <a:pt x="4259" y="184"/>
                    <a:pt x="4012" y="1"/>
                    <a:pt x="37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36;p43">
              <a:extLst>
                <a:ext uri="{FF2B5EF4-FFF2-40B4-BE49-F238E27FC236}">
                  <a16:creationId xmlns:a16="http://schemas.microsoft.com/office/drawing/2014/main" id="{E8A181CC-920B-485A-AE3B-E1D7A8D9EFD4}"/>
                </a:ext>
              </a:extLst>
            </p:cNvPr>
            <p:cNvSpPr/>
            <p:nvPr/>
          </p:nvSpPr>
          <p:spPr>
            <a:xfrm>
              <a:off x="3634075" y="1817250"/>
              <a:ext cx="50900" cy="228475"/>
            </a:xfrm>
            <a:custGeom>
              <a:avLst/>
              <a:gdLst/>
              <a:ahLst/>
              <a:cxnLst/>
              <a:rect l="l" t="t" r="r" b="b"/>
              <a:pathLst>
                <a:path w="2036" h="9139" extrusionOk="0">
                  <a:moveTo>
                    <a:pt x="0" y="0"/>
                  </a:moveTo>
                  <a:lnTo>
                    <a:pt x="0" y="8086"/>
                  </a:lnTo>
                  <a:cubicBezTo>
                    <a:pt x="0" y="8644"/>
                    <a:pt x="430" y="9138"/>
                    <a:pt x="1047" y="9138"/>
                  </a:cubicBezTo>
                  <a:cubicBezTo>
                    <a:pt x="1606" y="9138"/>
                    <a:pt x="2035" y="8644"/>
                    <a:pt x="2035" y="8086"/>
                  </a:cubicBezTo>
                  <a:lnTo>
                    <a:pt x="2035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37;p43">
              <a:extLst>
                <a:ext uri="{FF2B5EF4-FFF2-40B4-BE49-F238E27FC236}">
                  <a16:creationId xmlns:a16="http://schemas.microsoft.com/office/drawing/2014/main" id="{0DDE2B94-6CD1-4441-8109-E1EDFE5B303F}"/>
                </a:ext>
              </a:extLst>
            </p:cNvPr>
            <p:cNvSpPr/>
            <p:nvPr/>
          </p:nvSpPr>
          <p:spPr>
            <a:xfrm>
              <a:off x="3547625" y="2078050"/>
              <a:ext cx="666850" cy="20150"/>
            </a:xfrm>
            <a:custGeom>
              <a:avLst/>
              <a:gdLst/>
              <a:ahLst/>
              <a:cxnLst/>
              <a:rect l="l" t="t" r="r" b="b"/>
              <a:pathLst>
                <a:path w="26674" h="806" extrusionOk="0">
                  <a:moveTo>
                    <a:pt x="1" y="0"/>
                  </a:moveTo>
                  <a:lnTo>
                    <a:pt x="1" y="806"/>
                  </a:lnTo>
                  <a:lnTo>
                    <a:pt x="26673" y="806"/>
                  </a:lnTo>
                  <a:lnTo>
                    <a:pt x="266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38;p43">
              <a:extLst>
                <a:ext uri="{FF2B5EF4-FFF2-40B4-BE49-F238E27FC236}">
                  <a16:creationId xmlns:a16="http://schemas.microsoft.com/office/drawing/2014/main" id="{5CDE3ACA-3FBF-4593-AF06-E5F3528D76E6}"/>
                </a:ext>
              </a:extLst>
            </p:cNvPr>
            <p:cNvSpPr/>
            <p:nvPr/>
          </p:nvSpPr>
          <p:spPr>
            <a:xfrm>
              <a:off x="3512075" y="2129050"/>
              <a:ext cx="737850" cy="35450"/>
            </a:xfrm>
            <a:custGeom>
              <a:avLst/>
              <a:gdLst/>
              <a:ahLst/>
              <a:cxnLst/>
              <a:rect l="l" t="t" r="r" b="b"/>
              <a:pathLst>
                <a:path w="29514" h="1418" extrusionOk="0">
                  <a:moveTo>
                    <a:pt x="0" y="0"/>
                  </a:moveTo>
                  <a:lnTo>
                    <a:pt x="0" y="1418"/>
                  </a:lnTo>
                  <a:lnTo>
                    <a:pt x="29513" y="1418"/>
                  </a:lnTo>
                  <a:lnTo>
                    <a:pt x="295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39;p43">
              <a:extLst>
                <a:ext uri="{FF2B5EF4-FFF2-40B4-BE49-F238E27FC236}">
                  <a16:creationId xmlns:a16="http://schemas.microsoft.com/office/drawing/2014/main" id="{38D0B342-E514-4F17-B7EA-972A1FA96C79}"/>
                </a:ext>
              </a:extLst>
            </p:cNvPr>
            <p:cNvSpPr/>
            <p:nvPr/>
          </p:nvSpPr>
          <p:spPr>
            <a:xfrm>
              <a:off x="3524425" y="1764775"/>
              <a:ext cx="713150" cy="24700"/>
            </a:xfrm>
            <a:custGeom>
              <a:avLst/>
              <a:gdLst/>
              <a:ahLst/>
              <a:cxnLst/>
              <a:rect l="l" t="t" r="r" b="b"/>
              <a:pathLst>
                <a:path w="28526" h="988" extrusionOk="0">
                  <a:moveTo>
                    <a:pt x="0" y="0"/>
                  </a:moveTo>
                  <a:lnTo>
                    <a:pt x="0" y="988"/>
                  </a:lnTo>
                  <a:lnTo>
                    <a:pt x="28525" y="988"/>
                  </a:lnTo>
                  <a:lnTo>
                    <a:pt x="285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40;p43">
              <a:extLst>
                <a:ext uri="{FF2B5EF4-FFF2-40B4-BE49-F238E27FC236}">
                  <a16:creationId xmlns:a16="http://schemas.microsoft.com/office/drawing/2014/main" id="{F769454C-EAFD-4C34-97BB-134C8AFA07E1}"/>
                </a:ext>
              </a:extLst>
            </p:cNvPr>
            <p:cNvSpPr/>
            <p:nvPr/>
          </p:nvSpPr>
          <p:spPr>
            <a:xfrm>
              <a:off x="3542950" y="1787850"/>
              <a:ext cx="29400" cy="364325"/>
            </a:xfrm>
            <a:custGeom>
              <a:avLst/>
              <a:gdLst/>
              <a:ahLst/>
              <a:cxnLst/>
              <a:rect l="l" t="t" r="r" b="b"/>
              <a:pathLst>
                <a:path w="1176" h="14573" extrusionOk="0">
                  <a:moveTo>
                    <a:pt x="0" y="1"/>
                  </a:moveTo>
                  <a:lnTo>
                    <a:pt x="0" y="14572"/>
                  </a:lnTo>
                  <a:lnTo>
                    <a:pt x="1176" y="14572"/>
                  </a:lnTo>
                  <a:lnTo>
                    <a:pt x="11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41;p43">
              <a:extLst>
                <a:ext uri="{FF2B5EF4-FFF2-40B4-BE49-F238E27FC236}">
                  <a16:creationId xmlns:a16="http://schemas.microsoft.com/office/drawing/2014/main" id="{1AAB5878-8F40-4FD4-9ABF-5F32513855AA}"/>
                </a:ext>
              </a:extLst>
            </p:cNvPr>
            <p:cNvSpPr/>
            <p:nvPr/>
          </p:nvSpPr>
          <p:spPr>
            <a:xfrm>
              <a:off x="4189750" y="1787850"/>
              <a:ext cx="29300" cy="364325"/>
            </a:xfrm>
            <a:custGeom>
              <a:avLst/>
              <a:gdLst/>
              <a:ahLst/>
              <a:cxnLst/>
              <a:rect l="l" t="t" r="r" b="b"/>
              <a:pathLst>
                <a:path w="1172" h="14573" extrusionOk="0">
                  <a:moveTo>
                    <a:pt x="1" y="1"/>
                  </a:moveTo>
                  <a:lnTo>
                    <a:pt x="1" y="14572"/>
                  </a:lnTo>
                  <a:lnTo>
                    <a:pt x="1171" y="14572"/>
                  </a:lnTo>
                  <a:lnTo>
                    <a:pt x="11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42;p43">
              <a:extLst>
                <a:ext uri="{FF2B5EF4-FFF2-40B4-BE49-F238E27FC236}">
                  <a16:creationId xmlns:a16="http://schemas.microsoft.com/office/drawing/2014/main" id="{670BCF91-1C90-4CC1-A7C3-E6B4700920A9}"/>
                </a:ext>
              </a:extLst>
            </p:cNvPr>
            <p:cNvSpPr/>
            <p:nvPr/>
          </p:nvSpPr>
          <p:spPr>
            <a:xfrm>
              <a:off x="3831650" y="1348675"/>
              <a:ext cx="94125" cy="100500"/>
            </a:xfrm>
            <a:custGeom>
              <a:avLst/>
              <a:gdLst/>
              <a:ahLst/>
              <a:cxnLst/>
              <a:rect l="l" t="t" r="r" b="b"/>
              <a:pathLst>
                <a:path w="3765" h="4020" extrusionOk="0">
                  <a:moveTo>
                    <a:pt x="680" y="0"/>
                  </a:moveTo>
                  <a:cubicBezTo>
                    <a:pt x="545" y="0"/>
                    <a:pt x="414" y="49"/>
                    <a:pt x="307" y="156"/>
                  </a:cubicBezTo>
                  <a:cubicBezTo>
                    <a:pt x="60" y="344"/>
                    <a:pt x="0" y="714"/>
                    <a:pt x="247" y="961"/>
                  </a:cubicBezTo>
                  <a:lnTo>
                    <a:pt x="2594" y="3802"/>
                  </a:lnTo>
                  <a:cubicBezTo>
                    <a:pt x="2732" y="3940"/>
                    <a:pt x="2908" y="4019"/>
                    <a:pt x="3080" y="4019"/>
                  </a:cubicBezTo>
                  <a:cubicBezTo>
                    <a:pt x="3216" y="4019"/>
                    <a:pt x="3349" y="3970"/>
                    <a:pt x="3458" y="3861"/>
                  </a:cubicBezTo>
                  <a:cubicBezTo>
                    <a:pt x="3705" y="3678"/>
                    <a:pt x="3764" y="3308"/>
                    <a:pt x="3517" y="3061"/>
                  </a:cubicBezTo>
                  <a:lnTo>
                    <a:pt x="1171" y="220"/>
                  </a:lnTo>
                  <a:cubicBezTo>
                    <a:pt x="1032" y="81"/>
                    <a:pt x="853" y="0"/>
                    <a:pt x="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43;p43">
              <a:extLst>
                <a:ext uri="{FF2B5EF4-FFF2-40B4-BE49-F238E27FC236}">
                  <a16:creationId xmlns:a16="http://schemas.microsoft.com/office/drawing/2014/main" id="{98A70B41-EA3C-43E9-BA3F-E0C07D584A42}"/>
                </a:ext>
              </a:extLst>
            </p:cNvPr>
            <p:cNvSpPr/>
            <p:nvPr/>
          </p:nvSpPr>
          <p:spPr>
            <a:xfrm>
              <a:off x="3828550" y="1333275"/>
              <a:ext cx="128100" cy="113550"/>
            </a:xfrm>
            <a:custGeom>
              <a:avLst/>
              <a:gdLst/>
              <a:ahLst/>
              <a:cxnLst/>
              <a:rect l="l" t="t" r="r" b="b"/>
              <a:pathLst>
                <a:path w="5124" h="4542" extrusionOk="0">
                  <a:moveTo>
                    <a:pt x="4028" y="0"/>
                  </a:moveTo>
                  <a:cubicBezTo>
                    <a:pt x="3766" y="0"/>
                    <a:pt x="3488" y="93"/>
                    <a:pt x="3271" y="278"/>
                  </a:cubicBezTo>
                  <a:lnTo>
                    <a:pt x="1" y="2995"/>
                  </a:lnTo>
                  <a:lnTo>
                    <a:pt x="1295" y="4541"/>
                  </a:lnTo>
                  <a:lnTo>
                    <a:pt x="4506" y="1824"/>
                  </a:lnTo>
                  <a:cubicBezTo>
                    <a:pt x="5000" y="1390"/>
                    <a:pt x="5123" y="772"/>
                    <a:pt x="4817" y="402"/>
                  </a:cubicBezTo>
                  <a:lnTo>
                    <a:pt x="4693" y="278"/>
                  </a:lnTo>
                  <a:cubicBezTo>
                    <a:pt x="4538" y="93"/>
                    <a:pt x="4291" y="0"/>
                    <a:pt x="40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44;p43">
              <a:extLst>
                <a:ext uri="{FF2B5EF4-FFF2-40B4-BE49-F238E27FC236}">
                  <a16:creationId xmlns:a16="http://schemas.microsoft.com/office/drawing/2014/main" id="{10B9ABE5-837C-4C74-802C-140C2337BD87}"/>
                </a:ext>
              </a:extLst>
            </p:cNvPr>
            <p:cNvSpPr/>
            <p:nvPr/>
          </p:nvSpPr>
          <p:spPr>
            <a:xfrm>
              <a:off x="3674200" y="1395800"/>
              <a:ext cx="200700" cy="175275"/>
            </a:xfrm>
            <a:custGeom>
              <a:avLst/>
              <a:gdLst/>
              <a:ahLst/>
              <a:cxnLst/>
              <a:rect l="l" t="t" r="r" b="b"/>
              <a:pathLst>
                <a:path w="8028" h="7011" extrusionOk="0">
                  <a:moveTo>
                    <a:pt x="6728" y="0"/>
                  </a:moveTo>
                  <a:lnTo>
                    <a:pt x="618" y="5186"/>
                  </a:lnTo>
                  <a:cubicBezTo>
                    <a:pt x="124" y="5557"/>
                    <a:pt x="1" y="6174"/>
                    <a:pt x="371" y="6609"/>
                  </a:cubicBezTo>
                  <a:lnTo>
                    <a:pt x="430" y="6733"/>
                  </a:lnTo>
                  <a:cubicBezTo>
                    <a:pt x="616" y="6918"/>
                    <a:pt x="863" y="7010"/>
                    <a:pt x="1125" y="7010"/>
                  </a:cubicBezTo>
                  <a:cubicBezTo>
                    <a:pt x="1387" y="7010"/>
                    <a:pt x="1665" y="6918"/>
                    <a:pt x="1912" y="6733"/>
                  </a:cubicBezTo>
                  <a:lnTo>
                    <a:pt x="8027" y="1546"/>
                  </a:lnTo>
                  <a:lnTo>
                    <a:pt x="67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45;p43">
              <a:extLst>
                <a:ext uri="{FF2B5EF4-FFF2-40B4-BE49-F238E27FC236}">
                  <a16:creationId xmlns:a16="http://schemas.microsoft.com/office/drawing/2014/main" id="{E87255A1-5E8F-4152-915D-94EFBE5E68A3}"/>
                </a:ext>
              </a:extLst>
            </p:cNvPr>
            <p:cNvSpPr/>
            <p:nvPr/>
          </p:nvSpPr>
          <p:spPr>
            <a:xfrm>
              <a:off x="3660250" y="1546350"/>
              <a:ext cx="41750" cy="36400"/>
            </a:xfrm>
            <a:custGeom>
              <a:avLst/>
              <a:gdLst/>
              <a:ahLst/>
              <a:cxnLst/>
              <a:rect l="l" t="t" r="r" b="b"/>
              <a:pathLst>
                <a:path w="1670" h="1456" extrusionOk="0">
                  <a:moveTo>
                    <a:pt x="1329" y="0"/>
                  </a:moveTo>
                  <a:cubicBezTo>
                    <a:pt x="1251" y="0"/>
                    <a:pt x="1174" y="31"/>
                    <a:pt x="1112" y="93"/>
                  </a:cubicBezTo>
                  <a:lnTo>
                    <a:pt x="124" y="893"/>
                  </a:lnTo>
                  <a:cubicBezTo>
                    <a:pt x="0" y="1017"/>
                    <a:pt x="0" y="1204"/>
                    <a:pt x="124" y="1328"/>
                  </a:cubicBezTo>
                  <a:cubicBezTo>
                    <a:pt x="200" y="1404"/>
                    <a:pt x="300" y="1455"/>
                    <a:pt x="394" y="1455"/>
                  </a:cubicBezTo>
                  <a:cubicBezTo>
                    <a:pt x="454" y="1455"/>
                    <a:pt x="511" y="1435"/>
                    <a:pt x="559" y="1387"/>
                  </a:cubicBezTo>
                  <a:lnTo>
                    <a:pt x="1547" y="587"/>
                  </a:lnTo>
                  <a:cubicBezTo>
                    <a:pt x="1670" y="464"/>
                    <a:pt x="1670" y="276"/>
                    <a:pt x="1547" y="93"/>
                  </a:cubicBezTo>
                  <a:cubicBezTo>
                    <a:pt x="1485" y="31"/>
                    <a:pt x="1407" y="0"/>
                    <a:pt x="13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46;p43">
              <a:extLst>
                <a:ext uri="{FF2B5EF4-FFF2-40B4-BE49-F238E27FC236}">
                  <a16:creationId xmlns:a16="http://schemas.microsoft.com/office/drawing/2014/main" id="{1B3F4A8F-6820-4FD6-963E-ACF3A106B91E}"/>
                </a:ext>
              </a:extLst>
            </p:cNvPr>
            <p:cNvSpPr/>
            <p:nvPr/>
          </p:nvSpPr>
          <p:spPr>
            <a:xfrm>
              <a:off x="3641725" y="1598050"/>
              <a:ext cx="35600" cy="64875"/>
            </a:xfrm>
            <a:custGeom>
              <a:avLst/>
              <a:gdLst/>
              <a:ahLst/>
              <a:cxnLst/>
              <a:rect l="l" t="t" r="r" b="b"/>
              <a:pathLst>
                <a:path w="1424" h="2595" extrusionOk="0">
                  <a:moveTo>
                    <a:pt x="741" y="1"/>
                  </a:moveTo>
                  <a:cubicBezTo>
                    <a:pt x="741" y="1"/>
                    <a:pt x="1" y="865"/>
                    <a:pt x="1" y="1606"/>
                  </a:cubicBezTo>
                  <a:cubicBezTo>
                    <a:pt x="1" y="2406"/>
                    <a:pt x="312" y="2594"/>
                    <a:pt x="741" y="2594"/>
                  </a:cubicBezTo>
                  <a:cubicBezTo>
                    <a:pt x="1112" y="2594"/>
                    <a:pt x="1423" y="2406"/>
                    <a:pt x="1423" y="1606"/>
                  </a:cubicBezTo>
                  <a:cubicBezTo>
                    <a:pt x="1423" y="865"/>
                    <a:pt x="741" y="1"/>
                    <a:pt x="7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2950;p51">
            <a:extLst>
              <a:ext uri="{FF2B5EF4-FFF2-40B4-BE49-F238E27FC236}">
                <a16:creationId xmlns:a16="http://schemas.microsoft.com/office/drawing/2014/main" id="{F0861747-0D28-44B6-BA23-BF1F0359C534}"/>
              </a:ext>
            </a:extLst>
          </p:cNvPr>
          <p:cNvSpPr txBox="1">
            <a:spLocks/>
          </p:cNvSpPr>
          <p:nvPr/>
        </p:nvSpPr>
        <p:spPr>
          <a:xfrm>
            <a:off x="5828732" y="2703539"/>
            <a:ext cx="2751300" cy="84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 ExtraBold"/>
              <a:buNone/>
              <a:defRPr sz="18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Nunito ExtraBold"/>
              <a:buNone/>
              <a:defRPr sz="1400" b="0" i="0" u="none" strike="noStrike" cap="none">
                <a:solidFill>
                  <a:schemeClr val="lt2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dirty="0"/>
              <a:t>277data observer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D" dirty="0"/>
              <a:t>14 variable</a:t>
            </a:r>
          </a:p>
          <a:p>
            <a:pPr marL="0" indent="0" algn="l"/>
            <a:endParaRPr lang="en-ID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03BD37E-CEDE-4643-B4EB-6F59422877B9}"/>
              </a:ext>
            </a:extLst>
          </p:cNvPr>
          <p:cNvSpPr/>
          <p:nvPr/>
        </p:nvSpPr>
        <p:spPr>
          <a:xfrm>
            <a:off x="8529950" y="4700903"/>
            <a:ext cx="553091" cy="395186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13</a:t>
            </a:r>
            <a:endParaRPr lang="en-ID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157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4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MODELING</a:t>
            </a:r>
            <a:endParaRPr dirty="0"/>
          </a:p>
        </p:txBody>
      </p:sp>
      <p:graphicFrame>
        <p:nvGraphicFramePr>
          <p:cNvPr id="1845" name="Google Shape;1845;p42"/>
          <p:cNvGraphicFramePr/>
          <p:nvPr>
            <p:extLst>
              <p:ext uri="{D42A27DB-BD31-4B8C-83A1-F6EECF244321}">
                <p14:modId xmlns:p14="http://schemas.microsoft.com/office/powerpoint/2010/main" val="2585030131"/>
              </p:ext>
            </p:extLst>
          </p:nvPr>
        </p:nvGraphicFramePr>
        <p:xfrm>
          <a:off x="868242" y="1816294"/>
          <a:ext cx="7085934" cy="2469370"/>
        </p:xfrm>
        <a:graphic>
          <a:graphicData uri="http://schemas.openxmlformats.org/drawingml/2006/table">
            <a:tbl>
              <a:tblPr>
                <a:noFill/>
                <a:tableStyleId>{8325AE07-12E8-4D03-870B-51EC8418F78A}</a:tableStyleId>
              </a:tblPr>
              <a:tblGrid>
                <a:gridCol w="103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7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1569">
                  <a:extLst>
                    <a:ext uri="{9D8B030D-6E8A-4147-A177-3AD203B41FA5}">
                      <a16:colId xmlns:a16="http://schemas.microsoft.com/office/drawing/2014/main" val="3372208430"/>
                    </a:ext>
                  </a:extLst>
                </a:gridCol>
              </a:tblGrid>
              <a:tr h="5926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accent1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lt2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Logistic Regression</a:t>
                      </a:r>
                      <a:endParaRPr sz="1400" dirty="0">
                        <a:solidFill>
                          <a:schemeClr val="lt2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lt2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Decision Tree</a:t>
                      </a:r>
                      <a:endParaRPr sz="1400" dirty="0">
                        <a:solidFill>
                          <a:schemeClr val="lt2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lt2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Random Forest</a:t>
                      </a:r>
                      <a:endParaRPr sz="1400" dirty="0">
                        <a:solidFill>
                          <a:schemeClr val="lt2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lt2"/>
                          </a:solidFill>
                          <a:latin typeface="Lilita One"/>
                          <a:ea typeface="Lilita One"/>
                          <a:cs typeface="Lilita One"/>
                          <a:sym typeface="Lilita One"/>
                        </a:rPr>
                        <a:t>Support Vector Machine</a:t>
                      </a:r>
                      <a:endParaRPr sz="1400" dirty="0">
                        <a:solidFill>
                          <a:schemeClr val="lt2"/>
                        </a:solidFill>
                        <a:latin typeface="Lilita One"/>
                        <a:ea typeface="Lilita One"/>
                        <a:cs typeface="Lilita One"/>
                        <a:sym typeface="Lilita One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Nunito" panose="020B0604020202020204" charset="0"/>
                          <a:ea typeface="Nunito ExtraBold"/>
                          <a:cs typeface="Nunito ExtraBold"/>
                          <a:sym typeface="Nunito ExtraBold"/>
                        </a:rPr>
                        <a:t>Confusion Matrix</a:t>
                      </a:r>
                      <a:endParaRPr sz="1100" dirty="0">
                        <a:solidFill>
                          <a:schemeClr val="dk1"/>
                        </a:solidFill>
                        <a:latin typeface="Nunito" panose="020B0604020202020204" charset="0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latin typeface="Nunito" panose="020B0604020202020204" charset="0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Nunito" panose="020B0604020202020204" charset="0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Nunito" panose="020B0604020202020204" charset="0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latin typeface="Nunito" panose="020B0604020202020204" charset="0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874370"/>
                  </a:ext>
                </a:extLst>
              </a:tr>
              <a:tr h="929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Nunito" panose="020B0604020202020204" charset="0"/>
                          <a:ea typeface="Nunito ExtraBold"/>
                          <a:cs typeface="Nunito ExtraBold"/>
                          <a:sym typeface="Nunito ExtraBold"/>
                        </a:rPr>
                        <a:t>Result</a:t>
                      </a:r>
                      <a:endParaRPr sz="1100" dirty="0">
                        <a:solidFill>
                          <a:schemeClr val="dk1"/>
                        </a:solidFill>
                        <a:latin typeface="Nunito" panose="020B0604020202020204" charset="0"/>
                        <a:ea typeface="Nunito ExtraBold"/>
                        <a:cs typeface="Nunito ExtraBold"/>
                        <a:sym typeface="Nunito ExtraBold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dirty="0">
                          <a:solidFill>
                            <a:schemeClr val="dk1"/>
                          </a:solidFill>
                          <a:latin typeface="Nunito" panose="020B0604020202020204" charset="0"/>
                          <a:ea typeface="Nunito"/>
                          <a:cs typeface="Nunito"/>
                          <a:sym typeface="Nunito"/>
                        </a:rPr>
                        <a:t>Accuracy =  0.250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dirty="0">
                          <a:solidFill>
                            <a:schemeClr val="dk1"/>
                          </a:solidFill>
                          <a:latin typeface="Nunito" panose="020B0604020202020204" charset="0"/>
                          <a:ea typeface="Nunito"/>
                          <a:cs typeface="Nunito"/>
                          <a:sym typeface="Nunito"/>
                        </a:rPr>
                        <a:t>Precision =  0.323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dirty="0">
                          <a:solidFill>
                            <a:schemeClr val="dk1"/>
                          </a:solidFill>
                          <a:latin typeface="Nunito" panose="020B0604020202020204" charset="0"/>
                          <a:ea typeface="Nunito"/>
                          <a:cs typeface="Nunito"/>
                          <a:sym typeface="Nunito"/>
                        </a:rPr>
                        <a:t>Recall =  0.192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dirty="0">
                          <a:solidFill>
                            <a:schemeClr val="dk1"/>
                          </a:solidFill>
                          <a:latin typeface="Nunito" panose="020B0604020202020204" charset="0"/>
                          <a:ea typeface="Nunito"/>
                          <a:cs typeface="Nunito"/>
                          <a:sym typeface="Nunito"/>
                        </a:rPr>
                        <a:t>F1 Score =  0.241</a:t>
                      </a:r>
                      <a:endParaRPr sz="1100" dirty="0">
                        <a:solidFill>
                          <a:schemeClr val="dk1"/>
                        </a:solidFill>
                        <a:latin typeface="Nunito" panose="020B0604020202020204" charset="0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Nunito" panose="020B0604020202020204" charset="0"/>
                          <a:ea typeface="Nunito"/>
                          <a:cs typeface="Nunito"/>
                          <a:sym typeface="Nunito"/>
                        </a:rPr>
                        <a:t> Accuracy =  0.726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Nunito" panose="020B0604020202020204" charset="0"/>
                          <a:ea typeface="Nunito"/>
                          <a:cs typeface="Nunito"/>
                          <a:sym typeface="Nunito"/>
                        </a:rPr>
                        <a:t> Precision =  0.730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Nunito" panose="020B0604020202020204" charset="0"/>
                          <a:ea typeface="Nunito"/>
                          <a:cs typeface="Nunito"/>
                          <a:sym typeface="Nunito"/>
                        </a:rPr>
                        <a:t> Recall =  0.885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Nunito" panose="020B0604020202020204" charset="0"/>
                          <a:ea typeface="Nunito"/>
                          <a:cs typeface="Nunito"/>
                          <a:sym typeface="Nunito"/>
                        </a:rPr>
                        <a:t> F1 Score =  0.800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Nunito" panose="020B0604020202020204" charset="0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Nunito" panose="020B0604020202020204" charset="0"/>
                          <a:ea typeface="Nunito"/>
                          <a:cs typeface="Nunito"/>
                          <a:sym typeface="Nunito"/>
                        </a:rPr>
                        <a:t> Accuracy =  0.786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Nunito" panose="020B0604020202020204" charset="0"/>
                          <a:ea typeface="Nunito"/>
                          <a:cs typeface="Nunito"/>
                          <a:sym typeface="Nunito"/>
                        </a:rPr>
                        <a:t> Precision =  0.815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Nunito" panose="020B0604020202020204" charset="0"/>
                          <a:ea typeface="Nunito"/>
                          <a:cs typeface="Nunito"/>
                          <a:sym typeface="Nunito"/>
                        </a:rPr>
                        <a:t> Recall =  0.846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D" sz="1100" b="0" i="0" u="none" strike="noStrike" cap="none" dirty="0">
                          <a:solidFill>
                            <a:schemeClr val="dk1"/>
                          </a:solidFill>
                          <a:latin typeface="Nunito" panose="020B0604020202020204" charset="0"/>
                          <a:ea typeface="Nunito"/>
                          <a:cs typeface="Nunito"/>
                          <a:sym typeface="Nunito"/>
                        </a:rPr>
                        <a:t> F1 Score =  0.830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Nunito" panose="020B0604020202020204" charset="0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dirty="0">
                          <a:solidFill>
                            <a:schemeClr val="dk1"/>
                          </a:solidFill>
                          <a:latin typeface="Nunito" panose="020B0604020202020204" charset="0"/>
                          <a:ea typeface="Nunito"/>
                          <a:cs typeface="Nunito"/>
                          <a:sym typeface="Nunito"/>
                        </a:rPr>
                        <a:t> Accuracy =  0.750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dirty="0">
                          <a:solidFill>
                            <a:schemeClr val="dk1"/>
                          </a:solidFill>
                          <a:latin typeface="Nunito" panose="020B0604020202020204" charset="0"/>
                          <a:ea typeface="Nunito"/>
                          <a:cs typeface="Nunito"/>
                          <a:sym typeface="Nunito"/>
                        </a:rPr>
                        <a:t> Precision =  0.804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dirty="0">
                          <a:solidFill>
                            <a:schemeClr val="dk1"/>
                          </a:solidFill>
                          <a:latin typeface="Nunito" panose="020B0604020202020204" charset="0"/>
                          <a:ea typeface="Nunito"/>
                          <a:cs typeface="Nunito"/>
                          <a:sym typeface="Nunito"/>
                        </a:rPr>
                        <a:t> Recall =  0.788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100" dirty="0">
                          <a:solidFill>
                            <a:schemeClr val="dk1"/>
                          </a:solidFill>
                          <a:latin typeface="Nunito" panose="020B0604020202020204" charset="0"/>
                          <a:ea typeface="Nunito"/>
                          <a:cs typeface="Nunito"/>
                          <a:sym typeface="Nunito"/>
                        </a:rPr>
                        <a:t> F1 Score =  0.796</a:t>
                      </a:r>
                      <a:endParaRPr sz="1100" dirty="0">
                        <a:solidFill>
                          <a:schemeClr val="dk1"/>
                        </a:solidFill>
                        <a:latin typeface="Nunito" panose="020B0604020202020204" charset="0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91425" marB="91425" anchor="ctr">
                    <a:lnL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846" name="Google Shape;1846;p42"/>
          <p:cNvGrpSpPr/>
          <p:nvPr/>
        </p:nvGrpSpPr>
        <p:grpSpPr>
          <a:xfrm rot="-720259">
            <a:off x="598741" y="4003249"/>
            <a:ext cx="480258" cy="615343"/>
            <a:chOff x="912850" y="4743425"/>
            <a:chExt cx="480225" cy="615300"/>
          </a:xfrm>
        </p:grpSpPr>
        <p:sp>
          <p:nvSpPr>
            <p:cNvPr id="1847" name="Google Shape;1847;p42"/>
            <p:cNvSpPr/>
            <p:nvPr/>
          </p:nvSpPr>
          <p:spPr>
            <a:xfrm>
              <a:off x="912850" y="4825175"/>
              <a:ext cx="480225" cy="533550"/>
            </a:xfrm>
            <a:custGeom>
              <a:avLst/>
              <a:gdLst/>
              <a:ahLst/>
              <a:cxnLst/>
              <a:rect l="l" t="t" r="r" b="b"/>
              <a:pathLst>
                <a:path w="19209" h="21342" extrusionOk="0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2"/>
            <p:cNvSpPr/>
            <p:nvPr/>
          </p:nvSpPr>
          <p:spPr>
            <a:xfrm>
              <a:off x="1055900" y="4825175"/>
              <a:ext cx="291200" cy="71525"/>
            </a:xfrm>
            <a:custGeom>
              <a:avLst/>
              <a:gdLst/>
              <a:ahLst/>
              <a:cxnLst/>
              <a:rect l="l" t="t" r="r" b="b"/>
              <a:pathLst>
                <a:path w="11648" h="2861" extrusionOk="0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2"/>
            <p:cNvSpPr/>
            <p:nvPr/>
          </p:nvSpPr>
          <p:spPr>
            <a:xfrm>
              <a:off x="1038125" y="4743425"/>
              <a:ext cx="344725" cy="143075"/>
            </a:xfrm>
            <a:custGeom>
              <a:avLst/>
              <a:gdLst/>
              <a:ahLst/>
              <a:cxnLst/>
              <a:rect l="l" t="t" r="r" b="b"/>
              <a:pathLst>
                <a:path w="13789" h="5723" extrusionOk="0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FBF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2"/>
            <p:cNvSpPr/>
            <p:nvPr/>
          </p:nvSpPr>
          <p:spPr>
            <a:xfrm>
              <a:off x="1050775" y="474590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2"/>
            <p:cNvSpPr/>
            <p:nvPr/>
          </p:nvSpPr>
          <p:spPr>
            <a:xfrm>
              <a:off x="1078975" y="47510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2"/>
            <p:cNvSpPr/>
            <p:nvPr/>
          </p:nvSpPr>
          <p:spPr>
            <a:xfrm>
              <a:off x="1109625" y="4756100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2"/>
            <p:cNvSpPr/>
            <p:nvPr/>
          </p:nvSpPr>
          <p:spPr>
            <a:xfrm>
              <a:off x="1137625" y="47638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2"/>
            <p:cNvSpPr/>
            <p:nvPr/>
          </p:nvSpPr>
          <p:spPr>
            <a:xfrm>
              <a:off x="1165825" y="47689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2"/>
            <p:cNvSpPr/>
            <p:nvPr/>
          </p:nvSpPr>
          <p:spPr>
            <a:xfrm>
              <a:off x="1196475" y="4774075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2"/>
            <p:cNvSpPr/>
            <p:nvPr/>
          </p:nvSpPr>
          <p:spPr>
            <a:xfrm>
              <a:off x="1224475" y="47792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2"/>
            <p:cNvSpPr/>
            <p:nvPr/>
          </p:nvSpPr>
          <p:spPr>
            <a:xfrm>
              <a:off x="1255125" y="478675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2"/>
            <p:cNvSpPr/>
            <p:nvPr/>
          </p:nvSpPr>
          <p:spPr>
            <a:xfrm>
              <a:off x="1283325" y="4791875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2"/>
            <p:cNvSpPr/>
            <p:nvPr/>
          </p:nvSpPr>
          <p:spPr>
            <a:xfrm>
              <a:off x="1313975" y="4796975"/>
              <a:ext cx="28000" cy="81750"/>
            </a:xfrm>
            <a:custGeom>
              <a:avLst/>
              <a:gdLst/>
              <a:ahLst/>
              <a:cxnLst/>
              <a:rect l="l" t="t" r="r" b="b"/>
              <a:pathLst>
                <a:path w="1120" h="3270" extrusionOk="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2"/>
            <p:cNvSpPr/>
            <p:nvPr/>
          </p:nvSpPr>
          <p:spPr>
            <a:xfrm>
              <a:off x="1341950" y="4804725"/>
              <a:ext cx="30675" cy="79125"/>
            </a:xfrm>
            <a:custGeom>
              <a:avLst/>
              <a:gdLst/>
              <a:ahLst/>
              <a:cxnLst/>
              <a:rect l="l" t="t" r="r" b="b"/>
              <a:pathLst>
                <a:path w="1227" h="3165" extrusionOk="0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2"/>
            <p:cNvSpPr/>
            <p:nvPr/>
          </p:nvSpPr>
          <p:spPr>
            <a:xfrm>
              <a:off x="935950" y="4963100"/>
              <a:ext cx="441800" cy="260550"/>
            </a:xfrm>
            <a:custGeom>
              <a:avLst/>
              <a:gdLst/>
              <a:ahLst/>
              <a:cxnLst/>
              <a:rect l="l" t="t" r="r" b="b"/>
              <a:pathLst>
                <a:path w="17672" h="10422" extrusionOk="0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rgbClr val="FBF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2"/>
            <p:cNvSpPr/>
            <p:nvPr/>
          </p:nvSpPr>
          <p:spPr>
            <a:xfrm>
              <a:off x="912850" y="5169875"/>
              <a:ext cx="424025" cy="188850"/>
            </a:xfrm>
            <a:custGeom>
              <a:avLst/>
              <a:gdLst/>
              <a:ahLst/>
              <a:cxnLst/>
              <a:rect l="l" t="t" r="r" b="b"/>
              <a:pathLst>
                <a:path w="16961" h="7554" extrusionOk="0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2"/>
            <p:cNvSpPr/>
            <p:nvPr/>
          </p:nvSpPr>
          <p:spPr>
            <a:xfrm>
              <a:off x="963950" y="4963100"/>
              <a:ext cx="413800" cy="112400"/>
            </a:xfrm>
            <a:custGeom>
              <a:avLst/>
              <a:gdLst/>
              <a:ahLst/>
              <a:cxnLst/>
              <a:rect l="l" t="t" r="r" b="b"/>
              <a:pathLst>
                <a:path w="16552" h="4496" extrusionOk="0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2"/>
            <p:cNvSpPr/>
            <p:nvPr/>
          </p:nvSpPr>
          <p:spPr>
            <a:xfrm>
              <a:off x="984375" y="5034625"/>
              <a:ext cx="94625" cy="94425"/>
            </a:xfrm>
            <a:custGeom>
              <a:avLst/>
              <a:gdLst/>
              <a:ahLst/>
              <a:cxnLst/>
              <a:rect l="l" t="t" r="r" b="b"/>
              <a:pathLst>
                <a:path w="3785" h="3777" extrusionOk="0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2"/>
            <p:cNvSpPr/>
            <p:nvPr/>
          </p:nvSpPr>
          <p:spPr>
            <a:xfrm>
              <a:off x="1178500" y="5075475"/>
              <a:ext cx="145700" cy="43350"/>
            </a:xfrm>
            <a:custGeom>
              <a:avLst/>
              <a:gdLst/>
              <a:ahLst/>
              <a:cxnLst/>
              <a:rect l="l" t="t" r="r" b="b"/>
              <a:pathLst>
                <a:path w="5828" h="1734" extrusionOk="0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2"/>
            <p:cNvSpPr/>
            <p:nvPr/>
          </p:nvSpPr>
          <p:spPr>
            <a:xfrm>
              <a:off x="1170925" y="5113700"/>
              <a:ext cx="145525" cy="43550"/>
            </a:xfrm>
            <a:custGeom>
              <a:avLst/>
              <a:gdLst/>
              <a:ahLst/>
              <a:cxnLst/>
              <a:rect l="l" t="t" r="r" b="b"/>
              <a:pathLst>
                <a:path w="5821" h="1742" extrusionOk="0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7" name="Google Shape;1867;p42"/>
          <p:cNvGrpSpPr/>
          <p:nvPr/>
        </p:nvGrpSpPr>
        <p:grpSpPr>
          <a:xfrm rot="989871">
            <a:off x="7991334" y="3789022"/>
            <a:ext cx="531314" cy="821185"/>
            <a:chOff x="238125" y="3188925"/>
            <a:chExt cx="531275" cy="821125"/>
          </a:xfrm>
        </p:grpSpPr>
        <p:sp>
          <p:nvSpPr>
            <p:cNvPr id="1868" name="Google Shape;1868;p42"/>
            <p:cNvSpPr/>
            <p:nvPr/>
          </p:nvSpPr>
          <p:spPr>
            <a:xfrm>
              <a:off x="281625" y="3275750"/>
              <a:ext cx="487775" cy="734300"/>
            </a:xfrm>
            <a:custGeom>
              <a:avLst/>
              <a:gdLst/>
              <a:ahLst/>
              <a:cxnLst/>
              <a:rect l="l" t="t" r="r" b="b"/>
              <a:pathLst>
                <a:path w="19511" h="29372" extrusionOk="0">
                  <a:moveTo>
                    <a:pt x="11950" y="1"/>
                  </a:moveTo>
                  <a:lnTo>
                    <a:pt x="1" y="3475"/>
                  </a:lnTo>
                  <a:lnTo>
                    <a:pt x="7357" y="28403"/>
                  </a:lnTo>
                  <a:cubicBezTo>
                    <a:pt x="7526" y="28991"/>
                    <a:pt x="8040" y="29371"/>
                    <a:pt x="8619" y="29371"/>
                  </a:cubicBezTo>
                  <a:cubicBezTo>
                    <a:pt x="8741" y="29371"/>
                    <a:pt x="8866" y="29354"/>
                    <a:pt x="8992" y="29319"/>
                  </a:cubicBezTo>
                  <a:lnTo>
                    <a:pt x="18391" y="26564"/>
                  </a:lnTo>
                  <a:cubicBezTo>
                    <a:pt x="19102" y="26360"/>
                    <a:pt x="19511" y="25641"/>
                    <a:pt x="19306" y="24930"/>
                  </a:cubicBezTo>
                  <a:lnTo>
                    <a:pt x="11950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2"/>
            <p:cNvSpPr/>
            <p:nvPr/>
          </p:nvSpPr>
          <p:spPr>
            <a:xfrm>
              <a:off x="324950" y="3418800"/>
              <a:ext cx="365375" cy="316750"/>
            </a:xfrm>
            <a:custGeom>
              <a:avLst/>
              <a:gdLst/>
              <a:ahLst/>
              <a:cxnLst/>
              <a:rect l="l" t="t" r="r" b="b"/>
              <a:pathLst>
                <a:path w="14615" h="12670" extrusionOk="0">
                  <a:moveTo>
                    <a:pt x="11852" y="0"/>
                  </a:moveTo>
                  <a:lnTo>
                    <a:pt x="1" y="3474"/>
                  </a:lnTo>
                  <a:lnTo>
                    <a:pt x="2657" y="12669"/>
                  </a:lnTo>
                  <a:lnTo>
                    <a:pt x="14615" y="9195"/>
                  </a:lnTo>
                  <a:lnTo>
                    <a:pt x="11852" y="0"/>
                  </a:lnTo>
                  <a:close/>
                </a:path>
              </a:pathLst>
            </a:custGeom>
            <a:solidFill>
              <a:srgbClr val="FBF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2"/>
            <p:cNvSpPr/>
            <p:nvPr/>
          </p:nvSpPr>
          <p:spPr>
            <a:xfrm>
              <a:off x="238125" y="3188925"/>
              <a:ext cx="360250" cy="178800"/>
            </a:xfrm>
            <a:custGeom>
              <a:avLst/>
              <a:gdLst/>
              <a:ahLst/>
              <a:cxnLst/>
              <a:rect l="l" t="t" r="r" b="b"/>
              <a:pathLst>
                <a:path w="14410" h="7152" extrusionOk="0">
                  <a:moveTo>
                    <a:pt x="13486" y="0"/>
                  </a:moveTo>
                  <a:lnTo>
                    <a:pt x="0" y="3981"/>
                  </a:lnTo>
                  <a:lnTo>
                    <a:pt x="1022" y="7152"/>
                  </a:lnTo>
                  <a:lnTo>
                    <a:pt x="14410" y="3270"/>
                  </a:lnTo>
                  <a:lnTo>
                    <a:pt x="13486" y="0"/>
                  </a:lnTo>
                  <a:close/>
                </a:path>
              </a:pathLst>
            </a:custGeom>
            <a:solidFill>
              <a:srgbClr val="FBF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2"/>
            <p:cNvSpPr/>
            <p:nvPr/>
          </p:nvSpPr>
          <p:spPr>
            <a:xfrm>
              <a:off x="250975" y="3280875"/>
              <a:ext cx="38250" cy="84200"/>
            </a:xfrm>
            <a:custGeom>
              <a:avLst/>
              <a:gdLst/>
              <a:ahLst/>
              <a:cxnLst/>
              <a:rect l="l" t="t" r="r" b="b"/>
              <a:pathLst>
                <a:path w="1530" h="3368" extrusionOk="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2"/>
            <p:cNvSpPr/>
            <p:nvPr/>
          </p:nvSpPr>
          <p:spPr>
            <a:xfrm>
              <a:off x="281625" y="3273100"/>
              <a:ext cx="35800" cy="84425"/>
            </a:xfrm>
            <a:custGeom>
              <a:avLst/>
              <a:gdLst/>
              <a:ahLst/>
              <a:cxnLst/>
              <a:rect l="l" t="t" r="r" b="b"/>
              <a:pathLst>
                <a:path w="1432" h="3377" extrusionOk="0">
                  <a:moveTo>
                    <a:pt x="508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2"/>
            <p:cNvSpPr/>
            <p:nvPr/>
          </p:nvSpPr>
          <p:spPr>
            <a:xfrm>
              <a:off x="309625" y="3262875"/>
              <a:ext cx="38450" cy="84425"/>
            </a:xfrm>
            <a:custGeom>
              <a:avLst/>
              <a:gdLst/>
              <a:ahLst/>
              <a:cxnLst/>
              <a:rect l="l" t="t" r="r" b="b"/>
              <a:pathLst>
                <a:path w="1538" h="3377" extrusionOk="0">
                  <a:moveTo>
                    <a:pt x="614" y="1"/>
                  </a:moveTo>
                  <a:lnTo>
                    <a:pt x="1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2"/>
            <p:cNvSpPr/>
            <p:nvPr/>
          </p:nvSpPr>
          <p:spPr>
            <a:xfrm>
              <a:off x="340275" y="3255325"/>
              <a:ext cx="38450" cy="84200"/>
            </a:xfrm>
            <a:custGeom>
              <a:avLst/>
              <a:gdLst/>
              <a:ahLst/>
              <a:cxnLst/>
              <a:rect l="l" t="t" r="r" b="b"/>
              <a:pathLst>
                <a:path w="1538" h="3368" extrusionOk="0">
                  <a:moveTo>
                    <a:pt x="614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2"/>
            <p:cNvSpPr/>
            <p:nvPr/>
          </p:nvSpPr>
          <p:spPr>
            <a:xfrm>
              <a:off x="370925" y="3245100"/>
              <a:ext cx="38450" cy="84225"/>
            </a:xfrm>
            <a:custGeom>
              <a:avLst/>
              <a:gdLst/>
              <a:ahLst/>
              <a:cxnLst/>
              <a:rect l="l" t="t" r="r" b="b"/>
              <a:pathLst>
                <a:path w="1538" h="3369" extrusionOk="0">
                  <a:moveTo>
                    <a:pt x="516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270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2"/>
            <p:cNvSpPr/>
            <p:nvPr/>
          </p:nvSpPr>
          <p:spPr>
            <a:xfrm>
              <a:off x="401575" y="3237350"/>
              <a:ext cx="35800" cy="84400"/>
            </a:xfrm>
            <a:custGeom>
              <a:avLst/>
              <a:gdLst/>
              <a:ahLst/>
              <a:cxnLst/>
              <a:rect l="l" t="t" r="r" b="b"/>
              <a:pathLst>
                <a:path w="1432" h="3376" extrusionOk="0">
                  <a:moveTo>
                    <a:pt x="516" y="0"/>
                  </a:moveTo>
                  <a:lnTo>
                    <a:pt x="1" y="205"/>
                  </a:lnTo>
                  <a:lnTo>
                    <a:pt x="924" y="3376"/>
                  </a:lnTo>
                  <a:lnTo>
                    <a:pt x="1431" y="3172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2"/>
            <p:cNvSpPr/>
            <p:nvPr/>
          </p:nvSpPr>
          <p:spPr>
            <a:xfrm>
              <a:off x="429775" y="3229775"/>
              <a:ext cx="38250" cy="81775"/>
            </a:xfrm>
            <a:custGeom>
              <a:avLst/>
              <a:gdLst/>
              <a:ahLst/>
              <a:cxnLst/>
              <a:rect l="l" t="t" r="r" b="b"/>
              <a:pathLst>
                <a:path w="1530" h="3271" extrusionOk="0">
                  <a:moveTo>
                    <a:pt x="614" y="1"/>
                  </a:moveTo>
                  <a:lnTo>
                    <a:pt x="1" y="99"/>
                  </a:lnTo>
                  <a:lnTo>
                    <a:pt x="916" y="3270"/>
                  </a:lnTo>
                  <a:lnTo>
                    <a:pt x="1529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2"/>
            <p:cNvSpPr/>
            <p:nvPr/>
          </p:nvSpPr>
          <p:spPr>
            <a:xfrm>
              <a:off x="460425" y="3219575"/>
              <a:ext cx="38250" cy="84200"/>
            </a:xfrm>
            <a:custGeom>
              <a:avLst/>
              <a:gdLst/>
              <a:ahLst/>
              <a:cxnLst/>
              <a:rect l="l" t="t" r="r" b="b"/>
              <a:pathLst>
                <a:path w="1530" h="3368" extrusionOk="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2"/>
            <p:cNvSpPr/>
            <p:nvPr/>
          </p:nvSpPr>
          <p:spPr>
            <a:xfrm>
              <a:off x="491075" y="3211800"/>
              <a:ext cx="35800" cy="84425"/>
            </a:xfrm>
            <a:custGeom>
              <a:avLst/>
              <a:gdLst/>
              <a:ahLst/>
              <a:cxnLst/>
              <a:rect l="l" t="t" r="r" b="b"/>
              <a:pathLst>
                <a:path w="1432" h="3377" extrusionOk="0">
                  <a:moveTo>
                    <a:pt x="507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2"/>
            <p:cNvSpPr/>
            <p:nvPr/>
          </p:nvSpPr>
          <p:spPr>
            <a:xfrm>
              <a:off x="519075" y="3201575"/>
              <a:ext cx="38450" cy="84425"/>
            </a:xfrm>
            <a:custGeom>
              <a:avLst/>
              <a:gdLst/>
              <a:ahLst/>
              <a:cxnLst/>
              <a:rect l="l" t="t" r="r" b="b"/>
              <a:pathLst>
                <a:path w="1538" h="3377" extrusionOk="0">
                  <a:moveTo>
                    <a:pt x="613" y="1"/>
                  </a:moveTo>
                  <a:lnTo>
                    <a:pt x="0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2"/>
            <p:cNvSpPr/>
            <p:nvPr/>
          </p:nvSpPr>
          <p:spPr>
            <a:xfrm>
              <a:off x="549725" y="3194025"/>
              <a:ext cx="38450" cy="84200"/>
            </a:xfrm>
            <a:custGeom>
              <a:avLst/>
              <a:gdLst/>
              <a:ahLst/>
              <a:cxnLst/>
              <a:rect l="l" t="t" r="r" b="b"/>
              <a:pathLst>
                <a:path w="1538" h="3368" extrusionOk="0">
                  <a:moveTo>
                    <a:pt x="613" y="1"/>
                  </a:moveTo>
                  <a:lnTo>
                    <a:pt x="0" y="99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2"/>
            <p:cNvSpPr/>
            <p:nvPr/>
          </p:nvSpPr>
          <p:spPr>
            <a:xfrm>
              <a:off x="281625" y="3275750"/>
              <a:ext cx="309000" cy="122625"/>
            </a:xfrm>
            <a:custGeom>
              <a:avLst/>
              <a:gdLst/>
              <a:ahLst/>
              <a:cxnLst/>
              <a:rect l="l" t="t" r="r" b="b"/>
              <a:pathLst>
                <a:path w="12360" h="4905" extrusionOk="0">
                  <a:moveTo>
                    <a:pt x="11950" y="1"/>
                  </a:moveTo>
                  <a:lnTo>
                    <a:pt x="1" y="3475"/>
                  </a:lnTo>
                  <a:lnTo>
                    <a:pt x="410" y="4905"/>
                  </a:lnTo>
                  <a:lnTo>
                    <a:pt x="12359" y="1325"/>
                  </a:lnTo>
                  <a:lnTo>
                    <a:pt x="11950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2"/>
            <p:cNvSpPr/>
            <p:nvPr/>
          </p:nvSpPr>
          <p:spPr>
            <a:xfrm>
              <a:off x="557500" y="3574500"/>
              <a:ext cx="86850" cy="38425"/>
            </a:xfrm>
            <a:custGeom>
              <a:avLst/>
              <a:gdLst/>
              <a:ahLst/>
              <a:cxnLst/>
              <a:rect l="l" t="t" r="r" b="b"/>
              <a:pathLst>
                <a:path w="3474" h="1537" extrusionOk="0">
                  <a:moveTo>
                    <a:pt x="3367" y="0"/>
                  </a:moveTo>
                  <a:lnTo>
                    <a:pt x="0" y="1022"/>
                  </a:lnTo>
                  <a:lnTo>
                    <a:pt x="204" y="1537"/>
                  </a:lnTo>
                  <a:lnTo>
                    <a:pt x="3474" y="613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2"/>
            <p:cNvSpPr/>
            <p:nvPr/>
          </p:nvSpPr>
          <p:spPr>
            <a:xfrm>
              <a:off x="549725" y="3546500"/>
              <a:ext cx="86875" cy="38250"/>
            </a:xfrm>
            <a:custGeom>
              <a:avLst/>
              <a:gdLst/>
              <a:ahLst/>
              <a:cxnLst/>
              <a:rect l="l" t="t" r="r" b="b"/>
              <a:pathLst>
                <a:path w="3475" h="1530" extrusionOk="0">
                  <a:moveTo>
                    <a:pt x="3270" y="1"/>
                  </a:moveTo>
                  <a:lnTo>
                    <a:pt x="0" y="1022"/>
                  </a:lnTo>
                  <a:lnTo>
                    <a:pt x="205" y="1529"/>
                  </a:lnTo>
                  <a:lnTo>
                    <a:pt x="3474" y="614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42"/>
            <p:cNvSpPr/>
            <p:nvPr/>
          </p:nvSpPr>
          <p:spPr>
            <a:xfrm>
              <a:off x="542175" y="3518300"/>
              <a:ext cx="86850" cy="38450"/>
            </a:xfrm>
            <a:custGeom>
              <a:avLst/>
              <a:gdLst/>
              <a:ahLst/>
              <a:cxnLst/>
              <a:rect l="l" t="t" r="r" b="b"/>
              <a:pathLst>
                <a:path w="3474" h="1538" extrusionOk="0">
                  <a:moveTo>
                    <a:pt x="3269" y="1"/>
                  </a:moveTo>
                  <a:lnTo>
                    <a:pt x="0" y="1022"/>
                  </a:lnTo>
                  <a:lnTo>
                    <a:pt x="98" y="1537"/>
                  </a:lnTo>
                  <a:lnTo>
                    <a:pt x="3474" y="614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42"/>
            <p:cNvSpPr/>
            <p:nvPr/>
          </p:nvSpPr>
          <p:spPr>
            <a:xfrm>
              <a:off x="360725" y="3514550"/>
              <a:ext cx="84400" cy="75050"/>
            </a:xfrm>
            <a:custGeom>
              <a:avLst/>
              <a:gdLst/>
              <a:ahLst/>
              <a:cxnLst/>
              <a:rect l="l" t="t" r="r" b="b"/>
              <a:pathLst>
                <a:path w="3376" h="3002" extrusionOk="0">
                  <a:moveTo>
                    <a:pt x="1712" y="1"/>
                  </a:moveTo>
                  <a:cubicBezTo>
                    <a:pt x="1583" y="1"/>
                    <a:pt x="1454" y="18"/>
                    <a:pt x="1332" y="53"/>
                  </a:cubicBezTo>
                  <a:cubicBezTo>
                    <a:pt x="515" y="355"/>
                    <a:pt x="0" y="1172"/>
                    <a:pt x="311" y="1892"/>
                  </a:cubicBezTo>
                  <a:cubicBezTo>
                    <a:pt x="474" y="2546"/>
                    <a:pt x="1031" y="3002"/>
                    <a:pt x="1666" y="3002"/>
                  </a:cubicBezTo>
                  <a:cubicBezTo>
                    <a:pt x="1824" y="3002"/>
                    <a:pt x="1987" y="2974"/>
                    <a:pt x="2150" y="2913"/>
                  </a:cubicBezTo>
                  <a:cubicBezTo>
                    <a:pt x="2967" y="2709"/>
                    <a:pt x="3376" y="1892"/>
                    <a:pt x="3171" y="1074"/>
                  </a:cubicBezTo>
                  <a:cubicBezTo>
                    <a:pt x="3002" y="397"/>
                    <a:pt x="2339" y="1"/>
                    <a:pt x="1712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2"/>
            <p:cNvSpPr/>
            <p:nvPr/>
          </p:nvSpPr>
          <p:spPr>
            <a:xfrm>
              <a:off x="450200" y="3847900"/>
              <a:ext cx="319200" cy="162150"/>
            </a:xfrm>
            <a:custGeom>
              <a:avLst/>
              <a:gdLst/>
              <a:ahLst/>
              <a:cxnLst/>
              <a:rect l="l" t="t" r="r" b="b"/>
              <a:pathLst>
                <a:path w="12768" h="6486" extrusionOk="0">
                  <a:moveTo>
                    <a:pt x="1" y="3572"/>
                  </a:moveTo>
                  <a:lnTo>
                    <a:pt x="1" y="3572"/>
                  </a:lnTo>
                  <a:cubicBezTo>
                    <a:pt x="9" y="3599"/>
                    <a:pt x="17" y="3625"/>
                    <a:pt x="26" y="3651"/>
                  </a:cubicBezTo>
                  <a:lnTo>
                    <a:pt x="26" y="3651"/>
                  </a:lnTo>
                  <a:lnTo>
                    <a:pt x="1" y="3572"/>
                  </a:lnTo>
                  <a:close/>
                  <a:moveTo>
                    <a:pt x="11950" y="0"/>
                  </a:moveTo>
                  <a:cubicBezTo>
                    <a:pt x="12155" y="711"/>
                    <a:pt x="11746" y="1431"/>
                    <a:pt x="11035" y="1635"/>
                  </a:cubicBezTo>
                  <a:lnTo>
                    <a:pt x="1636" y="4496"/>
                  </a:lnTo>
                  <a:cubicBezTo>
                    <a:pt x="1510" y="4531"/>
                    <a:pt x="1385" y="4548"/>
                    <a:pt x="1263" y="4548"/>
                  </a:cubicBezTo>
                  <a:cubicBezTo>
                    <a:pt x="710" y="4548"/>
                    <a:pt x="216" y="4200"/>
                    <a:pt x="26" y="3651"/>
                  </a:cubicBezTo>
                  <a:lnTo>
                    <a:pt x="26" y="3651"/>
                  </a:lnTo>
                  <a:lnTo>
                    <a:pt x="614" y="5517"/>
                  </a:lnTo>
                  <a:cubicBezTo>
                    <a:pt x="783" y="6105"/>
                    <a:pt x="1297" y="6485"/>
                    <a:pt x="1876" y="6485"/>
                  </a:cubicBezTo>
                  <a:cubicBezTo>
                    <a:pt x="1998" y="6485"/>
                    <a:pt x="2123" y="6468"/>
                    <a:pt x="2249" y="6433"/>
                  </a:cubicBezTo>
                  <a:lnTo>
                    <a:pt x="11648" y="3678"/>
                  </a:lnTo>
                  <a:cubicBezTo>
                    <a:pt x="12359" y="3474"/>
                    <a:pt x="12768" y="2755"/>
                    <a:pt x="12563" y="2044"/>
                  </a:cubicBezTo>
                  <a:lnTo>
                    <a:pt x="11950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8" name="Google Shape;1888;p42"/>
          <p:cNvGrpSpPr/>
          <p:nvPr/>
        </p:nvGrpSpPr>
        <p:grpSpPr>
          <a:xfrm>
            <a:off x="4021882" y="1211482"/>
            <a:ext cx="882155" cy="590533"/>
            <a:chOff x="2715675" y="216850"/>
            <a:chExt cx="1262025" cy="844825"/>
          </a:xfrm>
        </p:grpSpPr>
        <p:sp>
          <p:nvSpPr>
            <p:cNvPr id="1889" name="Google Shape;1889;p42"/>
            <p:cNvSpPr/>
            <p:nvPr/>
          </p:nvSpPr>
          <p:spPr>
            <a:xfrm>
              <a:off x="2715675" y="754925"/>
              <a:ext cx="1262025" cy="306750"/>
            </a:xfrm>
            <a:custGeom>
              <a:avLst/>
              <a:gdLst/>
              <a:ahLst/>
              <a:cxnLst/>
              <a:rect l="l" t="t" r="r" b="b"/>
              <a:pathLst>
                <a:path w="50481" h="12270" extrusionOk="0">
                  <a:moveTo>
                    <a:pt x="1" y="0"/>
                  </a:moveTo>
                  <a:lnTo>
                    <a:pt x="1" y="12270"/>
                  </a:lnTo>
                  <a:lnTo>
                    <a:pt x="50480" y="12270"/>
                  </a:lnTo>
                  <a:lnTo>
                    <a:pt x="50480" y="0"/>
                  </a:lnTo>
                  <a:close/>
                </a:path>
              </a:pathLst>
            </a:custGeom>
            <a:solidFill>
              <a:srgbClr val="E6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2"/>
            <p:cNvSpPr/>
            <p:nvPr/>
          </p:nvSpPr>
          <p:spPr>
            <a:xfrm>
              <a:off x="2715675" y="940475"/>
              <a:ext cx="1262025" cy="121200"/>
            </a:xfrm>
            <a:custGeom>
              <a:avLst/>
              <a:gdLst/>
              <a:ahLst/>
              <a:cxnLst/>
              <a:rect l="l" t="t" r="r" b="b"/>
              <a:pathLst>
                <a:path w="50481" h="4848" extrusionOk="0">
                  <a:moveTo>
                    <a:pt x="1" y="1"/>
                  </a:moveTo>
                  <a:lnTo>
                    <a:pt x="1" y="4848"/>
                  </a:lnTo>
                  <a:lnTo>
                    <a:pt x="50480" y="4848"/>
                  </a:lnTo>
                  <a:lnTo>
                    <a:pt x="50480" y="1"/>
                  </a:lnTo>
                  <a:close/>
                </a:path>
              </a:pathLst>
            </a:custGeom>
            <a:solidFill>
              <a:srgbClr val="D1D2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2"/>
            <p:cNvSpPr/>
            <p:nvPr/>
          </p:nvSpPr>
          <p:spPr>
            <a:xfrm>
              <a:off x="2715675" y="216850"/>
              <a:ext cx="1262025" cy="538100"/>
            </a:xfrm>
            <a:custGeom>
              <a:avLst/>
              <a:gdLst/>
              <a:ahLst/>
              <a:cxnLst/>
              <a:rect l="l" t="t" r="r" b="b"/>
              <a:pathLst>
                <a:path w="50481" h="21524" extrusionOk="0">
                  <a:moveTo>
                    <a:pt x="25240" y="5281"/>
                  </a:moveTo>
                  <a:cubicBezTo>
                    <a:pt x="27811" y="5281"/>
                    <a:pt x="29975" y="7385"/>
                    <a:pt x="29975" y="9955"/>
                  </a:cubicBezTo>
                  <a:cubicBezTo>
                    <a:pt x="29975" y="12587"/>
                    <a:pt x="27811" y="14690"/>
                    <a:pt x="25240" y="14690"/>
                  </a:cubicBezTo>
                  <a:cubicBezTo>
                    <a:pt x="22614" y="14690"/>
                    <a:pt x="20510" y="12587"/>
                    <a:pt x="20510" y="9955"/>
                  </a:cubicBezTo>
                  <a:cubicBezTo>
                    <a:pt x="20510" y="7385"/>
                    <a:pt x="22614" y="5281"/>
                    <a:pt x="25240" y="5281"/>
                  </a:cubicBezTo>
                  <a:close/>
                  <a:moveTo>
                    <a:pt x="25272" y="0"/>
                  </a:moveTo>
                  <a:cubicBezTo>
                    <a:pt x="18941" y="0"/>
                    <a:pt x="13789" y="5115"/>
                    <a:pt x="13789" y="11418"/>
                  </a:cubicBezTo>
                  <a:lnTo>
                    <a:pt x="13789" y="11474"/>
                  </a:lnTo>
                  <a:cubicBezTo>
                    <a:pt x="13789" y="13522"/>
                    <a:pt x="12214" y="15274"/>
                    <a:pt x="10111" y="15274"/>
                  </a:cubicBezTo>
                  <a:lnTo>
                    <a:pt x="5493" y="15274"/>
                  </a:lnTo>
                  <a:cubicBezTo>
                    <a:pt x="2455" y="15274"/>
                    <a:pt x="1" y="17728"/>
                    <a:pt x="1" y="20706"/>
                  </a:cubicBezTo>
                  <a:lnTo>
                    <a:pt x="1" y="21523"/>
                  </a:lnTo>
                  <a:lnTo>
                    <a:pt x="50480" y="21523"/>
                  </a:lnTo>
                  <a:lnTo>
                    <a:pt x="50480" y="20706"/>
                  </a:lnTo>
                  <a:cubicBezTo>
                    <a:pt x="50480" y="17728"/>
                    <a:pt x="48026" y="15274"/>
                    <a:pt x="44988" y="15274"/>
                  </a:cubicBezTo>
                  <a:lnTo>
                    <a:pt x="40375" y="15274"/>
                  </a:lnTo>
                  <a:cubicBezTo>
                    <a:pt x="38272" y="15274"/>
                    <a:pt x="36692" y="13578"/>
                    <a:pt x="36692" y="11474"/>
                  </a:cubicBezTo>
                  <a:lnTo>
                    <a:pt x="36692" y="10951"/>
                  </a:lnTo>
                  <a:cubicBezTo>
                    <a:pt x="36402" y="5164"/>
                    <a:pt x="31784" y="374"/>
                    <a:pt x="26002" y="23"/>
                  </a:cubicBezTo>
                  <a:cubicBezTo>
                    <a:pt x="25757" y="8"/>
                    <a:pt x="25514" y="0"/>
                    <a:pt x="25272" y="0"/>
                  </a:cubicBezTo>
                  <a:close/>
                </a:path>
              </a:pathLst>
            </a:custGeom>
            <a:solidFill>
              <a:srgbClr val="F4F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2"/>
            <p:cNvSpPr/>
            <p:nvPr/>
          </p:nvSpPr>
          <p:spPr>
            <a:xfrm>
              <a:off x="3175850" y="294875"/>
              <a:ext cx="341800" cy="341825"/>
            </a:xfrm>
            <a:custGeom>
              <a:avLst/>
              <a:gdLst/>
              <a:ahLst/>
              <a:cxnLst/>
              <a:rect l="l" t="t" r="r" b="b"/>
              <a:pathLst>
                <a:path w="13672" h="13673" extrusionOk="0">
                  <a:moveTo>
                    <a:pt x="6833" y="2160"/>
                  </a:moveTo>
                  <a:cubicBezTo>
                    <a:pt x="9404" y="2160"/>
                    <a:pt x="11568" y="4264"/>
                    <a:pt x="11568" y="6834"/>
                  </a:cubicBezTo>
                  <a:cubicBezTo>
                    <a:pt x="11568" y="9466"/>
                    <a:pt x="9404" y="11569"/>
                    <a:pt x="6833" y="11569"/>
                  </a:cubicBezTo>
                  <a:cubicBezTo>
                    <a:pt x="4207" y="11569"/>
                    <a:pt x="2103" y="9466"/>
                    <a:pt x="2103" y="6834"/>
                  </a:cubicBezTo>
                  <a:cubicBezTo>
                    <a:pt x="2103" y="4264"/>
                    <a:pt x="4207" y="2160"/>
                    <a:pt x="6833" y="2160"/>
                  </a:cubicBezTo>
                  <a:close/>
                  <a:moveTo>
                    <a:pt x="6833" y="1"/>
                  </a:moveTo>
                  <a:cubicBezTo>
                    <a:pt x="3038" y="1"/>
                    <a:pt x="0" y="3095"/>
                    <a:pt x="0" y="6834"/>
                  </a:cubicBezTo>
                  <a:cubicBezTo>
                    <a:pt x="0" y="8998"/>
                    <a:pt x="935" y="10868"/>
                    <a:pt x="2454" y="12153"/>
                  </a:cubicBezTo>
                  <a:cubicBezTo>
                    <a:pt x="3678" y="13088"/>
                    <a:pt x="5198" y="13672"/>
                    <a:pt x="6833" y="13672"/>
                  </a:cubicBezTo>
                  <a:cubicBezTo>
                    <a:pt x="8469" y="13672"/>
                    <a:pt x="9988" y="13088"/>
                    <a:pt x="11157" y="12153"/>
                  </a:cubicBezTo>
                  <a:cubicBezTo>
                    <a:pt x="12676" y="10868"/>
                    <a:pt x="13671" y="8998"/>
                    <a:pt x="13671" y="6834"/>
                  </a:cubicBezTo>
                  <a:cubicBezTo>
                    <a:pt x="13671" y="3095"/>
                    <a:pt x="10633" y="1"/>
                    <a:pt x="6833" y="1"/>
                  </a:cubicBezTo>
                  <a:close/>
                </a:path>
              </a:pathLst>
            </a:custGeom>
            <a:solidFill>
              <a:srgbClr val="D3D4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2950;p51">
            <a:extLst>
              <a:ext uri="{FF2B5EF4-FFF2-40B4-BE49-F238E27FC236}">
                <a16:creationId xmlns:a16="http://schemas.microsoft.com/office/drawing/2014/main" id="{8440D58F-BD1A-4147-AC24-7EABFF14B693}"/>
              </a:ext>
            </a:extLst>
          </p:cNvPr>
          <p:cNvSpPr txBox="1">
            <a:spLocks/>
          </p:cNvSpPr>
          <p:nvPr/>
        </p:nvSpPr>
        <p:spPr>
          <a:xfrm>
            <a:off x="1270582" y="4221671"/>
            <a:ext cx="2751300" cy="5465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b="1" dirty="0" err="1">
                <a:solidFill>
                  <a:schemeClr val="tx2"/>
                </a:solidFill>
              </a:rPr>
              <a:t>Set.Seed</a:t>
            </a:r>
            <a:r>
              <a:rPr lang="en-ID" sz="1200" b="1" dirty="0">
                <a:solidFill>
                  <a:schemeClr val="tx2"/>
                </a:solidFill>
              </a:rPr>
              <a:t> (2021)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b="1" dirty="0">
                <a:solidFill>
                  <a:schemeClr val="tx2"/>
                </a:solidFill>
              </a:rPr>
              <a:t>Train test = 70:30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B9DF764-C1CE-4EBD-8106-1192F84C6134}"/>
              </a:ext>
            </a:extLst>
          </p:cNvPr>
          <p:cNvSpPr/>
          <p:nvPr/>
        </p:nvSpPr>
        <p:spPr>
          <a:xfrm>
            <a:off x="8529950" y="4700903"/>
            <a:ext cx="553091" cy="395186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15</a:t>
            </a:r>
            <a:endParaRPr lang="en-ID" b="1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6A40E9-7B72-41EA-A599-59ADE4B52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522" y="2655448"/>
            <a:ext cx="1309258" cy="6062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E07D1E-25CF-4592-BC29-1ACFD87C5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9661" y="2660281"/>
            <a:ext cx="1298821" cy="6014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733AFD-8035-4A6E-A87C-2D62A97DA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5578" y="2655447"/>
            <a:ext cx="1284367" cy="5947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06400C-427B-4473-B7ED-A897EA8498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2507" y="2673449"/>
            <a:ext cx="1299595" cy="60178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844;p42">
            <a:extLst>
              <a:ext uri="{FF2B5EF4-FFF2-40B4-BE49-F238E27FC236}">
                <a16:creationId xmlns:a16="http://schemas.microsoft.com/office/drawing/2014/main" id="{86363596-4A8B-48EB-B930-0878E1B90572}"/>
              </a:ext>
            </a:extLst>
          </p:cNvPr>
          <p:cNvSpPr txBox="1">
            <a:spLocks/>
          </p:cNvSpPr>
          <p:nvPr/>
        </p:nvSpPr>
        <p:spPr>
          <a:xfrm>
            <a:off x="257695" y="1046577"/>
            <a:ext cx="3210332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lt2"/>
              </a:buClr>
              <a:buSzPts val="2800"/>
              <a:buFont typeface="Lilita One"/>
              <a:buNone/>
              <a:defRPr sz="28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l"/>
            <a:r>
              <a:rPr lang="en-US" dirty="0" err="1"/>
              <a:t>Recomendation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873C5A-C5EC-4398-A0E3-13F9EFB454B3}"/>
              </a:ext>
            </a:extLst>
          </p:cNvPr>
          <p:cNvSpPr/>
          <p:nvPr/>
        </p:nvSpPr>
        <p:spPr>
          <a:xfrm>
            <a:off x="1554480" y="1787236"/>
            <a:ext cx="6724996" cy="20116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  <a:latin typeface="Comic Sans MS" panose="030F0702030302020204" pitchFamily="66" charset="0"/>
              </a:rPr>
              <a:t>Random Forest algorithm the best among all the tested algorithms with precision 84,6%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  <a:latin typeface="Comic Sans MS" panose="030F0702030302020204" pitchFamily="66" charset="0"/>
              </a:rPr>
              <a:t>However, the accuracy rate is only about 78.6% for the four algorithms used</a:t>
            </a:r>
          </a:p>
          <a:p>
            <a:endParaRPr lang="en-US" b="1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  <a:latin typeface="Comic Sans MS" panose="030F0702030302020204" pitchFamily="66" charset="0"/>
              </a:rPr>
              <a:t>The result can be improved by better data preparation </a:t>
            </a:r>
            <a:r>
              <a:rPr lang="en-US" b="1" dirty="0" err="1">
                <a:solidFill>
                  <a:schemeClr val="tx2"/>
                </a:solidFill>
                <a:latin typeface="Comic Sans MS" panose="030F0702030302020204" pitchFamily="66" charset="0"/>
              </a:rPr>
              <a:t>ot</a:t>
            </a:r>
            <a:r>
              <a:rPr lang="en-US" b="1" dirty="0">
                <a:solidFill>
                  <a:schemeClr val="tx2"/>
                </a:solidFill>
                <a:latin typeface="Comic Sans MS" panose="030F0702030302020204" pitchFamily="66" charset="0"/>
              </a:rPr>
              <a:t> using other algorithms</a:t>
            </a:r>
            <a:endParaRPr lang="en-ID" b="1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CA7DAE-D9DE-4DE0-8C34-1B5AFE119AD9}"/>
              </a:ext>
            </a:extLst>
          </p:cNvPr>
          <p:cNvSpPr/>
          <p:nvPr/>
        </p:nvSpPr>
        <p:spPr>
          <a:xfrm>
            <a:off x="8529950" y="4700903"/>
            <a:ext cx="553091" cy="395186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16</a:t>
            </a:r>
            <a:endParaRPr lang="en-ID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118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37"/>
          <p:cNvSpPr txBox="1">
            <a:spLocks noGrp="1"/>
          </p:cNvSpPr>
          <p:nvPr>
            <p:ph type="title"/>
          </p:nvPr>
        </p:nvSpPr>
        <p:spPr>
          <a:xfrm>
            <a:off x="4524375" y="1542275"/>
            <a:ext cx="2571900" cy="22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Does anyone have any questions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34"/>
          <p:cNvSpPr/>
          <p:nvPr/>
        </p:nvSpPr>
        <p:spPr>
          <a:xfrm>
            <a:off x="225535" y="1103232"/>
            <a:ext cx="3984452" cy="3380928"/>
          </a:xfrm>
          <a:custGeom>
            <a:avLst/>
            <a:gdLst/>
            <a:ahLst/>
            <a:cxnLst/>
            <a:rect l="l" t="t" r="r" b="b"/>
            <a:pathLst>
              <a:path w="223563" h="189700" extrusionOk="0">
                <a:moveTo>
                  <a:pt x="92352" y="0"/>
                </a:moveTo>
                <a:cubicBezTo>
                  <a:pt x="91940" y="0"/>
                  <a:pt x="91528" y="8"/>
                  <a:pt x="91115" y="24"/>
                </a:cubicBezTo>
                <a:cubicBezTo>
                  <a:pt x="83193" y="482"/>
                  <a:pt x="75272" y="4425"/>
                  <a:pt x="70413" y="11044"/>
                </a:cubicBezTo>
                <a:cubicBezTo>
                  <a:pt x="65132" y="17627"/>
                  <a:pt x="65132" y="26429"/>
                  <a:pt x="60309" y="33470"/>
                </a:cubicBezTo>
                <a:cubicBezTo>
                  <a:pt x="53268" y="43610"/>
                  <a:pt x="40945" y="44032"/>
                  <a:pt x="29926" y="47131"/>
                </a:cubicBezTo>
                <a:cubicBezTo>
                  <a:pt x="17181" y="50193"/>
                  <a:pt x="6619" y="62093"/>
                  <a:pt x="2641" y="74416"/>
                </a:cubicBezTo>
                <a:cubicBezTo>
                  <a:pt x="0" y="84097"/>
                  <a:pt x="1338" y="95082"/>
                  <a:pt x="7922" y="102581"/>
                </a:cubicBezTo>
                <a:cubicBezTo>
                  <a:pt x="11900" y="107404"/>
                  <a:pt x="18484" y="110925"/>
                  <a:pt x="19364" y="117544"/>
                </a:cubicBezTo>
                <a:cubicBezTo>
                  <a:pt x="20702" y="124127"/>
                  <a:pt x="14963" y="129866"/>
                  <a:pt x="12322" y="136450"/>
                </a:cubicBezTo>
                <a:cubicBezTo>
                  <a:pt x="8802" y="145709"/>
                  <a:pt x="11900" y="156694"/>
                  <a:pt x="18941" y="163735"/>
                </a:cubicBezTo>
                <a:cubicBezTo>
                  <a:pt x="24831" y="169624"/>
                  <a:pt x="33183" y="172435"/>
                  <a:pt x="41670" y="172435"/>
                </a:cubicBezTo>
                <a:cubicBezTo>
                  <a:pt x="43330" y="172435"/>
                  <a:pt x="44996" y="172327"/>
                  <a:pt x="46649" y="172114"/>
                </a:cubicBezTo>
                <a:cubicBezTo>
                  <a:pt x="54570" y="171234"/>
                  <a:pt x="62069" y="167713"/>
                  <a:pt x="69991" y="165495"/>
                </a:cubicBezTo>
                <a:cubicBezTo>
                  <a:pt x="73177" y="164617"/>
                  <a:pt x="76573" y="164093"/>
                  <a:pt x="79926" y="164093"/>
                </a:cubicBezTo>
                <a:cubicBezTo>
                  <a:pt x="84910" y="164093"/>
                  <a:pt x="89799" y="165252"/>
                  <a:pt x="93755" y="168136"/>
                </a:cubicBezTo>
                <a:cubicBezTo>
                  <a:pt x="100339" y="172994"/>
                  <a:pt x="102557" y="182218"/>
                  <a:pt x="109598" y="186197"/>
                </a:cubicBezTo>
                <a:cubicBezTo>
                  <a:pt x="112307" y="187726"/>
                  <a:pt x="114985" y="188308"/>
                  <a:pt x="117650" y="188308"/>
                </a:cubicBezTo>
                <a:cubicBezTo>
                  <a:pt x="124927" y="188308"/>
                  <a:pt x="132103" y="183965"/>
                  <a:pt x="139524" y="182676"/>
                </a:cubicBezTo>
                <a:cubicBezTo>
                  <a:pt x="140404" y="182676"/>
                  <a:pt x="141707" y="182218"/>
                  <a:pt x="142587" y="182218"/>
                </a:cubicBezTo>
                <a:cubicBezTo>
                  <a:pt x="143077" y="182195"/>
                  <a:pt x="143567" y="182184"/>
                  <a:pt x="144056" y="182184"/>
                </a:cubicBezTo>
                <a:cubicBezTo>
                  <a:pt x="152368" y="182184"/>
                  <a:pt x="160680" y="185438"/>
                  <a:pt x="168992" y="187499"/>
                </a:cubicBezTo>
                <a:cubicBezTo>
                  <a:pt x="173393" y="188820"/>
                  <a:pt x="178014" y="189700"/>
                  <a:pt x="182525" y="189700"/>
                </a:cubicBezTo>
                <a:cubicBezTo>
                  <a:pt x="187035" y="189700"/>
                  <a:pt x="191436" y="188820"/>
                  <a:pt x="195397" y="186619"/>
                </a:cubicBezTo>
                <a:cubicBezTo>
                  <a:pt x="197157" y="185317"/>
                  <a:pt x="198918" y="183979"/>
                  <a:pt x="200256" y="182218"/>
                </a:cubicBezTo>
                <a:cubicBezTo>
                  <a:pt x="207297" y="172114"/>
                  <a:pt x="197157" y="158454"/>
                  <a:pt x="204656" y="147892"/>
                </a:cubicBezTo>
                <a:cubicBezTo>
                  <a:pt x="206417" y="145251"/>
                  <a:pt x="209480" y="143069"/>
                  <a:pt x="212120" y="140851"/>
                </a:cubicBezTo>
                <a:cubicBezTo>
                  <a:pt x="215218" y="138668"/>
                  <a:pt x="218281" y="136450"/>
                  <a:pt x="220042" y="133387"/>
                </a:cubicBezTo>
                <a:cubicBezTo>
                  <a:pt x="222260" y="130289"/>
                  <a:pt x="223562" y="126345"/>
                  <a:pt x="223140" y="122825"/>
                </a:cubicBezTo>
                <a:cubicBezTo>
                  <a:pt x="221802" y="116664"/>
                  <a:pt x="215641" y="113143"/>
                  <a:pt x="211240" y="108742"/>
                </a:cubicBezTo>
                <a:cubicBezTo>
                  <a:pt x="202016" y="100821"/>
                  <a:pt x="194975" y="86738"/>
                  <a:pt x="197615" y="74416"/>
                </a:cubicBezTo>
                <a:cubicBezTo>
                  <a:pt x="199375" y="66917"/>
                  <a:pt x="203319" y="59453"/>
                  <a:pt x="203319" y="51954"/>
                </a:cubicBezTo>
                <a:cubicBezTo>
                  <a:pt x="203319" y="42272"/>
                  <a:pt x="197157" y="33048"/>
                  <a:pt x="188356" y="29527"/>
                </a:cubicBezTo>
                <a:cubicBezTo>
                  <a:pt x="184708" y="27988"/>
                  <a:pt x="180885" y="27458"/>
                  <a:pt x="177002" y="27458"/>
                </a:cubicBezTo>
                <a:cubicBezTo>
                  <a:pt x="172003" y="27458"/>
                  <a:pt x="166904" y="28336"/>
                  <a:pt x="161951" y="29069"/>
                </a:cubicBezTo>
                <a:cubicBezTo>
                  <a:pt x="158076" y="29658"/>
                  <a:pt x="154030" y="30159"/>
                  <a:pt x="150078" y="30159"/>
                </a:cubicBezTo>
                <a:cubicBezTo>
                  <a:pt x="145054" y="30159"/>
                  <a:pt x="140181" y="29350"/>
                  <a:pt x="136003" y="26887"/>
                </a:cubicBezTo>
                <a:cubicBezTo>
                  <a:pt x="130722" y="23788"/>
                  <a:pt x="126744" y="18507"/>
                  <a:pt x="122343" y="14107"/>
                </a:cubicBezTo>
                <a:cubicBezTo>
                  <a:pt x="114697" y="6053"/>
                  <a:pt x="103772" y="0"/>
                  <a:pt x="923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7" name="Google Shape;1457;p34"/>
          <p:cNvGrpSpPr/>
          <p:nvPr/>
        </p:nvGrpSpPr>
        <p:grpSpPr>
          <a:xfrm>
            <a:off x="713231" y="539495"/>
            <a:ext cx="4223988" cy="3765367"/>
            <a:chOff x="10461108" y="2321595"/>
            <a:chExt cx="4223988" cy="3765367"/>
          </a:xfrm>
        </p:grpSpPr>
        <p:sp>
          <p:nvSpPr>
            <p:cNvPr id="1458" name="Google Shape;1458;p34"/>
            <p:cNvSpPr/>
            <p:nvPr/>
          </p:nvSpPr>
          <p:spPr>
            <a:xfrm>
              <a:off x="10651491" y="2392092"/>
              <a:ext cx="260950" cy="257560"/>
            </a:xfrm>
            <a:custGeom>
              <a:avLst/>
              <a:gdLst/>
              <a:ahLst/>
              <a:cxnLst/>
              <a:rect l="l" t="t" r="r" b="b"/>
              <a:pathLst>
                <a:path w="4027" h="3975" extrusionOk="0">
                  <a:moveTo>
                    <a:pt x="2016" y="1"/>
                  </a:moveTo>
                  <a:lnTo>
                    <a:pt x="1633" y="1198"/>
                  </a:lnTo>
                  <a:lnTo>
                    <a:pt x="436" y="762"/>
                  </a:lnTo>
                  <a:lnTo>
                    <a:pt x="0" y="1959"/>
                  </a:lnTo>
                  <a:lnTo>
                    <a:pt x="1197" y="2395"/>
                  </a:lnTo>
                  <a:lnTo>
                    <a:pt x="819" y="3592"/>
                  </a:lnTo>
                  <a:lnTo>
                    <a:pt x="2016" y="3975"/>
                  </a:lnTo>
                  <a:lnTo>
                    <a:pt x="2394" y="2778"/>
                  </a:lnTo>
                  <a:lnTo>
                    <a:pt x="3591" y="3213"/>
                  </a:lnTo>
                  <a:lnTo>
                    <a:pt x="4027" y="2016"/>
                  </a:lnTo>
                  <a:lnTo>
                    <a:pt x="2830" y="1581"/>
                  </a:lnTo>
                  <a:lnTo>
                    <a:pt x="3213" y="384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rgbClr val="EA5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4"/>
            <p:cNvSpPr/>
            <p:nvPr/>
          </p:nvSpPr>
          <p:spPr>
            <a:xfrm>
              <a:off x="14258583" y="311131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rgbClr val="EA5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4"/>
            <p:cNvSpPr/>
            <p:nvPr/>
          </p:nvSpPr>
          <p:spPr>
            <a:xfrm>
              <a:off x="12893895" y="232159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EA5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4"/>
            <p:cNvSpPr/>
            <p:nvPr/>
          </p:nvSpPr>
          <p:spPr>
            <a:xfrm>
              <a:off x="13320667" y="5879034"/>
              <a:ext cx="207943" cy="207927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rgbClr val="EA5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4"/>
            <p:cNvSpPr/>
            <p:nvPr/>
          </p:nvSpPr>
          <p:spPr>
            <a:xfrm>
              <a:off x="10492925" y="4398274"/>
              <a:ext cx="261014" cy="257301"/>
            </a:xfrm>
            <a:custGeom>
              <a:avLst/>
              <a:gdLst/>
              <a:ahLst/>
              <a:cxnLst/>
              <a:rect l="l" t="t" r="r" b="b"/>
              <a:pathLst>
                <a:path w="4028" h="3971" extrusionOk="0">
                  <a:moveTo>
                    <a:pt x="1960" y="1"/>
                  </a:moveTo>
                  <a:lnTo>
                    <a:pt x="763" y="436"/>
                  </a:lnTo>
                  <a:lnTo>
                    <a:pt x="1198" y="1577"/>
                  </a:lnTo>
                  <a:lnTo>
                    <a:pt x="1" y="2012"/>
                  </a:lnTo>
                  <a:lnTo>
                    <a:pt x="436" y="3209"/>
                  </a:lnTo>
                  <a:lnTo>
                    <a:pt x="1633" y="2774"/>
                  </a:lnTo>
                  <a:lnTo>
                    <a:pt x="2012" y="3971"/>
                  </a:lnTo>
                  <a:lnTo>
                    <a:pt x="3209" y="3592"/>
                  </a:lnTo>
                  <a:lnTo>
                    <a:pt x="2830" y="2395"/>
                  </a:lnTo>
                  <a:lnTo>
                    <a:pt x="4027" y="1960"/>
                  </a:lnTo>
                  <a:lnTo>
                    <a:pt x="3592" y="763"/>
                  </a:lnTo>
                  <a:lnTo>
                    <a:pt x="2395" y="1198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rgbClr val="EA54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4"/>
            <p:cNvSpPr/>
            <p:nvPr/>
          </p:nvSpPr>
          <p:spPr>
            <a:xfrm>
              <a:off x="14558153" y="4986937"/>
              <a:ext cx="60134" cy="56501"/>
            </a:xfrm>
            <a:custGeom>
              <a:avLst/>
              <a:gdLst/>
              <a:ahLst/>
              <a:cxnLst/>
              <a:rect l="l" t="t" r="r" b="b"/>
              <a:pathLst>
                <a:path w="928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10" y="871"/>
                    <a:pt x="927" y="710"/>
                    <a:pt x="927" y="436"/>
                  </a:cubicBezTo>
                  <a:cubicBezTo>
                    <a:pt x="927" y="166"/>
                    <a:pt x="710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4"/>
            <p:cNvSpPr/>
            <p:nvPr/>
          </p:nvSpPr>
          <p:spPr>
            <a:xfrm>
              <a:off x="14628655" y="353436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4"/>
            <p:cNvSpPr/>
            <p:nvPr/>
          </p:nvSpPr>
          <p:spPr>
            <a:xfrm>
              <a:off x="14166891" y="283632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4"/>
            <p:cNvSpPr/>
            <p:nvPr/>
          </p:nvSpPr>
          <p:spPr>
            <a:xfrm>
              <a:off x="14068200" y="242027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4"/>
            <p:cNvSpPr/>
            <p:nvPr/>
          </p:nvSpPr>
          <p:spPr>
            <a:xfrm>
              <a:off x="12414375" y="252971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4"/>
            <p:cNvSpPr/>
            <p:nvPr/>
          </p:nvSpPr>
          <p:spPr>
            <a:xfrm>
              <a:off x="11367336" y="2466282"/>
              <a:ext cx="59875" cy="56436"/>
            </a:xfrm>
            <a:custGeom>
              <a:avLst/>
              <a:gdLst/>
              <a:ahLst/>
              <a:cxnLst/>
              <a:rect l="l" t="t" r="r" b="b"/>
              <a:pathLst>
                <a:path w="924" h="871" extrusionOk="0">
                  <a:moveTo>
                    <a:pt x="436" y="0"/>
                  </a:moveTo>
                  <a:cubicBezTo>
                    <a:pt x="219" y="0"/>
                    <a:pt x="1" y="161"/>
                    <a:pt x="1" y="436"/>
                  </a:cubicBezTo>
                  <a:cubicBezTo>
                    <a:pt x="1" y="653"/>
                    <a:pt x="219" y="871"/>
                    <a:pt x="436" y="871"/>
                  </a:cubicBezTo>
                  <a:cubicBezTo>
                    <a:pt x="706" y="871"/>
                    <a:pt x="924" y="653"/>
                    <a:pt x="924" y="436"/>
                  </a:cubicBezTo>
                  <a:cubicBezTo>
                    <a:pt x="924" y="161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4"/>
            <p:cNvSpPr/>
            <p:nvPr/>
          </p:nvSpPr>
          <p:spPr>
            <a:xfrm>
              <a:off x="10461108" y="2804706"/>
              <a:ext cx="60134" cy="56501"/>
            </a:xfrm>
            <a:custGeom>
              <a:avLst/>
              <a:gdLst/>
              <a:ahLst/>
              <a:cxnLst/>
              <a:rect l="l" t="t" r="r" b="b"/>
              <a:pathLst>
                <a:path w="928" h="872" extrusionOk="0">
                  <a:moveTo>
                    <a:pt x="492" y="1"/>
                  </a:moveTo>
                  <a:cubicBezTo>
                    <a:pt x="218" y="1"/>
                    <a:pt x="0" y="162"/>
                    <a:pt x="0" y="436"/>
                  </a:cubicBezTo>
                  <a:cubicBezTo>
                    <a:pt x="0" y="706"/>
                    <a:pt x="218" y="872"/>
                    <a:pt x="492" y="872"/>
                  </a:cubicBezTo>
                  <a:cubicBezTo>
                    <a:pt x="710" y="872"/>
                    <a:pt x="927" y="706"/>
                    <a:pt x="927" y="436"/>
                  </a:cubicBezTo>
                  <a:cubicBezTo>
                    <a:pt x="927" y="162"/>
                    <a:pt x="710" y="1"/>
                    <a:pt x="4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4"/>
            <p:cNvSpPr/>
            <p:nvPr/>
          </p:nvSpPr>
          <p:spPr>
            <a:xfrm>
              <a:off x="10623238" y="4112593"/>
              <a:ext cx="60199" cy="60130"/>
            </a:xfrm>
            <a:custGeom>
              <a:avLst/>
              <a:gdLst/>
              <a:ahLst/>
              <a:cxnLst/>
              <a:rect l="l" t="t" r="r" b="b"/>
              <a:pathLst>
                <a:path w="929" h="928" extrusionOk="0">
                  <a:moveTo>
                    <a:pt x="436" y="0"/>
                  </a:moveTo>
                  <a:cubicBezTo>
                    <a:pt x="219" y="0"/>
                    <a:pt x="1" y="218"/>
                    <a:pt x="1" y="436"/>
                  </a:cubicBezTo>
                  <a:cubicBezTo>
                    <a:pt x="1" y="710"/>
                    <a:pt x="219" y="928"/>
                    <a:pt x="436" y="928"/>
                  </a:cubicBezTo>
                  <a:cubicBezTo>
                    <a:pt x="710" y="928"/>
                    <a:pt x="928" y="710"/>
                    <a:pt x="928" y="436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4"/>
            <p:cNvSpPr/>
            <p:nvPr/>
          </p:nvSpPr>
          <p:spPr>
            <a:xfrm>
              <a:off x="10782063" y="5047002"/>
              <a:ext cx="59875" cy="59871"/>
            </a:xfrm>
            <a:custGeom>
              <a:avLst/>
              <a:gdLst/>
              <a:ahLst/>
              <a:cxnLst/>
              <a:rect l="l" t="t" r="r" b="b"/>
              <a:pathLst>
                <a:path w="924" h="924" extrusionOk="0">
                  <a:moveTo>
                    <a:pt x="436" y="1"/>
                  </a:moveTo>
                  <a:cubicBezTo>
                    <a:pt x="218" y="1"/>
                    <a:pt x="1" y="218"/>
                    <a:pt x="1" y="488"/>
                  </a:cubicBezTo>
                  <a:cubicBezTo>
                    <a:pt x="1" y="706"/>
                    <a:pt x="218" y="924"/>
                    <a:pt x="436" y="924"/>
                  </a:cubicBezTo>
                  <a:cubicBezTo>
                    <a:pt x="706" y="924"/>
                    <a:pt x="923" y="706"/>
                    <a:pt x="923" y="488"/>
                  </a:cubicBezTo>
                  <a:cubicBezTo>
                    <a:pt x="923" y="218"/>
                    <a:pt x="706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4"/>
            <p:cNvSpPr/>
            <p:nvPr/>
          </p:nvSpPr>
          <p:spPr>
            <a:xfrm>
              <a:off x="12950335" y="6002339"/>
              <a:ext cx="60134" cy="6013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4"/>
            <p:cNvSpPr/>
            <p:nvPr/>
          </p:nvSpPr>
          <p:spPr>
            <a:xfrm>
              <a:off x="13877753" y="5762598"/>
              <a:ext cx="59875" cy="56436"/>
            </a:xfrm>
            <a:custGeom>
              <a:avLst/>
              <a:gdLst/>
              <a:ahLst/>
              <a:cxnLst/>
              <a:rect l="l" t="t" r="r" b="b"/>
              <a:pathLst>
                <a:path w="924" h="871" extrusionOk="0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4"/>
            <p:cNvSpPr/>
            <p:nvPr/>
          </p:nvSpPr>
          <p:spPr>
            <a:xfrm>
              <a:off x="11631655" y="5818969"/>
              <a:ext cx="60134" cy="6013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93" y="1"/>
                  </a:moveTo>
                  <a:cubicBezTo>
                    <a:pt x="218" y="1"/>
                    <a:pt x="1" y="218"/>
                    <a:pt x="1" y="493"/>
                  </a:cubicBezTo>
                  <a:cubicBezTo>
                    <a:pt x="1" y="710"/>
                    <a:pt x="218" y="928"/>
                    <a:pt x="493" y="928"/>
                  </a:cubicBezTo>
                  <a:cubicBezTo>
                    <a:pt x="710" y="928"/>
                    <a:pt x="928" y="710"/>
                    <a:pt x="928" y="493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5" name="Google Shape;1475;p34"/>
          <p:cNvSpPr txBox="1">
            <a:spLocks noGrp="1"/>
          </p:cNvSpPr>
          <p:nvPr>
            <p:ph type="subTitle" idx="1"/>
          </p:nvPr>
        </p:nvSpPr>
        <p:spPr>
          <a:xfrm>
            <a:off x="4789923" y="801919"/>
            <a:ext cx="2882075" cy="12667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The accuracy of predicting a disease is very important and requires effective decisions, especially heart attack which is one of the 10 deadliest diseases in the world according WHO. (WHO, 2020)</a:t>
            </a:r>
            <a:endParaRPr sz="1200" dirty="0"/>
          </a:p>
        </p:txBody>
      </p:sp>
      <p:sp>
        <p:nvSpPr>
          <p:cNvPr id="1476" name="Google Shape;1476;p34"/>
          <p:cNvSpPr txBox="1">
            <a:spLocks noGrp="1"/>
          </p:cNvSpPr>
          <p:nvPr>
            <p:ph type="title"/>
          </p:nvPr>
        </p:nvSpPr>
        <p:spPr>
          <a:xfrm>
            <a:off x="4743089" y="607263"/>
            <a:ext cx="1645816" cy="2807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- Motivation -</a:t>
            </a:r>
            <a:endParaRPr sz="1800" dirty="0"/>
          </a:p>
        </p:txBody>
      </p:sp>
      <p:grpSp>
        <p:nvGrpSpPr>
          <p:cNvPr id="1477" name="Google Shape;1477;p34"/>
          <p:cNvGrpSpPr/>
          <p:nvPr/>
        </p:nvGrpSpPr>
        <p:grpSpPr>
          <a:xfrm>
            <a:off x="1264630" y="1111215"/>
            <a:ext cx="1906260" cy="3364963"/>
            <a:chOff x="3451925" y="3129975"/>
            <a:chExt cx="1308975" cy="2310625"/>
          </a:xfrm>
        </p:grpSpPr>
        <p:sp>
          <p:nvSpPr>
            <p:cNvPr id="1478" name="Google Shape;1478;p34"/>
            <p:cNvSpPr/>
            <p:nvPr/>
          </p:nvSpPr>
          <p:spPr>
            <a:xfrm>
              <a:off x="4083175" y="3771050"/>
              <a:ext cx="609800" cy="249475"/>
            </a:xfrm>
            <a:custGeom>
              <a:avLst/>
              <a:gdLst/>
              <a:ahLst/>
              <a:cxnLst/>
              <a:rect l="l" t="t" r="r" b="b"/>
              <a:pathLst>
                <a:path w="24392" h="9979" extrusionOk="0">
                  <a:moveTo>
                    <a:pt x="6377" y="0"/>
                  </a:moveTo>
                  <a:cubicBezTo>
                    <a:pt x="3614" y="0"/>
                    <a:pt x="1305" y="219"/>
                    <a:pt x="312" y="815"/>
                  </a:cubicBezTo>
                  <a:lnTo>
                    <a:pt x="1" y="2237"/>
                  </a:lnTo>
                  <a:lnTo>
                    <a:pt x="189" y="2855"/>
                  </a:lnTo>
                  <a:cubicBezTo>
                    <a:pt x="189" y="2855"/>
                    <a:pt x="10685" y="7607"/>
                    <a:pt x="17970" y="9582"/>
                  </a:cubicBezTo>
                  <a:cubicBezTo>
                    <a:pt x="18740" y="9875"/>
                    <a:pt x="19482" y="9979"/>
                    <a:pt x="20145" y="9979"/>
                  </a:cubicBezTo>
                  <a:cubicBezTo>
                    <a:pt x="21717" y="9979"/>
                    <a:pt x="22846" y="9400"/>
                    <a:pt x="22846" y="9400"/>
                  </a:cubicBezTo>
                  <a:cubicBezTo>
                    <a:pt x="24392" y="5878"/>
                    <a:pt x="23587" y="2731"/>
                    <a:pt x="21858" y="1432"/>
                  </a:cubicBezTo>
                  <a:cubicBezTo>
                    <a:pt x="20058" y="973"/>
                    <a:pt x="12206" y="0"/>
                    <a:pt x="6377" y="0"/>
                  </a:cubicBezTo>
                  <a:close/>
                </a:path>
              </a:pathLst>
            </a:custGeom>
            <a:solidFill>
              <a:srgbClr val="9B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4"/>
            <p:cNvSpPr/>
            <p:nvPr/>
          </p:nvSpPr>
          <p:spPr>
            <a:xfrm>
              <a:off x="4050825" y="3157075"/>
              <a:ext cx="376650" cy="631275"/>
            </a:xfrm>
            <a:custGeom>
              <a:avLst/>
              <a:gdLst/>
              <a:ahLst/>
              <a:cxnLst/>
              <a:rect l="l" t="t" r="r" b="b"/>
              <a:pathLst>
                <a:path w="15066" h="25251" extrusionOk="0">
                  <a:moveTo>
                    <a:pt x="6481" y="306"/>
                  </a:moveTo>
                  <a:cubicBezTo>
                    <a:pt x="6481" y="430"/>
                    <a:pt x="6481" y="494"/>
                    <a:pt x="6422" y="677"/>
                  </a:cubicBezTo>
                  <a:cubicBezTo>
                    <a:pt x="6481" y="617"/>
                    <a:pt x="6545" y="617"/>
                    <a:pt x="6605" y="617"/>
                  </a:cubicBezTo>
                  <a:cubicBezTo>
                    <a:pt x="6605" y="494"/>
                    <a:pt x="6545" y="370"/>
                    <a:pt x="6481" y="306"/>
                  </a:cubicBezTo>
                  <a:close/>
                  <a:moveTo>
                    <a:pt x="1" y="0"/>
                  </a:moveTo>
                  <a:cubicBezTo>
                    <a:pt x="307" y="1665"/>
                    <a:pt x="307" y="7533"/>
                    <a:pt x="677" y="8827"/>
                  </a:cubicBezTo>
                  <a:cubicBezTo>
                    <a:pt x="801" y="9197"/>
                    <a:pt x="865" y="9444"/>
                    <a:pt x="924" y="9568"/>
                  </a:cubicBezTo>
                  <a:cubicBezTo>
                    <a:pt x="924" y="9508"/>
                    <a:pt x="865" y="9385"/>
                    <a:pt x="865" y="9261"/>
                  </a:cubicBezTo>
                  <a:cubicBezTo>
                    <a:pt x="431" y="7780"/>
                    <a:pt x="495" y="924"/>
                    <a:pt x="60" y="59"/>
                  </a:cubicBezTo>
                  <a:cubicBezTo>
                    <a:pt x="60" y="59"/>
                    <a:pt x="60" y="0"/>
                    <a:pt x="1" y="0"/>
                  </a:cubicBezTo>
                  <a:close/>
                  <a:moveTo>
                    <a:pt x="10744" y="1294"/>
                  </a:moveTo>
                  <a:cubicBezTo>
                    <a:pt x="10803" y="2346"/>
                    <a:pt x="10991" y="5557"/>
                    <a:pt x="10991" y="7656"/>
                  </a:cubicBezTo>
                  <a:cubicBezTo>
                    <a:pt x="10991" y="8456"/>
                    <a:pt x="11238" y="9385"/>
                    <a:pt x="11544" y="10185"/>
                  </a:cubicBezTo>
                  <a:cubicBezTo>
                    <a:pt x="11297" y="9508"/>
                    <a:pt x="11114" y="8768"/>
                    <a:pt x="11114" y="8086"/>
                  </a:cubicBezTo>
                  <a:cubicBezTo>
                    <a:pt x="11114" y="5493"/>
                    <a:pt x="10867" y="1358"/>
                    <a:pt x="10867" y="1358"/>
                  </a:cubicBezTo>
                  <a:cubicBezTo>
                    <a:pt x="10867" y="1358"/>
                    <a:pt x="10803" y="1294"/>
                    <a:pt x="10744" y="1294"/>
                  </a:cubicBezTo>
                  <a:close/>
                  <a:moveTo>
                    <a:pt x="13708" y="14507"/>
                  </a:moveTo>
                  <a:cubicBezTo>
                    <a:pt x="14137" y="15806"/>
                    <a:pt x="14755" y="18459"/>
                    <a:pt x="13396" y="20805"/>
                  </a:cubicBezTo>
                  <a:cubicBezTo>
                    <a:pt x="11421" y="23275"/>
                    <a:pt x="9509" y="23956"/>
                    <a:pt x="7904" y="23956"/>
                  </a:cubicBezTo>
                  <a:cubicBezTo>
                    <a:pt x="5928" y="23956"/>
                    <a:pt x="4506" y="22781"/>
                    <a:pt x="4506" y="22781"/>
                  </a:cubicBezTo>
                  <a:cubicBezTo>
                    <a:pt x="4506" y="22781"/>
                    <a:pt x="4076" y="22040"/>
                    <a:pt x="3705" y="22040"/>
                  </a:cubicBezTo>
                  <a:cubicBezTo>
                    <a:pt x="3641" y="22040"/>
                    <a:pt x="3582" y="22040"/>
                    <a:pt x="3518" y="22104"/>
                  </a:cubicBezTo>
                  <a:cubicBezTo>
                    <a:pt x="2530" y="22781"/>
                    <a:pt x="2036" y="24080"/>
                    <a:pt x="1853" y="25250"/>
                  </a:cubicBezTo>
                  <a:cubicBezTo>
                    <a:pt x="1912" y="25191"/>
                    <a:pt x="1977" y="25191"/>
                    <a:pt x="2100" y="25127"/>
                  </a:cubicBezTo>
                  <a:cubicBezTo>
                    <a:pt x="2347" y="24139"/>
                    <a:pt x="2841" y="23092"/>
                    <a:pt x="3641" y="22534"/>
                  </a:cubicBezTo>
                  <a:cubicBezTo>
                    <a:pt x="3705" y="22474"/>
                    <a:pt x="3765" y="22474"/>
                    <a:pt x="3829" y="22474"/>
                  </a:cubicBezTo>
                  <a:cubicBezTo>
                    <a:pt x="4259" y="22474"/>
                    <a:pt x="4693" y="23215"/>
                    <a:pt x="4693" y="23215"/>
                  </a:cubicBezTo>
                  <a:cubicBezTo>
                    <a:pt x="4693" y="23215"/>
                    <a:pt x="6052" y="24386"/>
                    <a:pt x="8087" y="24386"/>
                  </a:cubicBezTo>
                  <a:cubicBezTo>
                    <a:pt x="9633" y="24386"/>
                    <a:pt x="11544" y="23645"/>
                    <a:pt x="13520" y="21240"/>
                  </a:cubicBezTo>
                  <a:cubicBezTo>
                    <a:pt x="15066" y="18582"/>
                    <a:pt x="14137" y="15559"/>
                    <a:pt x="13708" y="145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4"/>
            <p:cNvSpPr/>
            <p:nvPr/>
          </p:nvSpPr>
          <p:spPr>
            <a:xfrm>
              <a:off x="4092450" y="3785225"/>
              <a:ext cx="10900" cy="37075"/>
            </a:xfrm>
            <a:custGeom>
              <a:avLst/>
              <a:gdLst/>
              <a:ahLst/>
              <a:cxnLst/>
              <a:rect l="l" t="t" r="r" b="b"/>
              <a:pathLst>
                <a:path w="436" h="1483" extrusionOk="0">
                  <a:moveTo>
                    <a:pt x="435" y="1"/>
                  </a:moveTo>
                  <a:cubicBezTo>
                    <a:pt x="312" y="65"/>
                    <a:pt x="247" y="65"/>
                    <a:pt x="188" y="124"/>
                  </a:cubicBezTo>
                  <a:cubicBezTo>
                    <a:pt x="65" y="618"/>
                    <a:pt x="0" y="1112"/>
                    <a:pt x="0" y="1483"/>
                  </a:cubicBezTo>
                  <a:cubicBezTo>
                    <a:pt x="65" y="1483"/>
                    <a:pt x="124" y="1483"/>
                    <a:pt x="188" y="1423"/>
                  </a:cubicBezTo>
                  <a:cubicBezTo>
                    <a:pt x="247" y="989"/>
                    <a:pt x="312" y="495"/>
                    <a:pt x="435" y="1"/>
                  </a:cubicBezTo>
                  <a:close/>
                </a:path>
              </a:pathLst>
            </a:custGeom>
            <a:solidFill>
              <a:srgbClr val="87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4"/>
            <p:cNvSpPr/>
            <p:nvPr/>
          </p:nvSpPr>
          <p:spPr>
            <a:xfrm>
              <a:off x="4588000" y="3823875"/>
              <a:ext cx="78675" cy="174400"/>
            </a:xfrm>
            <a:custGeom>
              <a:avLst/>
              <a:gdLst/>
              <a:ahLst/>
              <a:cxnLst/>
              <a:rect l="l" t="t" r="r" b="b"/>
              <a:pathLst>
                <a:path w="3147" h="6976" extrusionOk="0">
                  <a:moveTo>
                    <a:pt x="1482" y="1"/>
                  </a:moveTo>
                  <a:cubicBezTo>
                    <a:pt x="1171" y="1"/>
                    <a:pt x="800" y="60"/>
                    <a:pt x="618" y="307"/>
                  </a:cubicBezTo>
                  <a:cubicBezTo>
                    <a:pt x="494" y="495"/>
                    <a:pt x="494" y="678"/>
                    <a:pt x="430" y="865"/>
                  </a:cubicBezTo>
                  <a:cubicBezTo>
                    <a:pt x="306" y="1606"/>
                    <a:pt x="247" y="2406"/>
                    <a:pt x="183" y="3147"/>
                  </a:cubicBezTo>
                  <a:cubicBezTo>
                    <a:pt x="59" y="4259"/>
                    <a:pt x="0" y="5558"/>
                    <a:pt x="741" y="6422"/>
                  </a:cubicBezTo>
                  <a:cubicBezTo>
                    <a:pt x="988" y="6728"/>
                    <a:pt x="1294" y="6975"/>
                    <a:pt x="1729" y="6975"/>
                  </a:cubicBezTo>
                  <a:lnTo>
                    <a:pt x="1852" y="6975"/>
                  </a:lnTo>
                  <a:cubicBezTo>
                    <a:pt x="2159" y="6916"/>
                    <a:pt x="2470" y="6605"/>
                    <a:pt x="2653" y="6299"/>
                  </a:cubicBezTo>
                  <a:cubicBezTo>
                    <a:pt x="2776" y="5987"/>
                    <a:pt x="2840" y="5681"/>
                    <a:pt x="2900" y="5311"/>
                  </a:cubicBezTo>
                  <a:cubicBezTo>
                    <a:pt x="3147" y="3459"/>
                    <a:pt x="2964" y="1419"/>
                    <a:pt x="1788" y="1"/>
                  </a:cubicBezTo>
                  <a:close/>
                </a:path>
              </a:pathLst>
            </a:custGeom>
            <a:solidFill>
              <a:srgbClr val="87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4"/>
            <p:cNvSpPr/>
            <p:nvPr/>
          </p:nvSpPr>
          <p:spPr>
            <a:xfrm>
              <a:off x="3799175" y="3129975"/>
              <a:ext cx="632875" cy="939300"/>
            </a:xfrm>
            <a:custGeom>
              <a:avLst/>
              <a:gdLst/>
              <a:ahLst/>
              <a:cxnLst/>
              <a:rect l="l" t="t" r="r" b="b"/>
              <a:pathLst>
                <a:path w="25315" h="37572" extrusionOk="0">
                  <a:moveTo>
                    <a:pt x="7830" y="0"/>
                  </a:moveTo>
                  <a:cubicBezTo>
                    <a:pt x="6037" y="0"/>
                    <a:pt x="3952" y="714"/>
                    <a:pt x="3952" y="714"/>
                  </a:cubicBezTo>
                  <a:lnTo>
                    <a:pt x="3952" y="7812"/>
                  </a:lnTo>
                  <a:lnTo>
                    <a:pt x="2164" y="19360"/>
                  </a:lnTo>
                  <a:lnTo>
                    <a:pt x="0" y="29115"/>
                  </a:lnTo>
                  <a:lnTo>
                    <a:pt x="988" y="37572"/>
                  </a:lnTo>
                  <a:lnTo>
                    <a:pt x="11672" y="28621"/>
                  </a:lnTo>
                  <a:cubicBezTo>
                    <a:pt x="11672" y="28621"/>
                    <a:pt x="11549" y="24606"/>
                    <a:pt x="13584" y="23188"/>
                  </a:cubicBezTo>
                  <a:cubicBezTo>
                    <a:pt x="13643" y="23146"/>
                    <a:pt x="13704" y="23127"/>
                    <a:pt x="13766" y="23127"/>
                  </a:cubicBezTo>
                  <a:cubicBezTo>
                    <a:pt x="14159" y="23127"/>
                    <a:pt x="14572" y="23865"/>
                    <a:pt x="14572" y="23865"/>
                  </a:cubicBezTo>
                  <a:cubicBezTo>
                    <a:pt x="14572" y="23865"/>
                    <a:pt x="15949" y="25027"/>
                    <a:pt x="17972" y="25027"/>
                  </a:cubicBezTo>
                  <a:cubicBezTo>
                    <a:pt x="19531" y="25027"/>
                    <a:pt x="21473" y="24336"/>
                    <a:pt x="23462" y="21889"/>
                  </a:cubicBezTo>
                  <a:cubicBezTo>
                    <a:pt x="25315" y="18619"/>
                    <a:pt x="23462" y="14791"/>
                    <a:pt x="23462" y="14791"/>
                  </a:cubicBezTo>
                  <a:cubicBezTo>
                    <a:pt x="23462" y="14791"/>
                    <a:pt x="21057" y="11333"/>
                    <a:pt x="21057" y="8740"/>
                  </a:cubicBezTo>
                  <a:cubicBezTo>
                    <a:pt x="21057" y="6206"/>
                    <a:pt x="20810" y="2008"/>
                    <a:pt x="20810" y="2008"/>
                  </a:cubicBezTo>
                  <a:cubicBezTo>
                    <a:pt x="20810" y="2008"/>
                    <a:pt x="19904" y="1538"/>
                    <a:pt x="18365" y="1538"/>
                  </a:cubicBezTo>
                  <a:cubicBezTo>
                    <a:pt x="17816" y="1538"/>
                    <a:pt x="17186" y="1598"/>
                    <a:pt x="16488" y="1761"/>
                  </a:cubicBezTo>
                  <a:cubicBezTo>
                    <a:pt x="16671" y="1267"/>
                    <a:pt x="16365" y="896"/>
                    <a:pt x="16365" y="896"/>
                  </a:cubicBezTo>
                  <a:cubicBezTo>
                    <a:pt x="16365" y="896"/>
                    <a:pt x="15855" y="860"/>
                    <a:pt x="15170" y="860"/>
                  </a:cubicBezTo>
                  <a:cubicBezTo>
                    <a:pt x="13862" y="860"/>
                    <a:pt x="11915" y="992"/>
                    <a:pt x="11672" y="1761"/>
                  </a:cubicBezTo>
                  <a:cubicBezTo>
                    <a:pt x="11672" y="3613"/>
                    <a:pt x="12102" y="10405"/>
                    <a:pt x="11672" y="10716"/>
                  </a:cubicBezTo>
                  <a:cubicBezTo>
                    <a:pt x="11480" y="10825"/>
                    <a:pt x="11361" y="10970"/>
                    <a:pt x="11251" y="10970"/>
                  </a:cubicBezTo>
                  <a:cubicBezTo>
                    <a:pt x="11112" y="10970"/>
                    <a:pt x="10986" y="10738"/>
                    <a:pt x="10743" y="9911"/>
                  </a:cubicBezTo>
                  <a:cubicBezTo>
                    <a:pt x="10314" y="8493"/>
                    <a:pt x="10437" y="1578"/>
                    <a:pt x="10003" y="714"/>
                  </a:cubicBezTo>
                  <a:cubicBezTo>
                    <a:pt x="9550" y="178"/>
                    <a:pt x="8727" y="0"/>
                    <a:pt x="7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4"/>
            <p:cNvSpPr/>
            <p:nvPr/>
          </p:nvSpPr>
          <p:spPr>
            <a:xfrm>
              <a:off x="3820775" y="3183250"/>
              <a:ext cx="243900" cy="734750"/>
            </a:xfrm>
            <a:custGeom>
              <a:avLst/>
              <a:gdLst/>
              <a:ahLst/>
              <a:cxnLst/>
              <a:rect l="l" t="t" r="r" b="b"/>
              <a:pathLst>
                <a:path w="9756" h="29390" extrusionOk="0">
                  <a:moveTo>
                    <a:pt x="3211" y="0"/>
                  </a:moveTo>
                  <a:lnTo>
                    <a:pt x="3211" y="3769"/>
                  </a:lnTo>
                  <a:cubicBezTo>
                    <a:pt x="3211" y="3769"/>
                    <a:pt x="3399" y="3705"/>
                    <a:pt x="3705" y="3522"/>
                  </a:cubicBezTo>
                  <a:lnTo>
                    <a:pt x="3705" y="247"/>
                  </a:lnTo>
                  <a:cubicBezTo>
                    <a:pt x="3705" y="247"/>
                    <a:pt x="3522" y="188"/>
                    <a:pt x="3211" y="0"/>
                  </a:cubicBezTo>
                  <a:close/>
                  <a:moveTo>
                    <a:pt x="7904" y="2534"/>
                  </a:moveTo>
                  <a:cubicBezTo>
                    <a:pt x="7904" y="2593"/>
                    <a:pt x="7968" y="2593"/>
                    <a:pt x="7968" y="2658"/>
                  </a:cubicBezTo>
                  <a:cubicBezTo>
                    <a:pt x="8027" y="2781"/>
                    <a:pt x="8151" y="2964"/>
                    <a:pt x="8215" y="3087"/>
                  </a:cubicBezTo>
                  <a:cubicBezTo>
                    <a:pt x="8462" y="3581"/>
                    <a:pt x="8645" y="4199"/>
                    <a:pt x="8768" y="4757"/>
                  </a:cubicBezTo>
                  <a:cubicBezTo>
                    <a:pt x="8956" y="5498"/>
                    <a:pt x="9015" y="6298"/>
                    <a:pt x="8956" y="7039"/>
                  </a:cubicBezTo>
                  <a:cubicBezTo>
                    <a:pt x="8892" y="7474"/>
                    <a:pt x="8892" y="7844"/>
                    <a:pt x="8832" y="7967"/>
                  </a:cubicBezTo>
                  <a:lnTo>
                    <a:pt x="8832" y="8027"/>
                  </a:lnTo>
                  <a:lnTo>
                    <a:pt x="8768" y="8027"/>
                  </a:lnTo>
                  <a:cubicBezTo>
                    <a:pt x="8521" y="8150"/>
                    <a:pt x="5869" y="10067"/>
                    <a:pt x="5558" y="10249"/>
                  </a:cubicBezTo>
                  <a:cubicBezTo>
                    <a:pt x="5187" y="10437"/>
                    <a:pt x="3522" y="12225"/>
                    <a:pt x="3522" y="12225"/>
                  </a:cubicBezTo>
                  <a:cubicBezTo>
                    <a:pt x="3522" y="12225"/>
                    <a:pt x="3769" y="14512"/>
                    <a:pt x="2658" y="16794"/>
                  </a:cubicBezTo>
                  <a:cubicBezTo>
                    <a:pt x="1547" y="19081"/>
                    <a:pt x="618" y="23956"/>
                    <a:pt x="248" y="25191"/>
                  </a:cubicBezTo>
                  <a:cubicBezTo>
                    <a:pt x="1" y="26179"/>
                    <a:pt x="124" y="28219"/>
                    <a:pt x="248" y="29143"/>
                  </a:cubicBezTo>
                  <a:cubicBezTo>
                    <a:pt x="371" y="29207"/>
                    <a:pt x="559" y="29266"/>
                    <a:pt x="682" y="29390"/>
                  </a:cubicBezTo>
                  <a:cubicBezTo>
                    <a:pt x="618" y="28466"/>
                    <a:pt x="495" y="26490"/>
                    <a:pt x="742" y="25502"/>
                  </a:cubicBezTo>
                  <a:cubicBezTo>
                    <a:pt x="1112" y="24203"/>
                    <a:pt x="2041" y="19387"/>
                    <a:pt x="3152" y="17105"/>
                  </a:cubicBezTo>
                  <a:cubicBezTo>
                    <a:pt x="4263" y="14818"/>
                    <a:pt x="3952" y="12472"/>
                    <a:pt x="3952" y="12472"/>
                  </a:cubicBezTo>
                  <a:cubicBezTo>
                    <a:pt x="3952" y="12472"/>
                    <a:pt x="5681" y="10684"/>
                    <a:pt x="5992" y="10561"/>
                  </a:cubicBezTo>
                  <a:cubicBezTo>
                    <a:pt x="6363" y="10373"/>
                    <a:pt x="9015" y="8397"/>
                    <a:pt x="9262" y="8338"/>
                  </a:cubicBezTo>
                  <a:cubicBezTo>
                    <a:pt x="9509" y="8274"/>
                    <a:pt x="9756" y="3828"/>
                    <a:pt x="7968" y="2534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4"/>
            <p:cNvSpPr/>
            <p:nvPr/>
          </p:nvSpPr>
          <p:spPr>
            <a:xfrm>
              <a:off x="3854750" y="3857850"/>
              <a:ext cx="71025" cy="103375"/>
            </a:xfrm>
            <a:custGeom>
              <a:avLst/>
              <a:gdLst/>
              <a:ahLst/>
              <a:cxnLst/>
              <a:rect l="l" t="t" r="r" b="b"/>
              <a:pathLst>
                <a:path w="2841" h="4135" extrusionOk="0">
                  <a:moveTo>
                    <a:pt x="864" y="0"/>
                  </a:moveTo>
                  <a:cubicBezTo>
                    <a:pt x="311" y="60"/>
                    <a:pt x="0" y="677"/>
                    <a:pt x="64" y="1235"/>
                  </a:cubicBezTo>
                  <a:cubicBezTo>
                    <a:pt x="124" y="1788"/>
                    <a:pt x="435" y="2223"/>
                    <a:pt x="741" y="2717"/>
                  </a:cubicBezTo>
                  <a:cubicBezTo>
                    <a:pt x="1111" y="3147"/>
                    <a:pt x="1423" y="3641"/>
                    <a:pt x="1793" y="4135"/>
                  </a:cubicBezTo>
                  <a:cubicBezTo>
                    <a:pt x="2099" y="3764"/>
                    <a:pt x="2470" y="3394"/>
                    <a:pt x="2840" y="3023"/>
                  </a:cubicBezTo>
                  <a:cubicBezTo>
                    <a:pt x="2840" y="2900"/>
                    <a:pt x="2840" y="2776"/>
                    <a:pt x="2781" y="2653"/>
                  </a:cubicBezTo>
                  <a:cubicBezTo>
                    <a:pt x="2717" y="2159"/>
                    <a:pt x="2717" y="1665"/>
                    <a:pt x="2470" y="1235"/>
                  </a:cubicBezTo>
                  <a:cubicBezTo>
                    <a:pt x="2346" y="865"/>
                    <a:pt x="2040" y="494"/>
                    <a:pt x="1729" y="247"/>
                  </a:cubicBezTo>
                  <a:cubicBezTo>
                    <a:pt x="1482" y="124"/>
                    <a:pt x="1235" y="0"/>
                    <a:pt x="988" y="0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4"/>
            <p:cNvSpPr/>
            <p:nvPr/>
          </p:nvSpPr>
          <p:spPr>
            <a:xfrm>
              <a:off x="4094050" y="3618525"/>
              <a:ext cx="155875" cy="126600"/>
            </a:xfrm>
            <a:custGeom>
              <a:avLst/>
              <a:gdLst/>
              <a:ahLst/>
              <a:cxnLst/>
              <a:rect l="l" t="t" r="r" b="b"/>
              <a:pathLst>
                <a:path w="6235" h="5064" extrusionOk="0">
                  <a:moveTo>
                    <a:pt x="5804" y="1"/>
                  </a:moveTo>
                  <a:cubicBezTo>
                    <a:pt x="5310" y="1"/>
                    <a:pt x="4816" y="248"/>
                    <a:pt x="4382" y="495"/>
                  </a:cubicBezTo>
                  <a:cubicBezTo>
                    <a:pt x="2530" y="1606"/>
                    <a:pt x="1048" y="3211"/>
                    <a:pt x="1" y="5004"/>
                  </a:cubicBezTo>
                  <a:lnTo>
                    <a:pt x="1" y="5064"/>
                  </a:lnTo>
                  <a:lnTo>
                    <a:pt x="60" y="5064"/>
                  </a:lnTo>
                  <a:cubicBezTo>
                    <a:pt x="1112" y="3211"/>
                    <a:pt x="2594" y="1670"/>
                    <a:pt x="4382" y="618"/>
                  </a:cubicBezTo>
                  <a:cubicBezTo>
                    <a:pt x="4816" y="312"/>
                    <a:pt x="5310" y="65"/>
                    <a:pt x="5804" y="65"/>
                  </a:cubicBezTo>
                  <a:cubicBezTo>
                    <a:pt x="5928" y="65"/>
                    <a:pt x="6051" y="124"/>
                    <a:pt x="6175" y="124"/>
                  </a:cubicBezTo>
                  <a:lnTo>
                    <a:pt x="6234" y="124"/>
                  </a:lnTo>
                  <a:cubicBezTo>
                    <a:pt x="6234" y="65"/>
                    <a:pt x="6234" y="65"/>
                    <a:pt x="6175" y="65"/>
                  </a:cubicBezTo>
                  <a:cubicBezTo>
                    <a:pt x="6051" y="1"/>
                    <a:pt x="5928" y="1"/>
                    <a:pt x="5804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4"/>
            <p:cNvSpPr/>
            <p:nvPr/>
          </p:nvSpPr>
          <p:spPr>
            <a:xfrm>
              <a:off x="4177400" y="3609275"/>
              <a:ext cx="182175" cy="89550"/>
            </a:xfrm>
            <a:custGeom>
              <a:avLst/>
              <a:gdLst/>
              <a:ahLst/>
              <a:cxnLst/>
              <a:rect l="l" t="t" r="r" b="b"/>
              <a:pathLst>
                <a:path w="7287" h="3582" extrusionOk="0">
                  <a:moveTo>
                    <a:pt x="7163" y="0"/>
                  </a:moveTo>
                  <a:cubicBezTo>
                    <a:pt x="6234" y="988"/>
                    <a:pt x="5187" y="1917"/>
                    <a:pt x="3952" y="2534"/>
                  </a:cubicBezTo>
                  <a:cubicBezTo>
                    <a:pt x="2900" y="3152"/>
                    <a:pt x="1665" y="3522"/>
                    <a:pt x="430" y="3522"/>
                  </a:cubicBezTo>
                  <a:lnTo>
                    <a:pt x="60" y="3522"/>
                  </a:lnTo>
                  <a:cubicBezTo>
                    <a:pt x="1" y="3522"/>
                    <a:pt x="1" y="3522"/>
                    <a:pt x="1" y="3581"/>
                  </a:cubicBezTo>
                  <a:lnTo>
                    <a:pt x="430" y="3581"/>
                  </a:lnTo>
                  <a:cubicBezTo>
                    <a:pt x="1665" y="3581"/>
                    <a:pt x="2900" y="3211"/>
                    <a:pt x="4011" y="2658"/>
                  </a:cubicBezTo>
                  <a:cubicBezTo>
                    <a:pt x="5246" y="1976"/>
                    <a:pt x="6298" y="1052"/>
                    <a:pt x="7222" y="64"/>
                  </a:cubicBezTo>
                  <a:cubicBezTo>
                    <a:pt x="7286" y="64"/>
                    <a:pt x="7286" y="0"/>
                    <a:pt x="7222" y="0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4"/>
            <p:cNvSpPr/>
            <p:nvPr/>
          </p:nvSpPr>
          <p:spPr>
            <a:xfrm>
              <a:off x="3649500" y="3162550"/>
              <a:ext cx="402850" cy="760150"/>
            </a:xfrm>
            <a:custGeom>
              <a:avLst/>
              <a:gdLst/>
              <a:ahLst/>
              <a:cxnLst/>
              <a:rect l="l" t="t" r="r" b="b"/>
              <a:pathLst>
                <a:path w="16114" h="30406" extrusionOk="0">
                  <a:moveTo>
                    <a:pt x="6652" y="1"/>
                  </a:moveTo>
                  <a:cubicBezTo>
                    <a:pt x="5645" y="1"/>
                    <a:pt x="4486" y="193"/>
                    <a:pt x="3271" y="769"/>
                  </a:cubicBezTo>
                  <a:cubicBezTo>
                    <a:pt x="3271" y="769"/>
                    <a:pt x="3394" y="5955"/>
                    <a:pt x="3271" y="7496"/>
                  </a:cubicBezTo>
                  <a:cubicBezTo>
                    <a:pt x="3211" y="9042"/>
                    <a:pt x="2036" y="12930"/>
                    <a:pt x="1853" y="15340"/>
                  </a:cubicBezTo>
                  <a:cubicBezTo>
                    <a:pt x="1665" y="17686"/>
                    <a:pt x="989" y="22315"/>
                    <a:pt x="1236" y="23861"/>
                  </a:cubicBezTo>
                  <a:cubicBezTo>
                    <a:pt x="1418" y="25466"/>
                    <a:pt x="677" y="27565"/>
                    <a:pt x="307" y="28059"/>
                  </a:cubicBezTo>
                  <a:cubicBezTo>
                    <a:pt x="1" y="28612"/>
                    <a:pt x="6234" y="30405"/>
                    <a:pt x="6234" y="30405"/>
                  </a:cubicBezTo>
                  <a:lnTo>
                    <a:pt x="7099" y="30405"/>
                  </a:lnTo>
                  <a:cubicBezTo>
                    <a:pt x="7099" y="30405"/>
                    <a:pt x="6792" y="27318"/>
                    <a:pt x="7099" y="26019"/>
                  </a:cubicBezTo>
                  <a:cubicBezTo>
                    <a:pt x="7469" y="24784"/>
                    <a:pt x="8398" y="19909"/>
                    <a:pt x="9509" y="17622"/>
                  </a:cubicBezTo>
                  <a:cubicBezTo>
                    <a:pt x="10620" y="15340"/>
                    <a:pt x="10373" y="13053"/>
                    <a:pt x="10373" y="13053"/>
                  </a:cubicBezTo>
                  <a:cubicBezTo>
                    <a:pt x="10373" y="13053"/>
                    <a:pt x="12038" y="11265"/>
                    <a:pt x="12409" y="11077"/>
                  </a:cubicBezTo>
                  <a:cubicBezTo>
                    <a:pt x="12720" y="10895"/>
                    <a:pt x="15372" y="8978"/>
                    <a:pt x="15619" y="8855"/>
                  </a:cubicBezTo>
                  <a:cubicBezTo>
                    <a:pt x="15866" y="8795"/>
                    <a:pt x="16113" y="4350"/>
                    <a:pt x="14325" y="3115"/>
                  </a:cubicBezTo>
                  <a:cubicBezTo>
                    <a:pt x="14218" y="3081"/>
                    <a:pt x="14095" y="3066"/>
                    <a:pt x="13961" y="3066"/>
                  </a:cubicBezTo>
                  <a:cubicBezTo>
                    <a:pt x="12614" y="3066"/>
                    <a:pt x="10062" y="4597"/>
                    <a:pt x="10062" y="4597"/>
                  </a:cubicBezTo>
                  <a:lnTo>
                    <a:pt x="10062" y="769"/>
                  </a:lnTo>
                  <a:cubicBezTo>
                    <a:pt x="10062" y="769"/>
                    <a:pt x="8664" y="1"/>
                    <a:pt x="6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4"/>
            <p:cNvSpPr/>
            <p:nvPr/>
          </p:nvSpPr>
          <p:spPr>
            <a:xfrm>
              <a:off x="3837825" y="3917975"/>
              <a:ext cx="37075" cy="101900"/>
            </a:xfrm>
            <a:custGeom>
              <a:avLst/>
              <a:gdLst/>
              <a:ahLst/>
              <a:cxnLst/>
              <a:rect l="l" t="t" r="r" b="b"/>
              <a:pathLst>
                <a:path w="1483" h="4076" extrusionOk="0">
                  <a:moveTo>
                    <a:pt x="0" y="1"/>
                  </a:moveTo>
                  <a:cubicBezTo>
                    <a:pt x="60" y="188"/>
                    <a:pt x="60" y="312"/>
                    <a:pt x="60" y="371"/>
                  </a:cubicBezTo>
                  <a:cubicBezTo>
                    <a:pt x="618" y="806"/>
                    <a:pt x="924" y="1359"/>
                    <a:pt x="865" y="2347"/>
                  </a:cubicBezTo>
                  <a:lnTo>
                    <a:pt x="677" y="3276"/>
                  </a:lnTo>
                  <a:cubicBezTo>
                    <a:pt x="618" y="3523"/>
                    <a:pt x="554" y="3829"/>
                    <a:pt x="494" y="4076"/>
                  </a:cubicBezTo>
                  <a:cubicBezTo>
                    <a:pt x="618" y="3952"/>
                    <a:pt x="741" y="3770"/>
                    <a:pt x="924" y="3646"/>
                  </a:cubicBezTo>
                  <a:cubicBezTo>
                    <a:pt x="988" y="3582"/>
                    <a:pt x="1047" y="3458"/>
                    <a:pt x="1112" y="3399"/>
                  </a:cubicBezTo>
                  <a:cubicBezTo>
                    <a:pt x="1235" y="3088"/>
                    <a:pt x="1294" y="2717"/>
                    <a:pt x="1359" y="2347"/>
                  </a:cubicBezTo>
                  <a:cubicBezTo>
                    <a:pt x="1482" y="1053"/>
                    <a:pt x="801" y="495"/>
                    <a:pt x="0" y="1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4"/>
            <p:cNvSpPr/>
            <p:nvPr/>
          </p:nvSpPr>
          <p:spPr>
            <a:xfrm>
              <a:off x="3826950" y="3911800"/>
              <a:ext cx="12375" cy="15475"/>
            </a:xfrm>
            <a:custGeom>
              <a:avLst/>
              <a:gdLst/>
              <a:ahLst/>
              <a:cxnLst/>
              <a:rect l="l" t="t" r="r" b="b"/>
              <a:pathLst>
                <a:path w="495" h="619" extrusionOk="0">
                  <a:moveTo>
                    <a:pt x="1" y="1"/>
                  </a:moveTo>
                  <a:lnTo>
                    <a:pt x="1" y="248"/>
                  </a:lnTo>
                  <a:cubicBezTo>
                    <a:pt x="188" y="371"/>
                    <a:pt x="371" y="495"/>
                    <a:pt x="495" y="618"/>
                  </a:cubicBezTo>
                  <a:cubicBezTo>
                    <a:pt x="495" y="559"/>
                    <a:pt x="495" y="435"/>
                    <a:pt x="435" y="248"/>
                  </a:cubicBezTo>
                  <a:cubicBezTo>
                    <a:pt x="312" y="124"/>
                    <a:pt x="124" y="65"/>
                    <a:pt x="1" y="1"/>
                  </a:cubicBezTo>
                  <a:close/>
                </a:path>
              </a:pathLst>
            </a:custGeom>
            <a:solidFill>
              <a:srgbClr val="70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4"/>
            <p:cNvSpPr/>
            <p:nvPr/>
          </p:nvSpPr>
          <p:spPr>
            <a:xfrm>
              <a:off x="3691125" y="3845500"/>
              <a:ext cx="135850" cy="72500"/>
            </a:xfrm>
            <a:custGeom>
              <a:avLst/>
              <a:gdLst/>
              <a:ahLst/>
              <a:cxnLst/>
              <a:rect l="l" t="t" r="r" b="b"/>
              <a:pathLst>
                <a:path w="5434" h="2900" extrusionOk="0">
                  <a:moveTo>
                    <a:pt x="0" y="0"/>
                  </a:moveTo>
                  <a:cubicBezTo>
                    <a:pt x="1052" y="124"/>
                    <a:pt x="1853" y="801"/>
                    <a:pt x="1853" y="801"/>
                  </a:cubicBezTo>
                  <a:cubicBezTo>
                    <a:pt x="2347" y="1235"/>
                    <a:pt x="2905" y="1359"/>
                    <a:pt x="3334" y="1665"/>
                  </a:cubicBezTo>
                  <a:cubicBezTo>
                    <a:pt x="3952" y="2223"/>
                    <a:pt x="4757" y="2529"/>
                    <a:pt x="5434" y="2900"/>
                  </a:cubicBezTo>
                  <a:lnTo>
                    <a:pt x="5434" y="2653"/>
                  </a:lnTo>
                  <a:cubicBezTo>
                    <a:pt x="4880" y="2347"/>
                    <a:pt x="4263" y="2100"/>
                    <a:pt x="3828" y="1665"/>
                  </a:cubicBezTo>
                  <a:cubicBezTo>
                    <a:pt x="3399" y="1359"/>
                    <a:pt x="2840" y="1235"/>
                    <a:pt x="2411" y="801"/>
                  </a:cubicBezTo>
                  <a:cubicBezTo>
                    <a:pt x="2347" y="801"/>
                    <a:pt x="1423" y="0"/>
                    <a:pt x="247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4"/>
            <p:cNvSpPr/>
            <p:nvPr/>
          </p:nvSpPr>
          <p:spPr>
            <a:xfrm>
              <a:off x="3819300" y="3263500"/>
              <a:ext cx="100300" cy="67950"/>
            </a:xfrm>
            <a:custGeom>
              <a:avLst/>
              <a:gdLst/>
              <a:ahLst/>
              <a:cxnLst/>
              <a:rect l="l" t="t" r="r" b="b"/>
              <a:pathLst>
                <a:path w="4012" h="2718" extrusionOk="0">
                  <a:moveTo>
                    <a:pt x="3952" y="1"/>
                  </a:moveTo>
                  <a:lnTo>
                    <a:pt x="0" y="2658"/>
                  </a:lnTo>
                  <a:cubicBezTo>
                    <a:pt x="0" y="2718"/>
                    <a:pt x="60" y="2718"/>
                    <a:pt x="60" y="2718"/>
                  </a:cubicBezTo>
                  <a:lnTo>
                    <a:pt x="4011" y="65"/>
                  </a:lnTo>
                  <a:lnTo>
                    <a:pt x="4011" y="1"/>
                  </a:lnTo>
                  <a:close/>
                </a:path>
              </a:pathLst>
            </a:custGeom>
            <a:solidFill>
              <a:srgbClr val="9B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4"/>
            <p:cNvSpPr/>
            <p:nvPr/>
          </p:nvSpPr>
          <p:spPr>
            <a:xfrm>
              <a:off x="3702000" y="3348475"/>
              <a:ext cx="205250" cy="455400"/>
            </a:xfrm>
            <a:custGeom>
              <a:avLst/>
              <a:gdLst/>
              <a:ahLst/>
              <a:cxnLst/>
              <a:rect l="l" t="t" r="r" b="b"/>
              <a:pathLst>
                <a:path w="8210" h="18216" extrusionOk="0">
                  <a:moveTo>
                    <a:pt x="7839" y="0"/>
                  </a:moveTo>
                  <a:lnTo>
                    <a:pt x="7839" y="0"/>
                  </a:lnTo>
                  <a:cubicBezTo>
                    <a:pt x="6357" y="1418"/>
                    <a:pt x="4939" y="2776"/>
                    <a:pt x="3458" y="4199"/>
                  </a:cubicBezTo>
                  <a:cubicBezTo>
                    <a:pt x="3211" y="4446"/>
                    <a:pt x="2899" y="4693"/>
                    <a:pt x="2717" y="5063"/>
                  </a:cubicBezTo>
                  <a:cubicBezTo>
                    <a:pt x="2529" y="5434"/>
                    <a:pt x="2405" y="5927"/>
                    <a:pt x="2282" y="6421"/>
                  </a:cubicBezTo>
                  <a:cubicBezTo>
                    <a:pt x="2099" y="6975"/>
                    <a:pt x="1788" y="7533"/>
                    <a:pt x="1482" y="8086"/>
                  </a:cubicBezTo>
                  <a:cubicBezTo>
                    <a:pt x="617" y="10126"/>
                    <a:pt x="370" y="12284"/>
                    <a:pt x="123" y="14507"/>
                  </a:cubicBezTo>
                  <a:cubicBezTo>
                    <a:pt x="59" y="15312"/>
                    <a:pt x="0" y="16113"/>
                    <a:pt x="247" y="16853"/>
                  </a:cubicBezTo>
                  <a:cubicBezTo>
                    <a:pt x="483" y="17562"/>
                    <a:pt x="1112" y="18216"/>
                    <a:pt x="1870" y="18216"/>
                  </a:cubicBezTo>
                  <a:cubicBezTo>
                    <a:pt x="1905" y="18216"/>
                    <a:pt x="1940" y="18215"/>
                    <a:pt x="1976" y="18212"/>
                  </a:cubicBezTo>
                  <a:cubicBezTo>
                    <a:pt x="2717" y="16177"/>
                    <a:pt x="1912" y="13831"/>
                    <a:pt x="2346" y="11667"/>
                  </a:cubicBezTo>
                  <a:cubicBezTo>
                    <a:pt x="2593" y="10249"/>
                    <a:pt x="3334" y="9015"/>
                    <a:pt x="3581" y="7656"/>
                  </a:cubicBezTo>
                  <a:cubicBezTo>
                    <a:pt x="3705" y="6915"/>
                    <a:pt x="3705" y="6110"/>
                    <a:pt x="3952" y="5369"/>
                  </a:cubicBezTo>
                  <a:cubicBezTo>
                    <a:pt x="4445" y="3952"/>
                    <a:pt x="5863" y="3087"/>
                    <a:pt x="7039" y="2035"/>
                  </a:cubicBezTo>
                  <a:cubicBezTo>
                    <a:pt x="7592" y="1541"/>
                    <a:pt x="8209" y="741"/>
                    <a:pt x="7839" y="0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4"/>
            <p:cNvSpPr/>
            <p:nvPr/>
          </p:nvSpPr>
          <p:spPr>
            <a:xfrm>
              <a:off x="3862525" y="3387000"/>
              <a:ext cx="124975" cy="146725"/>
            </a:xfrm>
            <a:custGeom>
              <a:avLst/>
              <a:gdLst/>
              <a:ahLst/>
              <a:cxnLst/>
              <a:rect l="l" t="t" r="r" b="b"/>
              <a:pathLst>
                <a:path w="4999" h="5869" extrusionOk="0">
                  <a:moveTo>
                    <a:pt x="4940" y="0"/>
                  </a:moveTo>
                  <a:cubicBezTo>
                    <a:pt x="3641" y="618"/>
                    <a:pt x="2593" y="1606"/>
                    <a:pt x="1606" y="2593"/>
                  </a:cubicBezTo>
                  <a:cubicBezTo>
                    <a:pt x="1112" y="3028"/>
                    <a:pt x="677" y="3458"/>
                    <a:pt x="371" y="4016"/>
                  </a:cubicBezTo>
                  <a:cubicBezTo>
                    <a:pt x="124" y="4446"/>
                    <a:pt x="0" y="4880"/>
                    <a:pt x="0" y="5374"/>
                  </a:cubicBezTo>
                  <a:cubicBezTo>
                    <a:pt x="0" y="5498"/>
                    <a:pt x="0" y="5681"/>
                    <a:pt x="59" y="5868"/>
                  </a:cubicBezTo>
                  <a:cubicBezTo>
                    <a:pt x="124" y="5868"/>
                    <a:pt x="124" y="5868"/>
                    <a:pt x="124" y="5804"/>
                  </a:cubicBezTo>
                  <a:cubicBezTo>
                    <a:pt x="59" y="5681"/>
                    <a:pt x="59" y="5498"/>
                    <a:pt x="59" y="5374"/>
                  </a:cubicBezTo>
                  <a:cubicBezTo>
                    <a:pt x="59" y="4880"/>
                    <a:pt x="183" y="4446"/>
                    <a:pt x="430" y="4075"/>
                  </a:cubicBezTo>
                  <a:cubicBezTo>
                    <a:pt x="741" y="3522"/>
                    <a:pt x="1171" y="3087"/>
                    <a:pt x="1665" y="2658"/>
                  </a:cubicBezTo>
                  <a:cubicBezTo>
                    <a:pt x="2653" y="1670"/>
                    <a:pt x="3705" y="682"/>
                    <a:pt x="4999" y="124"/>
                  </a:cubicBezTo>
                  <a:lnTo>
                    <a:pt x="4999" y="64"/>
                  </a:lnTo>
                  <a:cubicBezTo>
                    <a:pt x="4999" y="0"/>
                    <a:pt x="4999" y="0"/>
                    <a:pt x="4940" y="0"/>
                  </a:cubicBezTo>
                  <a:close/>
                </a:path>
              </a:pathLst>
            </a:custGeom>
            <a:solidFill>
              <a:srgbClr val="9B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4"/>
            <p:cNvSpPr/>
            <p:nvPr/>
          </p:nvSpPr>
          <p:spPr>
            <a:xfrm>
              <a:off x="4483025" y="4002225"/>
              <a:ext cx="277875" cy="450400"/>
            </a:xfrm>
            <a:custGeom>
              <a:avLst/>
              <a:gdLst/>
              <a:ahLst/>
              <a:cxnLst/>
              <a:rect l="l" t="t" r="r" b="b"/>
              <a:pathLst>
                <a:path w="11115" h="18016" extrusionOk="0">
                  <a:moveTo>
                    <a:pt x="1279" y="1"/>
                  </a:moveTo>
                  <a:cubicBezTo>
                    <a:pt x="1206" y="1"/>
                    <a:pt x="1130" y="8"/>
                    <a:pt x="1048" y="29"/>
                  </a:cubicBezTo>
                  <a:cubicBezTo>
                    <a:pt x="554" y="212"/>
                    <a:pt x="430" y="893"/>
                    <a:pt x="371" y="1447"/>
                  </a:cubicBezTo>
                  <a:cubicBezTo>
                    <a:pt x="248" y="2993"/>
                    <a:pt x="124" y="4598"/>
                    <a:pt x="60" y="6139"/>
                  </a:cubicBezTo>
                  <a:cubicBezTo>
                    <a:pt x="1" y="7315"/>
                    <a:pt x="1" y="8426"/>
                    <a:pt x="183" y="9597"/>
                  </a:cubicBezTo>
                  <a:cubicBezTo>
                    <a:pt x="307" y="10461"/>
                    <a:pt x="554" y="11390"/>
                    <a:pt x="801" y="12254"/>
                  </a:cubicBezTo>
                  <a:cubicBezTo>
                    <a:pt x="1171" y="13612"/>
                    <a:pt x="1606" y="14971"/>
                    <a:pt x="1976" y="16329"/>
                  </a:cubicBezTo>
                  <a:cubicBezTo>
                    <a:pt x="2159" y="17006"/>
                    <a:pt x="2530" y="17870"/>
                    <a:pt x="3271" y="17994"/>
                  </a:cubicBezTo>
                  <a:cubicBezTo>
                    <a:pt x="3344" y="18009"/>
                    <a:pt x="3416" y="18016"/>
                    <a:pt x="3485" y="18016"/>
                  </a:cubicBezTo>
                  <a:cubicBezTo>
                    <a:pt x="4295" y="18016"/>
                    <a:pt x="4836" y="17056"/>
                    <a:pt x="5064" y="16206"/>
                  </a:cubicBezTo>
                  <a:cubicBezTo>
                    <a:pt x="5370" y="15030"/>
                    <a:pt x="5557" y="13859"/>
                    <a:pt x="6051" y="12807"/>
                  </a:cubicBezTo>
                  <a:cubicBezTo>
                    <a:pt x="6545" y="11696"/>
                    <a:pt x="7469" y="10708"/>
                    <a:pt x="8645" y="10525"/>
                  </a:cubicBezTo>
                  <a:cubicBezTo>
                    <a:pt x="9015" y="10461"/>
                    <a:pt x="9386" y="10525"/>
                    <a:pt x="9692" y="10402"/>
                  </a:cubicBezTo>
                  <a:cubicBezTo>
                    <a:pt x="10433" y="10155"/>
                    <a:pt x="10927" y="9350"/>
                    <a:pt x="10991" y="8550"/>
                  </a:cubicBezTo>
                  <a:cubicBezTo>
                    <a:pt x="11114" y="7809"/>
                    <a:pt x="10867" y="7004"/>
                    <a:pt x="10680" y="6263"/>
                  </a:cubicBezTo>
                  <a:cubicBezTo>
                    <a:pt x="10620" y="6016"/>
                    <a:pt x="10497" y="5769"/>
                    <a:pt x="10373" y="5645"/>
                  </a:cubicBezTo>
                  <a:cubicBezTo>
                    <a:pt x="10211" y="5483"/>
                    <a:pt x="9995" y="5455"/>
                    <a:pt x="9761" y="5455"/>
                  </a:cubicBezTo>
                  <a:cubicBezTo>
                    <a:pt x="9639" y="5455"/>
                    <a:pt x="9512" y="5462"/>
                    <a:pt x="9386" y="5462"/>
                  </a:cubicBezTo>
                  <a:cubicBezTo>
                    <a:pt x="8210" y="5586"/>
                    <a:pt x="6975" y="5709"/>
                    <a:pt x="5740" y="5833"/>
                  </a:cubicBezTo>
                  <a:cubicBezTo>
                    <a:pt x="6234" y="5398"/>
                    <a:pt x="6916" y="5398"/>
                    <a:pt x="7657" y="5398"/>
                  </a:cubicBezTo>
                  <a:cubicBezTo>
                    <a:pt x="8333" y="5398"/>
                    <a:pt x="9015" y="5398"/>
                    <a:pt x="9509" y="5028"/>
                  </a:cubicBezTo>
                  <a:cubicBezTo>
                    <a:pt x="9939" y="4657"/>
                    <a:pt x="10126" y="4040"/>
                    <a:pt x="10309" y="3422"/>
                  </a:cubicBezTo>
                  <a:cubicBezTo>
                    <a:pt x="10433" y="2682"/>
                    <a:pt x="10556" y="1758"/>
                    <a:pt x="9879" y="1323"/>
                  </a:cubicBezTo>
                  <a:cubicBezTo>
                    <a:pt x="9692" y="1200"/>
                    <a:pt x="9386" y="1140"/>
                    <a:pt x="9139" y="1076"/>
                  </a:cubicBezTo>
                  <a:cubicBezTo>
                    <a:pt x="6669" y="770"/>
                    <a:pt x="4199" y="400"/>
                    <a:pt x="1729" y="29"/>
                  </a:cubicBezTo>
                  <a:cubicBezTo>
                    <a:pt x="1565" y="29"/>
                    <a:pt x="1427" y="1"/>
                    <a:pt x="1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4"/>
            <p:cNvSpPr/>
            <p:nvPr/>
          </p:nvSpPr>
          <p:spPr>
            <a:xfrm>
              <a:off x="4472150" y="3930325"/>
              <a:ext cx="64875" cy="74125"/>
            </a:xfrm>
            <a:custGeom>
              <a:avLst/>
              <a:gdLst/>
              <a:ahLst/>
              <a:cxnLst/>
              <a:rect l="l" t="t" r="r" b="b"/>
              <a:pathLst>
                <a:path w="2595" h="2965" extrusionOk="0">
                  <a:moveTo>
                    <a:pt x="189" y="1"/>
                  </a:moveTo>
                  <a:cubicBezTo>
                    <a:pt x="124" y="65"/>
                    <a:pt x="65" y="65"/>
                    <a:pt x="1" y="65"/>
                  </a:cubicBezTo>
                  <a:cubicBezTo>
                    <a:pt x="989" y="806"/>
                    <a:pt x="1730" y="1794"/>
                    <a:pt x="2100" y="2905"/>
                  </a:cubicBezTo>
                  <a:lnTo>
                    <a:pt x="2164" y="2905"/>
                  </a:lnTo>
                  <a:cubicBezTo>
                    <a:pt x="2288" y="2964"/>
                    <a:pt x="2471" y="2964"/>
                    <a:pt x="2594" y="2964"/>
                  </a:cubicBezTo>
                  <a:cubicBezTo>
                    <a:pt x="2224" y="1729"/>
                    <a:pt x="1300" y="742"/>
                    <a:pt x="189" y="1"/>
                  </a:cubicBezTo>
                  <a:close/>
                </a:path>
              </a:pathLst>
            </a:custGeom>
            <a:solidFill>
              <a:srgbClr val="87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4"/>
            <p:cNvSpPr/>
            <p:nvPr/>
          </p:nvSpPr>
          <p:spPr>
            <a:xfrm>
              <a:off x="4521550" y="4002950"/>
              <a:ext cx="37075" cy="304025"/>
            </a:xfrm>
            <a:custGeom>
              <a:avLst/>
              <a:gdLst/>
              <a:ahLst/>
              <a:cxnLst/>
              <a:rect l="l" t="t" r="r" b="b"/>
              <a:pathLst>
                <a:path w="1483" h="12161" extrusionOk="0">
                  <a:moveTo>
                    <a:pt x="124" y="0"/>
                  </a:moveTo>
                  <a:cubicBezTo>
                    <a:pt x="188" y="183"/>
                    <a:pt x="248" y="430"/>
                    <a:pt x="248" y="618"/>
                  </a:cubicBezTo>
                  <a:cubicBezTo>
                    <a:pt x="559" y="2282"/>
                    <a:pt x="1" y="3952"/>
                    <a:pt x="65" y="5616"/>
                  </a:cubicBezTo>
                  <a:cubicBezTo>
                    <a:pt x="188" y="7409"/>
                    <a:pt x="929" y="9138"/>
                    <a:pt x="929" y="10926"/>
                  </a:cubicBezTo>
                  <a:cubicBezTo>
                    <a:pt x="929" y="11173"/>
                    <a:pt x="865" y="11544"/>
                    <a:pt x="806" y="11790"/>
                  </a:cubicBezTo>
                  <a:cubicBezTo>
                    <a:pt x="929" y="11914"/>
                    <a:pt x="1112" y="12037"/>
                    <a:pt x="1300" y="12161"/>
                  </a:cubicBezTo>
                  <a:cubicBezTo>
                    <a:pt x="1423" y="11790"/>
                    <a:pt x="1483" y="11420"/>
                    <a:pt x="1483" y="11050"/>
                  </a:cubicBezTo>
                  <a:cubicBezTo>
                    <a:pt x="1483" y="9261"/>
                    <a:pt x="742" y="7592"/>
                    <a:pt x="682" y="5804"/>
                  </a:cubicBezTo>
                  <a:cubicBezTo>
                    <a:pt x="559" y="4134"/>
                    <a:pt x="1112" y="2406"/>
                    <a:pt x="806" y="800"/>
                  </a:cubicBezTo>
                  <a:cubicBezTo>
                    <a:pt x="806" y="553"/>
                    <a:pt x="742" y="306"/>
                    <a:pt x="618" y="59"/>
                  </a:cubicBezTo>
                  <a:cubicBezTo>
                    <a:pt x="495" y="59"/>
                    <a:pt x="312" y="59"/>
                    <a:pt x="188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4"/>
            <p:cNvSpPr/>
            <p:nvPr/>
          </p:nvSpPr>
          <p:spPr>
            <a:xfrm>
              <a:off x="4691350" y="4039200"/>
              <a:ext cx="44850" cy="85150"/>
            </a:xfrm>
            <a:custGeom>
              <a:avLst/>
              <a:gdLst/>
              <a:ahLst/>
              <a:cxnLst/>
              <a:rect l="l" t="t" r="r" b="b"/>
              <a:pathLst>
                <a:path w="1794" h="3406" extrusionOk="0">
                  <a:moveTo>
                    <a:pt x="1017" y="1"/>
                  </a:moveTo>
                  <a:cubicBezTo>
                    <a:pt x="750" y="1"/>
                    <a:pt x="494" y="179"/>
                    <a:pt x="371" y="462"/>
                  </a:cubicBezTo>
                  <a:cubicBezTo>
                    <a:pt x="124" y="1079"/>
                    <a:pt x="0" y="1761"/>
                    <a:pt x="65" y="2437"/>
                  </a:cubicBezTo>
                  <a:cubicBezTo>
                    <a:pt x="65" y="2808"/>
                    <a:pt x="188" y="3243"/>
                    <a:pt x="494" y="3366"/>
                  </a:cubicBezTo>
                  <a:cubicBezTo>
                    <a:pt x="558" y="3393"/>
                    <a:pt x="622" y="3405"/>
                    <a:pt x="685" y="3405"/>
                  </a:cubicBezTo>
                  <a:cubicBezTo>
                    <a:pt x="1050" y="3405"/>
                    <a:pt x="1386" y="2992"/>
                    <a:pt x="1546" y="2625"/>
                  </a:cubicBezTo>
                  <a:cubicBezTo>
                    <a:pt x="1670" y="2314"/>
                    <a:pt x="1606" y="1761"/>
                    <a:pt x="1670" y="1390"/>
                  </a:cubicBezTo>
                  <a:cubicBezTo>
                    <a:pt x="1729" y="956"/>
                    <a:pt x="1793" y="462"/>
                    <a:pt x="1423" y="155"/>
                  </a:cubicBezTo>
                  <a:cubicBezTo>
                    <a:pt x="1296" y="49"/>
                    <a:pt x="1155" y="1"/>
                    <a:pt x="1017" y="1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4"/>
            <p:cNvSpPr/>
            <p:nvPr/>
          </p:nvSpPr>
          <p:spPr>
            <a:xfrm>
              <a:off x="4702225" y="4148700"/>
              <a:ext cx="43225" cy="100775"/>
            </a:xfrm>
            <a:custGeom>
              <a:avLst/>
              <a:gdLst/>
              <a:ahLst/>
              <a:cxnLst/>
              <a:rect l="l" t="t" r="r" b="b"/>
              <a:pathLst>
                <a:path w="1729" h="4031" extrusionOk="0">
                  <a:moveTo>
                    <a:pt x="722" y="0"/>
                  </a:moveTo>
                  <a:cubicBezTo>
                    <a:pt x="544" y="0"/>
                    <a:pt x="386" y="82"/>
                    <a:pt x="247" y="221"/>
                  </a:cubicBezTo>
                  <a:cubicBezTo>
                    <a:pt x="59" y="404"/>
                    <a:pt x="59" y="651"/>
                    <a:pt x="59" y="898"/>
                  </a:cubicBezTo>
                  <a:cubicBezTo>
                    <a:pt x="0" y="1515"/>
                    <a:pt x="0" y="2132"/>
                    <a:pt x="59" y="2814"/>
                  </a:cubicBezTo>
                  <a:cubicBezTo>
                    <a:pt x="113" y="3273"/>
                    <a:pt x="332" y="4031"/>
                    <a:pt x="865" y="4031"/>
                  </a:cubicBezTo>
                  <a:cubicBezTo>
                    <a:pt x="975" y="4031"/>
                    <a:pt x="1098" y="3999"/>
                    <a:pt x="1235" y="3925"/>
                  </a:cubicBezTo>
                  <a:cubicBezTo>
                    <a:pt x="1358" y="3861"/>
                    <a:pt x="1482" y="3738"/>
                    <a:pt x="1605" y="3555"/>
                  </a:cubicBezTo>
                  <a:cubicBezTo>
                    <a:pt x="1605" y="3491"/>
                    <a:pt x="1605" y="3431"/>
                    <a:pt x="1665" y="3367"/>
                  </a:cubicBezTo>
                  <a:cubicBezTo>
                    <a:pt x="1729" y="3185"/>
                    <a:pt x="1729" y="2938"/>
                    <a:pt x="1729" y="2691"/>
                  </a:cubicBezTo>
                  <a:cubicBezTo>
                    <a:pt x="1729" y="2073"/>
                    <a:pt x="1729" y="1392"/>
                    <a:pt x="1541" y="774"/>
                  </a:cubicBezTo>
                  <a:cubicBezTo>
                    <a:pt x="1482" y="527"/>
                    <a:pt x="1358" y="280"/>
                    <a:pt x="1171" y="157"/>
                  </a:cubicBezTo>
                  <a:cubicBezTo>
                    <a:pt x="1009" y="49"/>
                    <a:pt x="860" y="0"/>
                    <a:pt x="722" y="0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4"/>
            <p:cNvSpPr/>
            <p:nvPr/>
          </p:nvSpPr>
          <p:spPr>
            <a:xfrm>
              <a:off x="4177400" y="3895225"/>
              <a:ext cx="367400" cy="427475"/>
            </a:xfrm>
            <a:custGeom>
              <a:avLst/>
              <a:gdLst/>
              <a:ahLst/>
              <a:cxnLst/>
              <a:rect l="l" t="t" r="r" b="b"/>
              <a:pathLst>
                <a:path w="14696" h="17099" extrusionOk="0">
                  <a:moveTo>
                    <a:pt x="7329" y="0"/>
                  </a:moveTo>
                  <a:cubicBezTo>
                    <a:pt x="5806" y="0"/>
                    <a:pt x="4285" y="440"/>
                    <a:pt x="3024" y="1281"/>
                  </a:cubicBezTo>
                  <a:cubicBezTo>
                    <a:pt x="1171" y="2580"/>
                    <a:pt x="1" y="4803"/>
                    <a:pt x="60" y="7026"/>
                  </a:cubicBezTo>
                  <a:cubicBezTo>
                    <a:pt x="60" y="7890"/>
                    <a:pt x="248" y="8690"/>
                    <a:pt x="495" y="9495"/>
                  </a:cubicBezTo>
                  <a:cubicBezTo>
                    <a:pt x="742" y="10236"/>
                    <a:pt x="989" y="10977"/>
                    <a:pt x="1359" y="11654"/>
                  </a:cubicBezTo>
                  <a:cubicBezTo>
                    <a:pt x="2470" y="13383"/>
                    <a:pt x="4382" y="14371"/>
                    <a:pt x="6298" y="14929"/>
                  </a:cubicBezTo>
                  <a:cubicBezTo>
                    <a:pt x="6952" y="15125"/>
                    <a:pt x="7641" y="15269"/>
                    <a:pt x="8309" y="15269"/>
                  </a:cubicBezTo>
                  <a:cubicBezTo>
                    <a:pt x="8878" y="15269"/>
                    <a:pt x="9432" y="15164"/>
                    <a:pt x="9938" y="14900"/>
                  </a:cubicBezTo>
                  <a:lnTo>
                    <a:pt x="9938" y="14900"/>
                  </a:lnTo>
                  <a:cubicBezTo>
                    <a:pt x="9609" y="15120"/>
                    <a:pt x="9959" y="15687"/>
                    <a:pt x="10309" y="15976"/>
                  </a:cubicBezTo>
                  <a:cubicBezTo>
                    <a:pt x="11050" y="16470"/>
                    <a:pt x="11914" y="16840"/>
                    <a:pt x="12843" y="17028"/>
                  </a:cubicBezTo>
                  <a:cubicBezTo>
                    <a:pt x="13021" y="17063"/>
                    <a:pt x="13221" y="17099"/>
                    <a:pt x="13418" y="17099"/>
                  </a:cubicBezTo>
                  <a:cubicBezTo>
                    <a:pt x="13560" y="17099"/>
                    <a:pt x="13701" y="17080"/>
                    <a:pt x="13831" y="17028"/>
                  </a:cubicBezTo>
                  <a:cubicBezTo>
                    <a:pt x="14448" y="16781"/>
                    <a:pt x="14695" y="15917"/>
                    <a:pt x="14695" y="15235"/>
                  </a:cubicBezTo>
                  <a:cubicBezTo>
                    <a:pt x="14695" y="13447"/>
                    <a:pt x="13954" y="11718"/>
                    <a:pt x="13831" y="9925"/>
                  </a:cubicBezTo>
                  <a:cubicBezTo>
                    <a:pt x="13767" y="8261"/>
                    <a:pt x="14325" y="6591"/>
                    <a:pt x="14014" y="4927"/>
                  </a:cubicBezTo>
                  <a:cubicBezTo>
                    <a:pt x="13643" y="2704"/>
                    <a:pt x="11668" y="911"/>
                    <a:pt x="9445" y="293"/>
                  </a:cubicBezTo>
                  <a:cubicBezTo>
                    <a:pt x="8757" y="96"/>
                    <a:pt x="8043" y="0"/>
                    <a:pt x="7329" y="0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4"/>
            <p:cNvSpPr/>
            <p:nvPr/>
          </p:nvSpPr>
          <p:spPr>
            <a:xfrm>
              <a:off x="4427450" y="3999850"/>
              <a:ext cx="40175" cy="240825"/>
            </a:xfrm>
            <a:custGeom>
              <a:avLst/>
              <a:gdLst/>
              <a:ahLst/>
              <a:cxnLst/>
              <a:rect l="l" t="t" r="r" b="b"/>
              <a:pathLst>
                <a:path w="1607" h="9633" extrusionOk="0">
                  <a:moveTo>
                    <a:pt x="554" y="60"/>
                  </a:moveTo>
                  <a:cubicBezTo>
                    <a:pt x="618" y="60"/>
                    <a:pt x="678" y="124"/>
                    <a:pt x="801" y="183"/>
                  </a:cubicBezTo>
                  <a:cubicBezTo>
                    <a:pt x="1048" y="430"/>
                    <a:pt x="1172" y="801"/>
                    <a:pt x="1172" y="1171"/>
                  </a:cubicBezTo>
                  <a:cubicBezTo>
                    <a:pt x="1172" y="1359"/>
                    <a:pt x="1172" y="1482"/>
                    <a:pt x="1112" y="1665"/>
                  </a:cubicBezTo>
                  <a:cubicBezTo>
                    <a:pt x="925" y="1976"/>
                    <a:pt x="678" y="2223"/>
                    <a:pt x="431" y="2530"/>
                  </a:cubicBezTo>
                  <a:cubicBezTo>
                    <a:pt x="307" y="2653"/>
                    <a:pt x="248" y="2900"/>
                    <a:pt x="124" y="3088"/>
                  </a:cubicBezTo>
                  <a:cubicBezTo>
                    <a:pt x="107" y="3154"/>
                    <a:pt x="90" y="3221"/>
                    <a:pt x="75" y="3287"/>
                  </a:cubicBezTo>
                  <a:lnTo>
                    <a:pt x="75" y="3287"/>
                  </a:lnTo>
                  <a:cubicBezTo>
                    <a:pt x="111" y="2911"/>
                    <a:pt x="209" y="2565"/>
                    <a:pt x="307" y="2223"/>
                  </a:cubicBezTo>
                  <a:cubicBezTo>
                    <a:pt x="431" y="1789"/>
                    <a:pt x="554" y="1295"/>
                    <a:pt x="554" y="865"/>
                  </a:cubicBezTo>
                  <a:cubicBezTo>
                    <a:pt x="554" y="677"/>
                    <a:pt x="554" y="495"/>
                    <a:pt x="495" y="307"/>
                  </a:cubicBezTo>
                  <a:lnTo>
                    <a:pt x="495" y="183"/>
                  </a:lnTo>
                  <a:lnTo>
                    <a:pt x="495" y="124"/>
                  </a:lnTo>
                  <a:lnTo>
                    <a:pt x="495" y="60"/>
                  </a:lnTo>
                  <a:close/>
                  <a:moveTo>
                    <a:pt x="431" y="1"/>
                  </a:moveTo>
                  <a:lnTo>
                    <a:pt x="431" y="60"/>
                  </a:lnTo>
                  <a:cubicBezTo>
                    <a:pt x="371" y="124"/>
                    <a:pt x="371" y="124"/>
                    <a:pt x="371" y="183"/>
                  </a:cubicBezTo>
                  <a:cubicBezTo>
                    <a:pt x="371" y="183"/>
                    <a:pt x="431" y="248"/>
                    <a:pt x="431" y="307"/>
                  </a:cubicBezTo>
                  <a:cubicBezTo>
                    <a:pt x="495" y="495"/>
                    <a:pt x="495" y="677"/>
                    <a:pt x="495" y="865"/>
                  </a:cubicBezTo>
                  <a:cubicBezTo>
                    <a:pt x="495" y="1295"/>
                    <a:pt x="371" y="1729"/>
                    <a:pt x="248" y="2223"/>
                  </a:cubicBezTo>
                  <a:cubicBezTo>
                    <a:pt x="124" y="2653"/>
                    <a:pt x="1" y="3088"/>
                    <a:pt x="1" y="3582"/>
                  </a:cubicBezTo>
                  <a:cubicBezTo>
                    <a:pt x="1" y="3622"/>
                    <a:pt x="2" y="3661"/>
                    <a:pt x="3" y="3701"/>
                  </a:cubicBezTo>
                  <a:lnTo>
                    <a:pt x="3" y="3701"/>
                  </a:lnTo>
                  <a:cubicBezTo>
                    <a:pt x="2" y="3723"/>
                    <a:pt x="1" y="3744"/>
                    <a:pt x="1" y="3764"/>
                  </a:cubicBezTo>
                  <a:lnTo>
                    <a:pt x="1" y="3952"/>
                  </a:lnTo>
                  <a:lnTo>
                    <a:pt x="22" y="3952"/>
                  </a:lnTo>
                  <a:cubicBezTo>
                    <a:pt x="88" y="4550"/>
                    <a:pt x="311" y="5104"/>
                    <a:pt x="618" y="5617"/>
                  </a:cubicBezTo>
                  <a:cubicBezTo>
                    <a:pt x="925" y="6234"/>
                    <a:pt x="1295" y="6916"/>
                    <a:pt x="1419" y="7592"/>
                  </a:cubicBezTo>
                  <a:cubicBezTo>
                    <a:pt x="1483" y="7780"/>
                    <a:pt x="1542" y="8027"/>
                    <a:pt x="1542" y="8274"/>
                  </a:cubicBezTo>
                  <a:cubicBezTo>
                    <a:pt x="1542" y="8768"/>
                    <a:pt x="1419" y="9198"/>
                    <a:pt x="1048" y="9568"/>
                  </a:cubicBezTo>
                  <a:lnTo>
                    <a:pt x="1048" y="9632"/>
                  </a:lnTo>
                  <a:lnTo>
                    <a:pt x="1112" y="9632"/>
                  </a:lnTo>
                  <a:cubicBezTo>
                    <a:pt x="1483" y="9262"/>
                    <a:pt x="1606" y="8768"/>
                    <a:pt x="1606" y="8274"/>
                  </a:cubicBezTo>
                  <a:cubicBezTo>
                    <a:pt x="1606" y="8027"/>
                    <a:pt x="1606" y="7780"/>
                    <a:pt x="1542" y="7592"/>
                  </a:cubicBezTo>
                  <a:cubicBezTo>
                    <a:pt x="1359" y="6852"/>
                    <a:pt x="989" y="6234"/>
                    <a:pt x="678" y="5617"/>
                  </a:cubicBezTo>
                  <a:cubicBezTo>
                    <a:pt x="388" y="4976"/>
                    <a:pt x="93" y="4388"/>
                    <a:pt x="63" y="3698"/>
                  </a:cubicBezTo>
                  <a:lnTo>
                    <a:pt x="63" y="3698"/>
                  </a:lnTo>
                  <a:cubicBezTo>
                    <a:pt x="75" y="3525"/>
                    <a:pt x="131" y="3313"/>
                    <a:pt x="184" y="3147"/>
                  </a:cubicBezTo>
                  <a:cubicBezTo>
                    <a:pt x="307" y="2900"/>
                    <a:pt x="431" y="2717"/>
                    <a:pt x="495" y="2594"/>
                  </a:cubicBezTo>
                  <a:cubicBezTo>
                    <a:pt x="742" y="2283"/>
                    <a:pt x="989" y="2036"/>
                    <a:pt x="1172" y="1729"/>
                  </a:cubicBezTo>
                  <a:cubicBezTo>
                    <a:pt x="1236" y="1542"/>
                    <a:pt x="1295" y="1359"/>
                    <a:pt x="1295" y="1171"/>
                  </a:cubicBezTo>
                  <a:cubicBezTo>
                    <a:pt x="1295" y="801"/>
                    <a:pt x="1112" y="430"/>
                    <a:pt x="801" y="124"/>
                  </a:cubicBezTo>
                  <a:cubicBezTo>
                    <a:pt x="742" y="60"/>
                    <a:pt x="678" y="1"/>
                    <a:pt x="554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4"/>
            <p:cNvSpPr/>
            <p:nvPr/>
          </p:nvSpPr>
          <p:spPr>
            <a:xfrm>
              <a:off x="4569475" y="4043075"/>
              <a:ext cx="44725" cy="81775"/>
            </a:xfrm>
            <a:custGeom>
              <a:avLst/>
              <a:gdLst/>
              <a:ahLst/>
              <a:cxnLst/>
              <a:rect l="l" t="t" r="r" b="b"/>
              <a:pathLst>
                <a:path w="1789" h="3271" extrusionOk="0">
                  <a:moveTo>
                    <a:pt x="0" y="0"/>
                  </a:moveTo>
                  <a:lnTo>
                    <a:pt x="0" y="60"/>
                  </a:lnTo>
                  <a:cubicBezTo>
                    <a:pt x="800" y="988"/>
                    <a:pt x="1359" y="2100"/>
                    <a:pt x="1729" y="3270"/>
                  </a:cubicBezTo>
                  <a:lnTo>
                    <a:pt x="1788" y="3270"/>
                  </a:lnTo>
                  <a:lnTo>
                    <a:pt x="1788" y="3211"/>
                  </a:lnTo>
                  <a:cubicBezTo>
                    <a:pt x="1418" y="2035"/>
                    <a:pt x="865" y="988"/>
                    <a:pt x="60" y="0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4"/>
            <p:cNvSpPr/>
            <p:nvPr/>
          </p:nvSpPr>
          <p:spPr>
            <a:xfrm>
              <a:off x="4620350" y="4177300"/>
              <a:ext cx="15450" cy="78800"/>
            </a:xfrm>
            <a:custGeom>
              <a:avLst/>
              <a:gdLst/>
              <a:ahLst/>
              <a:cxnLst/>
              <a:rect l="l" t="t" r="r" b="b"/>
              <a:pathLst>
                <a:path w="618" h="3152" extrusionOk="0">
                  <a:moveTo>
                    <a:pt x="0" y="1"/>
                  </a:moveTo>
                  <a:lnTo>
                    <a:pt x="0" y="65"/>
                  </a:lnTo>
                  <a:cubicBezTo>
                    <a:pt x="371" y="1053"/>
                    <a:pt x="558" y="2100"/>
                    <a:pt x="558" y="3152"/>
                  </a:cubicBezTo>
                  <a:lnTo>
                    <a:pt x="618" y="3152"/>
                  </a:lnTo>
                  <a:cubicBezTo>
                    <a:pt x="618" y="2100"/>
                    <a:pt x="435" y="1053"/>
                    <a:pt x="64" y="65"/>
                  </a:cubicBezTo>
                  <a:cubicBezTo>
                    <a:pt x="64" y="1"/>
                    <a:pt x="64" y="1"/>
                    <a:pt x="0" y="1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4"/>
            <p:cNvSpPr/>
            <p:nvPr/>
          </p:nvSpPr>
          <p:spPr>
            <a:xfrm>
              <a:off x="4560200" y="4112475"/>
              <a:ext cx="38550" cy="47925"/>
            </a:xfrm>
            <a:custGeom>
              <a:avLst/>
              <a:gdLst/>
              <a:ahLst/>
              <a:cxnLst/>
              <a:rect l="l" t="t" r="r" b="b"/>
              <a:pathLst>
                <a:path w="1542" h="1917" extrusionOk="0">
                  <a:moveTo>
                    <a:pt x="1" y="0"/>
                  </a:moveTo>
                  <a:cubicBezTo>
                    <a:pt x="60" y="494"/>
                    <a:pt x="184" y="929"/>
                    <a:pt x="371" y="1299"/>
                  </a:cubicBezTo>
                  <a:cubicBezTo>
                    <a:pt x="495" y="1482"/>
                    <a:pt x="618" y="1606"/>
                    <a:pt x="742" y="1729"/>
                  </a:cubicBezTo>
                  <a:cubicBezTo>
                    <a:pt x="924" y="1853"/>
                    <a:pt x="1112" y="1917"/>
                    <a:pt x="1236" y="1917"/>
                  </a:cubicBezTo>
                  <a:lnTo>
                    <a:pt x="1483" y="1917"/>
                  </a:lnTo>
                  <a:lnTo>
                    <a:pt x="1542" y="1853"/>
                  </a:lnTo>
                  <a:lnTo>
                    <a:pt x="1483" y="1793"/>
                  </a:lnTo>
                  <a:cubicBezTo>
                    <a:pt x="1418" y="1853"/>
                    <a:pt x="1359" y="1853"/>
                    <a:pt x="1236" y="1853"/>
                  </a:cubicBezTo>
                  <a:cubicBezTo>
                    <a:pt x="1112" y="1853"/>
                    <a:pt x="924" y="1793"/>
                    <a:pt x="801" y="1670"/>
                  </a:cubicBezTo>
                  <a:cubicBezTo>
                    <a:pt x="677" y="1546"/>
                    <a:pt x="554" y="1423"/>
                    <a:pt x="495" y="1235"/>
                  </a:cubicBezTo>
                  <a:cubicBezTo>
                    <a:pt x="248" y="865"/>
                    <a:pt x="124" y="435"/>
                    <a:pt x="124" y="0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4"/>
            <p:cNvSpPr/>
            <p:nvPr/>
          </p:nvSpPr>
          <p:spPr>
            <a:xfrm>
              <a:off x="3451925" y="3844950"/>
              <a:ext cx="412100" cy="672150"/>
            </a:xfrm>
            <a:custGeom>
              <a:avLst/>
              <a:gdLst/>
              <a:ahLst/>
              <a:cxnLst/>
              <a:rect l="l" t="t" r="r" b="b"/>
              <a:pathLst>
                <a:path w="16484" h="26886" extrusionOk="0">
                  <a:moveTo>
                    <a:pt x="9347" y="1"/>
                  </a:moveTo>
                  <a:cubicBezTo>
                    <a:pt x="9083" y="1"/>
                    <a:pt x="8805" y="43"/>
                    <a:pt x="8521" y="146"/>
                  </a:cubicBezTo>
                  <a:cubicBezTo>
                    <a:pt x="8521" y="146"/>
                    <a:pt x="6669" y="146"/>
                    <a:pt x="4629" y="2986"/>
                  </a:cubicBezTo>
                  <a:cubicBezTo>
                    <a:pt x="2594" y="5826"/>
                    <a:pt x="1359" y="8232"/>
                    <a:pt x="924" y="11072"/>
                  </a:cubicBezTo>
                  <a:cubicBezTo>
                    <a:pt x="430" y="13853"/>
                    <a:pt x="1" y="17434"/>
                    <a:pt x="430" y="19039"/>
                  </a:cubicBezTo>
                  <a:cubicBezTo>
                    <a:pt x="801" y="20210"/>
                    <a:pt x="801" y="21445"/>
                    <a:pt x="1171" y="22620"/>
                  </a:cubicBezTo>
                  <a:cubicBezTo>
                    <a:pt x="1665" y="24038"/>
                    <a:pt x="2470" y="25337"/>
                    <a:pt x="3147" y="26631"/>
                  </a:cubicBezTo>
                  <a:cubicBezTo>
                    <a:pt x="3147" y="26695"/>
                    <a:pt x="3147" y="26754"/>
                    <a:pt x="3211" y="26819"/>
                  </a:cubicBezTo>
                  <a:cubicBezTo>
                    <a:pt x="3258" y="26865"/>
                    <a:pt x="3322" y="26885"/>
                    <a:pt x="3391" y="26885"/>
                  </a:cubicBezTo>
                  <a:cubicBezTo>
                    <a:pt x="3504" y="26885"/>
                    <a:pt x="3628" y="26831"/>
                    <a:pt x="3705" y="26754"/>
                  </a:cubicBezTo>
                  <a:cubicBezTo>
                    <a:pt x="3829" y="26631"/>
                    <a:pt x="3888" y="26448"/>
                    <a:pt x="3952" y="26261"/>
                  </a:cubicBezTo>
                  <a:cubicBezTo>
                    <a:pt x="4505" y="24532"/>
                    <a:pt x="5987" y="22867"/>
                    <a:pt x="7039" y="21321"/>
                  </a:cubicBezTo>
                  <a:cubicBezTo>
                    <a:pt x="7904" y="20027"/>
                    <a:pt x="9262" y="18481"/>
                    <a:pt x="9880" y="16999"/>
                  </a:cubicBezTo>
                  <a:cubicBezTo>
                    <a:pt x="10867" y="14406"/>
                    <a:pt x="11050" y="11566"/>
                    <a:pt x="13337" y="9713"/>
                  </a:cubicBezTo>
                  <a:cubicBezTo>
                    <a:pt x="13831" y="9284"/>
                    <a:pt x="14384" y="8973"/>
                    <a:pt x="14819" y="8479"/>
                  </a:cubicBezTo>
                  <a:cubicBezTo>
                    <a:pt x="15249" y="8049"/>
                    <a:pt x="15496" y="7491"/>
                    <a:pt x="15743" y="6938"/>
                  </a:cubicBezTo>
                  <a:cubicBezTo>
                    <a:pt x="15990" y="6379"/>
                    <a:pt x="16237" y="5826"/>
                    <a:pt x="16301" y="5268"/>
                  </a:cubicBezTo>
                  <a:cubicBezTo>
                    <a:pt x="16483" y="2922"/>
                    <a:pt x="14201" y="2862"/>
                    <a:pt x="12902" y="1687"/>
                  </a:cubicBezTo>
                  <a:cubicBezTo>
                    <a:pt x="12473" y="1381"/>
                    <a:pt x="11915" y="1257"/>
                    <a:pt x="11421" y="823"/>
                  </a:cubicBezTo>
                  <a:cubicBezTo>
                    <a:pt x="11421" y="823"/>
                    <a:pt x="10517" y="1"/>
                    <a:pt x="9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4"/>
            <p:cNvSpPr/>
            <p:nvPr/>
          </p:nvSpPr>
          <p:spPr>
            <a:xfrm>
              <a:off x="3592325" y="4050725"/>
              <a:ext cx="152900" cy="160550"/>
            </a:xfrm>
            <a:custGeom>
              <a:avLst/>
              <a:gdLst/>
              <a:ahLst/>
              <a:cxnLst/>
              <a:rect l="l" t="t" r="r" b="b"/>
              <a:pathLst>
                <a:path w="6116" h="6422" extrusionOk="0">
                  <a:moveTo>
                    <a:pt x="3893" y="1"/>
                  </a:moveTo>
                  <a:cubicBezTo>
                    <a:pt x="3582" y="124"/>
                    <a:pt x="3276" y="435"/>
                    <a:pt x="3029" y="682"/>
                  </a:cubicBezTo>
                  <a:cubicBezTo>
                    <a:pt x="2041" y="1729"/>
                    <a:pt x="1053" y="2782"/>
                    <a:pt x="371" y="4076"/>
                  </a:cubicBezTo>
                  <a:cubicBezTo>
                    <a:pt x="189" y="4510"/>
                    <a:pt x="1" y="5128"/>
                    <a:pt x="312" y="5498"/>
                  </a:cubicBezTo>
                  <a:cubicBezTo>
                    <a:pt x="435" y="5622"/>
                    <a:pt x="559" y="5681"/>
                    <a:pt x="742" y="5745"/>
                  </a:cubicBezTo>
                  <a:cubicBezTo>
                    <a:pt x="1236" y="6051"/>
                    <a:pt x="1730" y="6298"/>
                    <a:pt x="2288" y="6422"/>
                  </a:cubicBezTo>
                  <a:cubicBezTo>
                    <a:pt x="3458" y="5064"/>
                    <a:pt x="4757" y="3829"/>
                    <a:pt x="6116" y="2594"/>
                  </a:cubicBezTo>
                  <a:cubicBezTo>
                    <a:pt x="5498" y="2223"/>
                    <a:pt x="5064" y="1547"/>
                    <a:pt x="5004" y="865"/>
                  </a:cubicBezTo>
                  <a:cubicBezTo>
                    <a:pt x="4940" y="682"/>
                    <a:pt x="4940" y="495"/>
                    <a:pt x="4881" y="312"/>
                  </a:cubicBezTo>
                  <a:cubicBezTo>
                    <a:pt x="4757" y="65"/>
                    <a:pt x="4446" y="1"/>
                    <a:pt x="4199" y="1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4"/>
            <p:cNvSpPr/>
            <p:nvPr/>
          </p:nvSpPr>
          <p:spPr>
            <a:xfrm>
              <a:off x="3839300" y="3999850"/>
              <a:ext cx="15475" cy="30900"/>
            </a:xfrm>
            <a:custGeom>
              <a:avLst/>
              <a:gdLst/>
              <a:ahLst/>
              <a:cxnLst/>
              <a:rect l="l" t="t" r="r" b="b"/>
              <a:pathLst>
                <a:path w="619" h="1236" extrusionOk="0">
                  <a:moveTo>
                    <a:pt x="618" y="1"/>
                  </a:moveTo>
                  <a:lnTo>
                    <a:pt x="248" y="742"/>
                  </a:lnTo>
                  <a:cubicBezTo>
                    <a:pt x="188" y="924"/>
                    <a:pt x="124" y="1112"/>
                    <a:pt x="1" y="1235"/>
                  </a:cubicBezTo>
                  <a:cubicBezTo>
                    <a:pt x="188" y="1112"/>
                    <a:pt x="312" y="924"/>
                    <a:pt x="435" y="801"/>
                  </a:cubicBezTo>
                  <a:cubicBezTo>
                    <a:pt x="495" y="554"/>
                    <a:pt x="559" y="248"/>
                    <a:pt x="618" y="1"/>
                  </a:cubicBezTo>
                  <a:close/>
                </a:path>
              </a:pathLst>
            </a:custGeom>
            <a:solidFill>
              <a:srgbClr val="70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4"/>
            <p:cNvSpPr/>
            <p:nvPr/>
          </p:nvSpPr>
          <p:spPr>
            <a:xfrm>
              <a:off x="3723600" y="3955025"/>
              <a:ext cx="131175" cy="137475"/>
            </a:xfrm>
            <a:custGeom>
              <a:avLst/>
              <a:gdLst/>
              <a:ahLst/>
              <a:cxnLst/>
              <a:rect l="l" t="t" r="r" b="b"/>
              <a:pathLst>
                <a:path w="5247" h="5499" extrusionOk="0">
                  <a:moveTo>
                    <a:pt x="4135" y="1"/>
                  </a:moveTo>
                  <a:cubicBezTo>
                    <a:pt x="3888" y="65"/>
                    <a:pt x="3705" y="188"/>
                    <a:pt x="3517" y="312"/>
                  </a:cubicBezTo>
                  <a:cubicBezTo>
                    <a:pt x="2529" y="1053"/>
                    <a:pt x="1359" y="1482"/>
                    <a:pt x="371" y="2288"/>
                  </a:cubicBezTo>
                  <a:cubicBezTo>
                    <a:pt x="247" y="2411"/>
                    <a:pt x="124" y="2535"/>
                    <a:pt x="60" y="2717"/>
                  </a:cubicBezTo>
                  <a:cubicBezTo>
                    <a:pt x="0" y="2905"/>
                    <a:pt x="60" y="3088"/>
                    <a:pt x="124" y="3275"/>
                  </a:cubicBezTo>
                  <a:cubicBezTo>
                    <a:pt x="494" y="4140"/>
                    <a:pt x="1112" y="4940"/>
                    <a:pt x="1912" y="5498"/>
                  </a:cubicBezTo>
                  <a:cubicBezTo>
                    <a:pt x="2653" y="4817"/>
                    <a:pt x="3394" y="4199"/>
                    <a:pt x="4075" y="3582"/>
                  </a:cubicBezTo>
                  <a:lnTo>
                    <a:pt x="4629" y="3028"/>
                  </a:lnTo>
                  <a:cubicBezTo>
                    <a:pt x="4752" y="2905"/>
                    <a:pt x="4816" y="2717"/>
                    <a:pt x="4876" y="2535"/>
                  </a:cubicBezTo>
                  <a:lnTo>
                    <a:pt x="5246" y="1794"/>
                  </a:lnTo>
                  <a:cubicBezTo>
                    <a:pt x="5246" y="1482"/>
                    <a:pt x="5187" y="1235"/>
                    <a:pt x="5187" y="988"/>
                  </a:cubicBezTo>
                  <a:cubicBezTo>
                    <a:pt x="5063" y="495"/>
                    <a:pt x="4693" y="1"/>
                    <a:pt x="4199" y="1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4"/>
            <p:cNvSpPr/>
            <p:nvPr/>
          </p:nvSpPr>
          <p:spPr>
            <a:xfrm>
              <a:off x="3513675" y="4205075"/>
              <a:ext cx="106475" cy="234650"/>
            </a:xfrm>
            <a:custGeom>
              <a:avLst/>
              <a:gdLst/>
              <a:ahLst/>
              <a:cxnLst/>
              <a:rect l="l" t="t" r="r" b="b"/>
              <a:pathLst>
                <a:path w="4259" h="9386" extrusionOk="0">
                  <a:moveTo>
                    <a:pt x="2717" y="1"/>
                  </a:moveTo>
                  <a:cubicBezTo>
                    <a:pt x="2529" y="1"/>
                    <a:pt x="2347" y="65"/>
                    <a:pt x="2223" y="189"/>
                  </a:cubicBezTo>
                  <a:cubicBezTo>
                    <a:pt x="2100" y="312"/>
                    <a:pt x="2035" y="495"/>
                    <a:pt x="1976" y="683"/>
                  </a:cubicBezTo>
                  <a:cubicBezTo>
                    <a:pt x="865" y="3459"/>
                    <a:pt x="0" y="6486"/>
                    <a:pt x="801" y="9386"/>
                  </a:cubicBezTo>
                  <a:cubicBezTo>
                    <a:pt x="865" y="8892"/>
                    <a:pt x="924" y="8462"/>
                    <a:pt x="1235" y="8151"/>
                  </a:cubicBezTo>
                  <a:cubicBezTo>
                    <a:pt x="1665" y="6422"/>
                    <a:pt x="2347" y="4758"/>
                    <a:pt x="3211" y="3335"/>
                  </a:cubicBezTo>
                  <a:cubicBezTo>
                    <a:pt x="3517" y="2782"/>
                    <a:pt x="3888" y="2224"/>
                    <a:pt x="4258" y="1730"/>
                  </a:cubicBezTo>
                  <a:lnTo>
                    <a:pt x="4135" y="1606"/>
                  </a:lnTo>
                  <a:cubicBezTo>
                    <a:pt x="3888" y="1483"/>
                    <a:pt x="3641" y="1300"/>
                    <a:pt x="3517" y="1053"/>
                  </a:cubicBezTo>
                  <a:cubicBezTo>
                    <a:pt x="3394" y="865"/>
                    <a:pt x="3394" y="618"/>
                    <a:pt x="3335" y="436"/>
                  </a:cubicBezTo>
                  <a:cubicBezTo>
                    <a:pt x="3211" y="189"/>
                    <a:pt x="2964" y="1"/>
                    <a:pt x="2717" y="1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4"/>
            <p:cNvSpPr/>
            <p:nvPr/>
          </p:nvSpPr>
          <p:spPr>
            <a:xfrm>
              <a:off x="3530600" y="3950450"/>
              <a:ext cx="297975" cy="371975"/>
            </a:xfrm>
            <a:custGeom>
              <a:avLst/>
              <a:gdLst/>
              <a:ahLst/>
              <a:cxnLst/>
              <a:rect l="l" t="t" r="r" b="b"/>
              <a:pathLst>
                <a:path w="11919" h="14879" extrusionOk="0">
                  <a:moveTo>
                    <a:pt x="11855" y="1"/>
                  </a:moveTo>
                  <a:cubicBezTo>
                    <a:pt x="11855" y="1"/>
                    <a:pt x="9449" y="1171"/>
                    <a:pt x="6733" y="3641"/>
                  </a:cubicBezTo>
                  <a:cubicBezTo>
                    <a:pt x="4016" y="6111"/>
                    <a:pt x="1052" y="9756"/>
                    <a:pt x="0" y="14819"/>
                  </a:cubicBezTo>
                  <a:cubicBezTo>
                    <a:pt x="0" y="14819"/>
                    <a:pt x="0" y="14878"/>
                    <a:pt x="64" y="14878"/>
                  </a:cubicBezTo>
                  <a:lnTo>
                    <a:pt x="64" y="14819"/>
                  </a:lnTo>
                  <a:cubicBezTo>
                    <a:pt x="1176" y="9815"/>
                    <a:pt x="4075" y="6111"/>
                    <a:pt x="6792" y="3705"/>
                  </a:cubicBezTo>
                  <a:cubicBezTo>
                    <a:pt x="8150" y="2471"/>
                    <a:pt x="9385" y="1606"/>
                    <a:pt x="10373" y="989"/>
                  </a:cubicBezTo>
                  <a:cubicBezTo>
                    <a:pt x="10808" y="678"/>
                    <a:pt x="11178" y="431"/>
                    <a:pt x="11484" y="307"/>
                  </a:cubicBezTo>
                  <a:cubicBezTo>
                    <a:pt x="11608" y="248"/>
                    <a:pt x="11731" y="184"/>
                    <a:pt x="11795" y="124"/>
                  </a:cubicBezTo>
                  <a:cubicBezTo>
                    <a:pt x="11855" y="124"/>
                    <a:pt x="11919" y="60"/>
                    <a:pt x="11919" y="60"/>
                  </a:cubicBezTo>
                  <a:cubicBezTo>
                    <a:pt x="11919" y="1"/>
                    <a:pt x="11855" y="1"/>
                    <a:pt x="11855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4"/>
            <p:cNvSpPr/>
            <p:nvPr/>
          </p:nvSpPr>
          <p:spPr>
            <a:xfrm>
              <a:off x="3695825" y="4043075"/>
              <a:ext cx="52500" cy="69425"/>
            </a:xfrm>
            <a:custGeom>
              <a:avLst/>
              <a:gdLst/>
              <a:ahLst/>
              <a:cxnLst/>
              <a:rect l="l" t="t" r="r" b="b"/>
              <a:pathLst>
                <a:path w="2100" h="2777" extrusionOk="0">
                  <a:moveTo>
                    <a:pt x="59" y="0"/>
                  </a:moveTo>
                  <a:cubicBezTo>
                    <a:pt x="59" y="60"/>
                    <a:pt x="0" y="60"/>
                    <a:pt x="0" y="124"/>
                  </a:cubicBezTo>
                  <a:cubicBezTo>
                    <a:pt x="0" y="124"/>
                    <a:pt x="0" y="183"/>
                    <a:pt x="59" y="183"/>
                  </a:cubicBezTo>
                  <a:lnTo>
                    <a:pt x="124" y="183"/>
                  </a:lnTo>
                  <a:lnTo>
                    <a:pt x="124" y="124"/>
                  </a:lnTo>
                  <a:lnTo>
                    <a:pt x="124" y="60"/>
                  </a:lnTo>
                  <a:lnTo>
                    <a:pt x="183" y="60"/>
                  </a:lnTo>
                  <a:cubicBezTo>
                    <a:pt x="183" y="60"/>
                    <a:pt x="247" y="60"/>
                    <a:pt x="306" y="124"/>
                  </a:cubicBezTo>
                  <a:cubicBezTo>
                    <a:pt x="430" y="124"/>
                    <a:pt x="494" y="183"/>
                    <a:pt x="553" y="247"/>
                  </a:cubicBezTo>
                  <a:cubicBezTo>
                    <a:pt x="617" y="247"/>
                    <a:pt x="677" y="247"/>
                    <a:pt x="677" y="307"/>
                  </a:cubicBezTo>
                  <a:lnTo>
                    <a:pt x="741" y="307"/>
                  </a:lnTo>
                  <a:cubicBezTo>
                    <a:pt x="864" y="494"/>
                    <a:pt x="924" y="677"/>
                    <a:pt x="988" y="865"/>
                  </a:cubicBezTo>
                  <a:cubicBezTo>
                    <a:pt x="988" y="1112"/>
                    <a:pt x="988" y="1359"/>
                    <a:pt x="1047" y="1541"/>
                  </a:cubicBezTo>
                  <a:cubicBezTo>
                    <a:pt x="1171" y="2100"/>
                    <a:pt x="1605" y="2470"/>
                    <a:pt x="2035" y="2776"/>
                  </a:cubicBezTo>
                  <a:lnTo>
                    <a:pt x="2099" y="2717"/>
                  </a:lnTo>
                  <a:cubicBezTo>
                    <a:pt x="1665" y="2406"/>
                    <a:pt x="1235" y="2035"/>
                    <a:pt x="1111" y="1541"/>
                  </a:cubicBezTo>
                  <a:cubicBezTo>
                    <a:pt x="1111" y="1359"/>
                    <a:pt x="1047" y="1112"/>
                    <a:pt x="1047" y="865"/>
                  </a:cubicBezTo>
                  <a:cubicBezTo>
                    <a:pt x="1047" y="677"/>
                    <a:pt x="988" y="430"/>
                    <a:pt x="800" y="247"/>
                  </a:cubicBezTo>
                  <a:lnTo>
                    <a:pt x="741" y="247"/>
                  </a:lnTo>
                  <a:cubicBezTo>
                    <a:pt x="677" y="183"/>
                    <a:pt x="617" y="124"/>
                    <a:pt x="494" y="60"/>
                  </a:cubicBezTo>
                  <a:cubicBezTo>
                    <a:pt x="370" y="0"/>
                    <a:pt x="247" y="0"/>
                    <a:pt x="183" y="0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4"/>
            <p:cNvSpPr/>
            <p:nvPr/>
          </p:nvSpPr>
          <p:spPr>
            <a:xfrm>
              <a:off x="3593950" y="4168050"/>
              <a:ext cx="55575" cy="41750"/>
            </a:xfrm>
            <a:custGeom>
              <a:avLst/>
              <a:gdLst/>
              <a:ahLst/>
              <a:cxnLst/>
              <a:rect l="l" t="t" r="r" b="b"/>
              <a:pathLst>
                <a:path w="2223" h="1670" extrusionOk="0">
                  <a:moveTo>
                    <a:pt x="59" y="0"/>
                  </a:moveTo>
                  <a:cubicBezTo>
                    <a:pt x="0" y="64"/>
                    <a:pt x="0" y="188"/>
                    <a:pt x="0" y="247"/>
                  </a:cubicBezTo>
                  <a:cubicBezTo>
                    <a:pt x="0" y="494"/>
                    <a:pt x="124" y="682"/>
                    <a:pt x="247" y="864"/>
                  </a:cubicBezTo>
                  <a:cubicBezTo>
                    <a:pt x="494" y="1052"/>
                    <a:pt x="864" y="1235"/>
                    <a:pt x="1171" y="1358"/>
                  </a:cubicBezTo>
                  <a:cubicBezTo>
                    <a:pt x="1541" y="1482"/>
                    <a:pt x="1912" y="1546"/>
                    <a:pt x="2159" y="1670"/>
                  </a:cubicBezTo>
                  <a:lnTo>
                    <a:pt x="2223" y="1546"/>
                  </a:lnTo>
                  <a:cubicBezTo>
                    <a:pt x="1852" y="1423"/>
                    <a:pt x="1294" y="1358"/>
                    <a:pt x="864" y="1176"/>
                  </a:cubicBezTo>
                  <a:cubicBezTo>
                    <a:pt x="677" y="1052"/>
                    <a:pt x="430" y="929"/>
                    <a:pt x="306" y="805"/>
                  </a:cubicBezTo>
                  <a:cubicBezTo>
                    <a:pt x="183" y="618"/>
                    <a:pt x="124" y="435"/>
                    <a:pt x="124" y="247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4"/>
            <p:cNvSpPr/>
            <p:nvPr/>
          </p:nvSpPr>
          <p:spPr>
            <a:xfrm>
              <a:off x="3579975" y="4197425"/>
              <a:ext cx="40175" cy="52500"/>
            </a:xfrm>
            <a:custGeom>
              <a:avLst/>
              <a:gdLst/>
              <a:ahLst/>
              <a:cxnLst/>
              <a:rect l="l" t="t" r="r" b="b"/>
              <a:pathLst>
                <a:path w="1607" h="2100" extrusionOk="0">
                  <a:moveTo>
                    <a:pt x="65" y="1"/>
                  </a:moveTo>
                  <a:lnTo>
                    <a:pt x="1" y="60"/>
                  </a:lnTo>
                  <a:cubicBezTo>
                    <a:pt x="189" y="124"/>
                    <a:pt x="371" y="183"/>
                    <a:pt x="495" y="371"/>
                  </a:cubicBezTo>
                  <a:cubicBezTo>
                    <a:pt x="618" y="495"/>
                    <a:pt x="683" y="677"/>
                    <a:pt x="683" y="865"/>
                  </a:cubicBezTo>
                  <a:lnTo>
                    <a:pt x="683" y="989"/>
                  </a:lnTo>
                  <a:lnTo>
                    <a:pt x="683" y="1112"/>
                  </a:lnTo>
                  <a:cubicBezTo>
                    <a:pt x="683" y="1171"/>
                    <a:pt x="683" y="1236"/>
                    <a:pt x="742" y="1295"/>
                  </a:cubicBezTo>
                  <a:cubicBezTo>
                    <a:pt x="806" y="1359"/>
                    <a:pt x="806" y="1418"/>
                    <a:pt x="865" y="1542"/>
                  </a:cubicBezTo>
                  <a:cubicBezTo>
                    <a:pt x="1053" y="1789"/>
                    <a:pt x="1300" y="2036"/>
                    <a:pt x="1606" y="2100"/>
                  </a:cubicBezTo>
                  <a:lnTo>
                    <a:pt x="1606" y="2036"/>
                  </a:lnTo>
                  <a:cubicBezTo>
                    <a:pt x="1359" y="1976"/>
                    <a:pt x="1112" y="1729"/>
                    <a:pt x="989" y="1482"/>
                  </a:cubicBezTo>
                  <a:cubicBezTo>
                    <a:pt x="865" y="1359"/>
                    <a:pt x="865" y="1295"/>
                    <a:pt x="806" y="1236"/>
                  </a:cubicBezTo>
                  <a:cubicBezTo>
                    <a:pt x="742" y="1236"/>
                    <a:pt x="742" y="1171"/>
                    <a:pt x="742" y="1112"/>
                  </a:cubicBezTo>
                  <a:lnTo>
                    <a:pt x="742" y="989"/>
                  </a:lnTo>
                  <a:lnTo>
                    <a:pt x="742" y="865"/>
                  </a:lnTo>
                  <a:cubicBezTo>
                    <a:pt x="742" y="677"/>
                    <a:pt x="683" y="430"/>
                    <a:pt x="559" y="307"/>
                  </a:cubicBezTo>
                  <a:cubicBezTo>
                    <a:pt x="436" y="124"/>
                    <a:pt x="248" y="1"/>
                    <a:pt x="65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4"/>
            <p:cNvSpPr/>
            <p:nvPr/>
          </p:nvSpPr>
          <p:spPr>
            <a:xfrm>
              <a:off x="3722000" y="4021450"/>
              <a:ext cx="55575" cy="67950"/>
            </a:xfrm>
            <a:custGeom>
              <a:avLst/>
              <a:gdLst/>
              <a:ahLst/>
              <a:cxnLst/>
              <a:rect l="l" t="t" r="r" b="b"/>
              <a:pathLst>
                <a:path w="2223" h="2718" extrusionOk="0">
                  <a:moveTo>
                    <a:pt x="64" y="1"/>
                  </a:moveTo>
                  <a:cubicBezTo>
                    <a:pt x="64" y="124"/>
                    <a:pt x="0" y="248"/>
                    <a:pt x="0" y="307"/>
                  </a:cubicBezTo>
                  <a:cubicBezTo>
                    <a:pt x="0" y="554"/>
                    <a:pt x="124" y="742"/>
                    <a:pt x="247" y="925"/>
                  </a:cubicBezTo>
                  <a:lnTo>
                    <a:pt x="805" y="1295"/>
                  </a:lnTo>
                  <a:cubicBezTo>
                    <a:pt x="1359" y="1606"/>
                    <a:pt x="1793" y="2160"/>
                    <a:pt x="2164" y="2718"/>
                  </a:cubicBezTo>
                  <a:lnTo>
                    <a:pt x="2223" y="2653"/>
                  </a:lnTo>
                  <a:cubicBezTo>
                    <a:pt x="1852" y="2100"/>
                    <a:pt x="1423" y="1542"/>
                    <a:pt x="865" y="1236"/>
                  </a:cubicBezTo>
                  <a:lnTo>
                    <a:pt x="311" y="865"/>
                  </a:lnTo>
                  <a:cubicBezTo>
                    <a:pt x="188" y="678"/>
                    <a:pt x="124" y="554"/>
                    <a:pt x="124" y="307"/>
                  </a:cubicBezTo>
                  <a:cubicBezTo>
                    <a:pt x="124" y="248"/>
                    <a:pt x="124" y="124"/>
                    <a:pt x="188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4"/>
            <p:cNvSpPr/>
            <p:nvPr/>
          </p:nvSpPr>
          <p:spPr>
            <a:xfrm>
              <a:off x="4209750" y="3172500"/>
              <a:ext cx="38675" cy="206850"/>
            </a:xfrm>
            <a:custGeom>
              <a:avLst/>
              <a:gdLst/>
              <a:ahLst/>
              <a:cxnLst/>
              <a:rect l="l" t="t" r="r" b="b"/>
              <a:pathLst>
                <a:path w="1547" h="8274" extrusionOk="0">
                  <a:moveTo>
                    <a:pt x="65" y="0"/>
                  </a:moveTo>
                  <a:cubicBezTo>
                    <a:pt x="1" y="741"/>
                    <a:pt x="1" y="1418"/>
                    <a:pt x="1" y="2036"/>
                  </a:cubicBezTo>
                  <a:cubicBezTo>
                    <a:pt x="1" y="5063"/>
                    <a:pt x="312" y="6604"/>
                    <a:pt x="618" y="7410"/>
                  </a:cubicBezTo>
                  <a:cubicBezTo>
                    <a:pt x="806" y="7780"/>
                    <a:pt x="989" y="8027"/>
                    <a:pt x="1112" y="8151"/>
                  </a:cubicBezTo>
                  <a:cubicBezTo>
                    <a:pt x="1300" y="8274"/>
                    <a:pt x="1423" y="8274"/>
                    <a:pt x="1483" y="8274"/>
                  </a:cubicBezTo>
                  <a:cubicBezTo>
                    <a:pt x="1483" y="8274"/>
                    <a:pt x="1547" y="8274"/>
                    <a:pt x="1547" y="8210"/>
                  </a:cubicBezTo>
                  <a:lnTo>
                    <a:pt x="1483" y="8210"/>
                  </a:lnTo>
                  <a:cubicBezTo>
                    <a:pt x="1423" y="8210"/>
                    <a:pt x="1300" y="8210"/>
                    <a:pt x="1176" y="8086"/>
                  </a:cubicBezTo>
                  <a:cubicBezTo>
                    <a:pt x="989" y="7904"/>
                    <a:pt x="682" y="7533"/>
                    <a:pt x="495" y="6604"/>
                  </a:cubicBezTo>
                  <a:cubicBezTo>
                    <a:pt x="248" y="5740"/>
                    <a:pt x="65" y="4322"/>
                    <a:pt x="65" y="2036"/>
                  </a:cubicBezTo>
                  <a:cubicBezTo>
                    <a:pt x="65" y="1418"/>
                    <a:pt x="65" y="741"/>
                    <a:pt x="124" y="60"/>
                  </a:cubicBezTo>
                  <a:cubicBezTo>
                    <a:pt x="124" y="0"/>
                    <a:pt x="124" y="0"/>
                    <a:pt x="65" y="0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4"/>
            <p:cNvSpPr/>
            <p:nvPr/>
          </p:nvSpPr>
          <p:spPr>
            <a:xfrm>
              <a:off x="3499725" y="3760250"/>
              <a:ext cx="1216350" cy="1680350"/>
            </a:xfrm>
            <a:custGeom>
              <a:avLst/>
              <a:gdLst/>
              <a:ahLst/>
              <a:cxnLst/>
              <a:rect l="l" t="t" r="r" b="b"/>
              <a:pathLst>
                <a:path w="48654" h="67214" extrusionOk="0">
                  <a:moveTo>
                    <a:pt x="40557" y="0"/>
                  </a:moveTo>
                  <a:cubicBezTo>
                    <a:pt x="40499" y="0"/>
                    <a:pt x="40440" y="4"/>
                    <a:pt x="40380" y="12"/>
                  </a:cubicBezTo>
                  <a:cubicBezTo>
                    <a:pt x="39456" y="135"/>
                    <a:pt x="36305" y="506"/>
                    <a:pt x="35687" y="629"/>
                  </a:cubicBezTo>
                  <a:cubicBezTo>
                    <a:pt x="35534" y="662"/>
                    <a:pt x="35195" y="678"/>
                    <a:pt x="34739" y="678"/>
                  </a:cubicBezTo>
                  <a:cubicBezTo>
                    <a:pt x="34283" y="678"/>
                    <a:pt x="33712" y="662"/>
                    <a:pt x="33094" y="629"/>
                  </a:cubicBezTo>
                  <a:cubicBezTo>
                    <a:pt x="32199" y="595"/>
                    <a:pt x="31240" y="559"/>
                    <a:pt x="30449" y="559"/>
                  </a:cubicBezTo>
                  <a:cubicBezTo>
                    <a:pt x="29878" y="559"/>
                    <a:pt x="29394" y="578"/>
                    <a:pt x="29083" y="629"/>
                  </a:cubicBezTo>
                  <a:cubicBezTo>
                    <a:pt x="27784" y="941"/>
                    <a:pt x="23462" y="2482"/>
                    <a:pt x="22045" y="3287"/>
                  </a:cubicBezTo>
                  <a:cubicBezTo>
                    <a:pt x="20375" y="4151"/>
                    <a:pt x="18834" y="5386"/>
                    <a:pt x="17412" y="6621"/>
                  </a:cubicBezTo>
                  <a:cubicBezTo>
                    <a:pt x="16241" y="7609"/>
                    <a:pt x="15377" y="8844"/>
                    <a:pt x="14448" y="9955"/>
                  </a:cubicBezTo>
                  <a:cubicBezTo>
                    <a:pt x="14018" y="10449"/>
                    <a:pt x="13524" y="10943"/>
                    <a:pt x="13030" y="11373"/>
                  </a:cubicBezTo>
                  <a:cubicBezTo>
                    <a:pt x="9820" y="14154"/>
                    <a:pt x="5928" y="17488"/>
                    <a:pt x="3769" y="21128"/>
                  </a:cubicBezTo>
                  <a:cubicBezTo>
                    <a:pt x="1976" y="24032"/>
                    <a:pt x="1052" y="27796"/>
                    <a:pt x="1052" y="31195"/>
                  </a:cubicBezTo>
                  <a:cubicBezTo>
                    <a:pt x="1052" y="35517"/>
                    <a:pt x="0" y="37181"/>
                    <a:pt x="1052" y="41133"/>
                  </a:cubicBezTo>
                  <a:cubicBezTo>
                    <a:pt x="2100" y="45084"/>
                    <a:pt x="2100" y="46630"/>
                    <a:pt x="3152" y="48606"/>
                  </a:cubicBezTo>
                  <a:cubicBezTo>
                    <a:pt x="4199" y="50582"/>
                    <a:pt x="8027" y="55274"/>
                    <a:pt x="12225" y="58174"/>
                  </a:cubicBezTo>
                  <a:cubicBezTo>
                    <a:pt x="16424" y="61078"/>
                    <a:pt x="24021" y="64595"/>
                    <a:pt x="24514" y="64842"/>
                  </a:cubicBezTo>
                  <a:cubicBezTo>
                    <a:pt x="24997" y="65113"/>
                    <a:pt x="28344" y="67213"/>
                    <a:pt x="31364" y="67213"/>
                  </a:cubicBezTo>
                  <a:cubicBezTo>
                    <a:pt x="31808" y="67213"/>
                    <a:pt x="32245" y="67168"/>
                    <a:pt x="32664" y="67065"/>
                  </a:cubicBezTo>
                  <a:cubicBezTo>
                    <a:pt x="35934" y="66324"/>
                    <a:pt x="38651" y="64595"/>
                    <a:pt x="39580" y="62249"/>
                  </a:cubicBezTo>
                  <a:cubicBezTo>
                    <a:pt x="40503" y="59902"/>
                    <a:pt x="44578" y="53728"/>
                    <a:pt x="44949" y="51629"/>
                  </a:cubicBezTo>
                  <a:cubicBezTo>
                    <a:pt x="45383" y="49530"/>
                    <a:pt x="48653" y="41133"/>
                    <a:pt x="47483" y="36811"/>
                  </a:cubicBezTo>
                  <a:cubicBezTo>
                    <a:pt x="46742" y="34282"/>
                    <a:pt x="46001" y="31501"/>
                    <a:pt x="44702" y="29219"/>
                  </a:cubicBezTo>
                  <a:cubicBezTo>
                    <a:pt x="44084" y="28231"/>
                    <a:pt x="44272" y="27367"/>
                    <a:pt x="44025" y="26314"/>
                  </a:cubicBezTo>
                  <a:cubicBezTo>
                    <a:pt x="43902" y="25573"/>
                    <a:pt x="43467" y="24897"/>
                    <a:pt x="43096" y="24215"/>
                  </a:cubicBezTo>
                  <a:cubicBezTo>
                    <a:pt x="42667" y="23351"/>
                    <a:pt x="42109" y="22486"/>
                    <a:pt x="41368" y="21810"/>
                  </a:cubicBezTo>
                  <a:cubicBezTo>
                    <a:pt x="39580" y="20204"/>
                    <a:pt x="35875" y="20204"/>
                    <a:pt x="33588" y="19523"/>
                  </a:cubicBezTo>
                  <a:cubicBezTo>
                    <a:pt x="31612" y="18905"/>
                    <a:pt x="28466" y="17917"/>
                    <a:pt x="27908" y="15571"/>
                  </a:cubicBezTo>
                  <a:cubicBezTo>
                    <a:pt x="26984" y="11807"/>
                    <a:pt x="27537" y="9832"/>
                    <a:pt x="28466" y="9150"/>
                  </a:cubicBezTo>
                  <a:cubicBezTo>
                    <a:pt x="29337" y="8568"/>
                    <a:pt x="31362" y="5849"/>
                    <a:pt x="33866" y="5849"/>
                  </a:cubicBezTo>
                  <a:cubicBezTo>
                    <a:pt x="34019" y="5849"/>
                    <a:pt x="34173" y="5859"/>
                    <a:pt x="34329" y="5880"/>
                  </a:cubicBezTo>
                  <a:cubicBezTo>
                    <a:pt x="36550" y="6223"/>
                    <a:pt x="37665" y="6963"/>
                    <a:pt x="38497" y="6963"/>
                  </a:cubicBezTo>
                  <a:cubicBezTo>
                    <a:pt x="38707" y="6963"/>
                    <a:pt x="38899" y="6916"/>
                    <a:pt x="39086" y="6804"/>
                  </a:cubicBezTo>
                  <a:cubicBezTo>
                    <a:pt x="40009" y="6310"/>
                    <a:pt x="40750" y="5075"/>
                    <a:pt x="40874" y="4704"/>
                  </a:cubicBezTo>
                  <a:cubicBezTo>
                    <a:pt x="41061" y="4334"/>
                    <a:pt x="41679" y="4704"/>
                    <a:pt x="42232" y="4211"/>
                  </a:cubicBezTo>
                  <a:cubicBezTo>
                    <a:pt x="42726" y="3657"/>
                    <a:pt x="42973" y="2111"/>
                    <a:pt x="42479" y="1435"/>
                  </a:cubicBezTo>
                  <a:cubicBezTo>
                    <a:pt x="41962" y="797"/>
                    <a:pt x="41388" y="0"/>
                    <a:pt x="40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4"/>
            <p:cNvSpPr/>
            <p:nvPr/>
          </p:nvSpPr>
          <p:spPr>
            <a:xfrm>
              <a:off x="3532200" y="4441325"/>
              <a:ext cx="3100" cy="23100"/>
            </a:xfrm>
            <a:custGeom>
              <a:avLst/>
              <a:gdLst/>
              <a:ahLst/>
              <a:cxnLst/>
              <a:rect l="l" t="t" r="r" b="b"/>
              <a:pathLst>
                <a:path w="124" h="924" extrusionOk="0">
                  <a:moveTo>
                    <a:pt x="60" y="0"/>
                  </a:moveTo>
                  <a:lnTo>
                    <a:pt x="60" y="59"/>
                  </a:lnTo>
                  <a:cubicBezTo>
                    <a:pt x="0" y="370"/>
                    <a:pt x="0" y="617"/>
                    <a:pt x="0" y="924"/>
                  </a:cubicBezTo>
                  <a:cubicBezTo>
                    <a:pt x="60" y="677"/>
                    <a:pt x="60" y="370"/>
                    <a:pt x="124" y="124"/>
                  </a:cubicBezTo>
                  <a:cubicBezTo>
                    <a:pt x="124" y="124"/>
                    <a:pt x="124" y="59"/>
                    <a:pt x="60" y="0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4"/>
            <p:cNvSpPr/>
            <p:nvPr/>
          </p:nvSpPr>
          <p:spPr>
            <a:xfrm>
              <a:off x="3533675" y="4408825"/>
              <a:ext cx="10900" cy="35600"/>
            </a:xfrm>
            <a:custGeom>
              <a:avLst/>
              <a:gdLst/>
              <a:ahLst/>
              <a:cxnLst/>
              <a:rect l="l" t="t" r="r" b="b"/>
              <a:pathLst>
                <a:path w="436" h="1424" extrusionOk="0">
                  <a:moveTo>
                    <a:pt x="435" y="1"/>
                  </a:moveTo>
                  <a:lnTo>
                    <a:pt x="435" y="1"/>
                  </a:lnTo>
                  <a:cubicBezTo>
                    <a:pt x="124" y="312"/>
                    <a:pt x="65" y="742"/>
                    <a:pt x="1" y="1236"/>
                  </a:cubicBezTo>
                  <a:lnTo>
                    <a:pt x="1" y="1300"/>
                  </a:lnTo>
                  <a:cubicBezTo>
                    <a:pt x="65" y="1359"/>
                    <a:pt x="65" y="1424"/>
                    <a:pt x="65" y="1424"/>
                  </a:cubicBezTo>
                  <a:cubicBezTo>
                    <a:pt x="188" y="930"/>
                    <a:pt x="248" y="436"/>
                    <a:pt x="435" y="1"/>
                  </a:cubicBezTo>
                  <a:close/>
                </a:path>
              </a:pathLst>
            </a:custGeom>
            <a:solidFill>
              <a:srgbClr val="70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4"/>
            <p:cNvSpPr/>
            <p:nvPr/>
          </p:nvSpPr>
          <p:spPr>
            <a:xfrm>
              <a:off x="3530600" y="4117175"/>
              <a:ext cx="558775" cy="855150"/>
            </a:xfrm>
            <a:custGeom>
              <a:avLst/>
              <a:gdLst/>
              <a:ahLst/>
              <a:cxnLst/>
              <a:rect l="l" t="t" r="r" b="b"/>
              <a:pathLst>
                <a:path w="22351" h="34206" extrusionOk="0">
                  <a:moveTo>
                    <a:pt x="17599" y="0"/>
                  </a:moveTo>
                  <a:cubicBezTo>
                    <a:pt x="17535" y="0"/>
                    <a:pt x="17476" y="0"/>
                    <a:pt x="17411" y="59"/>
                  </a:cubicBezTo>
                  <a:cubicBezTo>
                    <a:pt x="16547" y="247"/>
                    <a:pt x="15870" y="924"/>
                    <a:pt x="15065" y="1294"/>
                  </a:cubicBezTo>
                  <a:cubicBezTo>
                    <a:pt x="14077" y="1665"/>
                    <a:pt x="13030" y="2099"/>
                    <a:pt x="12042" y="2529"/>
                  </a:cubicBezTo>
                  <a:cubicBezTo>
                    <a:pt x="11054" y="2899"/>
                    <a:pt x="10067" y="3334"/>
                    <a:pt x="9202" y="3887"/>
                  </a:cubicBezTo>
                  <a:cubicBezTo>
                    <a:pt x="8027" y="4692"/>
                    <a:pt x="6915" y="5927"/>
                    <a:pt x="5433" y="6174"/>
                  </a:cubicBezTo>
                  <a:cubicBezTo>
                    <a:pt x="5992" y="5186"/>
                    <a:pt x="6856" y="4258"/>
                    <a:pt x="7473" y="3270"/>
                  </a:cubicBezTo>
                  <a:cubicBezTo>
                    <a:pt x="7350" y="3211"/>
                    <a:pt x="7226" y="3146"/>
                    <a:pt x="7103" y="3146"/>
                  </a:cubicBezTo>
                  <a:cubicBezTo>
                    <a:pt x="6668" y="3146"/>
                    <a:pt x="6239" y="3458"/>
                    <a:pt x="5927" y="3828"/>
                  </a:cubicBezTo>
                  <a:cubicBezTo>
                    <a:pt x="4075" y="5927"/>
                    <a:pt x="3952" y="9385"/>
                    <a:pt x="1423" y="10990"/>
                  </a:cubicBezTo>
                  <a:cubicBezTo>
                    <a:pt x="1111" y="11173"/>
                    <a:pt x="805" y="11296"/>
                    <a:pt x="618" y="11543"/>
                  </a:cubicBezTo>
                  <a:cubicBezTo>
                    <a:pt x="558" y="11608"/>
                    <a:pt x="558" y="11608"/>
                    <a:pt x="558" y="11667"/>
                  </a:cubicBezTo>
                  <a:cubicBezTo>
                    <a:pt x="371" y="12102"/>
                    <a:pt x="311" y="12596"/>
                    <a:pt x="188" y="13090"/>
                  </a:cubicBezTo>
                  <a:cubicBezTo>
                    <a:pt x="124" y="13336"/>
                    <a:pt x="124" y="13643"/>
                    <a:pt x="64" y="13890"/>
                  </a:cubicBezTo>
                  <a:cubicBezTo>
                    <a:pt x="0" y="15742"/>
                    <a:pt x="247" y="17594"/>
                    <a:pt x="494" y="19387"/>
                  </a:cubicBezTo>
                  <a:cubicBezTo>
                    <a:pt x="741" y="20869"/>
                    <a:pt x="988" y="22351"/>
                    <a:pt x="1605" y="23709"/>
                  </a:cubicBezTo>
                  <a:cubicBezTo>
                    <a:pt x="1917" y="24450"/>
                    <a:pt x="2346" y="25191"/>
                    <a:pt x="2781" y="25868"/>
                  </a:cubicBezTo>
                  <a:cubicBezTo>
                    <a:pt x="2964" y="26238"/>
                    <a:pt x="3211" y="26549"/>
                    <a:pt x="3398" y="26920"/>
                  </a:cubicBezTo>
                  <a:cubicBezTo>
                    <a:pt x="3645" y="27043"/>
                    <a:pt x="3952" y="27167"/>
                    <a:pt x="4199" y="27290"/>
                  </a:cubicBezTo>
                  <a:cubicBezTo>
                    <a:pt x="4263" y="27290"/>
                    <a:pt x="4322" y="27350"/>
                    <a:pt x="4386" y="27350"/>
                  </a:cubicBezTo>
                  <a:cubicBezTo>
                    <a:pt x="3952" y="26732"/>
                    <a:pt x="3705" y="25991"/>
                    <a:pt x="3581" y="25250"/>
                  </a:cubicBezTo>
                  <a:lnTo>
                    <a:pt x="3581" y="25250"/>
                  </a:lnTo>
                  <a:cubicBezTo>
                    <a:pt x="4510" y="25685"/>
                    <a:pt x="5310" y="26362"/>
                    <a:pt x="6174" y="26856"/>
                  </a:cubicBezTo>
                  <a:cubicBezTo>
                    <a:pt x="6915" y="27290"/>
                    <a:pt x="7780" y="27661"/>
                    <a:pt x="8585" y="27661"/>
                  </a:cubicBezTo>
                  <a:lnTo>
                    <a:pt x="9079" y="27661"/>
                  </a:lnTo>
                  <a:cubicBezTo>
                    <a:pt x="9015" y="27350"/>
                    <a:pt x="8644" y="27167"/>
                    <a:pt x="8338" y="27043"/>
                  </a:cubicBezTo>
                  <a:cubicBezTo>
                    <a:pt x="7473" y="26796"/>
                    <a:pt x="6486" y="26609"/>
                    <a:pt x="5804" y="25991"/>
                  </a:cubicBezTo>
                  <a:cubicBezTo>
                    <a:pt x="5251" y="25562"/>
                    <a:pt x="4940" y="24880"/>
                    <a:pt x="4386" y="24509"/>
                  </a:cubicBezTo>
                  <a:cubicBezTo>
                    <a:pt x="4016" y="24262"/>
                    <a:pt x="3581" y="24139"/>
                    <a:pt x="3275" y="23833"/>
                  </a:cubicBezTo>
                  <a:cubicBezTo>
                    <a:pt x="3028" y="23586"/>
                    <a:pt x="2840" y="23215"/>
                    <a:pt x="2717" y="22845"/>
                  </a:cubicBezTo>
                  <a:cubicBezTo>
                    <a:pt x="2287" y="21546"/>
                    <a:pt x="1793" y="20252"/>
                    <a:pt x="1299" y="19017"/>
                  </a:cubicBezTo>
                  <a:lnTo>
                    <a:pt x="1299" y="19017"/>
                  </a:lnTo>
                  <a:cubicBezTo>
                    <a:pt x="2470" y="20128"/>
                    <a:pt x="3828" y="21240"/>
                    <a:pt x="5251" y="21980"/>
                  </a:cubicBezTo>
                  <a:cubicBezTo>
                    <a:pt x="5374" y="22040"/>
                    <a:pt x="5498" y="22104"/>
                    <a:pt x="5621" y="22104"/>
                  </a:cubicBezTo>
                  <a:lnTo>
                    <a:pt x="5745" y="22104"/>
                  </a:lnTo>
                  <a:cubicBezTo>
                    <a:pt x="5992" y="22040"/>
                    <a:pt x="6051" y="21669"/>
                    <a:pt x="5927" y="21422"/>
                  </a:cubicBezTo>
                  <a:cubicBezTo>
                    <a:pt x="5804" y="21240"/>
                    <a:pt x="5557" y="21116"/>
                    <a:pt x="5310" y="20993"/>
                  </a:cubicBezTo>
                  <a:cubicBezTo>
                    <a:pt x="4880" y="20805"/>
                    <a:pt x="4016" y="20681"/>
                    <a:pt x="4263" y="20128"/>
                  </a:cubicBezTo>
                  <a:cubicBezTo>
                    <a:pt x="4322" y="19881"/>
                    <a:pt x="4569" y="19817"/>
                    <a:pt x="4816" y="19817"/>
                  </a:cubicBezTo>
                  <a:cubicBezTo>
                    <a:pt x="4880" y="19817"/>
                    <a:pt x="5004" y="19817"/>
                    <a:pt x="5127" y="19881"/>
                  </a:cubicBezTo>
                  <a:lnTo>
                    <a:pt x="5498" y="19881"/>
                  </a:lnTo>
                  <a:cubicBezTo>
                    <a:pt x="5621" y="19881"/>
                    <a:pt x="5680" y="19881"/>
                    <a:pt x="5804" y="19817"/>
                  </a:cubicBezTo>
                  <a:cubicBezTo>
                    <a:pt x="6298" y="19570"/>
                    <a:pt x="6174" y="19076"/>
                    <a:pt x="5498" y="19017"/>
                  </a:cubicBezTo>
                  <a:lnTo>
                    <a:pt x="5374" y="19017"/>
                  </a:lnTo>
                  <a:cubicBezTo>
                    <a:pt x="4940" y="19017"/>
                    <a:pt x="4569" y="19140"/>
                    <a:pt x="4199" y="19323"/>
                  </a:cubicBezTo>
                  <a:cubicBezTo>
                    <a:pt x="3769" y="19634"/>
                    <a:pt x="3458" y="19758"/>
                    <a:pt x="3275" y="19758"/>
                  </a:cubicBezTo>
                  <a:cubicBezTo>
                    <a:pt x="2904" y="19758"/>
                    <a:pt x="2717" y="19447"/>
                    <a:pt x="2411" y="18770"/>
                  </a:cubicBezTo>
                  <a:cubicBezTo>
                    <a:pt x="2099" y="18152"/>
                    <a:pt x="1052" y="16359"/>
                    <a:pt x="1423" y="15806"/>
                  </a:cubicBezTo>
                  <a:lnTo>
                    <a:pt x="1423" y="15806"/>
                  </a:lnTo>
                  <a:cubicBezTo>
                    <a:pt x="1605" y="15865"/>
                    <a:pt x="1729" y="15989"/>
                    <a:pt x="1852" y="16112"/>
                  </a:cubicBezTo>
                  <a:cubicBezTo>
                    <a:pt x="1976" y="16300"/>
                    <a:pt x="2164" y="16424"/>
                    <a:pt x="2346" y="16424"/>
                  </a:cubicBezTo>
                  <a:cubicBezTo>
                    <a:pt x="2411" y="16424"/>
                    <a:pt x="2470" y="16424"/>
                    <a:pt x="2534" y="16359"/>
                  </a:cubicBezTo>
                  <a:cubicBezTo>
                    <a:pt x="2658" y="16236"/>
                    <a:pt x="2658" y="15989"/>
                    <a:pt x="2534" y="15806"/>
                  </a:cubicBezTo>
                  <a:cubicBezTo>
                    <a:pt x="2411" y="15683"/>
                    <a:pt x="2164" y="15618"/>
                    <a:pt x="2040" y="15495"/>
                  </a:cubicBezTo>
                  <a:cubicBezTo>
                    <a:pt x="929" y="14818"/>
                    <a:pt x="1235" y="13090"/>
                    <a:pt x="1793" y="13090"/>
                  </a:cubicBezTo>
                  <a:cubicBezTo>
                    <a:pt x="1976" y="13090"/>
                    <a:pt x="2223" y="13272"/>
                    <a:pt x="2470" y="13766"/>
                  </a:cubicBezTo>
                  <a:cubicBezTo>
                    <a:pt x="2717" y="14384"/>
                    <a:pt x="3334" y="14818"/>
                    <a:pt x="4016" y="14818"/>
                  </a:cubicBezTo>
                  <a:lnTo>
                    <a:pt x="4199" y="14818"/>
                  </a:lnTo>
                  <a:cubicBezTo>
                    <a:pt x="4693" y="14754"/>
                    <a:pt x="5310" y="14448"/>
                    <a:pt x="5804" y="14448"/>
                  </a:cubicBezTo>
                  <a:cubicBezTo>
                    <a:pt x="5992" y="14448"/>
                    <a:pt x="6239" y="14507"/>
                    <a:pt x="6421" y="14631"/>
                  </a:cubicBezTo>
                  <a:cubicBezTo>
                    <a:pt x="6486" y="14754"/>
                    <a:pt x="6609" y="14878"/>
                    <a:pt x="6733" y="14942"/>
                  </a:cubicBezTo>
                  <a:cubicBezTo>
                    <a:pt x="6792" y="14942"/>
                    <a:pt x="6792" y="15001"/>
                    <a:pt x="6856" y="15001"/>
                  </a:cubicBezTo>
                  <a:cubicBezTo>
                    <a:pt x="7162" y="15001"/>
                    <a:pt x="7409" y="14507"/>
                    <a:pt x="7226" y="14201"/>
                  </a:cubicBezTo>
                  <a:cubicBezTo>
                    <a:pt x="7103" y="13954"/>
                    <a:pt x="6792" y="13830"/>
                    <a:pt x="6486" y="13830"/>
                  </a:cubicBezTo>
                  <a:cubicBezTo>
                    <a:pt x="6362" y="13830"/>
                    <a:pt x="6239" y="13830"/>
                    <a:pt x="6174" y="13890"/>
                  </a:cubicBezTo>
                  <a:cubicBezTo>
                    <a:pt x="5745" y="13954"/>
                    <a:pt x="5374" y="14137"/>
                    <a:pt x="5004" y="14201"/>
                  </a:cubicBezTo>
                  <a:lnTo>
                    <a:pt x="4816" y="14201"/>
                  </a:lnTo>
                  <a:cubicBezTo>
                    <a:pt x="4199" y="14201"/>
                    <a:pt x="3581" y="13830"/>
                    <a:pt x="3334" y="13272"/>
                  </a:cubicBezTo>
                  <a:cubicBezTo>
                    <a:pt x="3028" y="12655"/>
                    <a:pt x="3211" y="11855"/>
                    <a:pt x="3705" y="11420"/>
                  </a:cubicBezTo>
                  <a:cubicBezTo>
                    <a:pt x="4016" y="12037"/>
                    <a:pt x="4446" y="12719"/>
                    <a:pt x="5251" y="12719"/>
                  </a:cubicBezTo>
                  <a:lnTo>
                    <a:pt x="5498" y="12719"/>
                  </a:lnTo>
                  <a:cubicBezTo>
                    <a:pt x="5680" y="12655"/>
                    <a:pt x="5868" y="12596"/>
                    <a:pt x="5868" y="12408"/>
                  </a:cubicBezTo>
                  <a:cubicBezTo>
                    <a:pt x="5927" y="12161"/>
                    <a:pt x="5621" y="12037"/>
                    <a:pt x="5374" y="11914"/>
                  </a:cubicBezTo>
                  <a:cubicBezTo>
                    <a:pt x="3892" y="11296"/>
                    <a:pt x="4940" y="10002"/>
                    <a:pt x="5804" y="9385"/>
                  </a:cubicBezTo>
                  <a:cubicBezTo>
                    <a:pt x="7473" y="8209"/>
                    <a:pt x="9079" y="7039"/>
                    <a:pt x="10684" y="5863"/>
                  </a:cubicBezTo>
                  <a:cubicBezTo>
                    <a:pt x="11361" y="5369"/>
                    <a:pt x="12102" y="4875"/>
                    <a:pt x="12907" y="4628"/>
                  </a:cubicBezTo>
                  <a:cubicBezTo>
                    <a:pt x="13277" y="4505"/>
                    <a:pt x="13648" y="4505"/>
                    <a:pt x="14018" y="4505"/>
                  </a:cubicBezTo>
                  <a:cubicBezTo>
                    <a:pt x="15253" y="4505"/>
                    <a:pt x="16488" y="4875"/>
                    <a:pt x="17658" y="5063"/>
                  </a:cubicBezTo>
                  <a:cubicBezTo>
                    <a:pt x="17970" y="5063"/>
                    <a:pt x="18340" y="5122"/>
                    <a:pt x="18646" y="5122"/>
                  </a:cubicBezTo>
                  <a:cubicBezTo>
                    <a:pt x="19758" y="5122"/>
                    <a:pt x="20869" y="4875"/>
                    <a:pt x="21857" y="4446"/>
                  </a:cubicBezTo>
                  <a:cubicBezTo>
                    <a:pt x="21980" y="4381"/>
                    <a:pt x="22168" y="4322"/>
                    <a:pt x="22227" y="4199"/>
                  </a:cubicBezTo>
                  <a:cubicBezTo>
                    <a:pt x="22351" y="3952"/>
                    <a:pt x="22168" y="3705"/>
                    <a:pt x="21921" y="3581"/>
                  </a:cubicBezTo>
                  <a:lnTo>
                    <a:pt x="21674" y="3581"/>
                  </a:lnTo>
                  <a:cubicBezTo>
                    <a:pt x="21486" y="3581"/>
                    <a:pt x="21304" y="3581"/>
                    <a:pt x="21180" y="3640"/>
                  </a:cubicBezTo>
                  <a:cubicBezTo>
                    <a:pt x="20128" y="3828"/>
                    <a:pt x="19140" y="3952"/>
                    <a:pt x="18093" y="3952"/>
                  </a:cubicBezTo>
                  <a:lnTo>
                    <a:pt x="17658" y="3952"/>
                  </a:lnTo>
                  <a:cubicBezTo>
                    <a:pt x="16547" y="3887"/>
                    <a:pt x="15376" y="3764"/>
                    <a:pt x="14265" y="3764"/>
                  </a:cubicBezTo>
                  <a:cubicBezTo>
                    <a:pt x="13277" y="3764"/>
                    <a:pt x="12349" y="3887"/>
                    <a:pt x="11484" y="4258"/>
                  </a:cubicBezTo>
                  <a:cubicBezTo>
                    <a:pt x="10496" y="4752"/>
                    <a:pt x="9755" y="5493"/>
                    <a:pt x="8955" y="6234"/>
                  </a:cubicBezTo>
                  <a:cubicBezTo>
                    <a:pt x="7409" y="7656"/>
                    <a:pt x="5680" y="8950"/>
                    <a:pt x="3892" y="10062"/>
                  </a:cubicBezTo>
                  <a:cubicBezTo>
                    <a:pt x="4199" y="8397"/>
                    <a:pt x="5557" y="6915"/>
                    <a:pt x="7226" y="6481"/>
                  </a:cubicBezTo>
                  <a:cubicBezTo>
                    <a:pt x="7844" y="6298"/>
                    <a:pt x="8461" y="6234"/>
                    <a:pt x="9015" y="5927"/>
                  </a:cubicBezTo>
                  <a:cubicBezTo>
                    <a:pt x="8891" y="5740"/>
                    <a:pt x="8708" y="5616"/>
                    <a:pt x="8521" y="5433"/>
                  </a:cubicBezTo>
                  <a:cubicBezTo>
                    <a:pt x="8027" y="4939"/>
                    <a:pt x="13090" y="2717"/>
                    <a:pt x="13524" y="2593"/>
                  </a:cubicBezTo>
                  <a:cubicBezTo>
                    <a:pt x="14018" y="2529"/>
                    <a:pt x="14512" y="2470"/>
                    <a:pt x="14942" y="2470"/>
                  </a:cubicBezTo>
                  <a:cubicBezTo>
                    <a:pt x="16424" y="2470"/>
                    <a:pt x="17782" y="2899"/>
                    <a:pt x="19328" y="3023"/>
                  </a:cubicBezTo>
                  <a:cubicBezTo>
                    <a:pt x="19451" y="2899"/>
                    <a:pt x="19451" y="2653"/>
                    <a:pt x="19328" y="2529"/>
                  </a:cubicBezTo>
                  <a:cubicBezTo>
                    <a:pt x="19204" y="2406"/>
                    <a:pt x="19081" y="2346"/>
                    <a:pt x="18893" y="2282"/>
                  </a:cubicBezTo>
                  <a:cubicBezTo>
                    <a:pt x="18029" y="1912"/>
                    <a:pt x="17041" y="1729"/>
                    <a:pt x="16053" y="1729"/>
                  </a:cubicBezTo>
                  <a:cubicBezTo>
                    <a:pt x="15806" y="1729"/>
                    <a:pt x="15559" y="1788"/>
                    <a:pt x="15312" y="1788"/>
                  </a:cubicBezTo>
                  <a:cubicBezTo>
                    <a:pt x="15500" y="1358"/>
                    <a:pt x="15870" y="1111"/>
                    <a:pt x="16300" y="988"/>
                  </a:cubicBezTo>
                  <a:cubicBezTo>
                    <a:pt x="16735" y="800"/>
                    <a:pt x="17165" y="741"/>
                    <a:pt x="17535" y="553"/>
                  </a:cubicBezTo>
                  <a:cubicBezTo>
                    <a:pt x="17723" y="494"/>
                    <a:pt x="17905" y="306"/>
                    <a:pt x="17846" y="124"/>
                  </a:cubicBezTo>
                  <a:cubicBezTo>
                    <a:pt x="17782" y="59"/>
                    <a:pt x="17658" y="0"/>
                    <a:pt x="17599" y="0"/>
                  </a:cubicBezTo>
                  <a:close/>
                  <a:moveTo>
                    <a:pt x="3952" y="27844"/>
                  </a:moveTo>
                  <a:cubicBezTo>
                    <a:pt x="4016" y="27908"/>
                    <a:pt x="4016" y="27967"/>
                    <a:pt x="4075" y="28031"/>
                  </a:cubicBezTo>
                  <a:cubicBezTo>
                    <a:pt x="5063" y="29696"/>
                    <a:pt x="6115" y="31425"/>
                    <a:pt x="7162" y="33094"/>
                  </a:cubicBezTo>
                  <a:cubicBezTo>
                    <a:pt x="7533" y="33588"/>
                    <a:pt x="8091" y="34206"/>
                    <a:pt x="8644" y="34206"/>
                  </a:cubicBezTo>
                  <a:lnTo>
                    <a:pt x="8955" y="34206"/>
                  </a:lnTo>
                  <a:cubicBezTo>
                    <a:pt x="7967" y="33341"/>
                    <a:pt x="7162" y="32353"/>
                    <a:pt x="6486" y="31301"/>
                  </a:cubicBezTo>
                  <a:lnTo>
                    <a:pt x="6486" y="31301"/>
                  </a:lnTo>
                  <a:cubicBezTo>
                    <a:pt x="8274" y="31983"/>
                    <a:pt x="10126" y="32659"/>
                    <a:pt x="11978" y="33400"/>
                  </a:cubicBezTo>
                  <a:cubicBezTo>
                    <a:pt x="12166" y="33465"/>
                    <a:pt x="12349" y="33524"/>
                    <a:pt x="12596" y="33524"/>
                  </a:cubicBezTo>
                  <a:cubicBezTo>
                    <a:pt x="12843" y="33524"/>
                    <a:pt x="13090" y="33400"/>
                    <a:pt x="13154" y="33153"/>
                  </a:cubicBezTo>
                  <a:cubicBezTo>
                    <a:pt x="13277" y="32783"/>
                    <a:pt x="12843" y="32536"/>
                    <a:pt x="12472" y="32353"/>
                  </a:cubicBezTo>
                  <a:cubicBezTo>
                    <a:pt x="10620" y="31612"/>
                    <a:pt x="8708" y="30995"/>
                    <a:pt x="7039" y="29943"/>
                  </a:cubicBezTo>
                  <a:cubicBezTo>
                    <a:pt x="6239" y="29449"/>
                    <a:pt x="5557" y="28831"/>
                    <a:pt x="4940" y="28155"/>
                  </a:cubicBezTo>
                  <a:cubicBezTo>
                    <a:pt x="4633" y="28031"/>
                    <a:pt x="4263" y="27967"/>
                    <a:pt x="3952" y="27844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4"/>
            <p:cNvSpPr/>
            <p:nvPr/>
          </p:nvSpPr>
          <p:spPr>
            <a:xfrm>
              <a:off x="4030700" y="5341150"/>
              <a:ext cx="24725" cy="38675"/>
            </a:xfrm>
            <a:custGeom>
              <a:avLst/>
              <a:gdLst/>
              <a:ahLst/>
              <a:cxnLst/>
              <a:rect l="l" t="t" r="r" b="b"/>
              <a:pathLst>
                <a:path w="989" h="1547" extrusionOk="0">
                  <a:moveTo>
                    <a:pt x="1" y="1"/>
                  </a:moveTo>
                  <a:cubicBezTo>
                    <a:pt x="1" y="248"/>
                    <a:pt x="65" y="495"/>
                    <a:pt x="65" y="682"/>
                  </a:cubicBezTo>
                  <a:cubicBezTo>
                    <a:pt x="65" y="929"/>
                    <a:pt x="124" y="1176"/>
                    <a:pt x="312" y="1359"/>
                  </a:cubicBezTo>
                  <a:cubicBezTo>
                    <a:pt x="371" y="1482"/>
                    <a:pt x="495" y="1547"/>
                    <a:pt x="618" y="1547"/>
                  </a:cubicBezTo>
                  <a:cubicBezTo>
                    <a:pt x="742" y="1547"/>
                    <a:pt x="865" y="1482"/>
                    <a:pt x="929" y="1423"/>
                  </a:cubicBezTo>
                  <a:cubicBezTo>
                    <a:pt x="989" y="1300"/>
                    <a:pt x="989" y="1112"/>
                    <a:pt x="989" y="988"/>
                  </a:cubicBezTo>
                  <a:cubicBezTo>
                    <a:pt x="989" y="806"/>
                    <a:pt x="929" y="682"/>
                    <a:pt x="929" y="495"/>
                  </a:cubicBezTo>
                  <a:cubicBezTo>
                    <a:pt x="682" y="371"/>
                    <a:pt x="312" y="18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4"/>
            <p:cNvSpPr/>
            <p:nvPr/>
          </p:nvSpPr>
          <p:spPr>
            <a:xfrm>
              <a:off x="3907225" y="4391925"/>
              <a:ext cx="452350" cy="961600"/>
            </a:xfrm>
            <a:custGeom>
              <a:avLst/>
              <a:gdLst/>
              <a:ahLst/>
              <a:cxnLst/>
              <a:rect l="l" t="t" r="r" b="b"/>
              <a:pathLst>
                <a:path w="18094" h="38464" extrusionOk="0">
                  <a:moveTo>
                    <a:pt x="7597" y="11050"/>
                  </a:moveTo>
                  <a:lnTo>
                    <a:pt x="7597" y="11050"/>
                  </a:lnTo>
                  <a:cubicBezTo>
                    <a:pt x="7533" y="11114"/>
                    <a:pt x="7474" y="11237"/>
                    <a:pt x="7409" y="11297"/>
                  </a:cubicBezTo>
                  <a:cubicBezTo>
                    <a:pt x="6421" y="12472"/>
                    <a:pt x="5251" y="13519"/>
                    <a:pt x="4016" y="14448"/>
                  </a:cubicBezTo>
                  <a:cubicBezTo>
                    <a:pt x="3399" y="14878"/>
                    <a:pt x="0" y="16300"/>
                    <a:pt x="988" y="17348"/>
                  </a:cubicBezTo>
                  <a:cubicBezTo>
                    <a:pt x="1235" y="17165"/>
                    <a:pt x="1482" y="16671"/>
                    <a:pt x="1853" y="16671"/>
                  </a:cubicBezTo>
                  <a:cubicBezTo>
                    <a:pt x="2100" y="16671"/>
                    <a:pt x="2287" y="16918"/>
                    <a:pt x="2223" y="17165"/>
                  </a:cubicBezTo>
                  <a:cubicBezTo>
                    <a:pt x="2223" y="17412"/>
                    <a:pt x="2100" y="17594"/>
                    <a:pt x="1976" y="17782"/>
                  </a:cubicBezTo>
                  <a:lnTo>
                    <a:pt x="1423" y="18706"/>
                  </a:lnTo>
                  <a:cubicBezTo>
                    <a:pt x="1112" y="19141"/>
                    <a:pt x="1052" y="19694"/>
                    <a:pt x="805" y="20188"/>
                  </a:cubicBezTo>
                  <a:cubicBezTo>
                    <a:pt x="929" y="20252"/>
                    <a:pt x="1052" y="20311"/>
                    <a:pt x="1176" y="20311"/>
                  </a:cubicBezTo>
                  <a:cubicBezTo>
                    <a:pt x="1235" y="20311"/>
                    <a:pt x="1359" y="20311"/>
                    <a:pt x="1423" y="20252"/>
                  </a:cubicBezTo>
                  <a:cubicBezTo>
                    <a:pt x="1670" y="20128"/>
                    <a:pt x="1729" y="19881"/>
                    <a:pt x="1853" y="19694"/>
                  </a:cubicBezTo>
                  <a:cubicBezTo>
                    <a:pt x="2411" y="18647"/>
                    <a:pt x="2717" y="17412"/>
                    <a:pt x="3334" y="16424"/>
                  </a:cubicBezTo>
                  <a:cubicBezTo>
                    <a:pt x="3893" y="15436"/>
                    <a:pt x="5004" y="14819"/>
                    <a:pt x="5868" y="14137"/>
                  </a:cubicBezTo>
                  <a:cubicBezTo>
                    <a:pt x="6421" y="13707"/>
                    <a:pt x="6856" y="13213"/>
                    <a:pt x="7350" y="12779"/>
                  </a:cubicBezTo>
                  <a:cubicBezTo>
                    <a:pt x="7409" y="12161"/>
                    <a:pt x="7474" y="11608"/>
                    <a:pt x="7597" y="11050"/>
                  </a:cubicBezTo>
                  <a:close/>
                  <a:moveTo>
                    <a:pt x="12660" y="0"/>
                  </a:moveTo>
                  <a:lnTo>
                    <a:pt x="12660" y="0"/>
                  </a:lnTo>
                  <a:cubicBezTo>
                    <a:pt x="10437" y="1912"/>
                    <a:pt x="10496" y="5493"/>
                    <a:pt x="9756" y="8086"/>
                  </a:cubicBezTo>
                  <a:cubicBezTo>
                    <a:pt x="9573" y="8644"/>
                    <a:pt x="9138" y="9321"/>
                    <a:pt x="8585" y="9938"/>
                  </a:cubicBezTo>
                  <a:cubicBezTo>
                    <a:pt x="8521" y="10432"/>
                    <a:pt x="8397" y="10990"/>
                    <a:pt x="8338" y="11544"/>
                  </a:cubicBezTo>
                  <a:lnTo>
                    <a:pt x="9449" y="10062"/>
                  </a:lnTo>
                  <a:cubicBezTo>
                    <a:pt x="9820" y="9509"/>
                    <a:pt x="10250" y="8950"/>
                    <a:pt x="10496" y="8333"/>
                  </a:cubicBezTo>
                  <a:cubicBezTo>
                    <a:pt x="11114" y="6728"/>
                    <a:pt x="10684" y="4693"/>
                    <a:pt x="11855" y="3394"/>
                  </a:cubicBezTo>
                  <a:lnTo>
                    <a:pt x="11855" y="3394"/>
                  </a:lnTo>
                  <a:cubicBezTo>
                    <a:pt x="11484" y="8950"/>
                    <a:pt x="11114" y="14572"/>
                    <a:pt x="9015" y="19694"/>
                  </a:cubicBezTo>
                  <a:cubicBezTo>
                    <a:pt x="8461" y="21116"/>
                    <a:pt x="7780" y="22410"/>
                    <a:pt x="7227" y="23833"/>
                  </a:cubicBezTo>
                  <a:cubicBezTo>
                    <a:pt x="5374" y="28278"/>
                    <a:pt x="4569" y="33154"/>
                    <a:pt x="4940" y="37970"/>
                  </a:cubicBezTo>
                  <a:cubicBezTo>
                    <a:pt x="5251" y="38157"/>
                    <a:pt x="5621" y="38340"/>
                    <a:pt x="5868" y="38464"/>
                  </a:cubicBezTo>
                  <a:cubicBezTo>
                    <a:pt x="5681" y="35070"/>
                    <a:pt x="5992" y="31672"/>
                    <a:pt x="6733" y="28402"/>
                  </a:cubicBezTo>
                  <a:cubicBezTo>
                    <a:pt x="6792" y="28031"/>
                    <a:pt x="7039" y="27597"/>
                    <a:pt x="7350" y="27597"/>
                  </a:cubicBezTo>
                  <a:lnTo>
                    <a:pt x="7474" y="27597"/>
                  </a:lnTo>
                  <a:cubicBezTo>
                    <a:pt x="7721" y="27720"/>
                    <a:pt x="7780" y="27967"/>
                    <a:pt x="7844" y="28155"/>
                  </a:cubicBezTo>
                  <a:cubicBezTo>
                    <a:pt x="8397" y="29326"/>
                    <a:pt x="9879" y="29637"/>
                    <a:pt x="10743" y="30625"/>
                  </a:cubicBezTo>
                  <a:cubicBezTo>
                    <a:pt x="11055" y="30995"/>
                    <a:pt x="11302" y="31425"/>
                    <a:pt x="11608" y="31860"/>
                  </a:cubicBezTo>
                  <a:cubicBezTo>
                    <a:pt x="12225" y="32660"/>
                    <a:pt x="13771" y="33588"/>
                    <a:pt x="14883" y="33648"/>
                  </a:cubicBezTo>
                  <a:lnTo>
                    <a:pt x="14942" y="33648"/>
                  </a:lnTo>
                  <a:cubicBezTo>
                    <a:pt x="15065" y="33648"/>
                    <a:pt x="15189" y="33648"/>
                    <a:pt x="15253" y="33588"/>
                  </a:cubicBezTo>
                  <a:cubicBezTo>
                    <a:pt x="15436" y="33465"/>
                    <a:pt x="15377" y="33094"/>
                    <a:pt x="15189" y="32971"/>
                  </a:cubicBezTo>
                  <a:cubicBezTo>
                    <a:pt x="14636" y="32536"/>
                    <a:pt x="13771" y="32600"/>
                    <a:pt x="13154" y="32106"/>
                  </a:cubicBezTo>
                  <a:cubicBezTo>
                    <a:pt x="12536" y="31672"/>
                    <a:pt x="12043" y="31119"/>
                    <a:pt x="11672" y="30437"/>
                  </a:cubicBezTo>
                  <a:lnTo>
                    <a:pt x="11919" y="30437"/>
                  </a:lnTo>
                  <a:cubicBezTo>
                    <a:pt x="13648" y="30437"/>
                    <a:pt x="15994" y="30807"/>
                    <a:pt x="17229" y="31983"/>
                  </a:cubicBezTo>
                  <a:cubicBezTo>
                    <a:pt x="17352" y="32106"/>
                    <a:pt x="17535" y="32230"/>
                    <a:pt x="17723" y="32230"/>
                  </a:cubicBezTo>
                  <a:cubicBezTo>
                    <a:pt x="17782" y="32230"/>
                    <a:pt x="17846" y="32166"/>
                    <a:pt x="17906" y="32106"/>
                  </a:cubicBezTo>
                  <a:cubicBezTo>
                    <a:pt x="18093" y="31983"/>
                    <a:pt x="18029" y="31795"/>
                    <a:pt x="17970" y="31613"/>
                  </a:cubicBezTo>
                  <a:cubicBezTo>
                    <a:pt x="17846" y="31425"/>
                    <a:pt x="17723" y="31366"/>
                    <a:pt x="17535" y="31242"/>
                  </a:cubicBezTo>
                  <a:cubicBezTo>
                    <a:pt x="16364" y="30501"/>
                    <a:pt x="15377" y="29943"/>
                    <a:pt x="14018" y="29637"/>
                  </a:cubicBezTo>
                  <a:cubicBezTo>
                    <a:pt x="12536" y="29326"/>
                    <a:pt x="10990" y="29143"/>
                    <a:pt x="9820" y="28278"/>
                  </a:cubicBezTo>
                  <a:cubicBezTo>
                    <a:pt x="8708" y="27473"/>
                    <a:pt x="8091" y="26115"/>
                    <a:pt x="8150" y="24757"/>
                  </a:cubicBezTo>
                  <a:cubicBezTo>
                    <a:pt x="8214" y="22904"/>
                    <a:pt x="9449" y="21363"/>
                    <a:pt x="10250" y="19634"/>
                  </a:cubicBezTo>
                  <a:cubicBezTo>
                    <a:pt x="11237" y="17594"/>
                    <a:pt x="11484" y="15248"/>
                    <a:pt x="11731" y="12966"/>
                  </a:cubicBezTo>
                  <a:cubicBezTo>
                    <a:pt x="11919" y="11361"/>
                    <a:pt x="12102" y="9815"/>
                    <a:pt x="12289" y="8210"/>
                  </a:cubicBezTo>
                  <a:cubicBezTo>
                    <a:pt x="12536" y="5493"/>
                    <a:pt x="12783" y="2717"/>
                    <a:pt x="12660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4"/>
            <p:cNvSpPr/>
            <p:nvPr/>
          </p:nvSpPr>
          <p:spPr>
            <a:xfrm>
              <a:off x="4601825" y="4402650"/>
              <a:ext cx="10900" cy="51025"/>
            </a:xfrm>
            <a:custGeom>
              <a:avLst/>
              <a:gdLst/>
              <a:ahLst/>
              <a:cxnLst/>
              <a:rect l="l" t="t" r="r" b="b"/>
              <a:pathLst>
                <a:path w="436" h="2041" extrusionOk="0">
                  <a:moveTo>
                    <a:pt x="371" y="1"/>
                  </a:moveTo>
                  <a:cubicBezTo>
                    <a:pt x="312" y="65"/>
                    <a:pt x="312" y="124"/>
                    <a:pt x="312" y="189"/>
                  </a:cubicBezTo>
                  <a:cubicBezTo>
                    <a:pt x="247" y="436"/>
                    <a:pt x="124" y="683"/>
                    <a:pt x="0" y="930"/>
                  </a:cubicBezTo>
                  <a:cubicBezTo>
                    <a:pt x="65" y="1177"/>
                    <a:pt x="65" y="1424"/>
                    <a:pt x="65" y="1606"/>
                  </a:cubicBezTo>
                  <a:cubicBezTo>
                    <a:pt x="124" y="1794"/>
                    <a:pt x="124" y="1917"/>
                    <a:pt x="188" y="2041"/>
                  </a:cubicBezTo>
                  <a:cubicBezTo>
                    <a:pt x="371" y="1359"/>
                    <a:pt x="435" y="683"/>
                    <a:pt x="371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4"/>
            <p:cNvSpPr/>
            <p:nvPr/>
          </p:nvSpPr>
          <p:spPr>
            <a:xfrm>
              <a:off x="4546250" y="4306950"/>
              <a:ext cx="64850" cy="118950"/>
            </a:xfrm>
            <a:custGeom>
              <a:avLst/>
              <a:gdLst/>
              <a:ahLst/>
              <a:cxnLst/>
              <a:rect l="l" t="t" r="r" b="b"/>
              <a:pathLst>
                <a:path w="2594" h="4758" extrusionOk="0">
                  <a:moveTo>
                    <a:pt x="312" y="1"/>
                  </a:moveTo>
                  <a:cubicBezTo>
                    <a:pt x="248" y="189"/>
                    <a:pt x="124" y="312"/>
                    <a:pt x="1" y="436"/>
                  </a:cubicBezTo>
                  <a:cubicBezTo>
                    <a:pt x="495" y="1053"/>
                    <a:pt x="865" y="1670"/>
                    <a:pt x="1235" y="2347"/>
                  </a:cubicBezTo>
                  <a:cubicBezTo>
                    <a:pt x="1606" y="3029"/>
                    <a:pt x="2041" y="3705"/>
                    <a:pt x="2164" y="4446"/>
                  </a:cubicBezTo>
                  <a:cubicBezTo>
                    <a:pt x="2223" y="4511"/>
                    <a:pt x="2223" y="4634"/>
                    <a:pt x="2223" y="4758"/>
                  </a:cubicBezTo>
                  <a:cubicBezTo>
                    <a:pt x="2347" y="4511"/>
                    <a:pt x="2470" y="4264"/>
                    <a:pt x="2535" y="4017"/>
                  </a:cubicBezTo>
                  <a:cubicBezTo>
                    <a:pt x="2535" y="3952"/>
                    <a:pt x="2535" y="3893"/>
                    <a:pt x="2594" y="3829"/>
                  </a:cubicBezTo>
                  <a:cubicBezTo>
                    <a:pt x="2411" y="2471"/>
                    <a:pt x="1670" y="1177"/>
                    <a:pt x="618" y="248"/>
                  </a:cubicBezTo>
                  <a:cubicBezTo>
                    <a:pt x="495" y="189"/>
                    <a:pt x="435" y="65"/>
                    <a:pt x="312" y="1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4"/>
            <p:cNvSpPr/>
            <p:nvPr/>
          </p:nvSpPr>
          <p:spPr>
            <a:xfrm>
              <a:off x="4537000" y="4297700"/>
              <a:ext cx="17050" cy="20150"/>
            </a:xfrm>
            <a:custGeom>
              <a:avLst/>
              <a:gdLst/>
              <a:ahLst/>
              <a:cxnLst/>
              <a:rect l="l" t="t" r="r" b="b"/>
              <a:pathLst>
                <a:path w="682" h="806" extrusionOk="0">
                  <a:moveTo>
                    <a:pt x="188" y="0"/>
                  </a:moveTo>
                  <a:cubicBezTo>
                    <a:pt x="124" y="188"/>
                    <a:pt x="64" y="312"/>
                    <a:pt x="0" y="435"/>
                  </a:cubicBezTo>
                  <a:lnTo>
                    <a:pt x="371" y="806"/>
                  </a:lnTo>
                  <a:cubicBezTo>
                    <a:pt x="494" y="682"/>
                    <a:pt x="618" y="559"/>
                    <a:pt x="682" y="371"/>
                  </a:cubicBezTo>
                  <a:cubicBezTo>
                    <a:pt x="494" y="247"/>
                    <a:pt x="311" y="124"/>
                    <a:pt x="188" y="0"/>
                  </a:cubicBezTo>
                  <a:close/>
                </a:path>
              </a:pathLst>
            </a:custGeom>
            <a:solidFill>
              <a:srgbClr val="8B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4"/>
            <p:cNvSpPr/>
            <p:nvPr/>
          </p:nvSpPr>
          <p:spPr>
            <a:xfrm>
              <a:off x="4191225" y="4098650"/>
              <a:ext cx="350475" cy="209950"/>
            </a:xfrm>
            <a:custGeom>
              <a:avLst/>
              <a:gdLst/>
              <a:ahLst/>
              <a:cxnLst/>
              <a:rect l="l" t="t" r="r" b="b"/>
              <a:pathLst>
                <a:path w="14019" h="8398" extrusionOk="0">
                  <a:moveTo>
                    <a:pt x="495" y="0"/>
                  </a:moveTo>
                  <a:cubicBezTo>
                    <a:pt x="189" y="0"/>
                    <a:pt x="65" y="306"/>
                    <a:pt x="1" y="618"/>
                  </a:cubicBezTo>
                  <a:cubicBezTo>
                    <a:pt x="65" y="1047"/>
                    <a:pt x="124" y="1541"/>
                    <a:pt x="248" y="2035"/>
                  </a:cubicBezTo>
                  <a:cubicBezTo>
                    <a:pt x="559" y="3334"/>
                    <a:pt x="1670" y="4199"/>
                    <a:pt x="2841" y="4816"/>
                  </a:cubicBezTo>
                  <a:cubicBezTo>
                    <a:pt x="2841" y="4628"/>
                    <a:pt x="2782" y="4505"/>
                    <a:pt x="2782" y="4322"/>
                  </a:cubicBezTo>
                  <a:cubicBezTo>
                    <a:pt x="2471" y="2900"/>
                    <a:pt x="1853" y="1541"/>
                    <a:pt x="1053" y="371"/>
                  </a:cubicBezTo>
                  <a:cubicBezTo>
                    <a:pt x="929" y="183"/>
                    <a:pt x="742" y="0"/>
                    <a:pt x="559" y="0"/>
                  </a:cubicBezTo>
                  <a:close/>
                  <a:moveTo>
                    <a:pt x="10868" y="6975"/>
                  </a:moveTo>
                  <a:lnTo>
                    <a:pt x="10868" y="6975"/>
                  </a:lnTo>
                  <a:cubicBezTo>
                    <a:pt x="11979" y="7286"/>
                    <a:pt x="12967" y="7656"/>
                    <a:pt x="13708" y="8274"/>
                  </a:cubicBezTo>
                  <a:lnTo>
                    <a:pt x="13831" y="8397"/>
                  </a:lnTo>
                  <a:cubicBezTo>
                    <a:pt x="13895" y="8274"/>
                    <a:pt x="13955" y="8150"/>
                    <a:pt x="14019" y="7962"/>
                  </a:cubicBezTo>
                  <a:cubicBezTo>
                    <a:pt x="13031" y="7345"/>
                    <a:pt x="11979" y="7039"/>
                    <a:pt x="10868" y="6975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4"/>
            <p:cNvSpPr/>
            <p:nvPr/>
          </p:nvSpPr>
          <p:spPr>
            <a:xfrm>
              <a:off x="3822375" y="4114075"/>
              <a:ext cx="821200" cy="1165350"/>
            </a:xfrm>
            <a:custGeom>
              <a:avLst/>
              <a:gdLst/>
              <a:ahLst/>
              <a:cxnLst/>
              <a:rect l="l" t="t" r="r" b="b"/>
              <a:pathLst>
                <a:path w="32848" h="46614" extrusionOk="0">
                  <a:moveTo>
                    <a:pt x="14755" y="1"/>
                  </a:moveTo>
                  <a:cubicBezTo>
                    <a:pt x="14696" y="60"/>
                    <a:pt x="14696" y="124"/>
                    <a:pt x="14696" y="183"/>
                  </a:cubicBezTo>
                  <a:cubicBezTo>
                    <a:pt x="14631" y="2900"/>
                    <a:pt x="16607" y="5493"/>
                    <a:pt x="15807" y="8027"/>
                  </a:cubicBezTo>
                  <a:cubicBezTo>
                    <a:pt x="15743" y="8210"/>
                    <a:pt x="15683" y="8398"/>
                    <a:pt x="15560" y="8521"/>
                  </a:cubicBezTo>
                  <a:cubicBezTo>
                    <a:pt x="15372" y="8704"/>
                    <a:pt x="15125" y="8704"/>
                    <a:pt x="14943" y="8704"/>
                  </a:cubicBezTo>
                  <a:lnTo>
                    <a:pt x="14631" y="8704"/>
                  </a:lnTo>
                  <a:cubicBezTo>
                    <a:pt x="13026" y="8521"/>
                    <a:pt x="11544" y="7839"/>
                    <a:pt x="10062" y="7222"/>
                  </a:cubicBezTo>
                  <a:lnTo>
                    <a:pt x="7840" y="6481"/>
                  </a:lnTo>
                  <a:cubicBezTo>
                    <a:pt x="7222" y="6298"/>
                    <a:pt x="6546" y="5804"/>
                    <a:pt x="5928" y="5804"/>
                  </a:cubicBezTo>
                  <a:cubicBezTo>
                    <a:pt x="5740" y="5804"/>
                    <a:pt x="5494" y="5864"/>
                    <a:pt x="5434" y="6051"/>
                  </a:cubicBezTo>
                  <a:cubicBezTo>
                    <a:pt x="5370" y="6298"/>
                    <a:pt x="5681" y="6545"/>
                    <a:pt x="5928" y="6605"/>
                  </a:cubicBezTo>
                  <a:cubicBezTo>
                    <a:pt x="7346" y="7099"/>
                    <a:pt x="8768" y="7592"/>
                    <a:pt x="10062" y="8333"/>
                  </a:cubicBezTo>
                  <a:cubicBezTo>
                    <a:pt x="10433" y="8580"/>
                    <a:pt x="10868" y="8892"/>
                    <a:pt x="10868" y="9321"/>
                  </a:cubicBezTo>
                  <a:cubicBezTo>
                    <a:pt x="10927" y="9756"/>
                    <a:pt x="10621" y="10062"/>
                    <a:pt x="10374" y="10433"/>
                  </a:cubicBezTo>
                  <a:cubicBezTo>
                    <a:pt x="9633" y="11667"/>
                    <a:pt x="10003" y="13337"/>
                    <a:pt x="9386" y="14631"/>
                  </a:cubicBezTo>
                  <a:cubicBezTo>
                    <a:pt x="8828" y="15866"/>
                    <a:pt x="7410" y="16548"/>
                    <a:pt x="6052" y="16730"/>
                  </a:cubicBezTo>
                  <a:cubicBezTo>
                    <a:pt x="5558" y="16795"/>
                    <a:pt x="5064" y="16854"/>
                    <a:pt x="4629" y="16854"/>
                  </a:cubicBezTo>
                  <a:cubicBezTo>
                    <a:pt x="3705" y="16854"/>
                    <a:pt x="2777" y="16730"/>
                    <a:pt x="1912" y="16730"/>
                  </a:cubicBezTo>
                  <a:lnTo>
                    <a:pt x="1730" y="16730"/>
                  </a:lnTo>
                  <a:cubicBezTo>
                    <a:pt x="1295" y="16730"/>
                    <a:pt x="865" y="16730"/>
                    <a:pt x="431" y="16795"/>
                  </a:cubicBezTo>
                  <a:cubicBezTo>
                    <a:pt x="248" y="16795"/>
                    <a:pt x="1" y="16854"/>
                    <a:pt x="1" y="17101"/>
                  </a:cubicBezTo>
                  <a:cubicBezTo>
                    <a:pt x="1" y="17224"/>
                    <a:pt x="184" y="17289"/>
                    <a:pt x="307" y="17348"/>
                  </a:cubicBezTo>
                  <a:cubicBezTo>
                    <a:pt x="1112" y="17595"/>
                    <a:pt x="2036" y="17659"/>
                    <a:pt x="2900" y="17659"/>
                  </a:cubicBezTo>
                  <a:lnTo>
                    <a:pt x="3952" y="17659"/>
                  </a:lnTo>
                  <a:cubicBezTo>
                    <a:pt x="4382" y="17659"/>
                    <a:pt x="8151" y="17536"/>
                    <a:pt x="8210" y="17165"/>
                  </a:cubicBezTo>
                  <a:lnTo>
                    <a:pt x="8210" y="17165"/>
                  </a:lnTo>
                  <a:cubicBezTo>
                    <a:pt x="7716" y="21611"/>
                    <a:pt x="5123" y="25745"/>
                    <a:pt x="1419" y="28215"/>
                  </a:cubicBezTo>
                  <a:cubicBezTo>
                    <a:pt x="801" y="28649"/>
                    <a:pt x="60" y="28832"/>
                    <a:pt x="1" y="29637"/>
                  </a:cubicBezTo>
                  <a:lnTo>
                    <a:pt x="60" y="29637"/>
                  </a:lnTo>
                  <a:cubicBezTo>
                    <a:pt x="613" y="29637"/>
                    <a:pt x="2919" y="28726"/>
                    <a:pt x="3021" y="28229"/>
                  </a:cubicBezTo>
                  <a:lnTo>
                    <a:pt x="3021" y="28229"/>
                  </a:lnTo>
                  <a:cubicBezTo>
                    <a:pt x="2842" y="29335"/>
                    <a:pt x="2965" y="30383"/>
                    <a:pt x="3024" y="31489"/>
                  </a:cubicBezTo>
                  <a:cubicBezTo>
                    <a:pt x="3024" y="31736"/>
                    <a:pt x="3088" y="31983"/>
                    <a:pt x="3212" y="32166"/>
                  </a:cubicBezTo>
                  <a:cubicBezTo>
                    <a:pt x="3335" y="32290"/>
                    <a:pt x="3458" y="32354"/>
                    <a:pt x="3582" y="32354"/>
                  </a:cubicBezTo>
                  <a:cubicBezTo>
                    <a:pt x="3705" y="32354"/>
                    <a:pt x="3829" y="32290"/>
                    <a:pt x="3888" y="32230"/>
                  </a:cubicBezTo>
                  <a:cubicBezTo>
                    <a:pt x="3952" y="32107"/>
                    <a:pt x="3888" y="31919"/>
                    <a:pt x="3888" y="31736"/>
                  </a:cubicBezTo>
                  <a:cubicBezTo>
                    <a:pt x="3705" y="31055"/>
                    <a:pt x="3458" y="30378"/>
                    <a:pt x="3335" y="29637"/>
                  </a:cubicBezTo>
                  <a:cubicBezTo>
                    <a:pt x="3088" y="27350"/>
                    <a:pt x="5187" y="25686"/>
                    <a:pt x="6605" y="23893"/>
                  </a:cubicBezTo>
                  <a:cubicBezTo>
                    <a:pt x="9075" y="20870"/>
                    <a:pt x="9880" y="16854"/>
                    <a:pt x="10868" y="13026"/>
                  </a:cubicBezTo>
                  <a:cubicBezTo>
                    <a:pt x="11297" y="11485"/>
                    <a:pt x="12038" y="9568"/>
                    <a:pt x="13644" y="9445"/>
                  </a:cubicBezTo>
                  <a:lnTo>
                    <a:pt x="13767" y="9445"/>
                  </a:lnTo>
                  <a:cubicBezTo>
                    <a:pt x="13955" y="9445"/>
                    <a:pt x="14137" y="9509"/>
                    <a:pt x="14261" y="9568"/>
                  </a:cubicBezTo>
                  <a:cubicBezTo>
                    <a:pt x="14755" y="9939"/>
                    <a:pt x="14325" y="10744"/>
                    <a:pt x="13955" y="11238"/>
                  </a:cubicBezTo>
                  <a:cubicBezTo>
                    <a:pt x="13090" y="12408"/>
                    <a:pt x="12656" y="13890"/>
                    <a:pt x="12349" y="15313"/>
                  </a:cubicBezTo>
                  <a:cubicBezTo>
                    <a:pt x="11791" y="17595"/>
                    <a:pt x="11362" y="19882"/>
                    <a:pt x="10991" y="22164"/>
                  </a:cubicBezTo>
                  <a:cubicBezTo>
                    <a:pt x="11297" y="21857"/>
                    <a:pt x="11668" y="21423"/>
                    <a:pt x="11979" y="21052"/>
                  </a:cubicBezTo>
                  <a:cubicBezTo>
                    <a:pt x="12473" y="18400"/>
                    <a:pt x="13090" y="15807"/>
                    <a:pt x="13955" y="13273"/>
                  </a:cubicBezTo>
                  <a:cubicBezTo>
                    <a:pt x="14449" y="12038"/>
                    <a:pt x="15125" y="10620"/>
                    <a:pt x="16424" y="10309"/>
                  </a:cubicBezTo>
                  <a:lnTo>
                    <a:pt x="16424" y="10309"/>
                  </a:lnTo>
                  <a:cubicBezTo>
                    <a:pt x="16795" y="11544"/>
                    <a:pt x="16360" y="12902"/>
                    <a:pt x="16424" y="14201"/>
                  </a:cubicBezTo>
                  <a:cubicBezTo>
                    <a:pt x="16484" y="15313"/>
                    <a:pt x="16918" y="16424"/>
                    <a:pt x="16918" y="17536"/>
                  </a:cubicBezTo>
                  <a:cubicBezTo>
                    <a:pt x="16918" y="18830"/>
                    <a:pt x="16360" y="20005"/>
                    <a:pt x="15990" y="21240"/>
                  </a:cubicBezTo>
                  <a:cubicBezTo>
                    <a:pt x="15125" y="24327"/>
                    <a:pt x="15807" y="27721"/>
                    <a:pt x="14696" y="30748"/>
                  </a:cubicBezTo>
                  <a:cubicBezTo>
                    <a:pt x="14202" y="32166"/>
                    <a:pt x="13461" y="33524"/>
                    <a:pt x="13890" y="35070"/>
                  </a:cubicBezTo>
                  <a:cubicBezTo>
                    <a:pt x="13890" y="35130"/>
                    <a:pt x="13955" y="35253"/>
                    <a:pt x="14078" y="35317"/>
                  </a:cubicBezTo>
                  <a:lnTo>
                    <a:pt x="14137" y="35377"/>
                  </a:lnTo>
                  <a:cubicBezTo>
                    <a:pt x="14261" y="35377"/>
                    <a:pt x="14384" y="35253"/>
                    <a:pt x="14449" y="35070"/>
                  </a:cubicBezTo>
                  <a:cubicBezTo>
                    <a:pt x="14508" y="34947"/>
                    <a:pt x="14449" y="34759"/>
                    <a:pt x="14384" y="34577"/>
                  </a:cubicBezTo>
                  <a:cubicBezTo>
                    <a:pt x="14137" y="33401"/>
                    <a:pt x="14878" y="31736"/>
                    <a:pt x="15190" y="30561"/>
                  </a:cubicBezTo>
                  <a:lnTo>
                    <a:pt x="16301" y="26115"/>
                  </a:lnTo>
                  <a:cubicBezTo>
                    <a:pt x="17348" y="27350"/>
                    <a:pt x="16978" y="29143"/>
                    <a:pt x="17412" y="30684"/>
                  </a:cubicBezTo>
                  <a:cubicBezTo>
                    <a:pt x="17595" y="31178"/>
                    <a:pt x="17783" y="31613"/>
                    <a:pt x="18030" y="32043"/>
                  </a:cubicBezTo>
                  <a:cubicBezTo>
                    <a:pt x="17965" y="30378"/>
                    <a:pt x="17842" y="28708"/>
                    <a:pt x="17225" y="27167"/>
                  </a:cubicBezTo>
                  <a:cubicBezTo>
                    <a:pt x="17042" y="26673"/>
                    <a:pt x="15930" y="25127"/>
                    <a:pt x="16424" y="24945"/>
                  </a:cubicBezTo>
                  <a:lnTo>
                    <a:pt x="16548" y="24945"/>
                  </a:lnTo>
                  <a:cubicBezTo>
                    <a:pt x="16671" y="24945"/>
                    <a:pt x="16731" y="24945"/>
                    <a:pt x="16854" y="25004"/>
                  </a:cubicBezTo>
                  <a:cubicBezTo>
                    <a:pt x="16731" y="24698"/>
                    <a:pt x="16607" y="24386"/>
                    <a:pt x="16607" y="24080"/>
                  </a:cubicBezTo>
                  <a:cubicBezTo>
                    <a:pt x="16237" y="22287"/>
                    <a:pt x="17289" y="20499"/>
                    <a:pt x="17719" y="18706"/>
                  </a:cubicBezTo>
                  <a:cubicBezTo>
                    <a:pt x="18277" y="16607"/>
                    <a:pt x="18030" y="14384"/>
                    <a:pt x="17842" y="12226"/>
                  </a:cubicBezTo>
                  <a:lnTo>
                    <a:pt x="17842" y="12226"/>
                  </a:lnTo>
                  <a:cubicBezTo>
                    <a:pt x="19447" y="13090"/>
                    <a:pt x="21053" y="14261"/>
                    <a:pt x="21917" y="15930"/>
                  </a:cubicBezTo>
                  <a:cubicBezTo>
                    <a:pt x="22599" y="17348"/>
                    <a:pt x="22781" y="18894"/>
                    <a:pt x="22905" y="20435"/>
                  </a:cubicBezTo>
                  <a:cubicBezTo>
                    <a:pt x="23028" y="21917"/>
                    <a:pt x="23522" y="23339"/>
                    <a:pt x="23522" y="24757"/>
                  </a:cubicBezTo>
                  <a:cubicBezTo>
                    <a:pt x="23522" y="24880"/>
                    <a:pt x="23522" y="25068"/>
                    <a:pt x="23646" y="25127"/>
                  </a:cubicBezTo>
                  <a:cubicBezTo>
                    <a:pt x="23710" y="25127"/>
                    <a:pt x="23769" y="25192"/>
                    <a:pt x="23769" y="25192"/>
                  </a:cubicBezTo>
                  <a:cubicBezTo>
                    <a:pt x="23893" y="25192"/>
                    <a:pt x="24016" y="25127"/>
                    <a:pt x="24080" y="25004"/>
                  </a:cubicBezTo>
                  <a:cubicBezTo>
                    <a:pt x="24140" y="24880"/>
                    <a:pt x="24140" y="24757"/>
                    <a:pt x="24140" y="24574"/>
                  </a:cubicBezTo>
                  <a:cubicBezTo>
                    <a:pt x="24080" y="23646"/>
                    <a:pt x="23216" y="15313"/>
                    <a:pt x="22781" y="15249"/>
                  </a:cubicBezTo>
                  <a:lnTo>
                    <a:pt x="22781" y="15249"/>
                  </a:lnTo>
                  <a:cubicBezTo>
                    <a:pt x="25686" y="15560"/>
                    <a:pt x="28462" y="17471"/>
                    <a:pt x="29637" y="20188"/>
                  </a:cubicBezTo>
                  <a:cubicBezTo>
                    <a:pt x="30378" y="21793"/>
                    <a:pt x="30625" y="23463"/>
                    <a:pt x="31860" y="24880"/>
                  </a:cubicBezTo>
                  <a:cubicBezTo>
                    <a:pt x="31983" y="25004"/>
                    <a:pt x="32107" y="25192"/>
                    <a:pt x="32354" y="25251"/>
                  </a:cubicBezTo>
                  <a:lnTo>
                    <a:pt x="32413" y="25251"/>
                  </a:lnTo>
                  <a:cubicBezTo>
                    <a:pt x="32601" y="25251"/>
                    <a:pt x="32784" y="25127"/>
                    <a:pt x="32848" y="24945"/>
                  </a:cubicBezTo>
                  <a:cubicBezTo>
                    <a:pt x="32848" y="24757"/>
                    <a:pt x="32660" y="24633"/>
                    <a:pt x="32537" y="24574"/>
                  </a:cubicBezTo>
                  <a:cubicBezTo>
                    <a:pt x="31055" y="23463"/>
                    <a:pt x="30684" y="21611"/>
                    <a:pt x="29884" y="19882"/>
                  </a:cubicBezTo>
                  <a:cubicBezTo>
                    <a:pt x="29326" y="18647"/>
                    <a:pt x="28709" y="17412"/>
                    <a:pt x="27662" y="16483"/>
                  </a:cubicBezTo>
                  <a:cubicBezTo>
                    <a:pt x="25128" y="14137"/>
                    <a:pt x="20682" y="14448"/>
                    <a:pt x="18706" y="11667"/>
                  </a:cubicBezTo>
                  <a:cubicBezTo>
                    <a:pt x="18153" y="10803"/>
                    <a:pt x="17965" y="9509"/>
                    <a:pt x="18706" y="8892"/>
                  </a:cubicBezTo>
                  <a:cubicBezTo>
                    <a:pt x="19447" y="8333"/>
                    <a:pt x="20806" y="8210"/>
                    <a:pt x="21611" y="7963"/>
                  </a:cubicBezTo>
                  <a:cubicBezTo>
                    <a:pt x="22475" y="7716"/>
                    <a:pt x="23340" y="7410"/>
                    <a:pt x="24263" y="7345"/>
                  </a:cubicBezTo>
                  <a:cubicBezTo>
                    <a:pt x="24510" y="7286"/>
                    <a:pt x="24757" y="7286"/>
                    <a:pt x="24945" y="7286"/>
                  </a:cubicBezTo>
                  <a:lnTo>
                    <a:pt x="25192" y="7286"/>
                  </a:lnTo>
                  <a:cubicBezTo>
                    <a:pt x="26303" y="7286"/>
                    <a:pt x="27474" y="7533"/>
                    <a:pt x="28279" y="8210"/>
                  </a:cubicBezTo>
                  <a:cubicBezTo>
                    <a:pt x="29761" y="9509"/>
                    <a:pt x="30808" y="11297"/>
                    <a:pt x="31243" y="13149"/>
                  </a:cubicBezTo>
                  <a:cubicBezTo>
                    <a:pt x="31243" y="12967"/>
                    <a:pt x="31243" y="12720"/>
                    <a:pt x="31178" y="12473"/>
                  </a:cubicBezTo>
                  <a:cubicBezTo>
                    <a:pt x="31178" y="12349"/>
                    <a:pt x="31178" y="12226"/>
                    <a:pt x="31119" y="12161"/>
                  </a:cubicBezTo>
                  <a:cubicBezTo>
                    <a:pt x="30996" y="11420"/>
                    <a:pt x="30561" y="10744"/>
                    <a:pt x="30190" y="10062"/>
                  </a:cubicBezTo>
                  <a:cubicBezTo>
                    <a:pt x="29820" y="9385"/>
                    <a:pt x="29450" y="8768"/>
                    <a:pt x="28956" y="8151"/>
                  </a:cubicBezTo>
                  <a:lnTo>
                    <a:pt x="28585" y="7780"/>
                  </a:lnTo>
                  <a:lnTo>
                    <a:pt x="28462" y="7657"/>
                  </a:lnTo>
                  <a:cubicBezTo>
                    <a:pt x="27721" y="7039"/>
                    <a:pt x="26733" y="6669"/>
                    <a:pt x="25622" y="6358"/>
                  </a:cubicBezTo>
                  <a:lnTo>
                    <a:pt x="25004" y="6358"/>
                  </a:lnTo>
                  <a:cubicBezTo>
                    <a:pt x="23833" y="6358"/>
                    <a:pt x="22658" y="6545"/>
                    <a:pt x="21547" y="6916"/>
                  </a:cubicBezTo>
                  <a:cubicBezTo>
                    <a:pt x="21300" y="6975"/>
                    <a:pt x="18583" y="7839"/>
                    <a:pt x="17842" y="7839"/>
                  </a:cubicBezTo>
                  <a:cubicBezTo>
                    <a:pt x="17719" y="7839"/>
                    <a:pt x="17595" y="7839"/>
                    <a:pt x="17595" y="7780"/>
                  </a:cubicBezTo>
                  <a:cubicBezTo>
                    <a:pt x="17472" y="7163"/>
                    <a:pt x="17783" y="6481"/>
                    <a:pt x="17783" y="5864"/>
                  </a:cubicBezTo>
                  <a:cubicBezTo>
                    <a:pt x="17783" y="5310"/>
                    <a:pt x="17719" y="4752"/>
                    <a:pt x="17595" y="4199"/>
                  </a:cubicBezTo>
                  <a:cubicBezTo>
                    <a:pt x="16424" y="3582"/>
                    <a:pt x="15313" y="2717"/>
                    <a:pt x="15002" y="1418"/>
                  </a:cubicBezTo>
                  <a:cubicBezTo>
                    <a:pt x="14878" y="924"/>
                    <a:pt x="14819" y="430"/>
                    <a:pt x="14755" y="1"/>
                  </a:cubicBezTo>
                  <a:close/>
                  <a:moveTo>
                    <a:pt x="18953" y="31796"/>
                  </a:moveTo>
                  <a:cubicBezTo>
                    <a:pt x="18830" y="31983"/>
                    <a:pt x="18706" y="32166"/>
                    <a:pt x="18647" y="32354"/>
                  </a:cubicBezTo>
                  <a:cubicBezTo>
                    <a:pt x="18524" y="32537"/>
                    <a:pt x="18524" y="32724"/>
                    <a:pt x="18459" y="32971"/>
                  </a:cubicBezTo>
                  <a:cubicBezTo>
                    <a:pt x="18524" y="33154"/>
                    <a:pt x="18583" y="33342"/>
                    <a:pt x="18647" y="33589"/>
                  </a:cubicBezTo>
                  <a:cubicBezTo>
                    <a:pt x="18894" y="34389"/>
                    <a:pt x="18830" y="35194"/>
                    <a:pt x="18953" y="36058"/>
                  </a:cubicBezTo>
                  <a:cubicBezTo>
                    <a:pt x="19018" y="37229"/>
                    <a:pt x="19388" y="38405"/>
                    <a:pt x="19882" y="39516"/>
                  </a:cubicBezTo>
                  <a:cubicBezTo>
                    <a:pt x="20188" y="39516"/>
                    <a:pt x="20252" y="39081"/>
                    <a:pt x="20188" y="38834"/>
                  </a:cubicBezTo>
                  <a:lnTo>
                    <a:pt x="19265" y="33836"/>
                  </a:lnTo>
                  <a:lnTo>
                    <a:pt x="19265" y="33836"/>
                  </a:lnTo>
                  <a:cubicBezTo>
                    <a:pt x="20870" y="33959"/>
                    <a:pt x="22228" y="34947"/>
                    <a:pt x="23399" y="36058"/>
                  </a:cubicBezTo>
                  <a:cubicBezTo>
                    <a:pt x="24510" y="37229"/>
                    <a:pt x="25439" y="38528"/>
                    <a:pt x="26674" y="39575"/>
                  </a:cubicBezTo>
                  <a:cubicBezTo>
                    <a:pt x="25562" y="37170"/>
                    <a:pt x="23710" y="35130"/>
                    <a:pt x="21423" y="33712"/>
                  </a:cubicBezTo>
                  <a:cubicBezTo>
                    <a:pt x="20559" y="33154"/>
                    <a:pt x="19512" y="32660"/>
                    <a:pt x="18953" y="31796"/>
                  </a:cubicBezTo>
                  <a:close/>
                  <a:moveTo>
                    <a:pt x="11732" y="22658"/>
                  </a:moveTo>
                  <a:lnTo>
                    <a:pt x="11732" y="22658"/>
                  </a:lnTo>
                  <a:cubicBezTo>
                    <a:pt x="11421" y="23092"/>
                    <a:pt x="11050" y="23463"/>
                    <a:pt x="10744" y="23893"/>
                  </a:cubicBezTo>
                  <a:cubicBezTo>
                    <a:pt x="10062" y="28032"/>
                    <a:pt x="9509" y="32230"/>
                    <a:pt x="8828" y="36365"/>
                  </a:cubicBezTo>
                  <a:cubicBezTo>
                    <a:pt x="8645" y="37540"/>
                    <a:pt x="8457" y="38652"/>
                    <a:pt x="7904" y="39699"/>
                  </a:cubicBezTo>
                  <a:cubicBezTo>
                    <a:pt x="7410" y="40751"/>
                    <a:pt x="6422" y="41615"/>
                    <a:pt x="5311" y="41739"/>
                  </a:cubicBezTo>
                  <a:lnTo>
                    <a:pt x="4940" y="41739"/>
                  </a:lnTo>
                  <a:cubicBezTo>
                    <a:pt x="3335" y="41739"/>
                    <a:pt x="2100" y="40504"/>
                    <a:pt x="618" y="40316"/>
                  </a:cubicBezTo>
                  <a:cubicBezTo>
                    <a:pt x="371" y="40316"/>
                    <a:pt x="248" y="40687"/>
                    <a:pt x="431" y="40874"/>
                  </a:cubicBezTo>
                  <a:cubicBezTo>
                    <a:pt x="801" y="41181"/>
                    <a:pt x="2159" y="41368"/>
                    <a:pt x="2653" y="41551"/>
                  </a:cubicBezTo>
                  <a:cubicBezTo>
                    <a:pt x="3582" y="41862"/>
                    <a:pt x="4570" y="42045"/>
                    <a:pt x="5494" y="42168"/>
                  </a:cubicBezTo>
                  <a:cubicBezTo>
                    <a:pt x="6111" y="42233"/>
                    <a:pt x="6852" y="42356"/>
                    <a:pt x="7163" y="42909"/>
                  </a:cubicBezTo>
                  <a:cubicBezTo>
                    <a:pt x="7222" y="43097"/>
                    <a:pt x="7287" y="43344"/>
                    <a:pt x="7287" y="43527"/>
                  </a:cubicBezTo>
                  <a:cubicBezTo>
                    <a:pt x="7346" y="44579"/>
                    <a:pt x="7287" y="45503"/>
                    <a:pt x="7287" y="46555"/>
                  </a:cubicBezTo>
                  <a:cubicBezTo>
                    <a:pt x="7287" y="46614"/>
                    <a:pt x="7287" y="46614"/>
                    <a:pt x="7346" y="46614"/>
                  </a:cubicBezTo>
                  <a:cubicBezTo>
                    <a:pt x="7469" y="46614"/>
                    <a:pt x="7840" y="46243"/>
                    <a:pt x="7840" y="46243"/>
                  </a:cubicBezTo>
                  <a:cubicBezTo>
                    <a:pt x="7904" y="46120"/>
                    <a:pt x="7904" y="45690"/>
                    <a:pt x="7904" y="45503"/>
                  </a:cubicBezTo>
                  <a:cubicBezTo>
                    <a:pt x="7963" y="44762"/>
                    <a:pt x="7840" y="44085"/>
                    <a:pt x="7840" y="43344"/>
                  </a:cubicBezTo>
                  <a:cubicBezTo>
                    <a:pt x="7904" y="42233"/>
                    <a:pt x="8274" y="41121"/>
                    <a:pt x="8645" y="40069"/>
                  </a:cubicBezTo>
                  <a:cubicBezTo>
                    <a:pt x="10374" y="34453"/>
                    <a:pt x="10803" y="28462"/>
                    <a:pt x="11732" y="22658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4"/>
            <p:cNvSpPr/>
            <p:nvPr/>
          </p:nvSpPr>
          <p:spPr>
            <a:xfrm>
              <a:off x="4090975" y="4640375"/>
              <a:ext cx="30875" cy="71025"/>
            </a:xfrm>
            <a:custGeom>
              <a:avLst/>
              <a:gdLst/>
              <a:ahLst/>
              <a:cxnLst/>
              <a:rect l="l" t="t" r="r" b="b"/>
              <a:pathLst>
                <a:path w="1235" h="2841" extrusionOk="0">
                  <a:moveTo>
                    <a:pt x="1235" y="0"/>
                  </a:moveTo>
                  <a:lnTo>
                    <a:pt x="1235" y="0"/>
                  </a:lnTo>
                  <a:cubicBezTo>
                    <a:pt x="924" y="371"/>
                    <a:pt x="553" y="805"/>
                    <a:pt x="247" y="1112"/>
                  </a:cubicBezTo>
                  <a:cubicBezTo>
                    <a:pt x="124" y="1670"/>
                    <a:pt x="59" y="2223"/>
                    <a:pt x="0" y="2841"/>
                  </a:cubicBezTo>
                  <a:cubicBezTo>
                    <a:pt x="306" y="2411"/>
                    <a:pt x="677" y="2040"/>
                    <a:pt x="988" y="1606"/>
                  </a:cubicBezTo>
                  <a:cubicBezTo>
                    <a:pt x="1047" y="1052"/>
                    <a:pt x="1171" y="494"/>
                    <a:pt x="1235" y="0"/>
                  </a:cubicBezTo>
                  <a:close/>
                </a:path>
              </a:pathLst>
            </a:custGeom>
            <a:solidFill>
              <a:srgbClr val="8B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4"/>
            <p:cNvSpPr/>
            <p:nvPr/>
          </p:nvSpPr>
          <p:spPr>
            <a:xfrm>
              <a:off x="4243725" y="4739150"/>
              <a:ext cx="183750" cy="375175"/>
            </a:xfrm>
            <a:custGeom>
              <a:avLst/>
              <a:gdLst/>
              <a:ahLst/>
              <a:cxnLst/>
              <a:rect l="l" t="t" r="r" b="b"/>
              <a:pathLst>
                <a:path w="7350" h="15007" extrusionOk="0">
                  <a:moveTo>
                    <a:pt x="0" y="1"/>
                  </a:moveTo>
                  <a:lnTo>
                    <a:pt x="0" y="1"/>
                  </a:lnTo>
                  <a:cubicBezTo>
                    <a:pt x="371" y="930"/>
                    <a:pt x="929" y="1794"/>
                    <a:pt x="1176" y="2718"/>
                  </a:cubicBezTo>
                  <a:cubicBezTo>
                    <a:pt x="1546" y="4017"/>
                    <a:pt x="1299" y="5498"/>
                    <a:pt x="1976" y="6669"/>
                  </a:cubicBezTo>
                  <a:lnTo>
                    <a:pt x="2099" y="6793"/>
                  </a:lnTo>
                  <a:cubicBezTo>
                    <a:pt x="2223" y="6610"/>
                    <a:pt x="2411" y="6486"/>
                    <a:pt x="2593" y="6486"/>
                  </a:cubicBezTo>
                  <a:cubicBezTo>
                    <a:pt x="2658" y="6422"/>
                    <a:pt x="2717" y="6422"/>
                    <a:pt x="2717" y="6422"/>
                  </a:cubicBezTo>
                  <a:cubicBezTo>
                    <a:pt x="3087" y="6422"/>
                    <a:pt x="3334" y="6669"/>
                    <a:pt x="3645" y="6857"/>
                  </a:cubicBezTo>
                  <a:cubicBezTo>
                    <a:pt x="4322" y="7287"/>
                    <a:pt x="5004" y="7780"/>
                    <a:pt x="5680" y="8274"/>
                  </a:cubicBezTo>
                  <a:cubicBezTo>
                    <a:pt x="5927" y="8462"/>
                    <a:pt x="6733" y="9327"/>
                    <a:pt x="7039" y="9327"/>
                  </a:cubicBezTo>
                  <a:cubicBezTo>
                    <a:pt x="7350" y="9262"/>
                    <a:pt x="7350" y="8768"/>
                    <a:pt x="7103" y="8521"/>
                  </a:cubicBezTo>
                  <a:cubicBezTo>
                    <a:pt x="6486" y="7780"/>
                    <a:pt x="5804" y="7227"/>
                    <a:pt x="4940" y="6733"/>
                  </a:cubicBezTo>
                  <a:cubicBezTo>
                    <a:pt x="3952" y="6175"/>
                    <a:pt x="2840" y="5558"/>
                    <a:pt x="2346" y="4570"/>
                  </a:cubicBezTo>
                  <a:cubicBezTo>
                    <a:pt x="2164" y="4140"/>
                    <a:pt x="2099" y="3646"/>
                    <a:pt x="2040" y="3152"/>
                  </a:cubicBezTo>
                  <a:cubicBezTo>
                    <a:pt x="1852" y="2411"/>
                    <a:pt x="1605" y="1670"/>
                    <a:pt x="1176" y="989"/>
                  </a:cubicBezTo>
                  <a:cubicBezTo>
                    <a:pt x="988" y="806"/>
                    <a:pt x="435" y="189"/>
                    <a:pt x="0" y="1"/>
                  </a:cubicBezTo>
                  <a:close/>
                  <a:moveTo>
                    <a:pt x="1176" y="7040"/>
                  </a:moveTo>
                  <a:lnTo>
                    <a:pt x="1176" y="7534"/>
                  </a:lnTo>
                  <a:cubicBezTo>
                    <a:pt x="1235" y="9944"/>
                    <a:pt x="618" y="12167"/>
                    <a:pt x="1052" y="14636"/>
                  </a:cubicBezTo>
                  <a:cubicBezTo>
                    <a:pt x="1111" y="14819"/>
                    <a:pt x="1176" y="15007"/>
                    <a:pt x="1358" y="15007"/>
                  </a:cubicBezTo>
                  <a:cubicBezTo>
                    <a:pt x="1546" y="15007"/>
                    <a:pt x="1605" y="14819"/>
                    <a:pt x="1670" y="14636"/>
                  </a:cubicBezTo>
                  <a:lnTo>
                    <a:pt x="1670" y="14513"/>
                  </a:lnTo>
                  <a:cubicBezTo>
                    <a:pt x="1729" y="13525"/>
                    <a:pt x="1482" y="12349"/>
                    <a:pt x="1482" y="11302"/>
                  </a:cubicBezTo>
                  <a:cubicBezTo>
                    <a:pt x="1546" y="10127"/>
                    <a:pt x="1358" y="9080"/>
                    <a:pt x="1605" y="7968"/>
                  </a:cubicBezTo>
                  <a:cubicBezTo>
                    <a:pt x="1482" y="7657"/>
                    <a:pt x="1299" y="7351"/>
                    <a:pt x="1176" y="704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4"/>
            <p:cNvSpPr/>
            <p:nvPr/>
          </p:nvSpPr>
          <p:spPr>
            <a:xfrm>
              <a:off x="4220625" y="4737675"/>
              <a:ext cx="75600" cy="200700"/>
            </a:xfrm>
            <a:custGeom>
              <a:avLst/>
              <a:gdLst/>
              <a:ahLst/>
              <a:cxnLst/>
              <a:rect l="l" t="t" r="r" b="b"/>
              <a:pathLst>
                <a:path w="3024" h="8028" extrusionOk="0">
                  <a:moveTo>
                    <a:pt x="494" y="1"/>
                  </a:moveTo>
                  <a:cubicBezTo>
                    <a:pt x="0" y="183"/>
                    <a:pt x="1112" y="1729"/>
                    <a:pt x="1295" y="2223"/>
                  </a:cubicBezTo>
                  <a:cubicBezTo>
                    <a:pt x="1912" y="3764"/>
                    <a:pt x="2035" y="5434"/>
                    <a:pt x="2100" y="7099"/>
                  </a:cubicBezTo>
                  <a:cubicBezTo>
                    <a:pt x="2223" y="7410"/>
                    <a:pt x="2406" y="7716"/>
                    <a:pt x="2529" y="8027"/>
                  </a:cubicBezTo>
                  <a:cubicBezTo>
                    <a:pt x="2594" y="7780"/>
                    <a:pt x="2594" y="7593"/>
                    <a:pt x="2717" y="7410"/>
                  </a:cubicBezTo>
                  <a:cubicBezTo>
                    <a:pt x="2776" y="7222"/>
                    <a:pt x="2900" y="7039"/>
                    <a:pt x="3023" y="6852"/>
                  </a:cubicBezTo>
                  <a:lnTo>
                    <a:pt x="2900" y="6728"/>
                  </a:lnTo>
                  <a:cubicBezTo>
                    <a:pt x="2223" y="5557"/>
                    <a:pt x="2470" y="4076"/>
                    <a:pt x="2100" y="2777"/>
                  </a:cubicBezTo>
                  <a:cubicBezTo>
                    <a:pt x="1853" y="1853"/>
                    <a:pt x="1295" y="989"/>
                    <a:pt x="924" y="60"/>
                  </a:cubicBezTo>
                  <a:cubicBezTo>
                    <a:pt x="801" y="1"/>
                    <a:pt x="741" y="1"/>
                    <a:pt x="618" y="1"/>
                  </a:cubicBezTo>
                  <a:close/>
                </a:path>
              </a:pathLst>
            </a:custGeom>
            <a:solidFill>
              <a:srgbClr val="8B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4"/>
            <p:cNvSpPr/>
            <p:nvPr/>
          </p:nvSpPr>
          <p:spPr>
            <a:xfrm>
              <a:off x="3785350" y="4950700"/>
              <a:ext cx="260825" cy="169800"/>
            </a:xfrm>
            <a:custGeom>
              <a:avLst/>
              <a:gdLst/>
              <a:ahLst/>
              <a:cxnLst/>
              <a:rect l="l" t="t" r="r" b="b"/>
              <a:pathLst>
                <a:path w="10433" h="6792" extrusionOk="0">
                  <a:moveTo>
                    <a:pt x="3952" y="0"/>
                  </a:moveTo>
                  <a:cubicBezTo>
                    <a:pt x="3393" y="0"/>
                    <a:pt x="2717" y="247"/>
                    <a:pt x="2593" y="800"/>
                  </a:cubicBezTo>
                  <a:cubicBezTo>
                    <a:pt x="2964" y="494"/>
                    <a:pt x="3458" y="430"/>
                    <a:pt x="3887" y="430"/>
                  </a:cubicBezTo>
                  <a:cubicBezTo>
                    <a:pt x="4134" y="430"/>
                    <a:pt x="4322" y="430"/>
                    <a:pt x="4505" y="494"/>
                  </a:cubicBezTo>
                  <a:cubicBezTo>
                    <a:pt x="5186" y="618"/>
                    <a:pt x="5804" y="865"/>
                    <a:pt x="6421" y="1171"/>
                  </a:cubicBezTo>
                  <a:cubicBezTo>
                    <a:pt x="6792" y="1358"/>
                    <a:pt x="7221" y="1541"/>
                    <a:pt x="7592" y="1729"/>
                  </a:cubicBezTo>
                  <a:cubicBezTo>
                    <a:pt x="7715" y="1852"/>
                    <a:pt x="7903" y="1912"/>
                    <a:pt x="7962" y="2035"/>
                  </a:cubicBezTo>
                  <a:cubicBezTo>
                    <a:pt x="8027" y="2282"/>
                    <a:pt x="7780" y="2529"/>
                    <a:pt x="7533" y="2593"/>
                  </a:cubicBezTo>
                  <a:cubicBezTo>
                    <a:pt x="7098" y="2840"/>
                    <a:pt x="6604" y="2900"/>
                    <a:pt x="6110" y="2900"/>
                  </a:cubicBezTo>
                  <a:cubicBezTo>
                    <a:pt x="5310" y="2900"/>
                    <a:pt x="4505" y="2717"/>
                    <a:pt x="3705" y="2529"/>
                  </a:cubicBezTo>
                  <a:cubicBezTo>
                    <a:pt x="3211" y="2406"/>
                    <a:pt x="2653" y="2346"/>
                    <a:pt x="2099" y="2346"/>
                  </a:cubicBezTo>
                  <a:cubicBezTo>
                    <a:pt x="1358" y="2346"/>
                    <a:pt x="553" y="2529"/>
                    <a:pt x="0" y="3023"/>
                  </a:cubicBezTo>
                  <a:cubicBezTo>
                    <a:pt x="247" y="3211"/>
                    <a:pt x="494" y="3211"/>
                    <a:pt x="741" y="3211"/>
                  </a:cubicBezTo>
                  <a:cubicBezTo>
                    <a:pt x="988" y="3211"/>
                    <a:pt x="1235" y="3211"/>
                    <a:pt x="1418" y="3147"/>
                  </a:cubicBezTo>
                  <a:lnTo>
                    <a:pt x="2035" y="3147"/>
                  </a:lnTo>
                  <a:cubicBezTo>
                    <a:pt x="2964" y="3147"/>
                    <a:pt x="3952" y="3394"/>
                    <a:pt x="4816" y="3764"/>
                  </a:cubicBezTo>
                  <a:cubicBezTo>
                    <a:pt x="4939" y="3828"/>
                    <a:pt x="4999" y="3887"/>
                    <a:pt x="5063" y="4011"/>
                  </a:cubicBezTo>
                  <a:cubicBezTo>
                    <a:pt x="5122" y="4134"/>
                    <a:pt x="5122" y="4258"/>
                    <a:pt x="5063" y="4446"/>
                  </a:cubicBezTo>
                  <a:cubicBezTo>
                    <a:pt x="4569" y="5433"/>
                    <a:pt x="3211" y="5804"/>
                    <a:pt x="2593" y="6792"/>
                  </a:cubicBezTo>
                  <a:cubicBezTo>
                    <a:pt x="3705" y="6545"/>
                    <a:pt x="4693" y="5927"/>
                    <a:pt x="5369" y="5063"/>
                  </a:cubicBezTo>
                  <a:cubicBezTo>
                    <a:pt x="5804" y="4569"/>
                    <a:pt x="6174" y="3952"/>
                    <a:pt x="6728" y="3640"/>
                  </a:cubicBezTo>
                  <a:cubicBezTo>
                    <a:pt x="7162" y="3394"/>
                    <a:pt x="7656" y="3394"/>
                    <a:pt x="8150" y="3270"/>
                  </a:cubicBezTo>
                  <a:cubicBezTo>
                    <a:pt x="9197" y="2964"/>
                    <a:pt x="10062" y="2099"/>
                    <a:pt x="10432" y="1047"/>
                  </a:cubicBezTo>
                  <a:lnTo>
                    <a:pt x="10432" y="1047"/>
                  </a:lnTo>
                  <a:cubicBezTo>
                    <a:pt x="10002" y="1294"/>
                    <a:pt x="9568" y="1418"/>
                    <a:pt x="9074" y="1418"/>
                  </a:cubicBezTo>
                  <a:cubicBezTo>
                    <a:pt x="8456" y="1418"/>
                    <a:pt x="7780" y="1235"/>
                    <a:pt x="7162" y="988"/>
                  </a:cubicBezTo>
                  <a:cubicBezTo>
                    <a:pt x="6110" y="553"/>
                    <a:pt x="5063" y="0"/>
                    <a:pt x="3952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4"/>
            <p:cNvSpPr/>
            <p:nvPr/>
          </p:nvSpPr>
          <p:spPr>
            <a:xfrm>
              <a:off x="4452150" y="4606425"/>
              <a:ext cx="263925" cy="764150"/>
            </a:xfrm>
            <a:custGeom>
              <a:avLst/>
              <a:gdLst/>
              <a:ahLst/>
              <a:cxnLst/>
              <a:rect l="l" t="t" r="r" b="b"/>
              <a:pathLst>
                <a:path w="10557" h="30566" extrusionOk="0">
                  <a:moveTo>
                    <a:pt x="8521" y="0"/>
                  </a:moveTo>
                  <a:lnTo>
                    <a:pt x="8521" y="0"/>
                  </a:lnTo>
                  <a:cubicBezTo>
                    <a:pt x="8828" y="988"/>
                    <a:pt x="9074" y="1976"/>
                    <a:pt x="9386" y="2964"/>
                  </a:cubicBezTo>
                  <a:cubicBezTo>
                    <a:pt x="10556" y="7286"/>
                    <a:pt x="7286" y="15683"/>
                    <a:pt x="6852" y="17782"/>
                  </a:cubicBezTo>
                  <a:cubicBezTo>
                    <a:pt x="6481" y="19881"/>
                    <a:pt x="2406" y="26055"/>
                    <a:pt x="1483" y="28402"/>
                  </a:cubicBezTo>
                  <a:cubicBezTo>
                    <a:pt x="1171" y="29207"/>
                    <a:pt x="678" y="29884"/>
                    <a:pt x="1" y="30565"/>
                  </a:cubicBezTo>
                  <a:cubicBezTo>
                    <a:pt x="248" y="30501"/>
                    <a:pt x="431" y="30442"/>
                    <a:pt x="618" y="30318"/>
                  </a:cubicBezTo>
                  <a:cubicBezTo>
                    <a:pt x="1171" y="30071"/>
                    <a:pt x="1542" y="29513"/>
                    <a:pt x="1853" y="28960"/>
                  </a:cubicBezTo>
                  <a:cubicBezTo>
                    <a:pt x="4629" y="24450"/>
                    <a:pt x="6792" y="19575"/>
                    <a:pt x="8457" y="14571"/>
                  </a:cubicBezTo>
                  <a:cubicBezTo>
                    <a:pt x="9198" y="12166"/>
                    <a:pt x="9815" y="9755"/>
                    <a:pt x="9939" y="7226"/>
                  </a:cubicBezTo>
                  <a:cubicBezTo>
                    <a:pt x="10062" y="4880"/>
                    <a:pt x="9692" y="2346"/>
                    <a:pt x="8581" y="124"/>
                  </a:cubicBezTo>
                  <a:cubicBezTo>
                    <a:pt x="8581" y="124"/>
                    <a:pt x="8581" y="64"/>
                    <a:pt x="85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4"/>
            <p:cNvSpPr/>
            <p:nvPr/>
          </p:nvSpPr>
          <p:spPr>
            <a:xfrm>
              <a:off x="4334850" y="4604925"/>
              <a:ext cx="381225" cy="782550"/>
            </a:xfrm>
            <a:custGeom>
              <a:avLst/>
              <a:gdLst/>
              <a:ahLst/>
              <a:cxnLst/>
              <a:rect l="l" t="t" r="r" b="b"/>
              <a:pathLst>
                <a:path w="15249" h="31302" extrusionOk="0">
                  <a:moveTo>
                    <a:pt x="13026" y="1"/>
                  </a:moveTo>
                  <a:cubicBezTo>
                    <a:pt x="12966" y="1"/>
                    <a:pt x="12966" y="1"/>
                    <a:pt x="12966" y="60"/>
                  </a:cubicBezTo>
                  <a:cubicBezTo>
                    <a:pt x="12902" y="60"/>
                    <a:pt x="12902" y="124"/>
                    <a:pt x="12902" y="184"/>
                  </a:cubicBezTo>
                  <a:cubicBezTo>
                    <a:pt x="13090" y="1665"/>
                    <a:pt x="13090" y="3147"/>
                    <a:pt x="13460" y="4570"/>
                  </a:cubicBezTo>
                  <a:cubicBezTo>
                    <a:pt x="12532" y="5187"/>
                    <a:pt x="11978" y="6358"/>
                    <a:pt x="12285" y="7410"/>
                  </a:cubicBezTo>
                  <a:cubicBezTo>
                    <a:pt x="12472" y="6605"/>
                    <a:pt x="12779" y="5617"/>
                    <a:pt x="13584" y="5246"/>
                  </a:cubicBezTo>
                  <a:lnTo>
                    <a:pt x="13584" y="5246"/>
                  </a:lnTo>
                  <a:cubicBezTo>
                    <a:pt x="13273" y="7963"/>
                    <a:pt x="12285" y="10497"/>
                    <a:pt x="11238" y="12967"/>
                  </a:cubicBezTo>
                  <a:cubicBezTo>
                    <a:pt x="10991" y="13643"/>
                    <a:pt x="10679" y="14325"/>
                    <a:pt x="10373" y="15002"/>
                  </a:cubicBezTo>
                  <a:cubicBezTo>
                    <a:pt x="9879" y="16177"/>
                    <a:pt x="9385" y="17348"/>
                    <a:pt x="8768" y="18524"/>
                  </a:cubicBezTo>
                  <a:cubicBezTo>
                    <a:pt x="8333" y="19264"/>
                    <a:pt x="7533" y="20005"/>
                    <a:pt x="7533" y="20929"/>
                  </a:cubicBezTo>
                  <a:cubicBezTo>
                    <a:pt x="8210" y="20682"/>
                    <a:pt x="8891" y="19447"/>
                    <a:pt x="9262" y="18830"/>
                  </a:cubicBezTo>
                  <a:cubicBezTo>
                    <a:pt x="9938" y="17906"/>
                    <a:pt x="10497" y="16854"/>
                    <a:pt x="11050" y="15807"/>
                  </a:cubicBezTo>
                  <a:cubicBezTo>
                    <a:pt x="11939" y="13972"/>
                    <a:pt x="12769" y="11915"/>
                    <a:pt x="13055" y="9845"/>
                  </a:cubicBezTo>
                  <a:lnTo>
                    <a:pt x="13055" y="9845"/>
                  </a:lnTo>
                  <a:cubicBezTo>
                    <a:pt x="12688" y="12727"/>
                    <a:pt x="12174" y="15760"/>
                    <a:pt x="10556" y="18153"/>
                  </a:cubicBezTo>
                  <a:cubicBezTo>
                    <a:pt x="9879" y="19141"/>
                    <a:pt x="8951" y="19758"/>
                    <a:pt x="8580" y="20870"/>
                  </a:cubicBezTo>
                  <a:cubicBezTo>
                    <a:pt x="8580" y="20929"/>
                    <a:pt x="8704" y="20929"/>
                    <a:pt x="8768" y="20929"/>
                  </a:cubicBezTo>
                  <a:cubicBezTo>
                    <a:pt x="8827" y="20929"/>
                    <a:pt x="8951" y="20929"/>
                    <a:pt x="9015" y="20870"/>
                  </a:cubicBezTo>
                  <a:cubicBezTo>
                    <a:pt x="9138" y="20746"/>
                    <a:pt x="9198" y="20623"/>
                    <a:pt x="9262" y="20499"/>
                  </a:cubicBezTo>
                  <a:cubicBezTo>
                    <a:pt x="9321" y="20376"/>
                    <a:pt x="9385" y="20252"/>
                    <a:pt x="9509" y="20188"/>
                  </a:cubicBezTo>
                  <a:cubicBezTo>
                    <a:pt x="9632" y="20129"/>
                    <a:pt x="9815" y="20005"/>
                    <a:pt x="9938" y="19882"/>
                  </a:cubicBezTo>
                  <a:lnTo>
                    <a:pt x="10062" y="19882"/>
                  </a:lnTo>
                  <a:lnTo>
                    <a:pt x="10003" y="19818"/>
                  </a:lnTo>
                  <a:cubicBezTo>
                    <a:pt x="10062" y="19818"/>
                    <a:pt x="10126" y="19758"/>
                    <a:pt x="10185" y="19694"/>
                  </a:cubicBezTo>
                  <a:lnTo>
                    <a:pt x="10185" y="19694"/>
                  </a:lnTo>
                  <a:cubicBezTo>
                    <a:pt x="9691" y="21117"/>
                    <a:pt x="8951" y="22722"/>
                    <a:pt x="7592" y="23463"/>
                  </a:cubicBezTo>
                  <a:cubicBezTo>
                    <a:pt x="7286" y="23646"/>
                    <a:pt x="6975" y="23769"/>
                    <a:pt x="6669" y="23957"/>
                  </a:cubicBezTo>
                  <a:cubicBezTo>
                    <a:pt x="6604" y="24016"/>
                    <a:pt x="6545" y="24140"/>
                    <a:pt x="6481" y="24263"/>
                  </a:cubicBezTo>
                  <a:cubicBezTo>
                    <a:pt x="6422" y="24451"/>
                    <a:pt x="6669" y="24634"/>
                    <a:pt x="6916" y="24698"/>
                  </a:cubicBezTo>
                  <a:cubicBezTo>
                    <a:pt x="7163" y="24698"/>
                    <a:pt x="7469" y="24510"/>
                    <a:pt x="7716" y="24387"/>
                  </a:cubicBezTo>
                  <a:lnTo>
                    <a:pt x="7716" y="24387"/>
                  </a:lnTo>
                  <a:cubicBezTo>
                    <a:pt x="7098" y="25686"/>
                    <a:pt x="6298" y="26980"/>
                    <a:pt x="5557" y="28215"/>
                  </a:cubicBezTo>
                  <a:cubicBezTo>
                    <a:pt x="5370" y="28649"/>
                    <a:pt x="5123" y="29020"/>
                    <a:pt x="4816" y="29326"/>
                  </a:cubicBezTo>
                  <a:cubicBezTo>
                    <a:pt x="4382" y="29697"/>
                    <a:pt x="3764" y="29884"/>
                    <a:pt x="3270" y="30008"/>
                  </a:cubicBezTo>
                  <a:cubicBezTo>
                    <a:pt x="2347" y="30255"/>
                    <a:pt x="1482" y="30502"/>
                    <a:pt x="618" y="30684"/>
                  </a:cubicBezTo>
                  <a:cubicBezTo>
                    <a:pt x="307" y="30808"/>
                    <a:pt x="0" y="31119"/>
                    <a:pt x="183" y="31302"/>
                  </a:cubicBezTo>
                  <a:cubicBezTo>
                    <a:pt x="1606" y="31055"/>
                    <a:pt x="3023" y="30872"/>
                    <a:pt x="4382" y="30625"/>
                  </a:cubicBezTo>
                  <a:lnTo>
                    <a:pt x="4693" y="30625"/>
                  </a:lnTo>
                  <a:cubicBezTo>
                    <a:pt x="5370" y="29944"/>
                    <a:pt x="5863" y="29267"/>
                    <a:pt x="6175" y="28462"/>
                  </a:cubicBezTo>
                  <a:cubicBezTo>
                    <a:pt x="7098" y="26115"/>
                    <a:pt x="11173" y="19941"/>
                    <a:pt x="11544" y="17842"/>
                  </a:cubicBezTo>
                  <a:cubicBezTo>
                    <a:pt x="11978" y="15743"/>
                    <a:pt x="15248" y="7346"/>
                    <a:pt x="14078" y="3024"/>
                  </a:cubicBezTo>
                  <a:cubicBezTo>
                    <a:pt x="13766" y="2036"/>
                    <a:pt x="13520" y="1048"/>
                    <a:pt x="13213" y="60"/>
                  </a:cubicBezTo>
                  <a:cubicBezTo>
                    <a:pt x="13149" y="1"/>
                    <a:pt x="13090" y="1"/>
                    <a:pt x="13026" y="1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4"/>
            <p:cNvSpPr/>
            <p:nvPr/>
          </p:nvSpPr>
          <p:spPr>
            <a:xfrm>
              <a:off x="3516750" y="4624925"/>
              <a:ext cx="4600" cy="21650"/>
            </a:xfrm>
            <a:custGeom>
              <a:avLst/>
              <a:gdLst/>
              <a:ahLst/>
              <a:cxnLst/>
              <a:rect l="l" t="t" r="r" b="b"/>
              <a:pathLst>
                <a:path w="184" h="866" extrusionOk="0">
                  <a:moveTo>
                    <a:pt x="184" y="1"/>
                  </a:moveTo>
                  <a:lnTo>
                    <a:pt x="184" y="1"/>
                  </a:lnTo>
                  <a:cubicBezTo>
                    <a:pt x="1" y="189"/>
                    <a:pt x="1" y="559"/>
                    <a:pt x="60" y="865"/>
                  </a:cubicBezTo>
                  <a:cubicBezTo>
                    <a:pt x="124" y="618"/>
                    <a:pt x="124" y="312"/>
                    <a:pt x="184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4"/>
            <p:cNvSpPr/>
            <p:nvPr/>
          </p:nvSpPr>
          <p:spPr>
            <a:xfrm>
              <a:off x="3518250" y="4623450"/>
              <a:ext cx="279475" cy="262425"/>
            </a:xfrm>
            <a:custGeom>
              <a:avLst/>
              <a:gdLst/>
              <a:ahLst/>
              <a:cxnLst/>
              <a:rect l="l" t="t" r="r" b="b"/>
              <a:pathLst>
                <a:path w="11179" h="10497" extrusionOk="0">
                  <a:moveTo>
                    <a:pt x="371" y="1"/>
                  </a:moveTo>
                  <a:cubicBezTo>
                    <a:pt x="247" y="1"/>
                    <a:pt x="188" y="1"/>
                    <a:pt x="124" y="60"/>
                  </a:cubicBezTo>
                  <a:cubicBezTo>
                    <a:pt x="64" y="371"/>
                    <a:pt x="64" y="677"/>
                    <a:pt x="0" y="924"/>
                  </a:cubicBezTo>
                  <a:cubicBezTo>
                    <a:pt x="64" y="989"/>
                    <a:pt x="64" y="1048"/>
                    <a:pt x="64" y="1112"/>
                  </a:cubicBezTo>
                  <a:cubicBezTo>
                    <a:pt x="618" y="2470"/>
                    <a:pt x="1176" y="3765"/>
                    <a:pt x="1793" y="5064"/>
                  </a:cubicBezTo>
                  <a:cubicBezTo>
                    <a:pt x="2099" y="5740"/>
                    <a:pt x="2470" y="6481"/>
                    <a:pt x="3087" y="6975"/>
                  </a:cubicBezTo>
                  <a:cubicBezTo>
                    <a:pt x="3522" y="7286"/>
                    <a:pt x="3952" y="7469"/>
                    <a:pt x="4446" y="7593"/>
                  </a:cubicBezTo>
                  <a:lnTo>
                    <a:pt x="3892" y="6669"/>
                  </a:lnTo>
                  <a:cubicBezTo>
                    <a:pt x="2905" y="6111"/>
                    <a:pt x="2164" y="5123"/>
                    <a:pt x="1605" y="4135"/>
                  </a:cubicBezTo>
                  <a:cubicBezTo>
                    <a:pt x="988" y="2841"/>
                    <a:pt x="682" y="1418"/>
                    <a:pt x="371" y="1"/>
                  </a:cubicBezTo>
                  <a:close/>
                  <a:moveTo>
                    <a:pt x="4880" y="7099"/>
                  </a:moveTo>
                  <a:lnTo>
                    <a:pt x="4880" y="7099"/>
                  </a:lnTo>
                  <a:cubicBezTo>
                    <a:pt x="5004" y="7346"/>
                    <a:pt x="5251" y="7657"/>
                    <a:pt x="5434" y="7904"/>
                  </a:cubicBezTo>
                  <a:lnTo>
                    <a:pt x="5992" y="8087"/>
                  </a:lnTo>
                  <a:cubicBezTo>
                    <a:pt x="6856" y="8457"/>
                    <a:pt x="7597" y="9139"/>
                    <a:pt x="8397" y="9692"/>
                  </a:cubicBezTo>
                  <a:cubicBezTo>
                    <a:pt x="9138" y="10126"/>
                    <a:pt x="9943" y="10497"/>
                    <a:pt x="10743" y="10497"/>
                  </a:cubicBezTo>
                  <a:lnTo>
                    <a:pt x="11178" y="10497"/>
                  </a:lnTo>
                  <a:cubicBezTo>
                    <a:pt x="10990" y="9880"/>
                    <a:pt x="10126" y="9939"/>
                    <a:pt x="9509" y="9880"/>
                  </a:cubicBezTo>
                  <a:cubicBezTo>
                    <a:pt x="8338" y="9633"/>
                    <a:pt x="7720" y="8210"/>
                    <a:pt x="6609" y="7657"/>
                  </a:cubicBezTo>
                  <a:cubicBezTo>
                    <a:pt x="6115" y="7346"/>
                    <a:pt x="5434" y="7286"/>
                    <a:pt x="4880" y="7099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4"/>
            <p:cNvSpPr/>
            <p:nvPr/>
          </p:nvSpPr>
          <p:spPr>
            <a:xfrm>
              <a:off x="3615550" y="4790150"/>
              <a:ext cx="38550" cy="30900"/>
            </a:xfrm>
            <a:custGeom>
              <a:avLst/>
              <a:gdLst/>
              <a:ahLst/>
              <a:cxnLst/>
              <a:rect l="l" t="t" r="r" b="b"/>
              <a:pathLst>
                <a:path w="1542" h="1236" extrusionOk="0">
                  <a:moveTo>
                    <a:pt x="0" y="1"/>
                  </a:moveTo>
                  <a:lnTo>
                    <a:pt x="554" y="925"/>
                  </a:lnTo>
                  <a:cubicBezTo>
                    <a:pt x="865" y="1048"/>
                    <a:pt x="1235" y="1112"/>
                    <a:pt x="1542" y="1236"/>
                  </a:cubicBezTo>
                  <a:cubicBezTo>
                    <a:pt x="1359" y="989"/>
                    <a:pt x="1112" y="678"/>
                    <a:pt x="988" y="431"/>
                  </a:cubicBezTo>
                  <a:cubicBezTo>
                    <a:pt x="924" y="431"/>
                    <a:pt x="865" y="371"/>
                    <a:pt x="801" y="371"/>
                  </a:cubicBezTo>
                  <a:cubicBezTo>
                    <a:pt x="554" y="248"/>
                    <a:pt x="247" y="124"/>
                    <a:pt x="0" y="1"/>
                  </a:cubicBezTo>
                  <a:close/>
                </a:path>
              </a:pathLst>
            </a:custGeom>
            <a:solidFill>
              <a:srgbClr val="8B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4"/>
            <p:cNvSpPr/>
            <p:nvPr/>
          </p:nvSpPr>
          <p:spPr>
            <a:xfrm>
              <a:off x="3495150" y="4679025"/>
              <a:ext cx="421350" cy="608200"/>
            </a:xfrm>
            <a:custGeom>
              <a:avLst/>
              <a:gdLst/>
              <a:ahLst/>
              <a:cxnLst/>
              <a:rect l="l" t="t" r="r" b="b"/>
              <a:pathLst>
                <a:path w="16854" h="24328" extrusionOk="0">
                  <a:moveTo>
                    <a:pt x="618" y="0"/>
                  </a:moveTo>
                  <a:cubicBezTo>
                    <a:pt x="247" y="0"/>
                    <a:pt x="1" y="430"/>
                    <a:pt x="1" y="924"/>
                  </a:cubicBezTo>
                  <a:cubicBezTo>
                    <a:pt x="307" y="5370"/>
                    <a:pt x="1048" y="10556"/>
                    <a:pt x="3888" y="14137"/>
                  </a:cubicBezTo>
                  <a:cubicBezTo>
                    <a:pt x="4382" y="14754"/>
                    <a:pt x="4940" y="15372"/>
                    <a:pt x="5370" y="16054"/>
                  </a:cubicBezTo>
                  <a:cubicBezTo>
                    <a:pt x="5681" y="16547"/>
                    <a:pt x="5928" y="17165"/>
                    <a:pt x="6298" y="17659"/>
                  </a:cubicBezTo>
                  <a:cubicBezTo>
                    <a:pt x="7163" y="18647"/>
                    <a:pt x="8580" y="18894"/>
                    <a:pt x="9692" y="19635"/>
                  </a:cubicBezTo>
                  <a:cubicBezTo>
                    <a:pt x="10926" y="20376"/>
                    <a:pt x="11732" y="21670"/>
                    <a:pt x="12719" y="22658"/>
                  </a:cubicBezTo>
                  <a:cubicBezTo>
                    <a:pt x="13520" y="23463"/>
                    <a:pt x="14878" y="24327"/>
                    <a:pt x="16113" y="24327"/>
                  </a:cubicBezTo>
                  <a:cubicBezTo>
                    <a:pt x="16236" y="24327"/>
                    <a:pt x="16424" y="24327"/>
                    <a:pt x="16607" y="24263"/>
                  </a:cubicBezTo>
                  <a:cubicBezTo>
                    <a:pt x="16730" y="24263"/>
                    <a:pt x="16794" y="24204"/>
                    <a:pt x="16854" y="24139"/>
                  </a:cubicBezTo>
                  <a:cubicBezTo>
                    <a:pt x="15248" y="23216"/>
                    <a:pt x="13643" y="22287"/>
                    <a:pt x="12408" y="21423"/>
                  </a:cubicBezTo>
                  <a:cubicBezTo>
                    <a:pt x="8210" y="18523"/>
                    <a:pt x="4382" y="13831"/>
                    <a:pt x="3335" y="11855"/>
                  </a:cubicBezTo>
                  <a:cubicBezTo>
                    <a:pt x="2283" y="9879"/>
                    <a:pt x="2283" y="8333"/>
                    <a:pt x="1235" y="4382"/>
                  </a:cubicBezTo>
                  <a:cubicBezTo>
                    <a:pt x="801" y="2653"/>
                    <a:pt x="741" y="1295"/>
                    <a:pt x="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4"/>
            <p:cNvSpPr/>
            <p:nvPr/>
          </p:nvSpPr>
          <p:spPr>
            <a:xfrm>
              <a:off x="3513675" y="4679025"/>
              <a:ext cx="405925" cy="603500"/>
            </a:xfrm>
            <a:custGeom>
              <a:avLst/>
              <a:gdLst/>
              <a:ahLst/>
              <a:cxnLst/>
              <a:rect l="l" t="t" r="r" b="b"/>
              <a:pathLst>
                <a:path w="16237" h="24140" extrusionOk="0">
                  <a:moveTo>
                    <a:pt x="60" y="0"/>
                  </a:moveTo>
                  <a:lnTo>
                    <a:pt x="60" y="0"/>
                  </a:lnTo>
                  <a:cubicBezTo>
                    <a:pt x="0" y="1295"/>
                    <a:pt x="60" y="2653"/>
                    <a:pt x="494" y="4382"/>
                  </a:cubicBezTo>
                  <a:cubicBezTo>
                    <a:pt x="1542" y="8333"/>
                    <a:pt x="1542" y="9879"/>
                    <a:pt x="2594" y="11855"/>
                  </a:cubicBezTo>
                  <a:cubicBezTo>
                    <a:pt x="3641" y="13831"/>
                    <a:pt x="7469" y="18523"/>
                    <a:pt x="11667" y="21423"/>
                  </a:cubicBezTo>
                  <a:cubicBezTo>
                    <a:pt x="12902" y="22287"/>
                    <a:pt x="14507" y="23216"/>
                    <a:pt x="16113" y="24139"/>
                  </a:cubicBezTo>
                  <a:cubicBezTo>
                    <a:pt x="16236" y="23957"/>
                    <a:pt x="15989" y="23769"/>
                    <a:pt x="15806" y="23645"/>
                  </a:cubicBezTo>
                  <a:lnTo>
                    <a:pt x="14507" y="22905"/>
                  </a:lnTo>
                  <a:cubicBezTo>
                    <a:pt x="13090" y="22104"/>
                    <a:pt x="11855" y="21052"/>
                    <a:pt x="10867" y="19758"/>
                  </a:cubicBezTo>
                  <a:cubicBezTo>
                    <a:pt x="11050" y="19570"/>
                    <a:pt x="11297" y="19447"/>
                    <a:pt x="11608" y="19447"/>
                  </a:cubicBezTo>
                  <a:cubicBezTo>
                    <a:pt x="12102" y="19447"/>
                    <a:pt x="12655" y="19758"/>
                    <a:pt x="13090" y="20064"/>
                  </a:cubicBezTo>
                  <a:cubicBezTo>
                    <a:pt x="13520" y="20435"/>
                    <a:pt x="14448" y="21176"/>
                    <a:pt x="15066" y="21176"/>
                  </a:cubicBezTo>
                  <a:cubicBezTo>
                    <a:pt x="15313" y="21176"/>
                    <a:pt x="15683" y="20993"/>
                    <a:pt x="15560" y="20682"/>
                  </a:cubicBezTo>
                  <a:cubicBezTo>
                    <a:pt x="15495" y="20558"/>
                    <a:pt x="15313" y="20499"/>
                    <a:pt x="15125" y="20499"/>
                  </a:cubicBezTo>
                  <a:lnTo>
                    <a:pt x="14631" y="20499"/>
                  </a:lnTo>
                  <a:cubicBezTo>
                    <a:pt x="13890" y="20499"/>
                    <a:pt x="13213" y="19941"/>
                    <a:pt x="12779" y="19388"/>
                  </a:cubicBezTo>
                  <a:cubicBezTo>
                    <a:pt x="12596" y="19264"/>
                    <a:pt x="12472" y="19017"/>
                    <a:pt x="12285" y="18953"/>
                  </a:cubicBezTo>
                  <a:cubicBezTo>
                    <a:pt x="12161" y="18894"/>
                    <a:pt x="12102" y="18894"/>
                    <a:pt x="11978" y="18894"/>
                  </a:cubicBezTo>
                  <a:cubicBezTo>
                    <a:pt x="11791" y="18894"/>
                    <a:pt x="11544" y="18953"/>
                    <a:pt x="11361" y="19017"/>
                  </a:cubicBezTo>
                  <a:cubicBezTo>
                    <a:pt x="11173" y="19076"/>
                    <a:pt x="10991" y="19076"/>
                    <a:pt x="10803" y="19076"/>
                  </a:cubicBezTo>
                  <a:cubicBezTo>
                    <a:pt x="10126" y="19076"/>
                    <a:pt x="9445" y="18829"/>
                    <a:pt x="8827" y="18459"/>
                  </a:cubicBezTo>
                  <a:cubicBezTo>
                    <a:pt x="8274" y="18029"/>
                    <a:pt x="7780" y="17535"/>
                    <a:pt x="7286" y="16977"/>
                  </a:cubicBezTo>
                  <a:lnTo>
                    <a:pt x="7286" y="16977"/>
                  </a:lnTo>
                  <a:cubicBezTo>
                    <a:pt x="7656" y="17224"/>
                    <a:pt x="8150" y="17288"/>
                    <a:pt x="8644" y="17288"/>
                  </a:cubicBezTo>
                  <a:lnTo>
                    <a:pt x="9815" y="17288"/>
                  </a:lnTo>
                  <a:cubicBezTo>
                    <a:pt x="10250" y="17288"/>
                    <a:pt x="10679" y="17348"/>
                    <a:pt x="10991" y="17595"/>
                  </a:cubicBezTo>
                  <a:cubicBezTo>
                    <a:pt x="11297" y="17782"/>
                    <a:pt x="11608" y="18212"/>
                    <a:pt x="11978" y="18212"/>
                  </a:cubicBezTo>
                  <a:cubicBezTo>
                    <a:pt x="11978" y="18212"/>
                    <a:pt x="12038" y="18153"/>
                    <a:pt x="12102" y="18153"/>
                  </a:cubicBezTo>
                  <a:cubicBezTo>
                    <a:pt x="11791" y="17535"/>
                    <a:pt x="11361" y="16918"/>
                    <a:pt x="10744" y="16730"/>
                  </a:cubicBezTo>
                  <a:cubicBezTo>
                    <a:pt x="10556" y="16671"/>
                    <a:pt x="10373" y="16671"/>
                    <a:pt x="10250" y="16671"/>
                  </a:cubicBezTo>
                  <a:cubicBezTo>
                    <a:pt x="10003" y="16671"/>
                    <a:pt x="9815" y="16730"/>
                    <a:pt x="9632" y="16730"/>
                  </a:cubicBezTo>
                  <a:lnTo>
                    <a:pt x="9568" y="16730"/>
                  </a:lnTo>
                  <a:cubicBezTo>
                    <a:pt x="7222" y="16730"/>
                    <a:pt x="5310" y="14819"/>
                    <a:pt x="3705" y="13090"/>
                  </a:cubicBezTo>
                  <a:lnTo>
                    <a:pt x="3705" y="13090"/>
                  </a:lnTo>
                  <a:lnTo>
                    <a:pt x="7780" y="13831"/>
                  </a:lnTo>
                  <a:cubicBezTo>
                    <a:pt x="7903" y="13890"/>
                    <a:pt x="9074" y="14201"/>
                    <a:pt x="9632" y="14201"/>
                  </a:cubicBezTo>
                  <a:cubicBezTo>
                    <a:pt x="9879" y="14201"/>
                    <a:pt x="10062" y="14137"/>
                    <a:pt x="9938" y="13954"/>
                  </a:cubicBezTo>
                  <a:cubicBezTo>
                    <a:pt x="9938" y="13890"/>
                    <a:pt x="9879" y="13831"/>
                    <a:pt x="9815" y="13831"/>
                  </a:cubicBezTo>
                  <a:cubicBezTo>
                    <a:pt x="8644" y="13213"/>
                    <a:pt x="7163" y="13273"/>
                    <a:pt x="5863" y="13090"/>
                  </a:cubicBezTo>
                  <a:cubicBezTo>
                    <a:pt x="3641" y="12655"/>
                    <a:pt x="1788" y="10556"/>
                    <a:pt x="1729" y="8274"/>
                  </a:cubicBezTo>
                  <a:lnTo>
                    <a:pt x="1729" y="8274"/>
                  </a:lnTo>
                  <a:cubicBezTo>
                    <a:pt x="2035" y="9198"/>
                    <a:pt x="2529" y="10250"/>
                    <a:pt x="3458" y="10497"/>
                  </a:cubicBezTo>
                  <a:cubicBezTo>
                    <a:pt x="2406" y="9015"/>
                    <a:pt x="1665" y="7345"/>
                    <a:pt x="1295" y="5557"/>
                  </a:cubicBezTo>
                  <a:cubicBezTo>
                    <a:pt x="1482" y="5493"/>
                    <a:pt x="1606" y="5493"/>
                    <a:pt x="1788" y="5493"/>
                  </a:cubicBezTo>
                  <a:cubicBezTo>
                    <a:pt x="2406" y="5493"/>
                    <a:pt x="2964" y="5804"/>
                    <a:pt x="3211" y="6357"/>
                  </a:cubicBezTo>
                  <a:cubicBezTo>
                    <a:pt x="3394" y="5681"/>
                    <a:pt x="2717" y="4940"/>
                    <a:pt x="2035" y="4940"/>
                  </a:cubicBezTo>
                  <a:cubicBezTo>
                    <a:pt x="1912" y="4940"/>
                    <a:pt x="1788" y="4940"/>
                    <a:pt x="1665" y="4999"/>
                  </a:cubicBezTo>
                  <a:cubicBezTo>
                    <a:pt x="1542" y="5063"/>
                    <a:pt x="1359" y="5123"/>
                    <a:pt x="1235" y="5123"/>
                  </a:cubicBezTo>
                  <a:cubicBezTo>
                    <a:pt x="1171" y="5123"/>
                    <a:pt x="1112" y="5123"/>
                    <a:pt x="1048" y="5063"/>
                  </a:cubicBezTo>
                  <a:cubicBezTo>
                    <a:pt x="924" y="4999"/>
                    <a:pt x="865" y="4816"/>
                    <a:pt x="865" y="4693"/>
                  </a:cubicBezTo>
                  <a:cubicBezTo>
                    <a:pt x="741" y="4011"/>
                    <a:pt x="618" y="3394"/>
                    <a:pt x="618" y="2717"/>
                  </a:cubicBezTo>
                  <a:lnTo>
                    <a:pt x="618" y="2717"/>
                  </a:lnTo>
                  <a:cubicBezTo>
                    <a:pt x="677" y="2964"/>
                    <a:pt x="677" y="3270"/>
                    <a:pt x="924" y="3458"/>
                  </a:cubicBezTo>
                  <a:cubicBezTo>
                    <a:pt x="988" y="3581"/>
                    <a:pt x="1112" y="3581"/>
                    <a:pt x="1235" y="3581"/>
                  </a:cubicBezTo>
                  <a:cubicBezTo>
                    <a:pt x="1418" y="3581"/>
                    <a:pt x="1542" y="3517"/>
                    <a:pt x="1606" y="3394"/>
                  </a:cubicBezTo>
                  <a:cubicBezTo>
                    <a:pt x="1112" y="3088"/>
                    <a:pt x="741" y="2529"/>
                    <a:pt x="677" y="1976"/>
                  </a:cubicBezTo>
                  <a:cubicBezTo>
                    <a:pt x="618" y="1606"/>
                    <a:pt x="677" y="430"/>
                    <a:pt x="371" y="183"/>
                  </a:cubicBezTo>
                  <a:cubicBezTo>
                    <a:pt x="247" y="124"/>
                    <a:pt x="183" y="60"/>
                    <a:pt x="60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4"/>
            <p:cNvSpPr/>
            <p:nvPr/>
          </p:nvSpPr>
          <p:spPr>
            <a:xfrm>
              <a:off x="3527500" y="4106850"/>
              <a:ext cx="560400" cy="855825"/>
            </a:xfrm>
            <a:custGeom>
              <a:avLst/>
              <a:gdLst/>
              <a:ahLst/>
              <a:cxnLst/>
              <a:rect l="l" t="t" r="r" b="b"/>
              <a:pathLst>
                <a:path w="22416" h="34233" extrusionOk="0">
                  <a:moveTo>
                    <a:pt x="17699" y="0"/>
                  </a:moveTo>
                  <a:cubicBezTo>
                    <a:pt x="17630" y="0"/>
                    <a:pt x="17553" y="16"/>
                    <a:pt x="17476" y="43"/>
                  </a:cubicBezTo>
                  <a:cubicBezTo>
                    <a:pt x="16612" y="225"/>
                    <a:pt x="15994" y="907"/>
                    <a:pt x="15130" y="1277"/>
                  </a:cubicBezTo>
                  <a:cubicBezTo>
                    <a:pt x="14142" y="1707"/>
                    <a:pt x="13090" y="2078"/>
                    <a:pt x="12102" y="2512"/>
                  </a:cubicBezTo>
                  <a:cubicBezTo>
                    <a:pt x="11114" y="2883"/>
                    <a:pt x="10126" y="3312"/>
                    <a:pt x="9262" y="3871"/>
                  </a:cubicBezTo>
                  <a:cubicBezTo>
                    <a:pt x="8091" y="4671"/>
                    <a:pt x="6980" y="5906"/>
                    <a:pt x="5557" y="6153"/>
                  </a:cubicBezTo>
                  <a:cubicBezTo>
                    <a:pt x="6051" y="5165"/>
                    <a:pt x="6980" y="4241"/>
                    <a:pt x="7533" y="3253"/>
                  </a:cubicBezTo>
                  <a:cubicBezTo>
                    <a:pt x="7407" y="3174"/>
                    <a:pt x="7273" y="3139"/>
                    <a:pt x="7137" y="3139"/>
                  </a:cubicBezTo>
                  <a:cubicBezTo>
                    <a:pt x="6737" y="3139"/>
                    <a:pt x="6312" y="3438"/>
                    <a:pt x="5992" y="3806"/>
                  </a:cubicBezTo>
                  <a:cubicBezTo>
                    <a:pt x="4140" y="5906"/>
                    <a:pt x="4016" y="9363"/>
                    <a:pt x="1482" y="10969"/>
                  </a:cubicBezTo>
                  <a:cubicBezTo>
                    <a:pt x="1235" y="11156"/>
                    <a:pt x="865" y="11339"/>
                    <a:pt x="682" y="11586"/>
                  </a:cubicBezTo>
                  <a:cubicBezTo>
                    <a:pt x="312" y="11956"/>
                    <a:pt x="248" y="12515"/>
                    <a:pt x="188" y="13009"/>
                  </a:cubicBezTo>
                  <a:cubicBezTo>
                    <a:pt x="1" y="15167"/>
                    <a:pt x="248" y="17266"/>
                    <a:pt x="559" y="19366"/>
                  </a:cubicBezTo>
                  <a:cubicBezTo>
                    <a:pt x="806" y="20847"/>
                    <a:pt x="1053" y="22329"/>
                    <a:pt x="1670" y="23688"/>
                  </a:cubicBezTo>
                  <a:cubicBezTo>
                    <a:pt x="1976" y="24429"/>
                    <a:pt x="2411" y="25169"/>
                    <a:pt x="2841" y="25851"/>
                  </a:cubicBezTo>
                  <a:cubicBezTo>
                    <a:pt x="3275" y="26592"/>
                    <a:pt x="3705" y="27333"/>
                    <a:pt x="4140" y="28010"/>
                  </a:cubicBezTo>
                  <a:cubicBezTo>
                    <a:pt x="5187" y="29679"/>
                    <a:pt x="6175" y="31408"/>
                    <a:pt x="7227" y="33072"/>
                  </a:cubicBezTo>
                  <a:cubicBezTo>
                    <a:pt x="7599" y="33606"/>
                    <a:pt x="8159" y="34233"/>
                    <a:pt x="8741" y="34233"/>
                  </a:cubicBezTo>
                  <a:cubicBezTo>
                    <a:pt x="8832" y="34233"/>
                    <a:pt x="8923" y="34217"/>
                    <a:pt x="9015" y="34184"/>
                  </a:cubicBezTo>
                  <a:cubicBezTo>
                    <a:pt x="8027" y="33319"/>
                    <a:pt x="7227" y="32332"/>
                    <a:pt x="6545" y="31284"/>
                  </a:cubicBezTo>
                  <a:lnTo>
                    <a:pt x="6545" y="31284"/>
                  </a:lnTo>
                  <a:cubicBezTo>
                    <a:pt x="8398" y="31961"/>
                    <a:pt x="10191" y="32702"/>
                    <a:pt x="12043" y="33384"/>
                  </a:cubicBezTo>
                  <a:cubicBezTo>
                    <a:pt x="12227" y="33462"/>
                    <a:pt x="12458" y="33519"/>
                    <a:pt x="12671" y="33519"/>
                  </a:cubicBezTo>
                  <a:cubicBezTo>
                    <a:pt x="12955" y="33519"/>
                    <a:pt x="13207" y="33419"/>
                    <a:pt x="13278" y="33137"/>
                  </a:cubicBezTo>
                  <a:cubicBezTo>
                    <a:pt x="13337" y="32766"/>
                    <a:pt x="12907" y="32519"/>
                    <a:pt x="12537" y="32332"/>
                  </a:cubicBezTo>
                  <a:cubicBezTo>
                    <a:pt x="10685" y="31591"/>
                    <a:pt x="8768" y="31037"/>
                    <a:pt x="7103" y="29926"/>
                  </a:cubicBezTo>
                  <a:cubicBezTo>
                    <a:pt x="5434" y="28874"/>
                    <a:pt x="3952" y="27209"/>
                    <a:pt x="3705" y="25234"/>
                  </a:cubicBezTo>
                  <a:lnTo>
                    <a:pt x="3705" y="25234"/>
                  </a:lnTo>
                  <a:cubicBezTo>
                    <a:pt x="4634" y="25663"/>
                    <a:pt x="5375" y="26345"/>
                    <a:pt x="6239" y="26839"/>
                  </a:cubicBezTo>
                  <a:cubicBezTo>
                    <a:pt x="6964" y="27303"/>
                    <a:pt x="7818" y="27683"/>
                    <a:pt x="8657" y="27683"/>
                  </a:cubicBezTo>
                  <a:cubicBezTo>
                    <a:pt x="8818" y="27683"/>
                    <a:pt x="8979" y="27669"/>
                    <a:pt x="9139" y="27639"/>
                  </a:cubicBezTo>
                  <a:cubicBezTo>
                    <a:pt x="9079" y="27333"/>
                    <a:pt x="8709" y="27145"/>
                    <a:pt x="8398" y="27022"/>
                  </a:cubicBezTo>
                  <a:cubicBezTo>
                    <a:pt x="7533" y="26775"/>
                    <a:pt x="6545" y="26592"/>
                    <a:pt x="5869" y="26034"/>
                  </a:cubicBezTo>
                  <a:cubicBezTo>
                    <a:pt x="5375" y="25540"/>
                    <a:pt x="5004" y="24863"/>
                    <a:pt x="4446" y="24493"/>
                  </a:cubicBezTo>
                  <a:cubicBezTo>
                    <a:pt x="4076" y="24246"/>
                    <a:pt x="3646" y="24122"/>
                    <a:pt x="3335" y="23811"/>
                  </a:cubicBezTo>
                  <a:cubicBezTo>
                    <a:pt x="3088" y="23564"/>
                    <a:pt x="2964" y="23194"/>
                    <a:pt x="2782" y="22823"/>
                  </a:cubicBezTo>
                  <a:cubicBezTo>
                    <a:pt x="2347" y="21529"/>
                    <a:pt x="1853" y="20230"/>
                    <a:pt x="1423" y="18995"/>
                  </a:cubicBezTo>
                  <a:lnTo>
                    <a:pt x="1423" y="18995"/>
                  </a:lnTo>
                  <a:cubicBezTo>
                    <a:pt x="2535" y="20107"/>
                    <a:pt x="3893" y="21218"/>
                    <a:pt x="5375" y="21959"/>
                  </a:cubicBezTo>
                  <a:cubicBezTo>
                    <a:pt x="5465" y="22049"/>
                    <a:pt x="5587" y="22108"/>
                    <a:pt x="5694" y="22108"/>
                  </a:cubicBezTo>
                  <a:cubicBezTo>
                    <a:pt x="5734" y="22108"/>
                    <a:pt x="5771" y="22100"/>
                    <a:pt x="5804" y="22082"/>
                  </a:cubicBezTo>
                  <a:cubicBezTo>
                    <a:pt x="6051" y="22023"/>
                    <a:pt x="6116" y="21653"/>
                    <a:pt x="5992" y="21406"/>
                  </a:cubicBezTo>
                  <a:cubicBezTo>
                    <a:pt x="5869" y="21218"/>
                    <a:pt x="5622" y="21094"/>
                    <a:pt x="5375" y="20971"/>
                  </a:cubicBezTo>
                  <a:cubicBezTo>
                    <a:pt x="4940" y="20788"/>
                    <a:pt x="4076" y="20665"/>
                    <a:pt x="4323" y="20107"/>
                  </a:cubicBezTo>
                  <a:cubicBezTo>
                    <a:pt x="4419" y="19864"/>
                    <a:pt x="4611" y="19803"/>
                    <a:pt x="4835" y="19803"/>
                  </a:cubicBezTo>
                  <a:cubicBezTo>
                    <a:pt x="5065" y="19803"/>
                    <a:pt x="5328" y="19868"/>
                    <a:pt x="5556" y="19868"/>
                  </a:cubicBezTo>
                  <a:cubicBezTo>
                    <a:pt x="5672" y="19868"/>
                    <a:pt x="5779" y="19851"/>
                    <a:pt x="5869" y="19800"/>
                  </a:cubicBezTo>
                  <a:cubicBezTo>
                    <a:pt x="6363" y="19553"/>
                    <a:pt x="6239" y="19059"/>
                    <a:pt x="5557" y="18995"/>
                  </a:cubicBezTo>
                  <a:cubicBezTo>
                    <a:pt x="5128" y="18995"/>
                    <a:pt x="4693" y="19119"/>
                    <a:pt x="4323" y="19306"/>
                  </a:cubicBezTo>
                  <a:cubicBezTo>
                    <a:pt x="3874" y="19580"/>
                    <a:pt x="3577" y="19722"/>
                    <a:pt x="3345" y="19722"/>
                  </a:cubicBezTo>
                  <a:cubicBezTo>
                    <a:pt x="3003" y="19722"/>
                    <a:pt x="2803" y="19411"/>
                    <a:pt x="2470" y="18748"/>
                  </a:cubicBezTo>
                  <a:cubicBezTo>
                    <a:pt x="2164" y="18131"/>
                    <a:pt x="1112" y="16343"/>
                    <a:pt x="1547" y="15785"/>
                  </a:cubicBezTo>
                  <a:lnTo>
                    <a:pt x="1547" y="15785"/>
                  </a:lnTo>
                  <a:cubicBezTo>
                    <a:pt x="1729" y="15849"/>
                    <a:pt x="1794" y="15972"/>
                    <a:pt x="1917" y="16096"/>
                  </a:cubicBezTo>
                  <a:cubicBezTo>
                    <a:pt x="2055" y="16233"/>
                    <a:pt x="2265" y="16407"/>
                    <a:pt x="2438" y="16407"/>
                  </a:cubicBezTo>
                  <a:cubicBezTo>
                    <a:pt x="2495" y="16407"/>
                    <a:pt x="2549" y="16388"/>
                    <a:pt x="2594" y="16343"/>
                  </a:cubicBezTo>
                  <a:cubicBezTo>
                    <a:pt x="2782" y="16219"/>
                    <a:pt x="2717" y="15972"/>
                    <a:pt x="2594" y="15785"/>
                  </a:cubicBezTo>
                  <a:cubicBezTo>
                    <a:pt x="2470" y="15661"/>
                    <a:pt x="2288" y="15602"/>
                    <a:pt x="2100" y="15478"/>
                  </a:cubicBezTo>
                  <a:cubicBezTo>
                    <a:pt x="987" y="14829"/>
                    <a:pt x="1304" y="13065"/>
                    <a:pt x="1897" y="13065"/>
                  </a:cubicBezTo>
                  <a:cubicBezTo>
                    <a:pt x="2093" y="13065"/>
                    <a:pt x="2320" y="13258"/>
                    <a:pt x="2535" y="13749"/>
                  </a:cubicBezTo>
                  <a:cubicBezTo>
                    <a:pt x="2821" y="14382"/>
                    <a:pt x="3487" y="14803"/>
                    <a:pt x="4129" y="14803"/>
                  </a:cubicBezTo>
                  <a:cubicBezTo>
                    <a:pt x="4174" y="14803"/>
                    <a:pt x="4219" y="14801"/>
                    <a:pt x="4263" y="14797"/>
                  </a:cubicBezTo>
                  <a:cubicBezTo>
                    <a:pt x="4783" y="14710"/>
                    <a:pt x="5363" y="14412"/>
                    <a:pt x="5876" y="14412"/>
                  </a:cubicBezTo>
                  <a:cubicBezTo>
                    <a:pt x="6095" y="14412"/>
                    <a:pt x="6302" y="14466"/>
                    <a:pt x="6486" y="14614"/>
                  </a:cubicBezTo>
                  <a:cubicBezTo>
                    <a:pt x="6610" y="14737"/>
                    <a:pt x="6669" y="14861"/>
                    <a:pt x="6792" y="14920"/>
                  </a:cubicBezTo>
                  <a:cubicBezTo>
                    <a:pt x="6843" y="14946"/>
                    <a:pt x="6894" y="14958"/>
                    <a:pt x="6944" y="14958"/>
                  </a:cubicBezTo>
                  <a:cubicBezTo>
                    <a:pt x="7254" y="14958"/>
                    <a:pt x="7508" y="14499"/>
                    <a:pt x="7350" y="14179"/>
                  </a:cubicBezTo>
                  <a:cubicBezTo>
                    <a:pt x="7179" y="13922"/>
                    <a:pt x="6888" y="13815"/>
                    <a:pt x="6602" y="13815"/>
                  </a:cubicBezTo>
                  <a:cubicBezTo>
                    <a:pt x="6477" y="13815"/>
                    <a:pt x="6352" y="13835"/>
                    <a:pt x="6239" y="13873"/>
                  </a:cubicBezTo>
                  <a:cubicBezTo>
                    <a:pt x="5804" y="13932"/>
                    <a:pt x="5498" y="14120"/>
                    <a:pt x="5064" y="14179"/>
                  </a:cubicBezTo>
                  <a:cubicBezTo>
                    <a:pt x="4985" y="14194"/>
                    <a:pt x="4906" y="14200"/>
                    <a:pt x="4826" y="14200"/>
                  </a:cubicBezTo>
                  <a:cubicBezTo>
                    <a:pt x="4222" y="14200"/>
                    <a:pt x="3617" y="13801"/>
                    <a:pt x="3399" y="13256"/>
                  </a:cubicBezTo>
                  <a:cubicBezTo>
                    <a:pt x="3088" y="12638"/>
                    <a:pt x="3275" y="11833"/>
                    <a:pt x="3769" y="11403"/>
                  </a:cubicBezTo>
                  <a:cubicBezTo>
                    <a:pt x="4103" y="12012"/>
                    <a:pt x="4536" y="12725"/>
                    <a:pt x="5339" y="12725"/>
                  </a:cubicBezTo>
                  <a:cubicBezTo>
                    <a:pt x="5429" y="12725"/>
                    <a:pt x="5523" y="12716"/>
                    <a:pt x="5622" y="12697"/>
                  </a:cubicBezTo>
                  <a:cubicBezTo>
                    <a:pt x="5745" y="12638"/>
                    <a:pt x="5928" y="12574"/>
                    <a:pt x="5992" y="12391"/>
                  </a:cubicBezTo>
                  <a:cubicBezTo>
                    <a:pt x="5992" y="12144"/>
                    <a:pt x="5681" y="12021"/>
                    <a:pt x="5434" y="11897"/>
                  </a:cubicBezTo>
                  <a:cubicBezTo>
                    <a:pt x="3952" y="11280"/>
                    <a:pt x="5064" y="9981"/>
                    <a:pt x="5928" y="9363"/>
                  </a:cubicBezTo>
                  <a:lnTo>
                    <a:pt x="10744" y="5846"/>
                  </a:lnTo>
                  <a:cubicBezTo>
                    <a:pt x="11425" y="5352"/>
                    <a:pt x="12166" y="4859"/>
                    <a:pt x="12967" y="4612"/>
                  </a:cubicBezTo>
                  <a:cubicBezTo>
                    <a:pt x="13343" y="4510"/>
                    <a:pt x="13719" y="4469"/>
                    <a:pt x="14096" y="4469"/>
                  </a:cubicBezTo>
                  <a:cubicBezTo>
                    <a:pt x="15325" y="4469"/>
                    <a:pt x="16554" y="4901"/>
                    <a:pt x="17782" y="5041"/>
                  </a:cubicBezTo>
                  <a:cubicBezTo>
                    <a:pt x="18063" y="5066"/>
                    <a:pt x="18343" y="5078"/>
                    <a:pt x="18623" y="5078"/>
                  </a:cubicBezTo>
                  <a:cubicBezTo>
                    <a:pt x="19760" y="5078"/>
                    <a:pt x="20879" y="4872"/>
                    <a:pt x="21922" y="4424"/>
                  </a:cubicBezTo>
                  <a:cubicBezTo>
                    <a:pt x="22104" y="4365"/>
                    <a:pt x="22228" y="4300"/>
                    <a:pt x="22292" y="4177"/>
                  </a:cubicBezTo>
                  <a:cubicBezTo>
                    <a:pt x="22416" y="3930"/>
                    <a:pt x="22228" y="3683"/>
                    <a:pt x="21981" y="3559"/>
                  </a:cubicBezTo>
                  <a:cubicBezTo>
                    <a:pt x="21909" y="3542"/>
                    <a:pt x="21837" y="3535"/>
                    <a:pt x="21766" y="3535"/>
                  </a:cubicBezTo>
                  <a:cubicBezTo>
                    <a:pt x="21591" y="3535"/>
                    <a:pt x="21415" y="3578"/>
                    <a:pt x="21240" y="3624"/>
                  </a:cubicBezTo>
                  <a:cubicBezTo>
                    <a:pt x="20276" y="3827"/>
                    <a:pt x="19308" y="3947"/>
                    <a:pt x="18343" y="3947"/>
                  </a:cubicBezTo>
                  <a:cubicBezTo>
                    <a:pt x="18136" y="3947"/>
                    <a:pt x="17930" y="3941"/>
                    <a:pt x="17723" y="3930"/>
                  </a:cubicBezTo>
                  <a:cubicBezTo>
                    <a:pt x="16610" y="3898"/>
                    <a:pt x="15443" y="3736"/>
                    <a:pt x="14302" y="3736"/>
                  </a:cubicBezTo>
                  <a:cubicBezTo>
                    <a:pt x="13351" y="3736"/>
                    <a:pt x="12418" y="3848"/>
                    <a:pt x="11549" y="4241"/>
                  </a:cubicBezTo>
                  <a:cubicBezTo>
                    <a:pt x="10561" y="4735"/>
                    <a:pt x="9820" y="5476"/>
                    <a:pt x="9015" y="6217"/>
                  </a:cubicBezTo>
                  <a:cubicBezTo>
                    <a:pt x="7474" y="7634"/>
                    <a:pt x="5804" y="8934"/>
                    <a:pt x="4016" y="10045"/>
                  </a:cubicBezTo>
                  <a:cubicBezTo>
                    <a:pt x="4323" y="8375"/>
                    <a:pt x="5622" y="6894"/>
                    <a:pt x="7286" y="6464"/>
                  </a:cubicBezTo>
                  <a:cubicBezTo>
                    <a:pt x="7904" y="6276"/>
                    <a:pt x="8521" y="6217"/>
                    <a:pt x="9079" y="5906"/>
                  </a:cubicBezTo>
                  <a:lnTo>
                    <a:pt x="8645" y="5476"/>
                  </a:lnTo>
                  <a:cubicBezTo>
                    <a:pt x="8091" y="4982"/>
                    <a:pt x="13154" y="2695"/>
                    <a:pt x="13584" y="2636"/>
                  </a:cubicBezTo>
                  <a:cubicBezTo>
                    <a:pt x="14081" y="2533"/>
                    <a:pt x="14557" y="2493"/>
                    <a:pt x="15022" y="2493"/>
                  </a:cubicBezTo>
                  <a:cubicBezTo>
                    <a:pt x="16519" y="2493"/>
                    <a:pt x="17895" y="2912"/>
                    <a:pt x="19452" y="3006"/>
                  </a:cubicBezTo>
                  <a:cubicBezTo>
                    <a:pt x="19511" y="2883"/>
                    <a:pt x="19511" y="2636"/>
                    <a:pt x="19388" y="2512"/>
                  </a:cubicBezTo>
                  <a:cubicBezTo>
                    <a:pt x="19264" y="2389"/>
                    <a:pt x="19141" y="2325"/>
                    <a:pt x="18958" y="2265"/>
                  </a:cubicBezTo>
                  <a:cubicBezTo>
                    <a:pt x="18075" y="1920"/>
                    <a:pt x="17114" y="1734"/>
                    <a:pt x="16137" y="1734"/>
                  </a:cubicBezTo>
                  <a:cubicBezTo>
                    <a:pt x="15884" y="1734"/>
                    <a:pt x="15631" y="1746"/>
                    <a:pt x="15377" y="1771"/>
                  </a:cubicBezTo>
                  <a:cubicBezTo>
                    <a:pt x="15560" y="1337"/>
                    <a:pt x="15994" y="1090"/>
                    <a:pt x="16365" y="966"/>
                  </a:cubicBezTo>
                  <a:cubicBezTo>
                    <a:pt x="16795" y="783"/>
                    <a:pt x="17229" y="719"/>
                    <a:pt x="17600" y="537"/>
                  </a:cubicBezTo>
                  <a:cubicBezTo>
                    <a:pt x="17782" y="472"/>
                    <a:pt x="18029" y="290"/>
                    <a:pt x="17906" y="102"/>
                  </a:cubicBezTo>
                  <a:cubicBezTo>
                    <a:pt x="17872" y="30"/>
                    <a:pt x="17794" y="0"/>
                    <a:pt x="17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4"/>
            <p:cNvSpPr/>
            <p:nvPr/>
          </p:nvSpPr>
          <p:spPr>
            <a:xfrm>
              <a:off x="3905750" y="4381050"/>
              <a:ext cx="452225" cy="987650"/>
            </a:xfrm>
            <a:custGeom>
              <a:avLst/>
              <a:gdLst/>
              <a:ahLst/>
              <a:cxnLst/>
              <a:rect l="l" t="t" r="r" b="b"/>
              <a:pathLst>
                <a:path w="18089" h="39506" extrusionOk="0">
                  <a:moveTo>
                    <a:pt x="12655" y="1"/>
                  </a:moveTo>
                  <a:lnTo>
                    <a:pt x="12655" y="1"/>
                  </a:lnTo>
                  <a:cubicBezTo>
                    <a:pt x="10432" y="1917"/>
                    <a:pt x="10496" y="5498"/>
                    <a:pt x="9755" y="8091"/>
                  </a:cubicBezTo>
                  <a:cubicBezTo>
                    <a:pt x="9444" y="9139"/>
                    <a:pt x="8150" y="10438"/>
                    <a:pt x="7409" y="11302"/>
                  </a:cubicBezTo>
                  <a:cubicBezTo>
                    <a:pt x="6421" y="12473"/>
                    <a:pt x="5246" y="13525"/>
                    <a:pt x="4011" y="14448"/>
                  </a:cubicBezTo>
                  <a:cubicBezTo>
                    <a:pt x="3393" y="14883"/>
                    <a:pt x="0" y="16301"/>
                    <a:pt x="988" y="17353"/>
                  </a:cubicBezTo>
                  <a:cubicBezTo>
                    <a:pt x="1222" y="17175"/>
                    <a:pt x="1510" y="16667"/>
                    <a:pt x="1856" y="16667"/>
                  </a:cubicBezTo>
                  <a:cubicBezTo>
                    <a:pt x="1874" y="16667"/>
                    <a:pt x="1893" y="16668"/>
                    <a:pt x="1912" y="16671"/>
                  </a:cubicBezTo>
                  <a:cubicBezTo>
                    <a:pt x="2099" y="16671"/>
                    <a:pt x="2282" y="16918"/>
                    <a:pt x="2282" y="17165"/>
                  </a:cubicBezTo>
                  <a:cubicBezTo>
                    <a:pt x="2223" y="17412"/>
                    <a:pt x="2099" y="17600"/>
                    <a:pt x="1976" y="17783"/>
                  </a:cubicBezTo>
                  <a:cubicBezTo>
                    <a:pt x="1788" y="18094"/>
                    <a:pt x="1665" y="18400"/>
                    <a:pt x="1482" y="18711"/>
                  </a:cubicBezTo>
                  <a:cubicBezTo>
                    <a:pt x="1171" y="19205"/>
                    <a:pt x="1111" y="19699"/>
                    <a:pt x="864" y="20193"/>
                  </a:cubicBezTo>
                  <a:cubicBezTo>
                    <a:pt x="977" y="20269"/>
                    <a:pt x="1091" y="20320"/>
                    <a:pt x="1219" y="20320"/>
                  </a:cubicBezTo>
                  <a:cubicBezTo>
                    <a:pt x="1300" y="20320"/>
                    <a:pt x="1386" y="20300"/>
                    <a:pt x="1482" y="20252"/>
                  </a:cubicBezTo>
                  <a:cubicBezTo>
                    <a:pt x="1665" y="20129"/>
                    <a:pt x="1788" y="19882"/>
                    <a:pt x="1852" y="19699"/>
                  </a:cubicBezTo>
                  <a:cubicBezTo>
                    <a:pt x="2405" y="18647"/>
                    <a:pt x="2717" y="17412"/>
                    <a:pt x="3334" y="16424"/>
                  </a:cubicBezTo>
                  <a:cubicBezTo>
                    <a:pt x="3952" y="15436"/>
                    <a:pt x="4999" y="14819"/>
                    <a:pt x="5863" y="14142"/>
                  </a:cubicBezTo>
                  <a:cubicBezTo>
                    <a:pt x="7286" y="12967"/>
                    <a:pt x="8397" y="11485"/>
                    <a:pt x="9444" y="10067"/>
                  </a:cubicBezTo>
                  <a:cubicBezTo>
                    <a:pt x="9879" y="9509"/>
                    <a:pt x="10249" y="8956"/>
                    <a:pt x="10496" y="8338"/>
                  </a:cubicBezTo>
                  <a:cubicBezTo>
                    <a:pt x="11114" y="6733"/>
                    <a:pt x="10679" y="4693"/>
                    <a:pt x="11855" y="3399"/>
                  </a:cubicBezTo>
                  <a:lnTo>
                    <a:pt x="11855" y="3399"/>
                  </a:lnTo>
                  <a:cubicBezTo>
                    <a:pt x="11484" y="8956"/>
                    <a:pt x="11114" y="14572"/>
                    <a:pt x="9074" y="19758"/>
                  </a:cubicBezTo>
                  <a:cubicBezTo>
                    <a:pt x="8456" y="21117"/>
                    <a:pt x="7839" y="22416"/>
                    <a:pt x="7221" y="23833"/>
                  </a:cubicBezTo>
                  <a:cubicBezTo>
                    <a:pt x="5310" y="28466"/>
                    <a:pt x="4505" y="33653"/>
                    <a:pt x="4999" y="38652"/>
                  </a:cubicBezTo>
                  <a:cubicBezTo>
                    <a:pt x="5063" y="38899"/>
                    <a:pt x="5063" y="39145"/>
                    <a:pt x="5246" y="39333"/>
                  </a:cubicBezTo>
                  <a:cubicBezTo>
                    <a:pt x="5317" y="39439"/>
                    <a:pt x="5472" y="39506"/>
                    <a:pt x="5614" y="39506"/>
                  </a:cubicBezTo>
                  <a:cubicBezTo>
                    <a:pt x="5716" y="39506"/>
                    <a:pt x="5811" y="39471"/>
                    <a:pt x="5863" y="39392"/>
                  </a:cubicBezTo>
                  <a:cubicBezTo>
                    <a:pt x="5927" y="39269"/>
                    <a:pt x="5927" y="39086"/>
                    <a:pt x="5927" y="38963"/>
                  </a:cubicBezTo>
                  <a:cubicBezTo>
                    <a:pt x="5680" y="35441"/>
                    <a:pt x="5927" y="31860"/>
                    <a:pt x="6727" y="28402"/>
                  </a:cubicBezTo>
                  <a:cubicBezTo>
                    <a:pt x="6785" y="28018"/>
                    <a:pt x="7036" y="27583"/>
                    <a:pt x="7399" y="27583"/>
                  </a:cubicBezTo>
                  <a:cubicBezTo>
                    <a:pt x="7442" y="27583"/>
                    <a:pt x="7486" y="27589"/>
                    <a:pt x="7533" y="27602"/>
                  </a:cubicBezTo>
                  <a:cubicBezTo>
                    <a:pt x="7715" y="27726"/>
                    <a:pt x="7780" y="27973"/>
                    <a:pt x="7903" y="28155"/>
                  </a:cubicBezTo>
                  <a:cubicBezTo>
                    <a:pt x="8397" y="29331"/>
                    <a:pt x="9879" y="29637"/>
                    <a:pt x="10743" y="30625"/>
                  </a:cubicBezTo>
                  <a:cubicBezTo>
                    <a:pt x="11049" y="30995"/>
                    <a:pt x="11296" y="31430"/>
                    <a:pt x="11608" y="31860"/>
                  </a:cubicBezTo>
                  <a:cubicBezTo>
                    <a:pt x="12225" y="32665"/>
                    <a:pt x="13830" y="33653"/>
                    <a:pt x="14877" y="33653"/>
                  </a:cubicBezTo>
                  <a:cubicBezTo>
                    <a:pt x="14928" y="33677"/>
                    <a:pt x="14989" y="33691"/>
                    <a:pt x="15053" y="33691"/>
                  </a:cubicBezTo>
                  <a:cubicBezTo>
                    <a:pt x="15144" y="33691"/>
                    <a:pt x="15239" y="33662"/>
                    <a:pt x="15312" y="33589"/>
                  </a:cubicBezTo>
                  <a:cubicBezTo>
                    <a:pt x="15495" y="33465"/>
                    <a:pt x="15371" y="33095"/>
                    <a:pt x="15189" y="32971"/>
                  </a:cubicBezTo>
                  <a:cubicBezTo>
                    <a:pt x="14630" y="32601"/>
                    <a:pt x="13830" y="32601"/>
                    <a:pt x="13149" y="32107"/>
                  </a:cubicBezTo>
                  <a:cubicBezTo>
                    <a:pt x="12595" y="31677"/>
                    <a:pt x="12102" y="31119"/>
                    <a:pt x="11731" y="30442"/>
                  </a:cubicBezTo>
                  <a:cubicBezTo>
                    <a:pt x="13460" y="30442"/>
                    <a:pt x="15930" y="30748"/>
                    <a:pt x="17224" y="31983"/>
                  </a:cubicBezTo>
                  <a:cubicBezTo>
                    <a:pt x="17346" y="32105"/>
                    <a:pt x="17545" y="32200"/>
                    <a:pt x="17719" y="32200"/>
                  </a:cubicBezTo>
                  <a:cubicBezTo>
                    <a:pt x="17814" y="32200"/>
                    <a:pt x="17901" y="32173"/>
                    <a:pt x="17965" y="32107"/>
                  </a:cubicBezTo>
                  <a:cubicBezTo>
                    <a:pt x="18088" y="31983"/>
                    <a:pt x="18088" y="31801"/>
                    <a:pt x="17965" y="31613"/>
                  </a:cubicBezTo>
                  <a:cubicBezTo>
                    <a:pt x="17841" y="31489"/>
                    <a:pt x="17718" y="31366"/>
                    <a:pt x="17535" y="31242"/>
                  </a:cubicBezTo>
                  <a:cubicBezTo>
                    <a:pt x="16423" y="30502"/>
                    <a:pt x="15371" y="29948"/>
                    <a:pt x="14013" y="29637"/>
                  </a:cubicBezTo>
                  <a:cubicBezTo>
                    <a:pt x="12531" y="29331"/>
                    <a:pt x="10990" y="29143"/>
                    <a:pt x="9815" y="28279"/>
                  </a:cubicBezTo>
                  <a:cubicBezTo>
                    <a:pt x="8767" y="27479"/>
                    <a:pt x="8086" y="26120"/>
                    <a:pt x="8150" y="24821"/>
                  </a:cubicBezTo>
                  <a:cubicBezTo>
                    <a:pt x="8209" y="22910"/>
                    <a:pt x="9508" y="21364"/>
                    <a:pt x="10249" y="19635"/>
                  </a:cubicBezTo>
                  <a:cubicBezTo>
                    <a:pt x="11237" y="17600"/>
                    <a:pt x="11484" y="15254"/>
                    <a:pt x="11731" y="12967"/>
                  </a:cubicBezTo>
                  <a:cubicBezTo>
                    <a:pt x="11914" y="11425"/>
                    <a:pt x="12102" y="9820"/>
                    <a:pt x="12284" y="8215"/>
                  </a:cubicBezTo>
                  <a:cubicBezTo>
                    <a:pt x="12531" y="5498"/>
                    <a:pt x="12842" y="2717"/>
                    <a:pt x="126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4"/>
            <p:cNvSpPr/>
            <p:nvPr/>
          </p:nvSpPr>
          <p:spPr>
            <a:xfrm>
              <a:off x="3820775" y="4087650"/>
              <a:ext cx="821200" cy="1181025"/>
            </a:xfrm>
            <a:custGeom>
              <a:avLst/>
              <a:gdLst/>
              <a:ahLst/>
              <a:cxnLst/>
              <a:rect l="l" t="t" r="r" b="b"/>
              <a:pathLst>
                <a:path w="32848" h="47241" extrusionOk="0">
                  <a:moveTo>
                    <a:pt x="15253" y="1"/>
                  </a:moveTo>
                  <a:cubicBezTo>
                    <a:pt x="14923" y="1"/>
                    <a:pt x="14760" y="461"/>
                    <a:pt x="14760" y="811"/>
                  </a:cubicBezTo>
                  <a:cubicBezTo>
                    <a:pt x="14636" y="3527"/>
                    <a:pt x="16612" y="6120"/>
                    <a:pt x="15807" y="8649"/>
                  </a:cubicBezTo>
                  <a:cubicBezTo>
                    <a:pt x="15747" y="8837"/>
                    <a:pt x="15683" y="9020"/>
                    <a:pt x="15560" y="9143"/>
                  </a:cubicBezTo>
                  <a:cubicBezTo>
                    <a:pt x="15394" y="9309"/>
                    <a:pt x="15173" y="9364"/>
                    <a:pt x="14952" y="9364"/>
                  </a:cubicBezTo>
                  <a:cubicBezTo>
                    <a:pt x="14844" y="9364"/>
                    <a:pt x="14737" y="9351"/>
                    <a:pt x="14636" y="9331"/>
                  </a:cubicBezTo>
                  <a:cubicBezTo>
                    <a:pt x="13031" y="9143"/>
                    <a:pt x="11549" y="8467"/>
                    <a:pt x="10067" y="7909"/>
                  </a:cubicBezTo>
                  <a:cubicBezTo>
                    <a:pt x="9326" y="7602"/>
                    <a:pt x="8585" y="7355"/>
                    <a:pt x="7844" y="7168"/>
                  </a:cubicBezTo>
                  <a:cubicBezTo>
                    <a:pt x="7227" y="6921"/>
                    <a:pt x="6610" y="6427"/>
                    <a:pt x="5928" y="6427"/>
                  </a:cubicBezTo>
                  <a:cubicBezTo>
                    <a:pt x="5745" y="6427"/>
                    <a:pt x="5498" y="6491"/>
                    <a:pt x="5434" y="6674"/>
                  </a:cubicBezTo>
                  <a:cubicBezTo>
                    <a:pt x="5375" y="6985"/>
                    <a:pt x="5681" y="7168"/>
                    <a:pt x="5992" y="7232"/>
                  </a:cubicBezTo>
                  <a:cubicBezTo>
                    <a:pt x="7410" y="7726"/>
                    <a:pt x="8768" y="8220"/>
                    <a:pt x="10067" y="8961"/>
                  </a:cubicBezTo>
                  <a:cubicBezTo>
                    <a:pt x="10438" y="9208"/>
                    <a:pt x="10867" y="9514"/>
                    <a:pt x="10867" y="9949"/>
                  </a:cubicBezTo>
                  <a:cubicBezTo>
                    <a:pt x="10932" y="10378"/>
                    <a:pt x="10620" y="10689"/>
                    <a:pt x="10373" y="11060"/>
                  </a:cubicBezTo>
                  <a:cubicBezTo>
                    <a:pt x="9633" y="12295"/>
                    <a:pt x="10003" y="13959"/>
                    <a:pt x="9386" y="15258"/>
                  </a:cubicBezTo>
                  <a:cubicBezTo>
                    <a:pt x="8832" y="16493"/>
                    <a:pt x="7410" y="17170"/>
                    <a:pt x="6051" y="17358"/>
                  </a:cubicBezTo>
                  <a:cubicBezTo>
                    <a:pt x="5599" y="17419"/>
                    <a:pt x="5139" y="17439"/>
                    <a:pt x="4678" y="17439"/>
                  </a:cubicBezTo>
                  <a:cubicBezTo>
                    <a:pt x="3755" y="17439"/>
                    <a:pt x="2823" y="17358"/>
                    <a:pt x="1917" y="17358"/>
                  </a:cubicBezTo>
                  <a:cubicBezTo>
                    <a:pt x="1423" y="17358"/>
                    <a:pt x="929" y="17358"/>
                    <a:pt x="435" y="17417"/>
                  </a:cubicBezTo>
                  <a:cubicBezTo>
                    <a:pt x="248" y="17417"/>
                    <a:pt x="1" y="17540"/>
                    <a:pt x="1" y="17728"/>
                  </a:cubicBezTo>
                  <a:cubicBezTo>
                    <a:pt x="1" y="17852"/>
                    <a:pt x="188" y="17911"/>
                    <a:pt x="312" y="17975"/>
                  </a:cubicBezTo>
                  <a:cubicBezTo>
                    <a:pt x="1181" y="18250"/>
                    <a:pt x="2121" y="18286"/>
                    <a:pt x="3027" y="18286"/>
                  </a:cubicBezTo>
                  <a:cubicBezTo>
                    <a:pt x="3341" y="18286"/>
                    <a:pt x="3651" y="18281"/>
                    <a:pt x="3952" y="18281"/>
                  </a:cubicBezTo>
                  <a:cubicBezTo>
                    <a:pt x="4387" y="18281"/>
                    <a:pt x="8151" y="18158"/>
                    <a:pt x="8215" y="17787"/>
                  </a:cubicBezTo>
                  <a:lnTo>
                    <a:pt x="8215" y="17787"/>
                  </a:lnTo>
                  <a:cubicBezTo>
                    <a:pt x="7721" y="22233"/>
                    <a:pt x="5128" y="26431"/>
                    <a:pt x="1423" y="28842"/>
                  </a:cubicBezTo>
                  <a:cubicBezTo>
                    <a:pt x="865" y="29272"/>
                    <a:pt x="65" y="29459"/>
                    <a:pt x="1" y="30259"/>
                  </a:cubicBezTo>
                  <a:cubicBezTo>
                    <a:pt x="14" y="30261"/>
                    <a:pt x="30" y="30262"/>
                    <a:pt x="47" y="30262"/>
                  </a:cubicBezTo>
                  <a:cubicBezTo>
                    <a:pt x="587" y="30262"/>
                    <a:pt x="2928" y="29336"/>
                    <a:pt x="3027" y="28854"/>
                  </a:cubicBezTo>
                  <a:lnTo>
                    <a:pt x="3027" y="28854"/>
                  </a:lnTo>
                  <a:cubicBezTo>
                    <a:pt x="2842" y="29961"/>
                    <a:pt x="2965" y="31004"/>
                    <a:pt x="3029" y="32112"/>
                  </a:cubicBezTo>
                  <a:cubicBezTo>
                    <a:pt x="3088" y="32359"/>
                    <a:pt x="3088" y="32670"/>
                    <a:pt x="3276" y="32853"/>
                  </a:cubicBezTo>
                  <a:cubicBezTo>
                    <a:pt x="3337" y="32946"/>
                    <a:pt x="3461" y="32993"/>
                    <a:pt x="3584" y="32993"/>
                  </a:cubicBezTo>
                  <a:cubicBezTo>
                    <a:pt x="3708" y="32993"/>
                    <a:pt x="3831" y="32946"/>
                    <a:pt x="3893" y="32853"/>
                  </a:cubicBezTo>
                  <a:cubicBezTo>
                    <a:pt x="3952" y="32729"/>
                    <a:pt x="3952" y="32546"/>
                    <a:pt x="3893" y="32359"/>
                  </a:cubicBezTo>
                  <a:cubicBezTo>
                    <a:pt x="3705" y="31682"/>
                    <a:pt x="3458" y="31000"/>
                    <a:pt x="3335" y="30259"/>
                  </a:cubicBezTo>
                  <a:cubicBezTo>
                    <a:pt x="3152" y="28037"/>
                    <a:pt x="5187" y="26308"/>
                    <a:pt x="6610" y="24579"/>
                  </a:cubicBezTo>
                  <a:cubicBezTo>
                    <a:pt x="9079" y="21492"/>
                    <a:pt x="9944" y="17481"/>
                    <a:pt x="10867" y="13653"/>
                  </a:cubicBezTo>
                  <a:cubicBezTo>
                    <a:pt x="11302" y="12107"/>
                    <a:pt x="12043" y="10195"/>
                    <a:pt x="13708" y="10072"/>
                  </a:cubicBezTo>
                  <a:cubicBezTo>
                    <a:pt x="13895" y="10072"/>
                    <a:pt x="14078" y="10072"/>
                    <a:pt x="14266" y="10195"/>
                  </a:cubicBezTo>
                  <a:cubicBezTo>
                    <a:pt x="14760" y="10566"/>
                    <a:pt x="14325" y="11366"/>
                    <a:pt x="13954" y="11860"/>
                  </a:cubicBezTo>
                  <a:cubicBezTo>
                    <a:pt x="13090" y="13036"/>
                    <a:pt x="12720" y="14517"/>
                    <a:pt x="12349" y="15935"/>
                  </a:cubicBezTo>
                  <a:cubicBezTo>
                    <a:pt x="10744" y="22850"/>
                    <a:pt x="10003" y="29953"/>
                    <a:pt x="8892" y="36992"/>
                  </a:cubicBezTo>
                  <a:cubicBezTo>
                    <a:pt x="8709" y="38162"/>
                    <a:pt x="8462" y="39338"/>
                    <a:pt x="7968" y="40326"/>
                  </a:cubicBezTo>
                  <a:cubicBezTo>
                    <a:pt x="7410" y="41373"/>
                    <a:pt x="6422" y="42238"/>
                    <a:pt x="5311" y="42361"/>
                  </a:cubicBezTo>
                  <a:cubicBezTo>
                    <a:pt x="5196" y="42373"/>
                    <a:pt x="5083" y="42379"/>
                    <a:pt x="4972" y="42379"/>
                  </a:cubicBezTo>
                  <a:cubicBezTo>
                    <a:pt x="3354" y="42379"/>
                    <a:pt x="2120" y="41174"/>
                    <a:pt x="618" y="40943"/>
                  </a:cubicBezTo>
                  <a:cubicBezTo>
                    <a:pt x="601" y="40939"/>
                    <a:pt x="585" y="40937"/>
                    <a:pt x="570" y="40937"/>
                  </a:cubicBezTo>
                  <a:cubicBezTo>
                    <a:pt x="364" y="40937"/>
                    <a:pt x="320" y="41326"/>
                    <a:pt x="435" y="41497"/>
                  </a:cubicBezTo>
                  <a:cubicBezTo>
                    <a:pt x="806" y="41808"/>
                    <a:pt x="2223" y="41991"/>
                    <a:pt x="2658" y="42178"/>
                  </a:cubicBezTo>
                  <a:cubicBezTo>
                    <a:pt x="3582" y="42484"/>
                    <a:pt x="4570" y="42672"/>
                    <a:pt x="5498" y="42796"/>
                  </a:cubicBezTo>
                  <a:cubicBezTo>
                    <a:pt x="6116" y="42855"/>
                    <a:pt x="6857" y="42978"/>
                    <a:pt x="7163" y="43537"/>
                  </a:cubicBezTo>
                  <a:cubicBezTo>
                    <a:pt x="7227" y="43719"/>
                    <a:pt x="7286" y="43966"/>
                    <a:pt x="7286" y="44154"/>
                  </a:cubicBezTo>
                  <a:cubicBezTo>
                    <a:pt x="7351" y="45201"/>
                    <a:pt x="7286" y="46130"/>
                    <a:pt x="7286" y="47177"/>
                  </a:cubicBezTo>
                  <a:cubicBezTo>
                    <a:pt x="7286" y="47222"/>
                    <a:pt x="7305" y="47240"/>
                    <a:pt x="7335" y="47240"/>
                  </a:cubicBezTo>
                  <a:cubicBezTo>
                    <a:pt x="7471" y="47240"/>
                    <a:pt x="7844" y="46871"/>
                    <a:pt x="7844" y="46871"/>
                  </a:cubicBezTo>
                  <a:cubicBezTo>
                    <a:pt x="7968" y="46747"/>
                    <a:pt x="7904" y="46313"/>
                    <a:pt x="7904" y="46130"/>
                  </a:cubicBezTo>
                  <a:cubicBezTo>
                    <a:pt x="7968" y="45389"/>
                    <a:pt x="7844" y="44707"/>
                    <a:pt x="7904" y="43966"/>
                  </a:cubicBezTo>
                  <a:cubicBezTo>
                    <a:pt x="7904" y="42855"/>
                    <a:pt x="8338" y="41744"/>
                    <a:pt x="8645" y="40696"/>
                  </a:cubicBezTo>
                  <a:cubicBezTo>
                    <a:pt x="11361" y="31988"/>
                    <a:pt x="10932" y="22480"/>
                    <a:pt x="13954" y="13900"/>
                  </a:cubicBezTo>
                  <a:cubicBezTo>
                    <a:pt x="14448" y="12665"/>
                    <a:pt x="15130" y="11243"/>
                    <a:pt x="16424" y="10996"/>
                  </a:cubicBezTo>
                  <a:lnTo>
                    <a:pt x="16424" y="10996"/>
                  </a:lnTo>
                  <a:cubicBezTo>
                    <a:pt x="16795" y="12231"/>
                    <a:pt x="16365" y="13530"/>
                    <a:pt x="16424" y="14824"/>
                  </a:cubicBezTo>
                  <a:cubicBezTo>
                    <a:pt x="16488" y="15935"/>
                    <a:pt x="16982" y="17046"/>
                    <a:pt x="16982" y="18158"/>
                  </a:cubicBezTo>
                  <a:cubicBezTo>
                    <a:pt x="16918" y="19457"/>
                    <a:pt x="16365" y="20628"/>
                    <a:pt x="15994" y="21862"/>
                  </a:cubicBezTo>
                  <a:cubicBezTo>
                    <a:pt x="15130" y="24950"/>
                    <a:pt x="15807" y="28348"/>
                    <a:pt x="14695" y="31371"/>
                  </a:cubicBezTo>
                  <a:cubicBezTo>
                    <a:pt x="14201" y="32793"/>
                    <a:pt x="13525" y="34152"/>
                    <a:pt x="13895" y="35693"/>
                  </a:cubicBezTo>
                  <a:cubicBezTo>
                    <a:pt x="13954" y="35816"/>
                    <a:pt x="13954" y="35940"/>
                    <a:pt x="14078" y="35940"/>
                  </a:cubicBezTo>
                  <a:cubicBezTo>
                    <a:pt x="14106" y="35968"/>
                    <a:pt x="14140" y="35980"/>
                    <a:pt x="14177" y="35980"/>
                  </a:cubicBezTo>
                  <a:cubicBezTo>
                    <a:pt x="14301" y="35980"/>
                    <a:pt x="14448" y="35838"/>
                    <a:pt x="14448" y="35693"/>
                  </a:cubicBezTo>
                  <a:cubicBezTo>
                    <a:pt x="14513" y="35569"/>
                    <a:pt x="14448" y="35387"/>
                    <a:pt x="14389" y="35199"/>
                  </a:cubicBezTo>
                  <a:cubicBezTo>
                    <a:pt x="14142" y="34028"/>
                    <a:pt x="14883" y="32359"/>
                    <a:pt x="15189" y="31188"/>
                  </a:cubicBezTo>
                  <a:cubicBezTo>
                    <a:pt x="15560" y="29706"/>
                    <a:pt x="15930" y="28224"/>
                    <a:pt x="16365" y="26743"/>
                  </a:cubicBezTo>
                  <a:cubicBezTo>
                    <a:pt x="17353" y="27977"/>
                    <a:pt x="16982" y="29765"/>
                    <a:pt x="17476" y="31312"/>
                  </a:cubicBezTo>
                  <a:cubicBezTo>
                    <a:pt x="17783" y="32359"/>
                    <a:pt x="18400" y="33223"/>
                    <a:pt x="18711" y="34211"/>
                  </a:cubicBezTo>
                  <a:cubicBezTo>
                    <a:pt x="18894" y="35016"/>
                    <a:pt x="18894" y="35880"/>
                    <a:pt x="18958" y="36681"/>
                  </a:cubicBezTo>
                  <a:cubicBezTo>
                    <a:pt x="19082" y="37856"/>
                    <a:pt x="19388" y="39027"/>
                    <a:pt x="19882" y="40138"/>
                  </a:cubicBezTo>
                  <a:cubicBezTo>
                    <a:pt x="20193" y="40138"/>
                    <a:pt x="20252" y="39709"/>
                    <a:pt x="20193" y="39462"/>
                  </a:cubicBezTo>
                  <a:lnTo>
                    <a:pt x="19264" y="34458"/>
                  </a:lnTo>
                  <a:lnTo>
                    <a:pt x="19264" y="34458"/>
                  </a:lnTo>
                  <a:cubicBezTo>
                    <a:pt x="20870" y="34581"/>
                    <a:pt x="22292" y="35569"/>
                    <a:pt x="23404" y="36681"/>
                  </a:cubicBezTo>
                  <a:cubicBezTo>
                    <a:pt x="24515" y="37856"/>
                    <a:pt x="25439" y="39150"/>
                    <a:pt x="26673" y="40202"/>
                  </a:cubicBezTo>
                  <a:cubicBezTo>
                    <a:pt x="25562" y="37792"/>
                    <a:pt x="23710" y="35757"/>
                    <a:pt x="21428" y="34334"/>
                  </a:cubicBezTo>
                  <a:cubicBezTo>
                    <a:pt x="20499" y="33781"/>
                    <a:pt x="19452" y="33287"/>
                    <a:pt x="18894" y="32299"/>
                  </a:cubicBezTo>
                  <a:cubicBezTo>
                    <a:pt x="18153" y="31124"/>
                    <a:pt x="18400" y="29642"/>
                    <a:pt x="18029" y="28348"/>
                  </a:cubicBezTo>
                  <a:cubicBezTo>
                    <a:pt x="17723" y="27113"/>
                    <a:pt x="16795" y="26002"/>
                    <a:pt x="16612" y="24703"/>
                  </a:cubicBezTo>
                  <a:cubicBezTo>
                    <a:pt x="16301" y="22914"/>
                    <a:pt x="17289" y="21121"/>
                    <a:pt x="17723" y="19333"/>
                  </a:cubicBezTo>
                  <a:cubicBezTo>
                    <a:pt x="18276" y="17234"/>
                    <a:pt x="18029" y="15011"/>
                    <a:pt x="17847" y="12848"/>
                  </a:cubicBezTo>
                  <a:lnTo>
                    <a:pt x="17847" y="12848"/>
                  </a:lnTo>
                  <a:cubicBezTo>
                    <a:pt x="19452" y="13712"/>
                    <a:pt x="21057" y="14888"/>
                    <a:pt x="21922" y="16553"/>
                  </a:cubicBezTo>
                  <a:cubicBezTo>
                    <a:pt x="22663" y="17975"/>
                    <a:pt x="22786" y="19516"/>
                    <a:pt x="22910" y="21062"/>
                  </a:cubicBezTo>
                  <a:cubicBezTo>
                    <a:pt x="23092" y="22544"/>
                    <a:pt x="23527" y="23962"/>
                    <a:pt x="23527" y="25384"/>
                  </a:cubicBezTo>
                  <a:cubicBezTo>
                    <a:pt x="23527" y="25508"/>
                    <a:pt x="23586" y="25690"/>
                    <a:pt x="23710" y="25755"/>
                  </a:cubicBezTo>
                  <a:cubicBezTo>
                    <a:pt x="23743" y="25770"/>
                    <a:pt x="23780" y="25778"/>
                    <a:pt x="23818" y="25778"/>
                  </a:cubicBezTo>
                  <a:cubicBezTo>
                    <a:pt x="23924" y="25778"/>
                    <a:pt x="24037" y="25722"/>
                    <a:pt x="24080" y="25631"/>
                  </a:cubicBezTo>
                  <a:cubicBezTo>
                    <a:pt x="24144" y="25508"/>
                    <a:pt x="24144" y="25384"/>
                    <a:pt x="24144" y="25197"/>
                  </a:cubicBezTo>
                  <a:cubicBezTo>
                    <a:pt x="24081" y="24277"/>
                    <a:pt x="23288" y="16018"/>
                    <a:pt x="22794" y="15936"/>
                  </a:cubicBezTo>
                  <a:lnTo>
                    <a:pt x="22794" y="15936"/>
                  </a:lnTo>
                  <a:cubicBezTo>
                    <a:pt x="25754" y="16185"/>
                    <a:pt x="28467" y="18101"/>
                    <a:pt x="29637" y="20815"/>
                  </a:cubicBezTo>
                  <a:cubicBezTo>
                    <a:pt x="30378" y="22421"/>
                    <a:pt x="30689" y="24085"/>
                    <a:pt x="31860" y="25508"/>
                  </a:cubicBezTo>
                  <a:cubicBezTo>
                    <a:pt x="31983" y="25631"/>
                    <a:pt x="32171" y="25814"/>
                    <a:pt x="32354" y="25878"/>
                  </a:cubicBezTo>
                  <a:cubicBezTo>
                    <a:pt x="32385" y="25888"/>
                    <a:pt x="32420" y="25893"/>
                    <a:pt x="32455" y="25893"/>
                  </a:cubicBezTo>
                  <a:cubicBezTo>
                    <a:pt x="32635" y="25893"/>
                    <a:pt x="32848" y="25773"/>
                    <a:pt x="32848" y="25567"/>
                  </a:cubicBezTo>
                  <a:cubicBezTo>
                    <a:pt x="32848" y="25443"/>
                    <a:pt x="32724" y="25261"/>
                    <a:pt x="32601" y="25197"/>
                  </a:cubicBezTo>
                  <a:cubicBezTo>
                    <a:pt x="31060" y="24085"/>
                    <a:pt x="30748" y="22233"/>
                    <a:pt x="29884" y="20504"/>
                  </a:cubicBezTo>
                  <a:cubicBezTo>
                    <a:pt x="29331" y="19269"/>
                    <a:pt x="28713" y="18034"/>
                    <a:pt x="27726" y="17111"/>
                  </a:cubicBezTo>
                  <a:cubicBezTo>
                    <a:pt x="25132" y="14764"/>
                    <a:pt x="20687" y="15071"/>
                    <a:pt x="18711" y="12295"/>
                  </a:cubicBezTo>
                  <a:cubicBezTo>
                    <a:pt x="18153" y="11430"/>
                    <a:pt x="17970" y="10131"/>
                    <a:pt x="18770" y="9514"/>
                  </a:cubicBezTo>
                  <a:cubicBezTo>
                    <a:pt x="19452" y="8961"/>
                    <a:pt x="20810" y="8837"/>
                    <a:pt x="21611" y="8590"/>
                  </a:cubicBezTo>
                  <a:cubicBezTo>
                    <a:pt x="22475" y="8343"/>
                    <a:pt x="23404" y="8032"/>
                    <a:pt x="24268" y="7973"/>
                  </a:cubicBezTo>
                  <a:cubicBezTo>
                    <a:pt x="24515" y="7909"/>
                    <a:pt x="24762" y="7909"/>
                    <a:pt x="25009" y="7909"/>
                  </a:cubicBezTo>
                  <a:cubicBezTo>
                    <a:pt x="25119" y="7903"/>
                    <a:pt x="25230" y="7900"/>
                    <a:pt x="25342" y="7900"/>
                  </a:cubicBezTo>
                  <a:cubicBezTo>
                    <a:pt x="26420" y="7900"/>
                    <a:pt x="27560" y="8166"/>
                    <a:pt x="28343" y="8837"/>
                  </a:cubicBezTo>
                  <a:cubicBezTo>
                    <a:pt x="29884" y="10255"/>
                    <a:pt x="30995" y="12171"/>
                    <a:pt x="31366" y="14206"/>
                  </a:cubicBezTo>
                  <a:cubicBezTo>
                    <a:pt x="31983" y="12231"/>
                    <a:pt x="31183" y="9949"/>
                    <a:pt x="29578" y="8590"/>
                  </a:cubicBezTo>
                  <a:cubicBezTo>
                    <a:pt x="28234" y="7429"/>
                    <a:pt x="26657" y="6993"/>
                    <a:pt x="25021" y="6993"/>
                  </a:cubicBezTo>
                  <a:cubicBezTo>
                    <a:pt x="23873" y="6993"/>
                    <a:pt x="22696" y="7208"/>
                    <a:pt x="21551" y="7538"/>
                  </a:cubicBezTo>
                  <a:cubicBezTo>
                    <a:pt x="21338" y="7594"/>
                    <a:pt x="18636" y="8475"/>
                    <a:pt x="17863" y="8475"/>
                  </a:cubicBezTo>
                  <a:cubicBezTo>
                    <a:pt x="17742" y="8475"/>
                    <a:pt x="17668" y="8453"/>
                    <a:pt x="17659" y="8402"/>
                  </a:cubicBezTo>
                  <a:cubicBezTo>
                    <a:pt x="17536" y="7785"/>
                    <a:pt x="17783" y="7108"/>
                    <a:pt x="17783" y="6491"/>
                  </a:cubicBezTo>
                  <a:cubicBezTo>
                    <a:pt x="17783" y="5750"/>
                    <a:pt x="17723" y="5009"/>
                    <a:pt x="17536" y="4327"/>
                  </a:cubicBezTo>
                  <a:cubicBezTo>
                    <a:pt x="17229" y="2910"/>
                    <a:pt x="16612" y="1551"/>
                    <a:pt x="15807" y="376"/>
                  </a:cubicBezTo>
                  <a:cubicBezTo>
                    <a:pt x="15683" y="193"/>
                    <a:pt x="15501" y="5"/>
                    <a:pt x="15313" y="5"/>
                  </a:cubicBezTo>
                  <a:cubicBezTo>
                    <a:pt x="15292" y="2"/>
                    <a:pt x="15272" y="1"/>
                    <a:pt x="152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4"/>
            <p:cNvSpPr/>
            <p:nvPr/>
          </p:nvSpPr>
          <p:spPr>
            <a:xfrm>
              <a:off x="4219025" y="4726250"/>
              <a:ext cx="206850" cy="377225"/>
            </a:xfrm>
            <a:custGeom>
              <a:avLst/>
              <a:gdLst/>
              <a:ahLst/>
              <a:cxnLst/>
              <a:rect l="l" t="t" r="r" b="b"/>
              <a:pathLst>
                <a:path w="8274" h="15089" extrusionOk="0">
                  <a:moveTo>
                    <a:pt x="626" y="1"/>
                  </a:moveTo>
                  <a:cubicBezTo>
                    <a:pt x="580" y="1"/>
                    <a:pt x="536" y="8"/>
                    <a:pt x="494" y="23"/>
                  </a:cubicBezTo>
                  <a:cubicBezTo>
                    <a:pt x="0" y="270"/>
                    <a:pt x="1112" y="1752"/>
                    <a:pt x="1299" y="2246"/>
                  </a:cubicBezTo>
                  <a:cubicBezTo>
                    <a:pt x="1976" y="3975"/>
                    <a:pt x="2099" y="5827"/>
                    <a:pt x="2099" y="7620"/>
                  </a:cubicBezTo>
                  <a:cubicBezTo>
                    <a:pt x="2164" y="10090"/>
                    <a:pt x="1606" y="12248"/>
                    <a:pt x="2040" y="14718"/>
                  </a:cubicBezTo>
                  <a:cubicBezTo>
                    <a:pt x="2040" y="14905"/>
                    <a:pt x="2099" y="15088"/>
                    <a:pt x="2287" y="15088"/>
                  </a:cubicBezTo>
                  <a:cubicBezTo>
                    <a:pt x="2470" y="15088"/>
                    <a:pt x="2593" y="14905"/>
                    <a:pt x="2593" y="14718"/>
                  </a:cubicBezTo>
                  <a:lnTo>
                    <a:pt x="2593" y="14594"/>
                  </a:lnTo>
                  <a:cubicBezTo>
                    <a:pt x="2717" y="13606"/>
                    <a:pt x="2411" y="12436"/>
                    <a:pt x="2470" y="11384"/>
                  </a:cubicBezTo>
                  <a:cubicBezTo>
                    <a:pt x="2534" y="10025"/>
                    <a:pt x="2164" y="8790"/>
                    <a:pt x="2717" y="7432"/>
                  </a:cubicBezTo>
                  <a:cubicBezTo>
                    <a:pt x="2840" y="7062"/>
                    <a:pt x="3152" y="6632"/>
                    <a:pt x="3522" y="6568"/>
                  </a:cubicBezTo>
                  <a:cubicBezTo>
                    <a:pt x="3570" y="6560"/>
                    <a:pt x="3617" y="6556"/>
                    <a:pt x="3665" y="6556"/>
                  </a:cubicBezTo>
                  <a:cubicBezTo>
                    <a:pt x="3987" y="6556"/>
                    <a:pt x="4302" y="6723"/>
                    <a:pt x="4569" y="6938"/>
                  </a:cubicBezTo>
                  <a:cubicBezTo>
                    <a:pt x="5251" y="7373"/>
                    <a:pt x="5928" y="7867"/>
                    <a:pt x="6668" y="8361"/>
                  </a:cubicBezTo>
                  <a:cubicBezTo>
                    <a:pt x="6907" y="8537"/>
                    <a:pt x="7667" y="9411"/>
                    <a:pt x="7941" y="9411"/>
                  </a:cubicBezTo>
                  <a:cubicBezTo>
                    <a:pt x="7950" y="9411"/>
                    <a:pt x="7959" y="9410"/>
                    <a:pt x="7967" y="9408"/>
                  </a:cubicBezTo>
                  <a:cubicBezTo>
                    <a:pt x="8274" y="9349"/>
                    <a:pt x="8274" y="8855"/>
                    <a:pt x="8091" y="8608"/>
                  </a:cubicBezTo>
                  <a:cubicBezTo>
                    <a:pt x="7409" y="7867"/>
                    <a:pt x="6733" y="7309"/>
                    <a:pt x="5868" y="6815"/>
                  </a:cubicBezTo>
                  <a:cubicBezTo>
                    <a:pt x="4880" y="6261"/>
                    <a:pt x="3769" y="5644"/>
                    <a:pt x="3334" y="4656"/>
                  </a:cubicBezTo>
                  <a:cubicBezTo>
                    <a:pt x="3087" y="4221"/>
                    <a:pt x="3028" y="3728"/>
                    <a:pt x="2964" y="3234"/>
                  </a:cubicBezTo>
                  <a:cubicBezTo>
                    <a:pt x="2781" y="2493"/>
                    <a:pt x="2534" y="1752"/>
                    <a:pt x="2099" y="1075"/>
                  </a:cubicBezTo>
                  <a:cubicBezTo>
                    <a:pt x="1873" y="849"/>
                    <a:pt x="1129" y="1"/>
                    <a:pt x="626" y="1"/>
                  </a:cubicBezTo>
                  <a:close/>
                </a:path>
              </a:pathLst>
            </a:custGeom>
            <a:solidFill>
              <a:srgbClr val="BD2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3783725" y="4939825"/>
              <a:ext cx="260950" cy="169825"/>
            </a:xfrm>
            <a:custGeom>
              <a:avLst/>
              <a:gdLst/>
              <a:ahLst/>
              <a:cxnLst/>
              <a:rect l="l" t="t" r="r" b="b"/>
              <a:pathLst>
                <a:path w="10438" h="6793" extrusionOk="0">
                  <a:moveTo>
                    <a:pt x="3952" y="0"/>
                  </a:moveTo>
                  <a:cubicBezTo>
                    <a:pt x="3399" y="0"/>
                    <a:pt x="2718" y="247"/>
                    <a:pt x="2594" y="806"/>
                  </a:cubicBezTo>
                  <a:cubicBezTo>
                    <a:pt x="2985" y="546"/>
                    <a:pt x="3464" y="437"/>
                    <a:pt x="3929" y="437"/>
                  </a:cubicBezTo>
                  <a:cubicBezTo>
                    <a:pt x="4128" y="437"/>
                    <a:pt x="4325" y="457"/>
                    <a:pt x="4511" y="494"/>
                  </a:cubicBezTo>
                  <a:cubicBezTo>
                    <a:pt x="5187" y="618"/>
                    <a:pt x="5805" y="929"/>
                    <a:pt x="6422" y="1176"/>
                  </a:cubicBezTo>
                  <a:cubicBezTo>
                    <a:pt x="6857" y="1359"/>
                    <a:pt x="7227" y="1547"/>
                    <a:pt x="7598" y="1793"/>
                  </a:cubicBezTo>
                  <a:cubicBezTo>
                    <a:pt x="7780" y="1853"/>
                    <a:pt x="7904" y="1917"/>
                    <a:pt x="7968" y="2040"/>
                  </a:cubicBezTo>
                  <a:cubicBezTo>
                    <a:pt x="8027" y="2287"/>
                    <a:pt x="7780" y="2534"/>
                    <a:pt x="7533" y="2594"/>
                  </a:cubicBezTo>
                  <a:cubicBezTo>
                    <a:pt x="7084" y="2808"/>
                    <a:pt x="6606" y="2885"/>
                    <a:pt x="6119" y="2885"/>
                  </a:cubicBezTo>
                  <a:cubicBezTo>
                    <a:pt x="5338" y="2885"/>
                    <a:pt x="4530" y="2686"/>
                    <a:pt x="3770" y="2534"/>
                  </a:cubicBezTo>
                  <a:cubicBezTo>
                    <a:pt x="3236" y="2433"/>
                    <a:pt x="2673" y="2352"/>
                    <a:pt x="2125" y="2352"/>
                  </a:cubicBezTo>
                  <a:cubicBezTo>
                    <a:pt x="1337" y="2352"/>
                    <a:pt x="583" y="2519"/>
                    <a:pt x="1" y="3028"/>
                  </a:cubicBezTo>
                  <a:cubicBezTo>
                    <a:pt x="242" y="3198"/>
                    <a:pt x="518" y="3236"/>
                    <a:pt x="792" y="3236"/>
                  </a:cubicBezTo>
                  <a:cubicBezTo>
                    <a:pt x="1012" y="3236"/>
                    <a:pt x="1229" y="3211"/>
                    <a:pt x="1423" y="3211"/>
                  </a:cubicBezTo>
                  <a:cubicBezTo>
                    <a:pt x="1652" y="3187"/>
                    <a:pt x="1880" y="3175"/>
                    <a:pt x="2108" y="3175"/>
                  </a:cubicBezTo>
                  <a:cubicBezTo>
                    <a:pt x="3048" y="3175"/>
                    <a:pt x="3974" y="3383"/>
                    <a:pt x="4817" y="3829"/>
                  </a:cubicBezTo>
                  <a:cubicBezTo>
                    <a:pt x="4940" y="3829"/>
                    <a:pt x="5064" y="3893"/>
                    <a:pt x="5064" y="4016"/>
                  </a:cubicBezTo>
                  <a:cubicBezTo>
                    <a:pt x="5187" y="4140"/>
                    <a:pt x="5128" y="4322"/>
                    <a:pt x="5064" y="4446"/>
                  </a:cubicBezTo>
                  <a:cubicBezTo>
                    <a:pt x="4570" y="5434"/>
                    <a:pt x="3211" y="5804"/>
                    <a:pt x="2594" y="6792"/>
                  </a:cubicBezTo>
                  <a:cubicBezTo>
                    <a:pt x="3705" y="6545"/>
                    <a:pt x="4693" y="5928"/>
                    <a:pt x="5375" y="5063"/>
                  </a:cubicBezTo>
                  <a:cubicBezTo>
                    <a:pt x="5805" y="4569"/>
                    <a:pt x="6175" y="3952"/>
                    <a:pt x="6733" y="3646"/>
                  </a:cubicBezTo>
                  <a:cubicBezTo>
                    <a:pt x="7163" y="3399"/>
                    <a:pt x="7657" y="3399"/>
                    <a:pt x="8151" y="3275"/>
                  </a:cubicBezTo>
                  <a:cubicBezTo>
                    <a:pt x="9203" y="2964"/>
                    <a:pt x="10127" y="2100"/>
                    <a:pt x="10438" y="1053"/>
                  </a:cubicBezTo>
                  <a:lnTo>
                    <a:pt x="10438" y="1053"/>
                  </a:lnTo>
                  <a:cubicBezTo>
                    <a:pt x="10014" y="1318"/>
                    <a:pt x="9544" y="1423"/>
                    <a:pt x="9063" y="1423"/>
                  </a:cubicBezTo>
                  <a:cubicBezTo>
                    <a:pt x="8423" y="1423"/>
                    <a:pt x="7763" y="1236"/>
                    <a:pt x="7163" y="988"/>
                  </a:cubicBezTo>
                  <a:cubicBezTo>
                    <a:pt x="6116" y="559"/>
                    <a:pt x="5128" y="0"/>
                    <a:pt x="3952" y="0"/>
                  </a:cubicBezTo>
                  <a:close/>
                </a:path>
              </a:pathLst>
            </a:custGeom>
            <a:solidFill>
              <a:srgbClr val="BD2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4"/>
            <p:cNvSpPr/>
            <p:nvPr/>
          </p:nvSpPr>
          <p:spPr>
            <a:xfrm>
              <a:off x="4333250" y="4593725"/>
              <a:ext cx="370475" cy="783025"/>
            </a:xfrm>
            <a:custGeom>
              <a:avLst/>
              <a:gdLst/>
              <a:ahLst/>
              <a:cxnLst/>
              <a:rect l="l" t="t" r="r" b="b"/>
              <a:pathLst>
                <a:path w="14819" h="31321" extrusionOk="0">
                  <a:moveTo>
                    <a:pt x="13061" y="0"/>
                  </a:moveTo>
                  <a:cubicBezTo>
                    <a:pt x="13020" y="0"/>
                    <a:pt x="12985" y="23"/>
                    <a:pt x="12966" y="78"/>
                  </a:cubicBezTo>
                  <a:cubicBezTo>
                    <a:pt x="12907" y="78"/>
                    <a:pt x="12907" y="202"/>
                    <a:pt x="12907" y="261"/>
                  </a:cubicBezTo>
                  <a:cubicBezTo>
                    <a:pt x="13090" y="1684"/>
                    <a:pt x="13154" y="3165"/>
                    <a:pt x="13460" y="4647"/>
                  </a:cubicBezTo>
                  <a:cubicBezTo>
                    <a:pt x="12536" y="5200"/>
                    <a:pt x="12042" y="6376"/>
                    <a:pt x="12289" y="7423"/>
                  </a:cubicBezTo>
                  <a:cubicBezTo>
                    <a:pt x="12472" y="6623"/>
                    <a:pt x="12783" y="5635"/>
                    <a:pt x="13584" y="5265"/>
                  </a:cubicBezTo>
                  <a:lnTo>
                    <a:pt x="13584" y="5265"/>
                  </a:lnTo>
                  <a:cubicBezTo>
                    <a:pt x="13277" y="7981"/>
                    <a:pt x="12289" y="10510"/>
                    <a:pt x="11237" y="12980"/>
                  </a:cubicBezTo>
                  <a:cubicBezTo>
                    <a:pt x="10990" y="13662"/>
                    <a:pt x="10684" y="14338"/>
                    <a:pt x="10437" y="15020"/>
                  </a:cubicBezTo>
                  <a:cubicBezTo>
                    <a:pt x="9879" y="16191"/>
                    <a:pt x="9385" y="17366"/>
                    <a:pt x="8768" y="18537"/>
                  </a:cubicBezTo>
                  <a:cubicBezTo>
                    <a:pt x="8397" y="19278"/>
                    <a:pt x="7533" y="20019"/>
                    <a:pt x="7533" y="20947"/>
                  </a:cubicBezTo>
                  <a:cubicBezTo>
                    <a:pt x="8274" y="20700"/>
                    <a:pt x="8891" y="19466"/>
                    <a:pt x="9326" y="18848"/>
                  </a:cubicBezTo>
                  <a:cubicBezTo>
                    <a:pt x="9943" y="17919"/>
                    <a:pt x="10561" y="16872"/>
                    <a:pt x="11055" y="15820"/>
                  </a:cubicBezTo>
                  <a:cubicBezTo>
                    <a:pt x="11969" y="13928"/>
                    <a:pt x="12825" y="11789"/>
                    <a:pt x="13144" y="9652"/>
                  </a:cubicBezTo>
                  <a:lnTo>
                    <a:pt x="13144" y="9652"/>
                  </a:lnTo>
                  <a:cubicBezTo>
                    <a:pt x="12712" y="12597"/>
                    <a:pt x="12213" y="15715"/>
                    <a:pt x="10561" y="18166"/>
                  </a:cubicBezTo>
                  <a:cubicBezTo>
                    <a:pt x="10028" y="19018"/>
                    <a:pt x="9221" y="19594"/>
                    <a:pt x="8771" y="20449"/>
                  </a:cubicBezTo>
                  <a:lnTo>
                    <a:pt x="8771" y="20449"/>
                  </a:lnTo>
                  <a:cubicBezTo>
                    <a:pt x="8770" y="20451"/>
                    <a:pt x="8769" y="20452"/>
                    <a:pt x="8768" y="20453"/>
                  </a:cubicBezTo>
                  <a:cubicBezTo>
                    <a:pt x="8768" y="20453"/>
                    <a:pt x="8768" y="20453"/>
                    <a:pt x="8769" y="20453"/>
                  </a:cubicBezTo>
                  <a:lnTo>
                    <a:pt x="8769" y="20453"/>
                  </a:lnTo>
                  <a:cubicBezTo>
                    <a:pt x="8698" y="20589"/>
                    <a:pt x="8635" y="20731"/>
                    <a:pt x="8585" y="20883"/>
                  </a:cubicBezTo>
                  <a:cubicBezTo>
                    <a:pt x="8614" y="20945"/>
                    <a:pt x="8691" y="20976"/>
                    <a:pt x="8776" y="20976"/>
                  </a:cubicBezTo>
                  <a:cubicBezTo>
                    <a:pt x="8860" y="20976"/>
                    <a:pt x="8953" y="20945"/>
                    <a:pt x="9015" y="20883"/>
                  </a:cubicBezTo>
                  <a:cubicBezTo>
                    <a:pt x="9138" y="20760"/>
                    <a:pt x="9202" y="20636"/>
                    <a:pt x="9262" y="20513"/>
                  </a:cubicBezTo>
                  <a:cubicBezTo>
                    <a:pt x="9337" y="20389"/>
                    <a:pt x="9433" y="20275"/>
                    <a:pt x="9544" y="20178"/>
                  </a:cubicBezTo>
                  <a:lnTo>
                    <a:pt x="9544" y="20178"/>
                  </a:lnTo>
                  <a:cubicBezTo>
                    <a:pt x="9670" y="20114"/>
                    <a:pt x="9790" y="20040"/>
                    <a:pt x="9902" y="19959"/>
                  </a:cubicBezTo>
                  <a:lnTo>
                    <a:pt x="9902" y="19959"/>
                  </a:lnTo>
                  <a:cubicBezTo>
                    <a:pt x="9973" y="19930"/>
                    <a:pt x="10048" y="19909"/>
                    <a:pt x="10126" y="19895"/>
                  </a:cubicBezTo>
                  <a:lnTo>
                    <a:pt x="10018" y="19869"/>
                  </a:lnTo>
                  <a:lnTo>
                    <a:pt x="10018" y="19869"/>
                  </a:lnTo>
                  <a:cubicBezTo>
                    <a:pt x="10078" y="19819"/>
                    <a:pt x="10135" y="19767"/>
                    <a:pt x="10190" y="19712"/>
                  </a:cubicBezTo>
                  <a:lnTo>
                    <a:pt x="10190" y="19712"/>
                  </a:lnTo>
                  <a:cubicBezTo>
                    <a:pt x="9696" y="21194"/>
                    <a:pt x="9015" y="22735"/>
                    <a:pt x="7597" y="23476"/>
                  </a:cubicBezTo>
                  <a:cubicBezTo>
                    <a:pt x="7286" y="23664"/>
                    <a:pt x="6980" y="23788"/>
                    <a:pt x="6733" y="23970"/>
                  </a:cubicBezTo>
                  <a:cubicBezTo>
                    <a:pt x="6609" y="24094"/>
                    <a:pt x="6545" y="24158"/>
                    <a:pt x="6486" y="24281"/>
                  </a:cubicBezTo>
                  <a:cubicBezTo>
                    <a:pt x="6486" y="24464"/>
                    <a:pt x="6668" y="24652"/>
                    <a:pt x="6915" y="24711"/>
                  </a:cubicBezTo>
                  <a:cubicBezTo>
                    <a:pt x="7162" y="24711"/>
                    <a:pt x="7473" y="24528"/>
                    <a:pt x="7720" y="24405"/>
                  </a:cubicBezTo>
                  <a:lnTo>
                    <a:pt x="7720" y="24405"/>
                  </a:lnTo>
                  <a:cubicBezTo>
                    <a:pt x="7103" y="25699"/>
                    <a:pt x="6298" y="26998"/>
                    <a:pt x="5621" y="28233"/>
                  </a:cubicBezTo>
                  <a:cubicBezTo>
                    <a:pt x="5374" y="28663"/>
                    <a:pt x="5127" y="29033"/>
                    <a:pt x="4816" y="29344"/>
                  </a:cubicBezTo>
                  <a:cubicBezTo>
                    <a:pt x="4386" y="29715"/>
                    <a:pt x="3828" y="29898"/>
                    <a:pt x="3275" y="30021"/>
                  </a:cubicBezTo>
                  <a:cubicBezTo>
                    <a:pt x="2411" y="30268"/>
                    <a:pt x="1482" y="30515"/>
                    <a:pt x="618" y="30703"/>
                  </a:cubicBezTo>
                  <a:cubicBezTo>
                    <a:pt x="371" y="30826"/>
                    <a:pt x="0" y="31132"/>
                    <a:pt x="247" y="31320"/>
                  </a:cubicBezTo>
                  <a:cubicBezTo>
                    <a:pt x="1605" y="31073"/>
                    <a:pt x="3028" y="30885"/>
                    <a:pt x="4386" y="30638"/>
                  </a:cubicBezTo>
                  <a:cubicBezTo>
                    <a:pt x="4757" y="30638"/>
                    <a:pt x="5063" y="30579"/>
                    <a:pt x="5374" y="30456"/>
                  </a:cubicBezTo>
                  <a:cubicBezTo>
                    <a:pt x="5927" y="30145"/>
                    <a:pt x="6239" y="29591"/>
                    <a:pt x="6609" y="29033"/>
                  </a:cubicBezTo>
                  <a:cubicBezTo>
                    <a:pt x="9326" y="24528"/>
                    <a:pt x="11484" y="19648"/>
                    <a:pt x="13154" y="14650"/>
                  </a:cubicBezTo>
                  <a:cubicBezTo>
                    <a:pt x="13895" y="12239"/>
                    <a:pt x="14571" y="9834"/>
                    <a:pt x="14695" y="7300"/>
                  </a:cubicBezTo>
                  <a:cubicBezTo>
                    <a:pt x="14818" y="4954"/>
                    <a:pt x="14389" y="2425"/>
                    <a:pt x="13337" y="261"/>
                  </a:cubicBezTo>
                  <a:cubicBezTo>
                    <a:pt x="13295" y="132"/>
                    <a:pt x="13159" y="0"/>
                    <a:pt x="130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4"/>
            <p:cNvSpPr/>
            <p:nvPr/>
          </p:nvSpPr>
          <p:spPr>
            <a:xfrm>
              <a:off x="3513675" y="4612575"/>
              <a:ext cx="282425" cy="262975"/>
            </a:xfrm>
            <a:custGeom>
              <a:avLst/>
              <a:gdLst/>
              <a:ahLst/>
              <a:cxnLst/>
              <a:rect l="l" t="t" r="r" b="b"/>
              <a:pathLst>
                <a:path w="11297" h="10519" extrusionOk="0">
                  <a:moveTo>
                    <a:pt x="494" y="1"/>
                  </a:moveTo>
                  <a:cubicBezTo>
                    <a:pt x="0" y="1"/>
                    <a:pt x="60" y="683"/>
                    <a:pt x="247" y="1112"/>
                  </a:cubicBezTo>
                  <a:cubicBezTo>
                    <a:pt x="741" y="2471"/>
                    <a:pt x="1295" y="3770"/>
                    <a:pt x="1912" y="5064"/>
                  </a:cubicBezTo>
                  <a:cubicBezTo>
                    <a:pt x="2282" y="5746"/>
                    <a:pt x="2653" y="6486"/>
                    <a:pt x="3270" y="6980"/>
                  </a:cubicBezTo>
                  <a:cubicBezTo>
                    <a:pt x="4075" y="7598"/>
                    <a:pt x="5187" y="7721"/>
                    <a:pt x="6110" y="8092"/>
                  </a:cubicBezTo>
                  <a:cubicBezTo>
                    <a:pt x="6975" y="8522"/>
                    <a:pt x="7716" y="9139"/>
                    <a:pt x="8580" y="9697"/>
                  </a:cubicBezTo>
                  <a:cubicBezTo>
                    <a:pt x="9290" y="10133"/>
                    <a:pt x="10093" y="10519"/>
                    <a:pt x="10951" y="10519"/>
                  </a:cubicBezTo>
                  <a:cubicBezTo>
                    <a:pt x="11065" y="10519"/>
                    <a:pt x="11181" y="10512"/>
                    <a:pt x="11297" y="10497"/>
                  </a:cubicBezTo>
                  <a:cubicBezTo>
                    <a:pt x="11173" y="9880"/>
                    <a:pt x="10309" y="9944"/>
                    <a:pt x="9692" y="9880"/>
                  </a:cubicBezTo>
                  <a:cubicBezTo>
                    <a:pt x="8457" y="9633"/>
                    <a:pt x="7839" y="8215"/>
                    <a:pt x="6792" y="7657"/>
                  </a:cubicBezTo>
                  <a:cubicBezTo>
                    <a:pt x="6175" y="7351"/>
                    <a:pt x="5493" y="7287"/>
                    <a:pt x="4876" y="7040"/>
                  </a:cubicBezTo>
                  <a:cubicBezTo>
                    <a:pt x="3458" y="6610"/>
                    <a:pt x="2406" y="5434"/>
                    <a:pt x="1788" y="4140"/>
                  </a:cubicBezTo>
                  <a:cubicBezTo>
                    <a:pt x="1112" y="2841"/>
                    <a:pt x="801" y="1424"/>
                    <a:pt x="494" y="1"/>
                  </a:cubicBezTo>
                  <a:close/>
                </a:path>
              </a:pathLst>
            </a:custGeom>
            <a:solidFill>
              <a:srgbClr val="BD2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3493950" y="4668350"/>
              <a:ext cx="424150" cy="608425"/>
            </a:xfrm>
            <a:custGeom>
              <a:avLst/>
              <a:gdLst/>
              <a:ahLst/>
              <a:cxnLst/>
              <a:rect l="l" t="t" r="r" b="b"/>
              <a:pathLst>
                <a:path w="16966" h="24337" extrusionOk="0">
                  <a:moveTo>
                    <a:pt x="655" y="1"/>
                  </a:moveTo>
                  <a:cubicBezTo>
                    <a:pt x="263" y="1"/>
                    <a:pt x="1" y="461"/>
                    <a:pt x="49" y="921"/>
                  </a:cubicBezTo>
                  <a:cubicBezTo>
                    <a:pt x="295" y="5367"/>
                    <a:pt x="1096" y="10553"/>
                    <a:pt x="3877" y="14134"/>
                  </a:cubicBezTo>
                  <a:cubicBezTo>
                    <a:pt x="4370" y="14752"/>
                    <a:pt x="4924" y="15369"/>
                    <a:pt x="5358" y="16046"/>
                  </a:cubicBezTo>
                  <a:cubicBezTo>
                    <a:pt x="5665" y="16540"/>
                    <a:pt x="5912" y="17157"/>
                    <a:pt x="6346" y="17651"/>
                  </a:cubicBezTo>
                  <a:cubicBezTo>
                    <a:pt x="7211" y="18639"/>
                    <a:pt x="8628" y="18886"/>
                    <a:pt x="9740" y="19627"/>
                  </a:cubicBezTo>
                  <a:cubicBezTo>
                    <a:pt x="10915" y="20368"/>
                    <a:pt x="11715" y="21667"/>
                    <a:pt x="12767" y="22655"/>
                  </a:cubicBezTo>
                  <a:cubicBezTo>
                    <a:pt x="13510" y="23448"/>
                    <a:pt x="14843" y="24336"/>
                    <a:pt x="16027" y="24336"/>
                  </a:cubicBezTo>
                  <a:cubicBezTo>
                    <a:pt x="16222" y="24336"/>
                    <a:pt x="16412" y="24312"/>
                    <a:pt x="16595" y="24260"/>
                  </a:cubicBezTo>
                  <a:cubicBezTo>
                    <a:pt x="16719" y="24260"/>
                    <a:pt x="16842" y="24196"/>
                    <a:pt x="16902" y="24137"/>
                  </a:cubicBezTo>
                  <a:cubicBezTo>
                    <a:pt x="16966" y="23949"/>
                    <a:pt x="16778" y="23766"/>
                    <a:pt x="16595" y="23643"/>
                  </a:cubicBezTo>
                  <a:lnTo>
                    <a:pt x="15296" y="22902"/>
                  </a:lnTo>
                  <a:cubicBezTo>
                    <a:pt x="13879" y="22161"/>
                    <a:pt x="12580" y="21049"/>
                    <a:pt x="11592" y="19750"/>
                  </a:cubicBezTo>
                  <a:cubicBezTo>
                    <a:pt x="11788" y="19533"/>
                    <a:pt x="12045" y="19446"/>
                    <a:pt x="12323" y="19446"/>
                  </a:cubicBezTo>
                  <a:cubicBezTo>
                    <a:pt x="12834" y="19446"/>
                    <a:pt x="13414" y="19741"/>
                    <a:pt x="13815" y="20062"/>
                  </a:cubicBezTo>
                  <a:cubicBezTo>
                    <a:pt x="14249" y="20432"/>
                    <a:pt x="15173" y="21173"/>
                    <a:pt x="15790" y="21173"/>
                  </a:cubicBezTo>
                  <a:cubicBezTo>
                    <a:pt x="16037" y="21173"/>
                    <a:pt x="16408" y="20985"/>
                    <a:pt x="16284" y="20679"/>
                  </a:cubicBezTo>
                  <a:cubicBezTo>
                    <a:pt x="16245" y="20513"/>
                    <a:pt x="16091" y="20459"/>
                    <a:pt x="15902" y="20459"/>
                  </a:cubicBezTo>
                  <a:cubicBezTo>
                    <a:pt x="15810" y="20459"/>
                    <a:pt x="15708" y="20472"/>
                    <a:pt x="15608" y="20491"/>
                  </a:cubicBezTo>
                  <a:cubicBezTo>
                    <a:pt x="15515" y="20513"/>
                    <a:pt x="15422" y="20523"/>
                    <a:pt x="15330" y="20523"/>
                  </a:cubicBezTo>
                  <a:cubicBezTo>
                    <a:pt x="14622" y="20523"/>
                    <a:pt x="13945" y="19926"/>
                    <a:pt x="13508" y="19380"/>
                  </a:cubicBezTo>
                  <a:cubicBezTo>
                    <a:pt x="13385" y="19256"/>
                    <a:pt x="13197" y="19074"/>
                    <a:pt x="13014" y="18950"/>
                  </a:cubicBezTo>
                  <a:cubicBezTo>
                    <a:pt x="12918" y="18912"/>
                    <a:pt x="12821" y="18897"/>
                    <a:pt x="12725" y="18897"/>
                  </a:cubicBezTo>
                  <a:cubicBezTo>
                    <a:pt x="12512" y="18897"/>
                    <a:pt x="12300" y="18969"/>
                    <a:pt x="12086" y="19010"/>
                  </a:cubicBezTo>
                  <a:cubicBezTo>
                    <a:pt x="11890" y="19052"/>
                    <a:pt x="11690" y="19072"/>
                    <a:pt x="11491" y="19072"/>
                  </a:cubicBezTo>
                  <a:cubicBezTo>
                    <a:pt x="10814" y="19072"/>
                    <a:pt x="10143" y="18838"/>
                    <a:pt x="9616" y="18456"/>
                  </a:cubicBezTo>
                  <a:cubicBezTo>
                    <a:pt x="8996" y="18043"/>
                    <a:pt x="8507" y="17497"/>
                    <a:pt x="8002" y="16934"/>
                  </a:cubicBezTo>
                  <a:lnTo>
                    <a:pt x="8002" y="16934"/>
                  </a:lnTo>
                  <a:cubicBezTo>
                    <a:pt x="8353" y="17201"/>
                    <a:pt x="8850" y="17296"/>
                    <a:pt x="9336" y="17296"/>
                  </a:cubicBezTo>
                  <a:cubicBezTo>
                    <a:pt x="9452" y="17296"/>
                    <a:pt x="9568" y="17290"/>
                    <a:pt x="9680" y="17281"/>
                  </a:cubicBezTo>
                  <a:cubicBezTo>
                    <a:pt x="9926" y="17281"/>
                    <a:pt x="10188" y="17265"/>
                    <a:pt x="10451" y="17265"/>
                  </a:cubicBezTo>
                  <a:cubicBezTo>
                    <a:pt x="10916" y="17265"/>
                    <a:pt x="11386" y="17315"/>
                    <a:pt x="11780" y="17592"/>
                  </a:cubicBezTo>
                  <a:cubicBezTo>
                    <a:pt x="12049" y="17809"/>
                    <a:pt x="12322" y="18167"/>
                    <a:pt x="12675" y="18167"/>
                  </a:cubicBezTo>
                  <a:cubicBezTo>
                    <a:pt x="12724" y="18167"/>
                    <a:pt x="12775" y="18160"/>
                    <a:pt x="12827" y="18145"/>
                  </a:cubicBezTo>
                  <a:cubicBezTo>
                    <a:pt x="12520" y="17592"/>
                    <a:pt x="12150" y="16910"/>
                    <a:pt x="11468" y="16727"/>
                  </a:cubicBezTo>
                  <a:cubicBezTo>
                    <a:pt x="11345" y="16706"/>
                    <a:pt x="11221" y="16699"/>
                    <a:pt x="11098" y="16699"/>
                  </a:cubicBezTo>
                  <a:cubicBezTo>
                    <a:pt x="10851" y="16699"/>
                    <a:pt x="10604" y="16727"/>
                    <a:pt x="10357" y="16727"/>
                  </a:cubicBezTo>
                  <a:cubicBezTo>
                    <a:pt x="8011" y="16727"/>
                    <a:pt x="6099" y="14875"/>
                    <a:pt x="4430" y="13082"/>
                  </a:cubicBezTo>
                  <a:lnTo>
                    <a:pt x="4430" y="13082"/>
                  </a:lnTo>
                  <a:cubicBezTo>
                    <a:pt x="5788" y="13329"/>
                    <a:pt x="7146" y="13576"/>
                    <a:pt x="8505" y="13887"/>
                  </a:cubicBezTo>
                  <a:cubicBezTo>
                    <a:pt x="8634" y="13887"/>
                    <a:pt x="9757" y="14180"/>
                    <a:pt x="10362" y="14180"/>
                  </a:cubicBezTo>
                  <a:cubicBezTo>
                    <a:pt x="10636" y="14180"/>
                    <a:pt x="10804" y="14120"/>
                    <a:pt x="10727" y="13947"/>
                  </a:cubicBezTo>
                  <a:cubicBezTo>
                    <a:pt x="10668" y="13887"/>
                    <a:pt x="10604" y="13823"/>
                    <a:pt x="10545" y="13823"/>
                  </a:cubicBezTo>
                  <a:cubicBezTo>
                    <a:pt x="9369" y="13206"/>
                    <a:pt x="7887" y="13329"/>
                    <a:pt x="6652" y="13082"/>
                  </a:cubicBezTo>
                  <a:cubicBezTo>
                    <a:pt x="4370" y="12652"/>
                    <a:pt x="2577" y="10553"/>
                    <a:pt x="2454" y="8266"/>
                  </a:cubicBezTo>
                  <a:lnTo>
                    <a:pt x="2454" y="8266"/>
                  </a:lnTo>
                  <a:cubicBezTo>
                    <a:pt x="2824" y="9195"/>
                    <a:pt x="3259" y="10242"/>
                    <a:pt x="4247" y="10489"/>
                  </a:cubicBezTo>
                  <a:cubicBezTo>
                    <a:pt x="3136" y="9007"/>
                    <a:pt x="2395" y="7343"/>
                    <a:pt x="2024" y="5550"/>
                  </a:cubicBezTo>
                  <a:cubicBezTo>
                    <a:pt x="2181" y="5497"/>
                    <a:pt x="2345" y="5473"/>
                    <a:pt x="2510" y="5473"/>
                  </a:cubicBezTo>
                  <a:cubicBezTo>
                    <a:pt x="3128" y="5473"/>
                    <a:pt x="3755" y="5817"/>
                    <a:pt x="4000" y="6355"/>
                  </a:cubicBezTo>
                  <a:cubicBezTo>
                    <a:pt x="4157" y="5665"/>
                    <a:pt x="3454" y="4931"/>
                    <a:pt x="2746" y="4931"/>
                  </a:cubicBezTo>
                  <a:cubicBezTo>
                    <a:pt x="2628" y="4931"/>
                    <a:pt x="2509" y="4952"/>
                    <a:pt x="2395" y="4996"/>
                  </a:cubicBezTo>
                  <a:cubicBezTo>
                    <a:pt x="2265" y="5037"/>
                    <a:pt x="2108" y="5109"/>
                    <a:pt x="1963" y="5109"/>
                  </a:cubicBezTo>
                  <a:cubicBezTo>
                    <a:pt x="1897" y="5109"/>
                    <a:pt x="1834" y="5094"/>
                    <a:pt x="1777" y="5056"/>
                  </a:cubicBezTo>
                  <a:cubicBezTo>
                    <a:pt x="1654" y="4996"/>
                    <a:pt x="1654" y="4809"/>
                    <a:pt x="1590" y="4685"/>
                  </a:cubicBezTo>
                  <a:cubicBezTo>
                    <a:pt x="1466" y="4068"/>
                    <a:pt x="1407" y="3391"/>
                    <a:pt x="1343" y="2709"/>
                  </a:cubicBezTo>
                  <a:lnTo>
                    <a:pt x="1343" y="2709"/>
                  </a:lnTo>
                  <a:cubicBezTo>
                    <a:pt x="1407" y="2956"/>
                    <a:pt x="1466" y="3268"/>
                    <a:pt x="1654" y="3450"/>
                  </a:cubicBezTo>
                  <a:cubicBezTo>
                    <a:pt x="1739" y="3538"/>
                    <a:pt x="1879" y="3584"/>
                    <a:pt x="2010" y="3584"/>
                  </a:cubicBezTo>
                  <a:cubicBezTo>
                    <a:pt x="2160" y="3584"/>
                    <a:pt x="2299" y="3523"/>
                    <a:pt x="2331" y="3391"/>
                  </a:cubicBezTo>
                  <a:cubicBezTo>
                    <a:pt x="1837" y="3080"/>
                    <a:pt x="1466" y="2527"/>
                    <a:pt x="1407" y="1969"/>
                  </a:cubicBezTo>
                  <a:cubicBezTo>
                    <a:pt x="1343" y="1598"/>
                    <a:pt x="1407" y="487"/>
                    <a:pt x="1096" y="180"/>
                  </a:cubicBezTo>
                  <a:cubicBezTo>
                    <a:pt x="938" y="55"/>
                    <a:pt x="789" y="1"/>
                    <a:pt x="6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4"/>
            <p:cNvSpPr/>
            <p:nvPr/>
          </p:nvSpPr>
          <p:spPr>
            <a:xfrm>
              <a:off x="3967475" y="4001325"/>
              <a:ext cx="209950" cy="101900"/>
            </a:xfrm>
            <a:custGeom>
              <a:avLst/>
              <a:gdLst/>
              <a:ahLst/>
              <a:cxnLst/>
              <a:rect l="l" t="t" r="r" b="b"/>
              <a:pathLst>
                <a:path w="8398" h="4076" extrusionOk="0">
                  <a:moveTo>
                    <a:pt x="60" y="1"/>
                  </a:moveTo>
                  <a:lnTo>
                    <a:pt x="1" y="65"/>
                  </a:lnTo>
                  <a:cubicBezTo>
                    <a:pt x="1" y="65"/>
                    <a:pt x="60" y="65"/>
                    <a:pt x="60" y="124"/>
                  </a:cubicBezTo>
                  <a:cubicBezTo>
                    <a:pt x="3088" y="806"/>
                    <a:pt x="5928" y="2164"/>
                    <a:pt x="8333" y="4076"/>
                  </a:cubicBezTo>
                  <a:lnTo>
                    <a:pt x="8398" y="4076"/>
                  </a:lnTo>
                  <a:cubicBezTo>
                    <a:pt x="8398" y="4076"/>
                    <a:pt x="8398" y="4017"/>
                    <a:pt x="8333" y="4017"/>
                  </a:cubicBezTo>
                  <a:cubicBezTo>
                    <a:pt x="5928" y="2100"/>
                    <a:pt x="3088" y="742"/>
                    <a:pt x="60" y="1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4"/>
            <p:cNvSpPr/>
            <p:nvPr/>
          </p:nvSpPr>
          <p:spPr>
            <a:xfrm>
              <a:off x="4492300" y="3767700"/>
              <a:ext cx="69425" cy="79725"/>
            </a:xfrm>
            <a:custGeom>
              <a:avLst/>
              <a:gdLst/>
              <a:ahLst/>
              <a:cxnLst/>
              <a:rect l="l" t="t" r="r" b="b"/>
              <a:pathLst>
                <a:path w="2777" h="3189" extrusionOk="0">
                  <a:moveTo>
                    <a:pt x="960" y="1"/>
                  </a:moveTo>
                  <a:cubicBezTo>
                    <a:pt x="903" y="1"/>
                    <a:pt x="848" y="9"/>
                    <a:pt x="800" y="25"/>
                  </a:cubicBezTo>
                  <a:cubicBezTo>
                    <a:pt x="553" y="149"/>
                    <a:pt x="371" y="331"/>
                    <a:pt x="247" y="578"/>
                  </a:cubicBezTo>
                  <a:cubicBezTo>
                    <a:pt x="0" y="1072"/>
                    <a:pt x="183" y="1754"/>
                    <a:pt x="553" y="2248"/>
                  </a:cubicBezTo>
                  <a:cubicBezTo>
                    <a:pt x="924" y="2742"/>
                    <a:pt x="1482" y="2989"/>
                    <a:pt x="2099" y="3172"/>
                  </a:cubicBezTo>
                  <a:cubicBezTo>
                    <a:pt x="2162" y="3172"/>
                    <a:pt x="2225" y="3188"/>
                    <a:pt x="2288" y="3188"/>
                  </a:cubicBezTo>
                  <a:cubicBezTo>
                    <a:pt x="2349" y="3188"/>
                    <a:pt x="2409" y="3173"/>
                    <a:pt x="2470" y="3112"/>
                  </a:cubicBezTo>
                  <a:cubicBezTo>
                    <a:pt x="2470" y="3048"/>
                    <a:pt x="2529" y="2989"/>
                    <a:pt x="2529" y="2925"/>
                  </a:cubicBezTo>
                  <a:cubicBezTo>
                    <a:pt x="2776" y="1877"/>
                    <a:pt x="2223" y="702"/>
                    <a:pt x="1294" y="149"/>
                  </a:cubicBezTo>
                  <a:lnTo>
                    <a:pt x="1294" y="149"/>
                  </a:lnTo>
                  <a:lnTo>
                    <a:pt x="1418" y="208"/>
                  </a:lnTo>
                  <a:cubicBezTo>
                    <a:pt x="1325" y="71"/>
                    <a:pt x="1131" y="1"/>
                    <a:pt x="960" y="1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4"/>
            <p:cNvSpPr/>
            <p:nvPr/>
          </p:nvSpPr>
          <p:spPr>
            <a:xfrm>
              <a:off x="4009100" y="3238800"/>
              <a:ext cx="9275" cy="7825"/>
            </a:xfrm>
            <a:custGeom>
              <a:avLst/>
              <a:gdLst/>
              <a:ahLst/>
              <a:cxnLst/>
              <a:rect l="l" t="t" r="r" b="b"/>
              <a:pathLst>
                <a:path w="371" h="313" extrusionOk="0">
                  <a:moveTo>
                    <a:pt x="0" y="1"/>
                  </a:moveTo>
                  <a:lnTo>
                    <a:pt x="0" y="65"/>
                  </a:lnTo>
                  <a:cubicBezTo>
                    <a:pt x="64" y="124"/>
                    <a:pt x="188" y="189"/>
                    <a:pt x="247" y="312"/>
                  </a:cubicBezTo>
                  <a:lnTo>
                    <a:pt x="371" y="312"/>
                  </a:lnTo>
                  <a:cubicBezTo>
                    <a:pt x="247" y="189"/>
                    <a:pt x="124" y="65"/>
                    <a:pt x="0" y="1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4"/>
            <p:cNvSpPr/>
            <p:nvPr/>
          </p:nvSpPr>
          <p:spPr>
            <a:xfrm>
              <a:off x="4015275" y="3246600"/>
              <a:ext cx="30900" cy="137325"/>
            </a:xfrm>
            <a:custGeom>
              <a:avLst/>
              <a:gdLst/>
              <a:ahLst/>
              <a:cxnLst/>
              <a:rect l="l" t="t" r="r" b="b"/>
              <a:pathLst>
                <a:path w="1236" h="5493" extrusionOk="0">
                  <a:moveTo>
                    <a:pt x="0" y="0"/>
                  </a:moveTo>
                  <a:cubicBezTo>
                    <a:pt x="188" y="124"/>
                    <a:pt x="311" y="371"/>
                    <a:pt x="435" y="553"/>
                  </a:cubicBezTo>
                  <a:cubicBezTo>
                    <a:pt x="371" y="430"/>
                    <a:pt x="247" y="247"/>
                    <a:pt x="188" y="124"/>
                  </a:cubicBezTo>
                  <a:cubicBezTo>
                    <a:pt x="188" y="59"/>
                    <a:pt x="124" y="59"/>
                    <a:pt x="124" y="0"/>
                  </a:cubicBezTo>
                  <a:close/>
                  <a:moveTo>
                    <a:pt x="988" y="2223"/>
                  </a:moveTo>
                  <a:cubicBezTo>
                    <a:pt x="1176" y="3087"/>
                    <a:pt x="1176" y="3887"/>
                    <a:pt x="1176" y="4505"/>
                  </a:cubicBezTo>
                  <a:cubicBezTo>
                    <a:pt x="1235" y="3764"/>
                    <a:pt x="1176" y="2964"/>
                    <a:pt x="988" y="2223"/>
                  </a:cubicBezTo>
                  <a:close/>
                  <a:moveTo>
                    <a:pt x="1052" y="5433"/>
                  </a:moveTo>
                  <a:cubicBezTo>
                    <a:pt x="1052" y="5433"/>
                    <a:pt x="1052" y="5493"/>
                    <a:pt x="988" y="5493"/>
                  </a:cubicBezTo>
                  <a:lnTo>
                    <a:pt x="1052" y="5493"/>
                  </a:lnTo>
                  <a:lnTo>
                    <a:pt x="1052" y="5433"/>
                  </a:lnTo>
                  <a:close/>
                </a:path>
              </a:pathLst>
            </a:custGeom>
            <a:solidFill>
              <a:srgbClr val="70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4"/>
            <p:cNvSpPr/>
            <p:nvPr/>
          </p:nvSpPr>
          <p:spPr>
            <a:xfrm>
              <a:off x="4006000" y="3240425"/>
              <a:ext cx="38675" cy="143500"/>
            </a:xfrm>
            <a:custGeom>
              <a:avLst/>
              <a:gdLst/>
              <a:ahLst/>
              <a:cxnLst/>
              <a:rect l="l" t="t" r="r" b="b"/>
              <a:pathLst>
                <a:path w="1547" h="5740" extrusionOk="0">
                  <a:moveTo>
                    <a:pt x="124" y="0"/>
                  </a:moveTo>
                  <a:cubicBezTo>
                    <a:pt x="1" y="430"/>
                    <a:pt x="65" y="865"/>
                    <a:pt x="124" y="1294"/>
                  </a:cubicBezTo>
                  <a:cubicBezTo>
                    <a:pt x="371" y="2776"/>
                    <a:pt x="682" y="4322"/>
                    <a:pt x="1359" y="5740"/>
                  </a:cubicBezTo>
                  <a:cubicBezTo>
                    <a:pt x="1423" y="5740"/>
                    <a:pt x="1423" y="5680"/>
                    <a:pt x="1423" y="5680"/>
                  </a:cubicBezTo>
                  <a:cubicBezTo>
                    <a:pt x="1483" y="5369"/>
                    <a:pt x="1483" y="5063"/>
                    <a:pt x="1547" y="4752"/>
                  </a:cubicBezTo>
                  <a:cubicBezTo>
                    <a:pt x="1547" y="4134"/>
                    <a:pt x="1547" y="3334"/>
                    <a:pt x="1359" y="2470"/>
                  </a:cubicBezTo>
                  <a:cubicBezTo>
                    <a:pt x="1236" y="1912"/>
                    <a:pt x="1053" y="1358"/>
                    <a:pt x="806" y="800"/>
                  </a:cubicBezTo>
                  <a:cubicBezTo>
                    <a:pt x="682" y="618"/>
                    <a:pt x="559" y="371"/>
                    <a:pt x="371" y="247"/>
                  </a:cubicBezTo>
                  <a:cubicBezTo>
                    <a:pt x="312" y="124"/>
                    <a:pt x="188" y="59"/>
                    <a:pt x="124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4"/>
            <p:cNvSpPr/>
            <p:nvPr/>
          </p:nvSpPr>
          <p:spPr>
            <a:xfrm>
              <a:off x="3825475" y="3948850"/>
              <a:ext cx="26200" cy="81900"/>
            </a:xfrm>
            <a:custGeom>
              <a:avLst/>
              <a:gdLst/>
              <a:ahLst/>
              <a:cxnLst/>
              <a:rect l="l" t="t" r="r" b="b"/>
              <a:pathLst>
                <a:path w="1048" h="3276" extrusionOk="0">
                  <a:moveTo>
                    <a:pt x="0" y="1"/>
                  </a:moveTo>
                  <a:lnTo>
                    <a:pt x="0" y="124"/>
                  </a:lnTo>
                  <a:cubicBezTo>
                    <a:pt x="183" y="124"/>
                    <a:pt x="371" y="248"/>
                    <a:pt x="494" y="371"/>
                  </a:cubicBezTo>
                  <a:cubicBezTo>
                    <a:pt x="677" y="495"/>
                    <a:pt x="801" y="682"/>
                    <a:pt x="865" y="865"/>
                  </a:cubicBezTo>
                  <a:cubicBezTo>
                    <a:pt x="924" y="1112"/>
                    <a:pt x="988" y="1359"/>
                    <a:pt x="988" y="1670"/>
                  </a:cubicBezTo>
                  <a:cubicBezTo>
                    <a:pt x="988" y="1794"/>
                    <a:pt x="988" y="1917"/>
                    <a:pt x="924" y="2041"/>
                  </a:cubicBezTo>
                  <a:lnTo>
                    <a:pt x="924" y="2905"/>
                  </a:lnTo>
                  <a:lnTo>
                    <a:pt x="924" y="3275"/>
                  </a:lnTo>
                  <a:lnTo>
                    <a:pt x="988" y="3211"/>
                  </a:lnTo>
                  <a:lnTo>
                    <a:pt x="988" y="2905"/>
                  </a:lnTo>
                  <a:cubicBezTo>
                    <a:pt x="988" y="2594"/>
                    <a:pt x="988" y="2347"/>
                    <a:pt x="1048" y="2041"/>
                  </a:cubicBezTo>
                  <a:lnTo>
                    <a:pt x="1048" y="1670"/>
                  </a:lnTo>
                  <a:cubicBezTo>
                    <a:pt x="1048" y="1359"/>
                    <a:pt x="1048" y="1112"/>
                    <a:pt x="924" y="806"/>
                  </a:cubicBezTo>
                  <a:cubicBezTo>
                    <a:pt x="865" y="618"/>
                    <a:pt x="741" y="435"/>
                    <a:pt x="554" y="312"/>
                  </a:cubicBezTo>
                  <a:cubicBezTo>
                    <a:pt x="430" y="188"/>
                    <a:pt x="247" y="65"/>
                    <a:pt x="0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4"/>
            <p:cNvSpPr/>
            <p:nvPr/>
          </p:nvSpPr>
          <p:spPr>
            <a:xfrm>
              <a:off x="3649500" y="4073950"/>
              <a:ext cx="43250" cy="46325"/>
            </a:xfrm>
            <a:custGeom>
              <a:avLst/>
              <a:gdLst/>
              <a:ahLst/>
              <a:cxnLst/>
              <a:rect l="l" t="t" r="r" b="b"/>
              <a:pathLst>
                <a:path w="1730" h="1853" extrusionOk="0">
                  <a:moveTo>
                    <a:pt x="1665" y="0"/>
                  </a:moveTo>
                  <a:cubicBezTo>
                    <a:pt x="1171" y="553"/>
                    <a:pt x="618" y="1112"/>
                    <a:pt x="60" y="1606"/>
                  </a:cubicBezTo>
                  <a:lnTo>
                    <a:pt x="60" y="1665"/>
                  </a:lnTo>
                  <a:lnTo>
                    <a:pt x="1" y="1729"/>
                  </a:lnTo>
                  <a:cubicBezTo>
                    <a:pt x="1" y="1788"/>
                    <a:pt x="60" y="1788"/>
                    <a:pt x="60" y="1788"/>
                  </a:cubicBezTo>
                  <a:cubicBezTo>
                    <a:pt x="60" y="1788"/>
                    <a:pt x="60" y="1853"/>
                    <a:pt x="124" y="1853"/>
                  </a:cubicBezTo>
                  <a:lnTo>
                    <a:pt x="124" y="1788"/>
                  </a:lnTo>
                  <a:lnTo>
                    <a:pt x="184" y="1788"/>
                  </a:lnTo>
                  <a:lnTo>
                    <a:pt x="184" y="1729"/>
                  </a:lnTo>
                  <a:lnTo>
                    <a:pt x="124" y="1665"/>
                  </a:lnTo>
                  <a:cubicBezTo>
                    <a:pt x="677" y="1171"/>
                    <a:pt x="1236" y="618"/>
                    <a:pt x="1730" y="60"/>
                  </a:cubicBezTo>
                  <a:lnTo>
                    <a:pt x="1730" y="0"/>
                  </a:ln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4"/>
            <p:cNvSpPr/>
            <p:nvPr/>
          </p:nvSpPr>
          <p:spPr>
            <a:xfrm>
              <a:off x="3766825" y="3982800"/>
              <a:ext cx="49400" cy="27825"/>
            </a:xfrm>
            <a:custGeom>
              <a:avLst/>
              <a:gdLst/>
              <a:ahLst/>
              <a:cxnLst/>
              <a:rect l="l" t="t" r="r" b="b"/>
              <a:pathLst>
                <a:path w="1976" h="1113" extrusionOk="0">
                  <a:moveTo>
                    <a:pt x="1912" y="1"/>
                  </a:moveTo>
                  <a:cubicBezTo>
                    <a:pt x="1235" y="248"/>
                    <a:pt x="618" y="618"/>
                    <a:pt x="0" y="1053"/>
                  </a:cubicBezTo>
                  <a:lnTo>
                    <a:pt x="0" y="1112"/>
                  </a:lnTo>
                  <a:lnTo>
                    <a:pt x="59" y="1112"/>
                  </a:lnTo>
                  <a:cubicBezTo>
                    <a:pt x="618" y="683"/>
                    <a:pt x="1294" y="312"/>
                    <a:pt x="1976" y="65"/>
                  </a:cubicBezTo>
                  <a:cubicBezTo>
                    <a:pt x="1976" y="1"/>
                    <a:pt x="1976" y="1"/>
                    <a:pt x="1912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4"/>
            <p:cNvSpPr/>
            <p:nvPr/>
          </p:nvSpPr>
          <p:spPr>
            <a:xfrm>
              <a:off x="3567625" y="4231400"/>
              <a:ext cx="14000" cy="38550"/>
            </a:xfrm>
            <a:custGeom>
              <a:avLst/>
              <a:gdLst/>
              <a:ahLst/>
              <a:cxnLst/>
              <a:rect l="l" t="t" r="r" b="b"/>
              <a:pathLst>
                <a:path w="560" h="1542" extrusionOk="0">
                  <a:moveTo>
                    <a:pt x="436" y="0"/>
                  </a:moveTo>
                  <a:lnTo>
                    <a:pt x="436" y="59"/>
                  </a:lnTo>
                  <a:lnTo>
                    <a:pt x="371" y="59"/>
                  </a:lnTo>
                  <a:lnTo>
                    <a:pt x="371" y="123"/>
                  </a:lnTo>
                  <a:lnTo>
                    <a:pt x="398" y="148"/>
                  </a:lnTo>
                  <a:lnTo>
                    <a:pt x="398" y="148"/>
                  </a:lnTo>
                  <a:cubicBezTo>
                    <a:pt x="224" y="560"/>
                    <a:pt x="61" y="1021"/>
                    <a:pt x="1" y="1482"/>
                  </a:cubicBezTo>
                  <a:lnTo>
                    <a:pt x="65" y="1541"/>
                  </a:lnTo>
                  <a:lnTo>
                    <a:pt x="65" y="1482"/>
                  </a:lnTo>
                  <a:cubicBezTo>
                    <a:pt x="122" y="1012"/>
                    <a:pt x="294" y="542"/>
                    <a:pt x="468" y="123"/>
                  </a:cubicBezTo>
                  <a:lnTo>
                    <a:pt x="495" y="123"/>
                  </a:lnTo>
                  <a:lnTo>
                    <a:pt x="495" y="59"/>
                  </a:lnTo>
                  <a:lnTo>
                    <a:pt x="559" y="59"/>
                  </a:lnTo>
                  <a:lnTo>
                    <a:pt x="559" y="0"/>
                  </a:ln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4"/>
            <p:cNvSpPr/>
            <p:nvPr/>
          </p:nvSpPr>
          <p:spPr>
            <a:xfrm>
              <a:off x="3647900" y="3862425"/>
              <a:ext cx="101900" cy="40150"/>
            </a:xfrm>
            <a:custGeom>
              <a:avLst/>
              <a:gdLst/>
              <a:ahLst/>
              <a:cxnLst/>
              <a:rect l="l" t="t" r="r" b="b"/>
              <a:pathLst>
                <a:path w="4076" h="1606" extrusionOk="0">
                  <a:moveTo>
                    <a:pt x="1" y="0"/>
                  </a:moveTo>
                  <a:lnTo>
                    <a:pt x="1" y="64"/>
                  </a:lnTo>
                  <a:cubicBezTo>
                    <a:pt x="1" y="64"/>
                    <a:pt x="1" y="124"/>
                    <a:pt x="65" y="124"/>
                  </a:cubicBezTo>
                  <a:cubicBezTo>
                    <a:pt x="124" y="64"/>
                    <a:pt x="248" y="64"/>
                    <a:pt x="371" y="64"/>
                  </a:cubicBezTo>
                  <a:cubicBezTo>
                    <a:pt x="1359" y="64"/>
                    <a:pt x="2347" y="617"/>
                    <a:pt x="3211" y="1111"/>
                  </a:cubicBezTo>
                  <a:cubicBezTo>
                    <a:pt x="3458" y="1299"/>
                    <a:pt x="3769" y="1482"/>
                    <a:pt x="4016" y="1605"/>
                  </a:cubicBezTo>
                  <a:lnTo>
                    <a:pt x="4076" y="1605"/>
                  </a:lnTo>
                  <a:lnTo>
                    <a:pt x="4076" y="1546"/>
                  </a:lnTo>
                  <a:cubicBezTo>
                    <a:pt x="3769" y="1358"/>
                    <a:pt x="3522" y="1235"/>
                    <a:pt x="3275" y="1052"/>
                  </a:cubicBezTo>
                  <a:cubicBezTo>
                    <a:pt x="2347" y="558"/>
                    <a:pt x="1423" y="0"/>
                    <a:pt x="371" y="0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4"/>
            <p:cNvSpPr/>
            <p:nvPr/>
          </p:nvSpPr>
          <p:spPr>
            <a:xfrm>
              <a:off x="4379550" y="3789925"/>
              <a:ext cx="49425" cy="66350"/>
            </a:xfrm>
            <a:custGeom>
              <a:avLst/>
              <a:gdLst/>
              <a:ahLst/>
              <a:cxnLst/>
              <a:rect l="l" t="t" r="r" b="b"/>
              <a:pathLst>
                <a:path w="1977" h="2654" extrusionOk="0">
                  <a:moveTo>
                    <a:pt x="0" y="1"/>
                  </a:moveTo>
                  <a:lnTo>
                    <a:pt x="0" y="60"/>
                  </a:lnTo>
                  <a:cubicBezTo>
                    <a:pt x="865" y="741"/>
                    <a:pt x="1546" y="1606"/>
                    <a:pt x="1917" y="2653"/>
                  </a:cubicBezTo>
                  <a:lnTo>
                    <a:pt x="1976" y="2653"/>
                  </a:lnTo>
                  <a:lnTo>
                    <a:pt x="1976" y="2594"/>
                  </a:lnTo>
                  <a:cubicBezTo>
                    <a:pt x="1606" y="1606"/>
                    <a:pt x="929" y="677"/>
                    <a:pt x="65" y="1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434FB86-9F0A-4B3C-B983-1E00DFBC2AEE}"/>
              </a:ext>
            </a:extLst>
          </p:cNvPr>
          <p:cNvCxnSpPr>
            <a:cxnSpLocks/>
          </p:cNvCxnSpPr>
          <p:nvPr/>
        </p:nvCxnSpPr>
        <p:spPr>
          <a:xfrm flipV="1">
            <a:off x="2321139" y="1188799"/>
            <a:ext cx="2284730" cy="1461241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B5387A38-BD43-408F-9EED-88D7FFA0B5C3}"/>
              </a:ext>
            </a:extLst>
          </p:cNvPr>
          <p:cNvCxnSpPr>
            <a:cxnSpLocks/>
          </p:cNvCxnSpPr>
          <p:nvPr/>
        </p:nvCxnSpPr>
        <p:spPr>
          <a:xfrm>
            <a:off x="2262803" y="3208096"/>
            <a:ext cx="2394413" cy="737824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Google Shape;1597;p35">
            <a:extLst>
              <a:ext uri="{FF2B5EF4-FFF2-40B4-BE49-F238E27FC236}">
                <a16:creationId xmlns:a16="http://schemas.microsoft.com/office/drawing/2014/main" id="{431AA3B1-03DC-457F-BC49-CA41C44A9074}"/>
              </a:ext>
            </a:extLst>
          </p:cNvPr>
          <p:cNvSpPr txBox="1">
            <a:spLocks/>
          </p:cNvSpPr>
          <p:nvPr/>
        </p:nvSpPr>
        <p:spPr>
          <a:xfrm>
            <a:off x="4841836" y="3781124"/>
            <a:ext cx="2882075" cy="719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None/>
              <a:defRPr sz="15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just"/>
            <a:r>
              <a:rPr lang="en-US" sz="1200" dirty="0"/>
              <a:t>To find the classification model with the best performance in predicting heart attacks using variables based on diagnosed symptom factors</a:t>
            </a:r>
          </a:p>
        </p:txBody>
      </p:sp>
      <p:sp>
        <p:nvSpPr>
          <p:cNvPr id="113" name="Google Shape;1476;p34">
            <a:extLst>
              <a:ext uri="{FF2B5EF4-FFF2-40B4-BE49-F238E27FC236}">
                <a16:creationId xmlns:a16="http://schemas.microsoft.com/office/drawing/2014/main" id="{230B979D-E5B6-48D7-975D-6153A23114D4}"/>
              </a:ext>
            </a:extLst>
          </p:cNvPr>
          <p:cNvSpPr txBox="1">
            <a:spLocks/>
          </p:cNvSpPr>
          <p:nvPr/>
        </p:nvSpPr>
        <p:spPr>
          <a:xfrm>
            <a:off x="4816899" y="3528928"/>
            <a:ext cx="2782516" cy="280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1800" dirty="0"/>
              <a:t>- Problem Statement -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C7B420-D318-4483-880F-2D26A6221AE8}"/>
              </a:ext>
            </a:extLst>
          </p:cNvPr>
          <p:cNvSpPr/>
          <p:nvPr/>
        </p:nvSpPr>
        <p:spPr>
          <a:xfrm>
            <a:off x="8690187" y="4781975"/>
            <a:ext cx="392853" cy="314113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1</a:t>
            </a:r>
            <a:endParaRPr lang="en-ID" b="1" dirty="0">
              <a:solidFill>
                <a:schemeClr val="tx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8DD53F2-B7BA-4E23-AEB2-CA3E129CA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260" y="2128568"/>
            <a:ext cx="1494293" cy="12452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36"/>
          <p:cNvSpPr txBox="1">
            <a:spLocks noGrp="1"/>
          </p:cNvSpPr>
          <p:nvPr>
            <p:ph type="title"/>
          </p:nvPr>
        </p:nvSpPr>
        <p:spPr>
          <a:xfrm>
            <a:off x="713250" y="54705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VALUE</a:t>
            </a:r>
            <a:endParaRPr/>
          </a:p>
        </p:txBody>
      </p:sp>
      <p:grpSp>
        <p:nvGrpSpPr>
          <p:cNvPr id="1661" name="Google Shape;1661;p36"/>
          <p:cNvGrpSpPr/>
          <p:nvPr/>
        </p:nvGrpSpPr>
        <p:grpSpPr>
          <a:xfrm>
            <a:off x="1224188" y="2490761"/>
            <a:ext cx="865963" cy="838511"/>
            <a:chOff x="2472300" y="2343250"/>
            <a:chExt cx="971900" cy="976375"/>
          </a:xfrm>
        </p:grpSpPr>
        <p:sp>
          <p:nvSpPr>
            <p:cNvPr id="1662" name="Google Shape;1662;p36"/>
            <p:cNvSpPr/>
            <p:nvPr/>
          </p:nvSpPr>
          <p:spPr>
            <a:xfrm>
              <a:off x="2472300" y="2700650"/>
              <a:ext cx="406750" cy="618975"/>
            </a:xfrm>
            <a:custGeom>
              <a:avLst/>
              <a:gdLst/>
              <a:ahLst/>
              <a:cxnLst/>
              <a:rect l="l" t="t" r="r" b="b"/>
              <a:pathLst>
                <a:path w="16270" h="24759" extrusionOk="0">
                  <a:moveTo>
                    <a:pt x="2269" y="0"/>
                  </a:moveTo>
                  <a:cubicBezTo>
                    <a:pt x="1072" y="0"/>
                    <a:pt x="0" y="957"/>
                    <a:pt x="0" y="2154"/>
                  </a:cubicBezTo>
                  <a:lnTo>
                    <a:pt x="0" y="10164"/>
                  </a:lnTo>
                  <a:cubicBezTo>
                    <a:pt x="0" y="11006"/>
                    <a:pt x="479" y="11724"/>
                    <a:pt x="1197" y="12078"/>
                  </a:cubicBezTo>
                  <a:lnTo>
                    <a:pt x="10049" y="21055"/>
                  </a:lnTo>
                  <a:cubicBezTo>
                    <a:pt x="10164" y="21055"/>
                    <a:pt x="10164" y="21169"/>
                    <a:pt x="10289" y="21169"/>
                  </a:cubicBezTo>
                  <a:lnTo>
                    <a:pt x="10289" y="23208"/>
                  </a:lnTo>
                  <a:cubicBezTo>
                    <a:pt x="12203" y="23926"/>
                    <a:pt x="14117" y="24404"/>
                    <a:pt x="16270" y="24758"/>
                  </a:cubicBezTo>
                  <a:lnTo>
                    <a:pt x="16270" y="16509"/>
                  </a:lnTo>
                  <a:lnTo>
                    <a:pt x="16146" y="16509"/>
                  </a:lnTo>
                  <a:cubicBezTo>
                    <a:pt x="16031" y="16145"/>
                    <a:pt x="15791" y="15906"/>
                    <a:pt x="15552" y="15667"/>
                  </a:cubicBezTo>
                  <a:lnTo>
                    <a:pt x="9332" y="9446"/>
                  </a:lnTo>
                  <a:cubicBezTo>
                    <a:pt x="8910" y="8967"/>
                    <a:pt x="8341" y="8728"/>
                    <a:pt x="7773" y="8728"/>
                  </a:cubicBezTo>
                  <a:cubicBezTo>
                    <a:pt x="7205" y="8728"/>
                    <a:pt x="6637" y="8967"/>
                    <a:pt x="6221" y="9446"/>
                  </a:cubicBezTo>
                  <a:cubicBezTo>
                    <a:pt x="5982" y="9685"/>
                    <a:pt x="5743" y="10049"/>
                    <a:pt x="5618" y="10403"/>
                  </a:cubicBezTo>
                  <a:lnTo>
                    <a:pt x="4422" y="9207"/>
                  </a:lnTo>
                  <a:lnTo>
                    <a:pt x="4422" y="2154"/>
                  </a:lnTo>
                  <a:cubicBezTo>
                    <a:pt x="4422" y="957"/>
                    <a:pt x="3465" y="0"/>
                    <a:pt x="2269" y="0"/>
                  </a:cubicBezTo>
                  <a:close/>
                </a:path>
              </a:pathLst>
            </a:custGeom>
            <a:solidFill>
              <a:srgbClr val="F6B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6"/>
            <p:cNvSpPr/>
            <p:nvPr/>
          </p:nvSpPr>
          <p:spPr>
            <a:xfrm>
              <a:off x="3040525" y="2700650"/>
              <a:ext cx="403675" cy="618975"/>
            </a:xfrm>
            <a:custGeom>
              <a:avLst/>
              <a:gdLst/>
              <a:ahLst/>
              <a:cxnLst/>
              <a:rect l="l" t="t" r="r" b="b"/>
              <a:pathLst>
                <a:path w="16147" h="24759" extrusionOk="0">
                  <a:moveTo>
                    <a:pt x="13993" y="0"/>
                  </a:moveTo>
                  <a:cubicBezTo>
                    <a:pt x="12796" y="0"/>
                    <a:pt x="11839" y="957"/>
                    <a:pt x="11839" y="2154"/>
                  </a:cubicBezTo>
                  <a:lnTo>
                    <a:pt x="11839" y="9207"/>
                  </a:lnTo>
                  <a:lnTo>
                    <a:pt x="10528" y="10403"/>
                  </a:lnTo>
                  <a:cubicBezTo>
                    <a:pt x="10404" y="10049"/>
                    <a:pt x="10289" y="9685"/>
                    <a:pt x="9925" y="9446"/>
                  </a:cubicBezTo>
                  <a:cubicBezTo>
                    <a:pt x="9509" y="8967"/>
                    <a:pt x="8971" y="8728"/>
                    <a:pt x="8432" y="8728"/>
                  </a:cubicBezTo>
                  <a:cubicBezTo>
                    <a:pt x="7894" y="8728"/>
                    <a:pt x="7356" y="8967"/>
                    <a:pt x="6939" y="9446"/>
                  </a:cubicBezTo>
                  <a:lnTo>
                    <a:pt x="594" y="15667"/>
                  </a:lnTo>
                  <a:cubicBezTo>
                    <a:pt x="355" y="15906"/>
                    <a:pt x="240" y="16145"/>
                    <a:pt x="116" y="16509"/>
                  </a:cubicBezTo>
                  <a:lnTo>
                    <a:pt x="1" y="16509"/>
                  </a:lnTo>
                  <a:lnTo>
                    <a:pt x="1" y="24758"/>
                  </a:lnTo>
                  <a:cubicBezTo>
                    <a:pt x="2030" y="24404"/>
                    <a:pt x="4068" y="23926"/>
                    <a:pt x="5858" y="23208"/>
                  </a:cubicBezTo>
                  <a:lnTo>
                    <a:pt x="5858" y="21169"/>
                  </a:lnTo>
                  <a:cubicBezTo>
                    <a:pt x="5982" y="21169"/>
                    <a:pt x="6097" y="21055"/>
                    <a:pt x="6222" y="21055"/>
                  </a:cubicBezTo>
                  <a:lnTo>
                    <a:pt x="15074" y="12078"/>
                  </a:lnTo>
                  <a:cubicBezTo>
                    <a:pt x="15792" y="11724"/>
                    <a:pt x="16146" y="11006"/>
                    <a:pt x="16146" y="10164"/>
                  </a:cubicBezTo>
                  <a:lnTo>
                    <a:pt x="16146" y="2154"/>
                  </a:lnTo>
                  <a:cubicBezTo>
                    <a:pt x="16146" y="957"/>
                    <a:pt x="15189" y="0"/>
                    <a:pt x="13993" y="0"/>
                  </a:cubicBezTo>
                  <a:close/>
                </a:path>
              </a:pathLst>
            </a:custGeom>
            <a:solidFill>
              <a:srgbClr val="F6BC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6"/>
            <p:cNvSpPr/>
            <p:nvPr/>
          </p:nvSpPr>
          <p:spPr>
            <a:xfrm>
              <a:off x="2714425" y="2634850"/>
              <a:ext cx="490500" cy="367750"/>
            </a:xfrm>
            <a:custGeom>
              <a:avLst/>
              <a:gdLst/>
              <a:ahLst/>
              <a:cxnLst/>
              <a:rect l="l" t="t" r="r" b="b"/>
              <a:pathLst>
                <a:path w="19620" h="14710" extrusionOk="0">
                  <a:moveTo>
                    <a:pt x="12203" y="1"/>
                  </a:moveTo>
                  <a:lnTo>
                    <a:pt x="10289" y="8374"/>
                  </a:lnTo>
                  <a:cubicBezTo>
                    <a:pt x="10289" y="8614"/>
                    <a:pt x="10049" y="8853"/>
                    <a:pt x="9810" y="8853"/>
                  </a:cubicBezTo>
                  <a:cubicBezTo>
                    <a:pt x="9571" y="8853"/>
                    <a:pt x="9332" y="8728"/>
                    <a:pt x="9217" y="8489"/>
                  </a:cubicBezTo>
                  <a:lnTo>
                    <a:pt x="6700" y="1197"/>
                  </a:lnTo>
                  <a:lnTo>
                    <a:pt x="5025" y="4546"/>
                  </a:lnTo>
                  <a:cubicBezTo>
                    <a:pt x="4910" y="4786"/>
                    <a:pt x="4786" y="4900"/>
                    <a:pt x="4546" y="4900"/>
                  </a:cubicBezTo>
                  <a:lnTo>
                    <a:pt x="1" y="4900"/>
                  </a:lnTo>
                  <a:lnTo>
                    <a:pt x="9810" y="14710"/>
                  </a:lnTo>
                  <a:lnTo>
                    <a:pt x="19620" y="4900"/>
                  </a:lnTo>
                  <a:lnTo>
                    <a:pt x="13878" y="4900"/>
                  </a:lnTo>
                  <a:cubicBezTo>
                    <a:pt x="13638" y="4900"/>
                    <a:pt x="13399" y="4786"/>
                    <a:pt x="13284" y="4422"/>
                  </a:cubicBezTo>
                  <a:lnTo>
                    <a:pt x="122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6"/>
            <p:cNvSpPr/>
            <p:nvPr/>
          </p:nvSpPr>
          <p:spPr>
            <a:xfrm>
              <a:off x="2556050" y="2343250"/>
              <a:ext cx="807500" cy="447150"/>
            </a:xfrm>
            <a:custGeom>
              <a:avLst/>
              <a:gdLst/>
              <a:ahLst/>
              <a:cxnLst/>
              <a:rect l="l" t="t" r="r" b="b"/>
              <a:pathLst>
                <a:path w="32300" h="17886" extrusionOk="0">
                  <a:moveTo>
                    <a:pt x="8536" y="1"/>
                  </a:moveTo>
                  <a:cubicBezTo>
                    <a:pt x="6546" y="1"/>
                    <a:pt x="4541" y="779"/>
                    <a:pt x="2986" y="2334"/>
                  </a:cubicBezTo>
                  <a:cubicBezTo>
                    <a:pt x="0" y="5320"/>
                    <a:pt x="0" y="10229"/>
                    <a:pt x="2986" y="13339"/>
                  </a:cubicBezTo>
                  <a:cubicBezTo>
                    <a:pt x="3110" y="13339"/>
                    <a:pt x="3943" y="14172"/>
                    <a:pt x="5139" y="15368"/>
                  </a:cubicBezTo>
                  <a:lnTo>
                    <a:pt x="10527" y="15368"/>
                  </a:lnTo>
                  <a:lnTo>
                    <a:pt x="12556" y="11186"/>
                  </a:lnTo>
                  <a:cubicBezTo>
                    <a:pt x="12681" y="10947"/>
                    <a:pt x="12920" y="10822"/>
                    <a:pt x="13159" y="10822"/>
                  </a:cubicBezTo>
                  <a:cubicBezTo>
                    <a:pt x="13398" y="10822"/>
                    <a:pt x="13513" y="10947"/>
                    <a:pt x="13638" y="11186"/>
                  </a:cubicBezTo>
                  <a:lnTo>
                    <a:pt x="16030" y="17885"/>
                  </a:lnTo>
                  <a:lnTo>
                    <a:pt x="17944" y="8908"/>
                  </a:lnTo>
                  <a:cubicBezTo>
                    <a:pt x="18059" y="8669"/>
                    <a:pt x="18298" y="8554"/>
                    <a:pt x="18538" y="8554"/>
                  </a:cubicBezTo>
                  <a:cubicBezTo>
                    <a:pt x="18777" y="8554"/>
                    <a:pt x="19016" y="8669"/>
                    <a:pt x="19141" y="8908"/>
                  </a:cubicBezTo>
                  <a:lnTo>
                    <a:pt x="20691" y="15368"/>
                  </a:lnTo>
                  <a:lnTo>
                    <a:pt x="27151" y="15368"/>
                  </a:lnTo>
                  <a:lnTo>
                    <a:pt x="29429" y="13215"/>
                  </a:lnTo>
                  <a:lnTo>
                    <a:pt x="29304" y="13100"/>
                  </a:lnTo>
                  <a:cubicBezTo>
                    <a:pt x="32300" y="10105"/>
                    <a:pt x="32175" y="5320"/>
                    <a:pt x="29189" y="2334"/>
                  </a:cubicBezTo>
                  <a:cubicBezTo>
                    <a:pt x="27692" y="779"/>
                    <a:pt x="25718" y="1"/>
                    <a:pt x="23730" y="1"/>
                  </a:cubicBezTo>
                  <a:cubicBezTo>
                    <a:pt x="21741" y="1"/>
                    <a:pt x="19739" y="779"/>
                    <a:pt x="18184" y="2334"/>
                  </a:cubicBezTo>
                  <a:cubicBezTo>
                    <a:pt x="17102" y="3406"/>
                    <a:pt x="16384" y="4726"/>
                    <a:pt x="16145" y="6162"/>
                  </a:cubicBezTo>
                  <a:cubicBezTo>
                    <a:pt x="15791" y="4726"/>
                    <a:pt x="15073" y="3406"/>
                    <a:pt x="13992" y="2334"/>
                  </a:cubicBezTo>
                  <a:cubicBezTo>
                    <a:pt x="12499" y="779"/>
                    <a:pt x="10525" y="1"/>
                    <a:pt x="8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6"/>
            <p:cNvSpPr/>
            <p:nvPr/>
          </p:nvSpPr>
          <p:spPr>
            <a:xfrm>
              <a:off x="2684525" y="2557100"/>
              <a:ext cx="550300" cy="299075"/>
            </a:xfrm>
            <a:custGeom>
              <a:avLst/>
              <a:gdLst/>
              <a:ahLst/>
              <a:cxnLst/>
              <a:rect l="l" t="t" r="r" b="b"/>
              <a:pathLst>
                <a:path w="22012" h="11963" extrusionOk="0">
                  <a:moveTo>
                    <a:pt x="13399" y="0"/>
                  </a:moveTo>
                  <a:cubicBezTo>
                    <a:pt x="13159" y="0"/>
                    <a:pt x="12920" y="115"/>
                    <a:pt x="12805" y="354"/>
                  </a:cubicBezTo>
                  <a:lnTo>
                    <a:pt x="10891" y="9331"/>
                  </a:lnTo>
                  <a:lnTo>
                    <a:pt x="8499" y="2632"/>
                  </a:lnTo>
                  <a:cubicBezTo>
                    <a:pt x="8374" y="2393"/>
                    <a:pt x="8259" y="2268"/>
                    <a:pt x="8020" y="2268"/>
                  </a:cubicBezTo>
                  <a:cubicBezTo>
                    <a:pt x="7781" y="2268"/>
                    <a:pt x="7542" y="2393"/>
                    <a:pt x="7417" y="2632"/>
                  </a:cubicBezTo>
                  <a:lnTo>
                    <a:pt x="5388" y="6814"/>
                  </a:lnTo>
                  <a:lnTo>
                    <a:pt x="0" y="6814"/>
                  </a:lnTo>
                  <a:lnTo>
                    <a:pt x="1197" y="8010"/>
                  </a:lnTo>
                  <a:lnTo>
                    <a:pt x="5742" y="8010"/>
                  </a:lnTo>
                  <a:cubicBezTo>
                    <a:pt x="5982" y="8010"/>
                    <a:pt x="6106" y="7896"/>
                    <a:pt x="6221" y="7656"/>
                  </a:cubicBezTo>
                  <a:lnTo>
                    <a:pt x="7896" y="4307"/>
                  </a:lnTo>
                  <a:lnTo>
                    <a:pt x="10413" y="11599"/>
                  </a:lnTo>
                  <a:cubicBezTo>
                    <a:pt x="10528" y="11838"/>
                    <a:pt x="10767" y="11963"/>
                    <a:pt x="11006" y="11963"/>
                  </a:cubicBezTo>
                  <a:cubicBezTo>
                    <a:pt x="11245" y="11963"/>
                    <a:pt x="11485" y="11724"/>
                    <a:pt x="11485" y="11484"/>
                  </a:cubicBezTo>
                  <a:lnTo>
                    <a:pt x="13399" y="3111"/>
                  </a:lnTo>
                  <a:lnTo>
                    <a:pt x="14480" y="7532"/>
                  </a:lnTo>
                  <a:cubicBezTo>
                    <a:pt x="14595" y="7896"/>
                    <a:pt x="14834" y="8010"/>
                    <a:pt x="15074" y="8010"/>
                  </a:cubicBezTo>
                  <a:lnTo>
                    <a:pt x="20816" y="8010"/>
                  </a:lnTo>
                  <a:lnTo>
                    <a:pt x="22012" y="6814"/>
                  </a:lnTo>
                  <a:lnTo>
                    <a:pt x="15552" y="6814"/>
                  </a:lnTo>
                  <a:lnTo>
                    <a:pt x="14002" y="354"/>
                  </a:lnTo>
                  <a:cubicBezTo>
                    <a:pt x="13877" y="115"/>
                    <a:pt x="13638" y="0"/>
                    <a:pt x="133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14621A0-3384-410F-94CF-906D79D9ED9B}"/>
              </a:ext>
            </a:extLst>
          </p:cNvPr>
          <p:cNvCxnSpPr>
            <a:cxnSpLocks/>
          </p:cNvCxnSpPr>
          <p:nvPr/>
        </p:nvCxnSpPr>
        <p:spPr>
          <a:xfrm flipV="1">
            <a:off x="2554641" y="1205079"/>
            <a:ext cx="1936079" cy="1610194"/>
          </a:xfrm>
          <a:prstGeom prst="bentConnector3">
            <a:avLst>
              <a:gd name="adj1" fmla="val 23061"/>
            </a:avLst>
          </a:prstGeom>
          <a:ln w="38100">
            <a:solidFill>
              <a:schemeClr val="tx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51AC176-FA37-4968-AD1F-B6FAE5BEFB19}"/>
              </a:ext>
            </a:extLst>
          </p:cNvPr>
          <p:cNvCxnSpPr>
            <a:cxnSpLocks/>
          </p:cNvCxnSpPr>
          <p:nvPr/>
        </p:nvCxnSpPr>
        <p:spPr>
          <a:xfrm>
            <a:off x="2201804" y="2831949"/>
            <a:ext cx="2315557" cy="1596171"/>
          </a:xfrm>
          <a:prstGeom prst="bentConnector3">
            <a:avLst>
              <a:gd name="adj1" fmla="val 34204"/>
            </a:avLst>
          </a:prstGeom>
          <a:ln w="38100">
            <a:solidFill>
              <a:schemeClr val="tx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8B203E08-7EDF-449E-9C39-014ED569BD58}"/>
              </a:ext>
            </a:extLst>
          </p:cNvPr>
          <p:cNvSpPr/>
          <p:nvPr/>
        </p:nvSpPr>
        <p:spPr>
          <a:xfrm>
            <a:off x="8690187" y="4781975"/>
            <a:ext cx="392853" cy="314113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2</a:t>
            </a:r>
            <a:endParaRPr lang="en-ID" b="1" dirty="0">
              <a:solidFill>
                <a:schemeClr val="tx2"/>
              </a:solidFill>
            </a:endParaRPr>
          </a:p>
        </p:txBody>
      </p:sp>
      <p:sp>
        <p:nvSpPr>
          <p:cNvPr id="54" name="Google Shape;1476;p34">
            <a:extLst>
              <a:ext uri="{FF2B5EF4-FFF2-40B4-BE49-F238E27FC236}">
                <a16:creationId xmlns:a16="http://schemas.microsoft.com/office/drawing/2014/main" id="{2050B32E-36C8-4557-A2CD-2C20A3218B7B}"/>
              </a:ext>
            </a:extLst>
          </p:cNvPr>
          <p:cNvSpPr txBox="1">
            <a:spLocks/>
          </p:cNvSpPr>
          <p:nvPr/>
        </p:nvSpPr>
        <p:spPr>
          <a:xfrm>
            <a:off x="3785045" y="2659235"/>
            <a:ext cx="1645816" cy="280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ID" sz="1800" dirty="0"/>
              <a:t>Effectiveness</a:t>
            </a:r>
          </a:p>
        </p:txBody>
      </p:sp>
      <p:sp>
        <p:nvSpPr>
          <p:cNvPr id="55" name="Google Shape;1476;p34">
            <a:extLst>
              <a:ext uri="{FF2B5EF4-FFF2-40B4-BE49-F238E27FC236}">
                <a16:creationId xmlns:a16="http://schemas.microsoft.com/office/drawing/2014/main" id="{EED69274-C538-44D0-85EA-63573F8575FF}"/>
              </a:ext>
            </a:extLst>
          </p:cNvPr>
          <p:cNvSpPr txBox="1">
            <a:spLocks/>
          </p:cNvSpPr>
          <p:nvPr/>
        </p:nvSpPr>
        <p:spPr>
          <a:xfrm>
            <a:off x="4490720" y="1060409"/>
            <a:ext cx="1645816" cy="280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ID" sz="1800" dirty="0"/>
              <a:t>Accuracy</a:t>
            </a:r>
          </a:p>
        </p:txBody>
      </p:sp>
      <p:sp>
        <p:nvSpPr>
          <p:cNvPr id="56" name="Google Shape;1476;p34">
            <a:extLst>
              <a:ext uri="{FF2B5EF4-FFF2-40B4-BE49-F238E27FC236}">
                <a16:creationId xmlns:a16="http://schemas.microsoft.com/office/drawing/2014/main" id="{0CE76C7A-C966-454C-81F2-D1D4FC945CC0}"/>
              </a:ext>
            </a:extLst>
          </p:cNvPr>
          <p:cNvSpPr txBox="1">
            <a:spLocks/>
          </p:cNvSpPr>
          <p:nvPr/>
        </p:nvSpPr>
        <p:spPr>
          <a:xfrm>
            <a:off x="4023412" y="3426590"/>
            <a:ext cx="1645816" cy="280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ID" sz="1800" dirty="0"/>
          </a:p>
        </p:txBody>
      </p:sp>
      <p:sp>
        <p:nvSpPr>
          <p:cNvPr id="60" name="Google Shape;1476;p34">
            <a:extLst>
              <a:ext uri="{FF2B5EF4-FFF2-40B4-BE49-F238E27FC236}">
                <a16:creationId xmlns:a16="http://schemas.microsoft.com/office/drawing/2014/main" id="{0F467104-1417-455B-8943-35FD5C007570}"/>
              </a:ext>
            </a:extLst>
          </p:cNvPr>
          <p:cNvSpPr txBox="1">
            <a:spLocks/>
          </p:cNvSpPr>
          <p:nvPr/>
        </p:nvSpPr>
        <p:spPr>
          <a:xfrm>
            <a:off x="4517360" y="4250705"/>
            <a:ext cx="2497489" cy="280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ID" sz="1800" dirty="0"/>
              <a:t>Reputation &amp; Revenue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767DF0C4-31DB-4E90-8CAC-601D1A8999A5}"/>
              </a:ext>
            </a:extLst>
          </p:cNvPr>
          <p:cNvCxnSpPr>
            <a:cxnSpLocks/>
          </p:cNvCxnSpPr>
          <p:nvPr/>
        </p:nvCxnSpPr>
        <p:spPr>
          <a:xfrm>
            <a:off x="5384269" y="2815272"/>
            <a:ext cx="991654" cy="36852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oogle Shape;1476;p34">
            <a:extLst>
              <a:ext uri="{FF2B5EF4-FFF2-40B4-BE49-F238E27FC236}">
                <a16:creationId xmlns:a16="http://schemas.microsoft.com/office/drawing/2014/main" id="{F404F461-7453-45BB-98B2-CB99C294FBF5}"/>
              </a:ext>
            </a:extLst>
          </p:cNvPr>
          <p:cNvSpPr txBox="1">
            <a:spLocks/>
          </p:cNvSpPr>
          <p:nvPr/>
        </p:nvSpPr>
        <p:spPr>
          <a:xfrm>
            <a:off x="6375923" y="2659235"/>
            <a:ext cx="1645816" cy="280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ID" sz="1800" dirty="0"/>
              <a:t>Cost</a:t>
            </a:r>
          </a:p>
        </p:txBody>
      </p:sp>
      <p:sp>
        <p:nvSpPr>
          <p:cNvPr id="71" name="Google Shape;1476;p34">
            <a:extLst>
              <a:ext uri="{FF2B5EF4-FFF2-40B4-BE49-F238E27FC236}">
                <a16:creationId xmlns:a16="http://schemas.microsoft.com/office/drawing/2014/main" id="{DCB62E11-280B-4B5D-8DD1-708DD5A22457}"/>
              </a:ext>
            </a:extLst>
          </p:cNvPr>
          <p:cNvSpPr txBox="1">
            <a:spLocks/>
          </p:cNvSpPr>
          <p:nvPr/>
        </p:nvSpPr>
        <p:spPr>
          <a:xfrm>
            <a:off x="6375923" y="2307392"/>
            <a:ext cx="1645816" cy="280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800" dirty="0"/>
              <a:t>T</a:t>
            </a:r>
            <a:r>
              <a:rPr lang="en-ID" sz="1800" dirty="0" err="1"/>
              <a:t>ime</a:t>
            </a:r>
            <a:endParaRPr lang="en-ID" sz="1800" dirty="0"/>
          </a:p>
        </p:txBody>
      </p:sp>
      <p:sp>
        <p:nvSpPr>
          <p:cNvPr id="72" name="Google Shape;1476;p34">
            <a:extLst>
              <a:ext uri="{FF2B5EF4-FFF2-40B4-BE49-F238E27FC236}">
                <a16:creationId xmlns:a16="http://schemas.microsoft.com/office/drawing/2014/main" id="{39025D9B-7D38-41E4-A38B-541DF1C09F29}"/>
              </a:ext>
            </a:extLst>
          </p:cNvPr>
          <p:cNvSpPr txBox="1">
            <a:spLocks/>
          </p:cNvSpPr>
          <p:nvPr/>
        </p:nvSpPr>
        <p:spPr>
          <a:xfrm>
            <a:off x="6375923" y="3059251"/>
            <a:ext cx="2128904" cy="25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/>
              <a:buNone/>
              <a:defRPr sz="2800" b="0" i="0" u="none" strike="noStrike" cap="none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800" dirty="0"/>
              <a:t>Medical Treatment</a:t>
            </a:r>
            <a:endParaRPr lang="en-ID" sz="18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F95597F-7A0D-4F50-8505-716690747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53" y="3480841"/>
            <a:ext cx="2032642" cy="79571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11BD62-5D43-4A69-9F9A-5E6B870A8D61}"/>
              </a:ext>
            </a:extLst>
          </p:cNvPr>
          <p:cNvCxnSpPr/>
          <p:nvPr/>
        </p:nvCxnSpPr>
        <p:spPr>
          <a:xfrm>
            <a:off x="2953173" y="2817926"/>
            <a:ext cx="90373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D786AEDD-D59F-45FE-AE44-64C9479A303C}"/>
              </a:ext>
            </a:extLst>
          </p:cNvPr>
          <p:cNvCxnSpPr>
            <a:cxnSpLocks/>
          </p:cNvCxnSpPr>
          <p:nvPr/>
        </p:nvCxnSpPr>
        <p:spPr>
          <a:xfrm flipV="1">
            <a:off x="5384269" y="2463429"/>
            <a:ext cx="991654" cy="368520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D18FBD3-5C72-420D-ABBD-49961EC413AE}"/>
              </a:ext>
            </a:extLst>
          </p:cNvPr>
          <p:cNvCxnSpPr/>
          <p:nvPr/>
        </p:nvCxnSpPr>
        <p:spPr>
          <a:xfrm>
            <a:off x="5472192" y="2831949"/>
            <a:ext cx="903731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p51"/>
          <p:cNvSpPr/>
          <p:nvPr/>
        </p:nvSpPr>
        <p:spPr>
          <a:xfrm>
            <a:off x="4636228" y="3780500"/>
            <a:ext cx="814444" cy="634380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2" name="Google Shape;2212;p51"/>
          <p:cNvGrpSpPr/>
          <p:nvPr/>
        </p:nvGrpSpPr>
        <p:grpSpPr>
          <a:xfrm>
            <a:off x="1026219" y="1758476"/>
            <a:ext cx="2850710" cy="2543098"/>
            <a:chOff x="873825" y="238125"/>
            <a:chExt cx="5871700" cy="5238100"/>
          </a:xfrm>
        </p:grpSpPr>
        <p:sp>
          <p:nvSpPr>
            <p:cNvPr id="2213" name="Google Shape;2213;p51"/>
            <p:cNvSpPr/>
            <p:nvPr/>
          </p:nvSpPr>
          <p:spPr>
            <a:xfrm>
              <a:off x="922875" y="1616250"/>
              <a:ext cx="8200" cy="20300"/>
            </a:xfrm>
            <a:custGeom>
              <a:avLst/>
              <a:gdLst/>
              <a:ahLst/>
              <a:cxnLst/>
              <a:rect l="l" t="t" r="r" b="b"/>
              <a:pathLst>
                <a:path w="328" h="812" extrusionOk="0">
                  <a:moveTo>
                    <a:pt x="1" y="812"/>
                  </a:moveTo>
                  <a:cubicBezTo>
                    <a:pt x="171" y="485"/>
                    <a:pt x="171" y="328"/>
                    <a:pt x="328" y="0"/>
                  </a:cubicBezTo>
                  <a:cubicBezTo>
                    <a:pt x="171" y="328"/>
                    <a:pt x="171" y="485"/>
                    <a:pt x="1" y="812"/>
                  </a:cubicBez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1"/>
            <p:cNvSpPr/>
            <p:nvPr/>
          </p:nvSpPr>
          <p:spPr>
            <a:xfrm>
              <a:off x="931050" y="1591725"/>
              <a:ext cx="4275" cy="20300"/>
            </a:xfrm>
            <a:custGeom>
              <a:avLst/>
              <a:gdLst/>
              <a:ahLst/>
              <a:cxnLst/>
              <a:rect l="l" t="t" r="r" b="b"/>
              <a:pathLst>
                <a:path w="171" h="812" extrusionOk="0">
                  <a:moveTo>
                    <a:pt x="1" y="811"/>
                  </a:moveTo>
                  <a:cubicBezTo>
                    <a:pt x="1" y="654"/>
                    <a:pt x="171" y="327"/>
                    <a:pt x="171" y="0"/>
                  </a:cubicBezTo>
                  <a:cubicBezTo>
                    <a:pt x="171" y="327"/>
                    <a:pt x="1" y="654"/>
                    <a:pt x="1" y="811"/>
                  </a:cubicBez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1"/>
            <p:cNvSpPr/>
            <p:nvPr/>
          </p:nvSpPr>
          <p:spPr>
            <a:xfrm>
              <a:off x="935300" y="1567175"/>
              <a:ext cx="8225" cy="20325"/>
            </a:xfrm>
            <a:custGeom>
              <a:avLst/>
              <a:gdLst/>
              <a:ahLst/>
              <a:cxnLst/>
              <a:rect l="l" t="t" r="r" b="b"/>
              <a:pathLst>
                <a:path w="329" h="813" extrusionOk="0">
                  <a:moveTo>
                    <a:pt x="1" y="812"/>
                  </a:moveTo>
                  <a:cubicBezTo>
                    <a:pt x="158" y="655"/>
                    <a:pt x="158" y="328"/>
                    <a:pt x="328" y="1"/>
                  </a:cubicBezTo>
                  <a:cubicBezTo>
                    <a:pt x="158" y="328"/>
                    <a:pt x="158" y="655"/>
                    <a:pt x="1" y="812"/>
                  </a:cubicBez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1"/>
            <p:cNvSpPr/>
            <p:nvPr/>
          </p:nvSpPr>
          <p:spPr>
            <a:xfrm>
              <a:off x="910775" y="1689850"/>
              <a:ext cx="3950" cy="20300"/>
            </a:xfrm>
            <a:custGeom>
              <a:avLst/>
              <a:gdLst/>
              <a:ahLst/>
              <a:cxnLst/>
              <a:rect l="l" t="t" r="r" b="b"/>
              <a:pathLst>
                <a:path w="158" h="812" extrusionOk="0">
                  <a:moveTo>
                    <a:pt x="1" y="812"/>
                  </a:moveTo>
                  <a:cubicBezTo>
                    <a:pt x="1" y="485"/>
                    <a:pt x="1" y="328"/>
                    <a:pt x="158" y="0"/>
                  </a:cubicBezTo>
                  <a:cubicBezTo>
                    <a:pt x="1" y="328"/>
                    <a:pt x="1" y="485"/>
                    <a:pt x="1" y="812"/>
                  </a:cubicBez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1"/>
            <p:cNvSpPr/>
            <p:nvPr/>
          </p:nvSpPr>
          <p:spPr>
            <a:xfrm>
              <a:off x="902600" y="1742850"/>
              <a:ext cx="25" cy="16375"/>
            </a:xfrm>
            <a:custGeom>
              <a:avLst/>
              <a:gdLst/>
              <a:ahLst/>
              <a:cxnLst/>
              <a:rect l="l" t="t" r="r" b="b"/>
              <a:pathLst>
                <a:path w="1" h="655" extrusionOk="0">
                  <a:moveTo>
                    <a:pt x="0" y="65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1"/>
            <p:cNvSpPr/>
            <p:nvPr/>
          </p:nvSpPr>
          <p:spPr>
            <a:xfrm>
              <a:off x="906525" y="1718300"/>
              <a:ext cx="25" cy="16400"/>
            </a:xfrm>
            <a:custGeom>
              <a:avLst/>
              <a:gdLst/>
              <a:ahLst/>
              <a:cxnLst/>
              <a:rect l="l" t="t" r="r" b="b"/>
              <a:pathLst>
                <a:path w="1" h="656" extrusionOk="0">
                  <a:moveTo>
                    <a:pt x="0" y="655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1"/>
            <p:cNvSpPr/>
            <p:nvPr/>
          </p:nvSpPr>
          <p:spPr>
            <a:xfrm>
              <a:off x="943500" y="1493575"/>
              <a:ext cx="20300" cy="73625"/>
            </a:xfrm>
            <a:custGeom>
              <a:avLst/>
              <a:gdLst/>
              <a:ahLst/>
              <a:cxnLst/>
              <a:rect l="l" t="t" r="r" b="b"/>
              <a:pathLst>
                <a:path w="812" h="2945" extrusionOk="0">
                  <a:moveTo>
                    <a:pt x="0" y="2945"/>
                  </a:moveTo>
                  <a:cubicBezTo>
                    <a:pt x="157" y="1963"/>
                    <a:pt x="484" y="982"/>
                    <a:pt x="811" y="1"/>
                  </a:cubicBezTo>
                  <a:cubicBezTo>
                    <a:pt x="484" y="982"/>
                    <a:pt x="157" y="1963"/>
                    <a:pt x="0" y="2945"/>
                  </a:cubicBez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1"/>
            <p:cNvSpPr/>
            <p:nvPr/>
          </p:nvSpPr>
          <p:spPr>
            <a:xfrm>
              <a:off x="914700" y="1640775"/>
              <a:ext cx="8200" cy="49100"/>
            </a:xfrm>
            <a:custGeom>
              <a:avLst/>
              <a:gdLst/>
              <a:ahLst/>
              <a:cxnLst/>
              <a:rect l="l" t="t" r="r" b="b"/>
              <a:pathLst>
                <a:path w="328" h="1964" extrusionOk="0">
                  <a:moveTo>
                    <a:pt x="1" y="1963"/>
                  </a:moveTo>
                  <a:cubicBezTo>
                    <a:pt x="171" y="1309"/>
                    <a:pt x="171" y="655"/>
                    <a:pt x="328" y="1"/>
                  </a:cubicBezTo>
                  <a:cubicBezTo>
                    <a:pt x="171" y="655"/>
                    <a:pt x="171" y="1309"/>
                    <a:pt x="1" y="1963"/>
                  </a:cubicBez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1"/>
            <p:cNvSpPr/>
            <p:nvPr/>
          </p:nvSpPr>
          <p:spPr>
            <a:xfrm>
              <a:off x="963775" y="1469050"/>
              <a:ext cx="8200" cy="24550"/>
            </a:xfrm>
            <a:custGeom>
              <a:avLst/>
              <a:gdLst/>
              <a:ahLst/>
              <a:cxnLst/>
              <a:rect l="l" t="t" r="r" b="b"/>
              <a:pathLst>
                <a:path w="328" h="982" extrusionOk="0">
                  <a:moveTo>
                    <a:pt x="0" y="982"/>
                  </a:moveTo>
                  <a:cubicBezTo>
                    <a:pt x="0" y="655"/>
                    <a:pt x="170" y="327"/>
                    <a:pt x="327" y="0"/>
                  </a:cubicBezTo>
                  <a:cubicBezTo>
                    <a:pt x="170" y="327"/>
                    <a:pt x="0" y="655"/>
                    <a:pt x="0" y="982"/>
                  </a:cubicBez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1"/>
            <p:cNvSpPr/>
            <p:nvPr/>
          </p:nvSpPr>
          <p:spPr>
            <a:xfrm>
              <a:off x="882000" y="1890050"/>
              <a:ext cx="25" cy="16375"/>
            </a:xfrm>
            <a:custGeom>
              <a:avLst/>
              <a:gdLst/>
              <a:ahLst/>
              <a:cxnLst/>
              <a:rect l="l" t="t" r="r" b="b"/>
              <a:pathLst>
                <a:path w="1" h="655" extrusionOk="0">
                  <a:moveTo>
                    <a:pt x="0" y="65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1"/>
            <p:cNvSpPr/>
            <p:nvPr/>
          </p:nvSpPr>
          <p:spPr>
            <a:xfrm>
              <a:off x="5964675" y="3713700"/>
              <a:ext cx="36675" cy="40925"/>
            </a:xfrm>
            <a:custGeom>
              <a:avLst/>
              <a:gdLst/>
              <a:ahLst/>
              <a:cxnLst/>
              <a:rect l="l" t="t" r="r" b="b"/>
              <a:pathLst>
                <a:path w="1467" h="1637" extrusionOk="0">
                  <a:moveTo>
                    <a:pt x="1466" y="1"/>
                  </a:moveTo>
                  <a:cubicBezTo>
                    <a:pt x="982" y="498"/>
                    <a:pt x="485" y="982"/>
                    <a:pt x="1" y="1637"/>
                  </a:cubicBezTo>
                  <a:cubicBezTo>
                    <a:pt x="485" y="982"/>
                    <a:pt x="982" y="498"/>
                    <a:pt x="1466" y="1"/>
                  </a:cubicBez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1"/>
            <p:cNvSpPr/>
            <p:nvPr/>
          </p:nvSpPr>
          <p:spPr>
            <a:xfrm>
              <a:off x="5919550" y="3762775"/>
              <a:ext cx="36975" cy="40925"/>
            </a:xfrm>
            <a:custGeom>
              <a:avLst/>
              <a:gdLst/>
              <a:ahLst/>
              <a:cxnLst/>
              <a:rect l="l" t="t" r="r" b="b"/>
              <a:pathLst>
                <a:path w="1479" h="1637" extrusionOk="0">
                  <a:moveTo>
                    <a:pt x="1479" y="1"/>
                  </a:moveTo>
                  <a:cubicBezTo>
                    <a:pt x="982" y="498"/>
                    <a:pt x="498" y="1152"/>
                    <a:pt x="0" y="1636"/>
                  </a:cubicBezTo>
                  <a:cubicBezTo>
                    <a:pt x="498" y="1152"/>
                    <a:pt x="982" y="498"/>
                    <a:pt x="1479" y="1"/>
                  </a:cubicBez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1"/>
            <p:cNvSpPr/>
            <p:nvPr/>
          </p:nvSpPr>
          <p:spPr>
            <a:xfrm>
              <a:off x="898350" y="1763450"/>
              <a:ext cx="25" cy="20300"/>
            </a:xfrm>
            <a:custGeom>
              <a:avLst/>
              <a:gdLst/>
              <a:ahLst/>
              <a:cxnLst/>
              <a:rect l="l" t="t" r="r" b="b"/>
              <a:pathLst>
                <a:path w="1" h="812" extrusionOk="0">
                  <a:moveTo>
                    <a:pt x="0" y="812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1"/>
            <p:cNvSpPr/>
            <p:nvPr/>
          </p:nvSpPr>
          <p:spPr>
            <a:xfrm>
              <a:off x="878075" y="1935175"/>
              <a:ext cx="25" cy="24575"/>
            </a:xfrm>
            <a:custGeom>
              <a:avLst/>
              <a:gdLst/>
              <a:ahLst/>
              <a:cxnLst/>
              <a:rect l="l" t="t" r="r" b="b"/>
              <a:pathLst>
                <a:path w="1" h="983" extrusionOk="0">
                  <a:moveTo>
                    <a:pt x="0" y="982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1"/>
            <p:cNvSpPr/>
            <p:nvPr/>
          </p:nvSpPr>
          <p:spPr>
            <a:xfrm>
              <a:off x="878075" y="1910650"/>
              <a:ext cx="3950" cy="20300"/>
            </a:xfrm>
            <a:custGeom>
              <a:avLst/>
              <a:gdLst/>
              <a:ahLst/>
              <a:cxnLst/>
              <a:rect l="l" t="t" r="r" b="b"/>
              <a:pathLst>
                <a:path w="158" h="812" extrusionOk="0">
                  <a:moveTo>
                    <a:pt x="0" y="812"/>
                  </a:moveTo>
                  <a:cubicBezTo>
                    <a:pt x="157" y="485"/>
                    <a:pt x="157" y="328"/>
                    <a:pt x="157" y="1"/>
                  </a:cubicBezTo>
                  <a:cubicBezTo>
                    <a:pt x="157" y="328"/>
                    <a:pt x="157" y="485"/>
                    <a:pt x="0" y="812"/>
                  </a:cubicBez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1"/>
            <p:cNvSpPr/>
            <p:nvPr/>
          </p:nvSpPr>
          <p:spPr>
            <a:xfrm>
              <a:off x="3952925" y="5369900"/>
              <a:ext cx="77550" cy="57275"/>
            </a:xfrm>
            <a:custGeom>
              <a:avLst/>
              <a:gdLst/>
              <a:ahLst/>
              <a:cxnLst/>
              <a:rect l="l" t="t" r="r" b="b"/>
              <a:pathLst>
                <a:path w="3102" h="2291" extrusionOk="0">
                  <a:moveTo>
                    <a:pt x="3102" y="0"/>
                  </a:moveTo>
                  <a:cubicBezTo>
                    <a:pt x="2121" y="812"/>
                    <a:pt x="1139" y="1466"/>
                    <a:pt x="1" y="2290"/>
                  </a:cubicBezTo>
                  <a:cubicBezTo>
                    <a:pt x="1139" y="1466"/>
                    <a:pt x="2121" y="812"/>
                    <a:pt x="3102" y="0"/>
                  </a:cubicBez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1"/>
            <p:cNvSpPr/>
            <p:nvPr/>
          </p:nvSpPr>
          <p:spPr>
            <a:xfrm>
              <a:off x="886250" y="1865500"/>
              <a:ext cx="25" cy="16400"/>
            </a:xfrm>
            <a:custGeom>
              <a:avLst/>
              <a:gdLst/>
              <a:ahLst/>
              <a:cxnLst/>
              <a:rect l="l" t="t" r="r" b="b"/>
              <a:pathLst>
                <a:path w="1" h="656" extrusionOk="0">
                  <a:moveTo>
                    <a:pt x="0" y="655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1"/>
            <p:cNvSpPr/>
            <p:nvPr/>
          </p:nvSpPr>
          <p:spPr>
            <a:xfrm>
              <a:off x="878075" y="1963650"/>
              <a:ext cx="25" cy="16375"/>
            </a:xfrm>
            <a:custGeom>
              <a:avLst/>
              <a:gdLst/>
              <a:ahLst/>
              <a:cxnLst/>
              <a:rect l="l" t="t" r="r" b="b"/>
              <a:pathLst>
                <a:path w="1" h="655" extrusionOk="0">
                  <a:moveTo>
                    <a:pt x="0" y="65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1"/>
            <p:cNvSpPr/>
            <p:nvPr/>
          </p:nvSpPr>
          <p:spPr>
            <a:xfrm>
              <a:off x="873825" y="2061775"/>
              <a:ext cx="0" cy="20650"/>
            </a:xfrm>
            <a:custGeom>
              <a:avLst/>
              <a:gdLst/>
              <a:ahLst/>
              <a:cxnLst/>
              <a:rect l="l" t="t" r="r" b="b"/>
              <a:pathLst>
                <a:path h="826" extrusionOk="0">
                  <a:moveTo>
                    <a:pt x="0" y="825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1"/>
            <p:cNvSpPr/>
            <p:nvPr/>
          </p:nvSpPr>
          <p:spPr>
            <a:xfrm>
              <a:off x="886250" y="1840975"/>
              <a:ext cx="3950" cy="16375"/>
            </a:xfrm>
            <a:custGeom>
              <a:avLst/>
              <a:gdLst/>
              <a:ahLst/>
              <a:cxnLst/>
              <a:rect l="l" t="t" r="r" b="b"/>
              <a:pathLst>
                <a:path w="158" h="655" extrusionOk="0">
                  <a:moveTo>
                    <a:pt x="0" y="655"/>
                  </a:moveTo>
                  <a:cubicBezTo>
                    <a:pt x="0" y="498"/>
                    <a:pt x="0" y="171"/>
                    <a:pt x="157" y="1"/>
                  </a:cubicBezTo>
                  <a:cubicBezTo>
                    <a:pt x="0" y="171"/>
                    <a:pt x="0" y="498"/>
                    <a:pt x="0" y="655"/>
                  </a:cubicBez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1"/>
            <p:cNvSpPr/>
            <p:nvPr/>
          </p:nvSpPr>
          <p:spPr>
            <a:xfrm>
              <a:off x="3588850" y="5373825"/>
              <a:ext cx="73625" cy="53350"/>
            </a:xfrm>
            <a:custGeom>
              <a:avLst/>
              <a:gdLst/>
              <a:ahLst/>
              <a:cxnLst/>
              <a:rect l="l" t="t" r="r" b="b"/>
              <a:pathLst>
                <a:path w="2945" h="2134" extrusionOk="0">
                  <a:moveTo>
                    <a:pt x="1" y="0"/>
                  </a:moveTo>
                  <a:cubicBezTo>
                    <a:pt x="982" y="655"/>
                    <a:pt x="1964" y="1479"/>
                    <a:pt x="2945" y="2133"/>
                  </a:cubicBezTo>
                  <a:cubicBezTo>
                    <a:pt x="2134" y="1479"/>
                    <a:pt x="1152" y="825"/>
                    <a:pt x="328" y="170"/>
                  </a:cubicBezTo>
                  <a:cubicBezTo>
                    <a:pt x="171" y="0"/>
                    <a:pt x="171" y="0"/>
                    <a:pt x="1" y="0"/>
                  </a:cubicBez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1"/>
            <p:cNvSpPr/>
            <p:nvPr/>
          </p:nvSpPr>
          <p:spPr>
            <a:xfrm>
              <a:off x="873825" y="1988175"/>
              <a:ext cx="0" cy="16375"/>
            </a:xfrm>
            <a:custGeom>
              <a:avLst/>
              <a:gdLst/>
              <a:ahLst/>
              <a:cxnLst/>
              <a:rect l="l" t="t" r="r" b="b"/>
              <a:pathLst>
                <a:path h="655" extrusionOk="0">
                  <a:moveTo>
                    <a:pt x="0" y="655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1"/>
            <p:cNvSpPr/>
            <p:nvPr/>
          </p:nvSpPr>
          <p:spPr>
            <a:xfrm>
              <a:off x="4144950" y="3934525"/>
              <a:ext cx="1648025" cy="1353625"/>
            </a:xfrm>
            <a:custGeom>
              <a:avLst/>
              <a:gdLst/>
              <a:ahLst/>
              <a:cxnLst/>
              <a:rect l="l" t="t" r="r" b="b"/>
              <a:pathLst>
                <a:path w="65921" h="54145" extrusionOk="0">
                  <a:moveTo>
                    <a:pt x="65921" y="0"/>
                  </a:moveTo>
                  <a:cubicBezTo>
                    <a:pt x="48413" y="17337"/>
                    <a:pt x="25843" y="35001"/>
                    <a:pt x="1" y="54144"/>
                  </a:cubicBezTo>
                  <a:cubicBezTo>
                    <a:pt x="25843" y="35001"/>
                    <a:pt x="48413" y="17337"/>
                    <a:pt x="65921" y="0"/>
                  </a:cubicBez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1"/>
            <p:cNvSpPr/>
            <p:nvPr/>
          </p:nvSpPr>
          <p:spPr>
            <a:xfrm>
              <a:off x="3744250" y="5463775"/>
              <a:ext cx="65425" cy="12450"/>
            </a:xfrm>
            <a:custGeom>
              <a:avLst/>
              <a:gdLst/>
              <a:ahLst/>
              <a:cxnLst/>
              <a:rect l="l" t="t" r="r" b="b"/>
              <a:pathLst>
                <a:path w="2617" h="498" extrusionOk="0">
                  <a:moveTo>
                    <a:pt x="2617" y="498"/>
                  </a:moveTo>
                  <a:cubicBezTo>
                    <a:pt x="1636" y="498"/>
                    <a:pt x="824" y="328"/>
                    <a:pt x="0" y="1"/>
                  </a:cubicBezTo>
                  <a:cubicBezTo>
                    <a:pt x="824" y="328"/>
                    <a:pt x="1636" y="498"/>
                    <a:pt x="2617" y="498"/>
                  </a:cubicBez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1"/>
            <p:cNvSpPr/>
            <p:nvPr/>
          </p:nvSpPr>
          <p:spPr>
            <a:xfrm>
              <a:off x="873825" y="2037250"/>
              <a:ext cx="0" cy="16375"/>
            </a:xfrm>
            <a:custGeom>
              <a:avLst/>
              <a:gdLst/>
              <a:ahLst/>
              <a:cxnLst/>
              <a:rect l="l" t="t" r="r" b="b"/>
              <a:pathLst>
                <a:path h="655" extrusionOk="0">
                  <a:moveTo>
                    <a:pt x="0" y="65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1"/>
            <p:cNvSpPr/>
            <p:nvPr/>
          </p:nvSpPr>
          <p:spPr>
            <a:xfrm>
              <a:off x="873825" y="2012725"/>
              <a:ext cx="0" cy="16375"/>
            </a:xfrm>
            <a:custGeom>
              <a:avLst/>
              <a:gdLst/>
              <a:ahLst/>
              <a:cxnLst/>
              <a:rect l="l" t="t" r="r" b="b"/>
              <a:pathLst>
                <a:path h="655" extrusionOk="0">
                  <a:moveTo>
                    <a:pt x="0" y="65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1"/>
            <p:cNvSpPr/>
            <p:nvPr/>
          </p:nvSpPr>
          <p:spPr>
            <a:xfrm>
              <a:off x="5870475" y="3811850"/>
              <a:ext cx="40925" cy="45175"/>
            </a:xfrm>
            <a:custGeom>
              <a:avLst/>
              <a:gdLst/>
              <a:ahLst/>
              <a:cxnLst/>
              <a:rect l="l" t="t" r="r" b="b"/>
              <a:pathLst>
                <a:path w="1637" h="1807" extrusionOk="0">
                  <a:moveTo>
                    <a:pt x="1" y="1806"/>
                  </a:moveTo>
                  <a:cubicBezTo>
                    <a:pt x="498" y="1152"/>
                    <a:pt x="1152" y="498"/>
                    <a:pt x="1636" y="0"/>
                  </a:cubicBezTo>
                  <a:cubicBezTo>
                    <a:pt x="1152" y="498"/>
                    <a:pt x="498" y="1152"/>
                    <a:pt x="1" y="1806"/>
                  </a:cubicBez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1"/>
            <p:cNvSpPr/>
            <p:nvPr/>
          </p:nvSpPr>
          <p:spPr>
            <a:xfrm>
              <a:off x="890175" y="1787975"/>
              <a:ext cx="4275" cy="44850"/>
            </a:xfrm>
            <a:custGeom>
              <a:avLst/>
              <a:gdLst/>
              <a:ahLst/>
              <a:cxnLst/>
              <a:rect l="l" t="t" r="r" b="b"/>
              <a:pathLst>
                <a:path w="171" h="1794" extrusionOk="0">
                  <a:moveTo>
                    <a:pt x="0" y="1793"/>
                  </a:moveTo>
                  <a:cubicBezTo>
                    <a:pt x="0" y="1309"/>
                    <a:pt x="170" y="655"/>
                    <a:pt x="170" y="1"/>
                  </a:cubicBezTo>
                  <a:cubicBezTo>
                    <a:pt x="170" y="655"/>
                    <a:pt x="0" y="1309"/>
                    <a:pt x="0" y="1793"/>
                  </a:cubicBez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1"/>
            <p:cNvSpPr/>
            <p:nvPr/>
          </p:nvSpPr>
          <p:spPr>
            <a:xfrm>
              <a:off x="873825" y="238125"/>
              <a:ext cx="4816775" cy="5135725"/>
            </a:xfrm>
            <a:custGeom>
              <a:avLst/>
              <a:gdLst/>
              <a:ahLst/>
              <a:cxnLst/>
              <a:rect l="l" t="t" r="r" b="b"/>
              <a:pathLst>
                <a:path w="192671" h="205429" extrusionOk="0">
                  <a:moveTo>
                    <a:pt x="168307" y="0"/>
                  </a:moveTo>
                  <a:cubicBezTo>
                    <a:pt x="167672" y="0"/>
                    <a:pt x="167037" y="0"/>
                    <a:pt x="166445" y="46"/>
                  </a:cubicBezTo>
                  <a:lnTo>
                    <a:pt x="166445" y="46"/>
                  </a:lnTo>
                  <a:cubicBezTo>
                    <a:pt x="167060" y="23"/>
                    <a:pt x="167681" y="8"/>
                    <a:pt x="168307" y="0"/>
                  </a:cubicBezTo>
                  <a:close/>
                  <a:moveTo>
                    <a:pt x="159162" y="670"/>
                  </a:moveTo>
                  <a:cubicBezTo>
                    <a:pt x="158603" y="731"/>
                    <a:pt x="158082" y="812"/>
                    <a:pt x="157578" y="903"/>
                  </a:cubicBezTo>
                  <a:lnTo>
                    <a:pt x="157578" y="903"/>
                  </a:lnTo>
                  <a:cubicBezTo>
                    <a:pt x="158101" y="820"/>
                    <a:pt x="158629" y="742"/>
                    <a:pt x="159162" y="670"/>
                  </a:cubicBezTo>
                  <a:close/>
                  <a:moveTo>
                    <a:pt x="49108" y="2254"/>
                  </a:moveTo>
                  <a:lnTo>
                    <a:pt x="49108" y="2254"/>
                  </a:lnTo>
                  <a:cubicBezTo>
                    <a:pt x="48313" y="2466"/>
                    <a:pt x="47532" y="2692"/>
                    <a:pt x="46777" y="2944"/>
                  </a:cubicBezTo>
                  <a:cubicBezTo>
                    <a:pt x="46767" y="2955"/>
                    <a:pt x="46758" y="2966"/>
                    <a:pt x="46748" y="2977"/>
                  </a:cubicBezTo>
                  <a:lnTo>
                    <a:pt x="46748" y="2977"/>
                  </a:lnTo>
                  <a:cubicBezTo>
                    <a:pt x="47526" y="2720"/>
                    <a:pt x="48313" y="2479"/>
                    <a:pt x="49108" y="2254"/>
                  </a:cubicBezTo>
                  <a:close/>
                  <a:moveTo>
                    <a:pt x="150931" y="2842"/>
                  </a:moveTo>
                  <a:cubicBezTo>
                    <a:pt x="151219" y="2842"/>
                    <a:pt x="151513" y="2880"/>
                    <a:pt x="151781" y="2944"/>
                  </a:cubicBezTo>
                  <a:cubicBezTo>
                    <a:pt x="152605" y="3271"/>
                    <a:pt x="154241" y="4252"/>
                    <a:pt x="154071" y="5234"/>
                  </a:cubicBezTo>
                  <a:cubicBezTo>
                    <a:pt x="153914" y="5888"/>
                    <a:pt x="153416" y="6385"/>
                    <a:pt x="153089" y="6712"/>
                  </a:cubicBezTo>
                  <a:cubicBezTo>
                    <a:pt x="152278" y="7367"/>
                    <a:pt x="151624" y="8178"/>
                    <a:pt x="150800" y="8832"/>
                  </a:cubicBezTo>
                  <a:cubicBezTo>
                    <a:pt x="150315" y="9486"/>
                    <a:pt x="149661" y="9984"/>
                    <a:pt x="148837" y="9984"/>
                  </a:cubicBezTo>
                  <a:cubicBezTo>
                    <a:pt x="148026" y="9813"/>
                    <a:pt x="147528" y="9159"/>
                    <a:pt x="147044" y="8505"/>
                  </a:cubicBezTo>
                  <a:cubicBezTo>
                    <a:pt x="146874" y="8178"/>
                    <a:pt x="146547" y="7851"/>
                    <a:pt x="146547" y="7367"/>
                  </a:cubicBezTo>
                  <a:cubicBezTo>
                    <a:pt x="146390" y="7040"/>
                    <a:pt x="146390" y="6542"/>
                    <a:pt x="146717" y="6215"/>
                  </a:cubicBezTo>
                  <a:cubicBezTo>
                    <a:pt x="147201" y="5731"/>
                    <a:pt x="147856" y="5731"/>
                    <a:pt x="148353" y="5404"/>
                  </a:cubicBezTo>
                  <a:cubicBezTo>
                    <a:pt x="149164" y="4907"/>
                    <a:pt x="149164" y="3768"/>
                    <a:pt x="149818" y="3114"/>
                  </a:cubicBezTo>
                  <a:cubicBezTo>
                    <a:pt x="150112" y="2921"/>
                    <a:pt x="150515" y="2842"/>
                    <a:pt x="150931" y="2842"/>
                  </a:cubicBezTo>
                  <a:close/>
                  <a:moveTo>
                    <a:pt x="46748" y="2977"/>
                  </a:moveTo>
                  <a:cubicBezTo>
                    <a:pt x="38211" y="5792"/>
                    <a:pt x="30674" y="10467"/>
                    <a:pt x="24282" y="16417"/>
                  </a:cubicBezTo>
                  <a:lnTo>
                    <a:pt x="24282" y="16417"/>
                  </a:lnTo>
                  <a:cubicBezTo>
                    <a:pt x="26071" y="17857"/>
                    <a:pt x="28164" y="18648"/>
                    <a:pt x="30422" y="18816"/>
                  </a:cubicBezTo>
                  <a:cubicBezTo>
                    <a:pt x="31403" y="18816"/>
                    <a:pt x="32554" y="18816"/>
                    <a:pt x="33536" y="19300"/>
                  </a:cubicBezTo>
                  <a:cubicBezTo>
                    <a:pt x="34517" y="19797"/>
                    <a:pt x="35001" y="20935"/>
                    <a:pt x="35171" y="22244"/>
                  </a:cubicBezTo>
                  <a:cubicBezTo>
                    <a:pt x="35328" y="22414"/>
                    <a:pt x="35328" y="22571"/>
                    <a:pt x="35328" y="22571"/>
                  </a:cubicBezTo>
                  <a:cubicBezTo>
                    <a:pt x="35328" y="22983"/>
                    <a:pt x="35371" y="23228"/>
                    <a:pt x="35515" y="23228"/>
                  </a:cubicBezTo>
                  <a:cubicBezTo>
                    <a:pt x="35659" y="23228"/>
                    <a:pt x="35904" y="22983"/>
                    <a:pt x="36310" y="22414"/>
                  </a:cubicBezTo>
                  <a:cubicBezTo>
                    <a:pt x="36964" y="20935"/>
                    <a:pt x="37945" y="19627"/>
                    <a:pt x="39254" y="18646"/>
                  </a:cubicBezTo>
                  <a:lnTo>
                    <a:pt x="41714" y="16683"/>
                  </a:lnTo>
                  <a:cubicBezTo>
                    <a:pt x="43506" y="14720"/>
                    <a:pt x="43833" y="11946"/>
                    <a:pt x="44330" y="9329"/>
                  </a:cubicBezTo>
                  <a:cubicBezTo>
                    <a:pt x="44655" y="7055"/>
                    <a:pt x="45303" y="4613"/>
                    <a:pt x="46748" y="2977"/>
                  </a:cubicBezTo>
                  <a:close/>
                  <a:moveTo>
                    <a:pt x="24206" y="16356"/>
                  </a:moveTo>
                  <a:cubicBezTo>
                    <a:pt x="14890" y="25188"/>
                    <a:pt x="7851" y="36807"/>
                    <a:pt x="3925" y="49237"/>
                  </a:cubicBezTo>
                  <a:cubicBezTo>
                    <a:pt x="7900" y="36774"/>
                    <a:pt x="14842" y="25205"/>
                    <a:pt x="24282" y="16417"/>
                  </a:cubicBezTo>
                  <a:lnTo>
                    <a:pt x="24282" y="16417"/>
                  </a:lnTo>
                  <a:cubicBezTo>
                    <a:pt x="24257" y="16397"/>
                    <a:pt x="24232" y="16376"/>
                    <a:pt x="24206" y="16356"/>
                  </a:cubicBezTo>
                  <a:close/>
                  <a:moveTo>
                    <a:pt x="0" y="73772"/>
                  </a:moveTo>
                  <a:cubicBezTo>
                    <a:pt x="0" y="75564"/>
                    <a:pt x="0" y="77199"/>
                    <a:pt x="170" y="78835"/>
                  </a:cubicBezTo>
                  <a:cubicBezTo>
                    <a:pt x="170" y="78835"/>
                    <a:pt x="170" y="78835"/>
                    <a:pt x="171" y="78835"/>
                  </a:cubicBezTo>
                  <a:lnTo>
                    <a:pt x="171" y="78835"/>
                  </a:lnTo>
                  <a:cubicBezTo>
                    <a:pt x="57" y="77160"/>
                    <a:pt x="0" y="75472"/>
                    <a:pt x="0" y="73772"/>
                  </a:cubicBezTo>
                  <a:close/>
                  <a:moveTo>
                    <a:pt x="20304" y="89060"/>
                  </a:moveTo>
                  <a:cubicBezTo>
                    <a:pt x="20848" y="89060"/>
                    <a:pt x="21390" y="89095"/>
                    <a:pt x="21917" y="89145"/>
                  </a:cubicBezTo>
                  <a:cubicBezTo>
                    <a:pt x="25842" y="89630"/>
                    <a:pt x="29767" y="91108"/>
                    <a:pt x="32882" y="93555"/>
                  </a:cubicBezTo>
                  <a:cubicBezTo>
                    <a:pt x="33209" y="93725"/>
                    <a:pt x="33536" y="94052"/>
                    <a:pt x="33536" y="94536"/>
                  </a:cubicBezTo>
                  <a:cubicBezTo>
                    <a:pt x="33536" y="95191"/>
                    <a:pt x="32882" y="95518"/>
                    <a:pt x="32227" y="95518"/>
                  </a:cubicBezTo>
                  <a:cubicBezTo>
                    <a:pt x="31809" y="95657"/>
                    <a:pt x="31360" y="95709"/>
                    <a:pt x="30894" y="95709"/>
                  </a:cubicBezTo>
                  <a:cubicBezTo>
                    <a:pt x="30267" y="95709"/>
                    <a:pt x="29609" y="95615"/>
                    <a:pt x="28956" y="95518"/>
                  </a:cubicBezTo>
                  <a:cubicBezTo>
                    <a:pt x="27975" y="95191"/>
                    <a:pt x="26993" y="94706"/>
                    <a:pt x="26012" y="94209"/>
                  </a:cubicBezTo>
                  <a:cubicBezTo>
                    <a:pt x="24861" y="93725"/>
                    <a:pt x="23722" y="93071"/>
                    <a:pt x="22571" y="92574"/>
                  </a:cubicBezTo>
                  <a:cubicBezTo>
                    <a:pt x="21590" y="92089"/>
                    <a:pt x="20451" y="91108"/>
                    <a:pt x="19300" y="91108"/>
                  </a:cubicBezTo>
                  <a:cubicBezTo>
                    <a:pt x="19212" y="91093"/>
                    <a:pt x="19129" y="91086"/>
                    <a:pt x="19051" y="91086"/>
                  </a:cubicBezTo>
                  <a:cubicBezTo>
                    <a:pt x="18259" y="91086"/>
                    <a:pt x="17948" y="91835"/>
                    <a:pt x="17507" y="92574"/>
                  </a:cubicBezTo>
                  <a:cubicBezTo>
                    <a:pt x="17010" y="93071"/>
                    <a:pt x="16683" y="93555"/>
                    <a:pt x="16029" y="94052"/>
                  </a:cubicBezTo>
                  <a:cubicBezTo>
                    <a:pt x="15802" y="94220"/>
                    <a:pt x="15614" y="94290"/>
                    <a:pt x="15459" y="94290"/>
                  </a:cubicBezTo>
                  <a:cubicBezTo>
                    <a:pt x="15168" y="94290"/>
                    <a:pt x="14993" y="94041"/>
                    <a:pt x="14890" y="93725"/>
                  </a:cubicBezTo>
                  <a:cubicBezTo>
                    <a:pt x="14563" y="92417"/>
                    <a:pt x="15374" y="90781"/>
                    <a:pt x="16526" y="89957"/>
                  </a:cubicBezTo>
                  <a:cubicBezTo>
                    <a:pt x="17681" y="89264"/>
                    <a:pt x="18998" y="89060"/>
                    <a:pt x="20304" y="89060"/>
                  </a:cubicBezTo>
                  <a:close/>
                  <a:moveTo>
                    <a:pt x="42198" y="94052"/>
                  </a:moveTo>
                  <a:cubicBezTo>
                    <a:pt x="42695" y="94052"/>
                    <a:pt x="43179" y="94052"/>
                    <a:pt x="43676" y="94209"/>
                  </a:cubicBezTo>
                  <a:cubicBezTo>
                    <a:pt x="44488" y="94706"/>
                    <a:pt x="44815" y="95688"/>
                    <a:pt x="44488" y="96342"/>
                  </a:cubicBezTo>
                  <a:cubicBezTo>
                    <a:pt x="44330" y="97153"/>
                    <a:pt x="43676" y="97807"/>
                    <a:pt x="42852" y="98135"/>
                  </a:cubicBezTo>
                  <a:cubicBezTo>
                    <a:pt x="42198" y="98462"/>
                    <a:pt x="41386" y="98462"/>
                    <a:pt x="40562" y="98632"/>
                  </a:cubicBezTo>
                  <a:lnTo>
                    <a:pt x="40078" y="98632"/>
                  </a:lnTo>
                  <a:cubicBezTo>
                    <a:pt x="39742" y="98632"/>
                    <a:pt x="39407" y="98612"/>
                    <a:pt x="39077" y="98612"/>
                  </a:cubicBezTo>
                  <a:cubicBezTo>
                    <a:pt x="38444" y="98612"/>
                    <a:pt x="37833" y="98685"/>
                    <a:pt x="37291" y="99116"/>
                  </a:cubicBezTo>
                  <a:cubicBezTo>
                    <a:pt x="36918" y="99368"/>
                    <a:pt x="36538" y="99720"/>
                    <a:pt x="36162" y="99720"/>
                  </a:cubicBezTo>
                  <a:cubicBezTo>
                    <a:pt x="36049" y="99720"/>
                    <a:pt x="35937" y="99689"/>
                    <a:pt x="35826" y="99613"/>
                  </a:cubicBezTo>
                  <a:cubicBezTo>
                    <a:pt x="35498" y="99443"/>
                    <a:pt x="35498" y="98959"/>
                    <a:pt x="35655" y="98462"/>
                  </a:cubicBezTo>
                  <a:cubicBezTo>
                    <a:pt x="35826" y="98135"/>
                    <a:pt x="36153" y="97807"/>
                    <a:pt x="36480" y="97650"/>
                  </a:cubicBezTo>
                  <a:cubicBezTo>
                    <a:pt x="36637" y="97153"/>
                    <a:pt x="37134" y="97153"/>
                    <a:pt x="36807" y="95845"/>
                  </a:cubicBezTo>
                  <a:lnTo>
                    <a:pt x="36807" y="95688"/>
                  </a:lnTo>
                  <a:cubicBezTo>
                    <a:pt x="36807" y="95361"/>
                    <a:pt x="36807" y="94706"/>
                    <a:pt x="38115" y="94379"/>
                  </a:cubicBezTo>
                  <a:cubicBezTo>
                    <a:pt x="39424" y="94052"/>
                    <a:pt x="40889" y="94052"/>
                    <a:pt x="42198" y="94052"/>
                  </a:cubicBezTo>
                  <a:close/>
                  <a:moveTo>
                    <a:pt x="11841" y="115089"/>
                  </a:moveTo>
                  <a:cubicBezTo>
                    <a:pt x="12348" y="115977"/>
                    <a:pt x="12872" y="116868"/>
                    <a:pt x="13412" y="117761"/>
                  </a:cubicBezTo>
                  <a:cubicBezTo>
                    <a:pt x="13482" y="117860"/>
                    <a:pt x="13552" y="117957"/>
                    <a:pt x="13623" y="118053"/>
                  </a:cubicBezTo>
                  <a:lnTo>
                    <a:pt x="13623" y="118053"/>
                  </a:lnTo>
                  <a:cubicBezTo>
                    <a:pt x="13010" y="117067"/>
                    <a:pt x="12416" y="116079"/>
                    <a:pt x="11841" y="115089"/>
                  </a:cubicBezTo>
                  <a:close/>
                  <a:moveTo>
                    <a:pt x="13623" y="118053"/>
                  </a:moveTo>
                  <a:cubicBezTo>
                    <a:pt x="17425" y="124167"/>
                    <a:pt x="21966" y="130204"/>
                    <a:pt x="27169" y="136223"/>
                  </a:cubicBezTo>
                  <a:lnTo>
                    <a:pt x="27169" y="136223"/>
                  </a:lnTo>
                  <a:cubicBezTo>
                    <a:pt x="27817" y="135251"/>
                    <a:pt x="28467" y="134280"/>
                    <a:pt x="29283" y="133463"/>
                  </a:cubicBezTo>
                  <a:cubicBezTo>
                    <a:pt x="32227" y="129865"/>
                    <a:pt x="31076" y="123977"/>
                    <a:pt x="27805" y="120706"/>
                  </a:cubicBezTo>
                  <a:cubicBezTo>
                    <a:pt x="27342" y="120243"/>
                    <a:pt x="26637" y="119780"/>
                    <a:pt x="26033" y="119780"/>
                  </a:cubicBezTo>
                  <a:cubicBezTo>
                    <a:pt x="25783" y="119780"/>
                    <a:pt x="25549" y="119860"/>
                    <a:pt x="25358" y="120051"/>
                  </a:cubicBezTo>
                  <a:cubicBezTo>
                    <a:pt x="24704" y="120706"/>
                    <a:pt x="25031" y="121687"/>
                    <a:pt x="24534" y="122341"/>
                  </a:cubicBezTo>
                  <a:cubicBezTo>
                    <a:pt x="24049" y="122838"/>
                    <a:pt x="23225" y="122838"/>
                    <a:pt x="22571" y="122838"/>
                  </a:cubicBezTo>
                  <a:cubicBezTo>
                    <a:pt x="20451" y="122668"/>
                    <a:pt x="18161" y="121857"/>
                    <a:pt x="16356" y="120706"/>
                  </a:cubicBezTo>
                  <a:cubicBezTo>
                    <a:pt x="15159" y="119964"/>
                    <a:pt x="14378" y="119079"/>
                    <a:pt x="13623" y="118053"/>
                  </a:cubicBezTo>
                  <a:close/>
                  <a:moveTo>
                    <a:pt x="27169" y="136223"/>
                  </a:moveTo>
                  <a:cubicBezTo>
                    <a:pt x="27163" y="136232"/>
                    <a:pt x="27156" y="136241"/>
                    <a:pt x="27150" y="136250"/>
                  </a:cubicBezTo>
                  <a:cubicBezTo>
                    <a:pt x="28913" y="138271"/>
                    <a:pt x="30750" y="140290"/>
                    <a:pt x="32657" y="142309"/>
                  </a:cubicBezTo>
                  <a:lnTo>
                    <a:pt x="32657" y="142309"/>
                  </a:lnTo>
                  <a:cubicBezTo>
                    <a:pt x="30754" y="140281"/>
                    <a:pt x="28924" y="138253"/>
                    <a:pt x="27169" y="136223"/>
                  </a:cubicBezTo>
                  <a:close/>
                  <a:moveTo>
                    <a:pt x="65593" y="0"/>
                  </a:moveTo>
                  <a:cubicBezTo>
                    <a:pt x="59772" y="0"/>
                    <a:pt x="54267" y="792"/>
                    <a:pt x="49108" y="2254"/>
                  </a:cubicBezTo>
                  <a:lnTo>
                    <a:pt x="49108" y="2254"/>
                  </a:lnTo>
                  <a:cubicBezTo>
                    <a:pt x="50379" y="1915"/>
                    <a:pt x="51688" y="1614"/>
                    <a:pt x="52992" y="1308"/>
                  </a:cubicBezTo>
                  <a:cubicBezTo>
                    <a:pt x="53320" y="1479"/>
                    <a:pt x="53647" y="1479"/>
                    <a:pt x="53974" y="1636"/>
                  </a:cubicBezTo>
                  <a:cubicBezTo>
                    <a:pt x="55936" y="2460"/>
                    <a:pt x="57572" y="3925"/>
                    <a:pt x="58396" y="5731"/>
                  </a:cubicBezTo>
                  <a:cubicBezTo>
                    <a:pt x="58881" y="6712"/>
                    <a:pt x="59208" y="7851"/>
                    <a:pt x="60359" y="8021"/>
                  </a:cubicBezTo>
                  <a:cubicBezTo>
                    <a:pt x="60442" y="8034"/>
                    <a:pt x="60524" y="8041"/>
                    <a:pt x="60605" y="8041"/>
                  </a:cubicBezTo>
                  <a:cubicBezTo>
                    <a:pt x="61477" y="8041"/>
                    <a:pt x="62207" y="7297"/>
                    <a:pt x="62806" y="6542"/>
                  </a:cubicBezTo>
                  <a:cubicBezTo>
                    <a:pt x="63460" y="5731"/>
                    <a:pt x="64114" y="4907"/>
                    <a:pt x="65096" y="4750"/>
                  </a:cubicBezTo>
                  <a:cubicBezTo>
                    <a:pt x="65185" y="4731"/>
                    <a:pt x="65275" y="4723"/>
                    <a:pt x="65367" y="4723"/>
                  </a:cubicBezTo>
                  <a:cubicBezTo>
                    <a:pt x="66124" y="4723"/>
                    <a:pt x="66937" y="5323"/>
                    <a:pt x="67228" y="6058"/>
                  </a:cubicBezTo>
                  <a:cubicBezTo>
                    <a:pt x="67713" y="6869"/>
                    <a:pt x="67713" y="7851"/>
                    <a:pt x="67883" y="8832"/>
                  </a:cubicBezTo>
                  <a:cubicBezTo>
                    <a:pt x="68040" y="10141"/>
                    <a:pt x="68210" y="11619"/>
                    <a:pt x="68864" y="12757"/>
                  </a:cubicBezTo>
                  <a:cubicBezTo>
                    <a:pt x="69518" y="13909"/>
                    <a:pt x="70500" y="14563"/>
                    <a:pt x="71638" y="15374"/>
                  </a:cubicBezTo>
                  <a:cubicBezTo>
                    <a:pt x="72619" y="16199"/>
                    <a:pt x="73601" y="16853"/>
                    <a:pt x="74255" y="17991"/>
                  </a:cubicBezTo>
                  <a:cubicBezTo>
                    <a:pt x="74909" y="19143"/>
                    <a:pt x="75563" y="21105"/>
                    <a:pt x="74752" y="21917"/>
                  </a:cubicBezTo>
                  <a:cubicBezTo>
                    <a:pt x="73928" y="22244"/>
                    <a:pt x="73928" y="23552"/>
                    <a:pt x="74582" y="24207"/>
                  </a:cubicBezTo>
                  <a:cubicBezTo>
                    <a:pt x="75079" y="24704"/>
                    <a:pt x="76061" y="25031"/>
                    <a:pt x="76545" y="25685"/>
                  </a:cubicBezTo>
                  <a:cubicBezTo>
                    <a:pt x="77526" y="26994"/>
                    <a:pt x="77042" y="28956"/>
                    <a:pt x="75890" y="29938"/>
                  </a:cubicBezTo>
                  <a:cubicBezTo>
                    <a:pt x="74582" y="30919"/>
                    <a:pt x="72946" y="31246"/>
                    <a:pt x="71481" y="31403"/>
                  </a:cubicBezTo>
                  <a:cubicBezTo>
                    <a:pt x="71138" y="31435"/>
                    <a:pt x="70788" y="31455"/>
                    <a:pt x="70443" y="31455"/>
                  </a:cubicBezTo>
                  <a:cubicBezTo>
                    <a:pt x="68970" y="31455"/>
                    <a:pt x="67558" y="31092"/>
                    <a:pt x="66901" y="29767"/>
                  </a:cubicBezTo>
                  <a:cubicBezTo>
                    <a:pt x="66574" y="29113"/>
                    <a:pt x="66574" y="28132"/>
                    <a:pt x="66247" y="27478"/>
                  </a:cubicBezTo>
                  <a:cubicBezTo>
                    <a:pt x="65789" y="26561"/>
                    <a:pt x="64689" y="26049"/>
                    <a:pt x="63563" y="26049"/>
                  </a:cubicBezTo>
                  <a:cubicBezTo>
                    <a:pt x="63082" y="26049"/>
                    <a:pt x="62595" y="26143"/>
                    <a:pt x="62152" y="26339"/>
                  </a:cubicBezTo>
                  <a:cubicBezTo>
                    <a:pt x="61497" y="26496"/>
                    <a:pt x="60843" y="26994"/>
                    <a:pt x="60359" y="27478"/>
                  </a:cubicBezTo>
                  <a:cubicBezTo>
                    <a:pt x="61497" y="28956"/>
                    <a:pt x="62152" y="30749"/>
                    <a:pt x="62649" y="32712"/>
                  </a:cubicBezTo>
                  <a:cubicBezTo>
                    <a:pt x="62751" y="32692"/>
                    <a:pt x="62856" y="32682"/>
                    <a:pt x="62962" y="32682"/>
                  </a:cubicBezTo>
                  <a:cubicBezTo>
                    <a:pt x="63695" y="32682"/>
                    <a:pt x="64463" y="33143"/>
                    <a:pt x="64612" y="33863"/>
                  </a:cubicBezTo>
                  <a:cubicBezTo>
                    <a:pt x="64769" y="34517"/>
                    <a:pt x="64284" y="35001"/>
                    <a:pt x="63787" y="35499"/>
                  </a:cubicBezTo>
                  <a:cubicBezTo>
                    <a:pt x="63630" y="35826"/>
                    <a:pt x="63303" y="36153"/>
                    <a:pt x="62976" y="36310"/>
                  </a:cubicBezTo>
                  <a:cubicBezTo>
                    <a:pt x="62976" y="43179"/>
                    <a:pt x="59705" y="51684"/>
                    <a:pt x="53647" y="59378"/>
                  </a:cubicBezTo>
                  <a:cubicBezTo>
                    <a:pt x="46218" y="68319"/>
                    <a:pt x="36746" y="73579"/>
                    <a:pt x="29271" y="73579"/>
                  </a:cubicBezTo>
                  <a:cubicBezTo>
                    <a:pt x="27043" y="73579"/>
                    <a:pt x="24992" y="73112"/>
                    <a:pt x="23225" y="72135"/>
                  </a:cubicBezTo>
                  <a:cubicBezTo>
                    <a:pt x="23068" y="72463"/>
                    <a:pt x="23068" y="72790"/>
                    <a:pt x="22898" y="73117"/>
                  </a:cubicBezTo>
                  <a:cubicBezTo>
                    <a:pt x="22414" y="75564"/>
                    <a:pt x="23068" y="78024"/>
                    <a:pt x="23552" y="80470"/>
                  </a:cubicBezTo>
                  <a:cubicBezTo>
                    <a:pt x="23879" y="81622"/>
                    <a:pt x="24206" y="82930"/>
                    <a:pt x="23395" y="83741"/>
                  </a:cubicBezTo>
                  <a:cubicBezTo>
                    <a:pt x="23062" y="84075"/>
                    <a:pt x="22624" y="84220"/>
                    <a:pt x="22165" y="84220"/>
                  </a:cubicBezTo>
                  <a:cubicBezTo>
                    <a:pt x="21490" y="84220"/>
                    <a:pt x="20772" y="83905"/>
                    <a:pt x="20281" y="83414"/>
                  </a:cubicBezTo>
                  <a:cubicBezTo>
                    <a:pt x="19627" y="82603"/>
                    <a:pt x="19300" y="81452"/>
                    <a:pt x="19300" y="80313"/>
                  </a:cubicBezTo>
                  <a:cubicBezTo>
                    <a:pt x="19143" y="78678"/>
                    <a:pt x="19143" y="76545"/>
                    <a:pt x="17507" y="75734"/>
                  </a:cubicBezTo>
                  <a:cubicBezTo>
                    <a:pt x="17052" y="75459"/>
                    <a:pt x="16549" y="75336"/>
                    <a:pt x="16053" y="75336"/>
                  </a:cubicBezTo>
                  <a:cubicBezTo>
                    <a:pt x="15651" y="75336"/>
                    <a:pt x="15254" y="75417"/>
                    <a:pt x="14890" y="75564"/>
                  </a:cubicBezTo>
                  <a:lnTo>
                    <a:pt x="14720" y="75564"/>
                  </a:lnTo>
                  <a:cubicBezTo>
                    <a:pt x="14096" y="75703"/>
                    <a:pt x="13647" y="75755"/>
                    <a:pt x="13300" y="75755"/>
                  </a:cubicBezTo>
                  <a:cubicBezTo>
                    <a:pt x="12833" y="75755"/>
                    <a:pt x="12551" y="75661"/>
                    <a:pt x="12273" y="75564"/>
                  </a:cubicBezTo>
                  <a:cubicBezTo>
                    <a:pt x="11915" y="75484"/>
                    <a:pt x="11538" y="75443"/>
                    <a:pt x="11157" y="75443"/>
                  </a:cubicBezTo>
                  <a:cubicBezTo>
                    <a:pt x="9964" y="75443"/>
                    <a:pt x="8723" y="75843"/>
                    <a:pt x="7851" y="76715"/>
                  </a:cubicBezTo>
                  <a:cubicBezTo>
                    <a:pt x="7039" y="77369"/>
                    <a:pt x="6385" y="78508"/>
                    <a:pt x="5404" y="78835"/>
                  </a:cubicBezTo>
                  <a:cubicBezTo>
                    <a:pt x="5242" y="78868"/>
                    <a:pt x="5081" y="78882"/>
                    <a:pt x="4919" y="78882"/>
                  </a:cubicBezTo>
                  <a:cubicBezTo>
                    <a:pt x="4260" y="78882"/>
                    <a:pt x="3606" y="78644"/>
                    <a:pt x="2944" y="78508"/>
                  </a:cubicBezTo>
                  <a:cubicBezTo>
                    <a:pt x="1963" y="78508"/>
                    <a:pt x="982" y="78508"/>
                    <a:pt x="171" y="78835"/>
                  </a:cubicBezTo>
                  <a:lnTo>
                    <a:pt x="171" y="78835"/>
                  </a:lnTo>
                  <a:cubicBezTo>
                    <a:pt x="1027" y="91496"/>
                    <a:pt x="5087" y="103448"/>
                    <a:pt x="11841" y="115089"/>
                  </a:cubicBezTo>
                  <a:lnTo>
                    <a:pt x="11841" y="115089"/>
                  </a:lnTo>
                  <a:cubicBezTo>
                    <a:pt x="8823" y="109800"/>
                    <a:pt x="6383" y="104583"/>
                    <a:pt x="4423" y="99116"/>
                  </a:cubicBezTo>
                  <a:lnTo>
                    <a:pt x="4580" y="98959"/>
                  </a:lnTo>
                  <a:cubicBezTo>
                    <a:pt x="5234" y="98135"/>
                    <a:pt x="5888" y="97153"/>
                    <a:pt x="7039" y="97153"/>
                  </a:cubicBezTo>
                  <a:cubicBezTo>
                    <a:pt x="7851" y="97153"/>
                    <a:pt x="8675" y="97807"/>
                    <a:pt x="9002" y="98632"/>
                  </a:cubicBezTo>
                  <a:cubicBezTo>
                    <a:pt x="9329" y="99443"/>
                    <a:pt x="9329" y="100424"/>
                    <a:pt x="9329" y="101406"/>
                  </a:cubicBezTo>
                  <a:lnTo>
                    <a:pt x="9329" y="105004"/>
                  </a:lnTo>
                  <a:cubicBezTo>
                    <a:pt x="9329" y="105892"/>
                    <a:pt x="9447" y="106247"/>
                    <a:pt x="9930" y="106247"/>
                  </a:cubicBezTo>
                  <a:cubicBezTo>
                    <a:pt x="10251" y="106247"/>
                    <a:pt x="10733" y="106090"/>
                    <a:pt x="11449" y="105828"/>
                  </a:cubicBezTo>
                  <a:cubicBezTo>
                    <a:pt x="11619" y="105828"/>
                    <a:pt x="11776" y="105658"/>
                    <a:pt x="11946" y="105658"/>
                  </a:cubicBezTo>
                  <a:cubicBezTo>
                    <a:pt x="12103" y="105501"/>
                    <a:pt x="12273" y="105501"/>
                    <a:pt x="12273" y="105501"/>
                  </a:cubicBezTo>
                  <a:cubicBezTo>
                    <a:pt x="12430" y="105501"/>
                    <a:pt x="12600" y="105501"/>
                    <a:pt x="12757" y="105331"/>
                  </a:cubicBezTo>
                  <a:cubicBezTo>
                    <a:pt x="13048" y="105296"/>
                    <a:pt x="13339" y="105277"/>
                    <a:pt x="13626" y="105277"/>
                  </a:cubicBezTo>
                  <a:cubicBezTo>
                    <a:pt x="14631" y="105277"/>
                    <a:pt x="15592" y="105514"/>
                    <a:pt x="16356" y="106155"/>
                  </a:cubicBezTo>
                  <a:cubicBezTo>
                    <a:pt x="17664" y="107137"/>
                    <a:pt x="17991" y="108929"/>
                    <a:pt x="17834" y="110735"/>
                  </a:cubicBezTo>
                  <a:cubicBezTo>
                    <a:pt x="17834" y="112201"/>
                    <a:pt x="17664" y="113836"/>
                    <a:pt x="17991" y="115472"/>
                  </a:cubicBezTo>
                  <a:cubicBezTo>
                    <a:pt x="18161" y="116950"/>
                    <a:pt x="19143" y="118586"/>
                    <a:pt x="20608" y="119070"/>
                  </a:cubicBezTo>
                  <a:cubicBezTo>
                    <a:pt x="21124" y="119266"/>
                    <a:pt x="21665" y="119358"/>
                    <a:pt x="22213" y="119358"/>
                  </a:cubicBezTo>
                  <a:cubicBezTo>
                    <a:pt x="23055" y="119358"/>
                    <a:pt x="23911" y="119139"/>
                    <a:pt x="24704" y="118743"/>
                  </a:cubicBezTo>
                  <a:cubicBezTo>
                    <a:pt x="24999" y="118647"/>
                    <a:pt x="25420" y="118488"/>
                    <a:pt x="26074" y="118488"/>
                  </a:cubicBezTo>
                  <a:cubicBezTo>
                    <a:pt x="26493" y="118488"/>
                    <a:pt x="27009" y="118554"/>
                    <a:pt x="27648" y="118743"/>
                  </a:cubicBezTo>
                  <a:lnTo>
                    <a:pt x="27805" y="118743"/>
                  </a:lnTo>
                  <a:cubicBezTo>
                    <a:pt x="28340" y="118895"/>
                    <a:pt x="28910" y="119013"/>
                    <a:pt x="29464" y="119013"/>
                  </a:cubicBezTo>
                  <a:cubicBezTo>
                    <a:pt x="30102" y="119013"/>
                    <a:pt x="30721" y="118857"/>
                    <a:pt x="31246" y="118416"/>
                  </a:cubicBezTo>
                  <a:cubicBezTo>
                    <a:pt x="32057" y="117932"/>
                    <a:pt x="32554" y="116780"/>
                    <a:pt x="33039" y="115969"/>
                  </a:cubicBezTo>
                  <a:cubicBezTo>
                    <a:pt x="34347" y="113679"/>
                    <a:pt x="36480" y="112044"/>
                    <a:pt x="38770" y="111062"/>
                  </a:cubicBezTo>
                  <a:cubicBezTo>
                    <a:pt x="38872" y="111009"/>
                    <a:pt x="39006" y="110972"/>
                    <a:pt x="39147" y="110972"/>
                  </a:cubicBezTo>
                  <a:cubicBezTo>
                    <a:pt x="39457" y="110972"/>
                    <a:pt x="39800" y="111150"/>
                    <a:pt x="39908" y="111716"/>
                  </a:cubicBezTo>
                  <a:cubicBezTo>
                    <a:pt x="39908" y="112044"/>
                    <a:pt x="40078" y="112201"/>
                    <a:pt x="40235" y="112528"/>
                  </a:cubicBezTo>
                  <a:cubicBezTo>
                    <a:pt x="40235" y="112597"/>
                    <a:pt x="40290" y="112664"/>
                    <a:pt x="40388" y="112664"/>
                  </a:cubicBezTo>
                  <a:cubicBezTo>
                    <a:pt x="40531" y="112664"/>
                    <a:pt x="40765" y="112523"/>
                    <a:pt x="41059" y="112044"/>
                  </a:cubicBezTo>
                  <a:cubicBezTo>
                    <a:pt x="41386" y="111389"/>
                    <a:pt x="42041" y="110735"/>
                    <a:pt x="42852" y="110565"/>
                  </a:cubicBezTo>
                  <a:cubicBezTo>
                    <a:pt x="43676" y="110565"/>
                    <a:pt x="44488" y="111062"/>
                    <a:pt x="45312" y="111546"/>
                  </a:cubicBezTo>
                  <a:cubicBezTo>
                    <a:pt x="45727" y="111754"/>
                    <a:pt x="46338" y="111962"/>
                    <a:pt x="46896" y="111962"/>
                  </a:cubicBezTo>
                  <a:cubicBezTo>
                    <a:pt x="47217" y="111962"/>
                    <a:pt x="47520" y="111893"/>
                    <a:pt x="47759" y="111716"/>
                  </a:cubicBezTo>
                  <a:cubicBezTo>
                    <a:pt x="47929" y="111716"/>
                    <a:pt x="48086" y="111716"/>
                    <a:pt x="48413" y="111873"/>
                  </a:cubicBezTo>
                  <a:lnTo>
                    <a:pt x="48583" y="111873"/>
                  </a:lnTo>
                  <a:cubicBezTo>
                    <a:pt x="49163" y="112309"/>
                    <a:pt x="49903" y="112520"/>
                    <a:pt x="50661" y="112520"/>
                  </a:cubicBezTo>
                  <a:cubicBezTo>
                    <a:pt x="51612" y="112520"/>
                    <a:pt x="52591" y="112187"/>
                    <a:pt x="53320" y="111546"/>
                  </a:cubicBezTo>
                  <a:cubicBezTo>
                    <a:pt x="53817" y="111062"/>
                    <a:pt x="54144" y="110238"/>
                    <a:pt x="54798" y="109754"/>
                  </a:cubicBezTo>
                  <a:cubicBezTo>
                    <a:pt x="55080" y="109465"/>
                    <a:pt x="55529" y="109291"/>
                    <a:pt x="55954" y="109291"/>
                  </a:cubicBezTo>
                  <a:cubicBezTo>
                    <a:pt x="56260" y="109291"/>
                    <a:pt x="56553" y="109381"/>
                    <a:pt x="56761" y="109584"/>
                  </a:cubicBezTo>
                  <a:cubicBezTo>
                    <a:pt x="57415" y="110238"/>
                    <a:pt x="57088" y="111389"/>
                    <a:pt x="57415" y="112201"/>
                  </a:cubicBezTo>
                  <a:cubicBezTo>
                    <a:pt x="57572" y="112855"/>
                    <a:pt x="58226" y="113352"/>
                    <a:pt x="58724" y="113836"/>
                  </a:cubicBezTo>
                  <a:cubicBezTo>
                    <a:pt x="60359" y="114988"/>
                    <a:pt x="61995" y="116126"/>
                    <a:pt x="63460" y="117434"/>
                  </a:cubicBezTo>
                  <a:cubicBezTo>
                    <a:pt x="64612" y="118259"/>
                    <a:pt x="66077" y="119397"/>
                    <a:pt x="67385" y="119397"/>
                  </a:cubicBezTo>
                  <a:cubicBezTo>
                    <a:pt x="68523" y="119333"/>
                    <a:pt x="69631" y="119267"/>
                    <a:pt x="70712" y="119267"/>
                  </a:cubicBezTo>
                  <a:cubicBezTo>
                    <a:pt x="72279" y="119267"/>
                    <a:pt x="73788" y="119406"/>
                    <a:pt x="75236" y="119894"/>
                  </a:cubicBezTo>
                  <a:cubicBezTo>
                    <a:pt x="77853" y="120876"/>
                    <a:pt x="79332" y="123493"/>
                    <a:pt x="80967" y="125612"/>
                  </a:cubicBezTo>
                  <a:cubicBezTo>
                    <a:pt x="81949" y="126764"/>
                    <a:pt x="82760" y="128072"/>
                    <a:pt x="83741" y="129211"/>
                  </a:cubicBezTo>
                  <a:cubicBezTo>
                    <a:pt x="83911" y="129381"/>
                    <a:pt x="84068" y="129708"/>
                    <a:pt x="84238" y="129865"/>
                  </a:cubicBezTo>
                  <a:cubicBezTo>
                    <a:pt x="84791" y="130561"/>
                    <a:pt x="85455" y="131247"/>
                    <a:pt x="86539" y="131247"/>
                  </a:cubicBezTo>
                  <a:cubicBezTo>
                    <a:pt x="86738" y="131247"/>
                    <a:pt x="86952" y="131224"/>
                    <a:pt x="87182" y="131173"/>
                  </a:cubicBezTo>
                  <a:lnTo>
                    <a:pt x="87339" y="131173"/>
                  </a:lnTo>
                  <a:cubicBezTo>
                    <a:pt x="87538" y="131146"/>
                    <a:pt x="87736" y="131133"/>
                    <a:pt x="87933" y="131133"/>
                  </a:cubicBezTo>
                  <a:cubicBezTo>
                    <a:pt x="88883" y="131133"/>
                    <a:pt x="89827" y="131427"/>
                    <a:pt x="90781" y="131827"/>
                  </a:cubicBezTo>
                  <a:cubicBezTo>
                    <a:pt x="92246" y="132652"/>
                    <a:pt x="93725" y="133633"/>
                    <a:pt x="95517" y="133960"/>
                  </a:cubicBezTo>
                  <a:cubicBezTo>
                    <a:pt x="95844" y="134013"/>
                    <a:pt x="96190" y="134030"/>
                    <a:pt x="96549" y="134030"/>
                  </a:cubicBezTo>
                  <a:cubicBezTo>
                    <a:pt x="97265" y="134030"/>
                    <a:pt x="98030" y="133960"/>
                    <a:pt x="98788" y="133960"/>
                  </a:cubicBezTo>
                  <a:cubicBezTo>
                    <a:pt x="99443" y="133790"/>
                    <a:pt x="100267" y="133790"/>
                    <a:pt x="100921" y="133790"/>
                  </a:cubicBezTo>
                  <a:cubicBezTo>
                    <a:pt x="103695" y="133960"/>
                    <a:pt x="106312" y="135269"/>
                    <a:pt x="108772" y="136734"/>
                  </a:cubicBezTo>
                  <a:cubicBezTo>
                    <a:pt x="110735" y="137716"/>
                    <a:pt x="112697" y="138867"/>
                    <a:pt x="113509" y="140830"/>
                  </a:cubicBezTo>
                  <a:cubicBezTo>
                    <a:pt x="114163" y="142295"/>
                    <a:pt x="114490" y="144428"/>
                    <a:pt x="113509" y="145893"/>
                  </a:cubicBezTo>
                  <a:cubicBezTo>
                    <a:pt x="110892" y="149819"/>
                    <a:pt x="109256" y="154568"/>
                    <a:pt x="108772" y="159305"/>
                  </a:cubicBezTo>
                  <a:cubicBezTo>
                    <a:pt x="108275" y="163558"/>
                    <a:pt x="109583" y="168307"/>
                    <a:pt x="108929" y="172560"/>
                  </a:cubicBezTo>
                  <a:cubicBezTo>
                    <a:pt x="108602" y="173698"/>
                    <a:pt x="107948" y="174680"/>
                    <a:pt x="107136" y="175504"/>
                  </a:cubicBezTo>
                  <a:cubicBezTo>
                    <a:pt x="106312" y="176315"/>
                    <a:pt x="105501" y="176969"/>
                    <a:pt x="104519" y="177624"/>
                  </a:cubicBezTo>
                  <a:cubicBezTo>
                    <a:pt x="103695" y="178278"/>
                    <a:pt x="102714" y="178932"/>
                    <a:pt x="101903" y="179586"/>
                  </a:cubicBezTo>
                  <a:cubicBezTo>
                    <a:pt x="101248" y="180083"/>
                    <a:pt x="100594" y="181222"/>
                    <a:pt x="100267" y="181392"/>
                  </a:cubicBezTo>
                  <a:cubicBezTo>
                    <a:pt x="100103" y="181470"/>
                    <a:pt x="99940" y="181510"/>
                    <a:pt x="99776" y="181510"/>
                  </a:cubicBezTo>
                  <a:cubicBezTo>
                    <a:pt x="99613" y="181510"/>
                    <a:pt x="99449" y="181470"/>
                    <a:pt x="99286" y="181392"/>
                  </a:cubicBezTo>
                  <a:cubicBezTo>
                    <a:pt x="97977" y="181549"/>
                    <a:pt x="96996" y="183028"/>
                    <a:pt x="96996" y="184493"/>
                  </a:cubicBezTo>
                  <a:lnTo>
                    <a:pt x="96996" y="184820"/>
                  </a:lnTo>
                  <a:cubicBezTo>
                    <a:pt x="135595" y="156034"/>
                    <a:pt x="166174" y="130519"/>
                    <a:pt x="182202" y="103368"/>
                  </a:cubicBezTo>
                  <a:cubicBezTo>
                    <a:pt x="181718" y="103211"/>
                    <a:pt x="181064" y="103041"/>
                    <a:pt x="180410" y="103041"/>
                  </a:cubicBezTo>
                  <a:cubicBezTo>
                    <a:pt x="180288" y="103028"/>
                    <a:pt x="180164" y="103022"/>
                    <a:pt x="180040" y="103022"/>
                  </a:cubicBezTo>
                  <a:cubicBezTo>
                    <a:pt x="178666" y="103022"/>
                    <a:pt x="177229" y="103804"/>
                    <a:pt x="176485" y="105004"/>
                  </a:cubicBezTo>
                  <a:cubicBezTo>
                    <a:pt x="175660" y="105828"/>
                    <a:pt x="175333" y="107137"/>
                    <a:pt x="174352" y="107791"/>
                  </a:cubicBezTo>
                  <a:cubicBezTo>
                    <a:pt x="173924" y="108037"/>
                    <a:pt x="173449" y="108120"/>
                    <a:pt x="172953" y="108120"/>
                  </a:cubicBezTo>
                  <a:cubicBezTo>
                    <a:pt x="172127" y="108120"/>
                    <a:pt x="171244" y="107889"/>
                    <a:pt x="170426" y="107791"/>
                  </a:cubicBezTo>
                  <a:cubicBezTo>
                    <a:pt x="170013" y="107748"/>
                    <a:pt x="169591" y="107727"/>
                    <a:pt x="169163" y="107727"/>
                  </a:cubicBezTo>
                  <a:cubicBezTo>
                    <a:pt x="167896" y="107727"/>
                    <a:pt x="166585" y="107913"/>
                    <a:pt x="165363" y="108275"/>
                  </a:cubicBezTo>
                  <a:lnTo>
                    <a:pt x="165193" y="108445"/>
                  </a:lnTo>
                  <a:lnTo>
                    <a:pt x="165036" y="108445"/>
                  </a:lnTo>
                  <a:cubicBezTo>
                    <a:pt x="164865" y="108602"/>
                    <a:pt x="164538" y="108602"/>
                    <a:pt x="164381" y="108772"/>
                  </a:cubicBezTo>
                  <a:cubicBezTo>
                    <a:pt x="162419" y="109427"/>
                    <a:pt x="160613" y="109427"/>
                    <a:pt x="159305" y="109427"/>
                  </a:cubicBezTo>
                  <a:cubicBezTo>
                    <a:pt x="155876" y="108929"/>
                    <a:pt x="152435" y="107948"/>
                    <a:pt x="150800" y="105174"/>
                  </a:cubicBezTo>
                  <a:cubicBezTo>
                    <a:pt x="149818" y="103368"/>
                    <a:pt x="148837" y="101733"/>
                    <a:pt x="147528" y="100267"/>
                  </a:cubicBezTo>
                  <a:cubicBezTo>
                    <a:pt x="146547" y="99116"/>
                    <a:pt x="145409" y="98135"/>
                    <a:pt x="144257" y="97323"/>
                  </a:cubicBezTo>
                  <a:cubicBezTo>
                    <a:pt x="144100" y="97323"/>
                    <a:pt x="144100" y="97153"/>
                    <a:pt x="144100" y="97153"/>
                  </a:cubicBezTo>
                  <a:cubicBezTo>
                    <a:pt x="142138" y="96015"/>
                    <a:pt x="141483" y="94706"/>
                    <a:pt x="141156" y="93882"/>
                  </a:cubicBezTo>
                  <a:cubicBezTo>
                    <a:pt x="140986" y="93555"/>
                    <a:pt x="140986" y="93398"/>
                    <a:pt x="140829" y="93228"/>
                  </a:cubicBezTo>
                  <a:cubicBezTo>
                    <a:pt x="140829" y="92901"/>
                    <a:pt x="140659" y="92574"/>
                    <a:pt x="140502" y="92246"/>
                  </a:cubicBezTo>
                  <a:cubicBezTo>
                    <a:pt x="140332" y="91592"/>
                    <a:pt x="140005" y="90938"/>
                    <a:pt x="140175" y="90284"/>
                  </a:cubicBezTo>
                  <a:cubicBezTo>
                    <a:pt x="140175" y="89630"/>
                    <a:pt x="140502" y="88975"/>
                    <a:pt x="140659" y="88491"/>
                  </a:cubicBezTo>
                  <a:cubicBezTo>
                    <a:pt x="141483" y="86686"/>
                    <a:pt x="140986" y="84566"/>
                    <a:pt x="141156" y="82603"/>
                  </a:cubicBezTo>
                  <a:cubicBezTo>
                    <a:pt x="141313" y="81949"/>
                    <a:pt x="140986" y="81295"/>
                    <a:pt x="140659" y="80640"/>
                  </a:cubicBezTo>
                  <a:cubicBezTo>
                    <a:pt x="140502" y="80143"/>
                    <a:pt x="140332" y="79659"/>
                    <a:pt x="140005" y="79005"/>
                  </a:cubicBezTo>
                  <a:cubicBezTo>
                    <a:pt x="139848" y="78351"/>
                    <a:pt x="139521" y="77696"/>
                    <a:pt x="139351" y="77042"/>
                  </a:cubicBezTo>
                  <a:cubicBezTo>
                    <a:pt x="138696" y="74752"/>
                    <a:pt x="138369" y="71808"/>
                    <a:pt x="140332" y="70500"/>
                  </a:cubicBezTo>
                  <a:cubicBezTo>
                    <a:pt x="141483" y="69676"/>
                    <a:pt x="141967" y="68210"/>
                    <a:pt x="142138" y="66902"/>
                  </a:cubicBezTo>
                  <a:cubicBezTo>
                    <a:pt x="142295" y="65593"/>
                    <a:pt x="142295" y="64115"/>
                    <a:pt x="142792" y="62806"/>
                  </a:cubicBezTo>
                  <a:cubicBezTo>
                    <a:pt x="143446" y="61014"/>
                    <a:pt x="145239" y="59535"/>
                    <a:pt x="147201" y="59378"/>
                  </a:cubicBezTo>
                  <a:cubicBezTo>
                    <a:pt x="148183" y="59208"/>
                    <a:pt x="149007" y="58554"/>
                    <a:pt x="149491" y="57572"/>
                  </a:cubicBezTo>
                  <a:cubicBezTo>
                    <a:pt x="149818" y="56591"/>
                    <a:pt x="149818" y="55610"/>
                    <a:pt x="149818" y="54628"/>
                  </a:cubicBezTo>
                  <a:cubicBezTo>
                    <a:pt x="149818" y="53490"/>
                    <a:pt x="149818" y="52509"/>
                    <a:pt x="149988" y="51527"/>
                  </a:cubicBezTo>
                  <a:cubicBezTo>
                    <a:pt x="150315" y="49394"/>
                    <a:pt x="151951" y="47432"/>
                    <a:pt x="154071" y="46777"/>
                  </a:cubicBezTo>
                  <a:cubicBezTo>
                    <a:pt x="154895" y="46620"/>
                    <a:pt x="155052" y="45639"/>
                    <a:pt x="155222" y="44815"/>
                  </a:cubicBezTo>
                  <a:cubicBezTo>
                    <a:pt x="155222" y="44004"/>
                    <a:pt x="155549" y="43022"/>
                    <a:pt x="156360" y="42852"/>
                  </a:cubicBezTo>
                  <a:cubicBezTo>
                    <a:pt x="156429" y="42836"/>
                    <a:pt x="156495" y="42828"/>
                    <a:pt x="156561" y="42828"/>
                  </a:cubicBezTo>
                  <a:cubicBezTo>
                    <a:pt x="157120" y="42828"/>
                    <a:pt x="157580" y="43383"/>
                    <a:pt x="158166" y="43676"/>
                  </a:cubicBezTo>
                  <a:cubicBezTo>
                    <a:pt x="158611" y="43942"/>
                    <a:pt x="159159" y="44062"/>
                    <a:pt x="159725" y="44062"/>
                  </a:cubicBezTo>
                  <a:cubicBezTo>
                    <a:pt x="160190" y="44062"/>
                    <a:pt x="160667" y="43981"/>
                    <a:pt x="161110" y="43833"/>
                  </a:cubicBezTo>
                  <a:cubicBezTo>
                    <a:pt x="162092" y="43506"/>
                    <a:pt x="162903" y="43022"/>
                    <a:pt x="163727" y="42368"/>
                  </a:cubicBezTo>
                  <a:cubicBezTo>
                    <a:pt x="164538" y="41871"/>
                    <a:pt x="165520" y="41217"/>
                    <a:pt x="166344" y="40732"/>
                  </a:cubicBezTo>
                  <a:cubicBezTo>
                    <a:pt x="166501" y="40732"/>
                    <a:pt x="166501" y="40732"/>
                    <a:pt x="166501" y="40562"/>
                  </a:cubicBezTo>
                  <a:lnTo>
                    <a:pt x="166671" y="40562"/>
                  </a:lnTo>
                  <a:cubicBezTo>
                    <a:pt x="167325" y="40078"/>
                    <a:pt x="168307" y="39751"/>
                    <a:pt x="169942" y="39424"/>
                  </a:cubicBezTo>
                  <a:lnTo>
                    <a:pt x="170426" y="39424"/>
                  </a:lnTo>
                  <a:cubicBezTo>
                    <a:pt x="170426" y="39424"/>
                    <a:pt x="170596" y="39424"/>
                    <a:pt x="170754" y="39254"/>
                  </a:cubicBezTo>
                  <a:lnTo>
                    <a:pt x="171408" y="39254"/>
                  </a:lnTo>
                  <a:cubicBezTo>
                    <a:pt x="172559" y="38927"/>
                    <a:pt x="173868" y="38443"/>
                    <a:pt x="174849" y="37788"/>
                  </a:cubicBezTo>
                  <a:cubicBezTo>
                    <a:pt x="175660" y="37291"/>
                    <a:pt x="176485" y="36637"/>
                    <a:pt x="177296" y="36310"/>
                  </a:cubicBezTo>
                  <a:lnTo>
                    <a:pt x="177466" y="36310"/>
                  </a:lnTo>
                  <a:cubicBezTo>
                    <a:pt x="177623" y="36153"/>
                    <a:pt x="177793" y="36153"/>
                    <a:pt x="178120" y="35983"/>
                  </a:cubicBezTo>
                  <a:cubicBezTo>
                    <a:pt x="178931" y="35826"/>
                    <a:pt x="180240" y="35499"/>
                    <a:pt x="181221" y="35499"/>
                  </a:cubicBezTo>
                  <a:lnTo>
                    <a:pt x="181718" y="35499"/>
                  </a:lnTo>
                  <a:cubicBezTo>
                    <a:pt x="182373" y="35499"/>
                    <a:pt x="183027" y="35826"/>
                    <a:pt x="183511" y="36153"/>
                  </a:cubicBezTo>
                  <a:cubicBezTo>
                    <a:pt x="184008" y="36480"/>
                    <a:pt x="184492" y="36807"/>
                    <a:pt x="184819" y="37291"/>
                  </a:cubicBezTo>
                  <a:cubicBezTo>
                    <a:pt x="184819" y="37461"/>
                    <a:pt x="184990" y="37461"/>
                    <a:pt x="184990" y="37618"/>
                  </a:cubicBezTo>
                  <a:cubicBezTo>
                    <a:pt x="185801" y="38770"/>
                    <a:pt x="185644" y="39751"/>
                    <a:pt x="185644" y="40405"/>
                  </a:cubicBezTo>
                  <a:lnTo>
                    <a:pt x="185644" y="40562"/>
                  </a:lnTo>
                  <a:cubicBezTo>
                    <a:pt x="185644" y="40732"/>
                    <a:pt x="185474" y="40732"/>
                    <a:pt x="185474" y="40889"/>
                  </a:cubicBezTo>
                  <a:lnTo>
                    <a:pt x="185474" y="41544"/>
                  </a:lnTo>
                  <a:cubicBezTo>
                    <a:pt x="185474" y="42368"/>
                    <a:pt x="185801" y="43179"/>
                    <a:pt x="186455" y="43506"/>
                  </a:cubicBezTo>
                  <a:cubicBezTo>
                    <a:pt x="187109" y="44004"/>
                    <a:pt x="187934" y="44004"/>
                    <a:pt x="188915" y="44004"/>
                  </a:cubicBezTo>
                  <a:lnTo>
                    <a:pt x="189569" y="44004"/>
                  </a:lnTo>
                  <a:cubicBezTo>
                    <a:pt x="190550" y="44161"/>
                    <a:pt x="191532" y="44331"/>
                    <a:pt x="192513" y="44815"/>
                  </a:cubicBezTo>
                  <a:lnTo>
                    <a:pt x="192513" y="44658"/>
                  </a:lnTo>
                  <a:cubicBezTo>
                    <a:pt x="192513" y="44815"/>
                    <a:pt x="192670" y="44815"/>
                    <a:pt x="192670" y="44815"/>
                  </a:cubicBezTo>
                  <a:cubicBezTo>
                    <a:pt x="192016" y="41544"/>
                    <a:pt x="191035" y="38272"/>
                    <a:pt x="190053" y="35001"/>
                  </a:cubicBezTo>
                  <a:cubicBezTo>
                    <a:pt x="189072" y="34517"/>
                    <a:pt x="188261" y="34020"/>
                    <a:pt x="187279" y="33693"/>
                  </a:cubicBezTo>
                  <a:cubicBezTo>
                    <a:pt x="187109" y="33693"/>
                    <a:pt x="186782" y="33693"/>
                    <a:pt x="186782" y="33209"/>
                  </a:cubicBezTo>
                  <a:cubicBezTo>
                    <a:pt x="186782" y="32882"/>
                    <a:pt x="187109" y="32555"/>
                    <a:pt x="187436" y="32384"/>
                  </a:cubicBezTo>
                  <a:cubicBezTo>
                    <a:pt x="187763" y="32227"/>
                    <a:pt x="188091" y="32227"/>
                    <a:pt x="188418" y="32227"/>
                  </a:cubicBezTo>
                  <a:lnTo>
                    <a:pt x="188915" y="32227"/>
                  </a:lnTo>
                  <a:cubicBezTo>
                    <a:pt x="188091" y="30095"/>
                    <a:pt x="187279" y="28132"/>
                    <a:pt x="186298" y="26012"/>
                  </a:cubicBezTo>
                  <a:cubicBezTo>
                    <a:pt x="186128" y="26012"/>
                    <a:pt x="185971" y="26012"/>
                    <a:pt x="185971" y="25842"/>
                  </a:cubicBezTo>
                  <a:cubicBezTo>
                    <a:pt x="184492" y="25515"/>
                    <a:pt x="183027" y="24534"/>
                    <a:pt x="182530" y="23225"/>
                  </a:cubicBezTo>
                  <a:cubicBezTo>
                    <a:pt x="182202" y="22244"/>
                    <a:pt x="181221" y="21433"/>
                    <a:pt x="180083" y="21105"/>
                  </a:cubicBezTo>
                  <a:cubicBezTo>
                    <a:pt x="179931" y="21083"/>
                    <a:pt x="179779" y="21072"/>
                    <a:pt x="179628" y="21072"/>
                  </a:cubicBezTo>
                  <a:cubicBezTo>
                    <a:pt x="178636" y="21072"/>
                    <a:pt x="177684" y="21540"/>
                    <a:pt x="176969" y="22244"/>
                  </a:cubicBezTo>
                  <a:cubicBezTo>
                    <a:pt x="176314" y="22898"/>
                    <a:pt x="175987" y="23879"/>
                    <a:pt x="175176" y="24207"/>
                  </a:cubicBezTo>
                  <a:cubicBezTo>
                    <a:pt x="174927" y="24292"/>
                    <a:pt x="174600" y="24334"/>
                    <a:pt x="174273" y="24334"/>
                  </a:cubicBezTo>
                  <a:cubicBezTo>
                    <a:pt x="173946" y="24334"/>
                    <a:pt x="173619" y="24292"/>
                    <a:pt x="173370" y="24207"/>
                  </a:cubicBezTo>
                  <a:cubicBezTo>
                    <a:pt x="173103" y="24142"/>
                    <a:pt x="172835" y="24104"/>
                    <a:pt x="172567" y="24104"/>
                  </a:cubicBezTo>
                  <a:cubicBezTo>
                    <a:pt x="172181" y="24104"/>
                    <a:pt x="171794" y="24183"/>
                    <a:pt x="171408" y="24377"/>
                  </a:cubicBezTo>
                  <a:cubicBezTo>
                    <a:pt x="170924" y="24704"/>
                    <a:pt x="170596" y="25685"/>
                    <a:pt x="171081" y="26012"/>
                  </a:cubicBezTo>
                  <a:cubicBezTo>
                    <a:pt x="171081" y="27151"/>
                    <a:pt x="170099" y="27805"/>
                    <a:pt x="169288" y="28629"/>
                  </a:cubicBezTo>
                  <a:cubicBezTo>
                    <a:pt x="167155" y="30422"/>
                    <a:pt x="164381" y="33039"/>
                    <a:pt x="164865" y="35983"/>
                  </a:cubicBezTo>
                  <a:cubicBezTo>
                    <a:pt x="165036" y="36964"/>
                    <a:pt x="164381" y="37945"/>
                    <a:pt x="163400" y="38600"/>
                  </a:cubicBezTo>
                  <a:cubicBezTo>
                    <a:pt x="162576" y="39254"/>
                    <a:pt x="161594" y="39581"/>
                    <a:pt x="160613" y="39908"/>
                  </a:cubicBezTo>
                  <a:cubicBezTo>
                    <a:pt x="159632" y="40078"/>
                    <a:pt x="158650" y="40562"/>
                    <a:pt x="157839" y="41217"/>
                  </a:cubicBezTo>
                  <a:cubicBezTo>
                    <a:pt x="157342" y="41544"/>
                    <a:pt x="157015" y="42041"/>
                    <a:pt x="156531" y="42041"/>
                  </a:cubicBezTo>
                  <a:cubicBezTo>
                    <a:pt x="155549" y="42041"/>
                    <a:pt x="155222" y="41060"/>
                    <a:pt x="154398" y="40405"/>
                  </a:cubicBezTo>
                  <a:cubicBezTo>
                    <a:pt x="154044" y="40166"/>
                    <a:pt x="153600" y="40011"/>
                    <a:pt x="153131" y="40011"/>
                  </a:cubicBezTo>
                  <a:cubicBezTo>
                    <a:pt x="152958" y="40011"/>
                    <a:pt x="152782" y="40032"/>
                    <a:pt x="152605" y="40078"/>
                  </a:cubicBezTo>
                  <a:cubicBezTo>
                    <a:pt x="151781" y="40235"/>
                    <a:pt x="151297" y="40562"/>
                    <a:pt x="150643" y="40889"/>
                  </a:cubicBezTo>
                  <a:cubicBezTo>
                    <a:pt x="150315" y="39751"/>
                    <a:pt x="150472" y="38115"/>
                    <a:pt x="149661" y="37291"/>
                  </a:cubicBezTo>
                  <a:cubicBezTo>
                    <a:pt x="149334" y="36964"/>
                    <a:pt x="149334" y="36310"/>
                    <a:pt x="149334" y="35656"/>
                  </a:cubicBezTo>
                  <a:cubicBezTo>
                    <a:pt x="149491" y="35171"/>
                    <a:pt x="149818" y="34517"/>
                    <a:pt x="149988" y="34020"/>
                  </a:cubicBezTo>
                  <a:cubicBezTo>
                    <a:pt x="150315" y="32882"/>
                    <a:pt x="150472" y="31573"/>
                    <a:pt x="150145" y="30422"/>
                  </a:cubicBezTo>
                  <a:cubicBezTo>
                    <a:pt x="149988" y="29610"/>
                    <a:pt x="149491" y="28629"/>
                    <a:pt x="149988" y="27975"/>
                  </a:cubicBezTo>
                  <a:cubicBezTo>
                    <a:pt x="150315" y="27321"/>
                    <a:pt x="150800" y="27151"/>
                    <a:pt x="151297" y="26994"/>
                  </a:cubicBezTo>
                  <a:cubicBezTo>
                    <a:pt x="151761" y="26873"/>
                    <a:pt x="152140" y="26759"/>
                    <a:pt x="152554" y="26759"/>
                  </a:cubicBezTo>
                  <a:cubicBezTo>
                    <a:pt x="152724" y="26759"/>
                    <a:pt x="152899" y="26778"/>
                    <a:pt x="153089" y="26823"/>
                  </a:cubicBezTo>
                  <a:cubicBezTo>
                    <a:pt x="153704" y="26905"/>
                    <a:pt x="154318" y="26946"/>
                    <a:pt x="154930" y="26946"/>
                  </a:cubicBezTo>
                  <a:cubicBezTo>
                    <a:pt x="156763" y="26946"/>
                    <a:pt x="158569" y="26578"/>
                    <a:pt x="160286" y="25842"/>
                  </a:cubicBezTo>
                  <a:cubicBezTo>
                    <a:pt x="160940" y="25515"/>
                    <a:pt x="161764" y="25188"/>
                    <a:pt x="162092" y="24534"/>
                  </a:cubicBezTo>
                  <a:cubicBezTo>
                    <a:pt x="162249" y="23879"/>
                    <a:pt x="162249" y="23225"/>
                    <a:pt x="162092" y="22571"/>
                  </a:cubicBezTo>
                  <a:cubicBezTo>
                    <a:pt x="161594" y="21105"/>
                    <a:pt x="161110" y="19470"/>
                    <a:pt x="159959" y="18489"/>
                  </a:cubicBezTo>
                  <a:cubicBezTo>
                    <a:pt x="159475" y="17834"/>
                    <a:pt x="158650" y="17337"/>
                    <a:pt x="157839" y="17010"/>
                  </a:cubicBezTo>
                  <a:cubicBezTo>
                    <a:pt x="157512" y="17010"/>
                    <a:pt x="157185" y="16853"/>
                    <a:pt x="156858" y="16683"/>
                  </a:cubicBezTo>
                  <a:cubicBezTo>
                    <a:pt x="156688" y="16526"/>
                    <a:pt x="156360" y="16199"/>
                    <a:pt x="156531" y="15872"/>
                  </a:cubicBezTo>
                  <a:cubicBezTo>
                    <a:pt x="156531" y="15545"/>
                    <a:pt x="156858" y="15374"/>
                    <a:pt x="157185" y="15374"/>
                  </a:cubicBezTo>
                  <a:cubicBezTo>
                    <a:pt x="157342" y="15217"/>
                    <a:pt x="157669" y="15217"/>
                    <a:pt x="157996" y="15217"/>
                  </a:cubicBezTo>
                  <a:cubicBezTo>
                    <a:pt x="158820" y="15047"/>
                    <a:pt x="159632" y="14236"/>
                    <a:pt x="159802" y="13412"/>
                  </a:cubicBezTo>
                  <a:cubicBezTo>
                    <a:pt x="159802" y="13085"/>
                    <a:pt x="159802" y="12757"/>
                    <a:pt x="159959" y="12600"/>
                  </a:cubicBezTo>
                  <a:cubicBezTo>
                    <a:pt x="160140" y="12238"/>
                    <a:pt x="160474" y="12124"/>
                    <a:pt x="160819" y="12124"/>
                  </a:cubicBezTo>
                  <a:cubicBezTo>
                    <a:pt x="161095" y="12124"/>
                    <a:pt x="161379" y="12198"/>
                    <a:pt x="161594" y="12273"/>
                  </a:cubicBezTo>
                  <a:cubicBezTo>
                    <a:pt x="161993" y="12369"/>
                    <a:pt x="162392" y="12528"/>
                    <a:pt x="162755" y="12528"/>
                  </a:cubicBezTo>
                  <a:cubicBezTo>
                    <a:pt x="162987" y="12528"/>
                    <a:pt x="163206" y="12463"/>
                    <a:pt x="163400" y="12273"/>
                  </a:cubicBezTo>
                  <a:cubicBezTo>
                    <a:pt x="164211" y="12273"/>
                    <a:pt x="164865" y="11776"/>
                    <a:pt x="165363" y="11122"/>
                  </a:cubicBezTo>
                  <a:cubicBezTo>
                    <a:pt x="165690" y="10311"/>
                    <a:pt x="166017" y="9656"/>
                    <a:pt x="166671" y="9159"/>
                  </a:cubicBezTo>
                  <a:cubicBezTo>
                    <a:pt x="167482" y="8505"/>
                    <a:pt x="168791" y="8348"/>
                    <a:pt x="169288" y="7524"/>
                  </a:cubicBezTo>
                  <a:cubicBezTo>
                    <a:pt x="169772" y="6712"/>
                    <a:pt x="169615" y="5731"/>
                    <a:pt x="169772" y="4750"/>
                  </a:cubicBezTo>
                  <a:cubicBezTo>
                    <a:pt x="169942" y="4580"/>
                    <a:pt x="169942" y="4252"/>
                    <a:pt x="170099" y="4095"/>
                  </a:cubicBezTo>
                  <a:cubicBezTo>
                    <a:pt x="168634" y="2617"/>
                    <a:pt x="167155" y="1308"/>
                    <a:pt x="165520" y="170"/>
                  </a:cubicBezTo>
                  <a:cubicBezTo>
                    <a:pt x="165811" y="110"/>
                    <a:pt x="166121" y="71"/>
                    <a:pt x="166445" y="46"/>
                  </a:cubicBezTo>
                  <a:lnTo>
                    <a:pt x="166445" y="46"/>
                  </a:lnTo>
                  <a:cubicBezTo>
                    <a:pt x="163926" y="139"/>
                    <a:pt x="161499" y="351"/>
                    <a:pt x="159162" y="670"/>
                  </a:cubicBezTo>
                  <a:lnTo>
                    <a:pt x="159162" y="670"/>
                  </a:lnTo>
                  <a:cubicBezTo>
                    <a:pt x="159209" y="664"/>
                    <a:pt x="159257" y="659"/>
                    <a:pt x="159305" y="654"/>
                  </a:cubicBezTo>
                  <a:cubicBezTo>
                    <a:pt x="160129" y="2290"/>
                    <a:pt x="161764" y="3598"/>
                    <a:pt x="163400" y="4252"/>
                  </a:cubicBezTo>
                  <a:cubicBezTo>
                    <a:pt x="164054" y="4423"/>
                    <a:pt x="164538" y="4580"/>
                    <a:pt x="165036" y="4907"/>
                  </a:cubicBezTo>
                  <a:cubicBezTo>
                    <a:pt x="165520" y="5234"/>
                    <a:pt x="165847" y="5731"/>
                    <a:pt x="165847" y="6215"/>
                  </a:cubicBezTo>
                  <a:cubicBezTo>
                    <a:pt x="165847" y="6869"/>
                    <a:pt x="165193" y="7367"/>
                    <a:pt x="164708" y="7851"/>
                  </a:cubicBezTo>
                  <a:cubicBezTo>
                    <a:pt x="164538" y="8021"/>
                    <a:pt x="164211" y="8348"/>
                    <a:pt x="164211" y="8505"/>
                  </a:cubicBezTo>
                  <a:lnTo>
                    <a:pt x="164054" y="8675"/>
                  </a:lnTo>
                  <a:cubicBezTo>
                    <a:pt x="163884" y="9329"/>
                    <a:pt x="163557" y="9813"/>
                    <a:pt x="162903" y="9984"/>
                  </a:cubicBezTo>
                  <a:cubicBezTo>
                    <a:pt x="161267" y="10468"/>
                    <a:pt x="159475" y="10795"/>
                    <a:pt x="157839" y="11292"/>
                  </a:cubicBezTo>
                  <a:cubicBezTo>
                    <a:pt x="157544" y="11365"/>
                    <a:pt x="157289" y="11397"/>
                    <a:pt x="157069" y="11397"/>
                  </a:cubicBezTo>
                  <a:cubicBezTo>
                    <a:pt x="155829" y="11397"/>
                    <a:pt x="155706" y="10369"/>
                    <a:pt x="155706" y="9813"/>
                  </a:cubicBezTo>
                  <a:cubicBezTo>
                    <a:pt x="155876" y="9159"/>
                    <a:pt x="156033" y="8675"/>
                    <a:pt x="156203" y="8021"/>
                  </a:cubicBezTo>
                  <a:cubicBezTo>
                    <a:pt x="156360" y="7197"/>
                    <a:pt x="156688" y="6385"/>
                    <a:pt x="157015" y="5561"/>
                  </a:cubicBezTo>
                  <a:cubicBezTo>
                    <a:pt x="157185" y="4580"/>
                    <a:pt x="157512" y="3598"/>
                    <a:pt x="157015" y="2787"/>
                  </a:cubicBezTo>
                  <a:cubicBezTo>
                    <a:pt x="156531" y="2290"/>
                    <a:pt x="155706" y="1963"/>
                    <a:pt x="155222" y="1636"/>
                  </a:cubicBezTo>
                  <a:cubicBezTo>
                    <a:pt x="155052" y="1479"/>
                    <a:pt x="154895" y="1479"/>
                    <a:pt x="154895" y="1479"/>
                  </a:cubicBezTo>
                  <a:cubicBezTo>
                    <a:pt x="155811" y="1274"/>
                    <a:pt x="156666" y="1070"/>
                    <a:pt x="157578" y="903"/>
                  </a:cubicBezTo>
                  <a:lnTo>
                    <a:pt x="157578" y="903"/>
                  </a:lnTo>
                  <a:cubicBezTo>
                    <a:pt x="138113" y="4002"/>
                    <a:pt x="125104" y="14428"/>
                    <a:pt x="117434" y="23068"/>
                  </a:cubicBezTo>
                  <a:cubicBezTo>
                    <a:pt x="108275" y="12757"/>
                    <a:pt x="91592" y="0"/>
                    <a:pt x="65593" y="0"/>
                  </a:cubicBezTo>
                  <a:close/>
                  <a:moveTo>
                    <a:pt x="32657" y="142309"/>
                  </a:moveTo>
                  <a:lnTo>
                    <a:pt x="32657" y="142309"/>
                  </a:lnTo>
                  <a:cubicBezTo>
                    <a:pt x="47564" y="158198"/>
                    <a:pt x="66923" y="174096"/>
                    <a:pt x="89353" y="191086"/>
                  </a:cubicBezTo>
                  <a:lnTo>
                    <a:pt x="89353" y="191086"/>
                  </a:lnTo>
                  <a:lnTo>
                    <a:pt x="88975" y="190708"/>
                  </a:lnTo>
                  <a:cubicBezTo>
                    <a:pt x="66795" y="173887"/>
                    <a:pt x="47566" y="158095"/>
                    <a:pt x="32657" y="142309"/>
                  </a:cubicBezTo>
                  <a:close/>
                  <a:moveTo>
                    <a:pt x="89353" y="191086"/>
                  </a:moveTo>
                  <a:lnTo>
                    <a:pt x="89472" y="191205"/>
                  </a:lnTo>
                  <a:lnTo>
                    <a:pt x="89804" y="191428"/>
                  </a:lnTo>
                  <a:lnTo>
                    <a:pt x="89804" y="191428"/>
                  </a:lnTo>
                  <a:cubicBezTo>
                    <a:pt x="89653" y="191314"/>
                    <a:pt x="89503" y="191200"/>
                    <a:pt x="89353" y="191086"/>
                  </a:cubicBezTo>
                  <a:close/>
                  <a:moveTo>
                    <a:pt x="89804" y="191428"/>
                  </a:moveTo>
                  <a:cubicBezTo>
                    <a:pt x="95857" y="196008"/>
                    <a:pt x="102132" y="200668"/>
                    <a:pt x="108602" y="205428"/>
                  </a:cubicBezTo>
                  <a:cubicBezTo>
                    <a:pt x="108118" y="204944"/>
                    <a:pt x="107463" y="204447"/>
                    <a:pt x="106809" y="203963"/>
                  </a:cubicBezTo>
                  <a:cubicBezTo>
                    <a:pt x="106639" y="203963"/>
                    <a:pt x="106482" y="203793"/>
                    <a:pt x="106312" y="203636"/>
                  </a:cubicBezTo>
                  <a:cubicBezTo>
                    <a:pt x="105501" y="202982"/>
                    <a:pt x="104676" y="202484"/>
                    <a:pt x="103865" y="201830"/>
                  </a:cubicBezTo>
                  <a:cubicBezTo>
                    <a:pt x="103865" y="201830"/>
                    <a:pt x="103695" y="201830"/>
                    <a:pt x="103695" y="201673"/>
                  </a:cubicBezTo>
                  <a:cubicBezTo>
                    <a:pt x="102884" y="201176"/>
                    <a:pt x="102230" y="200692"/>
                    <a:pt x="101575" y="200037"/>
                  </a:cubicBezTo>
                  <a:cubicBezTo>
                    <a:pt x="101405" y="200037"/>
                    <a:pt x="101248" y="199867"/>
                    <a:pt x="101078" y="199867"/>
                  </a:cubicBezTo>
                  <a:cubicBezTo>
                    <a:pt x="99116" y="198402"/>
                    <a:pt x="97153" y="196923"/>
                    <a:pt x="95360" y="195458"/>
                  </a:cubicBezTo>
                  <a:cubicBezTo>
                    <a:pt x="95190" y="195458"/>
                    <a:pt x="95033" y="195288"/>
                    <a:pt x="95033" y="195288"/>
                  </a:cubicBezTo>
                  <a:cubicBezTo>
                    <a:pt x="94536" y="194961"/>
                    <a:pt x="94052" y="194634"/>
                    <a:pt x="93555" y="194149"/>
                  </a:cubicBezTo>
                  <a:cubicBezTo>
                    <a:pt x="93070" y="193822"/>
                    <a:pt x="92743" y="193495"/>
                    <a:pt x="92246" y="193168"/>
                  </a:cubicBezTo>
                  <a:cubicBezTo>
                    <a:pt x="91762" y="192841"/>
                    <a:pt x="91435" y="192514"/>
                    <a:pt x="90938" y="192187"/>
                  </a:cubicBezTo>
                  <a:lnTo>
                    <a:pt x="89804" y="1914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1"/>
            <p:cNvSpPr/>
            <p:nvPr/>
          </p:nvSpPr>
          <p:spPr>
            <a:xfrm>
              <a:off x="4030475" y="5316575"/>
              <a:ext cx="73625" cy="53350"/>
            </a:xfrm>
            <a:custGeom>
              <a:avLst/>
              <a:gdLst/>
              <a:ahLst/>
              <a:cxnLst/>
              <a:rect l="l" t="t" r="r" b="b"/>
              <a:pathLst>
                <a:path w="2945" h="2134" extrusionOk="0">
                  <a:moveTo>
                    <a:pt x="2944" y="1"/>
                  </a:moveTo>
                  <a:cubicBezTo>
                    <a:pt x="1963" y="655"/>
                    <a:pt x="981" y="1479"/>
                    <a:pt x="0" y="2133"/>
                  </a:cubicBezTo>
                  <a:cubicBezTo>
                    <a:pt x="981" y="1479"/>
                    <a:pt x="1963" y="655"/>
                    <a:pt x="2944" y="1"/>
                  </a:cubicBez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1"/>
            <p:cNvSpPr/>
            <p:nvPr/>
          </p:nvSpPr>
          <p:spPr>
            <a:xfrm>
              <a:off x="3588850" y="53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1"/>
            <p:cNvSpPr/>
            <p:nvPr/>
          </p:nvSpPr>
          <p:spPr>
            <a:xfrm>
              <a:off x="5081475" y="238125"/>
              <a:ext cx="20300" cy="0"/>
            </a:xfrm>
            <a:custGeom>
              <a:avLst/>
              <a:gdLst/>
              <a:ahLst/>
              <a:cxnLst/>
              <a:rect l="l" t="t" r="r" b="b"/>
              <a:pathLst>
                <a:path w="812" extrusionOk="0">
                  <a:moveTo>
                    <a:pt x="1" y="0"/>
                  </a:moveTo>
                  <a:lnTo>
                    <a:pt x="812" y="0"/>
                  </a:ln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1"/>
            <p:cNvSpPr/>
            <p:nvPr/>
          </p:nvSpPr>
          <p:spPr>
            <a:xfrm>
              <a:off x="6745500" y="2045425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1" y="171"/>
                  </a:moveTo>
                  <a:lnTo>
                    <a:pt x="1" y="0"/>
                  </a:lnTo>
                  <a:lnTo>
                    <a:pt x="1" y="171"/>
                  </a:ln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1"/>
            <p:cNvSpPr/>
            <p:nvPr/>
          </p:nvSpPr>
          <p:spPr>
            <a:xfrm>
              <a:off x="3544050" y="5337200"/>
              <a:ext cx="53000" cy="40900"/>
            </a:xfrm>
            <a:custGeom>
              <a:avLst/>
              <a:gdLst/>
              <a:ahLst/>
              <a:cxnLst/>
              <a:rect l="l" t="t" r="r" b="b"/>
              <a:pathLst>
                <a:path w="2120" h="1636" extrusionOk="0">
                  <a:moveTo>
                    <a:pt x="1" y="0"/>
                  </a:moveTo>
                  <a:cubicBezTo>
                    <a:pt x="515" y="381"/>
                    <a:pt x="1029" y="867"/>
                    <a:pt x="1620" y="1298"/>
                  </a:cubicBezTo>
                  <a:lnTo>
                    <a:pt x="1620" y="1298"/>
                  </a:lnTo>
                  <a:cubicBezTo>
                    <a:pt x="1159" y="868"/>
                    <a:pt x="580" y="429"/>
                    <a:pt x="1" y="0"/>
                  </a:cubicBezTo>
                  <a:close/>
                  <a:moveTo>
                    <a:pt x="1620" y="1298"/>
                  </a:moveTo>
                  <a:cubicBezTo>
                    <a:pt x="1680" y="1354"/>
                    <a:pt x="1737" y="1410"/>
                    <a:pt x="1793" y="1465"/>
                  </a:cubicBezTo>
                  <a:cubicBezTo>
                    <a:pt x="1818" y="1465"/>
                    <a:pt x="1839" y="1465"/>
                    <a:pt x="1857" y="1466"/>
                  </a:cubicBezTo>
                  <a:lnTo>
                    <a:pt x="1857" y="1466"/>
                  </a:lnTo>
                  <a:cubicBezTo>
                    <a:pt x="1777" y="1411"/>
                    <a:pt x="1698" y="1355"/>
                    <a:pt x="1620" y="1298"/>
                  </a:cubicBezTo>
                  <a:close/>
                  <a:moveTo>
                    <a:pt x="1857" y="1466"/>
                  </a:moveTo>
                  <a:cubicBezTo>
                    <a:pt x="1943" y="1524"/>
                    <a:pt x="2031" y="1581"/>
                    <a:pt x="2120" y="1635"/>
                  </a:cubicBezTo>
                  <a:cubicBezTo>
                    <a:pt x="1986" y="1490"/>
                    <a:pt x="1966" y="1469"/>
                    <a:pt x="1857" y="1466"/>
                  </a:cubicBez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1"/>
            <p:cNvSpPr/>
            <p:nvPr/>
          </p:nvSpPr>
          <p:spPr>
            <a:xfrm>
              <a:off x="6667975" y="1538400"/>
              <a:ext cx="8200" cy="36975"/>
            </a:xfrm>
            <a:custGeom>
              <a:avLst/>
              <a:gdLst/>
              <a:ahLst/>
              <a:cxnLst/>
              <a:rect l="l" t="t" r="r" b="b"/>
              <a:pathLst>
                <a:path w="328" h="1479" extrusionOk="0">
                  <a:moveTo>
                    <a:pt x="1" y="0"/>
                  </a:moveTo>
                  <a:cubicBezTo>
                    <a:pt x="158" y="498"/>
                    <a:pt x="328" y="982"/>
                    <a:pt x="328" y="1479"/>
                  </a:cubicBezTo>
                  <a:cubicBezTo>
                    <a:pt x="328" y="982"/>
                    <a:pt x="158" y="498"/>
                    <a:pt x="1" y="0"/>
                  </a:cubicBez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1"/>
            <p:cNvSpPr/>
            <p:nvPr/>
          </p:nvSpPr>
          <p:spPr>
            <a:xfrm>
              <a:off x="6680075" y="1579275"/>
              <a:ext cx="8225" cy="32750"/>
            </a:xfrm>
            <a:custGeom>
              <a:avLst/>
              <a:gdLst/>
              <a:ahLst/>
              <a:cxnLst/>
              <a:rect l="l" t="t" r="r" b="b"/>
              <a:pathLst>
                <a:path w="329" h="1310" extrusionOk="0">
                  <a:moveTo>
                    <a:pt x="1" y="1"/>
                  </a:moveTo>
                  <a:cubicBezTo>
                    <a:pt x="1" y="498"/>
                    <a:pt x="171" y="825"/>
                    <a:pt x="328" y="1309"/>
                  </a:cubicBezTo>
                  <a:cubicBezTo>
                    <a:pt x="171" y="825"/>
                    <a:pt x="1" y="498"/>
                    <a:pt x="1" y="1"/>
                  </a:cubicBez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1"/>
            <p:cNvSpPr/>
            <p:nvPr/>
          </p:nvSpPr>
          <p:spPr>
            <a:xfrm>
              <a:off x="3212675" y="5091850"/>
              <a:ext cx="37000" cy="28475"/>
            </a:xfrm>
            <a:custGeom>
              <a:avLst/>
              <a:gdLst/>
              <a:ahLst/>
              <a:cxnLst/>
              <a:rect l="l" t="t" r="r" b="b"/>
              <a:pathLst>
                <a:path w="1480" h="1139" extrusionOk="0">
                  <a:moveTo>
                    <a:pt x="1479" y="1139"/>
                  </a:moveTo>
                  <a:cubicBezTo>
                    <a:pt x="982" y="812"/>
                    <a:pt x="498" y="485"/>
                    <a:pt x="1" y="0"/>
                  </a:cubicBezTo>
                  <a:cubicBezTo>
                    <a:pt x="498" y="485"/>
                    <a:pt x="982" y="812"/>
                    <a:pt x="1479" y="1139"/>
                  </a:cubicBez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1"/>
            <p:cNvSpPr/>
            <p:nvPr/>
          </p:nvSpPr>
          <p:spPr>
            <a:xfrm>
              <a:off x="3470450" y="5283875"/>
              <a:ext cx="61200" cy="45150"/>
            </a:xfrm>
            <a:custGeom>
              <a:avLst/>
              <a:gdLst/>
              <a:ahLst/>
              <a:cxnLst/>
              <a:rect l="l" t="t" r="r" b="b"/>
              <a:pathLst>
                <a:path w="2448" h="1806" extrusionOk="0">
                  <a:moveTo>
                    <a:pt x="0" y="0"/>
                  </a:moveTo>
                  <a:cubicBezTo>
                    <a:pt x="811" y="654"/>
                    <a:pt x="1636" y="1152"/>
                    <a:pt x="2447" y="1806"/>
                  </a:cubicBezTo>
                  <a:cubicBezTo>
                    <a:pt x="1636" y="1152"/>
                    <a:pt x="811" y="654"/>
                    <a:pt x="0" y="0"/>
                  </a:cubicBez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1"/>
            <p:cNvSpPr/>
            <p:nvPr/>
          </p:nvSpPr>
          <p:spPr>
            <a:xfrm>
              <a:off x="6704625" y="1693775"/>
              <a:ext cx="8200" cy="37000"/>
            </a:xfrm>
            <a:custGeom>
              <a:avLst/>
              <a:gdLst/>
              <a:ahLst/>
              <a:cxnLst/>
              <a:rect l="l" t="t" r="r" b="b"/>
              <a:pathLst>
                <a:path w="328" h="1480" extrusionOk="0">
                  <a:moveTo>
                    <a:pt x="0" y="1"/>
                  </a:moveTo>
                  <a:cubicBezTo>
                    <a:pt x="170" y="498"/>
                    <a:pt x="170" y="982"/>
                    <a:pt x="327" y="1479"/>
                  </a:cubicBezTo>
                  <a:cubicBezTo>
                    <a:pt x="170" y="982"/>
                    <a:pt x="170" y="498"/>
                    <a:pt x="0" y="1"/>
                  </a:cubicBez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1"/>
            <p:cNvSpPr/>
            <p:nvPr/>
          </p:nvSpPr>
          <p:spPr>
            <a:xfrm>
              <a:off x="6741575" y="1976075"/>
              <a:ext cx="25" cy="24550"/>
            </a:xfrm>
            <a:custGeom>
              <a:avLst/>
              <a:gdLst/>
              <a:ahLst/>
              <a:cxnLst/>
              <a:rect l="l" t="t" r="r" b="b"/>
              <a:pathLst>
                <a:path w="1" h="982" extrusionOk="0">
                  <a:moveTo>
                    <a:pt x="1" y="1"/>
                  </a:moveTo>
                  <a:lnTo>
                    <a:pt x="1" y="982"/>
                  </a:ln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1"/>
            <p:cNvSpPr/>
            <p:nvPr/>
          </p:nvSpPr>
          <p:spPr>
            <a:xfrm>
              <a:off x="6696450" y="1657150"/>
              <a:ext cx="8200" cy="32725"/>
            </a:xfrm>
            <a:custGeom>
              <a:avLst/>
              <a:gdLst/>
              <a:ahLst/>
              <a:cxnLst/>
              <a:rect l="l" t="t" r="r" b="b"/>
              <a:pathLst>
                <a:path w="328" h="1309" extrusionOk="0">
                  <a:moveTo>
                    <a:pt x="0" y="0"/>
                  </a:moveTo>
                  <a:cubicBezTo>
                    <a:pt x="170" y="484"/>
                    <a:pt x="170" y="981"/>
                    <a:pt x="327" y="1308"/>
                  </a:cubicBezTo>
                  <a:cubicBezTo>
                    <a:pt x="170" y="981"/>
                    <a:pt x="170" y="484"/>
                    <a:pt x="0" y="0"/>
                  </a:cubicBez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1"/>
            <p:cNvSpPr/>
            <p:nvPr/>
          </p:nvSpPr>
          <p:spPr>
            <a:xfrm>
              <a:off x="6688275" y="1616250"/>
              <a:ext cx="8200" cy="36650"/>
            </a:xfrm>
            <a:custGeom>
              <a:avLst/>
              <a:gdLst/>
              <a:ahLst/>
              <a:cxnLst/>
              <a:rect l="l" t="t" r="r" b="b"/>
              <a:pathLst>
                <a:path w="328" h="1466" extrusionOk="0">
                  <a:moveTo>
                    <a:pt x="0" y="0"/>
                  </a:moveTo>
                  <a:cubicBezTo>
                    <a:pt x="170" y="485"/>
                    <a:pt x="170" y="982"/>
                    <a:pt x="327" y="1466"/>
                  </a:cubicBezTo>
                  <a:cubicBezTo>
                    <a:pt x="170" y="982"/>
                    <a:pt x="170" y="485"/>
                    <a:pt x="0" y="0"/>
                  </a:cubicBez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1"/>
            <p:cNvSpPr/>
            <p:nvPr/>
          </p:nvSpPr>
          <p:spPr>
            <a:xfrm>
              <a:off x="6745500" y="2057850"/>
              <a:ext cx="25" cy="24575"/>
            </a:xfrm>
            <a:custGeom>
              <a:avLst/>
              <a:gdLst/>
              <a:ahLst/>
              <a:cxnLst/>
              <a:rect l="l" t="t" r="r" b="b"/>
              <a:pathLst>
                <a:path w="1" h="983" extrusionOk="0">
                  <a:moveTo>
                    <a:pt x="1" y="1"/>
                  </a:moveTo>
                  <a:lnTo>
                    <a:pt x="1" y="982"/>
                  </a:ln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1"/>
            <p:cNvSpPr/>
            <p:nvPr/>
          </p:nvSpPr>
          <p:spPr>
            <a:xfrm>
              <a:off x="3413200" y="5239050"/>
              <a:ext cx="53025" cy="40925"/>
            </a:xfrm>
            <a:custGeom>
              <a:avLst/>
              <a:gdLst/>
              <a:ahLst/>
              <a:cxnLst/>
              <a:rect l="l" t="t" r="r" b="b"/>
              <a:pathLst>
                <a:path w="2121" h="1637" extrusionOk="0">
                  <a:moveTo>
                    <a:pt x="0" y="0"/>
                  </a:moveTo>
                  <a:cubicBezTo>
                    <a:pt x="655" y="655"/>
                    <a:pt x="1309" y="1139"/>
                    <a:pt x="2120" y="1636"/>
                  </a:cubicBezTo>
                  <a:cubicBezTo>
                    <a:pt x="1309" y="1139"/>
                    <a:pt x="655" y="655"/>
                    <a:pt x="0" y="0"/>
                  </a:cubicBez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1"/>
            <p:cNvSpPr/>
            <p:nvPr/>
          </p:nvSpPr>
          <p:spPr>
            <a:xfrm>
              <a:off x="5531250" y="710900"/>
              <a:ext cx="556125" cy="724350"/>
            </a:xfrm>
            <a:custGeom>
              <a:avLst/>
              <a:gdLst/>
              <a:ahLst/>
              <a:cxnLst/>
              <a:rect l="l" t="t" r="r" b="b"/>
              <a:pathLst>
                <a:path w="22245" h="28974" extrusionOk="0">
                  <a:moveTo>
                    <a:pt x="3756" y="16090"/>
                  </a:moveTo>
                  <a:cubicBezTo>
                    <a:pt x="3756" y="16090"/>
                    <a:pt x="3756" y="16144"/>
                    <a:pt x="3786" y="16191"/>
                  </a:cubicBezTo>
                  <a:lnTo>
                    <a:pt x="3786" y="16191"/>
                  </a:lnTo>
                  <a:cubicBezTo>
                    <a:pt x="3776" y="16158"/>
                    <a:pt x="3766" y="16124"/>
                    <a:pt x="3756" y="16090"/>
                  </a:cubicBezTo>
                  <a:close/>
                  <a:moveTo>
                    <a:pt x="1018" y="0"/>
                  </a:moveTo>
                  <a:cubicBezTo>
                    <a:pt x="730" y="0"/>
                    <a:pt x="398" y="149"/>
                    <a:pt x="158" y="389"/>
                  </a:cubicBezTo>
                  <a:cubicBezTo>
                    <a:pt x="158" y="389"/>
                    <a:pt x="158" y="559"/>
                    <a:pt x="1" y="716"/>
                  </a:cubicBezTo>
                  <a:lnTo>
                    <a:pt x="1" y="1213"/>
                  </a:lnTo>
                  <a:cubicBezTo>
                    <a:pt x="158" y="1697"/>
                    <a:pt x="328" y="2679"/>
                    <a:pt x="1466" y="3660"/>
                  </a:cubicBezTo>
                  <a:cubicBezTo>
                    <a:pt x="1637" y="3830"/>
                    <a:pt x="1964" y="3987"/>
                    <a:pt x="2121" y="4157"/>
                  </a:cubicBezTo>
                  <a:lnTo>
                    <a:pt x="2291" y="4157"/>
                  </a:lnTo>
                  <a:cubicBezTo>
                    <a:pt x="2448" y="4157"/>
                    <a:pt x="2448" y="4314"/>
                    <a:pt x="2448" y="4314"/>
                  </a:cubicBezTo>
                  <a:cubicBezTo>
                    <a:pt x="2618" y="4484"/>
                    <a:pt x="2775" y="4484"/>
                    <a:pt x="2945" y="4484"/>
                  </a:cubicBezTo>
                  <a:cubicBezTo>
                    <a:pt x="3599" y="4811"/>
                    <a:pt x="4253" y="4968"/>
                    <a:pt x="4908" y="5139"/>
                  </a:cubicBezTo>
                  <a:cubicBezTo>
                    <a:pt x="6543" y="5623"/>
                    <a:pt x="8179" y="6120"/>
                    <a:pt x="9644" y="6604"/>
                  </a:cubicBezTo>
                  <a:cubicBezTo>
                    <a:pt x="10299" y="6774"/>
                    <a:pt x="10796" y="6931"/>
                    <a:pt x="11280" y="7258"/>
                  </a:cubicBezTo>
                  <a:cubicBezTo>
                    <a:pt x="11777" y="7585"/>
                    <a:pt x="12104" y="8083"/>
                    <a:pt x="12104" y="8737"/>
                  </a:cubicBezTo>
                  <a:cubicBezTo>
                    <a:pt x="12261" y="9391"/>
                    <a:pt x="11777" y="9875"/>
                    <a:pt x="11280" y="10045"/>
                  </a:cubicBezTo>
                  <a:cubicBezTo>
                    <a:pt x="10796" y="10045"/>
                    <a:pt x="10299" y="9718"/>
                    <a:pt x="9814" y="9391"/>
                  </a:cubicBezTo>
                  <a:cubicBezTo>
                    <a:pt x="9487" y="8894"/>
                    <a:pt x="9644" y="8894"/>
                    <a:pt x="9487" y="8410"/>
                  </a:cubicBezTo>
                  <a:cubicBezTo>
                    <a:pt x="9396" y="8058"/>
                    <a:pt x="9070" y="7895"/>
                    <a:pt x="8737" y="7895"/>
                  </a:cubicBezTo>
                  <a:cubicBezTo>
                    <a:pt x="8451" y="7895"/>
                    <a:pt x="8160" y="8016"/>
                    <a:pt x="8009" y="8240"/>
                  </a:cubicBezTo>
                  <a:cubicBezTo>
                    <a:pt x="7525" y="8567"/>
                    <a:pt x="7525" y="9221"/>
                    <a:pt x="7682" y="9875"/>
                  </a:cubicBezTo>
                  <a:cubicBezTo>
                    <a:pt x="7852" y="10529"/>
                    <a:pt x="8009" y="11027"/>
                    <a:pt x="8179" y="11681"/>
                  </a:cubicBezTo>
                  <a:cubicBezTo>
                    <a:pt x="8336" y="12335"/>
                    <a:pt x="8336" y="13146"/>
                    <a:pt x="7852" y="13644"/>
                  </a:cubicBezTo>
                  <a:cubicBezTo>
                    <a:pt x="7603" y="13971"/>
                    <a:pt x="7194" y="14134"/>
                    <a:pt x="6807" y="14134"/>
                  </a:cubicBezTo>
                  <a:cubicBezTo>
                    <a:pt x="6419" y="14134"/>
                    <a:pt x="6053" y="13971"/>
                    <a:pt x="5889" y="13644"/>
                  </a:cubicBezTo>
                  <a:cubicBezTo>
                    <a:pt x="5562" y="12989"/>
                    <a:pt x="5889" y="12335"/>
                    <a:pt x="5889" y="11681"/>
                  </a:cubicBezTo>
                  <a:cubicBezTo>
                    <a:pt x="6046" y="10202"/>
                    <a:pt x="4908" y="9064"/>
                    <a:pt x="3599" y="8410"/>
                  </a:cubicBezTo>
                  <a:cubicBezTo>
                    <a:pt x="3599" y="8240"/>
                    <a:pt x="3429" y="8240"/>
                    <a:pt x="3272" y="8083"/>
                  </a:cubicBezTo>
                  <a:lnTo>
                    <a:pt x="3102" y="8083"/>
                  </a:lnTo>
                  <a:cubicBezTo>
                    <a:pt x="2945" y="8083"/>
                    <a:pt x="2775" y="7912"/>
                    <a:pt x="2775" y="7912"/>
                  </a:cubicBezTo>
                  <a:lnTo>
                    <a:pt x="2618" y="7912"/>
                  </a:lnTo>
                  <a:cubicBezTo>
                    <a:pt x="1794" y="7585"/>
                    <a:pt x="812" y="7428"/>
                    <a:pt x="1" y="7101"/>
                  </a:cubicBezTo>
                  <a:lnTo>
                    <a:pt x="1" y="7101"/>
                  </a:lnTo>
                  <a:cubicBezTo>
                    <a:pt x="982" y="9221"/>
                    <a:pt x="1794" y="11184"/>
                    <a:pt x="2618" y="13316"/>
                  </a:cubicBezTo>
                  <a:lnTo>
                    <a:pt x="3756" y="13316"/>
                  </a:lnTo>
                  <a:cubicBezTo>
                    <a:pt x="3756" y="13316"/>
                    <a:pt x="3926" y="13316"/>
                    <a:pt x="3926" y="13473"/>
                  </a:cubicBezTo>
                  <a:lnTo>
                    <a:pt x="4253" y="13473"/>
                  </a:lnTo>
                  <a:cubicBezTo>
                    <a:pt x="4410" y="13473"/>
                    <a:pt x="4410" y="13644"/>
                    <a:pt x="4581" y="13644"/>
                  </a:cubicBezTo>
                  <a:cubicBezTo>
                    <a:pt x="4908" y="13801"/>
                    <a:pt x="5235" y="13971"/>
                    <a:pt x="5562" y="14298"/>
                  </a:cubicBezTo>
                  <a:cubicBezTo>
                    <a:pt x="5889" y="14625"/>
                    <a:pt x="6046" y="14952"/>
                    <a:pt x="6046" y="15436"/>
                  </a:cubicBezTo>
                  <a:lnTo>
                    <a:pt x="6216" y="15606"/>
                  </a:lnTo>
                  <a:cubicBezTo>
                    <a:pt x="6046" y="15763"/>
                    <a:pt x="6046" y="15933"/>
                    <a:pt x="6046" y="16090"/>
                  </a:cubicBezTo>
                  <a:cubicBezTo>
                    <a:pt x="6046" y="16090"/>
                    <a:pt x="6046" y="16260"/>
                    <a:pt x="5889" y="16260"/>
                  </a:cubicBezTo>
                  <a:lnTo>
                    <a:pt x="5889" y="16417"/>
                  </a:lnTo>
                  <a:lnTo>
                    <a:pt x="5719" y="16417"/>
                  </a:lnTo>
                  <a:cubicBezTo>
                    <a:pt x="5562" y="16588"/>
                    <a:pt x="5235" y="16588"/>
                    <a:pt x="4908" y="16588"/>
                  </a:cubicBezTo>
                  <a:cubicBezTo>
                    <a:pt x="4581" y="16588"/>
                    <a:pt x="4253" y="16417"/>
                    <a:pt x="3926" y="16260"/>
                  </a:cubicBezTo>
                  <a:cubicBezTo>
                    <a:pt x="3852" y="16260"/>
                    <a:pt x="3810" y="16228"/>
                    <a:pt x="3786" y="16191"/>
                  </a:cubicBezTo>
                  <a:lnTo>
                    <a:pt x="3786" y="16191"/>
                  </a:lnTo>
                  <a:cubicBezTo>
                    <a:pt x="4758" y="19429"/>
                    <a:pt x="5726" y="22666"/>
                    <a:pt x="6373" y="25904"/>
                  </a:cubicBezTo>
                  <a:cubicBezTo>
                    <a:pt x="7197" y="26231"/>
                    <a:pt x="8663" y="27055"/>
                    <a:pt x="9814" y="27539"/>
                  </a:cubicBezTo>
                  <a:lnTo>
                    <a:pt x="9971" y="27539"/>
                  </a:lnTo>
                  <a:lnTo>
                    <a:pt x="9971" y="27709"/>
                  </a:lnTo>
                  <a:lnTo>
                    <a:pt x="10299" y="27709"/>
                  </a:lnTo>
                  <a:lnTo>
                    <a:pt x="10469" y="27866"/>
                  </a:lnTo>
                  <a:lnTo>
                    <a:pt x="10796" y="27866"/>
                  </a:lnTo>
                  <a:lnTo>
                    <a:pt x="10796" y="28037"/>
                  </a:lnTo>
                  <a:lnTo>
                    <a:pt x="11123" y="28037"/>
                  </a:lnTo>
                  <a:lnTo>
                    <a:pt x="11123" y="28194"/>
                  </a:lnTo>
                  <a:lnTo>
                    <a:pt x="11450" y="28194"/>
                  </a:lnTo>
                  <a:cubicBezTo>
                    <a:pt x="11607" y="28194"/>
                    <a:pt x="11607" y="28194"/>
                    <a:pt x="11607" y="28364"/>
                  </a:cubicBezTo>
                  <a:cubicBezTo>
                    <a:pt x="12104" y="28364"/>
                    <a:pt x="12431" y="28521"/>
                    <a:pt x="12915" y="28691"/>
                  </a:cubicBezTo>
                  <a:cubicBezTo>
                    <a:pt x="13403" y="28853"/>
                    <a:pt x="13932" y="28974"/>
                    <a:pt x="14441" y="28974"/>
                  </a:cubicBezTo>
                  <a:cubicBezTo>
                    <a:pt x="14957" y="28974"/>
                    <a:pt x="15451" y="28850"/>
                    <a:pt x="15859" y="28521"/>
                  </a:cubicBezTo>
                  <a:cubicBezTo>
                    <a:pt x="16684" y="27709"/>
                    <a:pt x="16357" y="26231"/>
                    <a:pt x="16514" y="25093"/>
                  </a:cubicBezTo>
                  <a:cubicBezTo>
                    <a:pt x="16684" y="23457"/>
                    <a:pt x="18149" y="21978"/>
                    <a:pt x="19785" y="21978"/>
                  </a:cubicBezTo>
                  <a:cubicBezTo>
                    <a:pt x="20766" y="21978"/>
                    <a:pt x="21590" y="22306"/>
                    <a:pt x="22245" y="22803"/>
                  </a:cubicBezTo>
                  <a:cubicBezTo>
                    <a:pt x="21420" y="20016"/>
                    <a:pt x="20439" y="17242"/>
                    <a:pt x="19131" y="14625"/>
                  </a:cubicBezTo>
                  <a:lnTo>
                    <a:pt x="18974" y="14625"/>
                  </a:lnTo>
                  <a:cubicBezTo>
                    <a:pt x="18646" y="14298"/>
                    <a:pt x="18149" y="13971"/>
                    <a:pt x="17992" y="13644"/>
                  </a:cubicBezTo>
                  <a:cubicBezTo>
                    <a:pt x="17495" y="12819"/>
                    <a:pt x="17168" y="12008"/>
                    <a:pt x="16684" y="11354"/>
                  </a:cubicBezTo>
                  <a:cubicBezTo>
                    <a:pt x="16187" y="10699"/>
                    <a:pt x="15205" y="10529"/>
                    <a:pt x="14394" y="10202"/>
                  </a:cubicBezTo>
                  <a:cubicBezTo>
                    <a:pt x="13897" y="10045"/>
                    <a:pt x="13413" y="9391"/>
                    <a:pt x="13243" y="8737"/>
                  </a:cubicBezTo>
                  <a:cubicBezTo>
                    <a:pt x="12915" y="8240"/>
                    <a:pt x="12758" y="7585"/>
                    <a:pt x="12588" y="6931"/>
                  </a:cubicBezTo>
                  <a:cubicBezTo>
                    <a:pt x="11777" y="4968"/>
                    <a:pt x="9487" y="4484"/>
                    <a:pt x="7525" y="3333"/>
                  </a:cubicBezTo>
                  <a:cubicBezTo>
                    <a:pt x="5889" y="2522"/>
                    <a:pt x="4253" y="1540"/>
                    <a:pt x="2618" y="559"/>
                  </a:cubicBezTo>
                  <a:cubicBezTo>
                    <a:pt x="2121" y="232"/>
                    <a:pt x="1794" y="62"/>
                    <a:pt x="1309" y="62"/>
                  </a:cubicBezTo>
                  <a:cubicBezTo>
                    <a:pt x="1222" y="20"/>
                    <a:pt x="1123" y="0"/>
                    <a:pt x="1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1"/>
            <p:cNvSpPr/>
            <p:nvPr/>
          </p:nvSpPr>
          <p:spPr>
            <a:xfrm>
              <a:off x="6712800" y="1734675"/>
              <a:ext cx="4275" cy="36975"/>
            </a:xfrm>
            <a:custGeom>
              <a:avLst/>
              <a:gdLst/>
              <a:ahLst/>
              <a:cxnLst/>
              <a:rect l="l" t="t" r="r" b="b"/>
              <a:pathLst>
                <a:path w="171" h="1479" extrusionOk="0">
                  <a:moveTo>
                    <a:pt x="0" y="0"/>
                  </a:moveTo>
                  <a:cubicBezTo>
                    <a:pt x="0" y="497"/>
                    <a:pt x="170" y="982"/>
                    <a:pt x="170" y="1479"/>
                  </a:cubicBezTo>
                  <a:lnTo>
                    <a:pt x="170" y="981"/>
                  </a:lnTo>
                  <a:cubicBezTo>
                    <a:pt x="170" y="654"/>
                    <a:pt x="0" y="327"/>
                    <a:pt x="0" y="0"/>
                  </a:cubicBez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1"/>
            <p:cNvSpPr/>
            <p:nvPr/>
          </p:nvSpPr>
          <p:spPr>
            <a:xfrm>
              <a:off x="6717050" y="1771625"/>
              <a:ext cx="8200" cy="36675"/>
            </a:xfrm>
            <a:custGeom>
              <a:avLst/>
              <a:gdLst/>
              <a:ahLst/>
              <a:cxnLst/>
              <a:rect l="l" t="t" r="r" b="b"/>
              <a:pathLst>
                <a:path w="328" h="1467" extrusionOk="0">
                  <a:moveTo>
                    <a:pt x="0" y="1"/>
                  </a:moveTo>
                  <a:lnTo>
                    <a:pt x="0" y="1"/>
                  </a:lnTo>
                  <a:cubicBezTo>
                    <a:pt x="82" y="251"/>
                    <a:pt x="121" y="505"/>
                    <a:pt x="164" y="760"/>
                  </a:cubicBezTo>
                  <a:lnTo>
                    <a:pt x="164" y="760"/>
                  </a:lnTo>
                  <a:cubicBezTo>
                    <a:pt x="160" y="726"/>
                    <a:pt x="158" y="692"/>
                    <a:pt x="158" y="655"/>
                  </a:cubicBezTo>
                  <a:lnTo>
                    <a:pt x="158" y="485"/>
                  </a:lnTo>
                  <a:cubicBezTo>
                    <a:pt x="158" y="328"/>
                    <a:pt x="158" y="158"/>
                    <a:pt x="0" y="1"/>
                  </a:cubicBezTo>
                  <a:close/>
                  <a:moveTo>
                    <a:pt x="164" y="760"/>
                  </a:moveTo>
                  <a:cubicBezTo>
                    <a:pt x="167" y="793"/>
                    <a:pt x="173" y="824"/>
                    <a:pt x="180" y="855"/>
                  </a:cubicBezTo>
                  <a:lnTo>
                    <a:pt x="180" y="855"/>
                  </a:lnTo>
                  <a:cubicBezTo>
                    <a:pt x="174" y="823"/>
                    <a:pt x="169" y="791"/>
                    <a:pt x="164" y="760"/>
                  </a:cubicBezTo>
                  <a:close/>
                  <a:moveTo>
                    <a:pt x="180" y="855"/>
                  </a:moveTo>
                  <a:lnTo>
                    <a:pt x="180" y="855"/>
                  </a:lnTo>
                  <a:cubicBezTo>
                    <a:pt x="215" y="1059"/>
                    <a:pt x="257" y="1264"/>
                    <a:pt x="328" y="1466"/>
                  </a:cubicBezTo>
                  <a:cubicBezTo>
                    <a:pt x="328" y="1213"/>
                    <a:pt x="226" y="1062"/>
                    <a:pt x="180" y="855"/>
                  </a:cubicBez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1"/>
            <p:cNvSpPr/>
            <p:nvPr/>
          </p:nvSpPr>
          <p:spPr>
            <a:xfrm>
              <a:off x="6631025" y="1423900"/>
              <a:ext cx="36975" cy="114525"/>
            </a:xfrm>
            <a:custGeom>
              <a:avLst/>
              <a:gdLst/>
              <a:ahLst/>
              <a:cxnLst/>
              <a:rect l="l" t="t" r="r" b="b"/>
              <a:pathLst>
                <a:path w="1479" h="4581" extrusionOk="0">
                  <a:moveTo>
                    <a:pt x="0" y="1"/>
                  </a:moveTo>
                  <a:lnTo>
                    <a:pt x="0" y="1"/>
                  </a:lnTo>
                  <a:cubicBezTo>
                    <a:pt x="57" y="170"/>
                    <a:pt x="114" y="342"/>
                    <a:pt x="171" y="516"/>
                  </a:cubicBezTo>
                  <a:lnTo>
                    <a:pt x="171" y="516"/>
                  </a:lnTo>
                  <a:cubicBezTo>
                    <a:pt x="171" y="510"/>
                    <a:pt x="170" y="504"/>
                    <a:pt x="170" y="498"/>
                  </a:cubicBezTo>
                  <a:cubicBezTo>
                    <a:pt x="170" y="328"/>
                    <a:pt x="170" y="171"/>
                    <a:pt x="0" y="1"/>
                  </a:cubicBezTo>
                  <a:close/>
                  <a:moveTo>
                    <a:pt x="171" y="516"/>
                  </a:moveTo>
                  <a:cubicBezTo>
                    <a:pt x="177" y="602"/>
                    <a:pt x="227" y="694"/>
                    <a:pt x="269" y="815"/>
                  </a:cubicBezTo>
                  <a:lnTo>
                    <a:pt x="269" y="815"/>
                  </a:lnTo>
                  <a:cubicBezTo>
                    <a:pt x="236" y="715"/>
                    <a:pt x="204" y="615"/>
                    <a:pt x="171" y="516"/>
                  </a:cubicBezTo>
                  <a:close/>
                  <a:moveTo>
                    <a:pt x="269" y="815"/>
                  </a:moveTo>
                  <a:cubicBezTo>
                    <a:pt x="274" y="831"/>
                    <a:pt x="279" y="847"/>
                    <a:pt x="284" y="863"/>
                  </a:cubicBezTo>
                  <a:lnTo>
                    <a:pt x="284" y="863"/>
                  </a:lnTo>
                  <a:cubicBezTo>
                    <a:pt x="279" y="847"/>
                    <a:pt x="274" y="831"/>
                    <a:pt x="269" y="815"/>
                  </a:cubicBezTo>
                  <a:close/>
                  <a:moveTo>
                    <a:pt x="284" y="863"/>
                  </a:moveTo>
                  <a:lnTo>
                    <a:pt x="284" y="863"/>
                  </a:lnTo>
                  <a:cubicBezTo>
                    <a:pt x="309" y="945"/>
                    <a:pt x="327" y="1039"/>
                    <a:pt x="327" y="1152"/>
                  </a:cubicBezTo>
                  <a:cubicBezTo>
                    <a:pt x="402" y="1323"/>
                    <a:pt x="473" y="1495"/>
                    <a:pt x="541" y="1667"/>
                  </a:cubicBezTo>
                  <a:lnTo>
                    <a:pt x="541" y="1667"/>
                  </a:lnTo>
                  <a:cubicBezTo>
                    <a:pt x="455" y="1397"/>
                    <a:pt x="370" y="1129"/>
                    <a:pt x="284" y="863"/>
                  </a:cubicBezTo>
                  <a:close/>
                  <a:moveTo>
                    <a:pt x="541" y="1667"/>
                  </a:moveTo>
                  <a:cubicBezTo>
                    <a:pt x="853" y="2651"/>
                    <a:pt x="1163" y="3650"/>
                    <a:pt x="1479" y="4580"/>
                  </a:cubicBezTo>
                  <a:cubicBezTo>
                    <a:pt x="1201" y="3613"/>
                    <a:pt x="923" y="2637"/>
                    <a:pt x="541" y="1667"/>
                  </a:cubicBez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1"/>
            <p:cNvSpPr/>
            <p:nvPr/>
          </p:nvSpPr>
          <p:spPr>
            <a:xfrm>
              <a:off x="6725225" y="1808275"/>
              <a:ext cx="3950" cy="36975"/>
            </a:xfrm>
            <a:custGeom>
              <a:avLst/>
              <a:gdLst/>
              <a:ahLst/>
              <a:cxnLst/>
              <a:rect l="l" t="t" r="r" b="b"/>
              <a:pathLst>
                <a:path w="158" h="1479" extrusionOk="0">
                  <a:moveTo>
                    <a:pt x="1" y="0"/>
                  </a:moveTo>
                  <a:cubicBezTo>
                    <a:pt x="1" y="273"/>
                    <a:pt x="1" y="546"/>
                    <a:pt x="92" y="819"/>
                  </a:cubicBezTo>
                  <a:lnTo>
                    <a:pt x="92" y="819"/>
                  </a:lnTo>
                  <a:cubicBezTo>
                    <a:pt x="49" y="547"/>
                    <a:pt x="1" y="276"/>
                    <a:pt x="1" y="0"/>
                  </a:cubicBezTo>
                  <a:close/>
                  <a:moveTo>
                    <a:pt x="92" y="819"/>
                  </a:moveTo>
                  <a:cubicBezTo>
                    <a:pt x="126" y="1038"/>
                    <a:pt x="158" y="1257"/>
                    <a:pt x="158" y="1479"/>
                  </a:cubicBezTo>
                  <a:lnTo>
                    <a:pt x="158" y="1309"/>
                  </a:lnTo>
                  <a:lnTo>
                    <a:pt x="158" y="981"/>
                  </a:lnTo>
                  <a:cubicBezTo>
                    <a:pt x="132" y="927"/>
                    <a:pt x="110" y="873"/>
                    <a:pt x="92" y="819"/>
                  </a:cubicBez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1"/>
            <p:cNvSpPr/>
            <p:nvPr/>
          </p:nvSpPr>
          <p:spPr>
            <a:xfrm>
              <a:off x="6590125" y="1313675"/>
              <a:ext cx="12450" cy="36650"/>
            </a:xfrm>
            <a:custGeom>
              <a:avLst/>
              <a:gdLst/>
              <a:ahLst/>
              <a:cxnLst/>
              <a:rect l="l" t="t" r="r" b="b"/>
              <a:pathLst>
                <a:path w="498" h="1466" extrusionOk="0">
                  <a:moveTo>
                    <a:pt x="1" y="0"/>
                  </a:moveTo>
                  <a:cubicBezTo>
                    <a:pt x="1" y="122"/>
                    <a:pt x="1" y="149"/>
                    <a:pt x="80" y="235"/>
                  </a:cubicBezTo>
                  <a:lnTo>
                    <a:pt x="80" y="235"/>
                  </a:lnTo>
                  <a:lnTo>
                    <a:pt x="1" y="0"/>
                  </a:lnTo>
                  <a:close/>
                  <a:moveTo>
                    <a:pt x="80" y="235"/>
                  </a:moveTo>
                  <a:lnTo>
                    <a:pt x="207" y="609"/>
                  </a:lnTo>
                  <a:lnTo>
                    <a:pt x="207" y="609"/>
                  </a:lnTo>
                  <a:cubicBezTo>
                    <a:pt x="184" y="518"/>
                    <a:pt x="171" y="422"/>
                    <a:pt x="171" y="327"/>
                  </a:cubicBezTo>
                  <a:cubicBezTo>
                    <a:pt x="133" y="289"/>
                    <a:pt x="103" y="260"/>
                    <a:pt x="80" y="235"/>
                  </a:cubicBezTo>
                  <a:close/>
                  <a:moveTo>
                    <a:pt x="207" y="609"/>
                  </a:moveTo>
                  <a:cubicBezTo>
                    <a:pt x="224" y="676"/>
                    <a:pt x="246" y="740"/>
                    <a:pt x="272" y="801"/>
                  </a:cubicBezTo>
                  <a:lnTo>
                    <a:pt x="272" y="801"/>
                  </a:lnTo>
                  <a:lnTo>
                    <a:pt x="207" y="609"/>
                  </a:lnTo>
                  <a:close/>
                  <a:moveTo>
                    <a:pt x="272" y="801"/>
                  </a:moveTo>
                  <a:lnTo>
                    <a:pt x="498" y="1466"/>
                  </a:lnTo>
                  <a:lnTo>
                    <a:pt x="498" y="1139"/>
                  </a:lnTo>
                  <a:cubicBezTo>
                    <a:pt x="414" y="1061"/>
                    <a:pt x="333" y="941"/>
                    <a:pt x="272" y="801"/>
                  </a:cubicBez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1"/>
            <p:cNvSpPr/>
            <p:nvPr/>
          </p:nvSpPr>
          <p:spPr>
            <a:xfrm>
              <a:off x="6729150" y="1849150"/>
              <a:ext cx="4275" cy="37000"/>
            </a:xfrm>
            <a:custGeom>
              <a:avLst/>
              <a:gdLst/>
              <a:ahLst/>
              <a:cxnLst/>
              <a:rect l="l" t="t" r="r" b="b"/>
              <a:pathLst>
                <a:path w="171" h="1480" extrusionOk="0">
                  <a:moveTo>
                    <a:pt x="1" y="1"/>
                  </a:moveTo>
                  <a:lnTo>
                    <a:pt x="1" y="498"/>
                  </a:lnTo>
                  <a:cubicBezTo>
                    <a:pt x="86" y="576"/>
                    <a:pt x="128" y="658"/>
                    <a:pt x="149" y="740"/>
                  </a:cubicBezTo>
                  <a:lnTo>
                    <a:pt x="149" y="740"/>
                  </a:lnTo>
                  <a:cubicBezTo>
                    <a:pt x="128" y="495"/>
                    <a:pt x="86" y="249"/>
                    <a:pt x="1" y="1"/>
                  </a:cubicBezTo>
                  <a:close/>
                  <a:moveTo>
                    <a:pt x="149" y="740"/>
                  </a:moveTo>
                  <a:cubicBezTo>
                    <a:pt x="171" y="985"/>
                    <a:pt x="171" y="1231"/>
                    <a:pt x="171" y="1479"/>
                  </a:cubicBezTo>
                  <a:lnTo>
                    <a:pt x="171" y="982"/>
                  </a:lnTo>
                  <a:cubicBezTo>
                    <a:pt x="171" y="904"/>
                    <a:pt x="171" y="822"/>
                    <a:pt x="149" y="740"/>
                  </a:cubicBez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1"/>
            <p:cNvSpPr/>
            <p:nvPr/>
          </p:nvSpPr>
          <p:spPr>
            <a:xfrm>
              <a:off x="6606475" y="1350300"/>
              <a:ext cx="12475" cy="37000"/>
            </a:xfrm>
            <a:custGeom>
              <a:avLst/>
              <a:gdLst/>
              <a:ahLst/>
              <a:cxnLst/>
              <a:rect l="l" t="t" r="r" b="b"/>
              <a:pathLst>
                <a:path w="499" h="1480" extrusionOk="0">
                  <a:moveTo>
                    <a:pt x="1" y="1"/>
                  </a:moveTo>
                  <a:lnTo>
                    <a:pt x="1" y="328"/>
                  </a:lnTo>
                  <a:cubicBezTo>
                    <a:pt x="171" y="655"/>
                    <a:pt x="171" y="825"/>
                    <a:pt x="328" y="982"/>
                  </a:cubicBezTo>
                  <a:cubicBezTo>
                    <a:pt x="328" y="1070"/>
                    <a:pt x="373" y="1154"/>
                    <a:pt x="417" y="1239"/>
                  </a:cubicBezTo>
                  <a:lnTo>
                    <a:pt x="417" y="1239"/>
                  </a:lnTo>
                  <a:lnTo>
                    <a:pt x="1" y="1"/>
                  </a:lnTo>
                  <a:close/>
                  <a:moveTo>
                    <a:pt x="417" y="1239"/>
                  </a:moveTo>
                  <a:lnTo>
                    <a:pt x="498" y="1479"/>
                  </a:lnTo>
                  <a:cubicBezTo>
                    <a:pt x="498" y="1397"/>
                    <a:pt x="458" y="1318"/>
                    <a:pt x="417" y="1239"/>
                  </a:cubicBez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1"/>
            <p:cNvSpPr/>
            <p:nvPr/>
          </p:nvSpPr>
          <p:spPr>
            <a:xfrm>
              <a:off x="6618925" y="1387275"/>
              <a:ext cx="12125" cy="36650"/>
            </a:xfrm>
            <a:custGeom>
              <a:avLst/>
              <a:gdLst/>
              <a:ahLst/>
              <a:cxnLst/>
              <a:rect l="l" t="t" r="r" b="b"/>
              <a:pathLst>
                <a:path w="485" h="1466" extrusionOk="0">
                  <a:moveTo>
                    <a:pt x="0" y="0"/>
                  </a:moveTo>
                  <a:cubicBezTo>
                    <a:pt x="0" y="138"/>
                    <a:pt x="0" y="285"/>
                    <a:pt x="106" y="320"/>
                  </a:cubicBezTo>
                  <a:lnTo>
                    <a:pt x="106" y="320"/>
                  </a:lnTo>
                  <a:lnTo>
                    <a:pt x="0" y="0"/>
                  </a:lnTo>
                  <a:close/>
                  <a:moveTo>
                    <a:pt x="106" y="320"/>
                  </a:moveTo>
                  <a:lnTo>
                    <a:pt x="180" y="546"/>
                  </a:lnTo>
                  <a:lnTo>
                    <a:pt x="180" y="546"/>
                  </a:lnTo>
                  <a:cubicBezTo>
                    <a:pt x="166" y="473"/>
                    <a:pt x="157" y="400"/>
                    <a:pt x="157" y="327"/>
                  </a:cubicBezTo>
                  <a:cubicBezTo>
                    <a:pt x="138" y="327"/>
                    <a:pt x="121" y="325"/>
                    <a:pt x="106" y="320"/>
                  </a:cubicBezTo>
                  <a:close/>
                  <a:moveTo>
                    <a:pt x="180" y="546"/>
                  </a:moveTo>
                  <a:cubicBezTo>
                    <a:pt x="207" y="675"/>
                    <a:pt x="253" y="803"/>
                    <a:pt x="308" y="931"/>
                  </a:cubicBezTo>
                  <a:lnTo>
                    <a:pt x="308" y="931"/>
                  </a:lnTo>
                  <a:lnTo>
                    <a:pt x="180" y="546"/>
                  </a:lnTo>
                  <a:close/>
                  <a:moveTo>
                    <a:pt x="308" y="931"/>
                  </a:moveTo>
                  <a:lnTo>
                    <a:pt x="484" y="1466"/>
                  </a:lnTo>
                  <a:lnTo>
                    <a:pt x="484" y="1309"/>
                  </a:lnTo>
                  <a:cubicBezTo>
                    <a:pt x="424" y="1183"/>
                    <a:pt x="362" y="1057"/>
                    <a:pt x="308" y="931"/>
                  </a:cubicBez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1"/>
            <p:cNvSpPr/>
            <p:nvPr/>
          </p:nvSpPr>
          <p:spPr>
            <a:xfrm>
              <a:off x="5011800" y="238125"/>
              <a:ext cx="1578350" cy="1075575"/>
            </a:xfrm>
            <a:custGeom>
              <a:avLst/>
              <a:gdLst/>
              <a:ahLst/>
              <a:cxnLst/>
              <a:rect l="l" t="t" r="r" b="b"/>
              <a:pathLst>
                <a:path w="63134" h="43023" extrusionOk="0">
                  <a:moveTo>
                    <a:pt x="10638" y="327"/>
                  </a:moveTo>
                  <a:cubicBezTo>
                    <a:pt x="10638" y="349"/>
                    <a:pt x="10638" y="370"/>
                    <a:pt x="10638" y="391"/>
                  </a:cubicBezTo>
                  <a:lnTo>
                    <a:pt x="10638" y="391"/>
                  </a:lnTo>
                  <a:cubicBezTo>
                    <a:pt x="10671" y="395"/>
                    <a:pt x="10704" y="399"/>
                    <a:pt x="10737" y="403"/>
                  </a:cubicBezTo>
                  <a:lnTo>
                    <a:pt x="10737" y="403"/>
                  </a:lnTo>
                  <a:cubicBezTo>
                    <a:pt x="10700" y="382"/>
                    <a:pt x="10666" y="357"/>
                    <a:pt x="10638" y="327"/>
                  </a:cubicBezTo>
                  <a:close/>
                  <a:moveTo>
                    <a:pt x="10737" y="403"/>
                  </a:moveTo>
                  <a:cubicBezTo>
                    <a:pt x="10912" y="497"/>
                    <a:pt x="11181" y="497"/>
                    <a:pt x="11450" y="497"/>
                  </a:cubicBezTo>
                  <a:lnTo>
                    <a:pt x="11519" y="497"/>
                  </a:lnTo>
                  <a:cubicBezTo>
                    <a:pt x="11259" y="464"/>
                    <a:pt x="10999" y="433"/>
                    <a:pt x="10737" y="403"/>
                  </a:cubicBezTo>
                  <a:close/>
                  <a:moveTo>
                    <a:pt x="11519" y="497"/>
                  </a:moveTo>
                  <a:lnTo>
                    <a:pt x="11519" y="497"/>
                  </a:lnTo>
                  <a:cubicBezTo>
                    <a:pt x="11683" y="518"/>
                    <a:pt x="11846" y="539"/>
                    <a:pt x="12008" y="562"/>
                  </a:cubicBezTo>
                  <a:lnTo>
                    <a:pt x="12008" y="562"/>
                  </a:lnTo>
                  <a:cubicBezTo>
                    <a:pt x="11936" y="497"/>
                    <a:pt x="11903" y="497"/>
                    <a:pt x="11777" y="497"/>
                  </a:cubicBezTo>
                  <a:close/>
                  <a:moveTo>
                    <a:pt x="12008" y="562"/>
                  </a:moveTo>
                  <a:cubicBezTo>
                    <a:pt x="12034" y="584"/>
                    <a:pt x="12064" y="614"/>
                    <a:pt x="12104" y="654"/>
                  </a:cubicBezTo>
                  <a:lnTo>
                    <a:pt x="12601" y="654"/>
                  </a:lnTo>
                  <a:cubicBezTo>
                    <a:pt x="12620" y="654"/>
                    <a:pt x="12642" y="654"/>
                    <a:pt x="12666" y="655"/>
                  </a:cubicBezTo>
                  <a:lnTo>
                    <a:pt x="12666" y="655"/>
                  </a:lnTo>
                  <a:cubicBezTo>
                    <a:pt x="12447" y="622"/>
                    <a:pt x="12228" y="591"/>
                    <a:pt x="12008" y="562"/>
                  </a:cubicBezTo>
                  <a:close/>
                  <a:moveTo>
                    <a:pt x="12666" y="655"/>
                  </a:moveTo>
                  <a:lnTo>
                    <a:pt x="12666" y="655"/>
                  </a:lnTo>
                  <a:cubicBezTo>
                    <a:pt x="12805" y="675"/>
                    <a:pt x="12943" y="696"/>
                    <a:pt x="13081" y="717"/>
                  </a:cubicBezTo>
                  <a:lnTo>
                    <a:pt x="13081" y="717"/>
                  </a:lnTo>
                  <a:cubicBezTo>
                    <a:pt x="12942" y="665"/>
                    <a:pt x="12781" y="656"/>
                    <a:pt x="12666" y="655"/>
                  </a:cubicBezTo>
                  <a:close/>
                  <a:moveTo>
                    <a:pt x="13081" y="717"/>
                  </a:moveTo>
                  <a:cubicBezTo>
                    <a:pt x="13146" y="742"/>
                    <a:pt x="13207" y="776"/>
                    <a:pt x="13255" y="824"/>
                  </a:cubicBezTo>
                  <a:lnTo>
                    <a:pt x="13739" y="824"/>
                  </a:lnTo>
                  <a:cubicBezTo>
                    <a:pt x="13744" y="824"/>
                    <a:pt x="13748" y="824"/>
                    <a:pt x="13752" y="824"/>
                  </a:cubicBezTo>
                  <a:lnTo>
                    <a:pt x="13752" y="824"/>
                  </a:lnTo>
                  <a:cubicBezTo>
                    <a:pt x="13529" y="787"/>
                    <a:pt x="13305" y="752"/>
                    <a:pt x="13081" y="717"/>
                  </a:cubicBezTo>
                  <a:close/>
                  <a:moveTo>
                    <a:pt x="13752" y="824"/>
                  </a:moveTo>
                  <a:cubicBezTo>
                    <a:pt x="13867" y="843"/>
                    <a:pt x="13981" y="862"/>
                    <a:pt x="14094" y="882"/>
                  </a:cubicBezTo>
                  <a:lnTo>
                    <a:pt x="14094" y="882"/>
                  </a:lnTo>
                  <a:cubicBezTo>
                    <a:pt x="13981" y="826"/>
                    <a:pt x="13869" y="824"/>
                    <a:pt x="13752" y="824"/>
                  </a:cubicBezTo>
                  <a:close/>
                  <a:moveTo>
                    <a:pt x="14094" y="882"/>
                  </a:moveTo>
                  <a:cubicBezTo>
                    <a:pt x="14141" y="905"/>
                    <a:pt x="14188" y="937"/>
                    <a:pt x="14237" y="981"/>
                  </a:cubicBezTo>
                  <a:lnTo>
                    <a:pt x="14394" y="981"/>
                  </a:lnTo>
                  <a:cubicBezTo>
                    <a:pt x="14489" y="981"/>
                    <a:pt x="14585" y="981"/>
                    <a:pt x="14680" y="986"/>
                  </a:cubicBezTo>
                  <a:lnTo>
                    <a:pt x="14680" y="986"/>
                  </a:lnTo>
                  <a:cubicBezTo>
                    <a:pt x="14485" y="950"/>
                    <a:pt x="14290" y="916"/>
                    <a:pt x="14094" y="882"/>
                  </a:cubicBezTo>
                  <a:close/>
                  <a:moveTo>
                    <a:pt x="14680" y="986"/>
                  </a:moveTo>
                  <a:lnTo>
                    <a:pt x="14680" y="986"/>
                  </a:lnTo>
                  <a:cubicBezTo>
                    <a:pt x="14867" y="1020"/>
                    <a:pt x="15053" y="1054"/>
                    <a:pt x="15239" y="1090"/>
                  </a:cubicBezTo>
                  <a:lnTo>
                    <a:pt x="15239" y="1090"/>
                  </a:lnTo>
                  <a:cubicBezTo>
                    <a:pt x="15053" y="1018"/>
                    <a:pt x="14866" y="994"/>
                    <a:pt x="14680" y="986"/>
                  </a:cubicBezTo>
                  <a:close/>
                  <a:moveTo>
                    <a:pt x="15239" y="1090"/>
                  </a:moveTo>
                  <a:cubicBezTo>
                    <a:pt x="15284" y="1107"/>
                    <a:pt x="15330" y="1128"/>
                    <a:pt x="15375" y="1151"/>
                  </a:cubicBezTo>
                  <a:lnTo>
                    <a:pt x="15555" y="1151"/>
                  </a:lnTo>
                  <a:cubicBezTo>
                    <a:pt x="15450" y="1131"/>
                    <a:pt x="15344" y="1110"/>
                    <a:pt x="15239" y="1090"/>
                  </a:cubicBezTo>
                  <a:close/>
                  <a:moveTo>
                    <a:pt x="15555" y="1151"/>
                  </a:moveTo>
                  <a:cubicBezTo>
                    <a:pt x="15665" y="1173"/>
                    <a:pt x="15775" y="1195"/>
                    <a:pt x="15885" y="1218"/>
                  </a:cubicBezTo>
                  <a:lnTo>
                    <a:pt x="15885" y="1218"/>
                  </a:lnTo>
                  <a:cubicBezTo>
                    <a:pt x="15877" y="1199"/>
                    <a:pt x="15872" y="1178"/>
                    <a:pt x="15872" y="1151"/>
                  </a:cubicBezTo>
                  <a:close/>
                  <a:moveTo>
                    <a:pt x="15885" y="1218"/>
                  </a:moveTo>
                  <a:cubicBezTo>
                    <a:pt x="15925" y="1308"/>
                    <a:pt x="16058" y="1308"/>
                    <a:pt x="16199" y="1308"/>
                  </a:cubicBezTo>
                  <a:cubicBezTo>
                    <a:pt x="16236" y="1308"/>
                    <a:pt x="16282" y="1308"/>
                    <a:pt x="16334" y="1311"/>
                  </a:cubicBezTo>
                  <a:lnTo>
                    <a:pt x="16334" y="1311"/>
                  </a:lnTo>
                  <a:cubicBezTo>
                    <a:pt x="16184" y="1279"/>
                    <a:pt x="16035" y="1248"/>
                    <a:pt x="15885" y="1218"/>
                  </a:cubicBezTo>
                  <a:close/>
                  <a:moveTo>
                    <a:pt x="16334" y="1311"/>
                  </a:moveTo>
                  <a:cubicBezTo>
                    <a:pt x="16470" y="1339"/>
                    <a:pt x="16605" y="1369"/>
                    <a:pt x="16740" y="1398"/>
                  </a:cubicBezTo>
                  <a:lnTo>
                    <a:pt x="16740" y="1398"/>
                  </a:lnTo>
                  <a:cubicBezTo>
                    <a:pt x="16615" y="1335"/>
                    <a:pt x="16459" y="1316"/>
                    <a:pt x="16334" y="1311"/>
                  </a:cubicBezTo>
                  <a:close/>
                  <a:moveTo>
                    <a:pt x="16740" y="1398"/>
                  </a:moveTo>
                  <a:cubicBezTo>
                    <a:pt x="16782" y="1419"/>
                    <a:pt x="16821" y="1446"/>
                    <a:pt x="16854" y="1479"/>
                  </a:cubicBezTo>
                  <a:cubicBezTo>
                    <a:pt x="16958" y="1479"/>
                    <a:pt x="17045" y="1479"/>
                    <a:pt x="17125" y="1484"/>
                  </a:cubicBezTo>
                  <a:lnTo>
                    <a:pt x="17125" y="1484"/>
                  </a:lnTo>
                  <a:cubicBezTo>
                    <a:pt x="16997" y="1455"/>
                    <a:pt x="16869" y="1426"/>
                    <a:pt x="16740" y="1398"/>
                  </a:cubicBezTo>
                  <a:close/>
                  <a:moveTo>
                    <a:pt x="17125" y="1484"/>
                  </a:moveTo>
                  <a:cubicBezTo>
                    <a:pt x="17262" y="1514"/>
                    <a:pt x="17398" y="1546"/>
                    <a:pt x="17534" y="1577"/>
                  </a:cubicBezTo>
                  <a:lnTo>
                    <a:pt x="17534" y="1577"/>
                  </a:lnTo>
                  <a:cubicBezTo>
                    <a:pt x="17380" y="1515"/>
                    <a:pt x="17262" y="1492"/>
                    <a:pt x="17125" y="1484"/>
                  </a:cubicBezTo>
                  <a:close/>
                  <a:moveTo>
                    <a:pt x="17534" y="1577"/>
                  </a:moveTo>
                  <a:cubicBezTo>
                    <a:pt x="17575" y="1594"/>
                    <a:pt x="17618" y="1613"/>
                    <a:pt x="17665" y="1636"/>
                  </a:cubicBezTo>
                  <a:cubicBezTo>
                    <a:pt x="17835" y="1636"/>
                    <a:pt x="18162" y="1806"/>
                    <a:pt x="18319" y="1806"/>
                  </a:cubicBezTo>
                  <a:cubicBezTo>
                    <a:pt x="18386" y="1806"/>
                    <a:pt x="18451" y="1806"/>
                    <a:pt x="18516" y="1815"/>
                  </a:cubicBezTo>
                  <a:lnTo>
                    <a:pt x="18516" y="1815"/>
                  </a:lnTo>
                  <a:cubicBezTo>
                    <a:pt x="18190" y="1733"/>
                    <a:pt x="17863" y="1654"/>
                    <a:pt x="17534" y="1577"/>
                  </a:cubicBezTo>
                  <a:close/>
                  <a:moveTo>
                    <a:pt x="18516" y="1815"/>
                  </a:moveTo>
                  <a:lnTo>
                    <a:pt x="18516" y="1815"/>
                  </a:lnTo>
                  <a:cubicBezTo>
                    <a:pt x="18553" y="1825"/>
                    <a:pt x="18591" y="1834"/>
                    <a:pt x="18628" y="1844"/>
                  </a:cubicBezTo>
                  <a:lnTo>
                    <a:pt x="18628" y="1844"/>
                  </a:lnTo>
                  <a:cubicBezTo>
                    <a:pt x="18591" y="1830"/>
                    <a:pt x="18553" y="1821"/>
                    <a:pt x="18516" y="1815"/>
                  </a:cubicBezTo>
                  <a:close/>
                  <a:moveTo>
                    <a:pt x="18628" y="1844"/>
                  </a:moveTo>
                  <a:cubicBezTo>
                    <a:pt x="18690" y="1867"/>
                    <a:pt x="18752" y="1904"/>
                    <a:pt x="18816" y="1963"/>
                  </a:cubicBezTo>
                  <a:lnTo>
                    <a:pt x="19090" y="1963"/>
                  </a:lnTo>
                  <a:cubicBezTo>
                    <a:pt x="18936" y="1922"/>
                    <a:pt x="18782" y="1883"/>
                    <a:pt x="18628" y="1844"/>
                  </a:cubicBezTo>
                  <a:close/>
                  <a:moveTo>
                    <a:pt x="19090" y="1963"/>
                  </a:moveTo>
                  <a:lnTo>
                    <a:pt x="19090" y="1963"/>
                  </a:lnTo>
                  <a:cubicBezTo>
                    <a:pt x="19114" y="1969"/>
                    <a:pt x="19138" y="1975"/>
                    <a:pt x="19162" y="1982"/>
                  </a:cubicBezTo>
                  <a:lnTo>
                    <a:pt x="19162" y="1982"/>
                  </a:lnTo>
                  <a:cubicBezTo>
                    <a:pt x="19156" y="1976"/>
                    <a:pt x="19149" y="1969"/>
                    <a:pt x="19143" y="1963"/>
                  </a:cubicBezTo>
                  <a:close/>
                  <a:moveTo>
                    <a:pt x="19162" y="1982"/>
                  </a:moveTo>
                  <a:cubicBezTo>
                    <a:pt x="19303" y="2112"/>
                    <a:pt x="19552" y="2130"/>
                    <a:pt x="19723" y="2132"/>
                  </a:cubicBezTo>
                  <a:lnTo>
                    <a:pt x="19723" y="2132"/>
                  </a:lnTo>
                  <a:cubicBezTo>
                    <a:pt x="19537" y="2081"/>
                    <a:pt x="19350" y="2031"/>
                    <a:pt x="19162" y="1982"/>
                  </a:cubicBezTo>
                  <a:close/>
                  <a:moveTo>
                    <a:pt x="19723" y="2132"/>
                  </a:moveTo>
                  <a:lnTo>
                    <a:pt x="19723" y="2132"/>
                  </a:lnTo>
                  <a:cubicBezTo>
                    <a:pt x="19758" y="2142"/>
                    <a:pt x="19793" y="2152"/>
                    <a:pt x="19828" y="2161"/>
                  </a:cubicBezTo>
                  <a:lnTo>
                    <a:pt x="19828" y="2161"/>
                  </a:lnTo>
                  <a:cubicBezTo>
                    <a:pt x="19818" y="2153"/>
                    <a:pt x="19808" y="2143"/>
                    <a:pt x="19798" y="2133"/>
                  </a:cubicBezTo>
                  <a:cubicBezTo>
                    <a:pt x="19775" y="2133"/>
                    <a:pt x="19750" y="2133"/>
                    <a:pt x="19723" y="2132"/>
                  </a:cubicBezTo>
                  <a:close/>
                  <a:moveTo>
                    <a:pt x="19828" y="2161"/>
                  </a:moveTo>
                  <a:cubicBezTo>
                    <a:pt x="19977" y="2290"/>
                    <a:pt x="20135" y="2290"/>
                    <a:pt x="20282" y="2290"/>
                  </a:cubicBezTo>
                  <a:cubicBezTo>
                    <a:pt x="20283" y="2290"/>
                    <a:pt x="20285" y="2290"/>
                    <a:pt x="20286" y="2290"/>
                  </a:cubicBezTo>
                  <a:lnTo>
                    <a:pt x="20286" y="2290"/>
                  </a:lnTo>
                  <a:cubicBezTo>
                    <a:pt x="20134" y="2246"/>
                    <a:pt x="19981" y="2204"/>
                    <a:pt x="19828" y="2161"/>
                  </a:cubicBezTo>
                  <a:close/>
                  <a:moveTo>
                    <a:pt x="20286" y="2290"/>
                  </a:moveTo>
                  <a:lnTo>
                    <a:pt x="20286" y="2290"/>
                  </a:lnTo>
                  <a:cubicBezTo>
                    <a:pt x="20345" y="2307"/>
                    <a:pt x="20403" y="2323"/>
                    <a:pt x="20462" y="2340"/>
                  </a:cubicBezTo>
                  <a:lnTo>
                    <a:pt x="20462" y="2340"/>
                  </a:lnTo>
                  <a:cubicBezTo>
                    <a:pt x="20404" y="2313"/>
                    <a:pt x="20346" y="2291"/>
                    <a:pt x="20286" y="2290"/>
                  </a:cubicBezTo>
                  <a:close/>
                  <a:moveTo>
                    <a:pt x="20462" y="2340"/>
                  </a:moveTo>
                  <a:cubicBezTo>
                    <a:pt x="20567" y="2390"/>
                    <a:pt x="20670" y="2460"/>
                    <a:pt x="20779" y="2460"/>
                  </a:cubicBezTo>
                  <a:cubicBezTo>
                    <a:pt x="20921" y="2460"/>
                    <a:pt x="21201" y="2588"/>
                    <a:pt x="21379" y="2613"/>
                  </a:cubicBezTo>
                  <a:lnTo>
                    <a:pt x="21379" y="2613"/>
                  </a:lnTo>
                  <a:cubicBezTo>
                    <a:pt x="21075" y="2520"/>
                    <a:pt x="20769" y="2429"/>
                    <a:pt x="20462" y="2340"/>
                  </a:cubicBezTo>
                  <a:close/>
                  <a:moveTo>
                    <a:pt x="21379" y="2613"/>
                  </a:moveTo>
                  <a:cubicBezTo>
                    <a:pt x="21482" y="2644"/>
                    <a:pt x="21584" y="2676"/>
                    <a:pt x="21686" y="2708"/>
                  </a:cubicBezTo>
                  <a:lnTo>
                    <a:pt x="21686" y="2708"/>
                  </a:lnTo>
                  <a:cubicBezTo>
                    <a:pt x="21601" y="2663"/>
                    <a:pt x="21515" y="2617"/>
                    <a:pt x="21433" y="2617"/>
                  </a:cubicBezTo>
                  <a:cubicBezTo>
                    <a:pt x="21417" y="2617"/>
                    <a:pt x="21398" y="2615"/>
                    <a:pt x="21379" y="2613"/>
                  </a:cubicBezTo>
                  <a:close/>
                  <a:moveTo>
                    <a:pt x="21686" y="2708"/>
                  </a:moveTo>
                  <a:cubicBezTo>
                    <a:pt x="21764" y="2748"/>
                    <a:pt x="21842" y="2787"/>
                    <a:pt x="21917" y="2787"/>
                  </a:cubicBezTo>
                  <a:cubicBezTo>
                    <a:pt x="21926" y="2787"/>
                    <a:pt x="21935" y="2787"/>
                    <a:pt x="21943" y="2788"/>
                  </a:cubicBezTo>
                  <a:lnTo>
                    <a:pt x="21943" y="2788"/>
                  </a:lnTo>
                  <a:cubicBezTo>
                    <a:pt x="21857" y="2761"/>
                    <a:pt x="21772" y="2734"/>
                    <a:pt x="21686" y="2708"/>
                  </a:cubicBezTo>
                  <a:close/>
                  <a:moveTo>
                    <a:pt x="21943" y="2788"/>
                  </a:moveTo>
                  <a:cubicBezTo>
                    <a:pt x="21969" y="2797"/>
                    <a:pt x="21995" y="2805"/>
                    <a:pt x="22021" y="2813"/>
                  </a:cubicBezTo>
                  <a:lnTo>
                    <a:pt x="22021" y="2813"/>
                  </a:lnTo>
                  <a:cubicBezTo>
                    <a:pt x="21999" y="2801"/>
                    <a:pt x="21974" y="2791"/>
                    <a:pt x="21943" y="2788"/>
                  </a:cubicBezTo>
                  <a:close/>
                  <a:moveTo>
                    <a:pt x="22021" y="2813"/>
                  </a:moveTo>
                  <a:cubicBezTo>
                    <a:pt x="22098" y="2858"/>
                    <a:pt x="22128" y="2944"/>
                    <a:pt x="22244" y="2944"/>
                  </a:cubicBezTo>
                  <a:lnTo>
                    <a:pt x="22427" y="2944"/>
                  </a:lnTo>
                  <a:cubicBezTo>
                    <a:pt x="22292" y="2900"/>
                    <a:pt x="22156" y="2856"/>
                    <a:pt x="22021" y="2813"/>
                  </a:cubicBezTo>
                  <a:close/>
                  <a:moveTo>
                    <a:pt x="22427" y="2944"/>
                  </a:moveTo>
                  <a:lnTo>
                    <a:pt x="22427" y="2944"/>
                  </a:lnTo>
                  <a:cubicBezTo>
                    <a:pt x="22506" y="2970"/>
                    <a:pt x="22586" y="2996"/>
                    <a:pt x="22665" y="3023"/>
                  </a:cubicBezTo>
                  <a:lnTo>
                    <a:pt x="22665" y="3023"/>
                  </a:lnTo>
                  <a:cubicBezTo>
                    <a:pt x="22634" y="3001"/>
                    <a:pt x="22603" y="2975"/>
                    <a:pt x="22572" y="2944"/>
                  </a:cubicBezTo>
                  <a:close/>
                  <a:moveTo>
                    <a:pt x="2788" y="0"/>
                  </a:moveTo>
                  <a:cubicBezTo>
                    <a:pt x="1806" y="0"/>
                    <a:pt x="825" y="0"/>
                    <a:pt x="1" y="170"/>
                  </a:cubicBezTo>
                  <a:cubicBezTo>
                    <a:pt x="1636" y="1308"/>
                    <a:pt x="3115" y="2617"/>
                    <a:pt x="4580" y="4095"/>
                  </a:cubicBezTo>
                  <a:cubicBezTo>
                    <a:pt x="4907" y="3598"/>
                    <a:pt x="5405" y="3114"/>
                    <a:pt x="5889" y="2944"/>
                  </a:cubicBezTo>
                  <a:cubicBezTo>
                    <a:pt x="6059" y="2787"/>
                    <a:pt x="6059" y="2787"/>
                    <a:pt x="6216" y="2787"/>
                  </a:cubicBezTo>
                  <a:cubicBezTo>
                    <a:pt x="7040" y="2460"/>
                    <a:pt x="8179" y="2133"/>
                    <a:pt x="9160" y="2133"/>
                  </a:cubicBezTo>
                  <a:cubicBezTo>
                    <a:pt x="9245" y="2160"/>
                    <a:pt x="9336" y="2173"/>
                    <a:pt x="9427" y="2173"/>
                  </a:cubicBezTo>
                  <a:cubicBezTo>
                    <a:pt x="9868" y="2173"/>
                    <a:pt x="10338" y="1879"/>
                    <a:pt x="10468" y="1479"/>
                  </a:cubicBezTo>
                  <a:cubicBezTo>
                    <a:pt x="10631" y="1166"/>
                    <a:pt x="10638" y="853"/>
                    <a:pt x="10638" y="391"/>
                  </a:cubicBezTo>
                  <a:lnTo>
                    <a:pt x="10638" y="391"/>
                  </a:lnTo>
                  <a:cubicBezTo>
                    <a:pt x="8348" y="133"/>
                    <a:pt x="6001" y="0"/>
                    <a:pt x="3599" y="0"/>
                  </a:cubicBezTo>
                  <a:close/>
                  <a:moveTo>
                    <a:pt x="22665" y="3023"/>
                  </a:moveTo>
                  <a:lnTo>
                    <a:pt x="22665" y="3023"/>
                  </a:lnTo>
                  <a:cubicBezTo>
                    <a:pt x="22805" y="3119"/>
                    <a:pt x="22959" y="3143"/>
                    <a:pt x="23226" y="3271"/>
                  </a:cubicBezTo>
                  <a:cubicBezTo>
                    <a:pt x="23396" y="3271"/>
                    <a:pt x="23723" y="3441"/>
                    <a:pt x="23880" y="3441"/>
                  </a:cubicBezTo>
                  <a:cubicBezTo>
                    <a:pt x="24207" y="3598"/>
                    <a:pt x="24377" y="3598"/>
                    <a:pt x="24534" y="3768"/>
                  </a:cubicBezTo>
                  <a:cubicBezTo>
                    <a:pt x="24861" y="3768"/>
                    <a:pt x="25188" y="3925"/>
                    <a:pt x="25359" y="4095"/>
                  </a:cubicBezTo>
                  <a:cubicBezTo>
                    <a:pt x="25437" y="4095"/>
                    <a:pt x="25559" y="4095"/>
                    <a:pt x="25682" y="4115"/>
                  </a:cubicBezTo>
                  <a:lnTo>
                    <a:pt x="25682" y="4115"/>
                  </a:lnTo>
                  <a:cubicBezTo>
                    <a:pt x="24691" y="3725"/>
                    <a:pt x="23685" y="3361"/>
                    <a:pt x="22665" y="3023"/>
                  </a:cubicBezTo>
                  <a:close/>
                  <a:moveTo>
                    <a:pt x="25682" y="4115"/>
                  </a:moveTo>
                  <a:lnTo>
                    <a:pt x="25682" y="4115"/>
                  </a:lnTo>
                  <a:cubicBezTo>
                    <a:pt x="25788" y="4157"/>
                    <a:pt x="25895" y="4199"/>
                    <a:pt x="26001" y="4242"/>
                  </a:cubicBezTo>
                  <a:lnTo>
                    <a:pt x="26001" y="4242"/>
                  </a:lnTo>
                  <a:cubicBezTo>
                    <a:pt x="25917" y="4171"/>
                    <a:pt x="25798" y="4134"/>
                    <a:pt x="25682" y="4115"/>
                  </a:cubicBezTo>
                  <a:close/>
                  <a:moveTo>
                    <a:pt x="26001" y="4242"/>
                  </a:moveTo>
                  <a:lnTo>
                    <a:pt x="26001" y="4242"/>
                  </a:lnTo>
                  <a:cubicBezTo>
                    <a:pt x="26005" y="4245"/>
                    <a:pt x="26009" y="4249"/>
                    <a:pt x="26013" y="4252"/>
                  </a:cubicBezTo>
                  <a:cubicBezTo>
                    <a:pt x="26242" y="4372"/>
                    <a:pt x="26388" y="4407"/>
                    <a:pt x="26567" y="4472"/>
                  </a:cubicBezTo>
                  <a:lnTo>
                    <a:pt x="26567" y="4472"/>
                  </a:lnTo>
                  <a:cubicBezTo>
                    <a:pt x="26379" y="4395"/>
                    <a:pt x="26190" y="4318"/>
                    <a:pt x="26001" y="4242"/>
                  </a:cubicBezTo>
                  <a:close/>
                  <a:moveTo>
                    <a:pt x="26567" y="4472"/>
                  </a:moveTo>
                  <a:cubicBezTo>
                    <a:pt x="26649" y="4506"/>
                    <a:pt x="26730" y="4539"/>
                    <a:pt x="26811" y="4573"/>
                  </a:cubicBezTo>
                  <a:lnTo>
                    <a:pt x="26811" y="4573"/>
                  </a:lnTo>
                  <a:cubicBezTo>
                    <a:pt x="26719" y="4530"/>
                    <a:pt x="26640" y="4499"/>
                    <a:pt x="26567" y="4472"/>
                  </a:cubicBezTo>
                  <a:close/>
                  <a:moveTo>
                    <a:pt x="26811" y="4573"/>
                  </a:moveTo>
                  <a:cubicBezTo>
                    <a:pt x="26815" y="4575"/>
                    <a:pt x="26820" y="4577"/>
                    <a:pt x="26824" y="4580"/>
                  </a:cubicBezTo>
                  <a:cubicBezTo>
                    <a:pt x="26825" y="4580"/>
                    <a:pt x="26825" y="4580"/>
                    <a:pt x="26826" y="4580"/>
                  </a:cubicBezTo>
                  <a:lnTo>
                    <a:pt x="26826" y="4580"/>
                  </a:lnTo>
                  <a:cubicBezTo>
                    <a:pt x="26821" y="4578"/>
                    <a:pt x="26816" y="4575"/>
                    <a:pt x="26811" y="4573"/>
                  </a:cubicBezTo>
                  <a:close/>
                  <a:moveTo>
                    <a:pt x="26826" y="4580"/>
                  </a:moveTo>
                  <a:cubicBezTo>
                    <a:pt x="27050" y="4673"/>
                    <a:pt x="27273" y="4768"/>
                    <a:pt x="27496" y="4865"/>
                  </a:cubicBezTo>
                  <a:lnTo>
                    <a:pt x="27496" y="4865"/>
                  </a:lnTo>
                  <a:cubicBezTo>
                    <a:pt x="27440" y="4829"/>
                    <a:pt x="27382" y="4791"/>
                    <a:pt x="27321" y="4750"/>
                  </a:cubicBezTo>
                  <a:cubicBezTo>
                    <a:pt x="27152" y="4750"/>
                    <a:pt x="26995" y="4581"/>
                    <a:pt x="26826" y="4580"/>
                  </a:cubicBezTo>
                  <a:close/>
                  <a:moveTo>
                    <a:pt x="27496" y="4865"/>
                  </a:moveTo>
                  <a:cubicBezTo>
                    <a:pt x="27890" y="5116"/>
                    <a:pt x="28195" y="5255"/>
                    <a:pt x="28630" y="5404"/>
                  </a:cubicBezTo>
                  <a:cubicBezTo>
                    <a:pt x="28741" y="5404"/>
                    <a:pt x="28860" y="5483"/>
                    <a:pt x="28975" y="5529"/>
                  </a:cubicBezTo>
                  <a:lnTo>
                    <a:pt x="28975" y="5529"/>
                  </a:lnTo>
                  <a:cubicBezTo>
                    <a:pt x="28486" y="5301"/>
                    <a:pt x="27993" y="5080"/>
                    <a:pt x="27496" y="4865"/>
                  </a:cubicBezTo>
                  <a:close/>
                  <a:moveTo>
                    <a:pt x="28975" y="5529"/>
                  </a:moveTo>
                  <a:cubicBezTo>
                    <a:pt x="29048" y="5563"/>
                    <a:pt x="29121" y="5598"/>
                    <a:pt x="29194" y="5632"/>
                  </a:cubicBezTo>
                  <a:lnTo>
                    <a:pt x="29194" y="5632"/>
                  </a:lnTo>
                  <a:cubicBezTo>
                    <a:pt x="29165" y="5608"/>
                    <a:pt x="29138" y="5585"/>
                    <a:pt x="29114" y="5561"/>
                  </a:cubicBezTo>
                  <a:cubicBezTo>
                    <a:pt x="29069" y="5561"/>
                    <a:pt x="29022" y="5548"/>
                    <a:pt x="28975" y="5529"/>
                  </a:cubicBezTo>
                  <a:close/>
                  <a:moveTo>
                    <a:pt x="29194" y="5632"/>
                  </a:moveTo>
                  <a:cubicBezTo>
                    <a:pt x="29376" y="5775"/>
                    <a:pt x="29657" y="5912"/>
                    <a:pt x="29938" y="6058"/>
                  </a:cubicBezTo>
                  <a:cubicBezTo>
                    <a:pt x="30086" y="6058"/>
                    <a:pt x="30245" y="6197"/>
                    <a:pt x="30394" y="6214"/>
                  </a:cubicBezTo>
                  <a:lnTo>
                    <a:pt x="30394" y="6214"/>
                  </a:lnTo>
                  <a:cubicBezTo>
                    <a:pt x="29997" y="6015"/>
                    <a:pt x="29597" y="5822"/>
                    <a:pt x="29194" y="5632"/>
                  </a:cubicBezTo>
                  <a:close/>
                  <a:moveTo>
                    <a:pt x="30394" y="6214"/>
                  </a:moveTo>
                  <a:cubicBezTo>
                    <a:pt x="30470" y="6251"/>
                    <a:pt x="30546" y="6289"/>
                    <a:pt x="30622" y="6328"/>
                  </a:cubicBezTo>
                  <a:lnTo>
                    <a:pt x="30622" y="6328"/>
                  </a:lnTo>
                  <a:cubicBezTo>
                    <a:pt x="30561" y="6291"/>
                    <a:pt x="30495" y="6253"/>
                    <a:pt x="30422" y="6215"/>
                  </a:cubicBezTo>
                  <a:cubicBezTo>
                    <a:pt x="30413" y="6215"/>
                    <a:pt x="30404" y="6215"/>
                    <a:pt x="30394" y="6214"/>
                  </a:cubicBezTo>
                  <a:close/>
                  <a:moveTo>
                    <a:pt x="30622" y="6328"/>
                  </a:moveTo>
                  <a:cubicBezTo>
                    <a:pt x="30833" y="6456"/>
                    <a:pt x="30993" y="6580"/>
                    <a:pt x="31247" y="6712"/>
                  </a:cubicBezTo>
                  <a:cubicBezTo>
                    <a:pt x="31404" y="6712"/>
                    <a:pt x="31574" y="6869"/>
                    <a:pt x="31731" y="7040"/>
                  </a:cubicBezTo>
                  <a:cubicBezTo>
                    <a:pt x="31861" y="7040"/>
                    <a:pt x="31991" y="7064"/>
                    <a:pt x="32111" y="7105"/>
                  </a:cubicBezTo>
                  <a:lnTo>
                    <a:pt x="32111" y="7105"/>
                  </a:lnTo>
                  <a:cubicBezTo>
                    <a:pt x="31619" y="6839"/>
                    <a:pt x="31122" y="6580"/>
                    <a:pt x="30622" y="6328"/>
                  </a:cubicBezTo>
                  <a:close/>
                  <a:moveTo>
                    <a:pt x="32111" y="7105"/>
                  </a:moveTo>
                  <a:cubicBezTo>
                    <a:pt x="32241" y="7175"/>
                    <a:pt x="32371" y="7246"/>
                    <a:pt x="32501" y="7318"/>
                  </a:cubicBezTo>
                  <a:lnTo>
                    <a:pt x="32501" y="7318"/>
                  </a:lnTo>
                  <a:cubicBezTo>
                    <a:pt x="32400" y="7234"/>
                    <a:pt x="32264" y="7156"/>
                    <a:pt x="32111" y="7105"/>
                  </a:cubicBezTo>
                  <a:close/>
                  <a:moveTo>
                    <a:pt x="32501" y="7318"/>
                  </a:moveTo>
                  <a:cubicBezTo>
                    <a:pt x="32520" y="7334"/>
                    <a:pt x="32539" y="7350"/>
                    <a:pt x="32555" y="7367"/>
                  </a:cubicBezTo>
                  <a:cubicBezTo>
                    <a:pt x="32712" y="7524"/>
                    <a:pt x="32882" y="7524"/>
                    <a:pt x="33039" y="7694"/>
                  </a:cubicBezTo>
                  <a:lnTo>
                    <a:pt x="33981" y="8158"/>
                  </a:lnTo>
                  <a:lnTo>
                    <a:pt x="33981" y="8158"/>
                  </a:lnTo>
                  <a:cubicBezTo>
                    <a:pt x="33492" y="7871"/>
                    <a:pt x="32999" y="7591"/>
                    <a:pt x="32501" y="7318"/>
                  </a:cubicBezTo>
                  <a:close/>
                  <a:moveTo>
                    <a:pt x="33981" y="8158"/>
                  </a:moveTo>
                  <a:cubicBezTo>
                    <a:pt x="33997" y="8168"/>
                    <a:pt x="34013" y="8177"/>
                    <a:pt x="34030" y="8187"/>
                  </a:cubicBezTo>
                  <a:lnTo>
                    <a:pt x="34030" y="8187"/>
                  </a:lnTo>
                  <a:cubicBezTo>
                    <a:pt x="34027" y="8184"/>
                    <a:pt x="34024" y="8181"/>
                    <a:pt x="34021" y="8178"/>
                  </a:cubicBezTo>
                  <a:lnTo>
                    <a:pt x="33981" y="8158"/>
                  </a:lnTo>
                  <a:close/>
                  <a:moveTo>
                    <a:pt x="34030" y="8187"/>
                  </a:moveTo>
                  <a:lnTo>
                    <a:pt x="34030" y="8187"/>
                  </a:lnTo>
                  <a:cubicBezTo>
                    <a:pt x="34173" y="8330"/>
                    <a:pt x="34191" y="8346"/>
                    <a:pt x="34301" y="8348"/>
                  </a:cubicBezTo>
                  <a:lnTo>
                    <a:pt x="34301" y="8348"/>
                  </a:lnTo>
                  <a:cubicBezTo>
                    <a:pt x="34211" y="8294"/>
                    <a:pt x="34120" y="8240"/>
                    <a:pt x="34030" y="8187"/>
                  </a:cubicBezTo>
                  <a:close/>
                  <a:moveTo>
                    <a:pt x="34301" y="8348"/>
                  </a:moveTo>
                  <a:lnTo>
                    <a:pt x="34301" y="8348"/>
                  </a:lnTo>
                  <a:cubicBezTo>
                    <a:pt x="34345" y="8374"/>
                    <a:pt x="34389" y="8400"/>
                    <a:pt x="34432" y="8426"/>
                  </a:cubicBezTo>
                  <a:lnTo>
                    <a:pt x="34432" y="8426"/>
                  </a:lnTo>
                  <a:cubicBezTo>
                    <a:pt x="34403" y="8401"/>
                    <a:pt x="34375" y="8375"/>
                    <a:pt x="34348" y="8348"/>
                  </a:cubicBezTo>
                  <a:cubicBezTo>
                    <a:pt x="34330" y="8348"/>
                    <a:pt x="34315" y="8348"/>
                    <a:pt x="34301" y="8348"/>
                  </a:cubicBezTo>
                  <a:close/>
                  <a:moveTo>
                    <a:pt x="34432" y="8426"/>
                  </a:moveTo>
                  <a:lnTo>
                    <a:pt x="34432" y="8426"/>
                  </a:lnTo>
                  <a:cubicBezTo>
                    <a:pt x="34756" y="8702"/>
                    <a:pt x="35199" y="8859"/>
                    <a:pt x="35499" y="9159"/>
                  </a:cubicBezTo>
                  <a:cubicBezTo>
                    <a:pt x="35606" y="9159"/>
                    <a:pt x="35718" y="9238"/>
                    <a:pt x="35829" y="9288"/>
                  </a:cubicBezTo>
                  <a:lnTo>
                    <a:pt x="35829" y="9288"/>
                  </a:lnTo>
                  <a:cubicBezTo>
                    <a:pt x="35367" y="8995"/>
                    <a:pt x="34902" y="8707"/>
                    <a:pt x="34432" y="8426"/>
                  </a:cubicBezTo>
                  <a:close/>
                  <a:moveTo>
                    <a:pt x="35829" y="9288"/>
                  </a:moveTo>
                  <a:cubicBezTo>
                    <a:pt x="35946" y="9363"/>
                    <a:pt x="36064" y="9438"/>
                    <a:pt x="36181" y="9514"/>
                  </a:cubicBezTo>
                  <a:lnTo>
                    <a:pt x="36181" y="9514"/>
                  </a:lnTo>
                  <a:cubicBezTo>
                    <a:pt x="36103" y="9442"/>
                    <a:pt x="36036" y="9378"/>
                    <a:pt x="35983" y="9329"/>
                  </a:cubicBezTo>
                  <a:cubicBezTo>
                    <a:pt x="35933" y="9329"/>
                    <a:pt x="35881" y="9312"/>
                    <a:pt x="35829" y="9288"/>
                  </a:cubicBezTo>
                  <a:close/>
                  <a:moveTo>
                    <a:pt x="36181" y="9514"/>
                  </a:moveTo>
                  <a:cubicBezTo>
                    <a:pt x="36355" y="9673"/>
                    <a:pt x="36581" y="9866"/>
                    <a:pt x="36808" y="9984"/>
                  </a:cubicBezTo>
                  <a:cubicBezTo>
                    <a:pt x="36860" y="9984"/>
                    <a:pt x="36915" y="10001"/>
                    <a:pt x="36969" y="10031"/>
                  </a:cubicBezTo>
                  <a:lnTo>
                    <a:pt x="36969" y="10031"/>
                  </a:lnTo>
                  <a:cubicBezTo>
                    <a:pt x="36708" y="9857"/>
                    <a:pt x="36445" y="9684"/>
                    <a:pt x="36181" y="9514"/>
                  </a:cubicBezTo>
                  <a:close/>
                  <a:moveTo>
                    <a:pt x="36969" y="10031"/>
                  </a:moveTo>
                  <a:lnTo>
                    <a:pt x="36969" y="10031"/>
                  </a:lnTo>
                  <a:cubicBezTo>
                    <a:pt x="37002" y="10053"/>
                    <a:pt x="37035" y="10075"/>
                    <a:pt x="37068" y="10098"/>
                  </a:cubicBezTo>
                  <a:lnTo>
                    <a:pt x="37068" y="10098"/>
                  </a:lnTo>
                  <a:cubicBezTo>
                    <a:pt x="37035" y="10072"/>
                    <a:pt x="37002" y="10049"/>
                    <a:pt x="36969" y="10031"/>
                  </a:cubicBezTo>
                  <a:close/>
                  <a:moveTo>
                    <a:pt x="37068" y="10098"/>
                  </a:moveTo>
                  <a:cubicBezTo>
                    <a:pt x="37144" y="10156"/>
                    <a:pt x="37219" y="10232"/>
                    <a:pt x="37292" y="10311"/>
                  </a:cubicBezTo>
                  <a:cubicBezTo>
                    <a:pt x="37462" y="10468"/>
                    <a:pt x="37789" y="10638"/>
                    <a:pt x="37946" y="10795"/>
                  </a:cubicBezTo>
                  <a:cubicBezTo>
                    <a:pt x="38116" y="10795"/>
                    <a:pt x="38273" y="10965"/>
                    <a:pt x="38443" y="11122"/>
                  </a:cubicBezTo>
                  <a:cubicBezTo>
                    <a:pt x="38747" y="11280"/>
                    <a:pt x="38904" y="11427"/>
                    <a:pt x="39188" y="11584"/>
                  </a:cubicBezTo>
                  <a:lnTo>
                    <a:pt x="39188" y="11584"/>
                  </a:lnTo>
                  <a:cubicBezTo>
                    <a:pt x="38492" y="11074"/>
                    <a:pt x="37786" y="10579"/>
                    <a:pt x="37068" y="10098"/>
                  </a:cubicBezTo>
                  <a:close/>
                  <a:moveTo>
                    <a:pt x="39188" y="11584"/>
                  </a:moveTo>
                  <a:lnTo>
                    <a:pt x="39188" y="11584"/>
                  </a:lnTo>
                  <a:cubicBezTo>
                    <a:pt x="39227" y="11612"/>
                    <a:pt x="39265" y="11640"/>
                    <a:pt x="39304" y="11669"/>
                  </a:cubicBezTo>
                  <a:lnTo>
                    <a:pt x="39304" y="11669"/>
                  </a:lnTo>
                  <a:lnTo>
                    <a:pt x="39254" y="11619"/>
                  </a:lnTo>
                  <a:cubicBezTo>
                    <a:pt x="39231" y="11607"/>
                    <a:pt x="39209" y="11595"/>
                    <a:pt x="39188" y="11584"/>
                  </a:cubicBezTo>
                  <a:close/>
                  <a:moveTo>
                    <a:pt x="39304" y="11669"/>
                  </a:moveTo>
                  <a:lnTo>
                    <a:pt x="39581" y="11946"/>
                  </a:lnTo>
                  <a:cubicBezTo>
                    <a:pt x="39812" y="12098"/>
                    <a:pt x="40006" y="12213"/>
                    <a:pt x="40180" y="12326"/>
                  </a:cubicBezTo>
                  <a:lnTo>
                    <a:pt x="40180" y="12326"/>
                  </a:lnTo>
                  <a:cubicBezTo>
                    <a:pt x="39890" y="12104"/>
                    <a:pt x="39598" y="11885"/>
                    <a:pt x="39304" y="11669"/>
                  </a:cubicBezTo>
                  <a:close/>
                  <a:moveTo>
                    <a:pt x="40180" y="12326"/>
                  </a:moveTo>
                  <a:lnTo>
                    <a:pt x="40180" y="12326"/>
                  </a:lnTo>
                  <a:cubicBezTo>
                    <a:pt x="40356" y="12460"/>
                    <a:pt x="40531" y="12595"/>
                    <a:pt x="40706" y="12731"/>
                  </a:cubicBezTo>
                  <a:lnTo>
                    <a:pt x="40706" y="12731"/>
                  </a:lnTo>
                  <a:cubicBezTo>
                    <a:pt x="40539" y="12569"/>
                    <a:pt x="40372" y="12449"/>
                    <a:pt x="40180" y="12326"/>
                  </a:cubicBezTo>
                  <a:close/>
                  <a:moveTo>
                    <a:pt x="40706" y="12731"/>
                  </a:moveTo>
                  <a:lnTo>
                    <a:pt x="40706" y="12731"/>
                  </a:lnTo>
                  <a:cubicBezTo>
                    <a:pt x="40715" y="12740"/>
                    <a:pt x="40724" y="12748"/>
                    <a:pt x="40733" y="12757"/>
                  </a:cubicBezTo>
                  <a:cubicBezTo>
                    <a:pt x="40847" y="12881"/>
                    <a:pt x="40878" y="12915"/>
                    <a:pt x="40953" y="12924"/>
                  </a:cubicBezTo>
                  <a:lnTo>
                    <a:pt x="40953" y="12924"/>
                  </a:lnTo>
                  <a:cubicBezTo>
                    <a:pt x="40871" y="12860"/>
                    <a:pt x="40788" y="12795"/>
                    <a:pt x="40706" y="12731"/>
                  </a:cubicBezTo>
                  <a:close/>
                  <a:moveTo>
                    <a:pt x="40953" y="12924"/>
                  </a:moveTo>
                  <a:lnTo>
                    <a:pt x="40953" y="12924"/>
                  </a:lnTo>
                  <a:cubicBezTo>
                    <a:pt x="41021" y="12978"/>
                    <a:pt x="41090" y="13032"/>
                    <a:pt x="41158" y="13087"/>
                  </a:cubicBezTo>
                  <a:lnTo>
                    <a:pt x="41158" y="13087"/>
                  </a:lnTo>
                  <a:cubicBezTo>
                    <a:pt x="41121" y="13038"/>
                    <a:pt x="41088" y="12985"/>
                    <a:pt x="41060" y="12928"/>
                  </a:cubicBezTo>
                  <a:cubicBezTo>
                    <a:pt x="41014" y="12928"/>
                    <a:pt x="40980" y="12928"/>
                    <a:pt x="40953" y="12924"/>
                  </a:cubicBezTo>
                  <a:close/>
                  <a:moveTo>
                    <a:pt x="41158" y="13087"/>
                  </a:moveTo>
                  <a:cubicBezTo>
                    <a:pt x="41332" y="13315"/>
                    <a:pt x="41602" y="13469"/>
                    <a:pt x="41871" y="13739"/>
                  </a:cubicBezTo>
                  <a:cubicBezTo>
                    <a:pt x="41917" y="13739"/>
                    <a:pt x="41962" y="13751"/>
                    <a:pt x="42006" y="13772"/>
                  </a:cubicBezTo>
                  <a:lnTo>
                    <a:pt x="42006" y="13772"/>
                  </a:lnTo>
                  <a:cubicBezTo>
                    <a:pt x="41725" y="13541"/>
                    <a:pt x="41443" y="13313"/>
                    <a:pt x="41158" y="13087"/>
                  </a:cubicBezTo>
                  <a:close/>
                  <a:moveTo>
                    <a:pt x="42006" y="13772"/>
                  </a:moveTo>
                  <a:lnTo>
                    <a:pt x="42006" y="13772"/>
                  </a:lnTo>
                  <a:cubicBezTo>
                    <a:pt x="42136" y="13879"/>
                    <a:pt x="42266" y="13987"/>
                    <a:pt x="42395" y="14095"/>
                  </a:cubicBezTo>
                  <a:lnTo>
                    <a:pt x="42395" y="14095"/>
                  </a:lnTo>
                  <a:cubicBezTo>
                    <a:pt x="42386" y="14085"/>
                    <a:pt x="42377" y="14076"/>
                    <a:pt x="42368" y="14066"/>
                  </a:cubicBezTo>
                  <a:cubicBezTo>
                    <a:pt x="42244" y="13951"/>
                    <a:pt x="42127" y="13829"/>
                    <a:pt x="42006" y="13772"/>
                  </a:cubicBezTo>
                  <a:close/>
                  <a:moveTo>
                    <a:pt x="42395" y="14095"/>
                  </a:moveTo>
                  <a:cubicBezTo>
                    <a:pt x="42504" y="14210"/>
                    <a:pt x="42622" y="14319"/>
                    <a:pt x="42795" y="14432"/>
                  </a:cubicBezTo>
                  <a:lnTo>
                    <a:pt x="42795" y="14432"/>
                  </a:lnTo>
                  <a:cubicBezTo>
                    <a:pt x="42662" y="14319"/>
                    <a:pt x="42529" y="14206"/>
                    <a:pt x="42395" y="14095"/>
                  </a:cubicBezTo>
                  <a:close/>
                  <a:moveTo>
                    <a:pt x="42795" y="14432"/>
                  </a:moveTo>
                  <a:lnTo>
                    <a:pt x="42795" y="14432"/>
                  </a:lnTo>
                  <a:cubicBezTo>
                    <a:pt x="42954" y="14566"/>
                    <a:pt x="43112" y="14702"/>
                    <a:pt x="43269" y="14838"/>
                  </a:cubicBezTo>
                  <a:lnTo>
                    <a:pt x="43269" y="14838"/>
                  </a:lnTo>
                  <a:cubicBezTo>
                    <a:pt x="43205" y="14745"/>
                    <a:pt x="43112" y="14652"/>
                    <a:pt x="43023" y="14563"/>
                  </a:cubicBezTo>
                  <a:cubicBezTo>
                    <a:pt x="42937" y="14519"/>
                    <a:pt x="42862" y="14475"/>
                    <a:pt x="42795" y="14432"/>
                  </a:cubicBezTo>
                  <a:close/>
                  <a:moveTo>
                    <a:pt x="43269" y="14838"/>
                  </a:moveTo>
                  <a:cubicBezTo>
                    <a:pt x="43318" y="14909"/>
                    <a:pt x="43350" y="14979"/>
                    <a:pt x="43350" y="15047"/>
                  </a:cubicBezTo>
                  <a:cubicBezTo>
                    <a:pt x="43578" y="15166"/>
                    <a:pt x="43724" y="15279"/>
                    <a:pt x="43903" y="15394"/>
                  </a:cubicBezTo>
                  <a:lnTo>
                    <a:pt x="43903" y="15394"/>
                  </a:lnTo>
                  <a:cubicBezTo>
                    <a:pt x="43693" y="15207"/>
                    <a:pt x="43481" y="15022"/>
                    <a:pt x="43269" y="14838"/>
                  </a:cubicBezTo>
                  <a:close/>
                  <a:moveTo>
                    <a:pt x="43903" y="15394"/>
                  </a:moveTo>
                  <a:cubicBezTo>
                    <a:pt x="43996" y="15476"/>
                    <a:pt x="44088" y="15559"/>
                    <a:pt x="44181" y="15642"/>
                  </a:cubicBezTo>
                  <a:lnTo>
                    <a:pt x="44181" y="15642"/>
                  </a:lnTo>
                  <a:cubicBezTo>
                    <a:pt x="44168" y="15609"/>
                    <a:pt x="44161" y="15577"/>
                    <a:pt x="44161" y="15545"/>
                  </a:cubicBezTo>
                  <a:cubicBezTo>
                    <a:pt x="44063" y="15493"/>
                    <a:pt x="43980" y="15443"/>
                    <a:pt x="43903" y="15394"/>
                  </a:cubicBezTo>
                  <a:close/>
                  <a:moveTo>
                    <a:pt x="44181" y="15642"/>
                  </a:moveTo>
                  <a:cubicBezTo>
                    <a:pt x="44230" y="15771"/>
                    <a:pt x="44363" y="15904"/>
                    <a:pt x="44488" y="16029"/>
                  </a:cubicBezTo>
                  <a:cubicBezTo>
                    <a:pt x="44815" y="16198"/>
                    <a:pt x="44985" y="16525"/>
                    <a:pt x="45311" y="16682"/>
                  </a:cubicBezTo>
                  <a:lnTo>
                    <a:pt x="45311" y="16682"/>
                  </a:lnTo>
                  <a:cubicBezTo>
                    <a:pt x="44938" y="16331"/>
                    <a:pt x="44562" y="15985"/>
                    <a:pt x="44181" y="15642"/>
                  </a:cubicBezTo>
                  <a:close/>
                  <a:moveTo>
                    <a:pt x="45311" y="16682"/>
                  </a:moveTo>
                  <a:cubicBezTo>
                    <a:pt x="45312" y="16683"/>
                    <a:pt x="45312" y="16683"/>
                    <a:pt x="45313" y="16684"/>
                  </a:cubicBezTo>
                  <a:lnTo>
                    <a:pt x="45313" y="16684"/>
                  </a:lnTo>
                  <a:cubicBezTo>
                    <a:pt x="45313" y="16683"/>
                    <a:pt x="45313" y="16683"/>
                    <a:pt x="45313" y="16683"/>
                  </a:cubicBezTo>
                  <a:cubicBezTo>
                    <a:pt x="45312" y="16683"/>
                    <a:pt x="45312" y="16682"/>
                    <a:pt x="45311" y="16682"/>
                  </a:cubicBezTo>
                  <a:close/>
                  <a:moveTo>
                    <a:pt x="45313" y="16684"/>
                  </a:moveTo>
                  <a:cubicBezTo>
                    <a:pt x="45313" y="16853"/>
                    <a:pt x="45470" y="16853"/>
                    <a:pt x="45640" y="17010"/>
                  </a:cubicBezTo>
                  <a:lnTo>
                    <a:pt x="46621" y="17991"/>
                  </a:lnTo>
                  <a:cubicBezTo>
                    <a:pt x="46639" y="17991"/>
                    <a:pt x="46655" y="17994"/>
                    <a:pt x="46670" y="17998"/>
                  </a:cubicBezTo>
                  <a:lnTo>
                    <a:pt x="46670" y="17998"/>
                  </a:lnTo>
                  <a:cubicBezTo>
                    <a:pt x="46223" y="17553"/>
                    <a:pt x="45771" y="17115"/>
                    <a:pt x="45313" y="16684"/>
                  </a:cubicBezTo>
                  <a:close/>
                  <a:moveTo>
                    <a:pt x="46670" y="17998"/>
                  </a:moveTo>
                  <a:cubicBezTo>
                    <a:pt x="46713" y="18041"/>
                    <a:pt x="46757" y="18085"/>
                    <a:pt x="46800" y="18128"/>
                  </a:cubicBezTo>
                  <a:lnTo>
                    <a:pt x="46800" y="18128"/>
                  </a:lnTo>
                  <a:cubicBezTo>
                    <a:pt x="46760" y="18065"/>
                    <a:pt x="46728" y="18015"/>
                    <a:pt x="46670" y="17998"/>
                  </a:cubicBezTo>
                  <a:close/>
                  <a:moveTo>
                    <a:pt x="46800" y="18128"/>
                  </a:moveTo>
                  <a:cubicBezTo>
                    <a:pt x="46836" y="18185"/>
                    <a:pt x="46877" y="18253"/>
                    <a:pt x="46948" y="18318"/>
                  </a:cubicBezTo>
                  <a:lnTo>
                    <a:pt x="47432" y="18816"/>
                  </a:lnTo>
                  <a:cubicBezTo>
                    <a:pt x="48732" y="20106"/>
                    <a:pt x="49944" y="21485"/>
                    <a:pt x="51131" y="22889"/>
                  </a:cubicBezTo>
                  <a:lnTo>
                    <a:pt x="51131" y="22889"/>
                  </a:lnTo>
                  <a:cubicBezTo>
                    <a:pt x="49759" y="21234"/>
                    <a:pt x="48314" y="19645"/>
                    <a:pt x="46800" y="18128"/>
                  </a:cubicBezTo>
                  <a:close/>
                  <a:moveTo>
                    <a:pt x="51131" y="22889"/>
                  </a:moveTo>
                  <a:cubicBezTo>
                    <a:pt x="51607" y="23462"/>
                    <a:pt x="52073" y="24042"/>
                    <a:pt x="52531" y="24630"/>
                  </a:cubicBezTo>
                  <a:lnTo>
                    <a:pt x="52531" y="24630"/>
                  </a:lnTo>
                  <a:cubicBezTo>
                    <a:pt x="52518" y="24605"/>
                    <a:pt x="52509" y="24574"/>
                    <a:pt x="52509" y="24534"/>
                  </a:cubicBezTo>
                  <a:cubicBezTo>
                    <a:pt x="52051" y="23984"/>
                    <a:pt x="51593" y="23434"/>
                    <a:pt x="51131" y="22889"/>
                  </a:cubicBezTo>
                  <a:close/>
                  <a:moveTo>
                    <a:pt x="52531" y="24630"/>
                  </a:moveTo>
                  <a:lnTo>
                    <a:pt x="52531" y="24630"/>
                  </a:lnTo>
                  <a:cubicBezTo>
                    <a:pt x="52546" y="24658"/>
                    <a:pt x="52566" y="24679"/>
                    <a:pt x="52586" y="24700"/>
                  </a:cubicBezTo>
                  <a:lnTo>
                    <a:pt x="52586" y="24700"/>
                  </a:lnTo>
                  <a:cubicBezTo>
                    <a:pt x="52568" y="24677"/>
                    <a:pt x="52549" y="24654"/>
                    <a:pt x="52531" y="24630"/>
                  </a:cubicBezTo>
                  <a:close/>
                  <a:moveTo>
                    <a:pt x="52586" y="24700"/>
                  </a:moveTo>
                  <a:cubicBezTo>
                    <a:pt x="52607" y="24728"/>
                    <a:pt x="52628" y="24755"/>
                    <a:pt x="52650" y="24783"/>
                  </a:cubicBezTo>
                  <a:lnTo>
                    <a:pt x="52650" y="24783"/>
                  </a:lnTo>
                  <a:cubicBezTo>
                    <a:pt x="52634" y="24750"/>
                    <a:pt x="52610" y="24725"/>
                    <a:pt x="52586" y="24700"/>
                  </a:cubicBezTo>
                  <a:close/>
                  <a:moveTo>
                    <a:pt x="52650" y="24783"/>
                  </a:moveTo>
                  <a:cubicBezTo>
                    <a:pt x="52660" y="24804"/>
                    <a:pt x="52666" y="24829"/>
                    <a:pt x="52666" y="24861"/>
                  </a:cubicBezTo>
                  <a:cubicBezTo>
                    <a:pt x="52784" y="25088"/>
                    <a:pt x="52978" y="25239"/>
                    <a:pt x="53138" y="25420"/>
                  </a:cubicBezTo>
                  <a:lnTo>
                    <a:pt x="53138" y="25420"/>
                  </a:lnTo>
                  <a:cubicBezTo>
                    <a:pt x="52976" y="25206"/>
                    <a:pt x="52813" y="24994"/>
                    <a:pt x="52650" y="24783"/>
                  </a:cubicBezTo>
                  <a:close/>
                  <a:moveTo>
                    <a:pt x="53138" y="25420"/>
                  </a:moveTo>
                  <a:cubicBezTo>
                    <a:pt x="53183" y="25480"/>
                    <a:pt x="53229" y="25540"/>
                    <a:pt x="53274" y="25601"/>
                  </a:cubicBezTo>
                  <a:lnTo>
                    <a:pt x="53274" y="25601"/>
                  </a:lnTo>
                  <a:cubicBezTo>
                    <a:pt x="53234" y="25536"/>
                    <a:pt x="53188" y="25476"/>
                    <a:pt x="53138" y="25420"/>
                  </a:cubicBezTo>
                  <a:close/>
                  <a:moveTo>
                    <a:pt x="53274" y="25601"/>
                  </a:moveTo>
                  <a:cubicBezTo>
                    <a:pt x="53291" y="25628"/>
                    <a:pt x="53306" y="25656"/>
                    <a:pt x="53320" y="25685"/>
                  </a:cubicBezTo>
                  <a:cubicBezTo>
                    <a:pt x="53320" y="25787"/>
                    <a:pt x="53391" y="25823"/>
                    <a:pt x="53484" y="25881"/>
                  </a:cubicBezTo>
                  <a:lnTo>
                    <a:pt x="53484" y="25881"/>
                  </a:lnTo>
                  <a:cubicBezTo>
                    <a:pt x="53414" y="25788"/>
                    <a:pt x="53344" y="25694"/>
                    <a:pt x="53274" y="25601"/>
                  </a:cubicBezTo>
                  <a:close/>
                  <a:moveTo>
                    <a:pt x="53484" y="25881"/>
                  </a:moveTo>
                  <a:cubicBezTo>
                    <a:pt x="53669" y="26130"/>
                    <a:pt x="53853" y="26379"/>
                    <a:pt x="54035" y="26630"/>
                  </a:cubicBezTo>
                  <a:lnTo>
                    <a:pt x="54035" y="26630"/>
                  </a:lnTo>
                  <a:cubicBezTo>
                    <a:pt x="53905" y="26420"/>
                    <a:pt x="53780" y="26268"/>
                    <a:pt x="53647" y="26012"/>
                  </a:cubicBezTo>
                  <a:cubicBezTo>
                    <a:pt x="53592" y="25952"/>
                    <a:pt x="53535" y="25913"/>
                    <a:pt x="53484" y="25881"/>
                  </a:cubicBezTo>
                  <a:close/>
                  <a:moveTo>
                    <a:pt x="54035" y="26630"/>
                  </a:moveTo>
                  <a:cubicBezTo>
                    <a:pt x="54071" y="26689"/>
                    <a:pt x="54108" y="26752"/>
                    <a:pt x="54145" y="26823"/>
                  </a:cubicBezTo>
                  <a:cubicBezTo>
                    <a:pt x="54276" y="26966"/>
                    <a:pt x="54297" y="27099"/>
                    <a:pt x="54401" y="27139"/>
                  </a:cubicBezTo>
                  <a:lnTo>
                    <a:pt x="54401" y="27139"/>
                  </a:lnTo>
                  <a:cubicBezTo>
                    <a:pt x="54279" y="26969"/>
                    <a:pt x="54158" y="26799"/>
                    <a:pt x="54035" y="26630"/>
                  </a:cubicBezTo>
                  <a:close/>
                  <a:moveTo>
                    <a:pt x="54401" y="27139"/>
                  </a:moveTo>
                  <a:cubicBezTo>
                    <a:pt x="54474" y="27241"/>
                    <a:pt x="54546" y="27343"/>
                    <a:pt x="54619" y="27446"/>
                  </a:cubicBezTo>
                  <a:lnTo>
                    <a:pt x="54619" y="27446"/>
                  </a:lnTo>
                  <a:cubicBezTo>
                    <a:pt x="54569" y="27351"/>
                    <a:pt x="54520" y="27251"/>
                    <a:pt x="54472" y="27151"/>
                  </a:cubicBezTo>
                  <a:cubicBezTo>
                    <a:pt x="54444" y="27151"/>
                    <a:pt x="54421" y="27146"/>
                    <a:pt x="54401" y="27139"/>
                  </a:cubicBezTo>
                  <a:close/>
                  <a:moveTo>
                    <a:pt x="54619" y="27446"/>
                  </a:moveTo>
                  <a:cubicBezTo>
                    <a:pt x="54731" y="27663"/>
                    <a:pt x="54847" y="27857"/>
                    <a:pt x="54956" y="27975"/>
                  </a:cubicBezTo>
                  <a:cubicBezTo>
                    <a:pt x="55126" y="28132"/>
                    <a:pt x="55126" y="28302"/>
                    <a:pt x="55283" y="28459"/>
                  </a:cubicBezTo>
                  <a:cubicBezTo>
                    <a:pt x="55453" y="28629"/>
                    <a:pt x="55610" y="28956"/>
                    <a:pt x="55780" y="29283"/>
                  </a:cubicBezTo>
                  <a:cubicBezTo>
                    <a:pt x="55937" y="29283"/>
                    <a:pt x="55937" y="29440"/>
                    <a:pt x="55937" y="29440"/>
                  </a:cubicBezTo>
                  <a:cubicBezTo>
                    <a:pt x="58397" y="33209"/>
                    <a:pt x="60517" y="37134"/>
                    <a:pt x="62322" y="41217"/>
                  </a:cubicBezTo>
                  <a:cubicBezTo>
                    <a:pt x="62390" y="41357"/>
                    <a:pt x="62459" y="41468"/>
                    <a:pt x="62517" y="41562"/>
                  </a:cubicBezTo>
                  <a:lnTo>
                    <a:pt x="62517" y="41562"/>
                  </a:lnTo>
                  <a:cubicBezTo>
                    <a:pt x="60361" y="36590"/>
                    <a:pt x="57719" y="31841"/>
                    <a:pt x="54619" y="27446"/>
                  </a:cubicBezTo>
                  <a:close/>
                  <a:moveTo>
                    <a:pt x="62517" y="41562"/>
                  </a:moveTo>
                  <a:cubicBezTo>
                    <a:pt x="62561" y="41664"/>
                    <a:pt x="62606" y="41767"/>
                    <a:pt x="62650" y="41869"/>
                  </a:cubicBezTo>
                  <a:lnTo>
                    <a:pt x="62650" y="41869"/>
                  </a:lnTo>
                  <a:cubicBezTo>
                    <a:pt x="62649" y="41780"/>
                    <a:pt x="62594" y="41686"/>
                    <a:pt x="62517" y="41562"/>
                  </a:cubicBezTo>
                  <a:close/>
                  <a:moveTo>
                    <a:pt x="62650" y="41869"/>
                  </a:moveTo>
                  <a:lnTo>
                    <a:pt x="62650" y="41869"/>
                  </a:lnTo>
                  <a:cubicBezTo>
                    <a:pt x="62650" y="41870"/>
                    <a:pt x="62650" y="41870"/>
                    <a:pt x="62650" y="41871"/>
                  </a:cubicBezTo>
                  <a:cubicBezTo>
                    <a:pt x="62652" y="41876"/>
                    <a:pt x="62654" y="41881"/>
                    <a:pt x="62657" y="41886"/>
                  </a:cubicBezTo>
                  <a:lnTo>
                    <a:pt x="62657" y="41886"/>
                  </a:lnTo>
                  <a:cubicBezTo>
                    <a:pt x="62654" y="41880"/>
                    <a:pt x="62652" y="41875"/>
                    <a:pt x="62650" y="41869"/>
                  </a:cubicBezTo>
                  <a:close/>
                  <a:moveTo>
                    <a:pt x="62657" y="41886"/>
                  </a:moveTo>
                  <a:lnTo>
                    <a:pt x="62657" y="41886"/>
                  </a:lnTo>
                  <a:cubicBezTo>
                    <a:pt x="62684" y="41950"/>
                    <a:pt x="62711" y="42014"/>
                    <a:pt x="62739" y="42077"/>
                  </a:cubicBezTo>
                  <a:lnTo>
                    <a:pt x="62739" y="42077"/>
                  </a:lnTo>
                  <a:cubicBezTo>
                    <a:pt x="62716" y="42020"/>
                    <a:pt x="62690" y="41957"/>
                    <a:pt x="62657" y="41886"/>
                  </a:cubicBezTo>
                  <a:close/>
                  <a:moveTo>
                    <a:pt x="62739" y="42077"/>
                  </a:moveTo>
                  <a:cubicBezTo>
                    <a:pt x="62791" y="42212"/>
                    <a:pt x="62822" y="42314"/>
                    <a:pt x="62877" y="42404"/>
                  </a:cubicBezTo>
                  <a:lnTo>
                    <a:pt x="62877" y="42404"/>
                  </a:lnTo>
                  <a:cubicBezTo>
                    <a:pt x="62831" y="42295"/>
                    <a:pt x="62785" y="42186"/>
                    <a:pt x="62739" y="42077"/>
                  </a:cubicBezTo>
                  <a:close/>
                  <a:moveTo>
                    <a:pt x="62877" y="42404"/>
                  </a:moveTo>
                  <a:lnTo>
                    <a:pt x="62877" y="42404"/>
                  </a:lnTo>
                  <a:cubicBezTo>
                    <a:pt x="62911" y="42485"/>
                    <a:pt x="62945" y="42567"/>
                    <a:pt x="62979" y="42648"/>
                  </a:cubicBezTo>
                  <a:lnTo>
                    <a:pt x="62979" y="42648"/>
                  </a:lnTo>
                  <a:cubicBezTo>
                    <a:pt x="62977" y="42608"/>
                    <a:pt x="62977" y="42567"/>
                    <a:pt x="62977" y="42525"/>
                  </a:cubicBezTo>
                  <a:cubicBezTo>
                    <a:pt x="62934" y="42486"/>
                    <a:pt x="62903" y="42446"/>
                    <a:pt x="62877" y="42404"/>
                  </a:cubicBezTo>
                  <a:close/>
                  <a:moveTo>
                    <a:pt x="62979" y="42648"/>
                  </a:moveTo>
                  <a:cubicBezTo>
                    <a:pt x="62986" y="42773"/>
                    <a:pt x="63015" y="42894"/>
                    <a:pt x="63134" y="43022"/>
                  </a:cubicBezTo>
                  <a:cubicBezTo>
                    <a:pt x="63082" y="42897"/>
                    <a:pt x="63031" y="42773"/>
                    <a:pt x="62979" y="426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1"/>
            <p:cNvSpPr/>
            <p:nvPr/>
          </p:nvSpPr>
          <p:spPr>
            <a:xfrm>
              <a:off x="6737325" y="1930925"/>
              <a:ext cx="25" cy="16400"/>
            </a:xfrm>
            <a:custGeom>
              <a:avLst/>
              <a:gdLst/>
              <a:ahLst/>
              <a:cxnLst/>
              <a:rect l="l" t="t" r="r" b="b"/>
              <a:pathLst>
                <a:path w="1" h="656" extrusionOk="0">
                  <a:moveTo>
                    <a:pt x="1" y="655"/>
                  </a:moveTo>
                  <a:lnTo>
                    <a:pt x="1" y="1"/>
                  </a:lnTo>
                  <a:lnTo>
                    <a:pt x="1" y="171"/>
                  </a:ln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1"/>
            <p:cNvSpPr/>
            <p:nvPr/>
          </p:nvSpPr>
          <p:spPr>
            <a:xfrm>
              <a:off x="6741575" y="2008775"/>
              <a:ext cx="25" cy="16400"/>
            </a:xfrm>
            <a:custGeom>
              <a:avLst/>
              <a:gdLst/>
              <a:ahLst/>
              <a:cxnLst/>
              <a:rect l="l" t="t" r="r" b="b"/>
              <a:pathLst>
                <a:path w="1" h="656" extrusionOk="0">
                  <a:moveTo>
                    <a:pt x="1" y="65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51"/>
            <p:cNvSpPr/>
            <p:nvPr/>
          </p:nvSpPr>
          <p:spPr>
            <a:xfrm>
              <a:off x="3098200" y="5005825"/>
              <a:ext cx="12450" cy="12450"/>
            </a:xfrm>
            <a:custGeom>
              <a:avLst/>
              <a:gdLst/>
              <a:ahLst/>
              <a:cxnLst/>
              <a:rect l="l" t="t" r="r" b="b"/>
              <a:pathLst>
                <a:path w="498" h="498" extrusionOk="0">
                  <a:moveTo>
                    <a:pt x="0" y="0"/>
                  </a:moveTo>
                  <a:lnTo>
                    <a:pt x="497" y="497"/>
                  </a:ln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51"/>
            <p:cNvSpPr/>
            <p:nvPr/>
          </p:nvSpPr>
          <p:spPr>
            <a:xfrm>
              <a:off x="6733400" y="1890050"/>
              <a:ext cx="3950" cy="32725"/>
            </a:xfrm>
            <a:custGeom>
              <a:avLst/>
              <a:gdLst/>
              <a:ahLst/>
              <a:cxnLst/>
              <a:rect l="l" t="t" r="r" b="b"/>
              <a:pathLst>
                <a:path w="158" h="1309" extrusionOk="0">
                  <a:moveTo>
                    <a:pt x="1" y="0"/>
                  </a:moveTo>
                  <a:lnTo>
                    <a:pt x="1" y="170"/>
                  </a:lnTo>
                  <a:cubicBezTo>
                    <a:pt x="60" y="293"/>
                    <a:pt x="96" y="416"/>
                    <a:pt x="119" y="547"/>
                  </a:cubicBezTo>
                  <a:lnTo>
                    <a:pt x="119" y="547"/>
                  </a:lnTo>
                  <a:cubicBezTo>
                    <a:pt x="96" y="372"/>
                    <a:pt x="60" y="187"/>
                    <a:pt x="1" y="0"/>
                  </a:cubicBezTo>
                  <a:close/>
                  <a:moveTo>
                    <a:pt x="119" y="547"/>
                  </a:moveTo>
                  <a:cubicBezTo>
                    <a:pt x="158" y="839"/>
                    <a:pt x="158" y="1104"/>
                    <a:pt x="158" y="1309"/>
                  </a:cubicBezTo>
                  <a:cubicBezTo>
                    <a:pt x="158" y="1006"/>
                    <a:pt x="158" y="765"/>
                    <a:pt x="119" y="547"/>
                  </a:cubicBez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1"/>
            <p:cNvSpPr/>
            <p:nvPr/>
          </p:nvSpPr>
          <p:spPr>
            <a:xfrm>
              <a:off x="3147250" y="5042775"/>
              <a:ext cx="32750" cy="24575"/>
            </a:xfrm>
            <a:custGeom>
              <a:avLst/>
              <a:gdLst/>
              <a:ahLst/>
              <a:cxnLst/>
              <a:rect l="l" t="t" r="r" b="b"/>
              <a:pathLst>
                <a:path w="1310" h="983" extrusionOk="0">
                  <a:moveTo>
                    <a:pt x="1309" y="982"/>
                  </a:moveTo>
                  <a:cubicBezTo>
                    <a:pt x="825" y="655"/>
                    <a:pt x="498" y="328"/>
                    <a:pt x="1" y="1"/>
                  </a:cubicBezTo>
                  <a:cubicBezTo>
                    <a:pt x="498" y="328"/>
                    <a:pt x="825" y="655"/>
                    <a:pt x="1309" y="982"/>
                  </a:cubicBez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1"/>
            <p:cNvSpPr/>
            <p:nvPr/>
          </p:nvSpPr>
          <p:spPr>
            <a:xfrm>
              <a:off x="6741575" y="2004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1"/>
            <p:cNvSpPr/>
            <p:nvPr/>
          </p:nvSpPr>
          <p:spPr>
            <a:xfrm>
              <a:off x="6741575" y="1947300"/>
              <a:ext cx="25" cy="16375"/>
            </a:xfrm>
            <a:custGeom>
              <a:avLst/>
              <a:gdLst/>
              <a:ahLst/>
              <a:cxnLst/>
              <a:rect l="l" t="t" r="r" b="b"/>
              <a:pathLst>
                <a:path w="1" h="655" extrusionOk="0">
                  <a:moveTo>
                    <a:pt x="1" y="654"/>
                  </a:moveTo>
                  <a:lnTo>
                    <a:pt x="1" y="0"/>
                  </a:lnTo>
                  <a:lnTo>
                    <a:pt x="1" y="497"/>
                  </a:ln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1"/>
            <p:cNvSpPr/>
            <p:nvPr/>
          </p:nvSpPr>
          <p:spPr>
            <a:xfrm>
              <a:off x="6741575" y="1967900"/>
              <a:ext cx="25" cy="8200"/>
            </a:xfrm>
            <a:custGeom>
              <a:avLst/>
              <a:gdLst/>
              <a:ahLst/>
              <a:cxnLst/>
              <a:rect l="l" t="t" r="r" b="b"/>
              <a:pathLst>
                <a:path w="1" h="328" extrusionOk="0">
                  <a:moveTo>
                    <a:pt x="1" y="328"/>
                  </a:moveTo>
                  <a:lnTo>
                    <a:pt x="1" y="0"/>
                  </a:lnTo>
                  <a:lnTo>
                    <a:pt x="1" y="157"/>
                  </a:ln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1"/>
            <p:cNvSpPr/>
            <p:nvPr/>
          </p:nvSpPr>
          <p:spPr>
            <a:xfrm>
              <a:off x="6741575" y="2033325"/>
              <a:ext cx="3950" cy="8200"/>
            </a:xfrm>
            <a:custGeom>
              <a:avLst/>
              <a:gdLst/>
              <a:ahLst/>
              <a:cxnLst/>
              <a:rect l="l" t="t" r="r" b="b"/>
              <a:pathLst>
                <a:path w="158" h="328" extrusionOk="0">
                  <a:moveTo>
                    <a:pt x="1" y="0"/>
                  </a:moveTo>
                  <a:cubicBezTo>
                    <a:pt x="158" y="157"/>
                    <a:pt x="158" y="327"/>
                    <a:pt x="158" y="327"/>
                  </a:cubicBezTo>
                  <a:lnTo>
                    <a:pt x="158" y="157"/>
                  </a:lnTo>
                  <a:cubicBezTo>
                    <a:pt x="158" y="157"/>
                    <a:pt x="158" y="0"/>
                    <a:pt x="1" y="0"/>
                  </a:cubicBez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1"/>
            <p:cNvSpPr/>
            <p:nvPr/>
          </p:nvSpPr>
          <p:spPr>
            <a:xfrm>
              <a:off x="6733400" y="1886125"/>
              <a:ext cx="25" cy="3950"/>
            </a:xfrm>
            <a:custGeom>
              <a:avLst/>
              <a:gdLst/>
              <a:ahLst/>
              <a:cxnLst/>
              <a:rect l="l" t="t" r="r" b="b"/>
              <a:pathLst>
                <a:path w="1" h="158" extrusionOk="0">
                  <a:moveTo>
                    <a:pt x="1" y="0"/>
                  </a:moveTo>
                  <a:lnTo>
                    <a:pt x="1" y="157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1"/>
            <p:cNvSpPr/>
            <p:nvPr/>
          </p:nvSpPr>
          <p:spPr>
            <a:xfrm>
              <a:off x="6737325" y="1922750"/>
              <a:ext cx="25" cy="8200"/>
            </a:xfrm>
            <a:custGeom>
              <a:avLst/>
              <a:gdLst/>
              <a:ahLst/>
              <a:cxnLst/>
              <a:rect l="l" t="t" r="r" b="b"/>
              <a:pathLst>
                <a:path w="1" h="328" extrusionOk="0">
                  <a:moveTo>
                    <a:pt x="1" y="1"/>
                  </a:moveTo>
                  <a:lnTo>
                    <a:pt x="1" y="328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1"/>
            <p:cNvSpPr/>
            <p:nvPr/>
          </p:nvSpPr>
          <p:spPr>
            <a:xfrm>
              <a:off x="6741575" y="1963650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1" y="0"/>
                  </a:moveTo>
                  <a:lnTo>
                    <a:pt x="1" y="170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1"/>
            <p:cNvSpPr/>
            <p:nvPr/>
          </p:nvSpPr>
          <p:spPr>
            <a:xfrm>
              <a:off x="6741575" y="2004525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1" y="1"/>
                  </a:moveTo>
                  <a:lnTo>
                    <a:pt x="1" y="171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1"/>
            <p:cNvSpPr/>
            <p:nvPr/>
          </p:nvSpPr>
          <p:spPr>
            <a:xfrm>
              <a:off x="6745500" y="2041500"/>
              <a:ext cx="25" cy="3950"/>
            </a:xfrm>
            <a:custGeom>
              <a:avLst/>
              <a:gdLst/>
              <a:ahLst/>
              <a:cxnLst/>
              <a:rect l="l" t="t" r="r" b="b"/>
              <a:pathLst>
                <a:path w="1" h="158" extrusionOk="0">
                  <a:moveTo>
                    <a:pt x="1" y="0"/>
                  </a:moveTo>
                  <a:lnTo>
                    <a:pt x="1" y="157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1"/>
            <p:cNvSpPr/>
            <p:nvPr/>
          </p:nvSpPr>
          <p:spPr>
            <a:xfrm>
              <a:off x="6717050" y="1771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1"/>
            <p:cNvSpPr/>
            <p:nvPr/>
          </p:nvSpPr>
          <p:spPr>
            <a:xfrm>
              <a:off x="6631025" y="1423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1"/>
            <p:cNvSpPr/>
            <p:nvPr/>
          </p:nvSpPr>
          <p:spPr>
            <a:xfrm>
              <a:off x="6729150" y="1845225"/>
              <a:ext cx="25" cy="3950"/>
            </a:xfrm>
            <a:custGeom>
              <a:avLst/>
              <a:gdLst/>
              <a:ahLst/>
              <a:cxnLst/>
              <a:rect l="l" t="t" r="r" b="b"/>
              <a:pathLst>
                <a:path w="1" h="158" extrusionOk="0">
                  <a:moveTo>
                    <a:pt x="1" y="1"/>
                  </a:moveTo>
                  <a:lnTo>
                    <a:pt x="1" y="158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1"/>
            <p:cNvSpPr/>
            <p:nvPr/>
          </p:nvSpPr>
          <p:spPr>
            <a:xfrm>
              <a:off x="6704625" y="1689850"/>
              <a:ext cx="25" cy="3950"/>
            </a:xfrm>
            <a:custGeom>
              <a:avLst/>
              <a:gdLst/>
              <a:ahLst/>
              <a:cxnLst/>
              <a:rect l="l" t="t" r="r" b="b"/>
              <a:pathLst>
                <a:path w="1" h="158" extrusionOk="0">
                  <a:moveTo>
                    <a:pt x="0" y="0"/>
                  </a:moveTo>
                  <a:lnTo>
                    <a:pt x="0" y="158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1"/>
            <p:cNvSpPr/>
            <p:nvPr/>
          </p:nvSpPr>
          <p:spPr>
            <a:xfrm>
              <a:off x="6618925" y="1387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1"/>
            <p:cNvSpPr/>
            <p:nvPr/>
          </p:nvSpPr>
          <p:spPr>
            <a:xfrm>
              <a:off x="6688275" y="1612000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0" y="0"/>
                  </a:moveTo>
                  <a:lnTo>
                    <a:pt x="0" y="170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1"/>
            <p:cNvSpPr/>
            <p:nvPr/>
          </p:nvSpPr>
          <p:spPr>
            <a:xfrm>
              <a:off x="6602550" y="1350300"/>
              <a:ext cx="3950" cy="25"/>
            </a:xfrm>
            <a:custGeom>
              <a:avLst/>
              <a:gdLst/>
              <a:ahLst/>
              <a:cxnLst/>
              <a:rect l="l" t="t" r="r" b="b"/>
              <a:pathLst>
                <a:path w="158" h="1" extrusionOk="0">
                  <a:moveTo>
                    <a:pt x="1" y="1"/>
                  </a:moveTo>
                  <a:lnTo>
                    <a:pt x="158" y="1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1"/>
            <p:cNvSpPr/>
            <p:nvPr/>
          </p:nvSpPr>
          <p:spPr>
            <a:xfrm>
              <a:off x="6696450" y="1652875"/>
              <a:ext cx="25" cy="4300"/>
            </a:xfrm>
            <a:custGeom>
              <a:avLst/>
              <a:gdLst/>
              <a:ahLst/>
              <a:cxnLst/>
              <a:rect l="l" t="t" r="r" b="b"/>
              <a:pathLst>
                <a:path w="1" h="172" extrusionOk="0">
                  <a:moveTo>
                    <a:pt x="0" y="1"/>
                  </a:moveTo>
                  <a:lnTo>
                    <a:pt x="0" y="171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1"/>
            <p:cNvSpPr/>
            <p:nvPr/>
          </p:nvSpPr>
          <p:spPr>
            <a:xfrm>
              <a:off x="6667975" y="153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1"/>
            <p:cNvSpPr/>
            <p:nvPr/>
          </p:nvSpPr>
          <p:spPr>
            <a:xfrm>
              <a:off x="6676150" y="1575350"/>
              <a:ext cx="3950" cy="3950"/>
            </a:xfrm>
            <a:custGeom>
              <a:avLst/>
              <a:gdLst/>
              <a:ahLst/>
              <a:cxnLst/>
              <a:rect l="l" t="t" r="r" b="b"/>
              <a:pathLst>
                <a:path w="158" h="158" extrusionOk="0">
                  <a:moveTo>
                    <a:pt x="1" y="1"/>
                  </a:moveTo>
                  <a:lnTo>
                    <a:pt x="158" y="158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1"/>
            <p:cNvSpPr/>
            <p:nvPr/>
          </p:nvSpPr>
          <p:spPr>
            <a:xfrm>
              <a:off x="6725225" y="180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1"/>
            <p:cNvSpPr/>
            <p:nvPr/>
          </p:nvSpPr>
          <p:spPr>
            <a:xfrm>
              <a:off x="6712800" y="1730750"/>
              <a:ext cx="25" cy="3950"/>
            </a:xfrm>
            <a:custGeom>
              <a:avLst/>
              <a:gdLst/>
              <a:ahLst/>
              <a:cxnLst/>
              <a:rect l="l" t="t" r="r" b="b"/>
              <a:pathLst>
                <a:path w="1" h="158" extrusionOk="0">
                  <a:moveTo>
                    <a:pt x="0" y="0"/>
                  </a:moveTo>
                  <a:lnTo>
                    <a:pt x="0" y="157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1"/>
            <p:cNvSpPr/>
            <p:nvPr/>
          </p:nvSpPr>
          <p:spPr>
            <a:xfrm>
              <a:off x="6590125" y="1313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1"/>
            <p:cNvSpPr/>
            <p:nvPr/>
          </p:nvSpPr>
          <p:spPr>
            <a:xfrm>
              <a:off x="3531625" y="5329000"/>
              <a:ext cx="12450" cy="8200"/>
            </a:xfrm>
            <a:custGeom>
              <a:avLst/>
              <a:gdLst/>
              <a:ahLst/>
              <a:cxnLst/>
              <a:rect l="l" t="t" r="r" b="b"/>
              <a:pathLst>
                <a:path w="498" h="328" extrusionOk="0">
                  <a:moveTo>
                    <a:pt x="0" y="1"/>
                  </a:moveTo>
                  <a:cubicBezTo>
                    <a:pt x="170" y="158"/>
                    <a:pt x="327" y="328"/>
                    <a:pt x="497" y="328"/>
                  </a:cubicBezTo>
                  <a:cubicBezTo>
                    <a:pt x="327" y="328"/>
                    <a:pt x="170" y="158"/>
                    <a:pt x="0" y="1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1"/>
            <p:cNvSpPr/>
            <p:nvPr/>
          </p:nvSpPr>
          <p:spPr>
            <a:xfrm>
              <a:off x="3400775" y="5234800"/>
              <a:ext cx="12450" cy="4275"/>
            </a:xfrm>
            <a:custGeom>
              <a:avLst/>
              <a:gdLst/>
              <a:ahLst/>
              <a:cxnLst/>
              <a:rect l="l" t="t" r="r" b="b"/>
              <a:pathLst>
                <a:path w="498" h="171" extrusionOk="0">
                  <a:moveTo>
                    <a:pt x="497" y="170"/>
                  </a:moveTo>
                  <a:cubicBezTo>
                    <a:pt x="327" y="170"/>
                    <a:pt x="170" y="0"/>
                    <a:pt x="0" y="0"/>
                  </a:cubicBezTo>
                  <a:lnTo>
                    <a:pt x="0" y="0"/>
                  </a:lnTo>
                  <a:cubicBezTo>
                    <a:pt x="170" y="0"/>
                    <a:pt x="327" y="170"/>
                    <a:pt x="497" y="170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1"/>
            <p:cNvSpPr/>
            <p:nvPr/>
          </p:nvSpPr>
          <p:spPr>
            <a:xfrm>
              <a:off x="3597025" y="5378075"/>
              <a:ext cx="65450" cy="49100"/>
            </a:xfrm>
            <a:custGeom>
              <a:avLst/>
              <a:gdLst/>
              <a:ahLst/>
              <a:cxnLst/>
              <a:rect l="l" t="t" r="r" b="b"/>
              <a:pathLst>
                <a:path w="2618" h="1964" extrusionOk="0">
                  <a:moveTo>
                    <a:pt x="2618" y="1963"/>
                  </a:moveTo>
                  <a:cubicBezTo>
                    <a:pt x="1807" y="1309"/>
                    <a:pt x="825" y="655"/>
                    <a:pt x="1" y="0"/>
                  </a:cubicBezTo>
                  <a:cubicBezTo>
                    <a:pt x="825" y="655"/>
                    <a:pt x="1807" y="1309"/>
                    <a:pt x="2618" y="1963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1"/>
            <p:cNvSpPr/>
            <p:nvPr/>
          </p:nvSpPr>
          <p:spPr>
            <a:xfrm>
              <a:off x="3466200" y="5279950"/>
              <a:ext cx="4275" cy="3950"/>
            </a:xfrm>
            <a:custGeom>
              <a:avLst/>
              <a:gdLst/>
              <a:ahLst/>
              <a:cxnLst/>
              <a:rect l="l" t="t" r="r" b="b"/>
              <a:pathLst>
                <a:path w="171" h="158" extrusionOk="0">
                  <a:moveTo>
                    <a:pt x="0" y="0"/>
                  </a:moveTo>
                  <a:cubicBezTo>
                    <a:pt x="0" y="157"/>
                    <a:pt x="170" y="157"/>
                    <a:pt x="170" y="157"/>
                  </a:cubicBezTo>
                  <a:cubicBezTo>
                    <a:pt x="170" y="157"/>
                    <a:pt x="0" y="157"/>
                    <a:pt x="0" y="0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1"/>
            <p:cNvSpPr/>
            <p:nvPr/>
          </p:nvSpPr>
          <p:spPr>
            <a:xfrm>
              <a:off x="6692525" y="2495200"/>
              <a:ext cx="3950" cy="20650"/>
            </a:xfrm>
            <a:custGeom>
              <a:avLst/>
              <a:gdLst/>
              <a:ahLst/>
              <a:cxnLst/>
              <a:rect l="l" t="t" r="r" b="b"/>
              <a:pathLst>
                <a:path w="158" h="826" extrusionOk="0">
                  <a:moveTo>
                    <a:pt x="0" y="825"/>
                  </a:moveTo>
                  <a:lnTo>
                    <a:pt x="0" y="825"/>
                  </a:lnTo>
                  <a:cubicBezTo>
                    <a:pt x="157" y="498"/>
                    <a:pt x="157" y="328"/>
                    <a:pt x="157" y="1"/>
                  </a:cubicBezTo>
                  <a:lnTo>
                    <a:pt x="157" y="1"/>
                  </a:lnTo>
                  <a:cubicBezTo>
                    <a:pt x="157" y="328"/>
                    <a:pt x="157" y="498"/>
                    <a:pt x="0" y="825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1"/>
            <p:cNvSpPr/>
            <p:nvPr/>
          </p:nvSpPr>
          <p:spPr>
            <a:xfrm>
              <a:off x="6680075" y="2548525"/>
              <a:ext cx="4300" cy="24550"/>
            </a:xfrm>
            <a:custGeom>
              <a:avLst/>
              <a:gdLst/>
              <a:ahLst/>
              <a:cxnLst/>
              <a:rect l="l" t="t" r="r" b="b"/>
              <a:pathLst>
                <a:path w="172" h="982" extrusionOk="0">
                  <a:moveTo>
                    <a:pt x="1" y="982"/>
                  </a:moveTo>
                  <a:lnTo>
                    <a:pt x="1" y="982"/>
                  </a:lnTo>
                  <a:cubicBezTo>
                    <a:pt x="1" y="655"/>
                    <a:pt x="171" y="328"/>
                    <a:pt x="171" y="1"/>
                  </a:cubicBezTo>
                  <a:lnTo>
                    <a:pt x="171" y="1"/>
                  </a:lnTo>
                  <a:cubicBezTo>
                    <a:pt x="171" y="328"/>
                    <a:pt x="1" y="655"/>
                    <a:pt x="1" y="982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1"/>
            <p:cNvSpPr/>
            <p:nvPr/>
          </p:nvSpPr>
          <p:spPr>
            <a:xfrm>
              <a:off x="6684350" y="2519750"/>
              <a:ext cx="8200" cy="24550"/>
            </a:xfrm>
            <a:custGeom>
              <a:avLst/>
              <a:gdLst/>
              <a:ahLst/>
              <a:cxnLst/>
              <a:rect l="l" t="t" r="r" b="b"/>
              <a:pathLst>
                <a:path w="328" h="982" extrusionOk="0">
                  <a:moveTo>
                    <a:pt x="0" y="981"/>
                  </a:moveTo>
                  <a:lnTo>
                    <a:pt x="0" y="981"/>
                  </a:lnTo>
                  <a:cubicBezTo>
                    <a:pt x="157" y="654"/>
                    <a:pt x="157" y="327"/>
                    <a:pt x="327" y="0"/>
                  </a:cubicBezTo>
                  <a:lnTo>
                    <a:pt x="327" y="0"/>
                  </a:lnTo>
                  <a:cubicBezTo>
                    <a:pt x="157" y="327"/>
                    <a:pt x="157" y="654"/>
                    <a:pt x="0" y="981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1"/>
            <p:cNvSpPr/>
            <p:nvPr/>
          </p:nvSpPr>
          <p:spPr>
            <a:xfrm>
              <a:off x="3830275" y="5471950"/>
              <a:ext cx="16375" cy="25"/>
            </a:xfrm>
            <a:custGeom>
              <a:avLst/>
              <a:gdLst/>
              <a:ahLst/>
              <a:cxnLst/>
              <a:rect l="l" t="t" r="r" b="b"/>
              <a:pathLst>
                <a:path w="655" h="1" extrusionOk="0">
                  <a:moveTo>
                    <a:pt x="654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1"/>
            <p:cNvSpPr/>
            <p:nvPr/>
          </p:nvSpPr>
          <p:spPr>
            <a:xfrm>
              <a:off x="3846625" y="5427150"/>
              <a:ext cx="106325" cy="44825"/>
            </a:xfrm>
            <a:custGeom>
              <a:avLst/>
              <a:gdLst/>
              <a:ahLst/>
              <a:cxnLst/>
              <a:rect l="l" t="t" r="r" b="b"/>
              <a:pathLst>
                <a:path w="4253" h="1793" extrusionOk="0">
                  <a:moveTo>
                    <a:pt x="4253" y="0"/>
                  </a:moveTo>
                  <a:cubicBezTo>
                    <a:pt x="2945" y="981"/>
                    <a:pt x="1466" y="1466"/>
                    <a:pt x="0" y="1793"/>
                  </a:cubicBezTo>
                  <a:cubicBezTo>
                    <a:pt x="1466" y="1466"/>
                    <a:pt x="2945" y="981"/>
                    <a:pt x="4253" y="0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1"/>
            <p:cNvSpPr/>
            <p:nvPr/>
          </p:nvSpPr>
          <p:spPr>
            <a:xfrm>
              <a:off x="5792950" y="3857000"/>
              <a:ext cx="77550" cy="77550"/>
            </a:xfrm>
            <a:custGeom>
              <a:avLst/>
              <a:gdLst/>
              <a:ahLst/>
              <a:cxnLst/>
              <a:rect l="l" t="t" r="r" b="b"/>
              <a:pathLst>
                <a:path w="3102" h="3102" extrusionOk="0">
                  <a:moveTo>
                    <a:pt x="3102" y="0"/>
                  </a:moveTo>
                  <a:cubicBezTo>
                    <a:pt x="2120" y="981"/>
                    <a:pt x="982" y="1963"/>
                    <a:pt x="1" y="3101"/>
                  </a:cubicBezTo>
                  <a:cubicBezTo>
                    <a:pt x="982" y="1963"/>
                    <a:pt x="2120" y="981"/>
                    <a:pt x="3102" y="0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1"/>
            <p:cNvSpPr/>
            <p:nvPr/>
          </p:nvSpPr>
          <p:spPr>
            <a:xfrm>
              <a:off x="6663725" y="2601525"/>
              <a:ext cx="8200" cy="24550"/>
            </a:xfrm>
            <a:custGeom>
              <a:avLst/>
              <a:gdLst/>
              <a:ahLst/>
              <a:cxnLst/>
              <a:rect l="l" t="t" r="r" b="b"/>
              <a:pathLst>
                <a:path w="328" h="982" extrusionOk="0">
                  <a:moveTo>
                    <a:pt x="1" y="982"/>
                  </a:moveTo>
                  <a:lnTo>
                    <a:pt x="1" y="982"/>
                  </a:lnTo>
                  <a:cubicBezTo>
                    <a:pt x="171" y="655"/>
                    <a:pt x="171" y="327"/>
                    <a:pt x="328" y="0"/>
                  </a:cubicBezTo>
                  <a:lnTo>
                    <a:pt x="328" y="0"/>
                  </a:lnTo>
                  <a:cubicBezTo>
                    <a:pt x="171" y="327"/>
                    <a:pt x="171" y="655"/>
                    <a:pt x="1" y="982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1"/>
            <p:cNvSpPr/>
            <p:nvPr/>
          </p:nvSpPr>
          <p:spPr>
            <a:xfrm>
              <a:off x="3662450" y="5427150"/>
              <a:ext cx="69700" cy="36650"/>
            </a:xfrm>
            <a:custGeom>
              <a:avLst/>
              <a:gdLst/>
              <a:ahLst/>
              <a:cxnLst/>
              <a:rect l="l" t="t" r="r" b="b"/>
              <a:pathLst>
                <a:path w="2788" h="1466" extrusionOk="0">
                  <a:moveTo>
                    <a:pt x="2788" y="1466"/>
                  </a:moveTo>
                  <a:cubicBezTo>
                    <a:pt x="1807" y="1139"/>
                    <a:pt x="982" y="654"/>
                    <a:pt x="1" y="0"/>
                  </a:cubicBezTo>
                  <a:cubicBezTo>
                    <a:pt x="982" y="654"/>
                    <a:pt x="1807" y="1139"/>
                    <a:pt x="2788" y="1466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1"/>
            <p:cNvSpPr/>
            <p:nvPr/>
          </p:nvSpPr>
          <p:spPr>
            <a:xfrm>
              <a:off x="6671900" y="2573050"/>
              <a:ext cx="8200" cy="24575"/>
            </a:xfrm>
            <a:custGeom>
              <a:avLst/>
              <a:gdLst/>
              <a:ahLst/>
              <a:cxnLst/>
              <a:rect l="l" t="t" r="r" b="b"/>
              <a:pathLst>
                <a:path w="328" h="983" extrusionOk="0">
                  <a:moveTo>
                    <a:pt x="1" y="982"/>
                  </a:moveTo>
                  <a:lnTo>
                    <a:pt x="1" y="982"/>
                  </a:lnTo>
                  <a:cubicBezTo>
                    <a:pt x="1" y="655"/>
                    <a:pt x="171" y="328"/>
                    <a:pt x="328" y="1"/>
                  </a:cubicBezTo>
                  <a:lnTo>
                    <a:pt x="328" y="1"/>
                  </a:lnTo>
                  <a:cubicBezTo>
                    <a:pt x="171" y="328"/>
                    <a:pt x="1" y="655"/>
                    <a:pt x="1" y="982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1"/>
            <p:cNvSpPr/>
            <p:nvPr/>
          </p:nvSpPr>
          <p:spPr>
            <a:xfrm>
              <a:off x="6717050" y="2384975"/>
              <a:ext cx="3950" cy="20300"/>
            </a:xfrm>
            <a:custGeom>
              <a:avLst/>
              <a:gdLst/>
              <a:ahLst/>
              <a:cxnLst/>
              <a:rect l="l" t="t" r="r" b="b"/>
              <a:pathLst>
                <a:path w="158" h="812" extrusionOk="0">
                  <a:moveTo>
                    <a:pt x="0" y="812"/>
                  </a:moveTo>
                  <a:lnTo>
                    <a:pt x="0" y="812"/>
                  </a:lnTo>
                  <a:cubicBezTo>
                    <a:pt x="0" y="655"/>
                    <a:pt x="0" y="327"/>
                    <a:pt x="158" y="0"/>
                  </a:cubicBezTo>
                  <a:lnTo>
                    <a:pt x="158" y="0"/>
                  </a:lnTo>
                  <a:cubicBezTo>
                    <a:pt x="0" y="327"/>
                    <a:pt x="0" y="655"/>
                    <a:pt x="0" y="812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1"/>
            <p:cNvSpPr/>
            <p:nvPr/>
          </p:nvSpPr>
          <p:spPr>
            <a:xfrm>
              <a:off x="6720975" y="2360425"/>
              <a:ext cx="4275" cy="20325"/>
            </a:xfrm>
            <a:custGeom>
              <a:avLst/>
              <a:gdLst/>
              <a:ahLst/>
              <a:cxnLst/>
              <a:rect l="l" t="t" r="r" b="b"/>
              <a:pathLst>
                <a:path w="171" h="813" extrusionOk="0">
                  <a:moveTo>
                    <a:pt x="1" y="812"/>
                  </a:moveTo>
                  <a:lnTo>
                    <a:pt x="1" y="812"/>
                  </a:lnTo>
                  <a:cubicBezTo>
                    <a:pt x="1" y="485"/>
                    <a:pt x="1" y="158"/>
                    <a:pt x="171" y="1"/>
                  </a:cubicBezTo>
                  <a:lnTo>
                    <a:pt x="171" y="1"/>
                  </a:lnTo>
                  <a:cubicBezTo>
                    <a:pt x="1" y="158"/>
                    <a:pt x="1" y="485"/>
                    <a:pt x="1" y="812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1"/>
            <p:cNvSpPr/>
            <p:nvPr/>
          </p:nvSpPr>
          <p:spPr>
            <a:xfrm>
              <a:off x="5956500" y="3754600"/>
              <a:ext cx="8200" cy="8200"/>
            </a:xfrm>
            <a:custGeom>
              <a:avLst/>
              <a:gdLst/>
              <a:ahLst/>
              <a:cxnLst/>
              <a:rect l="l" t="t" r="r" b="b"/>
              <a:pathLst>
                <a:path w="328" h="328" extrusionOk="0">
                  <a:moveTo>
                    <a:pt x="328" y="1"/>
                  </a:moveTo>
                  <a:lnTo>
                    <a:pt x="1" y="328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1"/>
            <p:cNvSpPr/>
            <p:nvPr/>
          </p:nvSpPr>
          <p:spPr>
            <a:xfrm>
              <a:off x="6741575" y="2168100"/>
              <a:ext cx="25" cy="12450"/>
            </a:xfrm>
            <a:custGeom>
              <a:avLst/>
              <a:gdLst/>
              <a:ahLst/>
              <a:cxnLst/>
              <a:rect l="l" t="t" r="r" b="b"/>
              <a:pathLst>
                <a:path w="1" h="498" extrusionOk="0">
                  <a:moveTo>
                    <a:pt x="1" y="497"/>
                  </a:moveTo>
                  <a:lnTo>
                    <a:pt x="1" y="497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1"/>
            <p:cNvSpPr/>
            <p:nvPr/>
          </p:nvSpPr>
          <p:spPr>
            <a:xfrm>
              <a:off x="6708875" y="2413425"/>
              <a:ext cx="3950" cy="20625"/>
            </a:xfrm>
            <a:custGeom>
              <a:avLst/>
              <a:gdLst/>
              <a:ahLst/>
              <a:cxnLst/>
              <a:rect l="l" t="t" r="r" b="b"/>
              <a:pathLst>
                <a:path w="158" h="825" extrusionOk="0">
                  <a:moveTo>
                    <a:pt x="0" y="825"/>
                  </a:moveTo>
                  <a:lnTo>
                    <a:pt x="0" y="825"/>
                  </a:lnTo>
                  <a:cubicBezTo>
                    <a:pt x="157" y="498"/>
                    <a:pt x="157" y="328"/>
                    <a:pt x="157" y="1"/>
                  </a:cubicBezTo>
                  <a:lnTo>
                    <a:pt x="157" y="1"/>
                  </a:lnTo>
                  <a:cubicBezTo>
                    <a:pt x="157" y="328"/>
                    <a:pt x="157" y="498"/>
                    <a:pt x="0" y="825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1"/>
            <p:cNvSpPr/>
            <p:nvPr/>
          </p:nvSpPr>
          <p:spPr>
            <a:xfrm>
              <a:off x="6741575" y="2192625"/>
              <a:ext cx="25" cy="16375"/>
            </a:xfrm>
            <a:custGeom>
              <a:avLst/>
              <a:gdLst/>
              <a:ahLst/>
              <a:cxnLst/>
              <a:rect l="l" t="t" r="r" b="b"/>
              <a:pathLst>
                <a:path w="1" h="655" extrusionOk="0">
                  <a:moveTo>
                    <a:pt x="1" y="655"/>
                  </a:moveTo>
                  <a:lnTo>
                    <a:pt x="1" y="655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1"/>
            <p:cNvSpPr/>
            <p:nvPr/>
          </p:nvSpPr>
          <p:spPr>
            <a:xfrm>
              <a:off x="6733400" y="2278650"/>
              <a:ext cx="25" cy="16400"/>
            </a:xfrm>
            <a:custGeom>
              <a:avLst/>
              <a:gdLst/>
              <a:ahLst/>
              <a:cxnLst/>
              <a:rect l="l" t="t" r="r" b="b"/>
              <a:pathLst>
                <a:path w="1" h="656" extrusionOk="0">
                  <a:moveTo>
                    <a:pt x="1" y="655"/>
                  </a:moveTo>
                  <a:lnTo>
                    <a:pt x="1" y="655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1"/>
            <p:cNvSpPr/>
            <p:nvPr/>
          </p:nvSpPr>
          <p:spPr>
            <a:xfrm>
              <a:off x="6725225" y="2331650"/>
              <a:ext cx="3950" cy="20625"/>
            </a:xfrm>
            <a:custGeom>
              <a:avLst/>
              <a:gdLst/>
              <a:ahLst/>
              <a:cxnLst/>
              <a:rect l="l" t="t" r="r" b="b"/>
              <a:pathLst>
                <a:path w="158" h="825" extrusionOk="0">
                  <a:moveTo>
                    <a:pt x="1" y="825"/>
                  </a:moveTo>
                  <a:lnTo>
                    <a:pt x="1" y="825"/>
                  </a:lnTo>
                  <a:cubicBezTo>
                    <a:pt x="1" y="498"/>
                    <a:pt x="1" y="328"/>
                    <a:pt x="158" y="0"/>
                  </a:cubicBezTo>
                  <a:lnTo>
                    <a:pt x="158" y="0"/>
                  </a:lnTo>
                  <a:cubicBezTo>
                    <a:pt x="1" y="328"/>
                    <a:pt x="1" y="498"/>
                    <a:pt x="1" y="825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1"/>
            <p:cNvSpPr/>
            <p:nvPr/>
          </p:nvSpPr>
          <p:spPr>
            <a:xfrm>
              <a:off x="6733400" y="2249875"/>
              <a:ext cx="3950" cy="16375"/>
            </a:xfrm>
            <a:custGeom>
              <a:avLst/>
              <a:gdLst/>
              <a:ahLst/>
              <a:cxnLst/>
              <a:rect l="l" t="t" r="r" b="b"/>
              <a:pathLst>
                <a:path w="158" h="655" extrusionOk="0">
                  <a:moveTo>
                    <a:pt x="1" y="655"/>
                  </a:moveTo>
                  <a:lnTo>
                    <a:pt x="1" y="655"/>
                  </a:lnTo>
                  <a:cubicBezTo>
                    <a:pt x="158" y="498"/>
                    <a:pt x="158" y="170"/>
                    <a:pt x="158" y="0"/>
                  </a:cubicBezTo>
                  <a:lnTo>
                    <a:pt x="158" y="0"/>
                  </a:lnTo>
                  <a:cubicBezTo>
                    <a:pt x="158" y="170"/>
                    <a:pt x="158" y="498"/>
                    <a:pt x="1" y="655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51"/>
            <p:cNvSpPr/>
            <p:nvPr/>
          </p:nvSpPr>
          <p:spPr>
            <a:xfrm>
              <a:off x="6737325" y="2221400"/>
              <a:ext cx="25" cy="16400"/>
            </a:xfrm>
            <a:custGeom>
              <a:avLst/>
              <a:gdLst/>
              <a:ahLst/>
              <a:cxnLst/>
              <a:rect l="l" t="t" r="r" b="b"/>
              <a:pathLst>
                <a:path w="1" h="656" extrusionOk="0">
                  <a:moveTo>
                    <a:pt x="1" y="655"/>
                  </a:moveTo>
                  <a:lnTo>
                    <a:pt x="1" y="655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51"/>
            <p:cNvSpPr/>
            <p:nvPr/>
          </p:nvSpPr>
          <p:spPr>
            <a:xfrm>
              <a:off x="6729150" y="2303200"/>
              <a:ext cx="25" cy="20300"/>
            </a:xfrm>
            <a:custGeom>
              <a:avLst/>
              <a:gdLst/>
              <a:ahLst/>
              <a:cxnLst/>
              <a:rect l="l" t="t" r="r" b="b"/>
              <a:pathLst>
                <a:path w="1" h="812" extrusionOk="0">
                  <a:moveTo>
                    <a:pt x="1" y="811"/>
                  </a:moveTo>
                  <a:lnTo>
                    <a:pt x="1" y="81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51"/>
            <p:cNvSpPr/>
            <p:nvPr/>
          </p:nvSpPr>
          <p:spPr>
            <a:xfrm>
              <a:off x="6704625" y="2442225"/>
              <a:ext cx="4275" cy="20300"/>
            </a:xfrm>
            <a:custGeom>
              <a:avLst/>
              <a:gdLst/>
              <a:ahLst/>
              <a:cxnLst/>
              <a:rect l="l" t="t" r="r" b="b"/>
              <a:pathLst>
                <a:path w="171" h="812" extrusionOk="0">
                  <a:moveTo>
                    <a:pt x="0" y="811"/>
                  </a:moveTo>
                  <a:lnTo>
                    <a:pt x="0" y="811"/>
                  </a:lnTo>
                  <a:cubicBezTo>
                    <a:pt x="0" y="484"/>
                    <a:pt x="170" y="157"/>
                    <a:pt x="170" y="0"/>
                  </a:cubicBezTo>
                  <a:lnTo>
                    <a:pt x="170" y="0"/>
                  </a:lnTo>
                  <a:cubicBezTo>
                    <a:pt x="170" y="157"/>
                    <a:pt x="0" y="484"/>
                    <a:pt x="0" y="811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51"/>
            <p:cNvSpPr/>
            <p:nvPr/>
          </p:nvSpPr>
          <p:spPr>
            <a:xfrm>
              <a:off x="6001325" y="2626050"/>
              <a:ext cx="662425" cy="1087675"/>
            </a:xfrm>
            <a:custGeom>
              <a:avLst/>
              <a:gdLst/>
              <a:ahLst/>
              <a:cxnLst/>
              <a:rect l="l" t="t" r="r" b="b"/>
              <a:pathLst>
                <a:path w="26497" h="43507" extrusionOk="0">
                  <a:moveTo>
                    <a:pt x="0" y="43507"/>
                  </a:moveTo>
                  <a:cubicBezTo>
                    <a:pt x="12758" y="29284"/>
                    <a:pt x="21917" y="15048"/>
                    <a:pt x="26497" y="1"/>
                  </a:cubicBezTo>
                  <a:lnTo>
                    <a:pt x="26497" y="1"/>
                  </a:lnTo>
                  <a:cubicBezTo>
                    <a:pt x="21917" y="15048"/>
                    <a:pt x="12758" y="29284"/>
                    <a:pt x="0" y="43507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51"/>
            <p:cNvSpPr/>
            <p:nvPr/>
          </p:nvSpPr>
          <p:spPr>
            <a:xfrm>
              <a:off x="6700700" y="2466750"/>
              <a:ext cx="3950" cy="24550"/>
            </a:xfrm>
            <a:custGeom>
              <a:avLst/>
              <a:gdLst/>
              <a:ahLst/>
              <a:cxnLst/>
              <a:rect l="l" t="t" r="r" b="b"/>
              <a:pathLst>
                <a:path w="158" h="982" extrusionOk="0">
                  <a:moveTo>
                    <a:pt x="0" y="982"/>
                  </a:moveTo>
                  <a:lnTo>
                    <a:pt x="0" y="982"/>
                  </a:lnTo>
                  <a:cubicBezTo>
                    <a:pt x="0" y="655"/>
                    <a:pt x="0" y="328"/>
                    <a:pt x="157" y="0"/>
                  </a:cubicBezTo>
                  <a:lnTo>
                    <a:pt x="157" y="0"/>
                  </a:lnTo>
                  <a:cubicBezTo>
                    <a:pt x="0" y="328"/>
                    <a:pt x="0" y="655"/>
                    <a:pt x="0" y="982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51"/>
            <p:cNvSpPr/>
            <p:nvPr/>
          </p:nvSpPr>
          <p:spPr>
            <a:xfrm>
              <a:off x="6745500" y="2110850"/>
              <a:ext cx="25" cy="12450"/>
            </a:xfrm>
            <a:custGeom>
              <a:avLst/>
              <a:gdLst/>
              <a:ahLst/>
              <a:cxnLst/>
              <a:rect l="l" t="t" r="r" b="b"/>
              <a:pathLst>
                <a:path w="1" h="498" extrusionOk="0">
                  <a:moveTo>
                    <a:pt x="1" y="498"/>
                  </a:moveTo>
                  <a:lnTo>
                    <a:pt x="1" y="0"/>
                  </a:lnTo>
                  <a:lnTo>
                    <a:pt x="1" y="328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51"/>
            <p:cNvSpPr/>
            <p:nvPr/>
          </p:nvSpPr>
          <p:spPr>
            <a:xfrm>
              <a:off x="6741575" y="2139625"/>
              <a:ext cx="25" cy="12125"/>
            </a:xfrm>
            <a:custGeom>
              <a:avLst/>
              <a:gdLst/>
              <a:ahLst/>
              <a:cxnLst/>
              <a:rect l="l" t="t" r="r" b="b"/>
              <a:pathLst>
                <a:path w="1" h="485" extrusionOk="0">
                  <a:moveTo>
                    <a:pt x="1" y="485"/>
                  </a:moveTo>
                  <a:lnTo>
                    <a:pt x="1" y="485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1"/>
            <p:cNvSpPr/>
            <p:nvPr/>
          </p:nvSpPr>
          <p:spPr>
            <a:xfrm>
              <a:off x="5911375" y="3803675"/>
              <a:ext cx="8200" cy="8200"/>
            </a:xfrm>
            <a:custGeom>
              <a:avLst/>
              <a:gdLst/>
              <a:ahLst/>
              <a:cxnLst/>
              <a:rect l="l" t="t" r="r" b="b"/>
              <a:pathLst>
                <a:path w="328" h="328" extrusionOk="0">
                  <a:moveTo>
                    <a:pt x="327" y="0"/>
                  </a:moveTo>
                  <a:lnTo>
                    <a:pt x="0" y="327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51"/>
            <p:cNvSpPr/>
            <p:nvPr/>
          </p:nvSpPr>
          <p:spPr>
            <a:xfrm>
              <a:off x="5490375" y="287175"/>
              <a:ext cx="16375" cy="4275"/>
            </a:xfrm>
            <a:custGeom>
              <a:avLst/>
              <a:gdLst/>
              <a:ahLst/>
              <a:cxnLst/>
              <a:rect l="l" t="t" r="r" b="b"/>
              <a:pathLst>
                <a:path w="655" h="171" extrusionOk="0">
                  <a:moveTo>
                    <a:pt x="0" y="1"/>
                  </a:moveTo>
                  <a:cubicBezTo>
                    <a:pt x="157" y="171"/>
                    <a:pt x="485" y="171"/>
                    <a:pt x="655" y="171"/>
                  </a:cubicBezTo>
                  <a:cubicBezTo>
                    <a:pt x="485" y="171"/>
                    <a:pt x="328" y="171"/>
                    <a:pt x="157" y="1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51"/>
            <p:cNvSpPr/>
            <p:nvPr/>
          </p:nvSpPr>
          <p:spPr>
            <a:xfrm>
              <a:off x="6058575" y="581575"/>
              <a:ext cx="12450" cy="8200"/>
            </a:xfrm>
            <a:custGeom>
              <a:avLst/>
              <a:gdLst/>
              <a:ahLst/>
              <a:cxnLst/>
              <a:rect l="l" t="t" r="r" b="b"/>
              <a:pathLst>
                <a:path w="498" h="328" extrusionOk="0">
                  <a:moveTo>
                    <a:pt x="0" y="1"/>
                  </a:moveTo>
                  <a:cubicBezTo>
                    <a:pt x="170" y="1"/>
                    <a:pt x="327" y="171"/>
                    <a:pt x="497" y="328"/>
                  </a:cubicBezTo>
                  <a:cubicBezTo>
                    <a:pt x="327" y="171"/>
                    <a:pt x="170" y="1"/>
                    <a:pt x="0" y="1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51"/>
            <p:cNvSpPr/>
            <p:nvPr/>
          </p:nvSpPr>
          <p:spPr>
            <a:xfrm>
              <a:off x="5531250" y="299600"/>
              <a:ext cx="16400" cy="3950"/>
            </a:xfrm>
            <a:custGeom>
              <a:avLst/>
              <a:gdLst/>
              <a:ahLst/>
              <a:cxnLst/>
              <a:rect l="l" t="t" r="r" b="b"/>
              <a:pathLst>
                <a:path w="656" h="158" extrusionOk="0">
                  <a:moveTo>
                    <a:pt x="655" y="158"/>
                  </a:moveTo>
                  <a:cubicBezTo>
                    <a:pt x="485" y="158"/>
                    <a:pt x="158" y="1"/>
                    <a:pt x="1" y="1"/>
                  </a:cubicBezTo>
                  <a:lnTo>
                    <a:pt x="1" y="1"/>
                  </a:lnTo>
                  <a:cubicBezTo>
                    <a:pt x="158" y="1"/>
                    <a:pt x="485" y="158"/>
                    <a:pt x="655" y="158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51"/>
            <p:cNvSpPr/>
            <p:nvPr/>
          </p:nvSpPr>
          <p:spPr>
            <a:xfrm>
              <a:off x="6030100" y="557050"/>
              <a:ext cx="8225" cy="4275"/>
            </a:xfrm>
            <a:custGeom>
              <a:avLst/>
              <a:gdLst/>
              <a:ahLst/>
              <a:cxnLst/>
              <a:rect l="l" t="t" r="r" b="b"/>
              <a:pathLst>
                <a:path w="329" h="171" extrusionOk="0">
                  <a:moveTo>
                    <a:pt x="1" y="0"/>
                  </a:moveTo>
                  <a:cubicBezTo>
                    <a:pt x="158" y="171"/>
                    <a:pt x="158" y="171"/>
                    <a:pt x="328" y="171"/>
                  </a:cubicBezTo>
                  <a:cubicBezTo>
                    <a:pt x="158" y="171"/>
                    <a:pt x="158" y="171"/>
                    <a:pt x="1" y="0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51"/>
            <p:cNvSpPr/>
            <p:nvPr/>
          </p:nvSpPr>
          <p:spPr>
            <a:xfrm>
              <a:off x="5993150" y="528600"/>
              <a:ext cx="8200" cy="8200"/>
            </a:xfrm>
            <a:custGeom>
              <a:avLst/>
              <a:gdLst/>
              <a:ahLst/>
              <a:cxnLst/>
              <a:rect l="l" t="t" r="r" b="b"/>
              <a:pathLst>
                <a:path w="328" h="328" extrusionOk="0">
                  <a:moveTo>
                    <a:pt x="0" y="0"/>
                  </a:moveTo>
                  <a:lnTo>
                    <a:pt x="327" y="327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51"/>
            <p:cNvSpPr/>
            <p:nvPr/>
          </p:nvSpPr>
          <p:spPr>
            <a:xfrm>
              <a:off x="5931975" y="487700"/>
              <a:ext cx="12125" cy="8200"/>
            </a:xfrm>
            <a:custGeom>
              <a:avLst/>
              <a:gdLst/>
              <a:ahLst/>
              <a:cxnLst/>
              <a:rect l="l" t="t" r="r" b="b"/>
              <a:pathLst>
                <a:path w="485" h="328" extrusionOk="0">
                  <a:moveTo>
                    <a:pt x="1" y="1"/>
                  </a:moveTo>
                  <a:cubicBezTo>
                    <a:pt x="158" y="1"/>
                    <a:pt x="328" y="158"/>
                    <a:pt x="485" y="328"/>
                  </a:cubicBezTo>
                  <a:cubicBezTo>
                    <a:pt x="328" y="158"/>
                    <a:pt x="158" y="1"/>
                    <a:pt x="1" y="1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51"/>
            <p:cNvSpPr/>
            <p:nvPr/>
          </p:nvSpPr>
          <p:spPr>
            <a:xfrm>
              <a:off x="5326825" y="254475"/>
              <a:ext cx="16375" cy="4275"/>
            </a:xfrm>
            <a:custGeom>
              <a:avLst/>
              <a:gdLst/>
              <a:ahLst/>
              <a:cxnLst/>
              <a:rect l="l" t="t" r="r" b="b"/>
              <a:pathLst>
                <a:path w="655" h="171" extrusionOk="0">
                  <a:moveTo>
                    <a:pt x="654" y="170"/>
                  </a:moveTo>
                  <a:cubicBezTo>
                    <a:pt x="484" y="0"/>
                    <a:pt x="157" y="0"/>
                    <a:pt x="0" y="0"/>
                  </a:cubicBezTo>
                  <a:lnTo>
                    <a:pt x="0" y="0"/>
                  </a:lnTo>
                  <a:cubicBezTo>
                    <a:pt x="157" y="0"/>
                    <a:pt x="484" y="0"/>
                    <a:pt x="654" y="170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51"/>
            <p:cNvSpPr/>
            <p:nvPr/>
          </p:nvSpPr>
          <p:spPr>
            <a:xfrm>
              <a:off x="6087350" y="602200"/>
              <a:ext cx="8200" cy="12125"/>
            </a:xfrm>
            <a:custGeom>
              <a:avLst/>
              <a:gdLst/>
              <a:ahLst/>
              <a:cxnLst/>
              <a:rect l="l" t="t" r="r" b="b"/>
              <a:pathLst>
                <a:path w="328" h="485" extrusionOk="0">
                  <a:moveTo>
                    <a:pt x="1" y="0"/>
                  </a:moveTo>
                  <a:cubicBezTo>
                    <a:pt x="158" y="157"/>
                    <a:pt x="328" y="327"/>
                    <a:pt x="328" y="484"/>
                  </a:cubicBezTo>
                  <a:cubicBezTo>
                    <a:pt x="328" y="327"/>
                    <a:pt x="158" y="157"/>
                    <a:pt x="1" y="0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51"/>
            <p:cNvSpPr/>
            <p:nvPr/>
          </p:nvSpPr>
          <p:spPr>
            <a:xfrm>
              <a:off x="5960425" y="507975"/>
              <a:ext cx="12475" cy="8200"/>
            </a:xfrm>
            <a:custGeom>
              <a:avLst/>
              <a:gdLst/>
              <a:ahLst/>
              <a:cxnLst/>
              <a:rect l="l" t="t" r="r" b="b"/>
              <a:pathLst>
                <a:path w="499" h="328" extrusionOk="0">
                  <a:moveTo>
                    <a:pt x="1" y="1"/>
                  </a:moveTo>
                  <a:cubicBezTo>
                    <a:pt x="171" y="1"/>
                    <a:pt x="328" y="171"/>
                    <a:pt x="498" y="328"/>
                  </a:cubicBezTo>
                  <a:cubicBezTo>
                    <a:pt x="328" y="171"/>
                    <a:pt x="171" y="1"/>
                    <a:pt x="1" y="1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51"/>
            <p:cNvSpPr/>
            <p:nvPr/>
          </p:nvSpPr>
          <p:spPr>
            <a:xfrm>
              <a:off x="6569850" y="1268525"/>
              <a:ext cx="8200" cy="16375"/>
            </a:xfrm>
            <a:custGeom>
              <a:avLst/>
              <a:gdLst/>
              <a:ahLst/>
              <a:cxnLst/>
              <a:rect l="l" t="t" r="r" b="b"/>
              <a:pathLst>
                <a:path w="328" h="655" extrusionOk="0">
                  <a:moveTo>
                    <a:pt x="0" y="1"/>
                  </a:moveTo>
                  <a:cubicBezTo>
                    <a:pt x="157" y="328"/>
                    <a:pt x="328" y="498"/>
                    <a:pt x="328" y="655"/>
                  </a:cubicBezTo>
                  <a:cubicBezTo>
                    <a:pt x="328" y="498"/>
                    <a:pt x="157" y="328"/>
                    <a:pt x="0" y="1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51"/>
            <p:cNvSpPr/>
            <p:nvPr/>
          </p:nvSpPr>
          <p:spPr>
            <a:xfrm>
              <a:off x="6115825" y="626725"/>
              <a:ext cx="8200" cy="12125"/>
            </a:xfrm>
            <a:custGeom>
              <a:avLst/>
              <a:gdLst/>
              <a:ahLst/>
              <a:cxnLst/>
              <a:rect l="l" t="t" r="r" b="b"/>
              <a:pathLst>
                <a:path w="328" h="485" extrusionOk="0">
                  <a:moveTo>
                    <a:pt x="0" y="1"/>
                  </a:moveTo>
                  <a:cubicBezTo>
                    <a:pt x="0" y="158"/>
                    <a:pt x="170" y="328"/>
                    <a:pt x="327" y="485"/>
                  </a:cubicBezTo>
                  <a:cubicBezTo>
                    <a:pt x="170" y="328"/>
                    <a:pt x="0" y="158"/>
                    <a:pt x="0" y="1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51"/>
            <p:cNvSpPr/>
            <p:nvPr/>
          </p:nvSpPr>
          <p:spPr>
            <a:xfrm>
              <a:off x="6373575" y="916875"/>
              <a:ext cx="12125" cy="20625"/>
            </a:xfrm>
            <a:custGeom>
              <a:avLst/>
              <a:gdLst/>
              <a:ahLst/>
              <a:cxnLst/>
              <a:rect l="l" t="t" r="r" b="b"/>
              <a:pathLst>
                <a:path w="485" h="825" extrusionOk="0">
                  <a:moveTo>
                    <a:pt x="1" y="1"/>
                  </a:moveTo>
                  <a:cubicBezTo>
                    <a:pt x="158" y="328"/>
                    <a:pt x="328" y="655"/>
                    <a:pt x="485" y="825"/>
                  </a:cubicBezTo>
                  <a:cubicBezTo>
                    <a:pt x="328" y="655"/>
                    <a:pt x="158" y="328"/>
                    <a:pt x="1" y="1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51"/>
            <p:cNvSpPr/>
            <p:nvPr/>
          </p:nvSpPr>
          <p:spPr>
            <a:xfrm>
              <a:off x="5899275" y="467100"/>
              <a:ext cx="12125" cy="4275"/>
            </a:xfrm>
            <a:custGeom>
              <a:avLst/>
              <a:gdLst/>
              <a:ahLst/>
              <a:cxnLst/>
              <a:rect l="l" t="t" r="r" b="b"/>
              <a:pathLst>
                <a:path w="485" h="171" extrusionOk="0">
                  <a:moveTo>
                    <a:pt x="0" y="0"/>
                  </a:moveTo>
                  <a:cubicBezTo>
                    <a:pt x="157" y="0"/>
                    <a:pt x="327" y="170"/>
                    <a:pt x="484" y="170"/>
                  </a:cubicBezTo>
                  <a:cubicBezTo>
                    <a:pt x="327" y="170"/>
                    <a:pt x="157" y="0"/>
                    <a:pt x="0" y="0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51"/>
            <p:cNvSpPr/>
            <p:nvPr/>
          </p:nvSpPr>
          <p:spPr>
            <a:xfrm>
              <a:off x="6177300" y="687900"/>
              <a:ext cx="8225" cy="8200"/>
            </a:xfrm>
            <a:custGeom>
              <a:avLst/>
              <a:gdLst/>
              <a:ahLst/>
              <a:cxnLst/>
              <a:rect l="l" t="t" r="r" b="b"/>
              <a:pathLst>
                <a:path w="329" h="328" extrusionOk="0">
                  <a:moveTo>
                    <a:pt x="1" y="0"/>
                  </a:moveTo>
                  <a:cubicBezTo>
                    <a:pt x="158" y="0"/>
                    <a:pt x="158" y="170"/>
                    <a:pt x="328" y="327"/>
                  </a:cubicBezTo>
                  <a:cubicBezTo>
                    <a:pt x="158" y="170"/>
                    <a:pt x="158" y="0"/>
                    <a:pt x="1" y="0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51"/>
            <p:cNvSpPr/>
            <p:nvPr/>
          </p:nvSpPr>
          <p:spPr>
            <a:xfrm>
              <a:off x="6328450" y="859625"/>
              <a:ext cx="16375" cy="20650"/>
            </a:xfrm>
            <a:custGeom>
              <a:avLst/>
              <a:gdLst/>
              <a:ahLst/>
              <a:cxnLst/>
              <a:rect l="l" t="t" r="r" b="b"/>
              <a:pathLst>
                <a:path w="655" h="826" extrusionOk="0">
                  <a:moveTo>
                    <a:pt x="0" y="1"/>
                  </a:moveTo>
                  <a:cubicBezTo>
                    <a:pt x="170" y="328"/>
                    <a:pt x="497" y="498"/>
                    <a:pt x="654" y="825"/>
                  </a:cubicBezTo>
                  <a:cubicBezTo>
                    <a:pt x="497" y="498"/>
                    <a:pt x="170" y="328"/>
                    <a:pt x="0" y="1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51"/>
            <p:cNvSpPr/>
            <p:nvPr/>
          </p:nvSpPr>
          <p:spPr>
            <a:xfrm>
              <a:off x="6193675" y="708500"/>
              <a:ext cx="130850" cy="142975"/>
            </a:xfrm>
            <a:custGeom>
              <a:avLst/>
              <a:gdLst/>
              <a:ahLst/>
              <a:cxnLst/>
              <a:rect l="l" t="t" r="r" b="b"/>
              <a:pathLst>
                <a:path w="5234" h="5719" extrusionOk="0">
                  <a:moveTo>
                    <a:pt x="157" y="1"/>
                  </a:moveTo>
                  <a:lnTo>
                    <a:pt x="157" y="158"/>
                  </a:lnTo>
                  <a:cubicBezTo>
                    <a:pt x="157" y="328"/>
                    <a:pt x="0" y="328"/>
                    <a:pt x="0" y="485"/>
                  </a:cubicBezTo>
                  <a:cubicBezTo>
                    <a:pt x="0" y="1309"/>
                    <a:pt x="0" y="2447"/>
                    <a:pt x="654" y="3102"/>
                  </a:cubicBezTo>
                  <a:cubicBezTo>
                    <a:pt x="811" y="3102"/>
                    <a:pt x="811" y="3272"/>
                    <a:pt x="811" y="3272"/>
                  </a:cubicBezTo>
                  <a:lnTo>
                    <a:pt x="982" y="3272"/>
                  </a:lnTo>
                  <a:lnTo>
                    <a:pt x="982" y="3429"/>
                  </a:lnTo>
                  <a:lnTo>
                    <a:pt x="1309" y="3429"/>
                  </a:lnTo>
                  <a:lnTo>
                    <a:pt x="1309" y="3599"/>
                  </a:lnTo>
                  <a:lnTo>
                    <a:pt x="1466" y="3599"/>
                  </a:lnTo>
                  <a:cubicBezTo>
                    <a:pt x="1466" y="3599"/>
                    <a:pt x="1636" y="3599"/>
                    <a:pt x="1636" y="3756"/>
                  </a:cubicBezTo>
                  <a:lnTo>
                    <a:pt x="2120" y="3756"/>
                  </a:lnTo>
                  <a:cubicBezTo>
                    <a:pt x="2617" y="3926"/>
                    <a:pt x="3101" y="3926"/>
                    <a:pt x="3598" y="3926"/>
                  </a:cubicBezTo>
                  <a:cubicBezTo>
                    <a:pt x="3909" y="4236"/>
                    <a:pt x="4288" y="4616"/>
                    <a:pt x="4652" y="5021"/>
                  </a:cubicBezTo>
                  <a:lnTo>
                    <a:pt x="4652" y="5021"/>
                  </a:lnTo>
                  <a:cubicBezTo>
                    <a:pt x="3208" y="3293"/>
                    <a:pt x="1749" y="1581"/>
                    <a:pt x="157" y="1"/>
                  </a:cubicBezTo>
                  <a:close/>
                  <a:moveTo>
                    <a:pt x="4652" y="5021"/>
                  </a:moveTo>
                  <a:cubicBezTo>
                    <a:pt x="4846" y="5253"/>
                    <a:pt x="5040" y="5486"/>
                    <a:pt x="5234" y="5719"/>
                  </a:cubicBezTo>
                  <a:cubicBezTo>
                    <a:pt x="5055" y="5483"/>
                    <a:pt x="4856" y="5248"/>
                    <a:pt x="4652" y="50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51"/>
            <p:cNvSpPr/>
            <p:nvPr/>
          </p:nvSpPr>
          <p:spPr>
            <a:xfrm>
              <a:off x="6393850" y="949600"/>
              <a:ext cx="12475" cy="20625"/>
            </a:xfrm>
            <a:custGeom>
              <a:avLst/>
              <a:gdLst/>
              <a:ahLst/>
              <a:cxnLst/>
              <a:rect l="l" t="t" r="r" b="b"/>
              <a:pathLst>
                <a:path w="499" h="825" extrusionOk="0">
                  <a:moveTo>
                    <a:pt x="1" y="0"/>
                  </a:moveTo>
                  <a:cubicBezTo>
                    <a:pt x="171" y="170"/>
                    <a:pt x="328" y="497"/>
                    <a:pt x="498" y="824"/>
                  </a:cubicBezTo>
                  <a:cubicBezTo>
                    <a:pt x="328" y="497"/>
                    <a:pt x="171" y="170"/>
                    <a:pt x="1" y="0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51"/>
            <p:cNvSpPr/>
            <p:nvPr/>
          </p:nvSpPr>
          <p:spPr>
            <a:xfrm>
              <a:off x="5997400" y="857075"/>
              <a:ext cx="572475" cy="488375"/>
            </a:xfrm>
            <a:custGeom>
              <a:avLst/>
              <a:gdLst/>
              <a:ahLst/>
              <a:cxnLst/>
              <a:rect l="l" t="t" r="r" b="b"/>
              <a:pathLst>
                <a:path w="22899" h="19535" extrusionOk="0">
                  <a:moveTo>
                    <a:pt x="4251" y="1"/>
                  </a:moveTo>
                  <a:cubicBezTo>
                    <a:pt x="3929" y="1"/>
                    <a:pt x="3622" y="80"/>
                    <a:pt x="3429" y="273"/>
                  </a:cubicBezTo>
                  <a:cubicBezTo>
                    <a:pt x="3101" y="757"/>
                    <a:pt x="2944" y="1254"/>
                    <a:pt x="2617" y="1411"/>
                  </a:cubicBezTo>
                  <a:cubicBezTo>
                    <a:pt x="2520" y="1445"/>
                    <a:pt x="2429" y="1459"/>
                    <a:pt x="2343" y="1459"/>
                  </a:cubicBezTo>
                  <a:cubicBezTo>
                    <a:pt x="1992" y="1459"/>
                    <a:pt x="1729" y="1221"/>
                    <a:pt x="1466" y="1084"/>
                  </a:cubicBezTo>
                  <a:cubicBezTo>
                    <a:pt x="1226" y="844"/>
                    <a:pt x="986" y="696"/>
                    <a:pt x="746" y="696"/>
                  </a:cubicBezTo>
                  <a:cubicBezTo>
                    <a:pt x="659" y="696"/>
                    <a:pt x="572" y="715"/>
                    <a:pt x="485" y="757"/>
                  </a:cubicBezTo>
                  <a:cubicBezTo>
                    <a:pt x="157" y="757"/>
                    <a:pt x="0" y="1084"/>
                    <a:pt x="157" y="1411"/>
                  </a:cubicBezTo>
                  <a:cubicBezTo>
                    <a:pt x="157" y="1738"/>
                    <a:pt x="328" y="2065"/>
                    <a:pt x="485" y="2236"/>
                  </a:cubicBezTo>
                  <a:cubicBezTo>
                    <a:pt x="1139" y="3217"/>
                    <a:pt x="2290" y="3871"/>
                    <a:pt x="3101" y="4525"/>
                  </a:cubicBezTo>
                  <a:cubicBezTo>
                    <a:pt x="3599" y="4852"/>
                    <a:pt x="3429" y="5337"/>
                    <a:pt x="3272" y="5834"/>
                  </a:cubicBezTo>
                  <a:cubicBezTo>
                    <a:pt x="3101" y="6161"/>
                    <a:pt x="2774" y="6318"/>
                    <a:pt x="2447" y="6645"/>
                  </a:cubicBezTo>
                  <a:cubicBezTo>
                    <a:pt x="2120" y="6972"/>
                    <a:pt x="1793" y="7469"/>
                    <a:pt x="1636" y="7797"/>
                  </a:cubicBezTo>
                  <a:lnTo>
                    <a:pt x="1636" y="7954"/>
                  </a:lnTo>
                  <a:lnTo>
                    <a:pt x="1636" y="8124"/>
                  </a:lnTo>
                  <a:lnTo>
                    <a:pt x="1466" y="8124"/>
                  </a:lnTo>
                  <a:lnTo>
                    <a:pt x="1466" y="8281"/>
                  </a:lnTo>
                  <a:cubicBezTo>
                    <a:pt x="1309" y="8281"/>
                    <a:pt x="1309" y="8451"/>
                    <a:pt x="1309" y="8451"/>
                  </a:cubicBezTo>
                  <a:lnTo>
                    <a:pt x="1139" y="8608"/>
                  </a:lnTo>
                  <a:lnTo>
                    <a:pt x="982" y="8608"/>
                  </a:lnTo>
                  <a:lnTo>
                    <a:pt x="982" y="8778"/>
                  </a:lnTo>
                  <a:lnTo>
                    <a:pt x="485" y="8778"/>
                  </a:lnTo>
                  <a:cubicBezTo>
                    <a:pt x="1793" y="11395"/>
                    <a:pt x="2774" y="14169"/>
                    <a:pt x="3599" y="16956"/>
                  </a:cubicBezTo>
                  <a:cubicBezTo>
                    <a:pt x="4083" y="17283"/>
                    <a:pt x="4410" y="17610"/>
                    <a:pt x="4737" y="17937"/>
                  </a:cubicBezTo>
                  <a:cubicBezTo>
                    <a:pt x="4907" y="17937"/>
                    <a:pt x="5064" y="18094"/>
                    <a:pt x="5234" y="18264"/>
                  </a:cubicBezTo>
                  <a:cubicBezTo>
                    <a:pt x="6165" y="19195"/>
                    <a:pt x="7560" y="19534"/>
                    <a:pt x="9040" y="19534"/>
                  </a:cubicBezTo>
                  <a:cubicBezTo>
                    <a:pt x="9891" y="19534"/>
                    <a:pt x="10771" y="19422"/>
                    <a:pt x="11606" y="19246"/>
                  </a:cubicBezTo>
                  <a:cubicBezTo>
                    <a:pt x="13739" y="18748"/>
                    <a:pt x="15859" y="17937"/>
                    <a:pt x="18149" y="17937"/>
                  </a:cubicBezTo>
                  <a:cubicBezTo>
                    <a:pt x="18973" y="17937"/>
                    <a:pt x="19784" y="18094"/>
                    <a:pt x="20609" y="18094"/>
                  </a:cubicBezTo>
                  <a:cubicBezTo>
                    <a:pt x="20766" y="17937"/>
                    <a:pt x="20936" y="17937"/>
                    <a:pt x="20936" y="17937"/>
                  </a:cubicBezTo>
                  <a:cubicBezTo>
                    <a:pt x="21093" y="17937"/>
                    <a:pt x="21093" y="17937"/>
                    <a:pt x="21263" y="17767"/>
                  </a:cubicBezTo>
                  <a:cubicBezTo>
                    <a:pt x="21917" y="17610"/>
                    <a:pt x="22401" y="17113"/>
                    <a:pt x="22898" y="16459"/>
                  </a:cubicBezTo>
                  <a:cubicBezTo>
                    <a:pt x="21093" y="12376"/>
                    <a:pt x="18973" y="8451"/>
                    <a:pt x="16513" y="4682"/>
                  </a:cubicBezTo>
                  <a:lnTo>
                    <a:pt x="16513" y="4682"/>
                  </a:lnTo>
                  <a:cubicBezTo>
                    <a:pt x="17010" y="5507"/>
                    <a:pt x="17495" y="6161"/>
                    <a:pt x="17822" y="6815"/>
                  </a:cubicBezTo>
                  <a:cubicBezTo>
                    <a:pt x="16683" y="6972"/>
                    <a:pt x="15702" y="6972"/>
                    <a:pt x="14721" y="7142"/>
                  </a:cubicBezTo>
                  <a:cubicBezTo>
                    <a:pt x="14066" y="7221"/>
                    <a:pt x="13451" y="7260"/>
                    <a:pt x="12858" y="7260"/>
                  </a:cubicBezTo>
                  <a:cubicBezTo>
                    <a:pt x="12264" y="7260"/>
                    <a:pt x="11692" y="7221"/>
                    <a:pt x="11122" y="7142"/>
                  </a:cubicBezTo>
                  <a:cubicBezTo>
                    <a:pt x="8833" y="6645"/>
                    <a:pt x="6700" y="4682"/>
                    <a:pt x="6216" y="2393"/>
                  </a:cubicBezTo>
                  <a:lnTo>
                    <a:pt x="6046" y="2393"/>
                  </a:lnTo>
                  <a:cubicBezTo>
                    <a:pt x="5718" y="927"/>
                    <a:pt x="5234" y="430"/>
                    <a:pt x="4907" y="103"/>
                  </a:cubicBezTo>
                  <a:cubicBezTo>
                    <a:pt x="4704" y="38"/>
                    <a:pt x="4474" y="1"/>
                    <a:pt x="42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51"/>
            <p:cNvSpPr/>
            <p:nvPr/>
          </p:nvSpPr>
          <p:spPr>
            <a:xfrm>
              <a:off x="6352975" y="888425"/>
              <a:ext cx="12450" cy="20300"/>
            </a:xfrm>
            <a:custGeom>
              <a:avLst/>
              <a:gdLst/>
              <a:ahLst/>
              <a:cxnLst/>
              <a:rect l="l" t="t" r="r" b="b"/>
              <a:pathLst>
                <a:path w="498" h="812" extrusionOk="0">
                  <a:moveTo>
                    <a:pt x="0" y="0"/>
                  </a:moveTo>
                  <a:cubicBezTo>
                    <a:pt x="170" y="327"/>
                    <a:pt x="327" y="484"/>
                    <a:pt x="498" y="811"/>
                  </a:cubicBezTo>
                  <a:cubicBezTo>
                    <a:pt x="327" y="484"/>
                    <a:pt x="170" y="327"/>
                    <a:pt x="0" y="0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51"/>
            <p:cNvSpPr/>
            <p:nvPr/>
          </p:nvSpPr>
          <p:spPr>
            <a:xfrm>
              <a:off x="6144600" y="655175"/>
              <a:ext cx="8200" cy="8200"/>
            </a:xfrm>
            <a:custGeom>
              <a:avLst/>
              <a:gdLst/>
              <a:ahLst/>
              <a:cxnLst/>
              <a:rect l="l" t="t" r="r" b="b"/>
              <a:pathLst>
                <a:path w="328" h="328" extrusionOk="0">
                  <a:moveTo>
                    <a:pt x="1" y="1"/>
                  </a:moveTo>
                  <a:cubicBezTo>
                    <a:pt x="1" y="171"/>
                    <a:pt x="158" y="171"/>
                    <a:pt x="328" y="328"/>
                  </a:cubicBezTo>
                  <a:cubicBezTo>
                    <a:pt x="158" y="171"/>
                    <a:pt x="1" y="171"/>
                    <a:pt x="1" y="1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51"/>
            <p:cNvSpPr/>
            <p:nvPr/>
          </p:nvSpPr>
          <p:spPr>
            <a:xfrm>
              <a:off x="6586200" y="1301250"/>
              <a:ext cx="8200" cy="20625"/>
            </a:xfrm>
            <a:custGeom>
              <a:avLst/>
              <a:gdLst/>
              <a:ahLst/>
              <a:cxnLst/>
              <a:rect l="l" t="t" r="r" b="b"/>
              <a:pathLst>
                <a:path w="328" h="825" extrusionOk="0">
                  <a:moveTo>
                    <a:pt x="1" y="0"/>
                  </a:moveTo>
                  <a:cubicBezTo>
                    <a:pt x="1" y="157"/>
                    <a:pt x="1" y="302"/>
                    <a:pt x="123" y="457"/>
                  </a:cubicBezTo>
                  <a:lnTo>
                    <a:pt x="123" y="457"/>
                  </a:lnTo>
                  <a:cubicBezTo>
                    <a:pt x="50" y="317"/>
                    <a:pt x="1" y="183"/>
                    <a:pt x="1" y="0"/>
                  </a:cubicBezTo>
                  <a:close/>
                  <a:moveTo>
                    <a:pt x="123" y="457"/>
                  </a:moveTo>
                  <a:lnTo>
                    <a:pt x="123" y="457"/>
                  </a:lnTo>
                  <a:cubicBezTo>
                    <a:pt x="134" y="478"/>
                    <a:pt x="146" y="499"/>
                    <a:pt x="158" y="521"/>
                  </a:cubicBezTo>
                  <a:lnTo>
                    <a:pt x="158" y="521"/>
                  </a:lnTo>
                  <a:cubicBezTo>
                    <a:pt x="158" y="513"/>
                    <a:pt x="158" y="505"/>
                    <a:pt x="158" y="497"/>
                  </a:cubicBezTo>
                  <a:cubicBezTo>
                    <a:pt x="145" y="484"/>
                    <a:pt x="134" y="470"/>
                    <a:pt x="123" y="457"/>
                  </a:cubicBezTo>
                  <a:close/>
                  <a:moveTo>
                    <a:pt x="158" y="521"/>
                  </a:moveTo>
                  <a:cubicBezTo>
                    <a:pt x="158" y="655"/>
                    <a:pt x="167" y="663"/>
                    <a:pt x="328" y="824"/>
                  </a:cubicBezTo>
                  <a:cubicBezTo>
                    <a:pt x="267" y="708"/>
                    <a:pt x="208" y="611"/>
                    <a:pt x="158" y="521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51"/>
            <p:cNvSpPr/>
            <p:nvPr/>
          </p:nvSpPr>
          <p:spPr>
            <a:xfrm>
              <a:off x="6745500" y="2110850"/>
              <a:ext cx="25" cy="8200"/>
            </a:xfrm>
            <a:custGeom>
              <a:avLst/>
              <a:gdLst/>
              <a:ahLst/>
              <a:cxnLst/>
              <a:rect l="l" t="t" r="r" b="b"/>
              <a:pathLst>
                <a:path w="1" h="328" extrusionOk="0">
                  <a:moveTo>
                    <a:pt x="1" y="0"/>
                  </a:moveTo>
                  <a:lnTo>
                    <a:pt x="1" y="0"/>
                  </a:lnTo>
                  <a:lnTo>
                    <a:pt x="1" y="328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1"/>
            <p:cNvSpPr/>
            <p:nvPr/>
          </p:nvSpPr>
          <p:spPr>
            <a:xfrm>
              <a:off x="6741575" y="2192625"/>
              <a:ext cx="25" cy="16375"/>
            </a:xfrm>
            <a:custGeom>
              <a:avLst/>
              <a:gdLst/>
              <a:ahLst/>
              <a:cxnLst/>
              <a:rect l="l" t="t" r="r" b="b"/>
              <a:pathLst>
                <a:path w="1" h="655" extrusionOk="0">
                  <a:moveTo>
                    <a:pt x="1" y="655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51"/>
            <p:cNvSpPr/>
            <p:nvPr/>
          </p:nvSpPr>
          <p:spPr>
            <a:xfrm>
              <a:off x="6737325" y="2221400"/>
              <a:ext cx="25" cy="16400"/>
            </a:xfrm>
            <a:custGeom>
              <a:avLst/>
              <a:gdLst/>
              <a:ahLst/>
              <a:cxnLst/>
              <a:rect l="l" t="t" r="r" b="b"/>
              <a:pathLst>
                <a:path w="1" h="656" extrusionOk="0">
                  <a:moveTo>
                    <a:pt x="1" y="655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51"/>
            <p:cNvSpPr/>
            <p:nvPr/>
          </p:nvSpPr>
          <p:spPr>
            <a:xfrm>
              <a:off x="6741575" y="2168100"/>
              <a:ext cx="25" cy="12450"/>
            </a:xfrm>
            <a:custGeom>
              <a:avLst/>
              <a:gdLst/>
              <a:ahLst/>
              <a:cxnLst/>
              <a:rect l="l" t="t" r="r" b="b"/>
              <a:pathLst>
                <a:path w="1" h="498" extrusionOk="0">
                  <a:moveTo>
                    <a:pt x="1" y="497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51"/>
            <p:cNvSpPr/>
            <p:nvPr/>
          </p:nvSpPr>
          <p:spPr>
            <a:xfrm>
              <a:off x="6741575" y="2139625"/>
              <a:ext cx="25" cy="12125"/>
            </a:xfrm>
            <a:custGeom>
              <a:avLst/>
              <a:gdLst/>
              <a:ahLst/>
              <a:cxnLst/>
              <a:rect l="l" t="t" r="r" b="b"/>
              <a:pathLst>
                <a:path w="1" h="485" extrusionOk="0">
                  <a:moveTo>
                    <a:pt x="1" y="485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51"/>
            <p:cNvSpPr/>
            <p:nvPr/>
          </p:nvSpPr>
          <p:spPr>
            <a:xfrm>
              <a:off x="3400775" y="2626050"/>
              <a:ext cx="3262975" cy="2850175"/>
            </a:xfrm>
            <a:custGeom>
              <a:avLst/>
              <a:gdLst/>
              <a:ahLst/>
              <a:cxnLst/>
              <a:rect l="l" t="t" r="r" b="b"/>
              <a:pathLst>
                <a:path w="130519" h="114007" extrusionOk="0">
                  <a:moveTo>
                    <a:pt x="130519" y="1"/>
                  </a:moveTo>
                  <a:cubicBezTo>
                    <a:pt x="126732" y="12443"/>
                    <a:pt x="119814" y="24331"/>
                    <a:pt x="110319" y="36115"/>
                  </a:cubicBezTo>
                  <a:lnTo>
                    <a:pt x="110319" y="36115"/>
                  </a:lnTo>
                  <a:cubicBezTo>
                    <a:pt x="119844" y="24394"/>
                    <a:pt x="126836" y="12512"/>
                    <a:pt x="130519" y="1"/>
                  </a:cubicBezTo>
                  <a:close/>
                  <a:moveTo>
                    <a:pt x="110319" y="36115"/>
                  </a:moveTo>
                  <a:lnTo>
                    <a:pt x="110319" y="36115"/>
                  </a:lnTo>
                  <a:cubicBezTo>
                    <a:pt x="110132" y="36346"/>
                    <a:pt x="109943" y="36577"/>
                    <a:pt x="109754" y="36808"/>
                  </a:cubicBezTo>
                  <a:cubicBezTo>
                    <a:pt x="109732" y="36836"/>
                    <a:pt x="109710" y="36865"/>
                    <a:pt x="109688" y="36893"/>
                  </a:cubicBezTo>
                  <a:lnTo>
                    <a:pt x="109688" y="36893"/>
                  </a:lnTo>
                  <a:cubicBezTo>
                    <a:pt x="109900" y="36634"/>
                    <a:pt x="110110" y="36375"/>
                    <a:pt x="110319" y="36115"/>
                  </a:cubicBezTo>
                  <a:close/>
                  <a:moveTo>
                    <a:pt x="109688" y="36893"/>
                  </a:moveTo>
                  <a:cubicBezTo>
                    <a:pt x="109210" y="37480"/>
                    <a:pt x="108726" y="38065"/>
                    <a:pt x="108235" y="38651"/>
                  </a:cubicBezTo>
                  <a:lnTo>
                    <a:pt x="108235" y="38651"/>
                  </a:lnTo>
                  <a:cubicBezTo>
                    <a:pt x="108803" y="38065"/>
                    <a:pt x="109244" y="37479"/>
                    <a:pt x="109688" y="36893"/>
                  </a:cubicBezTo>
                  <a:close/>
                  <a:moveTo>
                    <a:pt x="108235" y="38651"/>
                  </a:moveTo>
                  <a:cubicBezTo>
                    <a:pt x="108197" y="38691"/>
                    <a:pt x="108158" y="38731"/>
                    <a:pt x="108118" y="38770"/>
                  </a:cubicBezTo>
                  <a:cubicBezTo>
                    <a:pt x="107666" y="39364"/>
                    <a:pt x="107085" y="39959"/>
                    <a:pt x="106620" y="40553"/>
                  </a:cubicBezTo>
                  <a:lnTo>
                    <a:pt x="106620" y="40553"/>
                  </a:lnTo>
                  <a:cubicBezTo>
                    <a:pt x="107166" y="39919"/>
                    <a:pt x="107704" y="39285"/>
                    <a:pt x="108235" y="38651"/>
                  </a:cubicBezTo>
                  <a:close/>
                  <a:moveTo>
                    <a:pt x="106620" y="40553"/>
                  </a:moveTo>
                  <a:cubicBezTo>
                    <a:pt x="106524" y="40664"/>
                    <a:pt x="106428" y="40775"/>
                    <a:pt x="106332" y="40886"/>
                  </a:cubicBezTo>
                  <a:lnTo>
                    <a:pt x="106332" y="40886"/>
                  </a:lnTo>
                  <a:cubicBezTo>
                    <a:pt x="106381" y="40835"/>
                    <a:pt x="106431" y="40784"/>
                    <a:pt x="106482" y="40733"/>
                  </a:cubicBezTo>
                  <a:cubicBezTo>
                    <a:pt x="106527" y="40673"/>
                    <a:pt x="106573" y="40613"/>
                    <a:pt x="106620" y="40553"/>
                  </a:cubicBezTo>
                  <a:close/>
                  <a:moveTo>
                    <a:pt x="106332" y="40886"/>
                  </a:moveTo>
                  <a:cubicBezTo>
                    <a:pt x="105750" y="41489"/>
                    <a:pt x="105280" y="42092"/>
                    <a:pt x="104677" y="42696"/>
                  </a:cubicBezTo>
                  <a:cubicBezTo>
                    <a:pt x="104452" y="43000"/>
                    <a:pt x="104190" y="43303"/>
                    <a:pt x="103909" y="43623"/>
                  </a:cubicBezTo>
                  <a:lnTo>
                    <a:pt x="103909" y="43623"/>
                  </a:lnTo>
                  <a:cubicBezTo>
                    <a:pt x="103947" y="43584"/>
                    <a:pt x="103985" y="43546"/>
                    <a:pt x="104022" y="43507"/>
                  </a:cubicBezTo>
                  <a:cubicBezTo>
                    <a:pt x="104806" y="42633"/>
                    <a:pt x="105576" y="41760"/>
                    <a:pt x="106332" y="40886"/>
                  </a:cubicBezTo>
                  <a:close/>
                  <a:moveTo>
                    <a:pt x="92901" y="22087"/>
                  </a:moveTo>
                  <a:cubicBezTo>
                    <a:pt x="73601" y="48911"/>
                    <a:pt x="40562" y="74583"/>
                    <a:pt x="0" y="104350"/>
                  </a:cubicBezTo>
                  <a:cubicBezTo>
                    <a:pt x="170" y="104350"/>
                    <a:pt x="327" y="104520"/>
                    <a:pt x="497" y="104520"/>
                  </a:cubicBezTo>
                  <a:cubicBezTo>
                    <a:pt x="1152" y="105175"/>
                    <a:pt x="1806" y="105659"/>
                    <a:pt x="2617" y="106156"/>
                  </a:cubicBezTo>
                  <a:cubicBezTo>
                    <a:pt x="2617" y="106313"/>
                    <a:pt x="2787" y="106313"/>
                    <a:pt x="2787" y="106313"/>
                  </a:cubicBezTo>
                  <a:cubicBezTo>
                    <a:pt x="3598" y="106967"/>
                    <a:pt x="4423" y="107465"/>
                    <a:pt x="5234" y="108119"/>
                  </a:cubicBezTo>
                  <a:cubicBezTo>
                    <a:pt x="5404" y="108276"/>
                    <a:pt x="5561" y="108446"/>
                    <a:pt x="5731" y="108446"/>
                  </a:cubicBezTo>
                  <a:cubicBezTo>
                    <a:pt x="6385" y="108930"/>
                    <a:pt x="7040" y="109584"/>
                    <a:pt x="7851" y="110081"/>
                  </a:cubicBezTo>
                  <a:cubicBezTo>
                    <a:pt x="8675" y="110736"/>
                    <a:pt x="9657" y="111390"/>
                    <a:pt x="10468" y="112044"/>
                  </a:cubicBezTo>
                  <a:cubicBezTo>
                    <a:pt x="11449" y="112698"/>
                    <a:pt x="12274" y="113183"/>
                    <a:pt x="13255" y="113510"/>
                  </a:cubicBezTo>
                  <a:lnTo>
                    <a:pt x="13739" y="113510"/>
                  </a:lnTo>
                  <a:cubicBezTo>
                    <a:pt x="14563" y="113837"/>
                    <a:pt x="15375" y="114007"/>
                    <a:pt x="16356" y="114007"/>
                  </a:cubicBezTo>
                  <a:cubicBezTo>
                    <a:pt x="16526" y="114007"/>
                    <a:pt x="16853" y="113837"/>
                    <a:pt x="17180" y="113837"/>
                  </a:cubicBezTo>
                  <a:lnTo>
                    <a:pt x="17834" y="113837"/>
                  </a:lnTo>
                  <a:cubicBezTo>
                    <a:pt x="19300" y="113510"/>
                    <a:pt x="20779" y="113025"/>
                    <a:pt x="22087" y="112044"/>
                  </a:cubicBezTo>
                  <a:cubicBezTo>
                    <a:pt x="23225" y="111220"/>
                    <a:pt x="24207" y="110566"/>
                    <a:pt x="25188" y="109754"/>
                  </a:cubicBezTo>
                  <a:cubicBezTo>
                    <a:pt x="26169" y="109100"/>
                    <a:pt x="27151" y="108276"/>
                    <a:pt x="28132" y="107622"/>
                  </a:cubicBezTo>
                  <a:cubicBezTo>
                    <a:pt x="28786" y="107137"/>
                    <a:pt x="29283" y="106810"/>
                    <a:pt x="29768" y="106483"/>
                  </a:cubicBezTo>
                  <a:cubicBezTo>
                    <a:pt x="55610" y="87340"/>
                    <a:pt x="78180" y="69676"/>
                    <a:pt x="95688" y="52339"/>
                  </a:cubicBezTo>
                  <a:cubicBezTo>
                    <a:pt x="96669" y="51201"/>
                    <a:pt x="97807" y="50219"/>
                    <a:pt x="98789" y="49238"/>
                  </a:cubicBezTo>
                  <a:cubicBezTo>
                    <a:pt x="99286" y="48584"/>
                    <a:pt x="99940" y="47930"/>
                    <a:pt x="100424" y="47432"/>
                  </a:cubicBezTo>
                  <a:lnTo>
                    <a:pt x="100751" y="47105"/>
                  </a:lnTo>
                  <a:cubicBezTo>
                    <a:pt x="101249" y="46621"/>
                    <a:pt x="101733" y="45967"/>
                    <a:pt x="102230" y="45470"/>
                  </a:cubicBezTo>
                  <a:lnTo>
                    <a:pt x="102557" y="45143"/>
                  </a:lnTo>
                  <a:cubicBezTo>
                    <a:pt x="102665" y="44996"/>
                    <a:pt x="102775" y="44858"/>
                    <a:pt x="102884" y="44726"/>
                  </a:cubicBezTo>
                  <a:lnTo>
                    <a:pt x="102884" y="44726"/>
                  </a:lnTo>
                  <a:cubicBezTo>
                    <a:pt x="102884" y="44756"/>
                    <a:pt x="102884" y="44786"/>
                    <a:pt x="102884" y="44815"/>
                  </a:cubicBezTo>
                  <a:cubicBezTo>
                    <a:pt x="103235" y="44381"/>
                    <a:pt x="103585" y="43991"/>
                    <a:pt x="103909" y="43623"/>
                  </a:cubicBezTo>
                  <a:lnTo>
                    <a:pt x="103909" y="43623"/>
                  </a:lnTo>
                  <a:cubicBezTo>
                    <a:pt x="103570" y="43969"/>
                    <a:pt x="103225" y="44316"/>
                    <a:pt x="102884" y="44726"/>
                  </a:cubicBezTo>
                  <a:lnTo>
                    <a:pt x="102884" y="44726"/>
                  </a:lnTo>
                  <a:cubicBezTo>
                    <a:pt x="102880" y="42333"/>
                    <a:pt x="102712" y="40876"/>
                    <a:pt x="102557" y="39752"/>
                  </a:cubicBezTo>
                  <a:cubicBezTo>
                    <a:pt x="102387" y="39582"/>
                    <a:pt x="102387" y="39425"/>
                    <a:pt x="102387" y="39254"/>
                  </a:cubicBezTo>
                  <a:cubicBezTo>
                    <a:pt x="102387" y="39097"/>
                    <a:pt x="102230" y="38927"/>
                    <a:pt x="102230" y="38770"/>
                  </a:cubicBezTo>
                  <a:lnTo>
                    <a:pt x="102230" y="38600"/>
                  </a:lnTo>
                  <a:cubicBezTo>
                    <a:pt x="101903" y="37135"/>
                    <a:pt x="101576" y="35499"/>
                    <a:pt x="101249" y="34021"/>
                  </a:cubicBezTo>
                  <a:cubicBezTo>
                    <a:pt x="101078" y="33864"/>
                    <a:pt x="101078" y="33694"/>
                    <a:pt x="101078" y="33536"/>
                  </a:cubicBezTo>
                  <a:lnTo>
                    <a:pt x="100921" y="33536"/>
                  </a:lnTo>
                  <a:lnTo>
                    <a:pt x="100921" y="33209"/>
                  </a:lnTo>
                  <a:cubicBezTo>
                    <a:pt x="100921" y="33039"/>
                    <a:pt x="100921" y="33039"/>
                    <a:pt x="100751" y="33039"/>
                  </a:cubicBezTo>
                  <a:lnTo>
                    <a:pt x="100751" y="32712"/>
                  </a:lnTo>
                  <a:lnTo>
                    <a:pt x="100594" y="32555"/>
                  </a:lnTo>
                  <a:lnTo>
                    <a:pt x="100594" y="32385"/>
                  </a:lnTo>
                  <a:lnTo>
                    <a:pt x="100424" y="32228"/>
                  </a:lnTo>
                  <a:cubicBezTo>
                    <a:pt x="100424" y="32058"/>
                    <a:pt x="100424" y="32058"/>
                    <a:pt x="100267" y="31901"/>
                  </a:cubicBezTo>
                  <a:lnTo>
                    <a:pt x="100267" y="31731"/>
                  </a:lnTo>
                  <a:cubicBezTo>
                    <a:pt x="100267" y="31731"/>
                    <a:pt x="100097" y="31574"/>
                    <a:pt x="100097" y="31404"/>
                  </a:cubicBezTo>
                  <a:cubicBezTo>
                    <a:pt x="99940" y="31247"/>
                    <a:pt x="99940" y="31247"/>
                    <a:pt x="99940" y="31077"/>
                  </a:cubicBezTo>
                  <a:lnTo>
                    <a:pt x="99770" y="30920"/>
                  </a:lnTo>
                  <a:cubicBezTo>
                    <a:pt x="99770" y="30920"/>
                    <a:pt x="99770" y="30749"/>
                    <a:pt x="99613" y="30592"/>
                  </a:cubicBezTo>
                  <a:cubicBezTo>
                    <a:pt x="99613" y="30422"/>
                    <a:pt x="99443" y="30422"/>
                    <a:pt x="99443" y="30265"/>
                  </a:cubicBezTo>
                  <a:lnTo>
                    <a:pt x="99286" y="30095"/>
                  </a:lnTo>
                  <a:cubicBezTo>
                    <a:pt x="99286" y="30095"/>
                    <a:pt x="99286" y="29938"/>
                    <a:pt x="99116" y="29768"/>
                  </a:cubicBezTo>
                  <a:lnTo>
                    <a:pt x="98789" y="29441"/>
                  </a:lnTo>
                  <a:cubicBezTo>
                    <a:pt x="97153" y="26824"/>
                    <a:pt x="94863" y="24534"/>
                    <a:pt x="92901" y="220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51"/>
            <p:cNvSpPr/>
            <p:nvPr/>
          </p:nvSpPr>
          <p:spPr>
            <a:xfrm>
              <a:off x="6729150" y="2303200"/>
              <a:ext cx="25" cy="20300"/>
            </a:xfrm>
            <a:custGeom>
              <a:avLst/>
              <a:gdLst/>
              <a:ahLst/>
              <a:cxnLst/>
              <a:rect l="l" t="t" r="r" b="b"/>
              <a:pathLst>
                <a:path w="1" h="812" extrusionOk="0">
                  <a:moveTo>
                    <a:pt x="1" y="811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51"/>
            <p:cNvSpPr/>
            <p:nvPr/>
          </p:nvSpPr>
          <p:spPr>
            <a:xfrm>
              <a:off x="6725225" y="2331650"/>
              <a:ext cx="3950" cy="20625"/>
            </a:xfrm>
            <a:custGeom>
              <a:avLst/>
              <a:gdLst/>
              <a:ahLst/>
              <a:cxnLst/>
              <a:rect l="l" t="t" r="r" b="b"/>
              <a:pathLst>
                <a:path w="158" h="825" extrusionOk="0">
                  <a:moveTo>
                    <a:pt x="1" y="825"/>
                  </a:moveTo>
                  <a:cubicBezTo>
                    <a:pt x="1" y="498"/>
                    <a:pt x="1" y="328"/>
                    <a:pt x="158" y="0"/>
                  </a:cubicBezTo>
                  <a:cubicBezTo>
                    <a:pt x="1" y="328"/>
                    <a:pt x="1" y="498"/>
                    <a:pt x="1" y="825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51"/>
            <p:cNvSpPr/>
            <p:nvPr/>
          </p:nvSpPr>
          <p:spPr>
            <a:xfrm>
              <a:off x="5862300" y="442550"/>
              <a:ext cx="8200" cy="4275"/>
            </a:xfrm>
            <a:custGeom>
              <a:avLst/>
              <a:gdLst/>
              <a:ahLst/>
              <a:cxnLst/>
              <a:rect l="l" t="t" r="r" b="b"/>
              <a:pathLst>
                <a:path w="328" h="171" extrusionOk="0">
                  <a:moveTo>
                    <a:pt x="1" y="1"/>
                  </a:moveTo>
                  <a:cubicBezTo>
                    <a:pt x="171" y="171"/>
                    <a:pt x="171" y="171"/>
                    <a:pt x="328" y="171"/>
                  </a:cubicBezTo>
                  <a:cubicBezTo>
                    <a:pt x="171" y="171"/>
                    <a:pt x="171" y="171"/>
                    <a:pt x="1" y="1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51"/>
            <p:cNvSpPr/>
            <p:nvPr/>
          </p:nvSpPr>
          <p:spPr>
            <a:xfrm>
              <a:off x="6733400" y="2278650"/>
              <a:ext cx="25" cy="16400"/>
            </a:xfrm>
            <a:custGeom>
              <a:avLst/>
              <a:gdLst/>
              <a:ahLst/>
              <a:cxnLst/>
              <a:rect l="l" t="t" r="r" b="b"/>
              <a:pathLst>
                <a:path w="1" h="656" extrusionOk="0">
                  <a:moveTo>
                    <a:pt x="1" y="655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51"/>
            <p:cNvSpPr/>
            <p:nvPr/>
          </p:nvSpPr>
          <p:spPr>
            <a:xfrm>
              <a:off x="6733400" y="2249875"/>
              <a:ext cx="3950" cy="16375"/>
            </a:xfrm>
            <a:custGeom>
              <a:avLst/>
              <a:gdLst/>
              <a:ahLst/>
              <a:cxnLst/>
              <a:rect l="l" t="t" r="r" b="b"/>
              <a:pathLst>
                <a:path w="158" h="655" extrusionOk="0">
                  <a:moveTo>
                    <a:pt x="1" y="655"/>
                  </a:moveTo>
                  <a:cubicBezTo>
                    <a:pt x="158" y="498"/>
                    <a:pt x="158" y="170"/>
                    <a:pt x="158" y="0"/>
                  </a:cubicBezTo>
                  <a:cubicBezTo>
                    <a:pt x="158" y="170"/>
                    <a:pt x="158" y="498"/>
                    <a:pt x="1" y="655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51"/>
            <p:cNvSpPr/>
            <p:nvPr/>
          </p:nvSpPr>
          <p:spPr>
            <a:xfrm>
              <a:off x="6720975" y="2360425"/>
              <a:ext cx="4275" cy="20325"/>
            </a:xfrm>
            <a:custGeom>
              <a:avLst/>
              <a:gdLst/>
              <a:ahLst/>
              <a:cxnLst/>
              <a:rect l="l" t="t" r="r" b="b"/>
              <a:pathLst>
                <a:path w="171" h="813" extrusionOk="0">
                  <a:moveTo>
                    <a:pt x="1" y="812"/>
                  </a:moveTo>
                  <a:cubicBezTo>
                    <a:pt x="1" y="485"/>
                    <a:pt x="1" y="158"/>
                    <a:pt x="171" y="1"/>
                  </a:cubicBezTo>
                  <a:cubicBezTo>
                    <a:pt x="1" y="158"/>
                    <a:pt x="1" y="485"/>
                    <a:pt x="1" y="812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51"/>
            <p:cNvSpPr/>
            <p:nvPr/>
          </p:nvSpPr>
          <p:spPr>
            <a:xfrm>
              <a:off x="6741575" y="1959725"/>
              <a:ext cx="25" cy="12125"/>
            </a:xfrm>
            <a:custGeom>
              <a:avLst/>
              <a:gdLst/>
              <a:ahLst/>
              <a:cxnLst/>
              <a:rect l="l" t="t" r="r" b="b"/>
              <a:pathLst>
                <a:path w="1" h="485" extrusionOk="0">
                  <a:moveTo>
                    <a:pt x="1" y="484"/>
                  </a:moveTo>
                  <a:lnTo>
                    <a:pt x="1" y="327"/>
                  </a:lnTo>
                  <a:lnTo>
                    <a:pt x="1" y="1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51"/>
            <p:cNvSpPr/>
            <p:nvPr/>
          </p:nvSpPr>
          <p:spPr>
            <a:xfrm>
              <a:off x="6720975" y="1787975"/>
              <a:ext cx="8200" cy="44850"/>
            </a:xfrm>
            <a:custGeom>
              <a:avLst/>
              <a:gdLst/>
              <a:ahLst/>
              <a:cxnLst/>
              <a:rect l="l" t="t" r="r" b="b"/>
              <a:pathLst>
                <a:path w="328" h="1794" extrusionOk="0">
                  <a:moveTo>
                    <a:pt x="1" y="1"/>
                  </a:moveTo>
                  <a:cubicBezTo>
                    <a:pt x="1" y="169"/>
                    <a:pt x="45" y="292"/>
                    <a:pt x="89" y="417"/>
                  </a:cubicBezTo>
                  <a:lnTo>
                    <a:pt x="89" y="417"/>
                  </a:lnTo>
                  <a:cubicBezTo>
                    <a:pt x="65" y="279"/>
                    <a:pt x="37" y="140"/>
                    <a:pt x="1" y="1"/>
                  </a:cubicBezTo>
                  <a:close/>
                  <a:moveTo>
                    <a:pt x="89" y="417"/>
                  </a:moveTo>
                  <a:cubicBezTo>
                    <a:pt x="123" y="609"/>
                    <a:pt x="147" y="798"/>
                    <a:pt x="171" y="979"/>
                  </a:cubicBezTo>
                  <a:lnTo>
                    <a:pt x="171" y="979"/>
                  </a:lnTo>
                  <a:cubicBezTo>
                    <a:pt x="171" y="923"/>
                    <a:pt x="171" y="868"/>
                    <a:pt x="171" y="812"/>
                  </a:cubicBezTo>
                  <a:cubicBezTo>
                    <a:pt x="171" y="653"/>
                    <a:pt x="130" y="534"/>
                    <a:pt x="89" y="417"/>
                  </a:cubicBezTo>
                  <a:close/>
                  <a:moveTo>
                    <a:pt x="171" y="979"/>
                  </a:moveTo>
                  <a:cubicBezTo>
                    <a:pt x="175" y="1250"/>
                    <a:pt x="197" y="1522"/>
                    <a:pt x="328" y="1793"/>
                  </a:cubicBezTo>
                  <a:cubicBezTo>
                    <a:pt x="251" y="1556"/>
                    <a:pt x="211" y="1278"/>
                    <a:pt x="171" y="979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51"/>
            <p:cNvSpPr/>
            <p:nvPr/>
          </p:nvSpPr>
          <p:spPr>
            <a:xfrm>
              <a:off x="6741575" y="2004525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1" y="171"/>
                  </a:moveTo>
                  <a:lnTo>
                    <a:pt x="1" y="17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1"/>
            <p:cNvSpPr/>
            <p:nvPr/>
          </p:nvSpPr>
          <p:spPr>
            <a:xfrm>
              <a:off x="6729150" y="1840975"/>
              <a:ext cx="25" cy="20625"/>
            </a:xfrm>
            <a:custGeom>
              <a:avLst/>
              <a:gdLst/>
              <a:ahLst/>
              <a:cxnLst/>
              <a:rect l="l" t="t" r="r" b="b"/>
              <a:pathLst>
                <a:path w="1" h="825" extrusionOk="0">
                  <a:moveTo>
                    <a:pt x="1" y="825"/>
                  </a:moveTo>
                  <a:lnTo>
                    <a:pt x="1" y="328"/>
                  </a:lnTo>
                  <a:lnTo>
                    <a:pt x="1" y="1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51"/>
            <p:cNvSpPr/>
            <p:nvPr/>
          </p:nvSpPr>
          <p:spPr>
            <a:xfrm>
              <a:off x="6737325" y="1922750"/>
              <a:ext cx="25" cy="12450"/>
            </a:xfrm>
            <a:custGeom>
              <a:avLst/>
              <a:gdLst/>
              <a:ahLst/>
              <a:cxnLst/>
              <a:rect l="l" t="t" r="r" b="b"/>
              <a:pathLst>
                <a:path w="1" h="498" extrusionOk="0">
                  <a:moveTo>
                    <a:pt x="1" y="498"/>
                  </a:moveTo>
                  <a:lnTo>
                    <a:pt x="1" y="32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51"/>
            <p:cNvSpPr/>
            <p:nvPr/>
          </p:nvSpPr>
          <p:spPr>
            <a:xfrm>
              <a:off x="6733400" y="1873700"/>
              <a:ext cx="25" cy="20625"/>
            </a:xfrm>
            <a:custGeom>
              <a:avLst/>
              <a:gdLst/>
              <a:ahLst/>
              <a:cxnLst/>
              <a:rect l="l" t="t" r="r" b="b"/>
              <a:pathLst>
                <a:path w="1" h="825" extrusionOk="0">
                  <a:moveTo>
                    <a:pt x="1" y="824"/>
                  </a:moveTo>
                  <a:lnTo>
                    <a:pt x="1" y="654"/>
                  </a:lnTo>
                  <a:lnTo>
                    <a:pt x="1" y="4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51"/>
            <p:cNvSpPr/>
            <p:nvPr/>
          </p:nvSpPr>
          <p:spPr>
            <a:xfrm>
              <a:off x="6631025" y="1419975"/>
              <a:ext cx="4275" cy="16375"/>
            </a:xfrm>
            <a:custGeom>
              <a:avLst/>
              <a:gdLst/>
              <a:ahLst/>
              <a:cxnLst/>
              <a:rect l="l" t="t" r="r" b="b"/>
              <a:pathLst>
                <a:path w="171" h="655" extrusionOk="0">
                  <a:moveTo>
                    <a:pt x="0" y="1"/>
                  </a:moveTo>
                  <a:lnTo>
                    <a:pt x="0" y="158"/>
                  </a:lnTo>
                  <a:cubicBezTo>
                    <a:pt x="34" y="191"/>
                    <a:pt x="61" y="224"/>
                    <a:pt x="82" y="257"/>
                  </a:cubicBezTo>
                  <a:lnTo>
                    <a:pt x="82" y="257"/>
                  </a:lnTo>
                  <a:cubicBezTo>
                    <a:pt x="41" y="157"/>
                    <a:pt x="0" y="77"/>
                    <a:pt x="0" y="1"/>
                  </a:cubicBezTo>
                  <a:close/>
                  <a:moveTo>
                    <a:pt x="82" y="257"/>
                  </a:moveTo>
                  <a:lnTo>
                    <a:pt x="82" y="257"/>
                  </a:lnTo>
                  <a:cubicBezTo>
                    <a:pt x="126" y="362"/>
                    <a:pt x="170" y="488"/>
                    <a:pt x="170" y="655"/>
                  </a:cubicBezTo>
                  <a:cubicBezTo>
                    <a:pt x="170" y="518"/>
                    <a:pt x="170" y="390"/>
                    <a:pt x="82" y="257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51"/>
            <p:cNvSpPr/>
            <p:nvPr/>
          </p:nvSpPr>
          <p:spPr>
            <a:xfrm>
              <a:off x="6614675" y="1374850"/>
              <a:ext cx="8200" cy="20625"/>
            </a:xfrm>
            <a:custGeom>
              <a:avLst/>
              <a:gdLst/>
              <a:ahLst/>
              <a:cxnLst/>
              <a:rect l="l" t="t" r="r" b="b"/>
              <a:pathLst>
                <a:path w="328" h="825" extrusionOk="0">
                  <a:moveTo>
                    <a:pt x="0" y="0"/>
                  </a:moveTo>
                  <a:cubicBezTo>
                    <a:pt x="0" y="216"/>
                    <a:pt x="74" y="364"/>
                    <a:pt x="170" y="534"/>
                  </a:cubicBezTo>
                  <a:lnTo>
                    <a:pt x="170" y="534"/>
                  </a:lnTo>
                  <a:cubicBezTo>
                    <a:pt x="170" y="522"/>
                    <a:pt x="170" y="509"/>
                    <a:pt x="170" y="497"/>
                  </a:cubicBezTo>
                  <a:cubicBezTo>
                    <a:pt x="170" y="327"/>
                    <a:pt x="0" y="170"/>
                    <a:pt x="0" y="0"/>
                  </a:cubicBezTo>
                  <a:close/>
                  <a:moveTo>
                    <a:pt x="170" y="534"/>
                  </a:moveTo>
                  <a:cubicBezTo>
                    <a:pt x="171" y="680"/>
                    <a:pt x="182" y="824"/>
                    <a:pt x="327" y="824"/>
                  </a:cubicBezTo>
                  <a:cubicBezTo>
                    <a:pt x="274" y="714"/>
                    <a:pt x="219" y="621"/>
                    <a:pt x="170" y="534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51"/>
            <p:cNvSpPr/>
            <p:nvPr/>
          </p:nvSpPr>
          <p:spPr>
            <a:xfrm>
              <a:off x="6602550" y="1342125"/>
              <a:ext cx="3950" cy="16375"/>
            </a:xfrm>
            <a:custGeom>
              <a:avLst/>
              <a:gdLst/>
              <a:ahLst/>
              <a:cxnLst/>
              <a:rect l="l" t="t" r="r" b="b"/>
              <a:pathLst>
                <a:path w="158" h="655" extrusionOk="0">
                  <a:moveTo>
                    <a:pt x="1" y="1"/>
                  </a:moveTo>
                  <a:lnTo>
                    <a:pt x="1" y="328"/>
                  </a:lnTo>
                  <a:lnTo>
                    <a:pt x="56" y="328"/>
                  </a:lnTo>
                  <a:cubicBezTo>
                    <a:pt x="26" y="238"/>
                    <a:pt x="1" y="132"/>
                    <a:pt x="1" y="1"/>
                  </a:cubicBezTo>
                  <a:close/>
                  <a:moveTo>
                    <a:pt x="56" y="328"/>
                  </a:moveTo>
                  <a:cubicBezTo>
                    <a:pt x="102" y="462"/>
                    <a:pt x="158" y="561"/>
                    <a:pt x="158" y="655"/>
                  </a:cubicBezTo>
                  <a:lnTo>
                    <a:pt x="158" y="328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51"/>
            <p:cNvSpPr/>
            <p:nvPr/>
          </p:nvSpPr>
          <p:spPr>
            <a:xfrm>
              <a:off x="6614675" y="1452700"/>
              <a:ext cx="102400" cy="306525"/>
            </a:xfrm>
            <a:custGeom>
              <a:avLst/>
              <a:gdLst/>
              <a:ahLst/>
              <a:cxnLst/>
              <a:rect l="l" t="t" r="r" b="b"/>
              <a:pathLst>
                <a:path w="4096" h="12261" extrusionOk="0">
                  <a:moveTo>
                    <a:pt x="981" y="0"/>
                  </a:moveTo>
                  <a:cubicBezTo>
                    <a:pt x="1061" y="184"/>
                    <a:pt x="1137" y="367"/>
                    <a:pt x="1209" y="551"/>
                  </a:cubicBezTo>
                  <a:lnTo>
                    <a:pt x="1209" y="551"/>
                  </a:lnTo>
                  <a:cubicBezTo>
                    <a:pt x="1242" y="529"/>
                    <a:pt x="1275" y="507"/>
                    <a:pt x="1308" y="484"/>
                  </a:cubicBezTo>
                  <a:cubicBezTo>
                    <a:pt x="1151" y="327"/>
                    <a:pt x="1151" y="157"/>
                    <a:pt x="981" y="0"/>
                  </a:cubicBezTo>
                  <a:close/>
                  <a:moveTo>
                    <a:pt x="1209" y="551"/>
                  </a:moveTo>
                  <a:lnTo>
                    <a:pt x="1209" y="551"/>
                  </a:lnTo>
                  <a:cubicBezTo>
                    <a:pt x="758" y="857"/>
                    <a:pt x="316" y="1172"/>
                    <a:pt x="170" y="1636"/>
                  </a:cubicBezTo>
                  <a:cubicBezTo>
                    <a:pt x="0" y="2290"/>
                    <a:pt x="170" y="2944"/>
                    <a:pt x="327" y="3428"/>
                  </a:cubicBezTo>
                  <a:cubicBezTo>
                    <a:pt x="497" y="3755"/>
                    <a:pt x="497" y="3926"/>
                    <a:pt x="654" y="4083"/>
                  </a:cubicBezTo>
                  <a:cubicBezTo>
                    <a:pt x="654" y="4253"/>
                    <a:pt x="824" y="4410"/>
                    <a:pt x="824" y="4580"/>
                  </a:cubicBezTo>
                  <a:lnTo>
                    <a:pt x="981" y="4737"/>
                  </a:lnTo>
                  <a:cubicBezTo>
                    <a:pt x="1469" y="5865"/>
                    <a:pt x="2258" y="6981"/>
                    <a:pt x="3213" y="7801"/>
                  </a:cubicBezTo>
                  <a:lnTo>
                    <a:pt x="3213" y="7801"/>
                  </a:lnTo>
                  <a:cubicBezTo>
                    <a:pt x="3111" y="7383"/>
                    <a:pt x="3090" y="6958"/>
                    <a:pt x="2944" y="6542"/>
                  </a:cubicBezTo>
                  <a:lnTo>
                    <a:pt x="2944" y="6372"/>
                  </a:lnTo>
                  <a:cubicBezTo>
                    <a:pt x="2787" y="5888"/>
                    <a:pt x="2617" y="5561"/>
                    <a:pt x="2617" y="5064"/>
                  </a:cubicBezTo>
                  <a:lnTo>
                    <a:pt x="2460" y="4907"/>
                  </a:lnTo>
                  <a:cubicBezTo>
                    <a:pt x="2460" y="4410"/>
                    <a:pt x="2290" y="3926"/>
                    <a:pt x="2133" y="3428"/>
                  </a:cubicBezTo>
                  <a:cubicBezTo>
                    <a:pt x="1858" y="2473"/>
                    <a:pt x="1584" y="1509"/>
                    <a:pt x="1209" y="551"/>
                  </a:cubicBezTo>
                  <a:close/>
                  <a:moveTo>
                    <a:pt x="3213" y="7801"/>
                  </a:moveTo>
                  <a:cubicBezTo>
                    <a:pt x="3230" y="7871"/>
                    <a:pt x="3249" y="7939"/>
                    <a:pt x="3271" y="8008"/>
                  </a:cubicBezTo>
                  <a:lnTo>
                    <a:pt x="3271" y="7851"/>
                  </a:lnTo>
                  <a:cubicBezTo>
                    <a:pt x="3252" y="7835"/>
                    <a:pt x="3232" y="7818"/>
                    <a:pt x="3213" y="7801"/>
                  </a:cubicBezTo>
                  <a:close/>
                  <a:moveTo>
                    <a:pt x="3271" y="8008"/>
                  </a:moveTo>
                  <a:lnTo>
                    <a:pt x="3271" y="8178"/>
                  </a:lnTo>
                  <a:cubicBezTo>
                    <a:pt x="3279" y="8200"/>
                    <a:pt x="3287" y="8223"/>
                    <a:pt x="3294" y="8245"/>
                  </a:cubicBezTo>
                  <a:lnTo>
                    <a:pt x="3294" y="8245"/>
                  </a:lnTo>
                  <a:cubicBezTo>
                    <a:pt x="3279" y="8159"/>
                    <a:pt x="3271" y="8080"/>
                    <a:pt x="3271" y="8008"/>
                  </a:cubicBezTo>
                  <a:close/>
                  <a:moveTo>
                    <a:pt x="3294" y="8245"/>
                  </a:moveTo>
                  <a:cubicBezTo>
                    <a:pt x="3317" y="8387"/>
                    <a:pt x="3358" y="8545"/>
                    <a:pt x="3407" y="8712"/>
                  </a:cubicBezTo>
                  <a:lnTo>
                    <a:pt x="3407" y="8712"/>
                  </a:lnTo>
                  <a:cubicBezTo>
                    <a:pt x="3378" y="8560"/>
                    <a:pt x="3344" y="8402"/>
                    <a:pt x="3294" y="8245"/>
                  </a:cubicBezTo>
                  <a:close/>
                  <a:moveTo>
                    <a:pt x="3407" y="8712"/>
                  </a:moveTo>
                  <a:cubicBezTo>
                    <a:pt x="3463" y="9007"/>
                    <a:pt x="3499" y="9281"/>
                    <a:pt x="3598" y="9486"/>
                  </a:cubicBezTo>
                  <a:lnTo>
                    <a:pt x="3598" y="9316"/>
                  </a:lnTo>
                  <a:cubicBezTo>
                    <a:pt x="3532" y="9113"/>
                    <a:pt x="3464" y="8907"/>
                    <a:pt x="3407" y="8712"/>
                  </a:cubicBezTo>
                  <a:close/>
                  <a:moveTo>
                    <a:pt x="3598" y="9644"/>
                  </a:moveTo>
                  <a:cubicBezTo>
                    <a:pt x="3768" y="10468"/>
                    <a:pt x="3925" y="11449"/>
                    <a:pt x="4095" y="12260"/>
                  </a:cubicBezTo>
                  <a:cubicBezTo>
                    <a:pt x="4095" y="11933"/>
                    <a:pt x="3925" y="11606"/>
                    <a:pt x="3925" y="11279"/>
                  </a:cubicBezTo>
                  <a:lnTo>
                    <a:pt x="3925" y="11122"/>
                  </a:lnTo>
                  <a:cubicBezTo>
                    <a:pt x="3768" y="10625"/>
                    <a:pt x="3768" y="10141"/>
                    <a:pt x="3598" y="96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51"/>
            <p:cNvSpPr/>
            <p:nvPr/>
          </p:nvSpPr>
          <p:spPr>
            <a:xfrm>
              <a:off x="6745500" y="2037250"/>
              <a:ext cx="25" cy="12450"/>
            </a:xfrm>
            <a:custGeom>
              <a:avLst/>
              <a:gdLst/>
              <a:ahLst/>
              <a:cxnLst/>
              <a:rect l="l" t="t" r="r" b="b"/>
              <a:pathLst>
                <a:path w="1" h="498" extrusionOk="0">
                  <a:moveTo>
                    <a:pt x="1" y="498"/>
                  </a:moveTo>
                  <a:lnTo>
                    <a:pt x="1" y="327"/>
                  </a:lnTo>
                  <a:lnTo>
                    <a:pt x="1" y="1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1"/>
            <p:cNvSpPr/>
            <p:nvPr/>
          </p:nvSpPr>
          <p:spPr>
            <a:xfrm>
              <a:off x="6717050" y="1759200"/>
              <a:ext cx="3950" cy="24550"/>
            </a:xfrm>
            <a:custGeom>
              <a:avLst/>
              <a:gdLst/>
              <a:ahLst/>
              <a:cxnLst/>
              <a:rect l="l" t="t" r="r" b="b"/>
              <a:pathLst>
                <a:path w="158" h="982" extrusionOk="0">
                  <a:moveTo>
                    <a:pt x="0" y="328"/>
                  </a:moveTo>
                  <a:lnTo>
                    <a:pt x="0" y="498"/>
                  </a:lnTo>
                  <a:cubicBezTo>
                    <a:pt x="158" y="655"/>
                    <a:pt x="158" y="825"/>
                    <a:pt x="158" y="982"/>
                  </a:cubicBezTo>
                  <a:cubicBezTo>
                    <a:pt x="158" y="825"/>
                    <a:pt x="158" y="655"/>
                    <a:pt x="0" y="498"/>
                  </a:cubicBezTo>
                  <a:lnTo>
                    <a:pt x="0" y="4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51"/>
            <p:cNvSpPr/>
            <p:nvPr/>
          </p:nvSpPr>
          <p:spPr>
            <a:xfrm>
              <a:off x="5371625" y="262650"/>
              <a:ext cx="24575" cy="4275"/>
            </a:xfrm>
            <a:custGeom>
              <a:avLst/>
              <a:gdLst/>
              <a:ahLst/>
              <a:cxnLst/>
              <a:rect l="l" t="t" r="r" b="b"/>
              <a:pathLst>
                <a:path w="983" h="171" extrusionOk="0">
                  <a:moveTo>
                    <a:pt x="1" y="0"/>
                  </a:moveTo>
                  <a:cubicBezTo>
                    <a:pt x="328" y="0"/>
                    <a:pt x="655" y="0"/>
                    <a:pt x="982" y="170"/>
                  </a:cubicBezTo>
                  <a:cubicBezTo>
                    <a:pt x="655" y="0"/>
                    <a:pt x="328" y="0"/>
                    <a:pt x="1" y="0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51"/>
            <p:cNvSpPr/>
            <p:nvPr/>
          </p:nvSpPr>
          <p:spPr>
            <a:xfrm>
              <a:off x="5416775" y="270825"/>
              <a:ext cx="16375" cy="4275"/>
            </a:xfrm>
            <a:custGeom>
              <a:avLst/>
              <a:gdLst/>
              <a:ahLst/>
              <a:cxnLst/>
              <a:rect l="l" t="t" r="r" b="b"/>
              <a:pathLst>
                <a:path w="655" h="171" extrusionOk="0">
                  <a:moveTo>
                    <a:pt x="0" y="0"/>
                  </a:moveTo>
                  <a:cubicBezTo>
                    <a:pt x="157" y="0"/>
                    <a:pt x="484" y="0"/>
                    <a:pt x="655" y="171"/>
                  </a:cubicBezTo>
                  <a:cubicBezTo>
                    <a:pt x="484" y="0"/>
                    <a:pt x="157" y="0"/>
                    <a:pt x="0" y="0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1"/>
            <p:cNvSpPr/>
            <p:nvPr/>
          </p:nvSpPr>
          <p:spPr>
            <a:xfrm>
              <a:off x="5453400" y="279000"/>
              <a:ext cx="16400" cy="4275"/>
            </a:xfrm>
            <a:custGeom>
              <a:avLst/>
              <a:gdLst/>
              <a:ahLst/>
              <a:cxnLst/>
              <a:rect l="l" t="t" r="r" b="b"/>
              <a:pathLst>
                <a:path w="656" h="171" extrusionOk="0">
                  <a:moveTo>
                    <a:pt x="1" y="1"/>
                  </a:moveTo>
                  <a:cubicBezTo>
                    <a:pt x="171" y="1"/>
                    <a:pt x="498" y="171"/>
                    <a:pt x="655" y="171"/>
                  </a:cubicBezTo>
                  <a:cubicBezTo>
                    <a:pt x="498" y="171"/>
                    <a:pt x="171" y="1"/>
                    <a:pt x="1" y="1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51"/>
            <p:cNvSpPr/>
            <p:nvPr/>
          </p:nvSpPr>
          <p:spPr>
            <a:xfrm>
              <a:off x="5608775" y="324150"/>
              <a:ext cx="16400" cy="8200"/>
            </a:xfrm>
            <a:custGeom>
              <a:avLst/>
              <a:gdLst/>
              <a:ahLst/>
              <a:cxnLst/>
              <a:rect l="l" t="t" r="r" b="b"/>
              <a:pathLst>
                <a:path w="656" h="328" extrusionOk="0">
                  <a:moveTo>
                    <a:pt x="1" y="0"/>
                  </a:moveTo>
                  <a:cubicBezTo>
                    <a:pt x="328" y="157"/>
                    <a:pt x="498" y="157"/>
                    <a:pt x="655" y="327"/>
                  </a:cubicBezTo>
                  <a:cubicBezTo>
                    <a:pt x="498" y="157"/>
                    <a:pt x="328" y="157"/>
                    <a:pt x="1" y="0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51"/>
            <p:cNvSpPr/>
            <p:nvPr/>
          </p:nvSpPr>
          <p:spPr>
            <a:xfrm>
              <a:off x="6671900" y="2573050"/>
              <a:ext cx="8200" cy="24575"/>
            </a:xfrm>
            <a:custGeom>
              <a:avLst/>
              <a:gdLst/>
              <a:ahLst/>
              <a:cxnLst/>
              <a:rect l="l" t="t" r="r" b="b"/>
              <a:pathLst>
                <a:path w="328" h="983" extrusionOk="0">
                  <a:moveTo>
                    <a:pt x="1" y="982"/>
                  </a:moveTo>
                  <a:cubicBezTo>
                    <a:pt x="1" y="655"/>
                    <a:pt x="171" y="328"/>
                    <a:pt x="328" y="1"/>
                  </a:cubicBezTo>
                  <a:cubicBezTo>
                    <a:pt x="171" y="328"/>
                    <a:pt x="1" y="655"/>
                    <a:pt x="1" y="982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51"/>
            <p:cNvSpPr/>
            <p:nvPr/>
          </p:nvSpPr>
          <p:spPr>
            <a:xfrm>
              <a:off x="5298025" y="250550"/>
              <a:ext cx="8200" cy="25"/>
            </a:xfrm>
            <a:custGeom>
              <a:avLst/>
              <a:gdLst/>
              <a:ahLst/>
              <a:cxnLst/>
              <a:rect l="l" t="t" r="r" b="b"/>
              <a:pathLst>
                <a:path w="328" h="1" extrusionOk="0">
                  <a:moveTo>
                    <a:pt x="1" y="0"/>
                  </a:moveTo>
                  <a:lnTo>
                    <a:pt x="1" y="0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51"/>
            <p:cNvSpPr/>
            <p:nvPr/>
          </p:nvSpPr>
          <p:spPr>
            <a:xfrm>
              <a:off x="6663725" y="2601525"/>
              <a:ext cx="8200" cy="24550"/>
            </a:xfrm>
            <a:custGeom>
              <a:avLst/>
              <a:gdLst/>
              <a:ahLst/>
              <a:cxnLst/>
              <a:rect l="l" t="t" r="r" b="b"/>
              <a:pathLst>
                <a:path w="328" h="982" extrusionOk="0">
                  <a:moveTo>
                    <a:pt x="1" y="982"/>
                  </a:moveTo>
                  <a:cubicBezTo>
                    <a:pt x="171" y="655"/>
                    <a:pt x="171" y="327"/>
                    <a:pt x="328" y="0"/>
                  </a:cubicBezTo>
                  <a:cubicBezTo>
                    <a:pt x="171" y="327"/>
                    <a:pt x="171" y="655"/>
                    <a:pt x="1" y="982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51"/>
            <p:cNvSpPr/>
            <p:nvPr/>
          </p:nvSpPr>
          <p:spPr>
            <a:xfrm>
              <a:off x="5760250" y="389575"/>
              <a:ext cx="12125" cy="3950"/>
            </a:xfrm>
            <a:custGeom>
              <a:avLst/>
              <a:gdLst/>
              <a:ahLst/>
              <a:cxnLst/>
              <a:rect l="l" t="t" r="r" b="b"/>
              <a:pathLst>
                <a:path w="485" h="158" extrusionOk="0">
                  <a:moveTo>
                    <a:pt x="0" y="0"/>
                  </a:moveTo>
                  <a:cubicBezTo>
                    <a:pt x="157" y="0"/>
                    <a:pt x="327" y="157"/>
                    <a:pt x="484" y="157"/>
                  </a:cubicBezTo>
                  <a:cubicBezTo>
                    <a:pt x="327" y="157"/>
                    <a:pt x="157" y="0"/>
                    <a:pt x="0" y="0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51"/>
            <p:cNvSpPr/>
            <p:nvPr/>
          </p:nvSpPr>
          <p:spPr>
            <a:xfrm>
              <a:off x="5645750" y="340500"/>
              <a:ext cx="16375" cy="3950"/>
            </a:xfrm>
            <a:custGeom>
              <a:avLst/>
              <a:gdLst/>
              <a:ahLst/>
              <a:cxnLst/>
              <a:rect l="l" t="t" r="r" b="b"/>
              <a:pathLst>
                <a:path w="655" h="158" extrusionOk="0">
                  <a:moveTo>
                    <a:pt x="1" y="0"/>
                  </a:moveTo>
                  <a:cubicBezTo>
                    <a:pt x="158" y="0"/>
                    <a:pt x="485" y="0"/>
                    <a:pt x="655" y="157"/>
                  </a:cubicBezTo>
                  <a:cubicBezTo>
                    <a:pt x="485" y="0"/>
                    <a:pt x="158" y="0"/>
                    <a:pt x="1" y="0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51"/>
            <p:cNvSpPr/>
            <p:nvPr/>
          </p:nvSpPr>
          <p:spPr>
            <a:xfrm>
              <a:off x="5825675" y="422275"/>
              <a:ext cx="12125" cy="8200"/>
            </a:xfrm>
            <a:custGeom>
              <a:avLst/>
              <a:gdLst/>
              <a:ahLst/>
              <a:cxnLst/>
              <a:rect l="l" t="t" r="r" b="b"/>
              <a:pathLst>
                <a:path w="485" h="328" extrusionOk="0">
                  <a:moveTo>
                    <a:pt x="0" y="1"/>
                  </a:moveTo>
                  <a:cubicBezTo>
                    <a:pt x="157" y="158"/>
                    <a:pt x="327" y="158"/>
                    <a:pt x="484" y="328"/>
                  </a:cubicBezTo>
                  <a:cubicBezTo>
                    <a:pt x="327" y="158"/>
                    <a:pt x="157" y="158"/>
                    <a:pt x="0" y="1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51"/>
            <p:cNvSpPr/>
            <p:nvPr/>
          </p:nvSpPr>
          <p:spPr>
            <a:xfrm>
              <a:off x="6680075" y="2548525"/>
              <a:ext cx="4300" cy="24550"/>
            </a:xfrm>
            <a:custGeom>
              <a:avLst/>
              <a:gdLst/>
              <a:ahLst/>
              <a:cxnLst/>
              <a:rect l="l" t="t" r="r" b="b"/>
              <a:pathLst>
                <a:path w="172" h="982" extrusionOk="0">
                  <a:moveTo>
                    <a:pt x="1" y="982"/>
                  </a:moveTo>
                  <a:cubicBezTo>
                    <a:pt x="1" y="655"/>
                    <a:pt x="171" y="328"/>
                    <a:pt x="171" y="1"/>
                  </a:cubicBezTo>
                  <a:cubicBezTo>
                    <a:pt x="171" y="328"/>
                    <a:pt x="1" y="655"/>
                    <a:pt x="1" y="982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51"/>
            <p:cNvSpPr/>
            <p:nvPr/>
          </p:nvSpPr>
          <p:spPr>
            <a:xfrm>
              <a:off x="5792950" y="405925"/>
              <a:ext cx="12125" cy="8200"/>
            </a:xfrm>
            <a:custGeom>
              <a:avLst/>
              <a:gdLst/>
              <a:ahLst/>
              <a:cxnLst/>
              <a:rect l="l" t="t" r="r" b="b"/>
              <a:pathLst>
                <a:path w="485" h="328" extrusionOk="0">
                  <a:moveTo>
                    <a:pt x="1" y="0"/>
                  </a:moveTo>
                  <a:cubicBezTo>
                    <a:pt x="158" y="0"/>
                    <a:pt x="328" y="157"/>
                    <a:pt x="485" y="328"/>
                  </a:cubicBezTo>
                  <a:cubicBezTo>
                    <a:pt x="328" y="157"/>
                    <a:pt x="158" y="0"/>
                    <a:pt x="1" y="0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51"/>
            <p:cNvSpPr/>
            <p:nvPr/>
          </p:nvSpPr>
          <p:spPr>
            <a:xfrm>
              <a:off x="5682400" y="352600"/>
              <a:ext cx="12450" cy="4275"/>
            </a:xfrm>
            <a:custGeom>
              <a:avLst/>
              <a:gdLst/>
              <a:ahLst/>
              <a:cxnLst/>
              <a:rect l="l" t="t" r="r" b="b"/>
              <a:pathLst>
                <a:path w="498" h="171" extrusionOk="0">
                  <a:moveTo>
                    <a:pt x="0" y="1"/>
                  </a:moveTo>
                  <a:cubicBezTo>
                    <a:pt x="170" y="1"/>
                    <a:pt x="327" y="171"/>
                    <a:pt x="497" y="171"/>
                  </a:cubicBezTo>
                  <a:cubicBezTo>
                    <a:pt x="327" y="171"/>
                    <a:pt x="170" y="1"/>
                    <a:pt x="0" y="1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51"/>
            <p:cNvSpPr/>
            <p:nvPr/>
          </p:nvSpPr>
          <p:spPr>
            <a:xfrm>
              <a:off x="5727525" y="373200"/>
              <a:ext cx="12125" cy="3950"/>
            </a:xfrm>
            <a:custGeom>
              <a:avLst/>
              <a:gdLst/>
              <a:ahLst/>
              <a:cxnLst/>
              <a:rect l="l" t="t" r="r" b="b"/>
              <a:pathLst>
                <a:path w="485" h="158" extrusionOk="0">
                  <a:moveTo>
                    <a:pt x="1" y="1"/>
                  </a:moveTo>
                  <a:cubicBezTo>
                    <a:pt x="158" y="1"/>
                    <a:pt x="328" y="158"/>
                    <a:pt x="485" y="158"/>
                  </a:cubicBezTo>
                  <a:cubicBezTo>
                    <a:pt x="328" y="158"/>
                    <a:pt x="158" y="1"/>
                    <a:pt x="1" y="1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51"/>
            <p:cNvSpPr/>
            <p:nvPr/>
          </p:nvSpPr>
          <p:spPr>
            <a:xfrm>
              <a:off x="5576075" y="311725"/>
              <a:ext cx="16375" cy="8200"/>
            </a:xfrm>
            <a:custGeom>
              <a:avLst/>
              <a:gdLst/>
              <a:ahLst/>
              <a:cxnLst/>
              <a:rect l="l" t="t" r="r" b="b"/>
              <a:pathLst>
                <a:path w="655" h="328" extrusionOk="0">
                  <a:moveTo>
                    <a:pt x="1" y="0"/>
                  </a:moveTo>
                  <a:cubicBezTo>
                    <a:pt x="171" y="170"/>
                    <a:pt x="328" y="170"/>
                    <a:pt x="655" y="327"/>
                  </a:cubicBezTo>
                  <a:cubicBezTo>
                    <a:pt x="328" y="170"/>
                    <a:pt x="171" y="170"/>
                    <a:pt x="1" y="0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51"/>
            <p:cNvSpPr/>
            <p:nvPr/>
          </p:nvSpPr>
          <p:spPr>
            <a:xfrm>
              <a:off x="6717050" y="2384975"/>
              <a:ext cx="3950" cy="20300"/>
            </a:xfrm>
            <a:custGeom>
              <a:avLst/>
              <a:gdLst/>
              <a:ahLst/>
              <a:cxnLst/>
              <a:rect l="l" t="t" r="r" b="b"/>
              <a:pathLst>
                <a:path w="158" h="812" extrusionOk="0">
                  <a:moveTo>
                    <a:pt x="0" y="812"/>
                  </a:moveTo>
                  <a:cubicBezTo>
                    <a:pt x="0" y="655"/>
                    <a:pt x="0" y="327"/>
                    <a:pt x="158" y="0"/>
                  </a:cubicBezTo>
                  <a:cubicBezTo>
                    <a:pt x="0" y="327"/>
                    <a:pt x="0" y="655"/>
                    <a:pt x="0" y="812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51"/>
            <p:cNvSpPr/>
            <p:nvPr/>
          </p:nvSpPr>
          <p:spPr>
            <a:xfrm>
              <a:off x="6684350" y="2519750"/>
              <a:ext cx="8200" cy="24550"/>
            </a:xfrm>
            <a:custGeom>
              <a:avLst/>
              <a:gdLst/>
              <a:ahLst/>
              <a:cxnLst/>
              <a:rect l="l" t="t" r="r" b="b"/>
              <a:pathLst>
                <a:path w="328" h="982" extrusionOk="0">
                  <a:moveTo>
                    <a:pt x="0" y="981"/>
                  </a:moveTo>
                  <a:cubicBezTo>
                    <a:pt x="157" y="654"/>
                    <a:pt x="157" y="327"/>
                    <a:pt x="327" y="0"/>
                  </a:cubicBezTo>
                  <a:cubicBezTo>
                    <a:pt x="157" y="327"/>
                    <a:pt x="157" y="654"/>
                    <a:pt x="0" y="981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51"/>
            <p:cNvSpPr/>
            <p:nvPr/>
          </p:nvSpPr>
          <p:spPr>
            <a:xfrm>
              <a:off x="6704625" y="2442225"/>
              <a:ext cx="4275" cy="20300"/>
            </a:xfrm>
            <a:custGeom>
              <a:avLst/>
              <a:gdLst/>
              <a:ahLst/>
              <a:cxnLst/>
              <a:rect l="l" t="t" r="r" b="b"/>
              <a:pathLst>
                <a:path w="171" h="812" extrusionOk="0">
                  <a:moveTo>
                    <a:pt x="0" y="811"/>
                  </a:moveTo>
                  <a:cubicBezTo>
                    <a:pt x="0" y="484"/>
                    <a:pt x="170" y="157"/>
                    <a:pt x="170" y="0"/>
                  </a:cubicBezTo>
                  <a:cubicBezTo>
                    <a:pt x="170" y="157"/>
                    <a:pt x="0" y="484"/>
                    <a:pt x="0" y="811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51"/>
            <p:cNvSpPr/>
            <p:nvPr/>
          </p:nvSpPr>
          <p:spPr>
            <a:xfrm>
              <a:off x="6708875" y="2413425"/>
              <a:ext cx="3950" cy="20625"/>
            </a:xfrm>
            <a:custGeom>
              <a:avLst/>
              <a:gdLst/>
              <a:ahLst/>
              <a:cxnLst/>
              <a:rect l="l" t="t" r="r" b="b"/>
              <a:pathLst>
                <a:path w="158" h="825" extrusionOk="0">
                  <a:moveTo>
                    <a:pt x="0" y="825"/>
                  </a:moveTo>
                  <a:cubicBezTo>
                    <a:pt x="157" y="498"/>
                    <a:pt x="157" y="328"/>
                    <a:pt x="157" y="1"/>
                  </a:cubicBezTo>
                  <a:cubicBezTo>
                    <a:pt x="157" y="328"/>
                    <a:pt x="157" y="498"/>
                    <a:pt x="0" y="825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51"/>
            <p:cNvSpPr/>
            <p:nvPr/>
          </p:nvSpPr>
          <p:spPr>
            <a:xfrm>
              <a:off x="6692525" y="2495200"/>
              <a:ext cx="3950" cy="20650"/>
            </a:xfrm>
            <a:custGeom>
              <a:avLst/>
              <a:gdLst/>
              <a:ahLst/>
              <a:cxnLst/>
              <a:rect l="l" t="t" r="r" b="b"/>
              <a:pathLst>
                <a:path w="158" h="826" extrusionOk="0">
                  <a:moveTo>
                    <a:pt x="0" y="825"/>
                  </a:moveTo>
                  <a:cubicBezTo>
                    <a:pt x="157" y="498"/>
                    <a:pt x="157" y="328"/>
                    <a:pt x="157" y="1"/>
                  </a:cubicBezTo>
                  <a:cubicBezTo>
                    <a:pt x="157" y="328"/>
                    <a:pt x="157" y="498"/>
                    <a:pt x="0" y="825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51"/>
            <p:cNvSpPr/>
            <p:nvPr/>
          </p:nvSpPr>
          <p:spPr>
            <a:xfrm>
              <a:off x="6700700" y="2466750"/>
              <a:ext cx="3950" cy="24550"/>
            </a:xfrm>
            <a:custGeom>
              <a:avLst/>
              <a:gdLst/>
              <a:ahLst/>
              <a:cxnLst/>
              <a:rect l="l" t="t" r="r" b="b"/>
              <a:pathLst>
                <a:path w="158" h="982" extrusionOk="0">
                  <a:moveTo>
                    <a:pt x="0" y="982"/>
                  </a:moveTo>
                  <a:cubicBezTo>
                    <a:pt x="0" y="655"/>
                    <a:pt x="0" y="328"/>
                    <a:pt x="157" y="0"/>
                  </a:cubicBezTo>
                  <a:cubicBezTo>
                    <a:pt x="0" y="328"/>
                    <a:pt x="0" y="655"/>
                    <a:pt x="0" y="982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51"/>
            <p:cNvSpPr/>
            <p:nvPr/>
          </p:nvSpPr>
          <p:spPr>
            <a:xfrm>
              <a:off x="1237900" y="2464625"/>
              <a:ext cx="474325" cy="166225"/>
            </a:xfrm>
            <a:custGeom>
              <a:avLst/>
              <a:gdLst/>
              <a:ahLst/>
              <a:cxnLst/>
              <a:rect l="l" t="t" r="r" b="b"/>
              <a:pathLst>
                <a:path w="18973" h="6649" extrusionOk="0">
                  <a:moveTo>
                    <a:pt x="5741" y="0"/>
                  </a:moveTo>
                  <a:cubicBezTo>
                    <a:pt x="4435" y="0"/>
                    <a:pt x="3118" y="204"/>
                    <a:pt x="1963" y="897"/>
                  </a:cubicBezTo>
                  <a:cubicBezTo>
                    <a:pt x="811" y="1721"/>
                    <a:pt x="0" y="3357"/>
                    <a:pt x="327" y="4665"/>
                  </a:cubicBezTo>
                  <a:cubicBezTo>
                    <a:pt x="430" y="4981"/>
                    <a:pt x="605" y="5230"/>
                    <a:pt x="896" y="5230"/>
                  </a:cubicBezTo>
                  <a:cubicBezTo>
                    <a:pt x="1051" y="5230"/>
                    <a:pt x="1239" y="5160"/>
                    <a:pt x="1466" y="4992"/>
                  </a:cubicBezTo>
                  <a:cubicBezTo>
                    <a:pt x="2120" y="4495"/>
                    <a:pt x="2447" y="4011"/>
                    <a:pt x="2944" y="3514"/>
                  </a:cubicBezTo>
                  <a:cubicBezTo>
                    <a:pt x="3385" y="2775"/>
                    <a:pt x="3696" y="2026"/>
                    <a:pt x="4488" y="2026"/>
                  </a:cubicBezTo>
                  <a:cubicBezTo>
                    <a:pt x="4566" y="2026"/>
                    <a:pt x="4649" y="2033"/>
                    <a:pt x="4737" y="2048"/>
                  </a:cubicBezTo>
                  <a:cubicBezTo>
                    <a:pt x="5888" y="2048"/>
                    <a:pt x="7027" y="3029"/>
                    <a:pt x="8008" y="3514"/>
                  </a:cubicBezTo>
                  <a:cubicBezTo>
                    <a:pt x="9159" y="4011"/>
                    <a:pt x="10298" y="4665"/>
                    <a:pt x="11449" y="5149"/>
                  </a:cubicBezTo>
                  <a:cubicBezTo>
                    <a:pt x="12430" y="5646"/>
                    <a:pt x="13412" y="6131"/>
                    <a:pt x="14393" y="6458"/>
                  </a:cubicBezTo>
                  <a:cubicBezTo>
                    <a:pt x="15046" y="6555"/>
                    <a:pt x="15704" y="6649"/>
                    <a:pt x="16331" y="6649"/>
                  </a:cubicBezTo>
                  <a:cubicBezTo>
                    <a:pt x="16797" y="6649"/>
                    <a:pt x="17246" y="6597"/>
                    <a:pt x="17664" y="6458"/>
                  </a:cubicBezTo>
                  <a:cubicBezTo>
                    <a:pt x="18319" y="6458"/>
                    <a:pt x="18973" y="6131"/>
                    <a:pt x="18973" y="5476"/>
                  </a:cubicBezTo>
                  <a:cubicBezTo>
                    <a:pt x="18973" y="4992"/>
                    <a:pt x="18646" y="4665"/>
                    <a:pt x="18319" y="4495"/>
                  </a:cubicBezTo>
                  <a:cubicBezTo>
                    <a:pt x="15204" y="2048"/>
                    <a:pt x="11279" y="570"/>
                    <a:pt x="7354" y="85"/>
                  </a:cubicBezTo>
                  <a:cubicBezTo>
                    <a:pt x="6827" y="35"/>
                    <a:pt x="6285" y="0"/>
                    <a:pt x="5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51"/>
            <p:cNvSpPr/>
            <p:nvPr/>
          </p:nvSpPr>
          <p:spPr>
            <a:xfrm>
              <a:off x="1761275" y="2589425"/>
              <a:ext cx="232925" cy="141725"/>
            </a:xfrm>
            <a:custGeom>
              <a:avLst/>
              <a:gdLst/>
              <a:ahLst/>
              <a:cxnLst/>
              <a:rect l="l" t="t" r="r" b="b"/>
              <a:pathLst>
                <a:path w="9317" h="5669" extrusionOk="0">
                  <a:moveTo>
                    <a:pt x="6700" y="0"/>
                  </a:moveTo>
                  <a:cubicBezTo>
                    <a:pt x="5391" y="0"/>
                    <a:pt x="3926" y="0"/>
                    <a:pt x="2617" y="327"/>
                  </a:cubicBezTo>
                  <a:cubicBezTo>
                    <a:pt x="1309" y="654"/>
                    <a:pt x="1309" y="1309"/>
                    <a:pt x="1309" y="1636"/>
                  </a:cubicBezTo>
                  <a:lnTo>
                    <a:pt x="1309" y="1793"/>
                  </a:lnTo>
                  <a:cubicBezTo>
                    <a:pt x="1636" y="3101"/>
                    <a:pt x="1139" y="3101"/>
                    <a:pt x="982" y="3598"/>
                  </a:cubicBezTo>
                  <a:cubicBezTo>
                    <a:pt x="655" y="3755"/>
                    <a:pt x="328" y="4083"/>
                    <a:pt x="157" y="4410"/>
                  </a:cubicBezTo>
                  <a:cubicBezTo>
                    <a:pt x="0" y="4907"/>
                    <a:pt x="0" y="5391"/>
                    <a:pt x="328" y="5561"/>
                  </a:cubicBezTo>
                  <a:cubicBezTo>
                    <a:pt x="439" y="5637"/>
                    <a:pt x="551" y="5668"/>
                    <a:pt x="664" y="5668"/>
                  </a:cubicBezTo>
                  <a:cubicBezTo>
                    <a:pt x="1040" y="5668"/>
                    <a:pt x="1420" y="5316"/>
                    <a:pt x="1793" y="5064"/>
                  </a:cubicBezTo>
                  <a:cubicBezTo>
                    <a:pt x="2439" y="4633"/>
                    <a:pt x="3158" y="4560"/>
                    <a:pt x="3899" y="4560"/>
                  </a:cubicBezTo>
                  <a:cubicBezTo>
                    <a:pt x="4284" y="4560"/>
                    <a:pt x="4675" y="4580"/>
                    <a:pt x="5064" y="4580"/>
                  </a:cubicBezTo>
                  <a:cubicBezTo>
                    <a:pt x="5888" y="4410"/>
                    <a:pt x="6700" y="4410"/>
                    <a:pt x="7354" y="4083"/>
                  </a:cubicBezTo>
                  <a:cubicBezTo>
                    <a:pt x="8178" y="3755"/>
                    <a:pt x="8832" y="3101"/>
                    <a:pt x="8990" y="2290"/>
                  </a:cubicBezTo>
                  <a:cubicBezTo>
                    <a:pt x="9317" y="1636"/>
                    <a:pt x="8990" y="654"/>
                    <a:pt x="8178" y="157"/>
                  </a:cubicBezTo>
                  <a:cubicBezTo>
                    <a:pt x="7681" y="0"/>
                    <a:pt x="7197" y="0"/>
                    <a:pt x="67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51"/>
            <p:cNvSpPr/>
            <p:nvPr/>
          </p:nvSpPr>
          <p:spPr>
            <a:xfrm>
              <a:off x="4533575" y="309150"/>
              <a:ext cx="196275" cy="178575"/>
            </a:xfrm>
            <a:custGeom>
              <a:avLst/>
              <a:gdLst/>
              <a:ahLst/>
              <a:cxnLst/>
              <a:rect l="l" t="t" r="r" b="b"/>
              <a:pathLst>
                <a:path w="7851" h="7143" extrusionOk="0">
                  <a:moveTo>
                    <a:pt x="4541" y="1"/>
                  </a:moveTo>
                  <a:cubicBezTo>
                    <a:pt x="4125" y="1"/>
                    <a:pt x="3722" y="80"/>
                    <a:pt x="3428" y="273"/>
                  </a:cubicBezTo>
                  <a:cubicBezTo>
                    <a:pt x="2774" y="927"/>
                    <a:pt x="2774" y="2066"/>
                    <a:pt x="1963" y="2563"/>
                  </a:cubicBezTo>
                  <a:cubicBezTo>
                    <a:pt x="1466" y="2890"/>
                    <a:pt x="811" y="2890"/>
                    <a:pt x="327" y="3374"/>
                  </a:cubicBezTo>
                  <a:cubicBezTo>
                    <a:pt x="0" y="3701"/>
                    <a:pt x="0" y="4199"/>
                    <a:pt x="157" y="4526"/>
                  </a:cubicBezTo>
                  <a:cubicBezTo>
                    <a:pt x="157" y="5010"/>
                    <a:pt x="484" y="5337"/>
                    <a:pt x="654" y="5664"/>
                  </a:cubicBezTo>
                  <a:cubicBezTo>
                    <a:pt x="1138" y="6318"/>
                    <a:pt x="1636" y="6972"/>
                    <a:pt x="2447" y="7143"/>
                  </a:cubicBezTo>
                  <a:cubicBezTo>
                    <a:pt x="3271" y="7143"/>
                    <a:pt x="3925" y="6645"/>
                    <a:pt x="4410" y="5991"/>
                  </a:cubicBezTo>
                  <a:cubicBezTo>
                    <a:pt x="5234" y="5337"/>
                    <a:pt x="5888" y="4526"/>
                    <a:pt x="6699" y="3871"/>
                  </a:cubicBezTo>
                  <a:cubicBezTo>
                    <a:pt x="7026" y="3544"/>
                    <a:pt x="7524" y="3047"/>
                    <a:pt x="7681" y="2393"/>
                  </a:cubicBezTo>
                  <a:cubicBezTo>
                    <a:pt x="7851" y="1411"/>
                    <a:pt x="6215" y="430"/>
                    <a:pt x="5391" y="103"/>
                  </a:cubicBezTo>
                  <a:cubicBezTo>
                    <a:pt x="5123" y="39"/>
                    <a:pt x="4829" y="1"/>
                    <a:pt x="45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51"/>
            <p:cNvSpPr/>
            <p:nvPr/>
          </p:nvSpPr>
          <p:spPr>
            <a:xfrm>
              <a:off x="5543375" y="1043800"/>
              <a:ext cx="81800" cy="69375"/>
            </a:xfrm>
            <a:custGeom>
              <a:avLst/>
              <a:gdLst/>
              <a:ahLst/>
              <a:cxnLst/>
              <a:rect l="l" t="t" r="r" b="b"/>
              <a:pathLst>
                <a:path w="3272" h="2775" extrusionOk="0">
                  <a:moveTo>
                    <a:pt x="1636" y="0"/>
                  </a:moveTo>
                  <a:cubicBezTo>
                    <a:pt x="1309" y="0"/>
                    <a:pt x="981" y="0"/>
                    <a:pt x="654" y="157"/>
                  </a:cubicBezTo>
                  <a:cubicBezTo>
                    <a:pt x="327" y="328"/>
                    <a:pt x="0" y="655"/>
                    <a:pt x="0" y="982"/>
                  </a:cubicBezTo>
                  <a:cubicBezTo>
                    <a:pt x="0" y="1466"/>
                    <a:pt x="327" y="1466"/>
                    <a:pt x="497" y="1466"/>
                  </a:cubicBezTo>
                  <a:cubicBezTo>
                    <a:pt x="1415" y="1772"/>
                    <a:pt x="2184" y="2227"/>
                    <a:pt x="3083" y="2680"/>
                  </a:cubicBezTo>
                  <a:lnTo>
                    <a:pt x="3083" y="2680"/>
                  </a:lnTo>
                  <a:cubicBezTo>
                    <a:pt x="2766" y="1741"/>
                    <a:pt x="2449" y="950"/>
                    <a:pt x="2133" y="0"/>
                  </a:cubicBezTo>
                  <a:close/>
                  <a:moveTo>
                    <a:pt x="3083" y="2680"/>
                  </a:moveTo>
                  <a:cubicBezTo>
                    <a:pt x="3093" y="2711"/>
                    <a:pt x="3104" y="2743"/>
                    <a:pt x="3114" y="2774"/>
                  </a:cubicBezTo>
                  <a:lnTo>
                    <a:pt x="3271" y="2774"/>
                  </a:lnTo>
                  <a:cubicBezTo>
                    <a:pt x="3208" y="2743"/>
                    <a:pt x="3145" y="2712"/>
                    <a:pt x="3083" y="26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51"/>
            <p:cNvSpPr/>
            <p:nvPr/>
          </p:nvSpPr>
          <p:spPr>
            <a:xfrm>
              <a:off x="5637575" y="1047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51"/>
            <p:cNvSpPr/>
            <p:nvPr/>
          </p:nvSpPr>
          <p:spPr>
            <a:xfrm>
              <a:off x="5674200" y="1121325"/>
              <a:ext cx="4275" cy="25"/>
            </a:xfrm>
            <a:custGeom>
              <a:avLst/>
              <a:gdLst/>
              <a:ahLst/>
              <a:cxnLst/>
              <a:rect l="l" t="t" r="r" b="b"/>
              <a:pathLst>
                <a:path w="171" h="1" extrusionOk="0">
                  <a:moveTo>
                    <a:pt x="17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51"/>
            <p:cNvSpPr/>
            <p:nvPr/>
          </p:nvSpPr>
          <p:spPr>
            <a:xfrm>
              <a:off x="5682400" y="1101050"/>
              <a:ext cx="4275" cy="12125"/>
            </a:xfrm>
            <a:custGeom>
              <a:avLst/>
              <a:gdLst/>
              <a:ahLst/>
              <a:cxnLst/>
              <a:rect l="l" t="t" r="r" b="b"/>
              <a:pathLst>
                <a:path w="171" h="485" extrusionOk="0">
                  <a:moveTo>
                    <a:pt x="170" y="0"/>
                  </a:moveTo>
                  <a:cubicBezTo>
                    <a:pt x="0" y="157"/>
                    <a:pt x="0" y="327"/>
                    <a:pt x="0" y="484"/>
                  </a:cubicBezTo>
                  <a:cubicBezTo>
                    <a:pt x="0" y="327"/>
                    <a:pt x="0" y="157"/>
                    <a:pt x="170" y="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51"/>
            <p:cNvSpPr/>
            <p:nvPr/>
          </p:nvSpPr>
          <p:spPr>
            <a:xfrm>
              <a:off x="5625150" y="1113150"/>
              <a:ext cx="49075" cy="12450"/>
            </a:xfrm>
            <a:custGeom>
              <a:avLst/>
              <a:gdLst/>
              <a:ahLst/>
              <a:cxnLst/>
              <a:rect l="l" t="t" r="r" b="b"/>
              <a:pathLst>
                <a:path w="1963" h="498" extrusionOk="0">
                  <a:moveTo>
                    <a:pt x="1152" y="498"/>
                  </a:moveTo>
                  <a:cubicBezTo>
                    <a:pt x="1479" y="498"/>
                    <a:pt x="1806" y="498"/>
                    <a:pt x="1963" y="327"/>
                  </a:cubicBezTo>
                  <a:cubicBezTo>
                    <a:pt x="1806" y="498"/>
                    <a:pt x="1479" y="498"/>
                    <a:pt x="1152" y="498"/>
                  </a:cubicBezTo>
                  <a:cubicBezTo>
                    <a:pt x="825" y="498"/>
                    <a:pt x="497" y="327"/>
                    <a:pt x="170" y="170"/>
                  </a:cubicBezTo>
                  <a:cubicBezTo>
                    <a:pt x="0" y="17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170"/>
                    <a:pt x="170" y="170"/>
                  </a:cubicBezTo>
                  <a:cubicBezTo>
                    <a:pt x="497" y="327"/>
                    <a:pt x="825" y="498"/>
                    <a:pt x="1152" y="498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51"/>
            <p:cNvSpPr/>
            <p:nvPr/>
          </p:nvSpPr>
          <p:spPr>
            <a:xfrm>
              <a:off x="5629400" y="1047725"/>
              <a:ext cx="3950" cy="25"/>
            </a:xfrm>
            <a:custGeom>
              <a:avLst/>
              <a:gdLst/>
              <a:ahLst/>
              <a:cxnLst/>
              <a:rect l="l" t="t" r="r" b="b"/>
              <a:pathLst>
                <a:path w="158" h="1" extrusionOk="0">
                  <a:moveTo>
                    <a:pt x="0" y="0"/>
                  </a:moveTo>
                  <a:lnTo>
                    <a:pt x="157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1"/>
            <p:cNvSpPr/>
            <p:nvPr/>
          </p:nvSpPr>
          <p:spPr>
            <a:xfrm>
              <a:off x="5608775" y="1043800"/>
              <a:ext cx="8225" cy="25"/>
            </a:xfrm>
            <a:custGeom>
              <a:avLst/>
              <a:gdLst/>
              <a:ahLst/>
              <a:cxnLst/>
              <a:rect l="l" t="t" r="r" b="b"/>
              <a:pathLst>
                <a:path w="329" h="1" extrusionOk="0">
                  <a:moveTo>
                    <a:pt x="1" y="0"/>
                  </a:moveTo>
                  <a:lnTo>
                    <a:pt x="328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1"/>
            <p:cNvSpPr/>
            <p:nvPr/>
          </p:nvSpPr>
          <p:spPr>
            <a:xfrm>
              <a:off x="5621225" y="1043800"/>
              <a:ext cx="3950" cy="25"/>
            </a:xfrm>
            <a:custGeom>
              <a:avLst/>
              <a:gdLst/>
              <a:ahLst/>
              <a:cxnLst/>
              <a:rect l="l" t="t" r="r" b="b"/>
              <a:pathLst>
                <a:path w="158" h="1" extrusionOk="0">
                  <a:moveTo>
                    <a:pt x="0" y="0"/>
                  </a:moveTo>
                  <a:lnTo>
                    <a:pt x="157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51"/>
            <p:cNvSpPr/>
            <p:nvPr/>
          </p:nvSpPr>
          <p:spPr>
            <a:xfrm>
              <a:off x="5596675" y="1043800"/>
              <a:ext cx="8200" cy="25"/>
            </a:xfrm>
            <a:custGeom>
              <a:avLst/>
              <a:gdLst/>
              <a:ahLst/>
              <a:cxnLst/>
              <a:rect l="l" t="t" r="r" b="b"/>
              <a:pathLst>
                <a:path w="328" h="1" extrusionOk="0">
                  <a:moveTo>
                    <a:pt x="328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51"/>
            <p:cNvSpPr/>
            <p:nvPr/>
          </p:nvSpPr>
          <p:spPr>
            <a:xfrm>
              <a:off x="5604850" y="1043800"/>
              <a:ext cx="3950" cy="25"/>
            </a:xfrm>
            <a:custGeom>
              <a:avLst/>
              <a:gdLst/>
              <a:ahLst/>
              <a:cxnLst/>
              <a:rect l="l" t="t" r="r" b="b"/>
              <a:pathLst>
                <a:path w="158" h="1" extrusionOk="0">
                  <a:moveTo>
                    <a:pt x="1" y="0"/>
                  </a:moveTo>
                  <a:lnTo>
                    <a:pt x="158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51"/>
            <p:cNvSpPr/>
            <p:nvPr/>
          </p:nvSpPr>
          <p:spPr>
            <a:xfrm>
              <a:off x="6671900" y="2597600"/>
              <a:ext cx="25" cy="3950"/>
            </a:xfrm>
            <a:custGeom>
              <a:avLst/>
              <a:gdLst/>
              <a:ahLst/>
              <a:cxnLst/>
              <a:rect l="l" t="t" r="r" b="b"/>
              <a:pathLst>
                <a:path w="1" h="158" extrusionOk="0">
                  <a:moveTo>
                    <a:pt x="1" y="0"/>
                  </a:moveTo>
                  <a:lnTo>
                    <a:pt x="1" y="157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51"/>
            <p:cNvSpPr/>
            <p:nvPr/>
          </p:nvSpPr>
          <p:spPr>
            <a:xfrm>
              <a:off x="6680075" y="257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51"/>
            <p:cNvSpPr/>
            <p:nvPr/>
          </p:nvSpPr>
          <p:spPr>
            <a:xfrm>
              <a:off x="6741575" y="1976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51"/>
            <p:cNvSpPr/>
            <p:nvPr/>
          </p:nvSpPr>
          <p:spPr>
            <a:xfrm>
              <a:off x="6737325" y="1947300"/>
              <a:ext cx="4275" cy="25"/>
            </a:xfrm>
            <a:custGeom>
              <a:avLst/>
              <a:gdLst/>
              <a:ahLst/>
              <a:cxnLst/>
              <a:rect l="l" t="t" r="r" b="b"/>
              <a:pathLst>
                <a:path w="171" h="1" extrusionOk="0">
                  <a:moveTo>
                    <a:pt x="1" y="0"/>
                  </a:moveTo>
                  <a:lnTo>
                    <a:pt x="171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51"/>
            <p:cNvSpPr/>
            <p:nvPr/>
          </p:nvSpPr>
          <p:spPr>
            <a:xfrm>
              <a:off x="6684350" y="2544275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0" y="0"/>
                  </a:moveTo>
                  <a:lnTo>
                    <a:pt x="0" y="17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51"/>
            <p:cNvSpPr/>
            <p:nvPr/>
          </p:nvSpPr>
          <p:spPr>
            <a:xfrm>
              <a:off x="6692525" y="2515825"/>
              <a:ext cx="25" cy="3950"/>
            </a:xfrm>
            <a:custGeom>
              <a:avLst/>
              <a:gdLst/>
              <a:ahLst/>
              <a:cxnLst/>
              <a:rect l="l" t="t" r="r" b="b"/>
              <a:pathLst>
                <a:path w="1" h="158" extrusionOk="0">
                  <a:moveTo>
                    <a:pt x="0" y="0"/>
                  </a:moveTo>
                  <a:lnTo>
                    <a:pt x="0" y="157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51"/>
            <p:cNvSpPr/>
            <p:nvPr/>
          </p:nvSpPr>
          <p:spPr>
            <a:xfrm>
              <a:off x="6745500" y="2049675"/>
              <a:ext cx="25" cy="8200"/>
            </a:xfrm>
            <a:custGeom>
              <a:avLst/>
              <a:gdLst/>
              <a:ahLst/>
              <a:cxnLst/>
              <a:rect l="l" t="t" r="r" b="b"/>
              <a:pathLst>
                <a:path w="1" h="328" extrusionOk="0">
                  <a:moveTo>
                    <a:pt x="1" y="1"/>
                  </a:moveTo>
                  <a:lnTo>
                    <a:pt x="1" y="328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51"/>
            <p:cNvSpPr/>
            <p:nvPr/>
          </p:nvSpPr>
          <p:spPr>
            <a:xfrm>
              <a:off x="6663725" y="2626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51"/>
            <p:cNvSpPr/>
            <p:nvPr/>
          </p:nvSpPr>
          <p:spPr>
            <a:xfrm>
              <a:off x="6745500" y="2082400"/>
              <a:ext cx="25" cy="28475"/>
            </a:xfrm>
            <a:custGeom>
              <a:avLst/>
              <a:gdLst/>
              <a:ahLst/>
              <a:cxnLst/>
              <a:rect l="l" t="t" r="r" b="b"/>
              <a:pathLst>
                <a:path w="1" h="1139" extrusionOk="0">
                  <a:moveTo>
                    <a:pt x="1" y="0"/>
                  </a:moveTo>
                  <a:lnTo>
                    <a:pt x="1" y="1138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51"/>
            <p:cNvSpPr/>
            <p:nvPr/>
          </p:nvSpPr>
          <p:spPr>
            <a:xfrm>
              <a:off x="6696450" y="2491275"/>
              <a:ext cx="4275" cy="3950"/>
            </a:xfrm>
            <a:custGeom>
              <a:avLst/>
              <a:gdLst/>
              <a:ahLst/>
              <a:cxnLst/>
              <a:rect l="l" t="t" r="r" b="b"/>
              <a:pathLst>
                <a:path w="171" h="158" extrusionOk="0">
                  <a:moveTo>
                    <a:pt x="170" y="1"/>
                  </a:moveTo>
                  <a:lnTo>
                    <a:pt x="0" y="158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51"/>
            <p:cNvSpPr/>
            <p:nvPr/>
          </p:nvSpPr>
          <p:spPr>
            <a:xfrm>
              <a:off x="6741575" y="2000600"/>
              <a:ext cx="25" cy="3950"/>
            </a:xfrm>
            <a:custGeom>
              <a:avLst/>
              <a:gdLst/>
              <a:ahLst/>
              <a:cxnLst/>
              <a:rect l="l" t="t" r="r" b="b"/>
              <a:pathLst>
                <a:path w="1" h="158" extrusionOk="0">
                  <a:moveTo>
                    <a:pt x="1" y="1"/>
                  </a:moveTo>
                  <a:lnTo>
                    <a:pt x="1" y="158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51"/>
            <p:cNvSpPr/>
            <p:nvPr/>
          </p:nvSpPr>
          <p:spPr>
            <a:xfrm>
              <a:off x="6741575" y="2123275"/>
              <a:ext cx="3950" cy="16375"/>
            </a:xfrm>
            <a:custGeom>
              <a:avLst/>
              <a:gdLst/>
              <a:ahLst/>
              <a:cxnLst/>
              <a:rect l="l" t="t" r="r" b="b"/>
              <a:pathLst>
                <a:path w="158" h="655" extrusionOk="0">
                  <a:moveTo>
                    <a:pt x="158" y="1"/>
                  </a:moveTo>
                  <a:cubicBezTo>
                    <a:pt x="158" y="158"/>
                    <a:pt x="158" y="328"/>
                    <a:pt x="1" y="655"/>
                  </a:cubicBezTo>
                  <a:cubicBezTo>
                    <a:pt x="158" y="328"/>
                    <a:pt x="158" y="158"/>
                    <a:pt x="158" y="1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51"/>
            <p:cNvSpPr/>
            <p:nvPr/>
          </p:nvSpPr>
          <p:spPr>
            <a:xfrm>
              <a:off x="6708875" y="2434025"/>
              <a:ext cx="25" cy="8225"/>
            </a:xfrm>
            <a:custGeom>
              <a:avLst/>
              <a:gdLst/>
              <a:ahLst/>
              <a:cxnLst/>
              <a:rect l="l" t="t" r="r" b="b"/>
              <a:pathLst>
                <a:path w="1" h="329" extrusionOk="0">
                  <a:moveTo>
                    <a:pt x="0" y="1"/>
                  </a:moveTo>
                  <a:lnTo>
                    <a:pt x="0" y="328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51"/>
            <p:cNvSpPr/>
            <p:nvPr/>
          </p:nvSpPr>
          <p:spPr>
            <a:xfrm>
              <a:off x="6729150" y="2323475"/>
              <a:ext cx="25" cy="8200"/>
            </a:xfrm>
            <a:custGeom>
              <a:avLst/>
              <a:gdLst/>
              <a:ahLst/>
              <a:cxnLst/>
              <a:rect l="l" t="t" r="r" b="b"/>
              <a:pathLst>
                <a:path w="1" h="328" extrusionOk="0">
                  <a:moveTo>
                    <a:pt x="1" y="0"/>
                  </a:moveTo>
                  <a:lnTo>
                    <a:pt x="1" y="327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51"/>
            <p:cNvSpPr/>
            <p:nvPr/>
          </p:nvSpPr>
          <p:spPr>
            <a:xfrm>
              <a:off x="6725225" y="2352250"/>
              <a:ext cx="25" cy="8200"/>
            </a:xfrm>
            <a:custGeom>
              <a:avLst/>
              <a:gdLst/>
              <a:ahLst/>
              <a:cxnLst/>
              <a:rect l="l" t="t" r="r" b="b"/>
              <a:pathLst>
                <a:path w="1" h="328" extrusionOk="0">
                  <a:moveTo>
                    <a:pt x="1" y="1"/>
                  </a:moveTo>
                  <a:lnTo>
                    <a:pt x="1" y="328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51"/>
            <p:cNvSpPr/>
            <p:nvPr/>
          </p:nvSpPr>
          <p:spPr>
            <a:xfrm>
              <a:off x="6720975" y="2380725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1" y="0"/>
                  </a:moveTo>
                  <a:lnTo>
                    <a:pt x="1" y="17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1"/>
            <p:cNvSpPr/>
            <p:nvPr/>
          </p:nvSpPr>
          <p:spPr>
            <a:xfrm>
              <a:off x="6733400" y="2266225"/>
              <a:ext cx="25" cy="12450"/>
            </a:xfrm>
            <a:custGeom>
              <a:avLst/>
              <a:gdLst/>
              <a:ahLst/>
              <a:cxnLst/>
              <a:rect l="l" t="t" r="r" b="b"/>
              <a:pathLst>
                <a:path w="1" h="498" extrusionOk="0">
                  <a:moveTo>
                    <a:pt x="1" y="1"/>
                  </a:moveTo>
                  <a:lnTo>
                    <a:pt x="1" y="498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1"/>
            <p:cNvSpPr/>
            <p:nvPr/>
          </p:nvSpPr>
          <p:spPr>
            <a:xfrm>
              <a:off x="6729150" y="2295025"/>
              <a:ext cx="4275" cy="8200"/>
            </a:xfrm>
            <a:custGeom>
              <a:avLst/>
              <a:gdLst/>
              <a:ahLst/>
              <a:cxnLst/>
              <a:rect l="l" t="t" r="r" b="b"/>
              <a:pathLst>
                <a:path w="171" h="328" extrusionOk="0">
                  <a:moveTo>
                    <a:pt x="171" y="0"/>
                  </a:moveTo>
                  <a:cubicBezTo>
                    <a:pt x="171" y="157"/>
                    <a:pt x="171" y="327"/>
                    <a:pt x="1" y="327"/>
                  </a:cubicBezTo>
                  <a:cubicBezTo>
                    <a:pt x="171" y="327"/>
                    <a:pt x="171" y="157"/>
                    <a:pt x="171" y="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1"/>
            <p:cNvSpPr/>
            <p:nvPr/>
          </p:nvSpPr>
          <p:spPr>
            <a:xfrm>
              <a:off x="6712800" y="2405250"/>
              <a:ext cx="4275" cy="8200"/>
            </a:xfrm>
            <a:custGeom>
              <a:avLst/>
              <a:gdLst/>
              <a:ahLst/>
              <a:cxnLst/>
              <a:rect l="l" t="t" r="r" b="b"/>
              <a:pathLst>
                <a:path w="171" h="328" extrusionOk="0">
                  <a:moveTo>
                    <a:pt x="170" y="1"/>
                  </a:moveTo>
                  <a:cubicBezTo>
                    <a:pt x="170" y="171"/>
                    <a:pt x="170" y="171"/>
                    <a:pt x="0" y="328"/>
                  </a:cubicBezTo>
                  <a:cubicBezTo>
                    <a:pt x="170" y="171"/>
                    <a:pt x="170" y="171"/>
                    <a:pt x="170" y="1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1"/>
            <p:cNvSpPr/>
            <p:nvPr/>
          </p:nvSpPr>
          <p:spPr>
            <a:xfrm>
              <a:off x="6741575" y="2151725"/>
              <a:ext cx="25" cy="16400"/>
            </a:xfrm>
            <a:custGeom>
              <a:avLst/>
              <a:gdLst/>
              <a:ahLst/>
              <a:cxnLst/>
              <a:rect l="l" t="t" r="r" b="b"/>
              <a:pathLst>
                <a:path w="1" h="656" extrusionOk="0">
                  <a:moveTo>
                    <a:pt x="1" y="1"/>
                  </a:moveTo>
                  <a:lnTo>
                    <a:pt x="1" y="655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1"/>
            <p:cNvSpPr/>
            <p:nvPr/>
          </p:nvSpPr>
          <p:spPr>
            <a:xfrm>
              <a:off x="6737325" y="2237775"/>
              <a:ext cx="25" cy="12125"/>
            </a:xfrm>
            <a:custGeom>
              <a:avLst/>
              <a:gdLst/>
              <a:ahLst/>
              <a:cxnLst/>
              <a:rect l="l" t="t" r="r" b="b"/>
              <a:pathLst>
                <a:path w="1" h="485" extrusionOk="0">
                  <a:moveTo>
                    <a:pt x="1" y="0"/>
                  </a:moveTo>
                  <a:lnTo>
                    <a:pt x="1" y="484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51"/>
            <p:cNvSpPr/>
            <p:nvPr/>
          </p:nvSpPr>
          <p:spPr>
            <a:xfrm>
              <a:off x="6704625" y="2462500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0" y="0"/>
                  </a:moveTo>
                  <a:lnTo>
                    <a:pt x="0" y="17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1"/>
            <p:cNvSpPr/>
            <p:nvPr/>
          </p:nvSpPr>
          <p:spPr>
            <a:xfrm>
              <a:off x="6741575" y="2180525"/>
              <a:ext cx="25" cy="12125"/>
            </a:xfrm>
            <a:custGeom>
              <a:avLst/>
              <a:gdLst/>
              <a:ahLst/>
              <a:cxnLst/>
              <a:rect l="l" t="t" r="r" b="b"/>
              <a:pathLst>
                <a:path w="1" h="485" extrusionOk="0">
                  <a:moveTo>
                    <a:pt x="1" y="0"/>
                  </a:moveTo>
                  <a:lnTo>
                    <a:pt x="1" y="485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1"/>
            <p:cNvSpPr/>
            <p:nvPr/>
          </p:nvSpPr>
          <p:spPr>
            <a:xfrm>
              <a:off x="6737325" y="2208975"/>
              <a:ext cx="4275" cy="12450"/>
            </a:xfrm>
            <a:custGeom>
              <a:avLst/>
              <a:gdLst/>
              <a:ahLst/>
              <a:cxnLst/>
              <a:rect l="l" t="t" r="r" b="b"/>
              <a:pathLst>
                <a:path w="171" h="498" extrusionOk="0">
                  <a:moveTo>
                    <a:pt x="171" y="1"/>
                  </a:moveTo>
                  <a:cubicBezTo>
                    <a:pt x="171" y="171"/>
                    <a:pt x="1" y="328"/>
                    <a:pt x="1" y="498"/>
                  </a:cubicBezTo>
                  <a:cubicBezTo>
                    <a:pt x="1" y="328"/>
                    <a:pt x="171" y="171"/>
                    <a:pt x="171" y="1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1"/>
            <p:cNvSpPr/>
            <p:nvPr/>
          </p:nvSpPr>
          <p:spPr>
            <a:xfrm>
              <a:off x="6741575" y="2025150"/>
              <a:ext cx="25" cy="8200"/>
            </a:xfrm>
            <a:custGeom>
              <a:avLst/>
              <a:gdLst/>
              <a:ahLst/>
              <a:cxnLst/>
              <a:rect l="l" t="t" r="r" b="b"/>
              <a:pathLst>
                <a:path w="1" h="328" extrusionOk="0">
                  <a:moveTo>
                    <a:pt x="1" y="0"/>
                  </a:moveTo>
                  <a:lnTo>
                    <a:pt x="1" y="327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1"/>
            <p:cNvSpPr/>
            <p:nvPr/>
          </p:nvSpPr>
          <p:spPr>
            <a:xfrm>
              <a:off x="4333050" y="1125575"/>
              <a:ext cx="1402675" cy="1848225"/>
            </a:xfrm>
            <a:custGeom>
              <a:avLst/>
              <a:gdLst/>
              <a:ahLst/>
              <a:cxnLst/>
              <a:rect l="l" t="t" r="r" b="b"/>
              <a:pathLst>
                <a:path w="56107" h="73929" extrusionOk="0">
                  <a:moveTo>
                    <a:pt x="42852" y="1"/>
                  </a:moveTo>
                  <a:cubicBezTo>
                    <a:pt x="41871" y="1"/>
                    <a:pt x="40562" y="328"/>
                    <a:pt x="39751" y="485"/>
                  </a:cubicBezTo>
                  <a:cubicBezTo>
                    <a:pt x="39424" y="655"/>
                    <a:pt x="39254" y="655"/>
                    <a:pt x="39097" y="812"/>
                  </a:cubicBezTo>
                  <a:lnTo>
                    <a:pt x="38927" y="812"/>
                  </a:lnTo>
                  <a:cubicBezTo>
                    <a:pt x="38116" y="1139"/>
                    <a:pt x="37291" y="1793"/>
                    <a:pt x="36480" y="2290"/>
                  </a:cubicBezTo>
                  <a:cubicBezTo>
                    <a:pt x="35499" y="2945"/>
                    <a:pt x="34190" y="3429"/>
                    <a:pt x="33039" y="3756"/>
                  </a:cubicBezTo>
                  <a:lnTo>
                    <a:pt x="32385" y="3756"/>
                  </a:lnTo>
                  <a:cubicBezTo>
                    <a:pt x="32227" y="3926"/>
                    <a:pt x="32057" y="3926"/>
                    <a:pt x="32057" y="3926"/>
                  </a:cubicBezTo>
                  <a:lnTo>
                    <a:pt x="31573" y="3926"/>
                  </a:lnTo>
                  <a:cubicBezTo>
                    <a:pt x="29938" y="4253"/>
                    <a:pt x="28956" y="4580"/>
                    <a:pt x="28302" y="5064"/>
                  </a:cubicBezTo>
                  <a:lnTo>
                    <a:pt x="28132" y="5064"/>
                  </a:lnTo>
                  <a:cubicBezTo>
                    <a:pt x="28132" y="5234"/>
                    <a:pt x="28132" y="5234"/>
                    <a:pt x="27975" y="5234"/>
                  </a:cubicBezTo>
                  <a:cubicBezTo>
                    <a:pt x="27151" y="5719"/>
                    <a:pt x="26169" y="6373"/>
                    <a:pt x="25358" y="6870"/>
                  </a:cubicBezTo>
                  <a:cubicBezTo>
                    <a:pt x="24534" y="7524"/>
                    <a:pt x="23723" y="8008"/>
                    <a:pt x="22741" y="8335"/>
                  </a:cubicBezTo>
                  <a:cubicBezTo>
                    <a:pt x="22298" y="8483"/>
                    <a:pt x="21821" y="8564"/>
                    <a:pt x="21356" y="8564"/>
                  </a:cubicBezTo>
                  <a:cubicBezTo>
                    <a:pt x="20790" y="8564"/>
                    <a:pt x="20242" y="8444"/>
                    <a:pt x="19797" y="8178"/>
                  </a:cubicBezTo>
                  <a:cubicBezTo>
                    <a:pt x="19211" y="7885"/>
                    <a:pt x="18751" y="7330"/>
                    <a:pt x="18192" y="7330"/>
                  </a:cubicBezTo>
                  <a:cubicBezTo>
                    <a:pt x="18126" y="7330"/>
                    <a:pt x="18060" y="7338"/>
                    <a:pt x="17991" y="7354"/>
                  </a:cubicBezTo>
                  <a:cubicBezTo>
                    <a:pt x="17180" y="7524"/>
                    <a:pt x="16853" y="8506"/>
                    <a:pt x="16853" y="9317"/>
                  </a:cubicBezTo>
                  <a:cubicBezTo>
                    <a:pt x="16683" y="10141"/>
                    <a:pt x="16526" y="11122"/>
                    <a:pt x="15702" y="11279"/>
                  </a:cubicBezTo>
                  <a:cubicBezTo>
                    <a:pt x="13582" y="11934"/>
                    <a:pt x="11946" y="13896"/>
                    <a:pt x="11619" y="16029"/>
                  </a:cubicBezTo>
                  <a:cubicBezTo>
                    <a:pt x="11449" y="17011"/>
                    <a:pt x="11449" y="17992"/>
                    <a:pt x="11449" y="19130"/>
                  </a:cubicBezTo>
                  <a:cubicBezTo>
                    <a:pt x="11449" y="20112"/>
                    <a:pt x="11449" y="21093"/>
                    <a:pt x="11122" y="22074"/>
                  </a:cubicBezTo>
                  <a:cubicBezTo>
                    <a:pt x="10638" y="23056"/>
                    <a:pt x="9814" y="23710"/>
                    <a:pt x="8832" y="23880"/>
                  </a:cubicBezTo>
                  <a:cubicBezTo>
                    <a:pt x="6870" y="24037"/>
                    <a:pt x="5077" y="25516"/>
                    <a:pt x="4423" y="27308"/>
                  </a:cubicBezTo>
                  <a:cubicBezTo>
                    <a:pt x="3926" y="28617"/>
                    <a:pt x="3926" y="30095"/>
                    <a:pt x="3769" y="31404"/>
                  </a:cubicBezTo>
                  <a:cubicBezTo>
                    <a:pt x="3598" y="32712"/>
                    <a:pt x="3114" y="34178"/>
                    <a:pt x="1963" y="35002"/>
                  </a:cubicBezTo>
                  <a:cubicBezTo>
                    <a:pt x="0" y="36310"/>
                    <a:pt x="327" y="39254"/>
                    <a:pt x="982" y="41544"/>
                  </a:cubicBezTo>
                  <a:cubicBezTo>
                    <a:pt x="1152" y="42198"/>
                    <a:pt x="1479" y="42853"/>
                    <a:pt x="1636" y="43507"/>
                  </a:cubicBezTo>
                  <a:cubicBezTo>
                    <a:pt x="1963" y="44161"/>
                    <a:pt x="2133" y="44645"/>
                    <a:pt x="2290" y="45142"/>
                  </a:cubicBezTo>
                  <a:cubicBezTo>
                    <a:pt x="2617" y="45797"/>
                    <a:pt x="2944" y="46451"/>
                    <a:pt x="2787" y="47105"/>
                  </a:cubicBezTo>
                  <a:cubicBezTo>
                    <a:pt x="2617" y="49068"/>
                    <a:pt x="3114" y="51188"/>
                    <a:pt x="2290" y="52993"/>
                  </a:cubicBezTo>
                  <a:cubicBezTo>
                    <a:pt x="2133" y="53477"/>
                    <a:pt x="1806" y="54132"/>
                    <a:pt x="1806" y="54786"/>
                  </a:cubicBezTo>
                  <a:cubicBezTo>
                    <a:pt x="1636" y="55440"/>
                    <a:pt x="1963" y="56094"/>
                    <a:pt x="2133" y="56748"/>
                  </a:cubicBezTo>
                  <a:cubicBezTo>
                    <a:pt x="2290" y="57076"/>
                    <a:pt x="2460" y="57403"/>
                    <a:pt x="2460" y="57730"/>
                  </a:cubicBezTo>
                  <a:cubicBezTo>
                    <a:pt x="2617" y="57900"/>
                    <a:pt x="2617" y="58057"/>
                    <a:pt x="2787" y="58384"/>
                  </a:cubicBezTo>
                  <a:cubicBezTo>
                    <a:pt x="3114" y="59208"/>
                    <a:pt x="3769" y="60517"/>
                    <a:pt x="5731" y="61655"/>
                  </a:cubicBezTo>
                  <a:cubicBezTo>
                    <a:pt x="5731" y="61655"/>
                    <a:pt x="5731" y="61825"/>
                    <a:pt x="5888" y="61825"/>
                  </a:cubicBezTo>
                  <a:cubicBezTo>
                    <a:pt x="7040" y="62637"/>
                    <a:pt x="8178" y="63618"/>
                    <a:pt x="9159" y="64769"/>
                  </a:cubicBezTo>
                  <a:cubicBezTo>
                    <a:pt x="10468" y="66235"/>
                    <a:pt x="11449" y="67870"/>
                    <a:pt x="12431" y="69676"/>
                  </a:cubicBezTo>
                  <a:cubicBezTo>
                    <a:pt x="14066" y="72450"/>
                    <a:pt x="17507" y="73431"/>
                    <a:pt x="20936" y="73929"/>
                  </a:cubicBezTo>
                  <a:cubicBezTo>
                    <a:pt x="22244" y="73929"/>
                    <a:pt x="24050" y="73929"/>
                    <a:pt x="26012" y="73274"/>
                  </a:cubicBezTo>
                  <a:cubicBezTo>
                    <a:pt x="26169" y="73104"/>
                    <a:pt x="26496" y="73104"/>
                    <a:pt x="26667" y="72947"/>
                  </a:cubicBezTo>
                  <a:lnTo>
                    <a:pt x="26824" y="72947"/>
                  </a:lnTo>
                  <a:lnTo>
                    <a:pt x="26994" y="72777"/>
                  </a:lnTo>
                  <a:cubicBezTo>
                    <a:pt x="28216" y="72415"/>
                    <a:pt x="29527" y="72229"/>
                    <a:pt x="30794" y="72229"/>
                  </a:cubicBezTo>
                  <a:cubicBezTo>
                    <a:pt x="31222" y="72229"/>
                    <a:pt x="31644" y="72250"/>
                    <a:pt x="32057" y="72293"/>
                  </a:cubicBezTo>
                  <a:cubicBezTo>
                    <a:pt x="32875" y="72391"/>
                    <a:pt x="33758" y="72622"/>
                    <a:pt x="34584" y="72622"/>
                  </a:cubicBezTo>
                  <a:cubicBezTo>
                    <a:pt x="35080" y="72622"/>
                    <a:pt x="35555" y="72539"/>
                    <a:pt x="35983" y="72293"/>
                  </a:cubicBezTo>
                  <a:cubicBezTo>
                    <a:pt x="36964" y="71639"/>
                    <a:pt x="37291" y="70330"/>
                    <a:pt x="38116" y="69506"/>
                  </a:cubicBezTo>
                  <a:cubicBezTo>
                    <a:pt x="38860" y="68306"/>
                    <a:pt x="40297" y="67524"/>
                    <a:pt x="41671" y="67524"/>
                  </a:cubicBezTo>
                  <a:cubicBezTo>
                    <a:pt x="41795" y="67524"/>
                    <a:pt x="41919" y="67530"/>
                    <a:pt x="42041" y="67543"/>
                  </a:cubicBezTo>
                  <a:cubicBezTo>
                    <a:pt x="42695" y="67543"/>
                    <a:pt x="43349" y="67713"/>
                    <a:pt x="43833" y="67870"/>
                  </a:cubicBezTo>
                  <a:cubicBezTo>
                    <a:pt x="48583" y="60020"/>
                    <a:pt x="52011" y="51842"/>
                    <a:pt x="53974" y="43507"/>
                  </a:cubicBezTo>
                  <a:cubicBezTo>
                    <a:pt x="54301" y="42198"/>
                    <a:pt x="54628" y="40890"/>
                    <a:pt x="54798" y="39581"/>
                  </a:cubicBezTo>
                  <a:cubicBezTo>
                    <a:pt x="54955" y="39581"/>
                    <a:pt x="54955" y="39411"/>
                    <a:pt x="54955" y="39411"/>
                  </a:cubicBezTo>
                  <a:cubicBezTo>
                    <a:pt x="54955" y="39084"/>
                    <a:pt x="54955" y="38757"/>
                    <a:pt x="55125" y="38273"/>
                  </a:cubicBezTo>
                  <a:lnTo>
                    <a:pt x="55125" y="38103"/>
                  </a:lnTo>
                  <a:cubicBezTo>
                    <a:pt x="55125" y="37776"/>
                    <a:pt x="55282" y="37292"/>
                    <a:pt x="55282" y="36794"/>
                  </a:cubicBezTo>
                  <a:cubicBezTo>
                    <a:pt x="55453" y="36467"/>
                    <a:pt x="55453" y="35983"/>
                    <a:pt x="55453" y="35486"/>
                  </a:cubicBezTo>
                  <a:cubicBezTo>
                    <a:pt x="55610" y="35002"/>
                    <a:pt x="55610" y="34675"/>
                    <a:pt x="55610" y="34348"/>
                  </a:cubicBezTo>
                  <a:cubicBezTo>
                    <a:pt x="55610" y="34178"/>
                    <a:pt x="55610" y="34021"/>
                    <a:pt x="55780" y="34021"/>
                  </a:cubicBezTo>
                  <a:lnTo>
                    <a:pt x="55780" y="33039"/>
                  </a:lnTo>
                  <a:lnTo>
                    <a:pt x="55780" y="32712"/>
                  </a:lnTo>
                  <a:cubicBezTo>
                    <a:pt x="55937" y="32215"/>
                    <a:pt x="55937" y="31888"/>
                    <a:pt x="55937" y="31561"/>
                  </a:cubicBezTo>
                  <a:lnTo>
                    <a:pt x="55937" y="31404"/>
                  </a:lnTo>
                  <a:lnTo>
                    <a:pt x="55937" y="30095"/>
                  </a:lnTo>
                  <a:cubicBezTo>
                    <a:pt x="55937" y="30095"/>
                    <a:pt x="56107" y="29925"/>
                    <a:pt x="56107" y="29768"/>
                  </a:cubicBezTo>
                  <a:lnTo>
                    <a:pt x="56107" y="28944"/>
                  </a:lnTo>
                  <a:lnTo>
                    <a:pt x="56107" y="28460"/>
                  </a:lnTo>
                  <a:lnTo>
                    <a:pt x="56107" y="27635"/>
                  </a:lnTo>
                  <a:lnTo>
                    <a:pt x="56107" y="27151"/>
                  </a:lnTo>
                  <a:lnTo>
                    <a:pt x="56107" y="26000"/>
                  </a:lnTo>
                  <a:lnTo>
                    <a:pt x="56107" y="24861"/>
                  </a:lnTo>
                  <a:lnTo>
                    <a:pt x="56107" y="24364"/>
                  </a:lnTo>
                  <a:lnTo>
                    <a:pt x="56107" y="23880"/>
                  </a:lnTo>
                  <a:lnTo>
                    <a:pt x="56107" y="23056"/>
                  </a:lnTo>
                  <a:lnTo>
                    <a:pt x="56107" y="22729"/>
                  </a:lnTo>
                  <a:cubicBezTo>
                    <a:pt x="56107" y="22401"/>
                    <a:pt x="56107" y="22074"/>
                    <a:pt x="55937" y="21747"/>
                  </a:cubicBezTo>
                  <a:cubicBezTo>
                    <a:pt x="55780" y="17665"/>
                    <a:pt x="55282" y="13412"/>
                    <a:pt x="54301" y="9317"/>
                  </a:cubicBezTo>
                  <a:cubicBezTo>
                    <a:pt x="54301" y="9317"/>
                    <a:pt x="54144" y="9317"/>
                    <a:pt x="54144" y="9160"/>
                  </a:cubicBezTo>
                  <a:lnTo>
                    <a:pt x="54144" y="9317"/>
                  </a:lnTo>
                  <a:cubicBezTo>
                    <a:pt x="53163" y="8833"/>
                    <a:pt x="52181" y="8663"/>
                    <a:pt x="51200" y="8506"/>
                  </a:cubicBezTo>
                  <a:cubicBezTo>
                    <a:pt x="50827" y="8506"/>
                    <a:pt x="50455" y="8522"/>
                    <a:pt x="50094" y="8522"/>
                  </a:cubicBezTo>
                  <a:cubicBezTo>
                    <a:pt x="49343" y="8522"/>
                    <a:pt x="48643" y="8450"/>
                    <a:pt x="48086" y="8008"/>
                  </a:cubicBezTo>
                  <a:cubicBezTo>
                    <a:pt x="47432" y="7681"/>
                    <a:pt x="47105" y="6870"/>
                    <a:pt x="47105" y="6046"/>
                  </a:cubicBezTo>
                  <a:lnTo>
                    <a:pt x="47105" y="5391"/>
                  </a:lnTo>
                  <a:cubicBezTo>
                    <a:pt x="47105" y="5234"/>
                    <a:pt x="47275" y="5234"/>
                    <a:pt x="47275" y="5064"/>
                  </a:cubicBezTo>
                  <a:lnTo>
                    <a:pt x="47275" y="4907"/>
                  </a:lnTo>
                  <a:cubicBezTo>
                    <a:pt x="47275" y="4253"/>
                    <a:pt x="47432" y="3272"/>
                    <a:pt x="46621" y="2120"/>
                  </a:cubicBezTo>
                  <a:cubicBezTo>
                    <a:pt x="46621" y="1963"/>
                    <a:pt x="46450" y="1963"/>
                    <a:pt x="46450" y="1793"/>
                  </a:cubicBezTo>
                  <a:cubicBezTo>
                    <a:pt x="46123" y="1309"/>
                    <a:pt x="45639" y="982"/>
                    <a:pt x="45142" y="655"/>
                  </a:cubicBezTo>
                  <a:cubicBezTo>
                    <a:pt x="44658" y="328"/>
                    <a:pt x="44004" y="1"/>
                    <a:pt x="433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1"/>
            <p:cNvSpPr/>
            <p:nvPr/>
          </p:nvSpPr>
          <p:spPr>
            <a:xfrm>
              <a:off x="6578025" y="1284875"/>
              <a:ext cx="8200" cy="16375"/>
            </a:xfrm>
            <a:custGeom>
              <a:avLst/>
              <a:gdLst/>
              <a:ahLst/>
              <a:cxnLst/>
              <a:rect l="l" t="t" r="r" b="b"/>
              <a:pathLst>
                <a:path w="328" h="655" extrusionOk="0">
                  <a:moveTo>
                    <a:pt x="1" y="1"/>
                  </a:moveTo>
                  <a:lnTo>
                    <a:pt x="1" y="171"/>
                  </a:lnTo>
                  <a:cubicBezTo>
                    <a:pt x="35" y="171"/>
                    <a:pt x="63" y="179"/>
                    <a:pt x="84" y="193"/>
                  </a:cubicBezTo>
                  <a:lnTo>
                    <a:pt x="84" y="193"/>
                  </a:lnTo>
                  <a:cubicBezTo>
                    <a:pt x="61" y="135"/>
                    <a:pt x="35" y="72"/>
                    <a:pt x="1" y="1"/>
                  </a:cubicBezTo>
                  <a:close/>
                  <a:moveTo>
                    <a:pt x="84" y="193"/>
                  </a:moveTo>
                  <a:lnTo>
                    <a:pt x="84" y="193"/>
                  </a:lnTo>
                  <a:cubicBezTo>
                    <a:pt x="112" y="264"/>
                    <a:pt x="134" y="326"/>
                    <a:pt x="156" y="382"/>
                  </a:cubicBezTo>
                  <a:lnTo>
                    <a:pt x="156" y="382"/>
                  </a:lnTo>
                  <a:cubicBezTo>
                    <a:pt x="151" y="298"/>
                    <a:pt x="135" y="227"/>
                    <a:pt x="84" y="193"/>
                  </a:cubicBezTo>
                  <a:close/>
                  <a:moveTo>
                    <a:pt x="156" y="382"/>
                  </a:moveTo>
                  <a:cubicBezTo>
                    <a:pt x="158" y="419"/>
                    <a:pt x="158" y="458"/>
                    <a:pt x="158" y="498"/>
                  </a:cubicBezTo>
                  <a:lnTo>
                    <a:pt x="328" y="655"/>
                  </a:lnTo>
                  <a:cubicBezTo>
                    <a:pt x="240" y="574"/>
                    <a:pt x="198" y="490"/>
                    <a:pt x="156" y="382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1"/>
            <p:cNvSpPr/>
            <p:nvPr/>
          </p:nvSpPr>
          <p:spPr>
            <a:xfrm>
              <a:off x="5719350" y="2012725"/>
              <a:ext cx="25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1"/>
            <p:cNvSpPr/>
            <p:nvPr/>
          </p:nvSpPr>
          <p:spPr>
            <a:xfrm>
              <a:off x="6729150" y="1861575"/>
              <a:ext cx="4275" cy="12150"/>
            </a:xfrm>
            <a:custGeom>
              <a:avLst/>
              <a:gdLst/>
              <a:ahLst/>
              <a:cxnLst/>
              <a:rect l="l" t="t" r="r" b="b"/>
              <a:pathLst>
                <a:path w="171" h="486" extrusionOk="0">
                  <a:moveTo>
                    <a:pt x="1" y="1"/>
                  </a:moveTo>
                  <a:cubicBezTo>
                    <a:pt x="171" y="158"/>
                    <a:pt x="171" y="328"/>
                    <a:pt x="171" y="485"/>
                  </a:cubicBezTo>
                  <a:lnTo>
                    <a:pt x="171" y="158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1"/>
            <p:cNvSpPr/>
            <p:nvPr/>
          </p:nvSpPr>
          <p:spPr>
            <a:xfrm>
              <a:off x="5735700" y="1837050"/>
              <a:ext cx="25" cy="12125"/>
            </a:xfrm>
            <a:custGeom>
              <a:avLst/>
              <a:gdLst/>
              <a:ahLst/>
              <a:cxnLst/>
              <a:rect l="l" t="t" r="r" b="b"/>
              <a:pathLst>
                <a:path w="1" h="485" extrusionOk="0">
                  <a:moveTo>
                    <a:pt x="1" y="1"/>
                  </a:moveTo>
                  <a:lnTo>
                    <a:pt x="1" y="485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1"/>
            <p:cNvSpPr/>
            <p:nvPr/>
          </p:nvSpPr>
          <p:spPr>
            <a:xfrm>
              <a:off x="5682400" y="2213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1"/>
            <p:cNvSpPr/>
            <p:nvPr/>
          </p:nvSpPr>
          <p:spPr>
            <a:xfrm>
              <a:off x="6733500" y="1894475"/>
              <a:ext cx="3850" cy="28300"/>
            </a:xfrm>
            <a:custGeom>
              <a:avLst/>
              <a:gdLst/>
              <a:ahLst/>
              <a:cxnLst/>
              <a:rect l="l" t="t" r="r" b="b"/>
              <a:pathLst>
                <a:path w="154" h="1132" extrusionOk="0">
                  <a:moveTo>
                    <a:pt x="0" y="0"/>
                  </a:moveTo>
                  <a:cubicBezTo>
                    <a:pt x="154" y="325"/>
                    <a:pt x="154" y="651"/>
                    <a:pt x="154" y="1132"/>
                  </a:cubicBezTo>
                  <a:lnTo>
                    <a:pt x="154" y="975"/>
                  </a:lnTo>
                  <a:cubicBezTo>
                    <a:pt x="154" y="650"/>
                    <a:pt x="154" y="325"/>
                    <a:pt x="0" y="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1"/>
            <p:cNvSpPr/>
            <p:nvPr/>
          </p:nvSpPr>
          <p:spPr>
            <a:xfrm>
              <a:off x="6606475" y="1358475"/>
              <a:ext cx="8200" cy="16400"/>
            </a:xfrm>
            <a:custGeom>
              <a:avLst/>
              <a:gdLst/>
              <a:ahLst/>
              <a:cxnLst/>
              <a:rect l="l" t="t" r="r" b="b"/>
              <a:pathLst>
                <a:path w="328" h="656" extrusionOk="0">
                  <a:moveTo>
                    <a:pt x="1" y="1"/>
                  </a:moveTo>
                  <a:cubicBezTo>
                    <a:pt x="87" y="167"/>
                    <a:pt x="130" y="292"/>
                    <a:pt x="171" y="396"/>
                  </a:cubicBezTo>
                  <a:lnTo>
                    <a:pt x="171" y="396"/>
                  </a:lnTo>
                  <a:lnTo>
                    <a:pt x="171" y="171"/>
                  </a:lnTo>
                  <a:lnTo>
                    <a:pt x="1" y="1"/>
                  </a:lnTo>
                  <a:close/>
                  <a:moveTo>
                    <a:pt x="171" y="396"/>
                  </a:moveTo>
                  <a:lnTo>
                    <a:pt x="171" y="498"/>
                  </a:lnTo>
                  <a:lnTo>
                    <a:pt x="216" y="498"/>
                  </a:lnTo>
                  <a:cubicBezTo>
                    <a:pt x="200" y="466"/>
                    <a:pt x="186" y="432"/>
                    <a:pt x="171" y="396"/>
                  </a:cubicBezTo>
                  <a:close/>
                  <a:moveTo>
                    <a:pt x="216" y="498"/>
                  </a:moveTo>
                  <a:lnTo>
                    <a:pt x="216" y="498"/>
                  </a:lnTo>
                  <a:cubicBezTo>
                    <a:pt x="245" y="555"/>
                    <a:pt x="278" y="605"/>
                    <a:pt x="328" y="655"/>
                  </a:cubicBezTo>
                  <a:lnTo>
                    <a:pt x="328" y="498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1"/>
            <p:cNvSpPr/>
            <p:nvPr/>
          </p:nvSpPr>
          <p:spPr>
            <a:xfrm>
              <a:off x="5723275" y="1976075"/>
              <a:ext cx="4275" cy="8200"/>
            </a:xfrm>
            <a:custGeom>
              <a:avLst/>
              <a:gdLst/>
              <a:ahLst/>
              <a:cxnLst/>
              <a:rect l="l" t="t" r="r" b="b"/>
              <a:pathLst>
                <a:path w="171" h="328" extrusionOk="0">
                  <a:moveTo>
                    <a:pt x="171" y="1"/>
                  </a:moveTo>
                  <a:cubicBezTo>
                    <a:pt x="1" y="1"/>
                    <a:pt x="1" y="158"/>
                    <a:pt x="1" y="328"/>
                  </a:cubicBezTo>
                  <a:cubicBezTo>
                    <a:pt x="1" y="158"/>
                    <a:pt x="1" y="1"/>
                    <a:pt x="171" y="1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1"/>
            <p:cNvSpPr/>
            <p:nvPr/>
          </p:nvSpPr>
          <p:spPr>
            <a:xfrm>
              <a:off x="5776600" y="1399375"/>
              <a:ext cx="3950" cy="25"/>
            </a:xfrm>
            <a:custGeom>
              <a:avLst/>
              <a:gdLst/>
              <a:ahLst/>
              <a:cxnLst/>
              <a:rect l="l" t="t" r="r" b="b"/>
              <a:pathLst>
                <a:path w="158" h="1" extrusionOk="0">
                  <a:moveTo>
                    <a:pt x="157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1"/>
            <p:cNvSpPr/>
            <p:nvPr/>
          </p:nvSpPr>
          <p:spPr>
            <a:xfrm>
              <a:off x="6622850" y="1395550"/>
              <a:ext cx="8200" cy="24450"/>
            </a:xfrm>
            <a:custGeom>
              <a:avLst/>
              <a:gdLst/>
              <a:ahLst/>
              <a:cxnLst/>
              <a:rect l="l" t="t" r="r" b="b"/>
              <a:pathLst>
                <a:path w="328" h="978" extrusionOk="0">
                  <a:moveTo>
                    <a:pt x="0" y="0"/>
                  </a:moveTo>
                  <a:cubicBezTo>
                    <a:pt x="1" y="215"/>
                    <a:pt x="75" y="430"/>
                    <a:pt x="170" y="645"/>
                  </a:cubicBezTo>
                  <a:lnTo>
                    <a:pt x="170" y="645"/>
                  </a:lnTo>
                  <a:cubicBezTo>
                    <a:pt x="167" y="478"/>
                    <a:pt x="2" y="321"/>
                    <a:pt x="0" y="0"/>
                  </a:cubicBezTo>
                  <a:close/>
                  <a:moveTo>
                    <a:pt x="170" y="645"/>
                  </a:moveTo>
                  <a:lnTo>
                    <a:pt x="170" y="645"/>
                  </a:lnTo>
                  <a:cubicBezTo>
                    <a:pt x="170" y="647"/>
                    <a:pt x="170" y="649"/>
                    <a:pt x="170" y="651"/>
                  </a:cubicBezTo>
                  <a:cubicBezTo>
                    <a:pt x="170" y="808"/>
                    <a:pt x="170" y="808"/>
                    <a:pt x="327" y="978"/>
                  </a:cubicBezTo>
                  <a:cubicBezTo>
                    <a:pt x="274" y="867"/>
                    <a:pt x="219" y="756"/>
                    <a:pt x="170" y="645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1"/>
            <p:cNvSpPr/>
            <p:nvPr/>
          </p:nvSpPr>
          <p:spPr>
            <a:xfrm>
              <a:off x="6635275" y="1436325"/>
              <a:ext cx="3950" cy="16400"/>
            </a:xfrm>
            <a:custGeom>
              <a:avLst/>
              <a:gdLst/>
              <a:ahLst/>
              <a:cxnLst/>
              <a:rect l="l" t="t" r="r" b="b"/>
              <a:pathLst>
                <a:path w="158" h="656" extrusionOk="0">
                  <a:moveTo>
                    <a:pt x="0" y="1"/>
                  </a:moveTo>
                  <a:cubicBezTo>
                    <a:pt x="0" y="158"/>
                    <a:pt x="157" y="328"/>
                    <a:pt x="157" y="655"/>
                  </a:cubicBezTo>
                  <a:cubicBezTo>
                    <a:pt x="157" y="328"/>
                    <a:pt x="157" y="158"/>
                    <a:pt x="0" y="1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1"/>
            <p:cNvSpPr/>
            <p:nvPr/>
          </p:nvSpPr>
          <p:spPr>
            <a:xfrm>
              <a:off x="5703000" y="2110850"/>
              <a:ext cx="3950" cy="4275"/>
            </a:xfrm>
            <a:custGeom>
              <a:avLst/>
              <a:gdLst/>
              <a:ahLst/>
              <a:cxnLst/>
              <a:rect l="l" t="t" r="r" b="b"/>
              <a:pathLst>
                <a:path w="158" h="171" extrusionOk="0">
                  <a:moveTo>
                    <a:pt x="157" y="0"/>
                  </a:moveTo>
                  <a:cubicBezTo>
                    <a:pt x="157" y="0"/>
                    <a:pt x="157" y="170"/>
                    <a:pt x="0" y="170"/>
                  </a:cubicBezTo>
                  <a:cubicBezTo>
                    <a:pt x="157" y="170"/>
                    <a:pt x="157" y="0"/>
                    <a:pt x="157" y="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1"/>
            <p:cNvSpPr/>
            <p:nvPr/>
          </p:nvSpPr>
          <p:spPr>
            <a:xfrm>
              <a:off x="5715100" y="2045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1"/>
            <p:cNvSpPr/>
            <p:nvPr/>
          </p:nvSpPr>
          <p:spPr>
            <a:xfrm>
              <a:off x="5805050" y="1411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1"/>
            <p:cNvSpPr/>
            <p:nvPr/>
          </p:nvSpPr>
          <p:spPr>
            <a:xfrm>
              <a:off x="6729150" y="1832800"/>
              <a:ext cx="25" cy="8200"/>
            </a:xfrm>
            <a:custGeom>
              <a:avLst/>
              <a:gdLst/>
              <a:ahLst/>
              <a:cxnLst/>
              <a:rect l="l" t="t" r="r" b="b"/>
              <a:pathLst>
                <a:path w="1" h="328" extrusionOk="0">
                  <a:moveTo>
                    <a:pt x="1" y="0"/>
                  </a:moveTo>
                  <a:lnTo>
                    <a:pt x="1" y="328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1"/>
            <p:cNvSpPr/>
            <p:nvPr/>
          </p:nvSpPr>
          <p:spPr>
            <a:xfrm>
              <a:off x="5796875" y="140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1"/>
            <p:cNvSpPr/>
            <p:nvPr/>
          </p:nvSpPr>
          <p:spPr>
            <a:xfrm>
              <a:off x="5801125" y="1407550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1" y="171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1"/>
            <p:cNvSpPr/>
            <p:nvPr/>
          </p:nvSpPr>
          <p:spPr>
            <a:xfrm>
              <a:off x="5711175" y="2078125"/>
              <a:ext cx="25" cy="4300"/>
            </a:xfrm>
            <a:custGeom>
              <a:avLst/>
              <a:gdLst/>
              <a:ahLst/>
              <a:cxnLst/>
              <a:rect l="l" t="t" r="r" b="b"/>
              <a:pathLst>
                <a:path w="1" h="172" extrusionOk="0">
                  <a:moveTo>
                    <a:pt x="0" y="1"/>
                  </a:moveTo>
                  <a:lnTo>
                    <a:pt x="0" y="17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1"/>
            <p:cNvSpPr/>
            <p:nvPr/>
          </p:nvSpPr>
          <p:spPr>
            <a:xfrm>
              <a:off x="5469775" y="2855025"/>
              <a:ext cx="4275" cy="25"/>
            </a:xfrm>
            <a:custGeom>
              <a:avLst/>
              <a:gdLst/>
              <a:ahLst/>
              <a:cxnLst/>
              <a:rect l="l" t="t" r="r" b="b"/>
              <a:pathLst>
                <a:path w="171" h="1" extrusionOk="0">
                  <a:moveTo>
                    <a:pt x="0" y="1"/>
                  </a:moveTo>
                  <a:lnTo>
                    <a:pt x="170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1"/>
            <p:cNvSpPr/>
            <p:nvPr/>
          </p:nvSpPr>
          <p:spPr>
            <a:xfrm>
              <a:off x="6717050" y="1759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1"/>
            <p:cNvSpPr/>
            <p:nvPr/>
          </p:nvSpPr>
          <p:spPr>
            <a:xfrm>
              <a:off x="6720975" y="1783725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1" y="1"/>
                  </a:moveTo>
                  <a:lnTo>
                    <a:pt x="1" y="17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1"/>
            <p:cNvSpPr/>
            <p:nvPr/>
          </p:nvSpPr>
          <p:spPr>
            <a:xfrm>
              <a:off x="5477950" y="286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1"/>
            <p:cNvSpPr/>
            <p:nvPr/>
          </p:nvSpPr>
          <p:spPr>
            <a:xfrm>
              <a:off x="6594375" y="1321850"/>
              <a:ext cx="8200" cy="20300"/>
            </a:xfrm>
            <a:custGeom>
              <a:avLst/>
              <a:gdLst/>
              <a:ahLst/>
              <a:cxnLst/>
              <a:rect l="l" t="t" r="r" b="b"/>
              <a:pathLst>
                <a:path w="328" h="812" extrusionOk="0">
                  <a:moveTo>
                    <a:pt x="1" y="0"/>
                  </a:moveTo>
                  <a:cubicBezTo>
                    <a:pt x="1" y="327"/>
                    <a:pt x="158" y="655"/>
                    <a:pt x="328" y="812"/>
                  </a:cubicBezTo>
                  <a:cubicBezTo>
                    <a:pt x="158" y="655"/>
                    <a:pt x="1" y="327"/>
                    <a:pt x="1" y="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1"/>
            <p:cNvSpPr/>
            <p:nvPr/>
          </p:nvSpPr>
          <p:spPr>
            <a:xfrm>
              <a:off x="5788700" y="1403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1"/>
            <p:cNvSpPr/>
            <p:nvPr/>
          </p:nvSpPr>
          <p:spPr>
            <a:xfrm>
              <a:off x="5735700" y="1693775"/>
              <a:ext cx="25" cy="8200"/>
            </a:xfrm>
            <a:custGeom>
              <a:avLst/>
              <a:gdLst/>
              <a:ahLst/>
              <a:cxnLst/>
              <a:rect l="l" t="t" r="r" b="b"/>
              <a:pathLst>
                <a:path w="1" h="328" extrusionOk="0">
                  <a:moveTo>
                    <a:pt x="1" y="1"/>
                  </a:moveTo>
                  <a:lnTo>
                    <a:pt x="1" y="328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1"/>
            <p:cNvSpPr/>
            <p:nvPr/>
          </p:nvSpPr>
          <p:spPr>
            <a:xfrm>
              <a:off x="6741575" y="2033325"/>
              <a:ext cx="3950" cy="3950"/>
            </a:xfrm>
            <a:custGeom>
              <a:avLst/>
              <a:gdLst/>
              <a:ahLst/>
              <a:cxnLst/>
              <a:rect l="l" t="t" r="r" b="b"/>
              <a:pathLst>
                <a:path w="158" h="158" extrusionOk="0">
                  <a:moveTo>
                    <a:pt x="1" y="0"/>
                  </a:moveTo>
                  <a:cubicBezTo>
                    <a:pt x="158" y="0"/>
                    <a:pt x="158" y="157"/>
                    <a:pt x="158" y="157"/>
                  </a:cubicBezTo>
                  <a:lnTo>
                    <a:pt x="158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1"/>
            <p:cNvSpPr/>
            <p:nvPr/>
          </p:nvSpPr>
          <p:spPr>
            <a:xfrm>
              <a:off x="5731450" y="1669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1"/>
            <p:cNvSpPr/>
            <p:nvPr/>
          </p:nvSpPr>
          <p:spPr>
            <a:xfrm>
              <a:off x="5690575" y="1358475"/>
              <a:ext cx="86050" cy="40925"/>
            </a:xfrm>
            <a:custGeom>
              <a:avLst/>
              <a:gdLst/>
              <a:ahLst/>
              <a:cxnLst/>
              <a:rect l="l" t="t" r="r" b="b"/>
              <a:pathLst>
                <a:path w="3442" h="1637" extrusionOk="0">
                  <a:moveTo>
                    <a:pt x="3441" y="1636"/>
                  </a:moveTo>
                  <a:cubicBezTo>
                    <a:pt x="2290" y="1152"/>
                    <a:pt x="824" y="328"/>
                    <a:pt x="0" y="1"/>
                  </a:cubicBezTo>
                  <a:cubicBezTo>
                    <a:pt x="824" y="328"/>
                    <a:pt x="2290" y="1152"/>
                    <a:pt x="3441" y="1636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1"/>
            <p:cNvSpPr/>
            <p:nvPr/>
          </p:nvSpPr>
          <p:spPr>
            <a:xfrm>
              <a:off x="5735700" y="1722550"/>
              <a:ext cx="25" cy="12150"/>
            </a:xfrm>
            <a:custGeom>
              <a:avLst/>
              <a:gdLst/>
              <a:ahLst/>
              <a:cxnLst/>
              <a:rect l="l" t="t" r="r" b="b"/>
              <a:pathLst>
                <a:path w="1" h="486" extrusionOk="0">
                  <a:moveTo>
                    <a:pt x="1" y="1"/>
                  </a:moveTo>
                  <a:lnTo>
                    <a:pt x="1" y="485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1"/>
            <p:cNvSpPr/>
            <p:nvPr/>
          </p:nvSpPr>
          <p:spPr>
            <a:xfrm>
              <a:off x="6745500" y="2049675"/>
              <a:ext cx="25" cy="32750"/>
            </a:xfrm>
            <a:custGeom>
              <a:avLst/>
              <a:gdLst/>
              <a:ahLst/>
              <a:cxnLst/>
              <a:rect l="l" t="t" r="r" b="b"/>
              <a:pathLst>
                <a:path w="1" h="1310" extrusionOk="0">
                  <a:moveTo>
                    <a:pt x="1" y="158"/>
                  </a:moveTo>
                  <a:lnTo>
                    <a:pt x="1" y="1309"/>
                  </a:lnTo>
                  <a:lnTo>
                    <a:pt x="1" y="32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1"/>
            <p:cNvSpPr/>
            <p:nvPr/>
          </p:nvSpPr>
          <p:spPr>
            <a:xfrm>
              <a:off x="6569850" y="1268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1"/>
            <p:cNvSpPr/>
            <p:nvPr/>
          </p:nvSpPr>
          <p:spPr>
            <a:xfrm>
              <a:off x="5735700" y="1804350"/>
              <a:ext cx="25" cy="12125"/>
            </a:xfrm>
            <a:custGeom>
              <a:avLst/>
              <a:gdLst/>
              <a:ahLst/>
              <a:cxnLst/>
              <a:rect l="l" t="t" r="r" b="b"/>
              <a:pathLst>
                <a:path w="1" h="485" extrusionOk="0">
                  <a:moveTo>
                    <a:pt x="1" y="0"/>
                  </a:moveTo>
                  <a:lnTo>
                    <a:pt x="1" y="484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1"/>
            <p:cNvSpPr/>
            <p:nvPr/>
          </p:nvSpPr>
          <p:spPr>
            <a:xfrm>
              <a:off x="6741575" y="1971825"/>
              <a:ext cx="25" cy="32725"/>
            </a:xfrm>
            <a:custGeom>
              <a:avLst/>
              <a:gdLst/>
              <a:ahLst/>
              <a:cxnLst/>
              <a:rect l="l" t="t" r="r" b="b"/>
              <a:pathLst>
                <a:path w="1" h="1309" extrusionOk="0">
                  <a:moveTo>
                    <a:pt x="1" y="1309"/>
                  </a:moveTo>
                  <a:lnTo>
                    <a:pt x="1" y="1309"/>
                  </a:lnTo>
                  <a:lnTo>
                    <a:pt x="1" y="1152"/>
                  </a:lnTo>
                  <a:lnTo>
                    <a:pt x="1" y="171"/>
                  </a:lnTo>
                  <a:lnTo>
                    <a:pt x="1" y="1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1"/>
            <p:cNvSpPr/>
            <p:nvPr/>
          </p:nvSpPr>
          <p:spPr>
            <a:xfrm>
              <a:off x="6737325" y="1943375"/>
              <a:ext cx="4275" cy="3950"/>
            </a:xfrm>
            <a:custGeom>
              <a:avLst/>
              <a:gdLst/>
              <a:ahLst/>
              <a:cxnLst/>
              <a:rect l="l" t="t" r="r" b="b"/>
              <a:pathLst>
                <a:path w="17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171" y="157"/>
                  </a:lnTo>
                  <a:cubicBezTo>
                    <a:pt x="1" y="15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1"/>
            <p:cNvSpPr/>
            <p:nvPr/>
          </p:nvSpPr>
          <p:spPr>
            <a:xfrm>
              <a:off x="5735700" y="1747100"/>
              <a:ext cx="25" cy="28475"/>
            </a:xfrm>
            <a:custGeom>
              <a:avLst/>
              <a:gdLst/>
              <a:ahLst/>
              <a:cxnLst/>
              <a:rect l="l" t="t" r="r" b="b"/>
              <a:pathLst>
                <a:path w="1" h="1139" extrusionOk="0">
                  <a:moveTo>
                    <a:pt x="1" y="0"/>
                  </a:moveTo>
                  <a:lnTo>
                    <a:pt x="1" y="1139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1"/>
            <p:cNvSpPr/>
            <p:nvPr/>
          </p:nvSpPr>
          <p:spPr>
            <a:xfrm>
              <a:off x="5809300" y="1415725"/>
              <a:ext cx="3950" cy="25"/>
            </a:xfrm>
            <a:custGeom>
              <a:avLst/>
              <a:gdLst/>
              <a:ahLst/>
              <a:cxnLst/>
              <a:rect l="l" t="t" r="r" b="b"/>
              <a:pathLst>
                <a:path w="158" h="1" extrusionOk="0">
                  <a:moveTo>
                    <a:pt x="158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1"/>
            <p:cNvSpPr/>
            <p:nvPr/>
          </p:nvSpPr>
          <p:spPr>
            <a:xfrm>
              <a:off x="5465850" y="2851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51"/>
            <p:cNvSpPr/>
            <p:nvPr/>
          </p:nvSpPr>
          <p:spPr>
            <a:xfrm>
              <a:off x="5809300" y="1411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51"/>
            <p:cNvSpPr/>
            <p:nvPr/>
          </p:nvSpPr>
          <p:spPr>
            <a:xfrm>
              <a:off x="5813225" y="1415725"/>
              <a:ext cx="4275" cy="25"/>
            </a:xfrm>
            <a:custGeom>
              <a:avLst/>
              <a:gdLst/>
              <a:ahLst/>
              <a:cxnLst/>
              <a:rect l="l" t="t" r="r" b="b"/>
              <a:pathLst>
                <a:path w="171" h="1" extrusionOk="0">
                  <a:moveTo>
                    <a:pt x="17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1"/>
            <p:cNvSpPr/>
            <p:nvPr/>
          </p:nvSpPr>
          <p:spPr>
            <a:xfrm>
              <a:off x="5780525" y="1403625"/>
              <a:ext cx="4275" cy="25"/>
            </a:xfrm>
            <a:custGeom>
              <a:avLst/>
              <a:gdLst/>
              <a:ahLst/>
              <a:cxnLst/>
              <a:rect l="l" t="t" r="r" b="b"/>
              <a:pathLst>
                <a:path w="171" h="1" extrusionOk="0">
                  <a:moveTo>
                    <a:pt x="17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51"/>
            <p:cNvSpPr/>
            <p:nvPr/>
          </p:nvSpPr>
          <p:spPr>
            <a:xfrm>
              <a:off x="5727525" y="1943375"/>
              <a:ext cx="25" cy="8200"/>
            </a:xfrm>
            <a:custGeom>
              <a:avLst/>
              <a:gdLst/>
              <a:ahLst/>
              <a:cxnLst/>
              <a:rect l="l" t="t" r="r" b="b"/>
              <a:pathLst>
                <a:path w="1" h="328" extrusionOk="0">
                  <a:moveTo>
                    <a:pt x="1" y="0"/>
                  </a:moveTo>
                  <a:lnTo>
                    <a:pt x="1" y="327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51"/>
            <p:cNvSpPr/>
            <p:nvPr/>
          </p:nvSpPr>
          <p:spPr>
            <a:xfrm>
              <a:off x="5792950" y="140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51"/>
            <p:cNvSpPr/>
            <p:nvPr/>
          </p:nvSpPr>
          <p:spPr>
            <a:xfrm>
              <a:off x="5731450" y="1869775"/>
              <a:ext cx="4275" cy="8200"/>
            </a:xfrm>
            <a:custGeom>
              <a:avLst/>
              <a:gdLst/>
              <a:ahLst/>
              <a:cxnLst/>
              <a:rect l="l" t="t" r="r" b="b"/>
              <a:pathLst>
                <a:path w="171" h="328" extrusionOk="0">
                  <a:moveTo>
                    <a:pt x="171" y="0"/>
                  </a:moveTo>
                  <a:cubicBezTo>
                    <a:pt x="171" y="157"/>
                    <a:pt x="1" y="327"/>
                    <a:pt x="1" y="327"/>
                  </a:cubicBezTo>
                  <a:cubicBezTo>
                    <a:pt x="1" y="327"/>
                    <a:pt x="171" y="157"/>
                    <a:pt x="171" y="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51"/>
            <p:cNvSpPr/>
            <p:nvPr/>
          </p:nvSpPr>
          <p:spPr>
            <a:xfrm>
              <a:off x="5817475" y="1415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51"/>
            <p:cNvSpPr/>
            <p:nvPr/>
          </p:nvSpPr>
          <p:spPr>
            <a:xfrm>
              <a:off x="5817475" y="1415725"/>
              <a:ext cx="3950" cy="4275"/>
            </a:xfrm>
            <a:custGeom>
              <a:avLst/>
              <a:gdLst/>
              <a:ahLst/>
              <a:cxnLst/>
              <a:rect l="l" t="t" r="r" b="b"/>
              <a:pathLst>
                <a:path w="158" h="171" extrusionOk="0">
                  <a:moveTo>
                    <a:pt x="158" y="171"/>
                  </a:moveTo>
                  <a:cubicBezTo>
                    <a:pt x="158" y="1"/>
                    <a:pt x="158" y="1"/>
                    <a:pt x="1" y="1"/>
                  </a:cubicBezTo>
                  <a:cubicBezTo>
                    <a:pt x="158" y="1"/>
                    <a:pt x="158" y="1"/>
                    <a:pt x="158" y="171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51"/>
            <p:cNvSpPr/>
            <p:nvPr/>
          </p:nvSpPr>
          <p:spPr>
            <a:xfrm>
              <a:off x="5731450" y="1910650"/>
              <a:ext cx="25" cy="3950"/>
            </a:xfrm>
            <a:custGeom>
              <a:avLst/>
              <a:gdLst/>
              <a:ahLst/>
              <a:cxnLst/>
              <a:rect l="l" t="t" r="r" b="b"/>
              <a:pathLst>
                <a:path w="1" h="158" extrusionOk="0">
                  <a:moveTo>
                    <a:pt x="1" y="1"/>
                  </a:moveTo>
                  <a:lnTo>
                    <a:pt x="1" y="158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6663725" y="2626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51"/>
            <p:cNvSpPr/>
            <p:nvPr/>
          </p:nvSpPr>
          <p:spPr>
            <a:xfrm>
              <a:off x="6696450" y="2491275"/>
              <a:ext cx="4275" cy="3950"/>
            </a:xfrm>
            <a:custGeom>
              <a:avLst/>
              <a:gdLst/>
              <a:ahLst/>
              <a:cxnLst/>
              <a:rect l="l" t="t" r="r" b="b"/>
              <a:pathLst>
                <a:path w="171" h="158" extrusionOk="0">
                  <a:moveTo>
                    <a:pt x="0" y="158"/>
                  </a:moveTo>
                  <a:lnTo>
                    <a:pt x="0" y="158"/>
                  </a:lnTo>
                  <a:lnTo>
                    <a:pt x="170" y="1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51"/>
            <p:cNvSpPr/>
            <p:nvPr/>
          </p:nvSpPr>
          <p:spPr>
            <a:xfrm>
              <a:off x="6680075" y="257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6671900" y="2597600"/>
              <a:ext cx="25" cy="3950"/>
            </a:xfrm>
            <a:custGeom>
              <a:avLst/>
              <a:gdLst/>
              <a:ahLst/>
              <a:cxnLst/>
              <a:rect l="l" t="t" r="r" b="b"/>
              <a:pathLst>
                <a:path w="1" h="158" extrusionOk="0">
                  <a:moveTo>
                    <a:pt x="1" y="157"/>
                  </a:moveTo>
                  <a:lnTo>
                    <a:pt x="1" y="157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6725225" y="2352250"/>
              <a:ext cx="25" cy="8200"/>
            </a:xfrm>
            <a:custGeom>
              <a:avLst/>
              <a:gdLst/>
              <a:ahLst/>
              <a:cxnLst/>
              <a:rect l="l" t="t" r="r" b="b"/>
              <a:pathLst>
                <a:path w="1" h="328" extrusionOk="0">
                  <a:moveTo>
                    <a:pt x="1" y="328"/>
                  </a:moveTo>
                  <a:lnTo>
                    <a:pt x="1" y="32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6712800" y="2405250"/>
              <a:ext cx="4275" cy="8200"/>
            </a:xfrm>
            <a:custGeom>
              <a:avLst/>
              <a:gdLst/>
              <a:ahLst/>
              <a:cxnLst/>
              <a:rect l="l" t="t" r="r" b="b"/>
              <a:pathLst>
                <a:path w="171" h="328" extrusionOk="0">
                  <a:moveTo>
                    <a:pt x="0" y="328"/>
                  </a:moveTo>
                  <a:lnTo>
                    <a:pt x="0" y="328"/>
                  </a:lnTo>
                  <a:cubicBezTo>
                    <a:pt x="170" y="171"/>
                    <a:pt x="170" y="171"/>
                    <a:pt x="170" y="1"/>
                  </a:cubicBezTo>
                  <a:lnTo>
                    <a:pt x="170" y="1"/>
                  </a:lnTo>
                  <a:cubicBezTo>
                    <a:pt x="170" y="171"/>
                    <a:pt x="170" y="171"/>
                    <a:pt x="0" y="328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51"/>
            <p:cNvSpPr/>
            <p:nvPr/>
          </p:nvSpPr>
          <p:spPr>
            <a:xfrm>
              <a:off x="6720975" y="2380725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1" y="170"/>
                  </a:moveTo>
                  <a:lnTo>
                    <a:pt x="1" y="17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51"/>
            <p:cNvSpPr/>
            <p:nvPr/>
          </p:nvSpPr>
          <p:spPr>
            <a:xfrm>
              <a:off x="6692525" y="2515825"/>
              <a:ext cx="25" cy="3950"/>
            </a:xfrm>
            <a:custGeom>
              <a:avLst/>
              <a:gdLst/>
              <a:ahLst/>
              <a:cxnLst/>
              <a:rect l="l" t="t" r="r" b="b"/>
              <a:pathLst>
                <a:path w="1" h="158" extrusionOk="0">
                  <a:moveTo>
                    <a:pt x="0" y="157"/>
                  </a:moveTo>
                  <a:lnTo>
                    <a:pt x="0" y="15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6729150" y="2323475"/>
              <a:ext cx="25" cy="8200"/>
            </a:xfrm>
            <a:custGeom>
              <a:avLst/>
              <a:gdLst/>
              <a:ahLst/>
              <a:cxnLst/>
              <a:rect l="l" t="t" r="r" b="b"/>
              <a:pathLst>
                <a:path w="1" h="328" extrusionOk="0">
                  <a:moveTo>
                    <a:pt x="1" y="327"/>
                  </a:moveTo>
                  <a:lnTo>
                    <a:pt x="1" y="327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6704625" y="2462500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0" y="170"/>
                  </a:moveTo>
                  <a:lnTo>
                    <a:pt x="0" y="1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6708875" y="2434025"/>
              <a:ext cx="25" cy="8225"/>
            </a:xfrm>
            <a:custGeom>
              <a:avLst/>
              <a:gdLst/>
              <a:ahLst/>
              <a:cxnLst/>
              <a:rect l="l" t="t" r="r" b="b"/>
              <a:pathLst>
                <a:path w="1" h="329" extrusionOk="0">
                  <a:moveTo>
                    <a:pt x="0" y="328"/>
                  </a:moveTo>
                  <a:lnTo>
                    <a:pt x="0" y="32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51"/>
            <p:cNvSpPr/>
            <p:nvPr/>
          </p:nvSpPr>
          <p:spPr>
            <a:xfrm>
              <a:off x="6684350" y="2544275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0" y="171"/>
                  </a:moveTo>
                  <a:lnTo>
                    <a:pt x="0" y="17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51"/>
            <p:cNvSpPr/>
            <p:nvPr/>
          </p:nvSpPr>
          <p:spPr>
            <a:xfrm>
              <a:off x="6729150" y="2295025"/>
              <a:ext cx="4275" cy="8200"/>
            </a:xfrm>
            <a:custGeom>
              <a:avLst/>
              <a:gdLst/>
              <a:ahLst/>
              <a:cxnLst/>
              <a:rect l="l" t="t" r="r" b="b"/>
              <a:pathLst>
                <a:path w="171" h="328" extrusionOk="0">
                  <a:moveTo>
                    <a:pt x="1" y="327"/>
                  </a:moveTo>
                  <a:lnTo>
                    <a:pt x="1" y="327"/>
                  </a:lnTo>
                  <a:cubicBezTo>
                    <a:pt x="171" y="327"/>
                    <a:pt x="171" y="157"/>
                    <a:pt x="171" y="0"/>
                  </a:cubicBezTo>
                  <a:lnTo>
                    <a:pt x="171" y="0"/>
                  </a:lnTo>
                  <a:cubicBezTo>
                    <a:pt x="171" y="157"/>
                    <a:pt x="171" y="327"/>
                    <a:pt x="1" y="327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6741575" y="2180525"/>
              <a:ext cx="25" cy="12125"/>
            </a:xfrm>
            <a:custGeom>
              <a:avLst/>
              <a:gdLst/>
              <a:ahLst/>
              <a:cxnLst/>
              <a:rect l="l" t="t" r="r" b="b"/>
              <a:pathLst>
                <a:path w="1" h="485" extrusionOk="0">
                  <a:moveTo>
                    <a:pt x="1" y="485"/>
                  </a:moveTo>
                  <a:lnTo>
                    <a:pt x="1" y="48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6741575" y="2151725"/>
              <a:ext cx="25" cy="16400"/>
            </a:xfrm>
            <a:custGeom>
              <a:avLst/>
              <a:gdLst/>
              <a:ahLst/>
              <a:cxnLst/>
              <a:rect l="l" t="t" r="r" b="b"/>
              <a:pathLst>
                <a:path w="1" h="656" extrusionOk="0">
                  <a:moveTo>
                    <a:pt x="1" y="655"/>
                  </a:moveTo>
                  <a:lnTo>
                    <a:pt x="1" y="655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6741575" y="2119025"/>
              <a:ext cx="3950" cy="20625"/>
            </a:xfrm>
            <a:custGeom>
              <a:avLst/>
              <a:gdLst/>
              <a:ahLst/>
              <a:cxnLst/>
              <a:rect l="l" t="t" r="r" b="b"/>
              <a:pathLst>
                <a:path w="158" h="825" extrusionOk="0">
                  <a:moveTo>
                    <a:pt x="158" y="1"/>
                  </a:moveTo>
                  <a:cubicBezTo>
                    <a:pt x="158" y="328"/>
                    <a:pt x="158" y="498"/>
                    <a:pt x="1" y="825"/>
                  </a:cubicBezTo>
                  <a:cubicBezTo>
                    <a:pt x="158" y="498"/>
                    <a:pt x="158" y="328"/>
                    <a:pt x="158" y="171"/>
                  </a:cubicBezTo>
                  <a:lnTo>
                    <a:pt x="158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6737325" y="2208975"/>
              <a:ext cx="4275" cy="12450"/>
            </a:xfrm>
            <a:custGeom>
              <a:avLst/>
              <a:gdLst/>
              <a:ahLst/>
              <a:cxnLst/>
              <a:rect l="l" t="t" r="r" b="b"/>
              <a:pathLst>
                <a:path w="171" h="498" extrusionOk="0">
                  <a:moveTo>
                    <a:pt x="1" y="498"/>
                  </a:moveTo>
                  <a:lnTo>
                    <a:pt x="1" y="498"/>
                  </a:lnTo>
                  <a:cubicBezTo>
                    <a:pt x="1" y="328"/>
                    <a:pt x="171" y="171"/>
                    <a:pt x="171" y="1"/>
                  </a:cubicBezTo>
                  <a:lnTo>
                    <a:pt x="171" y="1"/>
                  </a:lnTo>
                  <a:cubicBezTo>
                    <a:pt x="171" y="171"/>
                    <a:pt x="1" y="328"/>
                    <a:pt x="1" y="498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6737325" y="2237775"/>
              <a:ext cx="25" cy="12125"/>
            </a:xfrm>
            <a:custGeom>
              <a:avLst/>
              <a:gdLst/>
              <a:ahLst/>
              <a:cxnLst/>
              <a:rect l="l" t="t" r="r" b="b"/>
              <a:pathLst>
                <a:path w="1" h="485" extrusionOk="0">
                  <a:moveTo>
                    <a:pt x="1" y="484"/>
                  </a:moveTo>
                  <a:lnTo>
                    <a:pt x="1" y="48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6733400" y="2266225"/>
              <a:ext cx="25" cy="12450"/>
            </a:xfrm>
            <a:custGeom>
              <a:avLst/>
              <a:gdLst/>
              <a:ahLst/>
              <a:cxnLst/>
              <a:rect l="l" t="t" r="r" b="b"/>
              <a:pathLst>
                <a:path w="1" h="498" extrusionOk="0">
                  <a:moveTo>
                    <a:pt x="1" y="498"/>
                  </a:moveTo>
                  <a:lnTo>
                    <a:pt x="1" y="49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6741575" y="1947300"/>
              <a:ext cx="25" cy="81800"/>
            </a:xfrm>
            <a:custGeom>
              <a:avLst/>
              <a:gdLst/>
              <a:ahLst/>
              <a:cxnLst/>
              <a:rect l="l" t="t" r="r" b="b"/>
              <a:pathLst>
                <a:path w="1" h="3272" extrusionOk="0">
                  <a:moveTo>
                    <a:pt x="1" y="1479"/>
                  </a:moveTo>
                  <a:lnTo>
                    <a:pt x="1" y="2133"/>
                  </a:lnTo>
                  <a:lnTo>
                    <a:pt x="1" y="2617"/>
                  </a:lnTo>
                  <a:lnTo>
                    <a:pt x="1" y="2617"/>
                  </a:lnTo>
                  <a:lnTo>
                    <a:pt x="1" y="2944"/>
                  </a:lnTo>
                  <a:lnTo>
                    <a:pt x="1" y="3271"/>
                  </a:lnTo>
                  <a:lnTo>
                    <a:pt x="1" y="2460"/>
                  </a:lnTo>
                  <a:lnTo>
                    <a:pt x="1" y="2290"/>
                  </a:lnTo>
                  <a:lnTo>
                    <a:pt x="1" y="981"/>
                  </a:lnTo>
                  <a:lnTo>
                    <a:pt x="1" y="497"/>
                  </a:lnTo>
                  <a:lnTo>
                    <a:pt x="1" y="0"/>
                  </a:lnTo>
                  <a:lnTo>
                    <a:pt x="1" y="824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6103700" y="3546225"/>
              <a:ext cx="40925" cy="49100"/>
            </a:xfrm>
            <a:custGeom>
              <a:avLst/>
              <a:gdLst/>
              <a:ahLst/>
              <a:cxnLst/>
              <a:rect l="l" t="t" r="r" b="b"/>
              <a:pathLst>
                <a:path w="1637" h="1964" extrusionOk="0">
                  <a:moveTo>
                    <a:pt x="1" y="1963"/>
                  </a:moveTo>
                  <a:cubicBezTo>
                    <a:pt x="655" y="1309"/>
                    <a:pt x="1139" y="655"/>
                    <a:pt x="1637" y="1"/>
                  </a:cubicBezTo>
                  <a:cubicBezTo>
                    <a:pt x="1139" y="655"/>
                    <a:pt x="655" y="1309"/>
                    <a:pt x="1" y="1963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6737325" y="1922750"/>
              <a:ext cx="25" cy="20650"/>
            </a:xfrm>
            <a:custGeom>
              <a:avLst/>
              <a:gdLst/>
              <a:ahLst/>
              <a:cxnLst/>
              <a:rect l="l" t="t" r="r" b="b"/>
              <a:pathLst>
                <a:path w="1" h="826" extrusionOk="0">
                  <a:moveTo>
                    <a:pt x="1" y="1"/>
                  </a:moveTo>
                  <a:lnTo>
                    <a:pt x="1" y="825"/>
                  </a:lnTo>
                  <a:lnTo>
                    <a:pt x="1" y="49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6733400" y="1873700"/>
              <a:ext cx="25" cy="20625"/>
            </a:xfrm>
            <a:custGeom>
              <a:avLst/>
              <a:gdLst/>
              <a:ahLst/>
              <a:cxnLst/>
              <a:rect l="l" t="t" r="r" b="b"/>
              <a:pathLst>
                <a:path w="1" h="825" extrusionOk="0">
                  <a:moveTo>
                    <a:pt x="1" y="824"/>
                  </a:moveTo>
                  <a:lnTo>
                    <a:pt x="1" y="82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6717050" y="1771625"/>
              <a:ext cx="16375" cy="89975"/>
            </a:xfrm>
            <a:custGeom>
              <a:avLst/>
              <a:gdLst/>
              <a:ahLst/>
              <a:cxnLst/>
              <a:rect l="l" t="t" r="r" b="b"/>
              <a:pathLst>
                <a:path w="655" h="3599" extrusionOk="0">
                  <a:moveTo>
                    <a:pt x="0" y="1"/>
                  </a:moveTo>
                  <a:lnTo>
                    <a:pt x="0" y="1"/>
                  </a:lnTo>
                  <a:cubicBezTo>
                    <a:pt x="145" y="446"/>
                    <a:pt x="156" y="902"/>
                    <a:pt x="290" y="1349"/>
                  </a:cubicBezTo>
                  <a:lnTo>
                    <a:pt x="290" y="1349"/>
                  </a:lnTo>
                  <a:cubicBezTo>
                    <a:pt x="257" y="1123"/>
                    <a:pt x="218" y="889"/>
                    <a:pt x="158" y="655"/>
                  </a:cubicBezTo>
                  <a:lnTo>
                    <a:pt x="158" y="485"/>
                  </a:lnTo>
                  <a:cubicBezTo>
                    <a:pt x="158" y="328"/>
                    <a:pt x="158" y="158"/>
                    <a:pt x="0" y="1"/>
                  </a:cubicBezTo>
                  <a:close/>
                  <a:moveTo>
                    <a:pt x="290" y="1349"/>
                  </a:moveTo>
                  <a:cubicBezTo>
                    <a:pt x="303" y="1443"/>
                    <a:pt x="315" y="1536"/>
                    <a:pt x="328" y="1627"/>
                  </a:cubicBezTo>
                  <a:lnTo>
                    <a:pt x="328" y="1627"/>
                  </a:lnTo>
                  <a:lnTo>
                    <a:pt x="328" y="1466"/>
                  </a:lnTo>
                  <a:cubicBezTo>
                    <a:pt x="314" y="1427"/>
                    <a:pt x="301" y="1388"/>
                    <a:pt x="290" y="1349"/>
                  </a:cubicBezTo>
                  <a:close/>
                  <a:moveTo>
                    <a:pt x="328" y="1627"/>
                  </a:moveTo>
                  <a:lnTo>
                    <a:pt x="328" y="1793"/>
                  </a:lnTo>
                  <a:cubicBezTo>
                    <a:pt x="405" y="2116"/>
                    <a:pt x="444" y="2401"/>
                    <a:pt x="485" y="2685"/>
                  </a:cubicBezTo>
                  <a:lnTo>
                    <a:pt x="485" y="2685"/>
                  </a:lnTo>
                  <a:lnTo>
                    <a:pt x="485" y="2447"/>
                  </a:lnTo>
                  <a:cubicBezTo>
                    <a:pt x="407" y="2209"/>
                    <a:pt x="368" y="1928"/>
                    <a:pt x="328" y="1627"/>
                  </a:cubicBezTo>
                  <a:close/>
                  <a:moveTo>
                    <a:pt x="485" y="2685"/>
                  </a:moveTo>
                  <a:lnTo>
                    <a:pt x="485" y="2775"/>
                  </a:lnTo>
                  <a:lnTo>
                    <a:pt x="485" y="3599"/>
                  </a:lnTo>
                  <a:lnTo>
                    <a:pt x="655" y="3599"/>
                  </a:lnTo>
                  <a:cubicBezTo>
                    <a:pt x="569" y="3267"/>
                    <a:pt x="526" y="2976"/>
                    <a:pt x="485" y="2685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5960425" y="3607400"/>
              <a:ext cx="4275" cy="12450"/>
            </a:xfrm>
            <a:custGeom>
              <a:avLst/>
              <a:gdLst/>
              <a:ahLst/>
              <a:cxnLst/>
              <a:rect l="l" t="t" r="r" b="b"/>
              <a:pathLst>
                <a:path w="171" h="498" extrusionOk="0">
                  <a:moveTo>
                    <a:pt x="171" y="498"/>
                  </a:moveTo>
                  <a:cubicBezTo>
                    <a:pt x="1" y="328"/>
                    <a:pt x="1" y="171"/>
                    <a:pt x="1" y="0"/>
                  </a:cubicBezTo>
                  <a:cubicBezTo>
                    <a:pt x="1" y="171"/>
                    <a:pt x="1" y="328"/>
                    <a:pt x="171" y="498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6696450" y="1652875"/>
              <a:ext cx="8200" cy="32750"/>
            </a:xfrm>
            <a:custGeom>
              <a:avLst/>
              <a:gdLst/>
              <a:ahLst/>
              <a:cxnLst/>
              <a:rect l="l" t="t" r="r" b="b"/>
              <a:pathLst>
                <a:path w="328" h="1310" extrusionOk="0">
                  <a:moveTo>
                    <a:pt x="0" y="1"/>
                  </a:moveTo>
                  <a:cubicBezTo>
                    <a:pt x="0" y="328"/>
                    <a:pt x="170" y="825"/>
                    <a:pt x="327" y="1309"/>
                  </a:cubicBezTo>
                  <a:cubicBezTo>
                    <a:pt x="170" y="825"/>
                    <a:pt x="0" y="328"/>
                    <a:pt x="0" y="1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6704625" y="1693775"/>
              <a:ext cx="12450" cy="73625"/>
            </a:xfrm>
            <a:custGeom>
              <a:avLst/>
              <a:gdLst/>
              <a:ahLst/>
              <a:cxnLst/>
              <a:rect l="l" t="t" r="r" b="b"/>
              <a:pathLst>
                <a:path w="498" h="2945" extrusionOk="0">
                  <a:moveTo>
                    <a:pt x="0" y="1"/>
                  </a:moveTo>
                  <a:lnTo>
                    <a:pt x="497" y="2945"/>
                  </a:lnTo>
                  <a:lnTo>
                    <a:pt x="497" y="2617"/>
                  </a:lnTo>
                  <a:cubicBezTo>
                    <a:pt x="327" y="1806"/>
                    <a:pt x="170" y="825"/>
                    <a:pt x="0" y="1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6144600" y="2082400"/>
              <a:ext cx="600925" cy="1463850"/>
            </a:xfrm>
            <a:custGeom>
              <a:avLst/>
              <a:gdLst/>
              <a:ahLst/>
              <a:cxnLst/>
              <a:rect l="l" t="t" r="r" b="b"/>
              <a:pathLst>
                <a:path w="24037" h="58554" extrusionOk="0">
                  <a:moveTo>
                    <a:pt x="24037" y="0"/>
                  </a:moveTo>
                  <a:cubicBezTo>
                    <a:pt x="24037" y="811"/>
                    <a:pt x="24037" y="1466"/>
                    <a:pt x="23880" y="2290"/>
                  </a:cubicBezTo>
                  <a:cubicBezTo>
                    <a:pt x="24037" y="1963"/>
                    <a:pt x="24037" y="1793"/>
                    <a:pt x="24037" y="1466"/>
                  </a:cubicBezTo>
                  <a:lnTo>
                    <a:pt x="24037" y="1138"/>
                  </a:lnTo>
                  <a:lnTo>
                    <a:pt x="24037" y="0"/>
                  </a:lnTo>
                  <a:close/>
                  <a:moveTo>
                    <a:pt x="23880" y="4410"/>
                  </a:moveTo>
                  <a:cubicBezTo>
                    <a:pt x="23880" y="4737"/>
                    <a:pt x="23880" y="5064"/>
                    <a:pt x="23710" y="5391"/>
                  </a:cubicBezTo>
                  <a:lnTo>
                    <a:pt x="23710" y="5561"/>
                  </a:lnTo>
                  <a:cubicBezTo>
                    <a:pt x="23710" y="5391"/>
                    <a:pt x="23880" y="5234"/>
                    <a:pt x="23880" y="5064"/>
                  </a:cubicBezTo>
                  <a:lnTo>
                    <a:pt x="23880" y="4410"/>
                  </a:lnTo>
                  <a:close/>
                  <a:moveTo>
                    <a:pt x="23710" y="6699"/>
                  </a:moveTo>
                  <a:cubicBezTo>
                    <a:pt x="23710" y="6823"/>
                    <a:pt x="23710" y="7029"/>
                    <a:pt x="23650" y="7193"/>
                  </a:cubicBezTo>
                  <a:lnTo>
                    <a:pt x="23650" y="7193"/>
                  </a:lnTo>
                  <a:cubicBezTo>
                    <a:pt x="23710" y="7184"/>
                    <a:pt x="23710" y="7150"/>
                    <a:pt x="23710" y="7026"/>
                  </a:cubicBezTo>
                  <a:lnTo>
                    <a:pt x="23710" y="6699"/>
                  </a:lnTo>
                  <a:close/>
                  <a:moveTo>
                    <a:pt x="23650" y="7193"/>
                  </a:moveTo>
                  <a:cubicBezTo>
                    <a:pt x="23627" y="7197"/>
                    <a:pt x="23596" y="7197"/>
                    <a:pt x="23553" y="7197"/>
                  </a:cubicBezTo>
                  <a:lnTo>
                    <a:pt x="23553" y="7354"/>
                  </a:lnTo>
                  <a:cubicBezTo>
                    <a:pt x="23596" y="7311"/>
                    <a:pt x="23627" y="7255"/>
                    <a:pt x="23650" y="7193"/>
                  </a:cubicBezTo>
                  <a:close/>
                  <a:moveTo>
                    <a:pt x="23553" y="7851"/>
                  </a:moveTo>
                  <a:cubicBezTo>
                    <a:pt x="23553" y="8178"/>
                    <a:pt x="23553" y="8505"/>
                    <a:pt x="23383" y="8832"/>
                  </a:cubicBezTo>
                  <a:cubicBezTo>
                    <a:pt x="23553" y="8832"/>
                    <a:pt x="23553" y="8662"/>
                    <a:pt x="23553" y="8505"/>
                  </a:cubicBezTo>
                  <a:lnTo>
                    <a:pt x="23553" y="7851"/>
                  </a:lnTo>
                  <a:close/>
                  <a:moveTo>
                    <a:pt x="23383" y="9486"/>
                  </a:moveTo>
                  <a:cubicBezTo>
                    <a:pt x="23383" y="9643"/>
                    <a:pt x="23383" y="9970"/>
                    <a:pt x="23226" y="10141"/>
                  </a:cubicBezTo>
                  <a:lnTo>
                    <a:pt x="23226" y="10468"/>
                  </a:lnTo>
                  <a:lnTo>
                    <a:pt x="23226" y="10625"/>
                  </a:lnTo>
                  <a:lnTo>
                    <a:pt x="23226" y="10795"/>
                  </a:lnTo>
                  <a:cubicBezTo>
                    <a:pt x="23226" y="10468"/>
                    <a:pt x="23226" y="10298"/>
                    <a:pt x="23383" y="9970"/>
                  </a:cubicBezTo>
                  <a:lnTo>
                    <a:pt x="23383" y="9643"/>
                  </a:lnTo>
                  <a:lnTo>
                    <a:pt x="23383" y="9486"/>
                  </a:lnTo>
                  <a:close/>
                  <a:moveTo>
                    <a:pt x="23225" y="11122"/>
                  </a:moveTo>
                  <a:cubicBezTo>
                    <a:pt x="23056" y="11279"/>
                    <a:pt x="23056" y="11449"/>
                    <a:pt x="23056" y="11449"/>
                  </a:cubicBezTo>
                  <a:lnTo>
                    <a:pt x="23056" y="11776"/>
                  </a:lnTo>
                  <a:cubicBezTo>
                    <a:pt x="23056" y="11933"/>
                    <a:pt x="23056" y="12103"/>
                    <a:pt x="22898" y="12430"/>
                  </a:cubicBezTo>
                  <a:cubicBezTo>
                    <a:pt x="22898" y="12587"/>
                    <a:pt x="22898" y="12915"/>
                    <a:pt x="22728" y="13242"/>
                  </a:cubicBezTo>
                  <a:cubicBezTo>
                    <a:pt x="22898" y="13085"/>
                    <a:pt x="22898" y="13085"/>
                    <a:pt x="22898" y="12915"/>
                  </a:cubicBezTo>
                  <a:cubicBezTo>
                    <a:pt x="22898" y="12758"/>
                    <a:pt x="22898" y="12430"/>
                    <a:pt x="23056" y="12103"/>
                  </a:cubicBezTo>
                  <a:lnTo>
                    <a:pt x="23056" y="11933"/>
                  </a:lnTo>
                  <a:cubicBezTo>
                    <a:pt x="23056" y="11606"/>
                    <a:pt x="23056" y="11279"/>
                    <a:pt x="23225" y="11122"/>
                  </a:cubicBezTo>
                  <a:close/>
                  <a:moveTo>
                    <a:pt x="22728" y="13242"/>
                  </a:moveTo>
                  <a:cubicBezTo>
                    <a:pt x="22728" y="13431"/>
                    <a:pt x="22706" y="13618"/>
                    <a:pt x="22678" y="13795"/>
                  </a:cubicBezTo>
                  <a:lnTo>
                    <a:pt x="22678" y="13795"/>
                  </a:lnTo>
                  <a:cubicBezTo>
                    <a:pt x="22728" y="13617"/>
                    <a:pt x="22728" y="13466"/>
                    <a:pt x="22728" y="13242"/>
                  </a:cubicBezTo>
                  <a:close/>
                  <a:moveTo>
                    <a:pt x="22678" y="13795"/>
                  </a:moveTo>
                  <a:cubicBezTo>
                    <a:pt x="22654" y="13876"/>
                    <a:pt x="22621" y="13963"/>
                    <a:pt x="22571" y="14066"/>
                  </a:cubicBezTo>
                  <a:lnTo>
                    <a:pt x="22571" y="14393"/>
                  </a:lnTo>
                  <a:cubicBezTo>
                    <a:pt x="22571" y="14497"/>
                    <a:pt x="22497" y="14674"/>
                    <a:pt x="22447" y="14877"/>
                  </a:cubicBezTo>
                  <a:lnTo>
                    <a:pt x="22447" y="14877"/>
                  </a:lnTo>
                  <a:cubicBezTo>
                    <a:pt x="22497" y="14769"/>
                    <a:pt x="22571" y="14662"/>
                    <a:pt x="22571" y="14550"/>
                  </a:cubicBezTo>
                  <a:cubicBezTo>
                    <a:pt x="22571" y="14347"/>
                    <a:pt x="22632" y="14084"/>
                    <a:pt x="22678" y="13795"/>
                  </a:cubicBezTo>
                  <a:close/>
                  <a:moveTo>
                    <a:pt x="22447" y="14877"/>
                  </a:moveTo>
                  <a:cubicBezTo>
                    <a:pt x="22421" y="14933"/>
                    <a:pt x="22401" y="14989"/>
                    <a:pt x="22401" y="15047"/>
                  </a:cubicBezTo>
                  <a:lnTo>
                    <a:pt x="22401" y="15204"/>
                  </a:lnTo>
                  <a:cubicBezTo>
                    <a:pt x="22401" y="15093"/>
                    <a:pt x="22421" y="14982"/>
                    <a:pt x="22447" y="14877"/>
                  </a:cubicBezTo>
                  <a:close/>
                  <a:moveTo>
                    <a:pt x="22401" y="15375"/>
                  </a:moveTo>
                  <a:lnTo>
                    <a:pt x="22401" y="15375"/>
                  </a:lnTo>
                  <a:cubicBezTo>
                    <a:pt x="22336" y="15511"/>
                    <a:pt x="22297" y="15648"/>
                    <a:pt x="22275" y="15785"/>
                  </a:cubicBezTo>
                  <a:lnTo>
                    <a:pt x="22275" y="15785"/>
                  </a:lnTo>
                  <a:cubicBezTo>
                    <a:pt x="22307" y="15637"/>
                    <a:pt x="22343" y="15495"/>
                    <a:pt x="22401" y="15375"/>
                  </a:cubicBezTo>
                  <a:close/>
                  <a:moveTo>
                    <a:pt x="22275" y="15785"/>
                  </a:moveTo>
                  <a:cubicBezTo>
                    <a:pt x="22221" y="16037"/>
                    <a:pt x="22182" y="16306"/>
                    <a:pt x="22074" y="16513"/>
                  </a:cubicBezTo>
                  <a:lnTo>
                    <a:pt x="22244" y="16356"/>
                  </a:lnTo>
                  <a:cubicBezTo>
                    <a:pt x="22244" y="16165"/>
                    <a:pt x="22244" y="15975"/>
                    <a:pt x="22275" y="15785"/>
                  </a:cubicBezTo>
                  <a:close/>
                  <a:moveTo>
                    <a:pt x="22074" y="16513"/>
                  </a:moveTo>
                  <a:cubicBezTo>
                    <a:pt x="22074" y="16840"/>
                    <a:pt x="22074" y="17010"/>
                    <a:pt x="21917" y="17337"/>
                  </a:cubicBezTo>
                  <a:lnTo>
                    <a:pt x="21917" y="17494"/>
                  </a:lnTo>
                  <a:cubicBezTo>
                    <a:pt x="21917" y="17337"/>
                    <a:pt x="22074" y="17010"/>
                    <a:pt x="22074" y="16840"/>
                  </a:cubicBezTo>
                  <a:lnTo>
                    <a:pt x="22074" y="16513"/>
                  </a:lnTo>
                  <a:close/>
                  <a:moveTo>
                    <a:pt x="21917" y="17494"/>
                  </a:moveTo>
                  <a:cubicBezTo>
                    <a:pt x="21747" y="17821"/>
                    <a:pt x="21747" y="18148"/>
                    <a:pt x="21590" y="18475"/>
                  </a:cubicBezTo>
                  <a:lnTo>
                    <a:pt x="21590" y="18646"/>
                  </a:lnTo>
                  <a:cubicBezTo>
                    <a:pt x="21590" y="18799"/>
                    <a:pt x="21553" y="18953"/>
                    <a:pt x="21513" y="19106"/>
                  </a:cubicBezTo>
                  <a:lnTo>
                    <a:pt x="21513" y="19106"/>
                  </a:lnTo>
                  <a:cubicBezTo>
                    <a:pt x="21553" y="19086"/>
                    <a:pt x="21590" y="19046"/>
                    <a:pt x="21590" y="18973"/>
                  </a:cubicBezTo>
                  <a:cubicBezTo>
                    <a:pt x="21590" y="18475"/>
                    <a:pt x="21747" y="17991"/>
                    <a:pt x="21917" y="17494"/>
                  </a:cubicBezTo>
                  <a:close/>
                  <a:moveTo>
                    <a:pt x="21513" y="19106"/>
                  </a:moveTo>
                  <a:lnTo>
                    <a:pt x="21513" y="19106"/>
                  </a:lnTo>
                  <a:cubicBezTo>
                    <a:pt x="21468" y="19130"/>
                    <a:pt x="21420" y="19130"/>
                    <a:pt x="21420" y="19130"/>
                  </a:cubicBezTo>
                  <a:lnTo>
                    <a:pt x="21420" y="19627"/>
                  </a:lnTo>
                  <a:cubicBezTo>
                    <a:pt x="21420" y="19453"/>
                    <a:pt x="21468" y="19280"/>
                    <a:pt x="21513" y="19106"/>
                  </a:cubicBezTo>
                  <a:close/>
                  <a:moveTo>
                    <a:pt x="21420" y="19627"/>
                  </a:moveTo>
                  <a:cubicBezTo>
                    <a:pt x="21297" y="19883"/>
                    <a:pt x="21166" y="20139"/>
                    <a:pt x="21115" y="20394"/>
                  </a:cubicBezTo>
                  <a:lnTo>
                    <a:pt x="21115" y="20394"/>
                  </a:lnTo>
                  <a:cubicBezTo>
                    <a:pt x="21263" y="20096"/>
                    <a:pt x="21270" y="19939"/>
                    <a:pt x="21420" y="19627"/>
                  </a:cubicBezTo>
                  <a:close/>
                  <a:moveTo>
                    <a:pt x="21115" y="20394"/>
                  </a:moveTo>
                  <a:lnTo>
                    <a:pt x="21115" y="20394"/>
                  </a:lnTo>
                  <a:cubicBezTo>
                    <a:pt x="21108" y="20408"/>
                    <a:pt x="21101" y="20423"/>
                    <a:pt x="21093" y="20438"/>
                  </a:cubicBezTo>
                  <a:cubicBezTo>
                    <a:pt x="21093" y="20608"/>
                    <a:pt x="20936" y="20935"/>
                    <a:pt x="20936" y="21092"/>
                  </a:cubicBezTo>
                  <a:cubicBezTo>
                    <a:pt x="20936" y="21420"/>
                    <a:pt x="20766" y="21590"/>
                    <a:pt x="20766" y="21747"/>
                  </a:cubicBezTo>
                  <a:cubicBezTo>
                    <a:pt x="20936" y="21420"/>
                    <a:pt x="20936" y="21092"/>
                    <a:pt x="21093" y="20765"/>
                  </a:cubicBezTo>
                  <a:lnTo>
                    <a:pt x="21093" y="20608"/>
                  </a:lnTo>
                  <a:cubicBezTo>
                    <a:pt x="21093" y="20537"/>
                    <a:pt x="21101" y="20466"/>
                    <a:pt x="21115" y="20394"/>
                  </a:cubicBezTo>
                  <a:close/>
                  <a:moveTo>
                    <a:pt x="20766" y="21747"/>
                  </a:moveTo>
                  <a:lnTo>
                    <a:pt x="20766" y="21747"/>
                  </a:lnTo>
                  <a:cubicBezTo>
                    <a:pt x="20630" y="22175"/>
                    <a:pt x="20485" y="22594"/>
                    <a:pt x="20347" y="23120"/>
                  </a:cubicBezTo>
                  <a:lnTo>
                    <a:pt x="20347" y="23120"/>
                  </a:lnTo>
                  <a:cubicBezTo>
                    <a:pt x="20491" y="22663"/>
                    <a:pt x="20631" y="22205"/>
                    <a:pt x="20766" y="21747"/>
                  </a:cubicBezTo>
                  <a:close/>
                  <a:moveTo>
                    <a:pt x="20347" y="23120"/>
                  </a:moveTo>
                  <a:lnTo>
                    <a:pt x="20347" y="23120"/>
                  </a:lnTo>
                  <a:cubicBezTo>
                    <a:pt x="20287" y="23312"/>
                    <a:pt x="20226" y="23503"/>
                    <a:pt x="20164" y="23695"/>
                  </a:cubicBezTo>
                  <a:lnTo>
                    <a:pt x="20164" y="23695"/>
                  </a:lnTo>
                  <a:cubicBezTo>
                    <a:pt x="20214" y="23592"/>
                    <a:pt x="20282" y="23490"/>
                    <a:pt x="20282" y="23382"/>
                  </a:cubicBezTo>
                  <a:cubicBezTo>
                    <a:pt x="20303" y="23292"/>
                    <a:pt x="20325" y="23204"/>
                    <a:pt x="20347" y="23120"/>
                  </a:cubicBezTo>
                  <a:close/>
                  <a:moveTo>
                    <a:pt x="20164" y="23695"/>
                  </a:moveTo>
                  <a:cubicBezTo>
                    <a:pt x="20139" y="23747"/>
                    <a:pt x="20118" y="23799"/>
                    <a:pt x="20113" y="23852"/>
                  </a:cubicBezTo>
                  <a:lnTo>
                    <a:pt x="20113" y="23852"/>
                  </a:lnTo>
                  <a:cubicBezTo>
                    <a:pt x="20130" y="23800"/>
                    <a:pt x="20147" y="23748"/>
                    <a:pt x="20164" y="23695"/>
                  </a:cubicBezTo>
                  <a:close/>
                  <a:moveTo>
                    <a:pt x="20113" y="23852"/>
                  </a:moveTo>
                  <a:cubicBezTo>
                    <a:pt x="20104" y="23879"/>
                    <a:pt x="20095" y="23906"/>
                    <a:pt x="20087" y="23932"/>
                  </a:cubicBezTo>
                  <a:lnTo>
                    <a:pt x="20087" y="23932"/>
                  </a:lnTo>
                  <a:cubicBezTo>
                    <a:pt x="20095" y="23915"/>
                    <a:pt x="20103" y="23898"/>
                    <a:pt x="20111" y="23879"/>
                  </a:cubicBezTo>
                  <a:cubicBezTo>
                    <a:pt x="20111" y="23870"/>
                    <a:pt x="20112" y="23861"/>
                    <a:pt x="20113" y="23852"/>
                  </a:cubicBezTo>
                  <a:close/>
                  <a:moveTo>
                    <a:pt x="20087" y="23932"/>
                  </a:moveTo>
                  <a:cubicBezTo>
                    <a:pt x="19954" y="24224"/>
                    <a:pt x="19945" y="24382"/>
                    <a:pt x="19784" y="24691"/>
                  </a:cubicBezTo>
                  <a:cubicBezTo>
                    <a:pt x="19784" y="24861"/>
                    <a:pt x="19627" y="25188"/>
                    <a:pt x="19457" y="25515"/>
                  </a:cubicBezTo>
                  <a:lnTo>
                    <a:pt x="19457" y="25672"/>
                  </a:lnTo>
                  <a:cubicBezTo>
                    <a:pt x="19457" y="25727"/>
                    <a:pt x="19457" y="25765"/>
                    <a:pt x="19452" y="25795"/>
                  </a:cubicBezTo>
                  <a:lnTo>
                    <a:pt x="19452" y="25795"/>
                  </a:lnTo>
                  <a:cubicBezTo>
                    <a:pt x="19672" y="25176"/>
                    <a:pt x="19883" y="24555"/>
                    <a:pt x="20087" y="23932"/>
                  </a:cubicBezTo>
                  <a:close/>
                  <a:moveTo>
                    <a:pt x="19452" y="25795"/>
                  </a:moveTo>
                  <a:lnTo>
                    <a:pt x="19452" y="25795"/>
                  </a:lnTo>
                  <a:cubicBezTo>
                    <a:pt x="19445" y="25814"/>
                    <a:pt x="19439" y="25833"/>
                    <a:pt x="19432" y="25851"/>
                  </a:cubicBezTo>
                  <a:lnTo>
                    <a:pt x="19432" y="25851"/>
                  </a:lnTo>
                  <a:cubicBezTo>
                    <a:pt x="19442" y="25833"/>
                    <a:pt x="19448" y="25816"/>
                    <a:pt x="19452" y="25795"/>
                  </a:cubicBezTo>
                  <a:close/>
                  <a:moveTo>
                    <a:pt x="19432" y="25851"/>
                  </a:moveTo>
                  <a:cubicBezTo>
                    <a:pt x="19411" y="25889"/>
                    <a:pt x="19372" y="25928"/>
                    <a:pt x="19300" y="25999"/>
                  </a:cubicBezTo>
                  <a:cubicBezTo>
                    <a:pt x="19153" y="26430"/>
                    <a:pt x="19015" y="26851"/>
                    <a:pt x="18871" y="27381"/>
                  </a:cubicBezTo>
                  <a:lnTo>
                    <a:pt x="18871" y="27381"/>
                  </a:lnTo>
                  <a:cubicBezTo>
                    <a:pt x="19063" y="26872"/>
                    <a:pt x="19250" y="26362"/>
                    <a:pt x="19432" y="25851"/>
                  </a:cubicBezTo>
                  <a:close/>
                  <a:moveTo>
                    <a:pt x="18871" y="27381"/>
                  </a:moveTo>
                  <a:lnTo>
                    <a:pt x="18871" y="27381"/>
                  </a:lnTo>
                  <a:cubicBezTo>
                    <a:pt x="18830" y="27488"/>
                    <a:pt x="18790" y="27594"/>
                    <a:pt x="18749" y="27701"/>
                  </a:cubicBezTo>
                  <a:lnTo>
                    <a:pt x="18749" y="27701"/>
                  </a:lnTo>
                  <a:cubicBezTo>
                    <a:pt x="18765" y="27679"/>
                    <a:pt x="18783" y="27657"/>
                    <a:pt x="18803" y="27635"/>
                  </a:cubicBezTo>
                  <a:cubicBezTo>
                    <a:pt x="18826" y="27547"/>
                    <a:pt x="18848" y="27463"/>
                    <a:pt x="18871" y="27381"/>
                  </a:cubicBezTo>
                  <a:close/>
                  <a:moveTo>
                    <a:pt x="18749" y="27701"/>
                  </a:moveTo>
                  <a:lnTo>
                    <a:pt x="18749" y="27701"/>
                  </a:lnTo>
                  <a:cubicBezTo>
                    <a:pt x="18643" y="27846"/>
                    <a:pt x="18624" y="27984"/>
                    <a:pt x="18476" y="28132"/>
                  </a:cubicBezTo>
                  <a:cubicBezTo>
                    <a:pt x="18476" y="28289"/>
                    <a:pt x="18319" y="28616"/>
                    <a:pt x="18149" y="28943"/>
                  </a:cubicBezTo>
                  <a:cubicBezTo>
                    <a:pt x="18149" y="29113"/>
                    <a:pt x="17992" y="29440"/>
                    <a:pt x="17822" y="29768"/>
                  </a:cubicBezTo>
                  <a:cubicBezTo>
                    <a:pt x="17822" y="29925"/>
                    <a:pt x="17822" y="30095"/>
                    <a:pt x="17665" y="30095"/>
                  </a:cubicBezTo>
                  <a:cubicBezTo>
                    <a:pt x="17495" y="30749"/>
                    <a:pt x="17167" y="31233"/>
                    <a:pt x="17010" y="31887"/>
                  </a:cubicBezTo>
                  <a:cubicBezTo>
                    <a:pt x="16840" y="31887"/>
                    <a:pt x="16840" y="32057"/>
                    <a:pt x="16840" y="32214"/>
                  </a:cubicBezTo>
                  <a:cubicBezTo>
                    <a:pt x="16568" y="32759"/>
                    <a:pt x="16414" y="33195"/>
                    <a:pt x="16181" y="33703"/>
                  </a:cubicBezTo>
                  <a:lnTo>
                    <a:pt x="16181" y="33703"/>
                  </a:lnTo>
                  <a:cubicBezTo>
                    <a:pt x="17120" y="31716"/>
                    <a:pt x="17977" y="29716"/>
                    <a:pt x="18749" y="27701"/>
                  </a:cubicBezTo>
                  <a:close/>
                  <a:moveTo>
                    <a:pt x="16181" y="33703"/>
                  </a:moveTo>
                  <a:cubicBezTo>
                    <a:pt x="16140" y="33789"/>
                    <a:pt x="16099" y="33875"/>
                    <a:pt x="16059" y="33961"/>
                  </a:cubicBezTo>
                  <a:lnTo>
                    <a:pt x="16059" y="33961"/>
                  </a:lnTo>
                  <a:cubicBezTo>
                    <a:pt x="16102" y="33872"/>
                    <a:pt x="16142" y="33787"/>
                    <a:pt x="16181" y="33703"/>
                  </a:cubicBezTo>
                  <a:close/>
                  <a:moveTo>
                    <a:pt x="16059" y="33961"/>
                  </a:moveTo>
                  <a:lnTo>
                    <a:pt x="16059" y="33961"/>
                  </a:lnTo>
                  <a:cubicBezTo>
                    <a:pt x="16049" y="33980"/>
                    <a:pt x="16039" y="34000"/>
                    <a:pt x="16029" y="34020"/>
                  </a:cubicBezTo>
                  <a:cubicBezTo>
                    <a:pt x="16029" y="34020"/>
                    <a:pt x="15859" y="34177"/>
                    <a:pt x="15859" y="34347"/>
                  </a:cubicBezTo>
                  <a:cubicBezTo>
                    <a:pt x="15532" y="34831"/>
                    <a:pt x="15205" y="35485"/>
                    <a:pt x="15048" y="35983"/>
                  </a:cubicBezTo>
                  <a:lnTo>
                    <a:pt x="14878" y="36140"/>
                  </a:lnTo>
                  <a:lnTo>
                    <a:pt x="14878" y="36310"/>
                  </a:lnTo>
                  <a:cubicBezTo>
                    <a:pt x="14551" y="36794"/>
                    <a:pt x="14394" y="37291"/>
                    <a:pt x="14066" y="37775"/>
                  </a:cubicBezTo>
                  <a:cubicBezTo>
                    <a:pt x="14066" y="37945"/>
                    <a:pt x="13896" y="37945"/>
                    <a:pt x="13896" y="38102"/>
                  </a:cubicBezTo>
                  <a:lnTo>
                    <a:pt x="13896" y="38219"/>
                  </a:lnTo>
                  <a:lnTo>
                    <a:pt x="13896" y="38219"/>
                  </a:lnTo>
                  <a:cubicBezTo>
                    <a:pt x="14658" y="36806"/>
                    <a:pt x="15379" y="35386"/>
                    <a:pt x="16059" y="33961"/>
                  </a:cubicBezTo>
                  <a:close/>
                  <a:moveTo>
                    <a:pt x="13896" y="38219"/>
                  </a:moveTo>
                  <a:lnTo>
                    <a:pt x="13896" y="38219"/>
                  </a:lnTo>
                  <a:cubicBezTo>
                    <a:pt x="13887" y="38237"/>
                    <a:pt x="13877" y="38255"/>
                    <a:pt x="13868" y="38273"/>
                  </a:cubicBezTo>
                  <a:lnTo>
                    <a:pt x="13868" y="38273"/>
                  </a:lnTo>
                  <a:cubicBezTo>
                    <a:pt x="13876" y="38273"/>
                    <a:pt x="13886" y="38273"/>
                    <a:pt x="13896" y="38273"/>
                  </a:cubicBezTo>
                  <a:lnTo>
                    <a:pt x="13896" y="38219"/>
                  </a:lnTo>
                  <a:close/>
                  <a:moveTo>
                    <a:pt x="13868" y="38273"/>
                  </a:moveTo>
                  <a:cubicBezTo>
                    <a:pt x="13739" y="38273"/>
                    <a:pt x="13739" y="38283"/>
                    <a:pt x="13739" y="38430"/>
                  </a:cubicBezTo>
                  <a:cubicBezTo>
                    <a:pt x="13412" y="38927"/>
                    <a:pt x="13085" y="39581"/>
                    <a:pt x="12758" y="40235"/>
                  </a:cubicBezTo>
                  <a:cubicBezTo>
                    <a:pt x="12758" y="40235"/>
                    <a:pt x="12758" y="40265"/>
                    <a:pt x="12744" y="40298"/>
                  </a:cubicBezTo>
                  <a:lnTo>
                    <a:pt x="12744" y="40298"/>
                  </a:lnTo>
                  <a:cubicBezTo>
                    <a:pt x="13128" y="39624"/>
                    <a:pt x="13502" y="38949"/>
                    <a:pt x="13868" y="38273"/>
                  </a:cubicBezTo>
                  <a:close/>
                  <a:moveTo>
                    <a:pt x="12744" y="40298"/>
                  </a:moveTo>
                  <a:lnTo>
                    <a:pt x="12744" y="40298"/>
                  </a:lnTo>
                  <a:cubicBezTo>
                    <a:pt x="12737" y="40310"/>
                    <a:pt x="12731" y="40322"/>
                    <a:pt x="12724" y="40334"/>
                  </a:cubicBezTo>
                  <a:lnTo>
                    <a:pt x="12724" y="40334"/>
                  </a:lnTo>
                  <a:cubicBezTo>
                    <a:pt x="12733" y="40322"/>
                    <a:pt x="12739" y="40310"/>
                    <a:pt x="12744" y="40298"/>
                  </a:cubicBezTo>
                  <a:close/>
                  <a:moveTo>
                    <a:pt x="12724" y="40334"/>
                  </a:moveTo>
                  <a:lnTo>
                    <a:pt x="12724" y="40334"/>
                  </a:lnTo>
                  <a:cubicBezTo>
                    <a:pt x="12700" y="40365"/>
                    <a:pt x="12658" y="40392"/>
                    <a:pt x="12588" y="40392"/>
                  </a:cubicBezTo>
                  <a:cubicBezTo>
                    <a:pt x="12261" y="41046"/>
                    <a:pt x="11934" y="41701"/>
                    <a:pt x="11607" y="42198"/>
                  </a:cubicBezTo>
                  <a:cubicBezTo>
                    <a:pt x="11454" y="42350"/>
                    <a:pt x="11450" y="42355"/>
                    <a:pt x="11449" y="42509"/>
                  </a:cubicBezTo>
                  <a:lnTo>
                    <a:pt x="11449" y="42509"/>
                  </a:lnTo>
                  <a:cubicBezTo>
                    <a:pt x="11885" y="41785"/>
                    <a:pt x="12310" y="41060"/>
                    <a:pt x="12724" y="40334"/>
                  </a:cubicBezTo>
                  <a:close/>
                  <a:moveTo>
                    <a:pt x="11449" y="42509"/>
                  </a:moveTo>
                  <a:lnTo>
                    <a:pt x="11449" y="42509"/>
                  </a:lnTo>
                  <a:cubicBezTo>
                    <a:pt x="11442" y="42521"/>
                    <a:pt x="11435" y="42533"/>
                    <a:pt x="11428" y="42545"/>
                  </a:cubicBezTo>
                  <a:lnTo>
                    <a:pt x="11428" y="42545"/>
                  </a:lnTo>
                  <a:cubicBezTo>
                    <a:pt x="11435" y="42538"/>
                    <a:pt x="11442" y="42532"/>
                    <a:pt x="11449" y="42525"/>
                  </a:cubicBezTo>
                  <a:cubicBezTo>
                    <a:pt x="11449" y="42520"/>
                    <a:pt x="11449" y="42514"/>
                    <a:pt x="11449" y="42509"/>
                  </a:cubicBezTo>
                  <a:close/>
                  <a:moveTo>
                    <a:pt x="11428" y="42545"/>
                  </a:moveTo>
                  <a:cubicBezTo>
                    <a:pt x="11266" y="42696"/>
                    <a:pt x="11122" y="42859"/>
                    <a:pt x="11122" y="43009"/>
                  </a:cubicBezTo>
                  <a:cubicBezTo>
                    <a:pt x="10996" y="43251"/>
                    <a:pt x="10878" y="43407"/>
                    <a:pt x="10825" y="43536"/>
                  </a:cubicBezTo>
                  <a:lnTo>
                    <a:pt x="10825" y="43536"/>
                  </a:lnTo>
                  <a:cubicBezTo>
                    <a:pt x="11028" y="43206"/>
                    <a:pt x="11229" y="42875"/>
                    <a:pt x="11428" y="42545"/>
                  </a:cubicBezTo>
                  <a:close/>
                  <a:moveTo>
                    <a:pt x="10825" y="43536"/>
                  </a:moveTo>
                  <a:lnTo>
                    <a:pt x="10825" y="43536"/>
                  </a:lnTo>
                  <a:cubicBezTo>
                    <a:pt x="10770" y="43624"/>
                    <a:pt x="10715" y="43713"/>
                    <a:pt x="10660" y="43801"/>
                  </a:cubicBezTo>
                  <a:lnTo>
                    <a:pt x="10660" y="43801"/>
                  </a:lnTo>
                  <a:cubicBezTo>
                    <a:pt x="10705" y="43754"/>
                    <a:pt x="10750" y="43709"/>
                    <a:pt x="10795" y="43663"/>
                  </a:cubicBezTo>
                  <a:cubicBezTo>
                    <a:pt x="10795" y="43623"/>
                    <a:pt x="10806" y="43581"/>
                    <a:pt x="10825" y="43536"/>
                  </a:cubicBezTo>
                  <a:close/>
                  <a:moveTo>
                    <a:pt x="10660" y="43801"/>
                  </a:moveTo>
                  <a:cubicBezTo>
                    <a:pt x="10540" y="43930"/>
                    <a:pt x="10422" y="44078"/>
                    <a:pt x="10298" y="44318"/>
                  </a:cubicBezTo>
                  <a:cubicBezTo>
                    <a:pt x="10298" y="44318"/>
                    <a:pt x="10298" y="44488"/>
                    <a:pt x="10141" y="44488"/>
                  </a:cubicBezTo>
                  <a:lnTo>
                    <a:pt x="9784" y="45193"/>
                  </a:lnTo>
                  <a:lnTo>
                    <a:pt x="9784" y="45193"/>
                  </a:lnTo>
                  <a:cubicBezTo>
                    <a:pt x="10080" y="44730"/>
                    <a:pt x="10373" y="44266"/>
                    <a:pt x="10660" y="43801"/>
                  </a:cubicBezTo>
                  <a:close/>
                  <a:moveTo>
                    <a:pt x="9784" y="45193"/>
                  </a:moveTo>
                  <a:lnTo>
                    <a:pt x="9784" y="45193"/>
                  </a:lnTo>
                  <a:cubicBezTo>
                    <a:pt x="9652" y="45399"/>
                    <a:pt x="9519" y="45605"/>
                    <a:pt x="9385" y="45811"/>
                  </a:cubicBezTo>
                  <a:lnTo>
                    <a:pt x="9385" y="45811"/>
                  </a:lnTo>
                  <a:cubicBezTo>
                    <a:pt x="9485" y="45710"/>
                    <a:pt x="9579" y="45604"/>
                    <a:pt x="9644" y="45469"/>
                  </a:cubicBezTo>
                  <a:lnTo>
                    <a:pt x="9784" y="45193"/>
                  </a:lnTo>
                  <a:close/>
                  <a:moveTo>
                    <a:pt x="9385" y="45811"/>
                  </a:moveTo>
                  <a:lnTo>
                    <a:pt x="9385" y="45811"/>
                  </a:lnTo>
                  <a:cubicBezTo>
                    <a:pt x="9244" y="45955"/>
                    <a:pt x="9089" y="46088"/>
                    <a:pt x="8990" y="46280"/>
                  </a:cubicBezTo>
                  <a:lnTo>
                    <a:pt x="8990" y="46417"/>
                  </a:lnTo>
                  <a:lnTo>
                    <a:pt x="8990" y="46417"/>
                  </a:lnTo>
                  <a:cubicBezTo>
                    <a:pt x="9122" y="46215"/>
                    <a:pt x="9254" y="46013"/>
                    <a:pt x="9385" y="45811"/>
                  </a:cubicBezTo>
                  <a:close/>
                  <a:moveTo>
                    <a:pt x="8990" y="46417"/>
                  </a:moveTo>
                  <a:lnTo>
                    <a:pt x="8990" y="46417"/>
                  </a:lnTo>
                  <a:cubicBezTo>
                    <a:pt x="8924" y="46517"/>
                    <a:pt x="8858" y="46617"/>
                    <a:pt x="8792" y="46717"/>
                  </a:cubicBezTo>
                  <a:lnTo>
                    <a:pt x="8792" y="46717"/>
                  </a:lnTo>
                  <a:cubicBezTo>
                    <a:pt x="8858" y="46628"/>
                    <a:pt x="8924" y="46539"/>
                    <a:pt x="8990" y="46450"/>
                  </a:cubicBezTo>
                  <a:lnTo>
                    <a:pt x="8990" y="46417"/>
                  </a:lnTo>
                  <a:close/>
                  <a:moveTo>
                    <a:pt x="8792" y="46717"/>
                  </a:moveTo>
                  <a:cubicBezTo>
                    <a:pt x="8422" y="47217"/>
                    <a:pt x="8059" y="47716"/>
                    <a:pt x="7785" y="48216"/>
                  </a:cubicBezTo>
                  <a:lnTo>
                    <a:pt x="7785" y="48216"/>
                  </a:lnTo>
                  <a:cubicBezTo>
                    <a:pt x="8125" y="47717"/>
                    <a:pt x="8461" y="47217"/>
                    <a:pt x="8792" y="46717"/>
                  </a:cubicBezTo>
                  <a:close/>
                  <a:moveTo>
                    <a:pt x="7785" y="48216"/>
                  </a:moveTo>
                  <a:lnTo>
                    <a:pt x="7785" y="48216"/>
                  </a:lnTo>
                  <a:cubicBezTo>
                    <a:pt x="7739" y="48283"/>
                    <a:pt x="7694" y="48349"/>
                    <a:pt x="7648" y="48416"/>
                  </a:cubicBezTo>
                  <a:lnTo>
                    <a:pt x="7648" y="48416"/>
                  </a:lnTo>
                  <a:cubicBezTo>
                    <a:pt x="7658" y="48414"/>
                    <a:pt x="7669" y="48413"/>
                    <a:pt x="7681" y="48413"/>
                  </a:cubicBezTo>
                  <a:cubicBezTo>
                    <a:pt x="7714" y="48347"/>
                    <a:pt x="7749" y="48282"/>
                    <a:pt x="7785" y="48216"/>
                  </a:cubicBezTo>
                  <a:close/>
                  <a:moveTo>
                    <a:pt x="7648" y="48416"/>
                  </a:moveTo>
                  <a:cubicBezTo>
                    <a:pt x="7524" y="48436"/>
                    <a:pt x="7524" y="48570"/>
                    <a:pt x="7524" y="48570"/>
                  </a:cubicBezTo>
                  <a:cubicBezTo>
                    <a:pt x="7324" y="48874"/>
                    <a:pt x="7061" y="49236"/>
                    <a:pt x="6812" y="49621"/>
                  </a:cubicBezTo>
                  <a:lnTo>
                    <a:pt x="6812" y="49621"/>
                  </a:lnTo>
                  <a:cubicBezTo>
                    <a:pt x="7094" y="49219"/>
                    <a:pt x="7373" y="48818"/>
                    <a:pt x="7648" y="48416"/>
                  </a:cubicBezTo>
                  <a:close/>
                  <a:moveTo>
                    <a:pt x="6812" y="49621"/>
                  </a:moveTo>
                  <a:lnTo>
                    <a:pt x="6812" y="49621"/>
                  </a:lnTo>
                  <a:cubicBezTo>
                    <a:pt x="6635" y="49872"/>
                    <a:pt x="6457" y="50124"/>
                    <a:pt x="6278" y="50376"/>
                  </a:cubicBezTo>
                  <a:lnTo>
                    <a:pt x="6373" y="50376"/>
                  </a:lnTo>
                  <a:cubicBezTo>
                    <a:pt x="6500" y="50121"/>
                    <a:pt x="6653" y="49866"/>
                    <a:pt x="6812" y="49621"/>
                  </a:cubicBezTo>
                  <a:close/>
                  <a:moveTo>
                    <a:pt x="6216" y="50376"/>
                  </a:moveTo>
                  <a:lnTo>
                    <a:pt x="6216" y="50463"/>
                  </a:lnTo>
                  <a:lnTo>
                    <a:pt x="6216" y="50463"/>
                  </a:lnTo>
                  <a:cubicBezTo>
                    <a:pt x="6236" y="50434"/>
                    <a:pt x="6257" y="50405"/>
                    <a:pt x="6278" y="50376"/>
                  </a:cubicBezTo>
                  <a:close/>
                  <a:moveTo>
                    <a:pt x="6216" y="50463"/>
                  </a:moveTo>
                  <a:lnTo>
                    <a:pt x="6216" y="50463"/>
                  </a:lnTo>
                  <a:cubicBezTo>
                    <a:pt x="5727" y="51149"/>
                    <a:pt x="5228" y="51833"/>
                    <a:pt x="4721" y="52517"/>
                  </a:cubicBezTo>
                  <a:lnTo>
                    <a:pt x="4721" y="52517"/>
                  </a:lnTo>
                  <a:lnTo>
                    <a:pt x="4737" y="52495"/>
                  </a:lnTo>
                  <a:lnTo>
                    <a:pt x="6216" y="50533"/>
                  </a:lnTo>
                  <a:lnTo>
                    <a:pt x="6216" y="50463"/>
                  </a:lnTo>
                  <a:close/>
                  <a:moveTo>
                    <a:pt x="4721" y="52517"/>
                  </a:moveTo>
                  <a:lnTo>
                    <a:pt x="4180" y="53242"/>
                  </a:lnTo>
                  <a:lnTo>
                    <a:pt x="4180" y="53242"/>
                  </a:lnTo>
                  <a:cubicBezTo>
                    <a:pt x="4361" y="53000"/>
                    <a:pt x="4542" y="52759"/>
                    <a:pt x="4721" y="52517"/>
                  </a:cubicBezTo>
                  <a:close/>
                  <a:moveTo>
                    <a:pt x="4180" y="53242"/>
                  </a:moveTo>
                  <a:lnTo>
                    <a:pt x="4180" y="53242"/>
                  </a:lnTo>
                  <a:cubicBezTo>
                    <a:pt x="3382" y="54303"/>
                    <a:pt x="2563" y="55363"/>
                    <a:pt x="1723" y="56421"/>
                  </a:cubicBezTo>
                  <a:lnTo>
                    <a:pt x="1793" y="56421"/>
                  </a:lnTo>
                  <a:lnTo>
                    <a:pt x="3272" y="54458"/>
                  </a:lnTo>
                  <a:lnTo>
                    <a:pt x="4180" y="53242"/>
                  </a:lnTo>
                  <a:close/>
                  <a:moveTo>
                    <a:pt x="1636" y="56421"/>
                  </a:moveTo>
                  <a:lnTo>
                    <a:pt x="1636" y="56530"/>
                  </a:lnTo>
                  <a:lnTo>
                    <a:pt x="1636" y="56530"/>
                  </a:lnTo>
                  <a:cubicBezTo>
                    <a:pt x="1665" y="56494"/>
                    <a:pt x="1694" y="56457"/>
                    <a:pt x="1723" y="56421"/>
                  </a:cubicBezTo>
                  <a:close/>
                  <a:moveTo>
                    <a:pt x="1636" y="56530"/>
                  </a:moveTo>
                  <a:lnTo>
                    <a:pt x="1636" y="56530"/>
                  </a:lnTo>
                  <a:cubicBezTo>
                    <a:pt x="1099" y="57205"/>
                    <a:pt x="554" y="57880"/>
                    <a:pt x="1" y="58554"/>
                  </a:cubicBezTo>
                  <a:lnTo>
                    <a:pt x="158" y="58554"/>
                  </a:lnTo>
                  <a:lnTo>
                    <a:pt x="1636" y="56591"/>
                  </a:lnTo>
                  <a:lnTo>
                    <a:pt x="1636" y="5653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51"/>
            <p:cNvSpPr/>
            <p:nvPr/>
          </p:nvSpPr>
          <p:spPr>
            <a:xfrm>
              <a:off x="6745500" y="2033325"/>
              <a:ext cx="25" cy="20300"/>
            </a:xfrm>
            <a:custGeom>
              <a:avLst/>
              <a:gdLst/>
              <a:ahLst/>
              <a:cxnLst/>
              <a:rect l="l" t="t" r="r" b="b"/>
              <a:pathLst>
                <a:path w="1" h="812" extrusionOk="0">
                  <a:moveTo>
                    <a:pt x="1" y="655"/>
                  </a:moveTo>
                  <a:lnTo>
                    <a:pt x="1" y="812"/>
                  </a:lnTo>
                  <a:lnTo>
                    <a:pt x="1" y="655"/>
                  </a:lnTo>
                  <a:lnTo>
                    <a:pt x="1" y="1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51"/>
            <p:cNvSpPr/>
            <p:nvPr/>
          </p:nvSpPr>
          <p:spPr>
            <a:xfrm>
              <a:off x="6017675" y="3693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51"/>
            <p:cNvSpPr/>
            <p:nvPr/>
          </p:nvSpPr>
          <p:spPr>
            <a:xfrm>
              <a:off x="6614675" y="1370925"/>
              <a:ext cx="12450" cy="40900"/>
            </a:xfrm>
            <a:custGeom>
              <a:avLst/>
              <a:gdLst/>
              <a:ahLst/>
              <a:cxnLst/>
              <a:rect l="l" t="t" r="r" b="b"/>
              <a:pathLst>
                <a:path w="498" h="1636" extrusionOk="0">
                  <a:moveTo>
                    <a:pt x="0" y="0"/>
                  </a:moveTo>
                  <a:lnTo>
                    <a:pt x="0" y="157"/>
                  </a:lnTo>
                  <a:cubicBezTo>
                    <a:pt x="0" y="408"/>
                    <a:pt x="100" y="566"/>
                    <a:pt x="217" y="773"/>
                  </a:cubicBezTo>
                  <a:lnTo>
                    <a:pt x="217" y="773"/>
                  </a:lnTo>
                  <a:cubicBezTo>
                    <a:pt x="146" y="538"/>
                    <a:pt x="74" y="285"/>
                    <a:pt x="0" y="0"/>
                  </a:cubicBezTo>
                  <a:close/>
                  <a:moveTo>
                    <a:pt x="217" y="773"/>
                  </a:moveTo>
                  <a:cubicBezTo>
                    <a:pt x="309" y="1079"/>
                    <a:pt x="401" y="1355"/>
                    <a:pt x="497" y="1636"/>
                  </a:cubicBezTo>
                  <a:cubicBezTo>
                    <a:pt x="497" y="1465"/>
                    <a:pt x="327" y="1308"/>
                    <a:pt x="327" y="981"/>
                  </a:cubicBezTo>
                  <a:cubicBezTo>
                    <a:pt x="290" y="905"/>
                    <a:pt x="253" y="837"/>
                    <a:pt x="217" y="773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51"/>
            <p:cNvSpPr/>
            <p:nvPr/>
          </p:nvSpPr>
          <p:spPr>
            <a:xfrm>
              <a:off x="6017675" y="3644375"/>
              <a:ext cx="45175" cy="49075"/>
            </a:xfrm>
            <a:custGeom>
              <a:avLst/>
              <a:gdLst/>
              <a:ahLst/>
              <a:cxnLst/>
              <a:rect l="l" t="t" r="r" b="b"/>
              <a:pathLst>
                <a:path w="1807" h="1963" extrusionOk="0">
                  <a:moveTo>
                    <a:pt x="1806" y="0"/>
                  </a:moveTo>
                  <a:lnTo>
                    <a:pt x="1806" y="0"/>
                  </a:lnTo>
                  <a:cubicBezTo>
                    <a:pt x="1152" y="654"/>
                    <a:pt x="655" y="1308"/>
                    <a:pt x="1" y="1963"/>
                  </a:cubicBezTo>
                  <a:cubicBezTo>
                    <a:pt x="655" y="1308"/>
                    <a:pt x="1152" y="654"/>
                    <a:pt x="1806" y="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51"/>
            <p:cNvSpPr/>
            <p:nvPr/>
          </p:nvSpPr>
          <p:spPr>
            <a:xfrm>
              <a:off x="6639200" y="1452700"/>
              <a:ext cx="8200" cy="12125"/>
            </a:xfrm>
            <a:custGeom>
              <a:avLst/>
              <a:gdLst/>
              <a:ahLst/>
              <a:cxnLst/>
              <a:rect l="l" t="t" r="r" b="b"/>
              <a:pathLst>
                <a:path w="328" h="485" extrusionOk="0">
                  <a:moveTo>
                    <a:pt x="327" y="484"/>
                  </a:moveTo>
                  <a:cubicBezTo>
                    <a:pt x="170" y="327"/>
                    <a:pt x="170" y="157"/>
                    <a:pt x="0" y="0"/>
                  </a:cubicBezTo>
                  <a:lnTo>
                    <a:pt x="0" y="0"/>
                  </a:lnTo>
                  <a:cubicBezTo>
                    <a:pt x="170" y="157"/>
                    <a:pt x="170" y="327"/>
                    <a:pt x="327" y="484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51"/>
            <p:cNvSpPr/>
            <p:nvPr/>
          </p:nvSpPr>
          <p:spPr>
            <a:xfrm>
              <a:off x="6631025" y="1419975"/>
              <a:ext cx="4275" cy="16375"/>
            </a:xfrm>
            <a:custGeom>
              <a:avLst/>
              <a:gdLst/>
              <a:ahLst/>
              <a:cxnLst/>
              <a:rect l="l" t="t" r="r" b="b"/>
              <a:pathLst>
                <a:path w="171" h="655" extrusionOk="0">
                  <a:moveTo>
                    <a:pt x="170" y="655"/>
                  </a:moveTo>
                  <a:lnTo>
                    <a:pt x="170" y="655"/>
                  </a:lnTo>
                  <a:cubicBezTo>
                    <a:pt x="170" y="328"/>
                    <a:pt x="0" y="158"/>
                    <a:pt x="0" y="1"/>
                  </a:cubicBezTo>
                  <a:lnTo>
                    <a:pt x="0" y="1"/>
                  </a:lnTo>
                  <a:cubicBezTo>
                    <a:pt x="0" y="158"/>
                    <a:pt x="170" y="328"/>
                    <a:pt x="170" y="655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1"/>
            <p:cNvSpPr/>
            <p:nvPr/>
          </p:nvSpPr>
          <p:spPr>
            <a:xfrm>
              <a:off x="6581950" y="1297325"/>
              <a:ext cx="28800" cy="65425"/>
            </a:xfrm>
            <a:custGeom>
              <a:avLst/>
              <a:gdLst/>
              <a:ahLst/>
              <a:cxnLst/>
              <a:rect l="l" t="t" r="r" b="b"/>
              <a:pathLst>
                <a:path w="1152" h="2617" extrusionOk="0">
                  <a:moveTo>
                    <a:pt x="1" y="0"/>
                  </a:moveTo>
                  <a:lnTo>
                    <a:pt x="1" y="0"/>
                  </a:lnTo>
                  <a:cubicBezTo>
                    <a:pt x="154" y="142"/>
                    <a:pt x="169" y="423"/>
                    <a:pt x="286" y="601"/>
                  </a:cubicBezTo>
                  <a:lnTo>
                    <a:pt x="286" y="601"/>
                  </a:lnTo>
                  <a:cubicBezTo>
                    <a:pt x="217" y="466"/>
                    <a:pt x="171" y="334"/>
                    <a:pt x="171" y="157"/>
                  </a:cubicBezTo>
                  <a:lnTo>
                    <a:pt x="1" y="0"/>
                  </a:lnTo>
                  <a:close/>
                  <a:moveTo>
                    <a:pt x="286" y="601"/>
                  </a:moveTo>
                  <a:lnTo>
                    <a:pt x="286" y="601"/>
                  </a:lnTo>
                  <a:cubicBezTo>
                    <a:pt x="299" y="626"/>
                    <a:pt x="313" y="652"/>
                    <a:pt x="328" y="678"/>
                  </a:cubicBezTo>
                  <a:lnTo>
                    <a:pt x="328" y="678"/>
                  </a:lnTo>
                  <a:cubicBezTo>
                    <a:pt x="328" y="670"/>
                    <a:pt x="328" y="662"/>
                    <a:pt x="328" y="654"/>
                  </a:cubicBezTo>
                  <a:cubicBezTo>
                    <a:pt x="313" y="638"/>
                    <a:pt x="299" y="620"/>
                    <a:pt x="286" y="601"/>
                  </a:cubicBezTo>
                  <a:close/>
                  <a:moveTo>
                    <a:pt x="328" y="678"/>
                  </a:moveTo>
                  <a:cubicBezTo>
                    <a:pt x="328" y="812"/>
                    <a:pt x="337" y="820"/>
                    <a:pt x="498" y="981"/>
                  </a:cubicBezTo>
                  <a:cubicBezTo>
                    <a:pt x="437" y="865"/>
                    <a:pt x="378" y="768"/>
                    <a:pt x="328" y="678"/>
                  </a:cubicBezTo>
                  <a:close/>
                  <a:moveTo>
                    <a:pt x="498" y="981"/>
                  </a:moveTo>
                  <a:lnTo>
                    <a:pt x="498" y="1308"/>
                  </a:lnTo>
                  <a:lnTo>
                    <a:pt x="854" y="2031"/>
                  </a:lnTo>
                  <a:lnTo>
                    <a:pt x="854" y="2031"/>
                  </a:lnTo>
                  <a:cubicBezTo>
                    <a:pt x="837" y="1962"/>
                    <a:pt x="825" y="1883"/>
                    <a:pt x="825" y="1793"/>
                  </a:cubicBezTo>
                  <a:cubicBezTo>
                    <a:pt x="655" y="1636"/>
                    <a:pt x="498" y="1308"/>
                    <a:pt x="498" y="981"/>
                  </a:cubicBezTo>
                  <a:close/>
                  <a:moveTo>
                    <a:pt x="854" y="2031"/>
                  </a:moveTo>
                  <a:cubicBezTo>
                    <a:pt x="900" y="2213"/>
                    <a:pt x="982" y="2333"/>
                    <a:pt x="982" y="2447"/>
                  </a:cubicBezTo>
                  <a:lnTo>
                    <a:pt x="1152" y="2617"/>
                  </a:lnTo>
                  <a:cubicBezTo>
                    <a:pt x="982" y="2447"/>
                    <a:pt x="982" y="2447"/>
                    <a:pt x="982" y="2290"/>
                  </a:cubicBezTo>
                  <a:lnTo>
                    <a:pt x="854" y="203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51"/>
            <p:cNvSpPr/>
            <p:nvPr/>
          </p:nvSpPr>
          <p:spPr>
            <a:xfrm>
              <a:off x="6062825" y="3595300"/>
              <a:ext cx="40900" cy="49100"/>
            </a:xfrm>
            <a:custGeom>
              <a:avLst/>
              <a:gdLst/>
              <a:ahLst/>
              <a:cxnLst/>
              <a:rect l="l" t="t" r="r" b="b"/>
              <a:pathLst>
                <a:path w="1636" h="1964" extrusionOk="0">
                  <a:moveTo>
                    <a:pt x="0" y="1963"/>
                  </a:moveTo>
                  <a:cubicBezTo>
                    <a:pt x="484" y="1309"/>
                    <a:pt x="1139" y="655"/>
                    <a:pt x="1636" y="0"/>
                  </a:cubicBezTo>
                  <a:cubicBezTo>
                    <a:pt x="1139" y="655"/>
                    <a:pt x="484" y="1309"/>
                    <a:pt x="0" y="1963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51"/>
            <p:cNvSpPr/>
            <p:nvPr/>
          </p:nvSpPr>
          <p:spPr>
            <a:xfrm>
              <a:off x="6569925" y="1268700"/>
              <a:ext cx="8125" cy="20450"/>
            </a:xfrm>
            <a:custGeom>
              <a:avLst/>
              <a:gdLst/>
              <a:ahLst/>
              <a:cxnLst/>
              <a:rect l="l" t="t" r="r" b="b"/>
              <a:pathLst>
                <a:path w="325" h="818" extrusionOk="0">
                  <a:moveTo>
                    <a:pt x="1" y="0"/>
                  </a:moveTo>
                  <a:cubicBezTo>
                    <a:pt x="157" y="323"/>
                    <a:pt x="325" y="493"/>
                    <a:pt x="325" y="818"/>
                  </a:cubicBezTo>
                  <a:lnTo>
                    <a:pt x="325" y="648"/>
                  </a:lnTo>
                  <a:cubicBezTo>
                    <a:pt x="325" y="492"/>
                    <a:pt x="157" y="323"/>
                    <a:pt x="1" y="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1"/>
            <p:cNvSpPr/>
            <p:nvPr/>
          </p:nvSpPr>
          <p:spPr>
            <a:xfrm>
              <a:off x="5964675" y="3619825"/>
              <a:ext cx="53025" cy="126625"/>
            </a:xfrm>
            <a:custGeom>
              <a:avLst/>
              <a:gdLst/>
              <a:ahLst/>
              <a:cxnLst/>
              <a:rect l="l" t="t" r="r" b="b"/>
              <a:pathLst>
                <a:path w="2121" h="5065" extrusionOk="0">
                  <a:moveTo>
                    <a:pt x="328" y="5064"/>
                  </a:moveTo>
                  <a:cubicBezTo>
                    <a:pt x="328" y="2618"/>
                    <a:pt x="158" y="1139"/>
                    <a:pt x="1" y="1"/>
                  </a:cubicBezTo>
                  <a:cubicBezTo>
                    <a:pt x="158" y="1139"/>
                    <a:pt x="328" y="2618"/>
                    <a:pt x="328" y="5064"/>
                  </a:cubicBezTo>
                  <a:cubicBezTo>
                    <a:pt x="982" y="4253"/>
                    <a:pt x="1637" y="3599"/>
                    <a:pt x="2121" y="2945"/>
                  </a:cubicBezTo>
                  <a:cubicBezTo>
                    <a:pt x="1637" y="3599"/>
                    <a:pt x="982" y="4253"/>
                    <a:pt x="328" y="5064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1"/>
            <p:cNvSpPr/>
            <p:nvPr/>
          </p:nvSpPr>
          <p:spPr>
            <a:xfrm>
              <a:off x="6696450" y="1648950"/>
              <a:ext cx="25" cy="3950"/>
            </a:xfrm>
            <a:custGeom>
              <a:avLst/>
              <a:gdLst/>
              <a:ahLst/>
              <a:cxnLst/>
              <a:rect l="l" t="t" r="r" b="b"/>
              <a:pathLst>
                <a:path w="1" h="158" extrusionOk="0">
                  <a:moveTo>
                    <a:pt x="0" y="158"/>
                  </a:moveTo>
                  <a:lnTo>
                    <a:pt x="0" y="158"/>
                  </a:lnTo>
                  <a:lnTo>
                    <a:pt x="0" y="1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1"/>
            <p:cNvSpPr/>
            <p:nvPr/>
          </p:nvSpPr>
          <p:spPr>
            <a:xfrm>
              <a:off x="4607175" y="340500"/>
              <a:ext cx="924100" cy="948650"/>
            </a:xfrm>
            <a:custGeom>
              <a:avLst/>
              <a:gdLst/>
              <a:ahLst/>
              <a:cxnLst/>
              <a:rect l="l" t="t" r="r" b="b"/>
              <a:pathLst>
                <a:path w="36964" h="37946" extrusionOk="0">
                  <a:moveTo>
                    <a:pt x="20765" y="0"/>
                  </a:moveTo>
                  <a:cubicBezTo>
                    <a:pt x="20608" y="157"/>
                    <a:pt x="20608" y="485"/>
                    <a:pt x="20438" y="655"/>
                  </a:cubicBezTo>
                  <a:cubicBezTo>
                    <a:pt x="20281" y="1636"/>
                    <a:pt x="20438" y="2617"/>
                    <a:pt x="19954" y="3429"/>
                  </a:cubicBezTo>
                  <a:cubicBezTo>
                    <a:pt x="19457" y="4253"/>
                    <a:pt x="18148" y="4410"/>
                    <a:pt x="17337" y="5064"/>
                  </a:cubicBezTo>
                  <a:cubicBezTo>
                    <a:pt x="16683" y="5561"/>
                    <a:pt x="16356" y="6216"/>
                    <a:pt x="16029" y="7027"/>
                  </a:cubicBezTo>
                  <a:cubicBezTo>
                    <a:pt x="15531" y="7681"/>
                    <a:pt x="14877" y="8178"/>
                    <a:pt x="14066" y="8178"/>
                  </a:cubicBezTo>
                  <a:cubicBezTo>
                    <a:pt x="13872" y="8368"/>
                    <a:pt x="13653" y="8433"/>
                    <a:pt x="13421" y="8433"/>
                  </a:cubicBezTo>
                  <a:cubicBezTo>
                    <a:pt x="13058" y="8433"/>
                    <a:pt x="12659" y="8274"/>
                    <a:pt x="12260" y="8178"/>
                  </a:cubicBezTo>
                  <a:cubicBezTo>
                    <a:pt x="12045" y="8103"/>
                    <a:pt x="11761" y="8029"/>
                    <a:pt x="11485" y="8029"/>
                  </a:cubicBezTo>
                  <a:cubicBezTo>
                    <a:pt x="11140" y="8029"/>
                    <a:pt x="10806" y="8143"/>
                    <a:pt x="10625" y="8505"/>
                  </a:cubicBezTo>
                  <a:cubicBezTo>
                    <a:pt x="10468" y="8662"/>
                    <a:pt x="10468" y="8990"/>
                    <a:pt x="10468" y="9317"/>
                  </a:cubicBezTo>
                  <a:cubicBezTo>
                    <a:pt x="10298" y="10141"/>
                    <a:pt x="9486" y="10952"/>
                    <a:pt x="8662" y="11122"/>
                  </a:cubicBezTo>
                  <a:cubicBezTo>
                    <a:pt x="8335" y="11122"/>
                    <a:pt x="8008" y="11122"/>
                    <a:pt x="7851" y="11279"/>
                  </a:cubicBezTo>
                  <a:cubicBezTo>
                    <a:pt x="7524" y="11279"/>
                    <a:pt x="7197" y="11450"/>
                    <a:pt x="7197" y="11777"/>
                  </a:cubicBezTo>
                  <a:cubicBezTo>
                    <a:pt x="7026" y="12104"/>
                    <a:pt x="7354" y="12431"/>
                    <a:pt x="7524" y="12588"/>
                  </a:cubicBezTo>
                  <a:cubicBezTo>
                    <a:pt x="7851" y="12758"/>
                    <a:pt x="8178" y="12915"/>
                    <a:pt x="8505" y="12915"/>
                  </a:cubicBezTo>
                  <a:cubicBezTo>
                    <a:pt x="9316" y="13242"/>
                    <a:pt x="10141" y="13739"/>
                    <a:pt x="10625" y="14394"/>
                  </a:cubicBezTo>
                  <a:cubicBezTo>
                    <a:pt x="11776" y="15375"/>
                    <a:pt x="12260" y="17010"/>
                    <a:pt x="12758" y="18476"/>
                  </a:cubicBezTo>
                  <a:cubicBezTo>
                    <a:pt x="12915" y="19130"/>
                    <a:pt x="12915" y="19784"/>
                    <a:pt x="12758" y="20439"/>
                  </a:cubicBezTo>
                  <a:cubicBezTo>
                    <a:pt x="12430" y="21093"/>
                    <a:pt x="11606" y="21420"/>
                    <a:pt x="10952" y="21747"/>
                  </a:cubicBezTo>
                  <a:cubicBezTo>
                    <a:pt x="9235" y="22483"/>
                    <a:pt x="7429" y="22851"/>
                    <a:pt x="5596" y="22851"/>
                  </a:cubicBezTo>
                  <a:cubicBezTo>
                    <a:pt x="4984" y="22851"/>
                    <a:pt x="4370" y="22810"/>
                    <a:pt x="3755" y="22728"/>
                  </a:cubicBezTo>
                  <a:cubicBezTo>
                    <a:pt x="3565" y="22683"/>
                    <a:pt x="3390" y="22664"/>
                    <a:pt x="3220" y="22664"/>
                  </a:cubicBezTo>
                  <a:cubicBezTo>
                    <a:pt x="2806" y="22664"/>
                    <a:pt x="2427" y="22778"/>
                    <a:pt x="1963" y="22899"/>
                  </a:cubicBezTo>
                  <a:cubicBezTo>
                    <a:pt x="1466" y="23056"/>
                    <a:pt x="981" y="23226"/>
                    <a:pt x="654" y="23880"/>
                  </a:cubicBezTo>
                  <a:cubicBezTo>
                    <a:pt x="157" y="24534"/>
                    <a:pt x="654" y="25515"/>
                    <a:pt x="811" y="26327"/>
                  </a:cubicBezTo>
                  <a:cubicBezTo>
                    <a:pt x="1138" y="27478"/>
                    <a:pt x="981" y="28787"/>
                    <a:pt x="654" y="29925"/>
                  </a:cubicBezTo>
                  <a:cubicBezTo>
                    <a:pt x="484" y="30422"/>
                    <a:pt x="157" y="31076"/>
                    <a:pt x="0" y="31561"/>
                  </a:cubicBezTo>
                  <a:cubicBezTo>
                    <a:pt x="0" y="32215"/>
                    <a:pt x="0" y="32869"/>
                    <a:pt x="327" y="33196"/>
                  </a:cubicBezTo>
                  <a:cubicBezTo>
                    <a:pt x="1138" y="34020"/>
                    <a:pt x="981" y="35656"/>
                    <a:pt x="1309" y="36794"/>
                  </a:cubicBezTo>
                  <a:cubicBezTo>
                    <a:pt x="1963" y="36467"/>
                    <a:pt x="2447" y="36140"/>
                    <a:pt x="3271" y="35983"/>
                  </a:cubicBezTo>
                  <a:cubicBezTo>
                    <a:pt x="3448" y="35937"/>
                    <a:pt x="3624" y="35916"/>
                    <a:pt x="3797" y="35916"/>
                  </a:cubicBezTo>
                  <a:cubicBezTo>
                    <a:pt x="4266" y="35916"/>
                    <a:pt x="4710" y="36071"/>
                    <a:pt x="5064" y="36310"/>
                  </a:cubicBezTo>
                  <a:cubicBezTo>
                    <a:pt x="5888" y="36965"/>
                    <a:pt x="6215" y="37946"/>
                    <a:pt x="7197" y="37946"/>
                  </a:cubicBezTo>
                  <a:cubicBezTo>
                    <a:pt x="7681" y="37946"/>
                    <a:pt x="8008" y="37449"/>
                    <a:pt x="8505" y="37122"/>
                  </a:cubicBezTo>
                  <a:cubicBezTo>
                    <a:pt x="9316" y="36467"/>
                    <a:pt x="10298" y="35983"/>
                    <a:pt x="11279" y="35813"/>
                  </a:cubicBezTo>
                  <a:cubicBezTo>
                    <a:pt x="12260" y="35486"/>
                    <a:pt x="13242" y="35159"/>
                    <a:pt x="14066" y="34505"/>
                  </a:cubicBezTo>
                  <a:cubicBezTo>
                    <a:pt x="15047" y="33850"/>
                    <a:pt x="15702" y="32869"/>
                    <a:pt x="15531" y="31888"/>
                  </a:cubicBezTo>
                  <a:cubicBezTo>
                    <a:pt x="15047" y="28944"/>
                    <a:pt x="17821" y="26327"/>
                    <a:pt x="19954" y="24534"/>
                  </a:cubicBezTo>
                  <a:cubicBezTo>
                    <a:pt x="20765" y="23710"/>
                    <a:pt x="21747" y="23056"/>
                    <a:pt x="21747" y="21917"/>
                  </a:cubicBezTo>
                  <a:cubicBezTo>
                    <a:pt x="21262" y="21590"/>
                    <a:pt x="21590" y="20609"/>
                    <a:pt x="22074" y="20282"/>
                  </a:cubicBezTo>
                  <a:cubicBezTo>
                    <a:pt x="22460" y="20088"/>
                    <a:pt x="22847" y="20009"/>
                    <a:pt x="23233" y="20009"/>
                  </a:cubicBezTo>
                  <a:cubicBezTo>
                    <a:pt x="23501" y="20009"/>
                    <a:pt x="23769" y="20047"/>
                    <a:pt x="24036" y="20112"/>
                  </a:cubicBezTo>
                  <a:cubicBezTo>
                    <a:pt x="24285" y="20197"/>
                    <a:pt x="24612" y="20239"/>
                    <a:pt x="24939" y="20239"/>
                  </a:cubicBezTo>
                  <a:cubicBezTo>
                    <a:pt x="25266" y="20239"/>
                    <a:pt x="25593" y="20197"/>
                    <a:pt x="25842" y="20112"/>
                  </a:cubicBezTo>
                  <a:cubicBezTo>
                    <a:pt x="26653" y="19784"/>
                    <a:pt x="26980" y="18803"/>
                    <a:pt x="27635" y="18149"/>
                  </a:cubicBezTo>
                  <a:cubicBezTo>
                    <a:pt x="28350" y="17445"/>
                    <a:pt x="29302" y="16977"/>
                    <a:pt x="30294" y="16977"/>
                  </a:cubicBezTo>
                  <a:cubicBezTo>
                    <a:pt x="30445" y="16977"/>
                    <a:pt x="30597" y="16988"/>
                    <a:pt x="30749" y="17010"/>
                  </a:cubicBezTo>
                  <a:cubicBezTo>
                    <a:pt x="31887" y="17338"/>
                    <a:pt x="32868" y="18149"/>
                    <a:pt x="33196" y="19130"/>
                  </a:cubicBezTo>
                  <a:cubicBezTo>
                    <a:pt x="33693" y="20439"/>
                    <a:pt x="35158" y="21420"/>
                    <a:pt x="36637" y="21747"/>
                  </a:cubicBezTo>
                  <a:cubicBezTo>
                    <a:pt x="36637" y="21917"/>
                    <a:pt x="36794" y="21917"/>
                    <a:pt x="36964" y="21917"/>
                  </a:cubicBezTo>
                  <a:cubicBezTo>
                    <a:pt x="32868" y="13739"/>
                    <a:pt x="27478" y="6046"/>
                    <a:pt x="207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1"/>
            <p:cNvSpPr/>
            <p:nvPr/>
          </p:nvSpPr>
          <p:spPr>
            <a:xfrm>
              <a:off x="5600600" y="908700"/>
              <a:ext cx="8200" cy="4275"/>
            </a:xfrm>
            <a:custGeom>
              <a:avLst/>
              <a:gdLst/>
              <a:ahLst/>
              <a:cxnLst/>
              <a:rect l="l" t="t" r="r" b="b"/>
              <a:pathLst>
                <a:path w="328" h="171" extrusionOk="0">
                  <a:moveTo>
                    <a:pt x="328" y="171"/>
                  </a:moveTo>
                  <a:cubicBezTo>
                    <a:pt x="171" y="171"/>
                    <a:pt x="1" y="0"/>
                    <a:pt x="1" y="0"/>
                  </a:cubicBezTo>
                  <a:cubicBezTo>
                    <a:pt x="1" y="0"/>
                    <a:pt x="171" y="171"/>
                    <a:pt x="328" y="171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1"/>
            <p:cNvSpPr/>
            <p:nvPr/>
          </p:nvSpPr>
          <p:spPr>
            <a:xfrm>
              <a:off x="5306200" y="250550"/>
              <a:ext cx="8200" cy="3950"/>
            </a:xfrm>
            <a:custGeom>
              <a:avLst/>
              <a:gdLst/>
              <a:ahLst/>
              <a:cxnLst/>
              <a:rect l="l" t="t" r="r" b="b"/>
              <a:pathLst>
                <a:path w="328" h="158" extrusionOk="0">
                  <a:moveTo>
                    <a:pt x="1" y="0"/>
                  </a:moveTo>
                  <a:cubicBezTo>
                    <a:pt x="88" y="0"/>
                    <a:pt x="130" y="0"/>
                    <a:pt x="172" y="21"/>
                  </a:cubicBezTo>
                  <a:lnTo>
                    <a:pt x="172" y="21"/>
                  </a:lnTo>
                  <a:cubicBezTo>
                    <a:pt x="171" y="14"/>
                    <a:pt x="171" y="8"/>
                    <a:pt x="171" y="0"/>
                  </a:cubicBezTo>
                  <a:close/>
                  <a:moveTo>
                    <a:pt x="172" y="21"/>
                  </a:moveTo>
                  <a:cubicBezTo>
                    <a:pt x="185" y="157"/>
                    <a:pt x="328" y="157"/>
                    <a:pt x="328" y="157"/>
                  </a:cubicBezTo>
                  <a:cubicBezTo>
                    <a:pt x="251" y="80"/>
                    <a:pt x="212" y="41"/>
                    <a:pt x="172" y="21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1"/>
            <p:cNvSpPr/>
            <p:nvPr/>
          </p:nvSpPr>
          <p:spPr>
            <a:xfrm>
              <a:off x="5613050" y="912950"/>
              <a:ext cx="8200" cy="8200"/>
            </a:xfrm>
            <a:custGeom>
              <a:avLst/>
              <a:gdLst/>
              <a:ahLst/>
              <a:cxnLst/>
              <a:rect l="l" t="t" r="r" b="b"/>
              <a:pathLst>
                <a:path w="328" h="328" extrusionOk="0">
                  <a:moveTo>
                    <a:pt x="327" y="328"/>
                  </a:moveTo>
                  <a:cubicBezTo>
                    <a:pt x="327" y="158"/>
                    <a:pt x="157" y="158"/>
                    <a:pt x="0" y="1"/>
                  </a:cubicBezTo>
                  <a:cubicBezTo>
                    <a:pt x="157" y="158"/>
                    <a:pt x="327" y="158"/>
                    <a:pt x="327" y="328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1"/>
            <p:cNvSpPr/>
            <p:nvPr/>
          </p:nvSpPr>
          <p:spPr>
            <a:xfrm>
              <a:off x="6124000" y="638825"/>
              <a:ext cx="20625" cy="16375"/>
            </a:xfrm>
            <a:custGeom>
              <a:avLst/>
              <a:gdLst/>
              <a:ahLst/>
              <a:cxnLst/>
              <a:rect l="l" t="t" r="r" b="b"/>
              <a:pathLst>
                <a:path w="825" h="655" extrusionOk="0">
                  <a:moveTo>
                    <a:pt x="0" y="1"/>
                  </a:moveTo>
                  <a:cubicBezTo>
                    <a:pt x="109" y="57"/>
                    <a:pt x="201" y="131"/>
                    <a:pt x="287" y="211"/>
                  </a:cubicBezTo>
                  <a:lnTo>
                    <a:pt x="287" y="211"/>
                  </a:lnTo>
                  <a:cubicBezTo>
                    <a:pt x="240" y="152"/>
                    <a:pt x="170" y="114"/>
                    <a:pt x="170" y="1"/>
                  </a:cubicBezTo>
                  <a:close/>
                  <a:moveTo>
                    <a:pt x="287" y="211"/>
                  </a:moveTo>
                  <a:cubicBezTo>
                    <a:pt x="310" y="241"/>
                    <a:pt x="327" y="275"/>
                    <a:pt x="327" y="328"/>
                  </a:cubicBezTo>
                  <a:cubicBezTo>
                    <a:pt x="422" y="422"/>
                    <a:pt x="512" y="464"/>
                    <a:pt x="603" y="510"/>
                  </a:cubicBezTo>
                  <a:lnTo>
                    <a:pt x="603" y="510"/>
                  </a:lnTo>
                  <a:cubicBezTo>
                    <a:pt x="492" y="418"/>
                    <a:pt x="394" y="310"/>
                    <a:pt x="287" y="211"/>
                  </a:cubicBezTo>
                  <a:close/>
                  <a:moveTo>
                    <a:pt x="603" y="510"/>
                  </a:moveTo>
                  <a:cubicBezTo>
                    <a:pt x="670" y="565"/>
                    <a:pt x="742" y="615"/>
                    <a:pt x="825" y="655"/>
                  </a:cubicBezTo>
                  <a:cubicBezTo>
                    <a:pt x="749" y="585"/>
                    <a:pt x="676" y="546"/>
                    <a:pt x="603" y="51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1"/>
            <p:cNvSpPr/>
            <p:nvPr/>
          </p:nvSpPr>
          <p:spPr>
            <a:xfrm>
              <a:off x="6185500" y="696075"/>
              <a:ext cx="12125" cy="12450"/>
            </a:xfrm>
            <a:custGeom>
              <a:avLst/>
              <a:gdLst/>
              <a:ahLst/>
              <a:cxnLst/>
              <a:rect l="l" t="t" r="r" b="b"/>
              <a:pathLst>
                <a:path w="485" h="498" extrusionOk="0">
                  <a:moveTo>
                    <a:pt x="484" y="498"/>
                  </a:moveTo>
                  <a:lnTo>
                    <a:pt x="484" y="49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1"/>
            <p:cNvSpPr/>
            <p:nvPr/>
          </p:nvSpPr>
          <p:spPr>
            <a:xfrm>
              <a:off x="6324525" y="851450"/>
              <a:ext cx="3950" cy="8200"/>
            </a:xfrm>
            <a:custGeom>
              <a:avLst/>
              <a:gdLst/>
              <a:ahLst/>
              <a:cxnLst/>
              <a:rect l="l" t="t" r="r" b="b"/>
              <a:pathLst>
                <a:path w="158" h="328" extrusionOk="0">
                  <a:moveTo>
                    <a:pt x="157" y="328"/>
                  </a:moveTo>
                  <a:lnTo>
                    <a:pt x="157" y="328"/>
                  </a:lnTo>
                  <a:cubicBezTo>
                    <a:pt x="157" y="171"/>
                    <a:pt x="0" y="171"/>
                    <a:pt x="0" y="1"/>
                  </a:cubicBezTo>
                  <a:lnTo>
                    <a:pt x="0" y="1"/>
                  </a:lnTo>
                  <a:cubicBezTo>
                    <a:pt x="0" y="171"/>
                    <a:pt x="157" y="171"/>
                    <a:pt x="157" y="328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1"/>
            <p:cNvSpPr/>
            <p:nvPr/>
          </p:nvSpPr>
          <p:spPr>
            <a:xfrm>
              <a:off x="6152775" y="663350"/>
              <a:ext cx="24550" cy="24575"/>
            </a:xfrm>
            <a:custGeom>
              <a:avLst/>
              <a:gdLst/>
              <a:ahLst/>
              <a:cxnLst/>
              <a:rect l="l" t="t" r="r" b="b"/>
              <a:pathLst>
                <a:path w="982" h="983" extrusionOk="0">
                  <a:moveTo>
                    <a:pt x="982" y="982"/>
                  </a:moveTo>
                  <a:lnTo>
                    <a:pt x="982" y="982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1"/>
            <p:cNvSpPr/>
            <p:nvPr/>
          </p:nvSpPr>
          <p:spPr>
            <a:xfrm>
              <a:off x="5126300" y="311725"/>
              <a:ext cx="32725" cy="28800"/>
            </a:xfrm>
            <a:custGeom>
              <a:avLst/>
              <a:gdLst/>
              <a:ahLst/>
              <a:cxnLst/>
              <a:rect l="l" t="t" r="r" b="b"/>
              <a:pathLst>
                <a:path w="1309" h="1152" extrusionOk="0">
                  <a:moveTo>
                    <a:pt x="1309" y="0"/>
                  </a:moveTo>
                  <a:cubicBezTo>
                    <a:pt x="825" y="170"/>
                    <a:pt x="327" y="654"/>
                    <a:pt x="0" y="1151"/>
                  </a:cubicBezTo>
                  <a:lnTo>
                    <a:pt x="0" y="1151"/>
                  </a:lnTo>
                  <a:cubicBezTo>
                    <a:pt x="327" y="654"/>
                    <a:pt x="825" y="170"/>
                    <a:pt x="1309" y="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1"/>
            <p:cNvSpPr/>
            <p:nvPr/>
          </p:nvSpPr>
          <p:spPr>
            <a:xfrm>
              <a:off x="6095525" y="614300"/>
              <a:ext cx="20325" cy="12450"/>
            </a:xfrm>
            <a:custGeom>
              <a:avLst/>
              <a:gdLst/>
              <a:ahLst/>
              <a:cxnLst/>
              <a:rect l="l" t="t" r="r" b="b"/>
              <a:pathLst>
                <a:path w="813" h="498" extrusionOk="0">
                  <a:moveTo>
                    <a:pt x="1" y="0"/>
                  </a:moveTo>
                  <a:cubicBezTo>
                    <a:pt x="164" y="85"/>
                    <a:pt x="285" y="167"/>
                    <a:pt x="406" y="249"/>
                  </a:cubicBezTo>
                  <a:lnTo>
                    <a:pt x="158" y="0"/>
                  </a:lnTo>
                  <a:close/>
                  <a:moveTo>
                    <a:pt x="406" y="249"/>
                  </a:moveTo>
                  <a:lnTo>
                    <a:pt x="655" y="498"/>
                  </a:lnTo>
                  <a:lnTo>
                    <a:pt x="812" y="498"/>
                  </a:lnTo>
                  <a:cubicBezTo>
                    <a:pt x="649" y="412"/>
                    <a:pt x="527" y="331"/>
                    <a:pt x="406" y="249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1"/>
            <p:cNvSpPr/>
            <p:nvPr/>
          </p:nvSpPr>
          <p:spPr>
            <a:xfrm>
              <a:off x="5277750" y="246300"/>
              <a:ext cx="20300" cy="4275"/>
            </a:xfrm>
            <a:custGeom>
              <a:avLst/>
              <a:gdLst/>
              <a:ahLst/>
              <a:cxnLst/>
              <a:rect l="l" t="t" r="r" b="b"/>
              <a:pathLst>
                <a:path w="812" h="171" extrusionOk="0">
                  <a:moveTo>
                    <a:pt x="812" y="170"/>
                  </a:moveTo>
                  <a:cubicBezTo>
                    <a:pt x="485" y="170"/>
                    <a:pt x="157" y="170"/>
                    <a:pt x="0" y="0"/>
                  </a:cubicBezTo>
                  <a:cubicBezTo>
                    <a:pt x="157" y="170"/>
                    <a:pt x="485" y="170"/>
                    <a:pt x="812" y="17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1"/>
            <p:cNvSpPr/>
            <p:nvPr/>
          </p:nvSpPr>
          <p:spPr>
            <a:xfrm>
              <a:off x="6344800" y="880300"/>
              <a:ext cx="8200" cy="8150"/>
            </a:xfrm>
            <a:custGeom>
              <a:avLst/>
              <a:gdLst/>
              <a:ahLst/>
              <a:cxnLst/>
              <a:rect l="l" t="t" r="r" b="b"/>
              <a:pathLst>
                <a:path w="328" h="326" extrusionOk="0">
                  <a:moveTo>
                    <a:pt x="0" y="1"/>
                  </a:moveTo>
                  <a:lnTo>
                    <a:pt x="0" y="1"/>
                  </a:lnTo>
                  <a:cubicBezTo>
                    <a:pt x="2" y="155"/>
                    <a:pt x="170" y="156"/>
                    <a:pt x="170" y="325"/>
                  </a:cubicBezTo>
                  <a:lnTo>
                    <a:pt x="327" y="325"/>
                  </a:lnTo>
                  <a:cubicBezTo>
                    <a:pt x="171" y="156"/>
                    <a:pt x="2" y="155"/>
                    <a:pt x="0" y="1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1"/>
            <p:cNvSpPr/>
            <p:nvPr/>
          </p:nvSpPr>
          <p:spPr>
            <a:xfrm>
              <a:off x="5531250" y="888425"/>
              <a:ext cx="65450" cy="20300"/>
            </a:xfrm>
            <a:custGeom>
              <a:avLst/>
              <a:gdLst/>
              <a:ahLst/>
              <a:cxnLst/>
              <a:rect l="l" t="t" r="r" b="b"/>
              <a:pathLst>
                <a:path w="2618" h="812" extrusionOk="0">
                  <a:moveTo>
                    <a:pt x="1" y="0"/>
                  </a:moveTo>
                  <a:lnTo>
                    <a:pt x="1" y="0"/>
                  </a:lnTo>
                  <a:cubicBezTo>
                    <a:pt x="812" y="327"/>
                    <a:pt x="1794" y="484"/>
                    <a:pt x="2618" y="811"/>
                  </a:cubicBezTo>
                  <a:cubicBezTo>
                    <a:pt x="1794" y="484"/>
                    <a:pt x="812" y="327"/>
                    <a:pt x="1" y="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1"/>
            <p:cNvSpPr/>
            <p:nvPr/>
          </p:nvSpPr>
          <p:spPr>
            <a:xfrm>
              <a:off x="6365400" y="908700"/>
              <a:ext cx="8200" cy="8200"/>
            </a:xfrm>
            <a:custGeom>
              <a:avLst/>
              <a:gdLst/>
              <a:ahLst/>
              <a:cxnLst/>
              <a:rect l="l" t="t" r="r" b="b"/>
              <a:pathLst>
                <a:path w="328" h="328" extrusionOk="0">
                  <a:moveTo>
                    <a:pt x="1" y="0"/>
                  </a:moveTo>
                  <a:cubicBezTo>
                    <a:pt x="1" y="1"/>
                    <a:pt x="1" y="143"/>
                    <a:pt x="121" y="167"/>
                  </a:cubicBezTo>
                  <a:lnTo>
                    <a:pt x="121" y="167"/>
                  </a:lnTo>
                  <a:cubicBezTo>
                    <a:pt x="91" y="117"/>
                    <a:pt x="55" y="60"/>
                    <a:pt x="1" y="0"/>
                  </a:cubicBezTo>
                  <a:close/>
                  <a:moveTo>
                    <a:pt x="121" y="167"/>
                  </a:moveTo>
                  <a:cubicBezTo>
                    <a:pt x="134" y="188"/>
                    <a:pt x="146" y="208"/>
                    <a:pt x="158" y="226"/>
                  </a:cubicBezTo>
                  <a:lnTo>
                    <a:pt x="158" y="226"/>
                  </a:lnTo>
                  <a:cubicBezTo>
                    <a:pt x="158" y="210"/>
                    <a:pt x="158" y="192"/>
                    <a:pt x="158" y="171"/>
                  </a:cubicBezTo>
                  <a:cubicBezTo>
                    <a:pt x="144" y="171"/>
                    <a:pt x="132" y="169"/>
                    <a:pt x="121" y="167"/>
                  </a:cubicBezTo>
                  <a:close/>
                  <a:moveTo>
                    <a:pt x="158" y="226"/>
                  </a:moveTo>
                  <a:cubicBezTo>
                    <a:pt x="161" y="328"/>
                    <a:pt x="181" y="328"/>
                    <a:pt x="328" y="328"/>
                  </a:cubicBezTo>
                  <a:cubicBezTo>
                    <a:pt x="242" y="328"/>
                    <a:pt x="199" y="288"/>
                    <a:pt x="158" y="226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1"/>
            <p:cNvSpPr/>
            <p:nvPr/>
          </p:nvSpPr>
          <p:spPr>
            <a:xfrm>
              <a:off x="6406300" y="970200"/>
              <a:ext cx="3950" cy="3950"/>
            </a:xfrm>
            <a:custGeom>
              <a:avLst/>
              <a:gdLst/>
              <a:ahLst/>
              <a:cxnLst/>
              <a:rect l="l" t="t" r="r" b="b"/>
              <a:pathLst>
                <a:path w="158" h="158" extrusionOk="0">
                  <a:moveTo>
                    <a:pt x="157" y="157"/>
                  </a:moveTo>
                  <a:lnTo>
                    <a:pt x="157" y="157"/>
                  </a:lnTo>
                  <a:cubicBezTo>
                    <a:pt x="157" y="157"/>
                    <a:pt x="157" y="0"/>
                    <a:pt x="0" y="0"/>
                  </a:cubicBezTo>
                  <a:lnTo>
                    <a:pt x="0" y="0"/>
                  </a:lnTo>
                  <a:cubicBezTo>
                    <a:pt x="157" y="0"/>
                    <a:pt x="157" y="157"/>
                    <a:pt x="157" y="157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1"/>
            <p:cNvSpPr/>
            <p:nvPr/>
          </p:nvSpPr>
          <p:spPr>
            <a:xfrm>
              <a:off x="6385675" y="937475"/>
              <a:ext cx="8200" cy="12150"/>
            </a:xfrm>
            <a:custGeom>
              <a:avLst/>
              <a:gdLst/>
              <a:ahLst/>
              <a:cxnLst/>
              <a:rect l="l" t="t" r="r" b="b"/>
              <a:pathLst>
                <a:path w="328" h="486" extrusionOk="0">
                  <a:moveTo>
                    <a:pt x="1" y="1"/>
                  </a:moveTo>
                  <a:lnTo>
                    <a:pt x="1" y="158"/>
                  </a:lnTo>
                  <a:cubicBezTo>
                    <a:pt x="171" y="158"/>
                    <a:pt x="171" y="328"/>
                    <a:pt x="171" y="328"/>
                  </a:cubicBezTo>
                  <a:cubicBezTo>
                    <a:pt x="186" y="328"/>
                    <a:pt x="200" y="328"/>
                    <a:pt x="213" y="328"/>
                  </a:cubicBezTo>
                  <a:lnTo>
                    <a:pt x="213" y="328"/>
                  </a:lnTo>
                  <a:cubicBezTo>
                    <a:pt x="153" y="218"/>
                    <a:pt x="115" y="107"/>
                    <a:pt x="1" y="1"/>
                  </a:cubicBezTo>
                  <a:close/>
                  <a:moveTo>
                    <a:pt x="213" y="328"/>
                  </a:moveTo>
                  <a:lnTo>
                    <a:pt x="213" y="328"/>
                  </a:lnTo>
                  <a:cubicBezTo>
                    <a:pt x="242" y="381"/>
                    <a:pt x="277" y="434"/>
                    <a:pt x="328" y="485"/>
                  </a:cubicBezTo>
                  <a:cubicBezTo>
                    <a:pt x="328" y="344"/>
                    <a:pt x="328" y="330"/>
                    <a:pt x="213" y="328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1"/>
            <p:cNvSpPr/>
            <p:nvPr/>
          </p:nvSpPr>
          <p:spPr>
            <a:xfrm>
              <a:off x="5662100" y="344425"/>
              <a:ext cx="20325" cy="8200"/>
            </a:xfrm>
            <a:custGeom>
              <a:avLst/>
              <a:gdLst/>
              <a:ahLst/>
              <a:cxnLst/>
              <a:rect l="l" t="t" r="r" b="b"/>
              <a:pathLst>
                <a:path w="813" h="328" extrusionOk="0">
                  <a:moveTo>
                    <a:pt x="1" y="0"/>
                  </a:moveTo>
                  <a:lnTo>
                    <a:pt x="1" y="0"/>
                  </a:lnTo>
                  <a:cubicBezTo>
                    <a:pt x="158" y="171"/>
                    <a:pt x="485" y="171"/>
                    <a:pt x="655" y="328"/>
                  </a:cubicBezTo>
                  <a:lnTo>
                    <a:pt x="812" y="328"/>
                  </a:lnTo>
                  <a:cubicBezTo>
                    <a:pt x="485" y="171"/>
                    <a:pt x="328" y="171"/>
                    <a:pt x="1" y="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1"/>
            <p:cNvSpPr/>
            <p:nvPr/>
          </p:nvSpPr>
          <p:spPr>
            <a:xfrm>
              <a:off x="5567900" y="311725"/>
              <a:ext cx="8200" cy="25"/>
            </a:xfrm>
            <a:custGeom>
              <a:avLst/>
              <a:gdLst/>
              <a:ahLst/>
              <a:cxnLst/>
              <a:rect l="l" t="t" r="r" b="b"/>
              <a:pathLst>
                <a:path w="328" h="1" extrusionOk="0">
                  <a:moveTo>
                    <a:pt x="328" y="0"/>
                  </a:moveTo>
                  <a:lnTo>
                    <a:pt x="0" y="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1"/>
            <p:cNvSpPr/>
            <p:nvPr/>
          </p:nvSpPr>
          <p:spPr>
            <a:xfrm>
              <a:off x="5506725" y="291425"/>
              <a:ext cx="12125" cy="3950"/>
            </a:xfrm>
            <a:custGeom>
              <a:avLst/>
              <a:gdLst/>
              <a:ahLst/>
              <a:cxnLst/>
              <a:rect l="l" t="t" r="r" b="b"/>
              <a:pathLst>
                <a:path w="485" h="158" extrusionOk="0">
                  <a:moveTo>
                    <a:pt x="1" y="1"/>
                  </a:moveTo>
                  <a:cubicBezTo>
                    <a:pt x="158" y="158"/>
                    <a:pt x="328" y="158"/>
                    <a:pt x="485" y="158"/>
                  </a:cubicBezTo>
                  <a:cubicBezTo>
                    <a:pt x="328" y="158"/>
                    <a:pt x="158" y="1"/>
                    <a:pt x="1" y="1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1"/>
            <p:cNvSpPr/>
            <p:nvPr/>
          </p:nvSpPr>
          <p:spPr>
            <a:xfrm>
              <a:off x="5911375" y="471350"/>
              <a:ext cx="20625" cy="16375"/>
            </a:xfrm>
            <a:custGeom>
              <a:avLst/>
              <a:gdLst/>
              <a:ahLst/>
              <a:cxnLst/>
              <a:rect l="l" t="t" r="r" b="b"/>
              <a:pathLst>
                <a:path w="825" h="655" extrusionOk="0">
                  <a:moveTo>
                    <a:pt x="0" y="0"/>
                  </a:moveTo>
                  <a:cubicBezTo>
                    <a:pt x="0" y="147"/>
                    <a:pt x="149" y="157"/>
                    <a:pt x="168" y="157"/>
                  </a:cubicBezTo>
                  <a:lnTo>
                    <a:pt x="168" y="157"/>
                  </a:lnTo>
                  <a:cubicBezTo>
                    <a:pt x="103" y="97"/>
                    <a:pt x="46" y="42"/>
                    <a:pt x="0" y="0"/>
                  </a:cubicBezTo>
                  <a:close/>
                  <a:moveTo>
                    <a:pt x="168" y="157"/>
                  </a:moveTo>
                  <a:lnTo>
                    <a:pt x="168" y="157"/>
                  </a:lnTo>
                  <a:cubicBezTo>
                    <a:pt x="173" y="162"/>
                    <a:pt x="178" y="166"/>
                    <a:pt x="183" y="171"/>
                  </a:cubicBezTo>
                  <a:lnTo>
                    <a:pt x="183" y="171"/>
                  </a:lnTo>
                  <a:cubicBezTo>
                    <a:pt x="178" y="166"/>
                    <a:pt x="174" y="162"/>
                    <a:pt x="170" y="157"/>
                  </a:cubicBezTo>
                  <a:cubicBezTo>
                    <a:pt x="170" y="157"/>
                    <a:pt x="170" y="157"/>
                    <a:pt x="168" y="157"/>
                  </a:cubicBezTo>
                  <a:close/>
                  <a:moveTo>
                    <a:pt x="183" y="171"/>
                  </a:moveTo>
                  <a:lnTo>
                    <a:pt x="183" y="171"/>
                  </a:lnTo>
                  <a:cubicBezTo>
                    <a:pt x="284" y="280"/>
                    <a:pt x="391" y="382"/>
                    <a:pt x="495" y="438"/>
                  </a:cubicBezTo>
                  <a:lnTo>
                    <a:pt x="495" y="438"/>
                  </a:lnTo>
                  <a:cubicBezTo>
                    <a:pt x="381" y="350"/>
                    <a:pt x="274" y="255"/>
                    <a:pt x="183" y="171"/>
                  </a:cubicBezTo>
                  <a:close/>
                  <a:moveTo>
                    <a:pt x="495" y="438"/>
                  </a:moveTo>
                  <a:cubicBezTo>
                    <a:pt x="601" y="520"/>
                    <a:pt x="713" y="596"/>
                    <a:pt x="825" y="655"/>
                  </a:cubicBezTo>
                  <a:lnTo>
                    <a:pt x="654" y="484"/>
                  </a:lnTo>
                  <a:cubicBezTo>
                    <a:pt x="603" y="484"/>
                    <a:pt x="549" y="467"/>
                    <a:pt x="495" y="438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1"/>
            <p:cNvSpPr/>
            <p:nvPr/>
          </p:nvSpPr>
          <p:spPr>
            <a:xfrm>
              <a:off x="5944075" y="495875"/>
              <a:ext cx="16375" cy="12125"/>
            </a:xfrm>
            <a:custGeom>
              <a:avLst/>
              <a:gdLst/>
              <a:ahLst/>
              <a:cxnLst/>
              <a:rect l="l" t="t" r="r" b="b"/>
              <a:pathLst>
                <a:path w="655" h="485" extrusionOk="0">
                  <a:moveTo>
                    <a:pt x="1" y="1"/>
                  </a:moveTo>
                  <a:cubicBezTo>
                    <a:pt x="47" y="43"/>
                    <a:pt x="105" y="87"/>
                    <a:pt x="168" y="131"/>
                  </a:cubicBezTo>
                  <a:lnTo>
                    <a:pt x="168" y="131"/>
                  </a:lnTo>
                  <a:cubicBezTo>
                    <a:pt x="159" y="86"/>
                    <a:pt x="126" y="1"/>
                    <a:pt x="1" y="1"/>
                  </a:cubicBezTo>
                  <a:close/>
                  <a:moveTo>
                    <a:pt x="168" y="131"/>
                  </a:moveTo>
                  <a:cubicBezTo>
                    <a:pt x="171" y="147"/>
                    <a:pt x="171" y="158"/>
                    <a:pt x="171" y="158"/>
                  </a:cubicBezTo>
                  <a:lnTo>
                    <a:pt x="206" y="158"/>
                  </a:lnTo>
                  <a:cubicBezTo>
                    <a:pt x="193" y="149"/>
                    <a:pt x="180" y="140"/>
                    <a:pt x="168" y="131"/>
                  </a:cubicBezTo>
                  <a:close/>
                  <a:moveTo>
                    <a:pt x="206" y="158"/>
                  </a:moveTo>
                  <a:cubicBezTo>
                    <a:pt x="366" y="267"/>
                    <a:pt x="549" y="379"/>
                    <a:pt x="655" y="485"/>
                  </a:cubicBezTo>
                  <a:lnTo>
                    <a:pt x="655" y="328"/>
                  </a:lnTo>
                  <a:cubicBezTo>
                    <a:pt x="498" y="328"/>
                    <a:pt x="498" y="328"/>
                    <a:pt x="328" y="158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1"/>
            <p:cNvSpPr/>
            <p:nvPr/>
          </p:nvSpPr>
          <p:spPr>
            <a:xfrm>
              <a:off x="5870475" y="446800"/>
              <a:ext cx="28825" cy="20325"/>
            </a:xfrm>
            <a:custGeom>
              <a:avLst/>
              <a:gdLst/>
              <a:ahLst/>
              <a:cxnLst/>
              <a:rect l="l" t="t" r="r" b="b"/>
              <a:pathLst>
                <a:path w="1153" h="813" extrusionOk="0">
                  <a:moveTo>
                    <a:pt x="1" y="1"/>
                  </a:moveTo>
                  <a:cubicBezTo>
                    <a:pt x="235" y="236"/>
                    <a:pt x="558" y="383"/>
                    <a:pt x="842" y="568"/>
                  </a:cubicBezTo>
                  <a:lnTo>
                    <a:pt x="842" y="568"/>
                  </a:lnTo>
                  <a:cubicBezTo>
                    <a:pt x="831" y="545"/>
                    <a:pt x="825" y="519"/>
                    <a:pt x="825" y="485"/>
                  </a:cubicBezTo>
                  <a:cubicBezTo>
                    <a:pt x="498" y="328"/>
                    <a:pt x="171" y="158"/>
                    <a:pt x="1" y="1"/>
                  </a:cubicBezTo>
                  <a:close/>
                  <a:moveTo>
                    <a:pt x="842" y="568"/>
                  </a:moveTo>
                  <a:cubicBezTo>
                    <a:pt x="887" y="661"/>
                    <a:pt x="1015" y="686"/>
                    <a:pt x="1152" y="812"/>
                  </a:cubicBezTo>
                  <a:cubicBezTo>
                    <a:pt x="1060" y="720"/>
                    <a:pt x="954" y="641"/>
                    <a:pt x="842" y="568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1"/>
            <p:cNvSpPr/>
            <p:nvPr/>
          </p:nvSpPr>
          <p:spPr>
            <a:xfrm>
              <a:off x="5343175" y="258725"/>
              <a:ext cx="12125" cy="25"/>
            </a:xfrm>
            <a:custGeom>
              <a:avLst/>
              <a:gdLst/>
              <a:ahLst/>
              <a:cxnLst/>
              <a:rect l="l" t="t" r="r" b="b"/>
              <a:pathLst>
                <a:path w="485" h="1" extrusionOk="0">
                  <a:moveTo>
                    <a:pt x="484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1"/>
            <p:cNvSpPr/>
            <p:nvPr/>
          </p:nvSpPr>
          <p:spPr>
            <a:xfrm>
              <a:off x="5547675" y="303525"/>
              <a:ext cx="12075" cy="4300"/>
            </a:xfrm>
            <a:custGeom>
              <a:avLst/>
              <a:gdLst/>
              <a:ahLst/>
              <a:cxnLst/>
              <a:rect l="l" t="t" r="r" b="b"/>
              <a:pathLst>
                <a:path w="483" h="172" extrusionOk="0">
                  <a:moveTo>
                    <a:pt x="1" y="1"/>
                  </a:moveTo>
                  <a:cubicBezTo>
                    <a:pt x="157" y="3"/>
                    <a:pt x="325" y="171"/>
                    <a:pt x="325" y="171"/>
                  </a:cubicBezTo>
                  <a:lnTo>
                    <a:pt x="482" y="171"/>
                  </a:lnTo>
                  <a:cubicBezTo>
                    <a:pt x="326" y="171"/>
                    <a:pt x="157" y="3"/>
                    <a:pt x="1" y="1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1"/>
            <p:cNvSpPr/>
            <p:nvPr/>
          </p:nvSpPr>
          <p:spPr>
            <a:xfrm>
              <a:off x="5592425" y="319900"/>
              <a:ext cx="16375" cy="4275"/>
            </a:xfrm>
            <a:custGeom>
              <a:avLst/>
              <a:gdLst/>
              <a:ahLst/>
              <a:cxnLst/>
              <a:rect l="l" t="t" r="r" b="b"/>
              <a:pathLst>
                <a:path w="655" h="171" extrusionOk="0">
                  <a:moveTo>
                    <a:pt x="1" y="0"/>
                  </a:moveTo>
                  <a:cubicBezTo>
                    <a:pt x="85" y="0"/>
                    <a:pt x="207" y="42"/>
                    <a:pt x="328" y="84"/>
                  </a:cubicBezTo>
                  <a:lnTo>
                    <a:pt x="328" y="84"/>
                  </a:lnTo>
                  <a:cubicBezTo>
                    <a:pt x="288" y="42"/>
                    <a:pt x="248" y="0"/>
                    <a:pt x="171" y="0"/>
                  </a:cubicBezTo>
                  <a:close/>
                  <a:moveTo>
                    <a:pt x="328" y="84"/>
                  </a:moveTo>
                  <a:cubicBezTo>
                    <a:pt x="369" y="127"/>
                    <a:pt x="412" y="170"/>
                    <a:pt x="498" y="170"/>
                  </a:cubicBezTo>
                  <a:lnTo>
                    <a:pt x="655" y="170"/>
                  </a:lnTo>
                  <a:cubicBezTo>
                    <a:pt x="575" y="170"/>
                    <a:pt x="452" y="127"/>
                    <a:pt x="328" y="84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1"/>
            <p:cNvSpPr/>
            <p:nvPr/>
          </p:nvSpPr>
          <p:spPr>
            <a:xfrm>
              <a:off x="5625150" y="332325"/>
              <a:ext cx="20625" cy="8200"/>
            </a:xfrm>
            <a:custGeom>
              <a:avLst/>
              <a:gdLst/>
              <a:ahLst/>
              <a:cxnLst/>
              <a:rect l="l" t="t" r="r" b="b"/>
              <a:pathLst>
                <a:path w="825" h="328" extrusionOk="0">
                  <a:moveTo>
                    <a:pt x="0" y="0"/>
                  </a:moveTo>
                  <a:cubicBezTo>
                    <a:pt x="327" y="0"/>
                    <a:pt x="654" y="157"/>
                    <a:pt x="825" y="327"/>
                  </a:cubicBezTo>
                  <a:lnTo>
                    <a:pt x="825" y="157"/>
                  </a:lnTo>
                  <a:cubicBezTo>
                    <a:pt x="497" y="157"/>
                    <a:pt x="327" y="0"/>
                    <a:pt x="170" y="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1"/>
            <p:cNvSpPr/>
            <p:nvPr/>
          </p:nvSpPr>
          <p:spPr>
            <a:xfrm>
              <a:off x="5739625" y="377150"/>
              <a:ext cx="20650" cy="12450"/>
            </a:xfrm>
            <a:custGeom>
              <a:avLst/>
              <a:gdLst/>
              <a:ahLst/>
              <a:cxnLst/>
              <a:rect l="l" t="t" r="r" b="b"/>
              <a:pathLst>
                <a:path w="826" h="498" extrusionOk="0">
                  <a:moveTo>
                    <a:pt x="1" y="0"/>
                  </a:moveTo>
                  <a:lnTo>
                    <a:pt x="171" y="170"/>
                  </a:lnTo>
                  <a:cubicBezTo>
                    <a:pt x="243" y="205"/>
                    <a:pt x="307" y="232"/>
                    <a:pt x="365" y="255"/>
                  </a:cubicBezTo>
                  <a:lnTo>
                    <a:pt x="365" y="255"/>
                  </a:lnTo>
                  <a:cubicBezTo>
                    <a:pt x="217" y="171"/>
                    <a:pt x="88" y="87"/>
                    <a:pt x="1" y="0"/>
                  </a:cubicBezTo>
                  <a:close/>
                  <a:moveTo>
                    <a:pt x="365" y="255"/>
                  </a:moveTo>
                  <a:cubicBezTo>
                    <a:pt x="506" y="334"/>
                    <a:pt x="666" y="414"/>
                    <a:pt x="825" y="497"/>
                  </a:cubicBezTo>
                  <a:cubicBezTo>
                    <a:pt x="693" y="365"/>
                    <a:pt x="568" y="335"/>
                    <a:pt x="365" y="255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1"/>
            <p:cNvSpPr/>
            <p:nvPr/>
          </p:nvSpPr>
          <p:spPr>
            <a:xfrm>
              <a:off x="5772350" y="393500"/>
              <a:ext cx="20625" cy="12450"/>
            </a:xfrm>
            <a:custGeom>
              <a:avLst/>
              <a:gdLst/>
              <a:ahLst/>
              <a:cxnLst/>
              <a:rect l="l" t="t" r="r" b="b"/>
              <a:pathLst>
                <a:path w="825" h="498" extrusionOk="0">
                  <a:moveTo>
                    <a:pt x="0" y="0"/>
                  </a:moveTo>
                  <a:lnTo>
                    <a:pt x="170" y="170"/>
                  </a:lnTo>
                  <a:cubicBezTo>
                    <a:pt x="249" y="170"/>
                    <a:pt x="331" y="210"/>
                    <a:pt x="412" y="249"/>
                  </a:cubicBezTo>
                  <a:cubicBezTo>
                    <a:pt x="288" y="167"/>
                    <a:pt x="164" y="85"/>
                    <a:pt x="0" y="0"/>
                  </a:cubicBezTo>
                  <a:close/>
                  <a:moveTo>
                    <a:pt x="412" y="249"/>
                  </a:moveTo>
                  <a:cubicBezTo>
                    <a:pt x="537" y="331"/>
                    <a:pt x="661" y="412"/>
                    <a:pt x="825" y="497"/>
                  </a:cubicBezTo>
                  <a:lnTo>
                    <a:pt x="655" y="327"/>
                  </a:lnTo>
                  <a:cubicBezTo>
                    <a:pt x="576" y="327"/>
                    <a:pt x="494" y="288"/>
                    <a:pt x="412" y="249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1"/>
            <p:cNvSpPr/>
            <p:nvPr/>
          </p:nvSpPr>
          <p:spPr>
            <a:xfrm>
              <a:off x="5805050" y="414100"/>
              <a:ext cx="20650" cy="8200"/>
            </a:xfrm>
            <a:custGeom>
              <a:avLst/>
              <a:gdLst/>
              <a:ahLst/>
              <a:cxnLst/>
              <a:rect l="l" t="t" r="r" b="b"/>
              <a:pathLst>
                <a:path w="826" h="328" extrusionOk="0">
                  <a:moveTo>
                    <a:pt x="1" y="1"/>
                  </a:moveTo>
                  <a:cubicBezTo>
                    <a:pt x="117" y="1"/>
                    <a:pt x="233" y="20"/>
                    <a:pt x="342" y="53"/>
                  </a:cubicBezTo>
                  <a:lnTo>
                    <a:pt x="342" y="53"/>
                  </a:lnTo>
                  <a:cubicBezTo>
                    <a:pt x="284" y="20"/>
                    <a:pt x="226" y="1"/>
                    <a:pt x="171" y="1"/>
                  </a:cubicBezTo>
                  <a:close/>
                  <a:moveTo>
                    <a:pt x="342" y="53"/>
                  </a:moveTo>
                  <a:cubicBezTo>
                    <a:pt x="447" y="113"/>
                    <a:pt x="554" y="218"/>
                    <a:pt x="655" y="328"/>
                  </a:cubicBezTo>
                  <a:lnTo>
                    <a:pt x="825" y="328"/>
                  </a:lnTo>
                  <a:cubicBezTo>
                    <a:pt x="715" y="218"/>
                    <a:pt x="540" y="113"/>
                    <a:pt x="342" y="53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1"/>
            <p:cNvSpPr/>
            <p:nvPr/>
          </p:nvSpPr>
          <p:spPr>
            <a:xfrm>
              <a:off x="5837775" y="430450"/>
              <a:ext cx="24550" cy="12125"/>
            </a:xfrm>
            <a:custGeom>
              <a:avLst/>
              <a:gdLst/>
              <a:ahLst/>
              <a:cxnLst/>
              <a:rect l="l" t="t" r="r" b="b"/>
              <a:pathLst>
                <a:path w="982" h="485" extrusionOk="0">
                  <a:moveTo>
                    <a:pt x="0" y="1"/>
                  </a:moveTo>
                  <a:lnTo>
                    <a:pt x="337" y="167"/>
                  </a:lnTo>
                  <a:lnTo>
                    <a:pt x="337" y="167"/>
                  </a:lnTo>
                  <a:cubicBezTo>
                    <a:pt x="331" y="161"/>
                    <a:pt x="327" y="158"/>
                    <a:pt x="327" y="158"/>
                  </a:cubicBezTo>
                  <a:lnTo>
                    <a:pt x="170" y="1"/>
                  </a:lnTo>
                  <a:close/>
                  <a:moveTo>
                    <a:pt x="337" y="167"/>
                  </a:moveTo>
                  <a:cubicBezTo>
                    <a:pt x="375" y="202"/>
                    <a:pt x="519" y="328"/>
                    <a:pt x="654" y="328"/>
                  </a:cubicBezTo>
                  <a:cubicBezTo>
                    <a:pt x="658" y="328"/>
                    <a:pt x="661" y="328"/>
                    <a:pt x="664" y="328"/>
                  </a:cubicBezTo>
                  <a:lnTo>
                    <a:pt x="664" y="328"/>
                  </a:lnTo>
                  <a:lnTo>
                    <a:pt x="337" y="167"/>
                  </a:lnTo>
                  <a:close/>
                  <a:moveTo>
                    <a:pt x="664" y="328"/>
                  </a:moveTo>
                  <a:lnTo>
                    <a:pt x="823" y="407"/>
                  </a:lnTo>
                  <a:lnTo>
                    <a:pt x="823" y="407"/>
                  </a:lnTo>
                  <a:cubicBezTo>
                    <a:pt x="784" y="369"/>
                    <a:pt x="743" y="331"/>
                    <a:pt x="664" y="328"/>
                  </a:cubicBezTo>
                  <a:close/>
                  <a:moveTo>
                    <a:pt x="823" y="407"/>
                  </a:moveTo>
                  <a:cubicBezTo>
                    <a:pt x="864" y="446"/>
                    <a:pt x="903" y="485"/>
                    <a:pt x="982" y="485"/>
                  </a:cubicBezTo>
                  <a:lnTo>
                    <a:pt x="823" y="407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1"/>
            <p:cNvSpPr/>
            <p:nvPr/>
          </p:nvSpPr>
          <p:spPr>
            <a:xfrm>
              <a:off x="5694825" y="356850"/>
              <a:ext cx="32725" cy="16375"/>
            </a:xfrm>
            <a:custGeom>
              <a:avLst/>
              <a:gdLst/>
              <a:ahLst/>
              <a:cxnLst/>
              <a:rect l="l" t="t" r="r" b="b"/>
              <a:pathLst>
                <a:path w="1309" h="655" extrusionOk="0">
                  <a:moveTo>
                    <a:pt x="0" y="1"/>
                  </a:moveTo>
                  <a:lnTo>
                    <a:pt x="0" y="158"/>
                  </a:lnTo>
                  <a:cubicBezTo>
                    <a:pt x="157" y="158"/>
                    <a:pt x="275" y="197"/>
                    <a:pt x="374" y="238"/>
                  </a:cubicBezTo>
                  <a:lnTo>
                    <a:pt x="374" y="238"/>
                  </a:lnTo>
                  <a:cubicBezTo>
                    <a:pt x="257" y="169"/>
                    <a:pt x="135" y="92"/>
                    <a:pt x="0" y="1"/>
                  </a:cubicBezTo>
                  <a:close/>
                  <a:moveTo>
                    <a:pt x="374" y="238"/>
                  </a:moveTo>
                  <a:cubicBezTo>
                    <a:pt x="679" y="416"/>
                    <a:pt x="950" y="532"/>
                    <a:pt x="1309" y="655"/>
                  </a:cubicBezTo>
                  <a:cubicBezTo>
                    <a:pt x="1139" y="485"/>
                    <a:pt x="811" y="485"/>
                    <a:pt x="654" y="328"/>
                  </a:cubicBezTo>
                  <a:cubicBezTo>
                    <a:pt x="566" y="328"/>
                    <a:pt x="481" y="282"/>
                    <a:pt x="374" y="238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1"/>
            <p:cNvSpPr/>
            <p:nvPr/>
          </p:nvSpPr>
          <p:spPr>
            <a:xfrm>
              <a:off x="6038300" y="561300"/>
              <a:ext cx="20300" cy="20300"/>
            </a:xfrm>
            <a:custGeom>
              <a:avLst/>
              <a:gdLst/>
              <a:ahLst/>
              <a:cxnLst/>
              <a:rect l="l" t="t" r="r" b="b"/>
              <a:pathLst>
                <a:path w="812" h="812" extrusionOk="0">
                  <a:moveTo>
                    <a:pt x="0" y="1"/>
                  </a:moveTo>
                  <a:cubicBezTo>
                    <a:pt x="0" y="129"/>
                    <a:pt x="105" y="266"/>
                    <a:pt x="236" y="312"/>
                  </a:cubicBezTo>
                  <a:lnTo>
                    <a:pt x="236" y="312"/>
                  </a:lnTo>
                  <a:cubicBezTo>
                    <a:pt x="140" y="220"/>
                    <a:pt x="58" y="122"/>
                    <a:pt x="0" y="1"/>
                  </a:cubicBezTo>
                  <a:close/>
                  <a:moveTo>
                    <a:pt x="236" y="312"/>
                  </a:moveTo>
                  <a:cubicBezTo>
                    <a:pt x="272" y="346"/>
                    <a:pt x="309" y="379"/>
                    <a:pt x="348" y="412"/>
                  </a:cubicBezTo>
                  <a:lnTo>
                    <a:pt x="348" y="412"/>
                  </a:lnTo>
                  <a:cubicBezTo>
                    <a:pt x="335" y="389"/>
                    <a:pt x="327" y="362"/>
                    <a:pt x="327" y="328"/>
                  </a:cubicBezTo>
                  <a:cubicBezTo>
                    <a:pt x="296" y="328"/>
                    <a:pt x="266" y="322"/>
                    <a:pt x="236" y="312"/>
                  </a:cubicBezTo>
                  <a:close/>
                  <a:moveTo>
                    <a:pt x="348" y="412"/>
                  </a:moveTo>
                  <a:cubicBezTo>
                    <a:pt x="374" y="455"/>
                    <a:pt x="422" y="484"/>
                    <a:pt x="481" y="521"/>
                  </a:cubicBezTo>
                  <a:lnTo>
                    <a:pt x="481" y="521"/>
                  </a:lnTo>
                  <a:cubicBezTo>
                    <a:pt x="435" y="484"/>
                    <a:pt x="391" y="448"/>
                    <a:pt x="348" y="412"/>
                  </a:cubicBezTo>
                  <a:close/>
                  <a:moveTo>
                    <a:pt x="481" y="521"/>
                  </a:moveTo>
                  <a:cubicBezTo>
                    <a:pt x="587" y="607"/>
                    <a:pt x="699" y="699"/>
                    <a:pt x="811" y="812"/>
                  </a:cubicBezTo>
                  <a:lnTo>
                    <a:pt x="654" y="655"/>
                  </a:lnTo>
                  <a:cubicBezTo>
                    <a:pt x="593" y="593"/>
                    <a:pt x="533" y="554"/>
                    <a:pt x="481" y="521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1"/>
            <p:cNvSpPr/>
            <p:nvPr/>
          </p:nvSpPr>
          <p:spPr>
            <a:xfrm>
              <a:off x="5433125" y="275075"/>
              <a:ext cx="20300" cy="3950"/>
            </a:xfrm>
            <a:custGeom>
              <a:avLst/>
              <a:gdLst/>
              <a:ahLst/>
              <a:cxnLst/>
              <a:rect l="l" t="t" r="r" b="b"/>
              <a:pathLst>
                <a:path w="812" h="158" extrusionOk="0">
                  <a:moveTo>
                    <a:pt x="1" y="1"/>
                  </a:moveTo>
                  <a:cubicBezTo>
                    <a:pt x="164" y="1"/>
                    <a:pt x="285" y="1"/>
                    <a:pt x="406" y="20"/>
                  </a:cubicBezTo>
                  <a:cubicBezTo>
                    <a:pt x="324" y="1"/>
                    <a:pt x="243" y="1"/>
                    <a:pt x="158" y="1"/>
                  </a:cubicBezTo>
                  <a:close/>
                  <a:moveTo>
                    <a:pt x="406" y="20"/>
                  </a:moveTo>
                  <a:cubicBezTo>
                    <a:pt x="488" y="40"/>
                    <a:pt x="570" y="79"/>
                    <a:pt x="655" y="158"/>
                  </a:cubicBezTo>
                  <a:lnTo>
                    <a:pt x="812" y="158"/>
                  </a:lnTo>
                  <a:cubicBezTo>
                    <a:pt x="648" y="79"/>
                    <a:pt x="527" y="40"/>
                    <a:pt x="406" y="2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1"/>
            <p:cNvSpPr/>
            <p:nvPr/>
          </p:nvSpPr>
          <p:spPr>
            <a:xfrm>
              <a:off x="5396175" y="26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1"/>
            <p:cNvSpPr/>
            <p:nvPr/>
          </p:nvSpPr>
          <p:spPr>
            <a:xfrm>
              <a:off x="6001325" y="536775"/>
              <a:ext cx="28800" cy="20300"/>
            </a:xfrm>
            <a:custGeom>
              <a:avLst/>
              <a:gdLst/>
              <a:ahLst/>
              <a:cxnLst/>
              <a:rect l="l" t="t" r="r" b="b"/>
              <a:pathLst>
                <a:path w="1152" h="812" extrusionOk="0">
                  <a:moveTo>
                    <a:pt x="0" y="0"/>
                  </a:moveTo>
                  <a:cubicBezTo>
                    <a:pt x="62" y="41"/>
                    <a:pt x="121" y="79"/>
                    <a:pt x="177" y="114"/>
                  </a:cubicBezTo>
                  <a:lnTo>
                    <a:pt x="177" y="114"/>
                  </a:lnTo>
                  <a:cubicBezTo>
                    <a:pt x="171" y="91"/>
                    <a:pt x="171" y="55"/>
                    <a:pt x="171" y="0"/>
                  </a:cubicBezTo>
                  <a:close/>
                  <a:moveTo>
                    <a:pt x="177" y="114"/>
                  </a:moveTo>
                  <a:cubicBezTo>
                    <a:pt x="185" y="142"/>
                    <a:pt x="203" y="152"/>
                    <a:pt x="242" y="155"/>
                  </a:cubicBezTo>
                  <a:lnTo>
                    <a:pt x="242" y="155"/>
                  </a:lnTo>
                  <a:cubicBezTo>
                    <a:pt x="221" y="142"/>
                    <a:pt x="199" y="128"/>
                    <a:pt x="177" y="114"/>
                  </a:cubicBezTo>
                  <a:close/>
                  <a:moveTo>
                    <a:pt x="242" y="155"/>
                  </a:moveTo>
                  <a:cubicBezTo>
                    <a:pt x="407" y="259"/>
                    <a:pt x="552" y="346"/>
                    <a:pt x="686" y="436"/>
                  </a:cubicBezTo>
                  <a:lnTo>
                    <a:pt x="686" y="436"/>
                  </a:lnTo>
                  <a:cubicBezTo>
                    <a:pt x="579" y="332"/>
                    <a:pt x="468" y="230"/>
                    <a:pt x="328" y="157"/>
                  </a:cubicBezTo>
                  <a:cubicBezTo>
                    <a:pt x="291" y="157"/>
                    <a:pt x="264" y="157"/>
                    <a:pt x="242" y="155"/>
                  </a:cubicBezTo>
                  <a:close/>
                  <a:moveTo>
                    <a:pt x="686" y="436"/>
                  </a:moveTo>
                  <a:cubicBezTo>
                    <a:pt x="829" y="576"/>
                    <a:pt x="965" y="722"/>
                    <a:pt x="1152" y="811"/>
                  </a:cubicBezTo>
                  <a:cubicBezTo>
                    <a:pt x="1002" y="662"/>
                    <a:pt x="852" y="547"/>
                    <a:pt x="686" y="436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1"/>
            <p:cNvSpPr/>
            <p:nvPr/>
          </p:nvSpPr>
          <p:spPr>
            <a:xfrm>
              <a:off x="5408600" y="266900"/>
              <a:ext cx="8200" cy="3950"/>
            </a:xfrm>
            <a:custGeom>
              <a:avLst/>
              <a:gdLst/>
              <a:ahLst/>
              <a:cxnLst/>
              <a:rect l="l" t="t" r="r" b="b"/>
              <a:pathLst>
                <a:path w="328" h="158" extrusionOk="0">
                  <a:moveTo>
                    <a:pt x="0" y="0"/>
                  </a:moveTo>
                  <a:lnTo>
                    <a:pt x="0" y="157"/>
                  </a:lnTo>
                  <a:lnTo>
                    <a:pt x="327" y="157"/>
                  </a:lnTo>
                  <a:cubicBezTo>
                    <a:pt x="157" y="157"/>
                    <a:pt x="0" y="157"/>
                    <a:pt x="0" y="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1"/>
            <p:cNvSpPr/>
            <p:nvPr/>
          </p:nvSpPr>
          <p:spPr>
            <a:xfrm>
              <a:off x="5367700" y="262650"/>
              <a:ext cx="3950" cy="25"/>
            </a:xfrm>
            <a:custGeom>
              <a:avLst/>
              <a:gdLst/>
              <a:ahLst/>
              <a:cxnLst/>
              <a:rect l="l" t="t" r="r" b="b"/>
              <a:pathLst>
                <a:path w="158" h="1" extrusionOk="0">
                  <a:moveTo>
                    <a:pt x="158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1"/>
            <p:cNvSpPr/>
            <p:nvPr/>
          </p:nvSpPr>
          <p:spPr>
            <a:xfrm>
              <a:off x="6071000" y="589775"/>
              <a:ext cx="16375" cy="12450"/>
            </a:xfrm>
            <a:custGeom>
              <a:avLst/>
              <a:gdLst/>
              <a:ahLst/>
              <a:cxnLst/>
              <a:rect l="l" t="t" r="r" b="b"/>
              <a:pathLst>
                <a:path w="655" h="498" extrusionOk="0">
                  <a:moveTo>
                    <a:pt x="1" y="0"/>
                  </a:moveTo>
                  <a:lnTo>
                    <a:pt x="157" y="170"/>
                  </a:lnTo>
                  <a:lnTo>
                    <a:pt x="485" y="497"/>
                  </a:lnTo>
                  <a:lnTo>
                    <a:pt x="655" y="497"/>
                  </a:lnTo>
                  <a:cubicBezTo>
                    <a:pt x="328" y="327"/>
                    <a:pt x="158" y="170"/>
                    <a:pt x="1" y="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1"/>
            <p:cNvSpPr/>
            <p:nvPr/>
          </p:nvSpPr>
          <p:spPr>
            <a:xfrm>
              <a:off x="5159000" y="307800"/>
              <a:ext cx="8200" cy="3950"/>
            </a:xfrm>
            <a:custGeom>
              <a:avLst/>
              <a:gdLst/>
              <a:ahLst/>
              <a:cxnLst/>
              <a:rect l="l" t="t" r="r" b="b"/>
              <a:pathLst>
                <a:path w="328" h="158" extrusionOk="0">
                  <a:moveTo>
                    <a:pt x="1" y="157"/>
                  </a:moveTo>
                  <a:cubicBezTo>
                    <a:pt x="171" y="0"/>
                    <a:pt x="171" y="0"/>
                    <a:pt x="328" y="0"/>
                  </a:cubicBezTo>
                  <a:cubicBezTo>
                    <a:pt x="171" y="0"/>
                    <a:pt x="171" y="0"/>
                    <a:pt x="1" y="157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1"/>
            <p:cNvSpPr/>
            <p:nvPr/>
          </p:nvSpPr>
          <p:spPr>
            <a:xfrm>
              <a:off x="5972875" y="516150"/>
              <a:ext cx="20300" cy="12475"/>
            </a:xfrm>
            <a:custGeom>
              <a:avLst/>
              <a:gdLst/>
              <a:ahLst/>
              <a:cxnLst/>
              <a:rect l="l" t="t" r="r" b="b"/>
              <a:pathLst>
                <a:path w="812" h="499" extrusionOk="0">
                  <a:moveTo>
                    <a:pt x="0" y="1"/>
                  </a:moveTo>
                  <a:cubicBezTo>
                    <a:pt x="271" y="142"/>
                    <a:pt x="425" y="274"/>
                    <a:pt x="656" y="411"/>
                  </a:cubicBezTo>
                  <a:lnTo>
                    <a:pt x="656" y="411"/>
                  </a:lnTo>
                  <a:cubicBezTo>
                    <a:pt x="654" y="389"/>
                    <a:pt x="654" y="362"/>
                    <a:pt x="654" y="328"/>
                  </a:cubicBezTo>
                  <a:cubicBezTo>
                    <a:pt x="484" y="328"/>
                    <a:pt x="327" y="171"/>
                    <a:pt x="157" y="1"/>
                  </a:cubicBezTo>
                  <a:close/>
                  <a:moveTo>
                    <a:pt x="656" y="411"/>
                  </a:moveTo>
                  <a:cubicBezTo>
                    <a:pt x="661" y="498"/>
                    <a:pt x="686" y="498"/>
                    <a:pt x="811" y="498"/>
                  </a:cubicBezTo>
                  <a:cubicBezTo>
                    <a:pt x="755" y="469"/>
                    <a:pt x="704" y="440"/>
                    <a:pt x="656" y="411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1"/>
            <p:cNvSpPr/>
            <p:nvPr/>
          </p:nvSpPr>
          <p:spPr>
            <a:xfrm>
              <a:off x="5469775" y="283250"/>
              <a:ext cx="12450" cy="3950"/>
            </a:xfrm>
            <a:custGeom>
              <a:avLst/>
              <a:gdLst/>
              <a:ahLst/>
              <a:cxnLst/>
              <a:rect l="l" t="t" r="r" b="b"/>
              <a:pathLst>
                <a:path w="498" h="158" extrusionOk="0">
                  <a:moveTo>
                    <a:pt x="0" y="1"/>
                  </a:moveTo>
                  <a:cubicBezTo>
                    <a:pt x="170" y="1"/>
                    <a:pt x="327" y="1"/>
                    <a:pt x="497" y="158"/>
                  </a:cubicBezTo>
                  <a:lnTo>
                    <a:pt x="327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1"/>
            <p:cNvSpPr/>
            <p:nvPr/>
          </p:nvSpPr>
          <p:spPr>
            <a:xfrm>
              <a:off x="5645750" y="336250"/>
              <a:ext cx="16375" cy="8200"/>
            </a:xfrm>
            <a:custGeom>
              <a:avLst/>
              <a:gdLst/>
              <a:ahLst/>
              <a:cxnLst/>
              <a:rect l="l" t="t" r="r" b="b"/>
              <a:pathLst>
                <a:path w="655" h="328" extrusionOk="0">
                  <a:moveTo>
                    <a:pt x="1" y="0"/>
                  </a:moveTo>
                  <a:lnTo>
                    <a:pt x="1" y="170"/>
                  </a:lnTo>
                  <a:cubicBezTo>
                    <a:pt x="59" y="170"/>
                    <a:pt x="142" y="170"/>
                    <a:pt x="232" y="179"/>
                  </a:cubicBezTo>
                  <a:lnTo>
                    <a:pt x="232" y="179"/>
                  </a:lnTo>
                  <a:cubicBezTo>
                    <a:pt x="142" y="126"/>
                    <a:pt x="59" y="64"/>
                    <a:pt x="1" y="0"/>
                  </a:cubicBezTo>
                  <a:close/>
                  <a:moveTo>
                    <a:pt x="232" y="179"/>
                  </a:moveTo>
                  <a:cubicBezTo>
                    <a:pt x="381" y="266"/>
                    <a:pt x="549" y="327"/>
                    <a:pt x="655" y="327"/>
                  </a:cubicBezTo>
                  <a:cubicBezTo>
                    <a:pt x="549" y="229"/>
                    <a:pt x="381" y="193"/>
                    <a:pt x="232" y="179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1"/>
            <p:cNvSpPr/>
            <p:nvPr/>
          </p:nvSpPr>
          <p:spPr>
            <a:xfrm>
              <a:off x="5494300" y="287175"/>
              <a:ext cx="24550" cy="8200"/>
            </a:xfrm>
            <a:custGeom>
              <a:avLst/>
              <a:gdLst/>
              <a:ahLst/>
              <a:cxnLst/>
              <a:rect l="l" t="t" r="r" b="b"/>
              <a:pathLst>
                <a:path w="982" h="328" extrusionOk="0">
                  <a:moveTo>
                    <a:pt x="0" y="1"/>
                  </a:moveTo>
                  <a:cubicBezTo>
                    <a:pt x="171" y="171"/>
                    <a:pt x="328" y="171"/>
                    <a:pt x="498" y="171"/>
                  </a:cubicBezTo>
                  <a:lnTo>
                    <a:pt x="498" y="171"/>
                  </a:lnTo>
                  <a:cubicBezTo>
                    <a:pt x="332" y="129"/>
                    <a:pt x="166" y="87"/>
                    <a:pt x="0" y="1"/>
                  </a:cubicBezTo>
                  <a:close/>
                  <a:moveTo>
                    <a:pt x="498" y="171"/>
                  </a:moveTo>
                  <a:cubicBezTo>
                    <a:pt x="552" y="184"/>
                    <a:pt x="606" y="198"/>
                    <a:pt x="661" y="213"/>
                  </a:cubicBezTo>
                  <a:lnTo>
                    <a:pt x="661" y="213"/>
                  </a:lnTo>
                  <a:cubicBezTo>
                    <a:pt x="606" y="189"/>
                    <a:pt x="551" y="171"/>
                    <a:pt x="498" y="171"/>
                  </a:cubicBezTo>
                  <a:close/>
                  <a:moveTo>
                    <a:pt x="661" y="213"/>
                  </a:moveTo>
                  <a:lnTo>
                    <a:pt x="661" y="213"/>
                  </a:lnTo>
                  <a:cubicBezTo>
                    <a:pt x="768" y="259"/>
                    <a:pt x="878" y="328"/>
                    <a:pt x="982" y="328"/>
                  </a:cubicBezTo>
                  <a:cubicBezTo>
                    <a:pt x="875" y="276"/>
                    <a:pt x="768" y="242"/>
                    <a:pt x="661" y="213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1"/>
            <p:cNvSpPr/>
            <p:nvPr/>
          </p:nvSpPr>
          <p:spPr>
            <a:xfrm>
              <a:off x="5367700" y="262650"/>
              <a:ext cx="28500" cy="4275"/>
            </a:xfrm>
            <a:custGeom>
              <a:avLst/>
              <a:gdLst/>
              <a:ahLst/>
              <a:cxnLst/>
              <a:rect l="l" t="t" r="r" b="b"/>
              <a:pathLst>
                <a:path w="1140" h="171" extrusionOk="0">
                  <a:moveTo>
                    <a:pt x="1" y="0"/>
                  </a:moveTo>
                  <a:cubicBezTo>
                    <a:pt x="328" y="0"/>
                    <a:pt x="812" y="0"/>
                    <a:pt x="1139" y="170"/>
                  </a:cubicBezTo>
                  <a:cubicBezTo>
                    <a:pt x="812" y="0"/>
                    <a:pt x="485" y="0"/>
                    <a:pt x="158" y="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1"/>
            <p:cNvSpPr/>
            <p:nvPr/>
          </p:nvSpPr>
          <p:spPr>
            <a:xfrm>
              <a:off x="5678475" y="352600"/>
              <a:ext cx="16375" cy="8200"/>
            </a:xfrm>
            <a:custGeom>
              <a:avLst/>
              <a:gdLst/>
              <a:ahLst/>
              <a:cxnLst/>
              <a:rect l="l" t="t" r="r" b="b"/>
              <a:pathLst>
                <a:path w="655" h="328" extrusionOk="0">
                  <a:moveTo>
                    <a:pt x="0" y="1"/>
                  </a:moveTo>
                  <a:cubicBezTo>
                    <a:pt x="157" y="1"/>
                    <a:pt x="484" y="171"/>
                    <a:pt x="654" y="328"/>
                  </a:cubicBezTo>
                  <a:lnTo>
                    <a:pt x="654" y="171"/>
                  </a:lnTo>
                  <a:cubicBezTo>
                    <a:pt x="484" y="171"/>
                    <a:pt x="327" y="1"/>
                    <a:pt x="157" y="1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51"/>
            <p:cNvSpPr/>
            <p:nvPr/>
          </p:nvSpPr>
          <p:spPr>
            <a:xfrm>
              <a:off x="5531250" y="299600"/>
              <a:ext cx="24575" cy="8225"/>
            </a:xfrm>
            <a:custGeom>
              <a:avLst/>
              <a:gdLst/>
              <a:ahLst/>
              <a:cxnLst/>
              <a:rect l="l" t="t" r="r" b="b"/>
              <a:pathLst>
                <a:path w="983" h="329" extrusionOk="0">
                  <a:moveTo>
                    <a:pt x="1" y="1"/>
                  </a:moveTo>
                  <a:cubicBezTo>
                    <a:pt x="328" y="158"/>
                    <a:pt x="655" y="158"/>
                    <a:pt x="982" y="328"/>
                  </a:cubicBezTo>
                  <a:cubicBezTo>
                    <a:pt x="982" y="328"/>
                    <a:pt x="812" y="158"/>
                    <a:pt x="655" y="158"/>
                  </a:cubicBezTo>
                  <a:cubicBezTo>
                    <a:pt x="485" y="158"/>
                    <a:pt x="158" y="1"/>
                    <a:pt x="1" y="1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51"/>
            <p:cNvSpPr/>
            <p:nvPr/>
          </p:nvSpPr>
          <p:spPr>
            <a:xfrm>
              <a:off x="5449475" y="279000"/>
              <a:ext cx="28500" cy="4275"/>
            </a:xfrm>
            <a:custGeom>
              <a:avLst/>
              <a:gdLst/>
              <a:ahLst/>
              <a:cxnLst/>
              <a:rect l="l" t="t" r="r" b="b"/>
              <a:pathLst>
                <a:path w="1140" h="171" extrusionOk="0">
                  <a:moveTo>
                    <a:pt x="1" y="1"/>
                  </a:moveTo>
                  <a:cubicBezTo>
                    <a:pt x="110" y="1"/>
                    <a:pt x="236" y="19"/>
                    <a:pt x="367" y="44"/>
                  </a:cubicBezTo>
                  <a:lnTo>
                    <a:pt x="367" y="44"/>
                  </a:lnTo>
                  <a:cubicBezTo>
                    <a:pt x="288" y="19"/>
                    <a:pt x="214" y="1"/>
                    <a:pt x="158" y="1"/>
                  </a:cubicBezTo>
                  <a:close/>
                  <a:moveTo>
                    <a:pt x="367" y="44"/>
                  </a:moveTo>
                  <a:cubicBezTo>
                    <a:pt x="527" y="95"/>
                    <a:pt x="707" y="171"/>
                    <a:pt x="812" y="171"/>
                  </a:cubicBezTo>
                  <a:lnTo>
                    <a:pt x="1139" y="171"/>
                  </a:lnTo>
                  <a:cubicBezTo>
                    <a:pt x="921" y="171"/>
                    <a:pt x="632" y="95"/>
                    <a:pt x="367" y="44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1"/>
            <p:cNvSpPr/>
            <p:nvPr/>
          </p:nvSpPr>
          <p:spPr>
            <a:xfrm>
              <a:off x="5326825" y="254475"/>
              <a:ext cx="28475" cy="4275"/>
            </a:xfrm>
            <a:custGeom>
              <a:avLst/>
              <a:gdLst/>
              <a:ahLst/>
              <a:cxnLst/>
              <a:rect l="l" t="t" r="r" b="b"/>
              <a:pathLst>
                <a:path w="1139" h="171" extrusionOk="0">
                  <a:moveTo>
                    <a:pt x="0" y="0"/>
                  </a:moveTo>
                  <a:cubicBezTo>
                    <a:pt x="175" y="0"/>
                    <a:pt x="350" y="49"/>
                    <a:pt x="550" y="94"/>
                  </a:cubicBezTo>
                  <a:lnTo>
                    <a:pt x="550" y="94"/>
                  </a:lnTo>
                  <a:cubicBezTo>
                    <a:pt x="372" y="0"/>
                    <a:pt x="129" y="0"/>
                    <a:pt x="0" y="0"/>
                  </a:cubicBezTo>
                  <a:close/>
                  <a:moveTo>
                    <a:pt x="550" y="94"/>
                  </a:moveTo>
                  <a:lnTo>
                    <a:pt x="550" y="94"/>
                  </a:lnTo>
                  <a:cubicBezTo>
                    <a:pt x="588" y="115"/>
                    <a:pt x="624" y="140"/>
                    <a:pt x="654" y="170"/>
                  </a:cubicBezTo>
                  <a:lnTo>
                    <a:pt x="1138" y="170"/>
                  </a:lnTo>
                  <a:cubicBezTo>
                    <a:pt x="914" y="170"/>
                    <a:pt x="723" y="134"/>
                    <a:pt x="550" y="94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1"/>
            <p:cNvSpPr/>
            <p:nvPr/>
          </p:nvSpPr>
          <p:spPr>
            <a:xfrm>
              <a:off x="5608900" y="324200"/>
              <a:ext cx="20525" cy="8150"/>
            </a:xfrm>
            <a:custGeom>
              <a:avLst/>
              <a:gdLst/>
              <a:ahLst/>
              <a:cxnLst/>
              <a:rect l="l" t="t" r="r" b="b"/>
              <a:pathLst>
                <a:path w="821" h="326" extrusionOk="0">
                  <a:moveTo>
                    <a:pt x="1" y="1"/>
                  </a:moveTo>
                  <a:lnTo>
                    <a:pt x="1" y="1"/>
                  </a:lnTo>
                  <a:cubicBezTo>
                    <a:pt x="325" y="155"/>
                    <a:pt x="494" y="156"/>
                    <a:pt x="650" y="325"/>
                  </a:cubicBezTo>
                  <a:lnTo>
                    <a:pt x="820" y="325"/>
                  </a:lnTo>
                  <a:cubicBezTo>
                    <a:pt x="495" y="156"/>
                    <a:pt x="325" y="155"/>
                    <a:pt x="1" y="1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1"/>
            <p:cNvSpPr/>
            <p:nvPr/>
          </p:nvSpPr>
          <p:spPr>
            <a:xfrm>
              <a:off x="5408600" y="270825"/>
              <a:ext cx="28475" cy="4275"/>
            </a:xfrm>
            <a:custGeom>
              <a:avLst/>
              <a:gdLst/>
              <a:ahLst/>
              <a:cxnLst/>
              <a:rect l="l" t="t" r="r" b="b"/>
              <a:pathLst>
                <a:path w="1139" h="171" extrusionOk="0">
                  <a:moveTo>
                    <a:pt x="0" y="0"/>
                  </a:moveTo>
                  <a:cubicBezTo>
                    <a:pt x="219" y="0"/>
                    <a:pt x="507" y="0"/>
                    <a:pt x="772" y="51"/>
                  </a:cubicBezTo>
                  <a:lnTo>
                    <a:pt x="772" y="51"/>
                  </a:lnTo>
                  <a:cubicBezTo>
                    <a:pt x="613" y="0"/>
                    <a:pt x="432" y="0"/>
                    <a:pt x="327" y="0"/>
                  </a:cubicBezTo>
                  <a:close/>
                  <a:moveTo>
                    <a:pt x="772" y="51"/>
                  </a:moveTo>
                  <a:cubicBezTo>
                    <a:pt x="851" y="76"/>
                    <a:pt x="925" y="114"/>
                    <a:pt x="982" y="171"/>
                  </a:cubicBezTo>
                  <a:lnTo>
                    <a:pt x="1139" y="171"/>
                  </a:lnTo>
                  <a:cubicBezTo>
                    <a:pt x="1030" y="114"/>
                    <a:pt x="904" y="76"/>
                    <a:pt x="772" y="51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1"/>
            <p:cNvSpPr/>
            <p:nvPr/>
          </p:nvSpPr>
          <p:spPr>
            <a:xfrm>
              <a:off x="5572150" y="311725"/>
              <a:ext cx="24550" cy="8200"/>
            </a:xfrm>
            <a:custGeom>
              <a:avLst/>
              <a:gdLst/>
              <a:ahLst/>
              <a:cxnLst/>
              <a:rect l="l" t="t" r="r" b="b"/>
              <a:pathLst>
                <a:path w="982" h="328" extrusionOk="0">
                  <a:moveTo>
                    <a:pt x="1" y="0"/>
                  </a:moveTo>
                  <a:cubicBezTo>
                    <a:pt x="111" y="58"/>
                    <a:pt x="222" y="96"/>
                    <a:pt x="333" y="127"/>
                  </a:cubicBezTo>
                  <a:lnTo>
                    <a:pt x="333" y="127"/>
                  </a:lnTo>
                  <a:cubicBezTo>
                    <a:pt x="271" y="96"/>
                    <a:pt x="215" y="58"/>
                    <a:pt x="158" y="0"/>
                  </a:cubicBezTo>
                  <a:close/>
                  <a:moveTo>
                    <a:pt x="333" y="127"/>
                  </a:moveTo>
                  <a:lnTo>
                    <a:pt x="333" y="127"/>
                  </a:lnTo>
                  <a:cubicBezTo>
                    <a:pt x="454" y="188"/>
                    <a:pt x="596" y="223"/>
                    <a:pt x="812" y="327"/>
                  </a:cubicBezTo>
                  <a:lnTo>
                    <a:pt x="982" y="327"/>
                  </a:lnTo>
                  <a:cubicBezTo>
                    <a:pt x="766" y="223"/>
                    <a:pt x="549" y="188"/>
                    <a:pt x="333" y="127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1"/>
            <p:cNvSpPr/>
            <p:nvPr/>
          </p:nvSpPr>
          <p:spPr>
            <a:xfrm>
              <a:off x="6373575" y="916875"/>
              <a:ext cx="12125" cy="24550"/>
            </a:xfrm>
            <a:custGeom>
              <a:avLst/>
              <a:gdLst/>
              <a:ahLst/>
              <a:cxnLst/>
              <a:rect l="l" t="t" r="r" b="b"/>
              <a:pathLst>
                <a:path w="485" h="982" extrusionOk="0">
                  <a:moveTo>
                    <a:pt x="1" y="1"/>
                  </a:moveTo>
                  <a:cubicBezTo>
                    <a:pt x="40" y="83"/>
                    <a:pt x="80" y="165"/>
                    <a:pt x="121" y="244"/>
                  </a:cubicBezTo>
                  <a:lnTo>
                    <a:pt x="121" y="244"/>
                  </a:lnTo>
                  <a:lnTo>
                    <a:pt x="1" y="1"/>
                  </a:lnTo>
                  <a:close/>
                  <a:moveTo>
                    <a:pt x="121" y="244"/>
                  </a:moveTo>
                  <a:lnTo>
                    <a:pt x="485" y="982"/>
                  </a:lnTo>
                  <a:lnTo>
                    <a:pt x="485" y="825"/>
                  </a:lnTo>
                  <a:cubicBezTo>
                    <a:pt x="367" y="697"/>
                    <a:pt x="242" y="482"/>
                    <a:pt x="121" y="244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1"/>
            <p:cNvSpPr/>
            <p:nvPr/>
          </p:nvSpPr>
          <p:spPr>
            <a:xfrm>
              <a:off x="5960425" y="504050"/>
              <a:ext cx="16400" cy="12125"/>
            </a:xfrm>
            <a:custGeom>
              <a:avLst/>
              <a:gdLst/>
              <a:ahLst/>
              <a:cxnLst/>
              <a:rect l="l" t="t" r="r" b="b"/>
              <a:pathLst>
                <a:path w="656" h="485" extrusionOk="0">
                  <a:moveTo>
                    <a:pt x="1" y="1"/>
                  </a:moveTo>
                  <a:lnTo>
                    <a:pt x="1" y="158"/>
                  </a:lnTo>
                  <a:cubicBezTo>
                    <a:pt x="171" y="158"/>
                    <a:pt x="328" y="328"/>
                    <a:pt x="498" y="485"/>
                  </a:cubicBezTo>
                  <a:lnTo>
                    <a:pt x="655" y="485"/>
                  </a:lnTo>
                  <a:cubicBezTo>
                    <a:pt x="328" y="328"/>
                    <a:pt x="171" y="158"/>
                    <a:pt x="1" y="1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1"/>
            <p:cNvSpPr/>
            <p:nvPr/>
          </p:nvSpPr>
          <p:spPr>
            <a:xfrm>
              <a:off x="5711175" y="365025"/>
              <a:ext cx="32725" cy="16400"/>
            </a:xfrm>
            <a:custGeom>
              <a:avLst/>
              <a:gdLst/>
              <a:ahLst/>
              <a:cxnLst/>
              <a:rect l="l" t="t" r="r" b="b"/>
              <a:pathLst>
                <a:path w="1309" h="656" extrusionOk="0">
                  <a:moveTo>
                    <a:pt x="1" y="1"/>
                  </a:moveTo>
                  <a:cubicBezTo>
                    <a:pt x="158" y="158"/>
                    <a:pt x="328" y="158"/>
                    <a:pt x="655" y="328"/>
                  </a:cubicBezTo>
                  <a:cubicBezTo>
                    <a:pt x="485" y="158"/>
                    <a:pt x="158" y="158"/>
                    <a:pt x="1" y="1"/>
                  </a:cubicBezTo>
                  <a:close/>
                  <a:moveTo>
                    <a:pt x="655" y="328"/>
                  </a:moveTo>
                  <a:cubicBezTo>
                    <a:pt x="982" y="485"/>
                    <a:pt x="1139" y="485"/>
                    <a:pt x="1309" y="655"/>
                  </a:cubicBezTo>
                  <a:lnTo>
                    <a:pt x="1139" y="485"/>
                  </a:lnTo>
                  <a:cubicBezTo>
                    <a:pt x="982" y="485"/>
                    <a:pt x="812" y="328"/>
                    <a:pt x="655" y="328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1"/>
            <p:cNvSpPr/>
            <p:nvPr/>
          </p:nvSpPr>
          <p:spPr>
            <a:xfrm>
              <a:off x="6083100" y="602200"/>
              <a:ext cx="16375" cy="12125"/>
            </a:xfrm>
            <a:custGeom>
              <a:avLst/>
              <a:gdLst/>
              <a:ahLst/>
              <a:cxnLst/>
              <a:rect l="l" t="t" r="r" b="b"/>
              <a:pathLst>
                <a:path w="655" h="485" extrusionOk="0">
                  <a:moveTo>
                    <a:pt x="1" y="0"/>
                  </a:moveTo>
                  <a:cubicBezTo>
                    <a:pt x="166" y="80"/>
                    <a:pt x="292" y="163"/>
                    <a:pt x="396" y="246"/>
                  </a:cubicBezTo>
                  <a:lnTo>
                    <a:pt x="396" y="246"/>
                  </a:lnTo>
                  <a:cubicBezTo>
                    <a:pt x="333" y="163"/>
                    <a:pt x="250" y="80"/>
                    <a:pt x="171" y="0"/>
                  </a:cubicBezTo>
                  <a:close/>
                  <a:moveTo>
                    <a:pt x="396" y="246"/>
                  </a:moveTo>
                  <a:cubicBezTo>
                    <a:pt x="456" y="326"/>
                    <a:pt x="498" y="407"/>
                    <a:pt x="498" y="484"/>
                  </a:cubicBezTo>
                  <a:lnTo>
                    <a:pt x="655" y="484"/>
                  </a:lnTo>
                  <a:cubicBezTo>
                    <a:pt x="577" y="407"/>
                    <a:pt x="497" y="326"/>
                    <a:pt x="396" y="246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1"/>
            <p:cNvSpPr/>
            <p:nvPr/>
          </p:nvSpPr>
          <p:spPr>
            <a:xfrm>
              <a:off x="6349050" y="888425"/>
              <a:ext cx="16375" cy="20300"/>
            </a:xfrm>
            <a:custGeom>
              <a:avLst/>
              <a:gdLst/>
              <a:ahLst/>
              <a:cxnLst/>
              <a:rect l="l" t="t" r="r" b="b"/>
              <a:pathLst>
                <a:path w="655" h="812" extrusionOk="0">
                  <a:moveTo>
                    <a:pt x="0" y="0"/>
                  </a:moveTo>
                  <a:cubicBezTo>
                    <a:pt x="327" y="327"/>
                    <a:pt x="484" y="484"/>
                    <a:pt x="655" y="811"/>
                  </a:cubicBezTo>
                  <a:cubicBezTo>
                    <a:pt x="484" y="484"/>
                    <a:pt x="327" y="327"/>
                    <a:pt x="157" y="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1"/>
            <p:cNvSpPr/>
            <p:nvPr/>
          </p:nvSpPr>
          <p:spPr>
            <a:xfrm>
              <a:off x="6328450" y="859625"/>
              <a:ext cx="16375" cy="20650"/>
            </a:xfrm>
            <a:custGeom>
              <a:avLst/>
              <a:gdLst/>
              <a:ahLst/>
              <a:cxnLst/>
              <a:rect l="l" t="t" r="r" b="b"/>
              <a:pathLst>
                <a:path w="655" h="826" extrusionOk="0">
                  <a:moveTo>
                    <a:pt x="654" y="825"/>
                  </a:moveTo>
                  <a:lnTo>
                    <a:pt x="654" y="825"/>
                  </a:lnTo>
                  <a:cubicBezTo>
                    <a:pt x="497" y="498"/>
                    <a:pt x="170" y="328"/>
                    <a:pt x="0" y="1"/>
                  </a:cubicBezTo>
                  <a:lnTo>
                    <a:pt x="0" y="1"/>
                  </a:lnTo>
                  <a:cubicBezTo>
                    <a:pt x="170" y="328"/>
                    <a:pt x="497" y="498"/>
                    <a:pt x="654" y="825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1"/>
            <p:cNvSpPr/>
            <p:nvPr/>
          </p:nvSpPr>
          <p:spPr>
            <a:xfrm>
              <a:off x="5989225" y="524350"/>
              <a:ext cx="16375" cy="12450"/>
            </a:xfrm>
            <a:custGeom>
              <a:avLst/>
              <a:gdLst/>
              <a:ahLst/>
              <a:cxnLst/>
              <a:rect l="l" t="t" r="r" b="b"/>
              <a:pathLst>
                <a:path w="655" h="498" extrusionOk="0">
                  <a:moveTo>
                    <a:pt x="0" y="0"/>
                  </a:moveTo>
                  <a:cubicBezTo>
                    <a:pt x="0" y="170"/>
                    <a:pt x="0" y="170"/>
                    <a:pt x="157" y="170"/>
                  </a:cubicBezTo>
                  <a:lnTo>
                    <a:pt x="484" y="497"/>
                  </a:lnTo>
                  <a:lnTo>
                    <a:pt x="655" y="497"/>
                  </a:lnTo>
                  <a:cubicBezTo>
                    <a:pt x="327" y="327"/>
                    <a:pt x="157" y="170"/>
                    <a:pt x="0" y="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1"/>
            <p:cNvSpPr/>
            <p:nvPr/>
          </p:nvSpPr>
          <p:spPr>
            <a:xfrm>
              <a:off x="6058575" y="581575"/>
              <a:ext cx="16375" cy="12475"/>
            </a:xfrm>
            <a:custGeom>
              <a:avLst/>
              <a:gdLst/>
              <a:ahLst/>
              <a:cxnLst/>
              <a:rect l="l" t="t" r="r" b="b"/>
              <a:pathLst>
                <a:path w="655" h="499" extrusionOk="0">
                  <a:moveTo>
                    <a:pt x="0" y="1"/>
                  </a:moveTo>
                  <a:cubicBezTo>
                    <a:pt x="170" y="171"/>
                    <a:pt x="327" y="328"/>
                    <a:pt x="654" y="498"/>
                  </a:cubicBezTo>
                  <a:lnTo>
                    <a:pt x="497" y="328"/>
                  </a:lnTo>
                  <a:cubicBezTo>
                    <a:pt x="327" y="171"/>
                    <a:pt x="170" y="1"/>
                    <a:pt x="0" y="1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1"/>
            <p:cNvSpPr/>
            <p:nvPr/>
          </p:nvSpPr>
          <p:spPr>
            <a:xfrm>
              <a:off x="6009500" y="540700"/>
              <a:ext cx="37000" cy="28800"/>
            </a:xfrm>
            <a:custGeom>
              <a:avLst/>
              <a:gdLst/>
              <a:ahLst/>
              <a:cxnLst/>
              <a:rect l="l" t="t" r="r" b="b"/>
              <a:pathLst>
                <a:path w="1480" h="1152" extrusionOk="0">
                  <a:moveTo>
                    <a:pt x="1" y="0"/>
                  </a:moveTo>
                  <a:lnTo>
                    <a:pt x="1" y="0"/>
                  </a:lnTo>
                  <a:cubicBezTo>
                    <a:pt x="86" y="56"/>
                    <a:pt x="171" y="118"/>
                    <a:pt x="256" y="182"/>
                  </a:cubicBezTo>
                  <a:lnTo>
                    <a:pt x="256" y="182"/>
                  </a:lnTo>
                  <a:cubicBezTo>
                    <a:pt x="179" y="113"/>
                    <a:pt x="96" y="50"/>
                    <a:pt x="1" y="0"/>
                  </a:cubicBezTo>
                  <a:close/>
                  <a:moveTo>
                    <a:pt x="256" y="182"/>
                  </a:moveTo>
                  <a:cubicBezTo>
                    <a:pt x="441" y="348"/>
                    <a:pt x="594" y="544"/>
                    <a:pt x="825" y="654"/>
                  </a:cubicBezTo>
                  <a:cubicBezTo>
                    <a:pt x="933" y="772"/>
                    <a:pt x="967" y="808"/>
                    <a:pt x="1033" y="820"/>
                  </a:cubicBezTo>
                  <a:lnTo>
                    <a:pt x="1033" y="820"/>
                  </a:lnTo>
                  <a:cubicBezTo>
                    <a:pt x="774" y="609"/>
                    <a:pt x="516" y="380"/>
                    <a:pt x="256" y="182"/>
                  </a:cubicBezTo>
                  <a:close/>
                  <a:moveTo>
                    <a:pt x="1033" y="820"/>
                  </a:moveTo>
                  <a:cubicBezTo>
                    <a:pt x="1080" y="858"/>
                    <a:pt x="1128" y="895"/>
                    <a:pt x="1175" y="932"/>
                  </a:cubicBezTo>
                  <a:lnTo>
                    <a:pt x="1175" y="932"/>
                  </a:lnTo>
                  <a:cubicBezTo>
                    <a:pt x="1160" y="897"/>
                    <a:pt x="1152" y="860"/>
                    <a:pt x="1152" y="825"/>
                  </a:cubicBezTo>
                  <a:cubicBezTo>
                    <a:pt x="1099" y="825"/>
                    <a:pt x="1063" y="825"/>
                    <a:pt x="1033" y="820"/>
                  </a:cubicBezTo>
                  <a:close/>
                  <a:moveTo>
                    <a:pt x="1175" y="932"/>
                  </a:moveTo>
                  <a:cubicBezTo>
                    <a:pt x="1224" y="1050"/>
                    <a:pt x="1348" y="1152"/>
                    <a:pt x="1479" y="1152"/>
                  </a:cubicBezTo>
                  <a:cubicBezTo>
                    <a:pt x="1377" y="1085"/>
                    <a:pt x="1276" y="1011"/>
                    <a:pt x="1175" y="932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1"/>
            <p:cNvSpPr/>
            <p:nvPr/>
          </p:nvSpPr>
          <p:spPr>
            <a:xfrm>
              <a:off x="6283625" y="806650"/>
              <a:ext cx="40900" cy="44825"/>
            </a:xfrm>
            <a:custGeom>
              <a:avLst/>
              <a:gdLst/>
              <a:ahLst/>
              <a:cxnLst/>
              <a:rect l="l" t="t" r="r" b="b"/>
              <a:pathLst>
                <a:path w="1636" h="1793" extrusionOk="0">
                  <a:moveTo>
                    <a:pt x="0" y="0"/>
                  </a:moveTo>
                  <a:cubicBezTo>
                    <a:pt x="485" y="484"/>
                    <a:pt x="1139" y="1138"/>
                    <a:pt x="1636" y="1793"/>
                  </a:cubicBezTo>
                  <a:cubicBezTo>
                    <a:pt x="1139" y="1138"/>
                    <a:pt x="655" y="484"/>
                    <a:pt x="0" y="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1"/>
            <p:cNvSpPr/>
            <p:nvPr/>
          </p:nvSpPr>
          <p:spPr>
            <a:xfrm>
              <a:off x="6132175" y="647000"/>
              <a:ext cx="20625" cy="16375"/>
            </a:xfrm>
            <a:custGeom>
              <a:avLst/>
              <a:gdLst/>
              <a:ahLst/>
              <a:cxnLst/>
              <a:rect l="l" t="t" r="r" b="b"/>
              <a:pathLst>
                <a:path w="825" h="655" extrusionOk="0">
                  <a:moveTo>
                    <a:pt x="0" y="1"/>
                  </a:moveTo>
                  <a:lnTo>
                    <a:pt x="0" y="1"/>
                  </a:lnTo>
                  <a:cubicBezTo>
                    <a:pt x="128" y="129"/>
                    <a:pt x="249" y="160"/>
                    <a:pt x="373" y="235"/>
                  </a:cubicBezTo>
                  <a:lnTo>
                    <a:pt x="373" y="235"/>
                  </a:lnTo>
                  <a:cubicBezTo>
                    <a:pt x="273" y="158"/>
                    <a:pt x="154" y="81"/>
                    <a:pt x="0" y="1"/>
                  </a:cubicBezTo>
                  <a:close/>
                  <a:moveTo>
                    <a:pt x="373" y="235"/>
                  </a:moveTo>
                  <a:cubicBezTo>
                    <a:pt x="418" y="270"/>
                    <a:pt x="459" y="305"/>
                    <a:pt x="498" y="340"/>
                  </a:cubicBezTo>
                  <a:lnTo>
                    <a:pt x="498" y="340"/>
                  </a:lnTo>
                  <a:cubicBezTo>
                    <a:pt x="498" y="336"/>
                    <a:pt x="498" y="332"/>
                    <a:pt x="498" y="328"/>
                  </a:cubicBezTo>
                  <a:cubicBezTo>
                    <a:pt x="455" y="289"/>
                    <a:pt x="414" y="260"/>
                    <a:pt x="373" y="235"/>
                  </a:cubicBezTo>
                  <a:close/>
                  <a:moveTo>
                    <a:pt x="498" y="340"/>
                  </a:moveTo>
                  <a:cubicBezTo>
                    <a:pt x="503" y="442"/>
                    <a:pt x="568" y="480"/>
                    <a:pt x="658" y="534"/>
                  </a:cubicBezTo>
                  <a:lnTo>
                    <a:pt x="658" y="534"/>
                  </a:lnTo>
                  <a:cubicBezTo>
                    <a:pt x="656" y="523"/>
                    <a:pt x="655" y="511"/>
                    <a:pt x="655" y="498"/>
                  </a:cubicBezTo>
                  <a:cubicBezTo>
                    <a:pt x="605" y="444"/>
                    <a:pt x="554" y="392"/>
                    <a:pt x="498" y="340"/>
                  </a:cubicBezTo>
                  <a:close/>
                  <a:moveTo>
                    <a:pt x="658" y="534"/>
                  </a:moveTo>
                  <a:cubicBezTo>
                    <a:pt x="682" y="655"/>
                    <a:pt x="825" y="655"/>
                    <a:pt x="825" y="655"/>
                  </a:cubicBezTo>
                  <a:cubicBezTo>
                    <a:pt x="765" y="600"/>
                    <a:pt x="708" y="565"/>
                    <a:pt x="658" y="534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51"/>
            <p:cNvSpPr/>
            <p:nvPr/>
          </p:nvSpPr>
          <p:spPr>
            <a:xfrm>
              <a:off x="5821400" y="422275"/>
              <a:ext cx="16400" cy="8200"/>
            </a:xfrm>
            <a:custGeom>
              <a:avLst/>
              <a:gdLst/>
              <a:ahLst/>
              <a:cxnLst/>
              <a:rect l="l" t="t" r="r" b="b"/>
              <a:pathLst>
                <a:path w="656" h="328" extrusionOk="0">
                  <a:moveTo>
                    <a:pt x="1" y="1"/>
                  </a:moveTo>
                  <a:cubicBezTo>
                    <a:pt x="72" y="1"/>
                    <a:pt x="135" y="8"/>
                    <a:pt x="193" y="21"/>
                  </a:cubicBezTo>
                  <a:lnTo>
                    <a:pt x="193" y="21"/>
                  </a:lnTo>
                  <a:cubicBezTo>
                    <a:pt x="185" y="15"/>
                    <a:pt x="178" y="8"/>
                    <a:pt x="171" y="1"/>
                  </a:cubicBezTo>
                  <a:close/>
                  <a:moveTo>
                    <a:pt x="193" y="21"/>
                  </a:moveTo>
                  <a:cubicBezTo>
                    <a:pt x="344" y="158"/>
                    <a:pt x="505" y="165"/>
                    <a:pt x="655" y="328"/>
                  </a:cubicBezTo>
                  <a:cubicBezTo>
                    <a:pt x="532" y="194"/>
                    <a:pt x="401" y="69"/>
                    <a:pt x="193" y="21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51"/>
            <p:cNvSpPr/>
            <p:nvPr/>
          </p:nvSpPr>
          <p:spPr>
            <a:xfrm>
              <a:off x="6177300" y="687900"/>
              <a:ext cx="8225" cy="8200"/>
            </a:xfrm>
            <a:custGeom>
              <a:avLst/>
              <a:gdLst/>
              <a:ahLst/>
              <a:cxnLst/>
              <a:rect l="l" t="t" r="r" b="b"/>
              <a:pathLst>
                <a:path w="329" h="328" extrusionOk="0">
                  <a:moveTo>
                    <a:pt x="328" y="327"/>
                  </a:moveTo>
                  <a:lnTo>
                    <a:pt x="328" y="327"/>
                  </a:lnTo>
                  <a:cubicBezTo>
                    <a:pt x="158" y="170"/>
                    <a:pt x="158" y="0"/>
                    <a:pt x="1" y="0"/>
                  </a:cubicBezTo>
                  <a:lnTo>
                    <a:pt x="1" y="0"/>
                  </a:lnTo>
                  <a:cubicBezTo>
                    <a:pt x="158" y="0"/>
                    <a:pt x="158" y="170"/>
                    <a:pt x="328" y="327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51"/>
            <p:cNvSpPr/>
            <p:nvPr/>
          </p:nvSpPr>
          <p:spPr>
            <a:xfrm>
              <a:off x="5854125" y="438625"/>
              <a:ext cx="36975" cy="20325"/>
            </a:xfrm>
            <a:custGeom>
              <a:avLst/>
              <a:gdLst/>
              <a:ahLst/>
              <a:cxnLst/>
              <a:rect l="l" t="t" r="r" b="b"/>
              <a:pathLst>
                <a:path w="1479" h="813" extrusionOk="0">
                  <a:moveTo>
                    <a:pt x="0" y="1"/>
                  </a:moveTo>
                  <a:cubicBezTo>
                    <a:pt x="139" y="92"/>
                    <a:pt x="276" y="169"/>
                    <a:pt x="412" y="241"/>
                  </a:cubicBezTo>
                  <a:lnTo>
                    <a:pt x="412" y="241"/>
                  </a:lnTo>
                  <a:cubicBezTo>
                    <a:pt x="389" y="220"/>
                    <a:pt x="362" y="192"/>
                    <a:pt x="328" y="158"/>
                  </a:cubicBezTo>
                  <a:cubicBezTo>
                    <a:pt x="171" y="158"/>
                    <a:pt x="171" y="1"/>
                    <a:pt x="0" y="1"/>
                  </a:cubicBezTo>
                  <a:close/>
                  <a:moveTo>
                    <a:pt x="412" y="241"/>
                  </a:moveTo>
                  <a:cubicBezTo>
                    <a:pt x="482" y="307"/>
                    <a:pt x="513" y="323"/>
                    <a:pt x="579" y="327"/>
                  </a:cubicBezTo>
                  <a:lnTo>
                    <a:pt x="579" y="327"/>
                  </a:lnTo>
                  <a:cubicBezTo>
                    <a:pt x="523" y="299"/>
                    <a:pt x="468" y="271"/>
                    <a:pt x="412" y="241"/>
                  </a:cubicBezTo>
                  <a:close/>
                  <a:moveTo>
                    <a:pt x="579" y="327"/>
                  </a:moveTo>
                  <a:cubicBezTo>
                    <a:pt x="644" y="359"/>
                    <a:pt x="709" y="391"/>
                    <a:pt x="774" y="424"/>
                  </a:cubicBezTo>
                  <a:lnTo>
                    <a:pt x="774" y="424"/>
                  </a:lnTo>
                  <a:cubicBezTo>
                    <a:pt x="729" y="391"/>
                    <a:pt x="689" y="359"/>
                    <a:pt x="655" y="328"/>
                  </a:cubicBezTo>
                  <a:cubicBezTo>
                    <a:pt x="624" y="328"/>
                    <a:pt x="600" y="328"/>
                    <a:pt x="579" y="327"/>
                  </a:cubicBezTo>
                  <a:close/>
                  <a:moveTo>
                    <a:pt x="774" y="424"/>
                  </a:moveTo>
                  <a:lnTo>
                    <a:pt x="774" y="424"/>
                  </a:lnTo>
                  <a:cubicBezTo>
                    <a:pt x="956" y="553"/>
                    <a:pt x="1217" y="687"/>
                    <a:pt x="1479" y="812"/>
                  </a:cubicBezTo>
                  <a:cubicBezTo>
                    <a:pt x="1242" y="656"/>
                    <a:pt x="1008" y="539"/>
                    <a:pt x="774" y="424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51"/>
            <p:cNvSpPr/>
            <p:nvPr/>
          </p:nvSpPr>
          <p:spPr>
            <a:xfrm>
              <a:off x="6111900" y="626725"/>
              <a:ext cx="16375" cy="12125"/>
            </a:xfrm>
            <a:custGeom>
              <a:avLst/>
              <a:gdLst/>
              <a:ahLst/>
              <a:cxnLst/>
              <a:rect l="l" t="t" r="r" b="b"/>
              <a:pathLst>
                <a:path w="655" h="485" extrusionOk="0">
                  <a:moveTo>
                    <a:pt x="0" y="1"/>
                  </a:moveTo>
                  <a:cubicBezTo>
                    <a:pt x="78" y="78"/>
                    <a:pt x="158" y="159"/>
                    <a:pt x="259" y="239"/>
                  </a:cubicBezTo>
                  <a:lnTo>
                    <a:pt x="259" y="239"/>
                  </a:lnTo>
                  <a:cubicBezTo>
                    <a:pt x="198" y="159"/>
                    <a:pt x="157" y="78"/>
                    <a:pt x="157" y="1"/>
                  </a:cubicBezTo>
                  <a:close/>
                  <a:moveTo>
                    <a:pt x="259" y="239"/>
                  </a:moveTo>
                  <a:cubicBezTo>
                    <a:pt x="322" y="322"/>
                    <a:pt x="405" y="405"/>
                    <a:pt x="484" y="485"/>
                  </a:cubicBezTo>
                  <a:lnTo>
                    <a:pt x="654" y="485"/>
                  </a:lnTo>
                  <a:cubicBezTo>
                    <a:pt x="489" y="405"/>
                    <a:pt x="363" y="322"/>
                    <a:pt x="259" y="239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51"/>
            <p:cNvSpPr/>
            <p:nvPr/>
          </p:nvSpPr>
          <p:spPr>
            <a:xfrm>
              <a:off x="5899275" y="467100"/>
              <a:ext cx="16375" cy="8200"/>
            </a:xfrm>
            <a:custGeom>
              <a:avLst/>
              <a:gdLst/>
              <a:ahLst/>
              <a:cxnLst/>
              <a:rect l="l" t="t" r="r" b="b"/>
              <a:pathLst>
                <a:path w="655" h="328" extrusionOk="0">
                  <a:moveTo>
                    <a:pt x="0" y="0"/>
                  </a:moveTo>
                  <a:lnTo>
                    <a:pt x="0" y="0"/>
                  </a:lnTo>
                  <a:cubicBezTo>
                    <a:pt x="139" y="0"/>
                    <a:pt x="288" y="134"/>
                    <a:pt x="430" y="164"/>
                  </a:cubicBezTo>
                  <a:lnTo>
                    <a:pt x="430" y="164"/>
                  </a:lnTo>
                  <a:cubicBezTo>
                    <a:pt x="274" y="71"/>
                    <a:pt x="102" y="0"/>
                    <a:pt x="0" y="0"/>
                  </a:cubicBezTo>
                  <a:close/>
                  <a:moveTo>
                    <a:pt x="430" y="164"/>
                  </a:moveTo>
                  <a:cubicBezTo>
                    <a:pt x="449" y="176"/>
                    <a:pt x="468" y="187"/>
                    <a:pt x="486" y="199"/>
                  </a:cubicBezTo>
                  <a:lnTo>
                    <a:pt x="486" y="199"/>
                  </a:lnTo>
                  <a:cubicBezTo>
                    <a:pt x="485" y="190"/>
                    <a:pt x="484" y="181"/>
                    <a:pt x="484" y="170"/>
                  </a:cubicBezTo>
                  <a:cubicBezTo>
                    <a:pt x="466" y="170"/>
                    <a:pt x="448" y="168"/>
                    <a:pt x="430" y="164"/>
                  </a:cubicBezTo>
                  <a:close/>
                  <a:moveTo>
                    <a:pt x="486" y="199"/>
                  </a:moveTo>
                  <a:cubicBezTo>
                    <a:pt x="506" y="327"/>
                    <a:pt x="654" y="327"/>
                    <a:pt x="654" y="327"/>
                  </a:cubicBezTo>
                  <a:cubicBezTo>
                    <a:pt x="608" y="284"/>
                    <a:pt x="550" y="241"/>
                    <a:pt x="486" y="199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51"/>
            <p:cNvSpPr/>
            <p:nvPr/>
          </p:nvSpPr>
          <p:spPr>
            <a:xfrm>
              <a:off x="5760250" y="389575"/>
              <a:ext cx="16375" cy="8200"/>
            </a:xfrm>
            <a:custGeom>
              <a:avLst/>
              <a:gdLst/>
              <a:ahLst/>
              <a:cxnLst/>
              <a:rect l="l" t="t" r="r" b="b"/>
              <a:pathLst>
                <a:path w="655" h="328" extrusionOk="0">
                  <a:moveTo>
                    <a:pt x="0" y="0"/>
                  </a:moveTo>
                  <a:cubicBezTo>
                    <a:pt x="133" y="0"/>
                    <a:pt x="275" y="112"/>
                    <a:pt x="411" y="147"/>
                  </a:cubicBezTo>
                  <a:lnTo>
                    <a:pt x="411" y="147"/>
                  </a:lnTo>
                  <a:cubicBezTo>
                    <a:pt x="261" y="61"/>
                    <a:pt x="98" y="0"/>
                    <a:pt x="0" y="0"/>
                  </a:cubicBezTo>
                  <a:close/>
                  <a:moveTo>
                    <a:pt x="411" y="147"/>
                  </a:moveTo>
                  <a:cubicBezTo>
                    <a:pt x="503" y="200"/>
                    <a:pt x="590" y="263"/>
                    <a:pt x="654" y="327"/>
                  </a:cubicBezTo>
                  <a:lnTo>
                    <a:pt x="484" y="157"/>
                  </a:lnTo>
                  <a:cubicBezTo>
                    <a:pt x="460" y="157"/>
                    <a:pt x="435" y="153"/>
                    <a:pt x="411" y="147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51"/>
            <p:cNvSpPr/>
            <p:nvPr/>
          </p:nvSpPr>
          <p:spPr>
            <a:xfrm>
              <a:off x="5788700" y="401675"/>
              <a:ext cx="20625" cy="12450"/>
            </a:xfrm>
            <a:custGeom>
              <a:avLst/>
              <a:gdLst/>
              <a:ahLst/>
              <a:cxnLst/>
              <a:rect l="l" t="t" r="r" b="b"/>
              <a:pathLst>
                <a:path w="825" h="498" extrusionOk="0">
                  <a:moveTo>
                    <a:pt x="1" y="0"/>
                  </a:moveTo>
                  <a:lnTo>
                    <a:pt x="171" y="170"/>
                  </a:lnTo>
                  <a:cubicBezTo>
                    <a:pt x="328" y="170"/>
                    <a:pt x="498" y="327"/>
                    <a:pt x="655" y="498"/>
                  </a:cubicBezTo>
                  <a:lnTo>
                    <a:pt x="825" y="498"/>
                  </a:lnTo>
                  <a:cubicBezTo>
                    <a:pt x="498" y="327"/>
                    <a:pt x="328" y="170"/>
                    <a:pt x="1" y="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1"/>
            <p:cNvSpPr/>
            <p:nvPr/>
          </p:nvSpPr>
          <p:spPr>
            <a:xfrm>
              <a:off x="6389925" y="945675"/>
              <a:ext cx="16350" cy="24450"/>
            </a:xfrm>
            <a:custGeom>
              <a:avLst/>
              <a:gdLst/>
              <a:ahLst/>
              <a:cxnLst/>
              <a:rect l="l" t="t" r="r" b="b"/>
              <a:pathLst>
                <a:path w="654" h="978" extrusionOk="0">
                  <a:moveTo>
                    <a:pt x="1" y="0"/>
                  </a:moveTo>
                  <a:cubicBezTo>
                    <a:pt x="327" y="326"/>
                    <a:pt x="484" y="652"/>
                    <a:pt x="653" y="978"/>
                  </a:cubicBezTo>
                  <a:lnTo>
                    <a:pt x="653" y="978"/>
                  </a:lnTo>
                  <a:cubicBezTo>
                    <a:pt x="484" y="652"/>
                    <a:pt x="327" y="326"/>
                    <a:pt x="158" y="157"/>
                  </a:cubicBezTo>
                  <a:cubicBezTo>
                    <a:pt x="158" y="0"/>
                    <a:pt x="158" y="0"/>
                    <a:pt x="1" y="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1"/>
            <p:cNvSpPr/>
            <p:nvPr/>
          </p:nvSpPr>
          <p:spPr>
            <a:xfrm>
              <a:off x="5927725" y="483450"/>
              <a:ext cx="16375" cy="12450"/>
            </a:xfrm>
            <a:custGeom>
              <a:avLst/>
              <a:gdLst/>
              <a:ahLst/>
              <a:cxnLst/>
              <a:rect l="l" t="t" r="r" b="b"/>
              <a:pathLst>
                <a:path w="655" h="498" extrusionOk="0">
                  <a:moveTo>
                    <a:pt x="1" y="1"/>
                  </a:moveTo>
                  <a:lnTo>
                    <a:pt x="171" y="171"/>
                  </a:lnTo>
                  <a:cubicBezTo>
                    <a:pt x="188" y="171"/>
                    <a:pt x="206" y="173"/>
                    <a:pt x="224" y="176"/>
                  </a:cubicBezTo>
                  <a:lnTo>
                    <a:pt x="224" y="176"/>
                  </a:lnTo>
                  <a:cubicBezTo>
                    <a:pt x="140" y="119"/>
                    <a:pt x="60" y="60"/>
                    <a:pt x="1" y="1"/>
                  </a:cubicBezTo>
                  <a:close/>
                  <a:moveTo>
                    <a:pt x="224" y="176"/>
                  </a:moveTo>
                  <a:cubicBezTo>
                    <a:pt x="380" y="283"/>
                    <a:pt x="553" y="387"/>
                    <a:pt x="655" y="498"/>
                  </a:cubicBezTo>
                  <a:cubicBezTo>
                    <a:pt x="515" y="347"/>
                    <a:pt x="366" y="206"/>
                    <a:pt x="224" y="176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51"/>
            <p:cNvSpPr/>
            <p:nvPr/>
          </p:nvSpPr>
          <p:spPr>
            <a:xfrm>
              <a:off x="6410225" y="974125"/>
              <a:ext cx="32725" cy="53350"/>
            </a:xfrm>
            <a:custGeom>
              <a:avLst/>
              <a:gdLst/>
              <a:ahLst/>
              <a:cxnLst/>
              <a:rect l="l" t="t" r="r" b="b"/>
              <a:pathLst>
                <a:path w="1309" h="2134" extrusionOk="0">
                  <a:moveTo>
                    <a:pt x="0" y="0"/>
                  </a:moveTo>
                  <a:lnTo>
                    <a:pt x="0" y="0"/>
                  </a:lnTo>
                  <a:cubicBezTo>
                    <a:pt x="497" y="825"/>
                    <a:pt x="982" y="1479"/>
                    <a:pt x="1309" y="2133"/>
                  </a:cubicBezTo>
                  <a:cubicBezTo>
                    <a:pt x="982" y="1479"/>
                    <a:pt x="497" y="655"/>
                    <a:pt x="0" y="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51"/>
            <p:cNvSpPr/>
            <p:nvPr/>
          </p:nvSpPr>
          <p:spPr>
            <a:xfrm>
              <a:off x="5298025" y="250550"/>
              <a:ext cx="12450" cy="25"/>
            </a:xfrm>
            <a:custGeom>
              <a:avLst/>
              <a:gdLst/>
              <a:ahLst/>
              <a:cxnLst/>
              <a:rect l="l" t="t" r="r" b="b"/>
              <a:pathLst>
                <a:path w="498" h="1" extrusionOk="0">
                  <a:moveTo>
                    <a:pt x="498" y="0"/>
                  </a:moveTo>
                  <a:lnTo>
                    <a:pt x="328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51"/>
            <p:cNvSpPr/>
            <p:nvPr/>
          </p:nvSpPr>
          <p:spPr>
            <a:xfrm>
              <a:off x="4746200" y="254475"/>
              <a:ext cx="273800" cy="268600"/>
            </a:xfrm>
            <a:custGeom>
              <a:avLst/>
              <a:gdLst/>
              <a:ahLst/>
              <a:cxnLst/>
              <a:rect l="l" t="t" r="r" b="b"/>
              <a:pathLst>
                <a:path w="10952" h="10744" extrusionOk="0">
                  <a:moveTo>
                    <a:pt x="4410" y="0"/>
                  </a:moveTo>
                  <a:cubicBezTo>
                    <a:pt x="2774" y="170"/>
                    <a:pt x="1465" y="497"/>
                    <a:pt x="0" y="825"/>
                  </a:cubicBezTo>
                  <a:cubicBezTo>
                    <a:pt x="0" y="825"/>
                    <a:pt x="157" y="825"/>
                    <a:pt x="327" y="982"/>
                  </a:cubicBezTo>
                  <a:cubicBezTo>
                    <a:pt x="811" y="1309"/>
                    <a:pt x="1636" y="1636"/>
                    <a:pt x="2120" y="2133"/>
                  </a:cubicBezTo>
                  <a:cubicBezTo>
                    <a:pt x="2617" y="2944"/>
                    <a:pt x="2290" y="3926"/>
                    <a:pt x="2120" y="4907"/>
                  </a:cubicBezTo>
                  <a:cubicBezTo>
                    <a:pt x="1793" y="5731"/>
                    <a:pt x="1465" y="6543"/>
                    <a:pt x="1308" y="7367"/>
                  </a:cubicBezTo>
                  <a:cubicBezTo>
                    <a:pt x="1138" y="8021"/>
                    <a:pt x="981" y="8505"/>
                    <a:pt x="811" y="9159"/>
                  </a:cubicBezTo>
                  <a:cubicBezTo>
                    <a:pt x="811" y="9715"/>
                    <a:pt x="934" y="10743"/>
                    <a:pt x="2174" y="10743"/>
                  </a:cubicBezTo>
                  <a:cubicBezTo>
                    <a:pt x="2394" y="10743"/>
                    <a:pt x="2649" y="10711"/>
                    <a:pt x="2944" y="10638"/>
                  </a:cubicBezTo>
                  <a:cubicBezTo>
                    <a:pt x="4580" y="10141"/>
                    <a:pt x="6372" y="9814"/>
                    <a:pt x="8008" y="9330"/>
                  </a:cubicBezTo>
                  <a:cubicBezTo>
                    <a:pt x="8662" y="9159"/>
                    <a:pt x="8989" y="8675"/>
                    <a:pt x="9159" y="8021"/>
                  </a:cubicBezTo>
                  <a:lnTo>
                    <a:pt x="9316" y="7851"/>
                  </a:lnTo>
                  <a:cubicBezTo>
                    <a:pt x="9316" y="7694"/>
                    <a:pt x="9643" y="7367"/>
                    <a:pt x="9813" y="7197"/>
                  </a:cubicBezTo>
                  <a:cubicBezTo>
                    <a:pt x="10298" y="6713"/>
                    <a:pt x="10952" y="6215"/>
                    <a:pt x="10952" y="5561"/>
                  </a:cubicBezTo>
                  <a:cubicBezTo>
                    <a:pt x="10952" y="5077"/>
                    <a:pt x="10625" y="4580"/>
                    <a:pt x="10141" y="4253"/>
                  </a:cubicBezTo>
                  <a:cubicBezTo>
                    <a:pt x="9643" y="3926"/>
                    <a:pt x="9159" y="3769"/>
                    <a:pt x="8505" y="3598"/>
                  </a:cubicBezTo>
                  <a:cubicBezTo>
                    <a:pt x="6869" y="2944"/>
                    <a:pt x="5234" y="1636"/>
                    <a:pt x="4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51"/>
            <p:cNvSpPr/>
            <p:nvPr/>
          </p:nvSpPr>
          <p:spPr>
            <a:xfrm>
              <a:off x="3110625" y="5018250"/>
              <a:ext cx="36650" cy="24550"/>
            </a:xfrm>
            <a:custGeom>
              <a:avLst/>
              <a:gdLst/>
              <a:ahLst/>
              <a:cxnLst/>
              <a:rect l="l" t="t" r="r" b="b"/>
              <a:pathLst>
                <a:path w="1466" h="982" extrusionOk="0">
                  <a:moveTo>
                    <a:pt x="1466" y="982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51"/>
            <p:cNvSpPr/>
            <p:nvPr/>
          </p:nvSpPr>
          <p:spPr>
            <a:xfrm>
              <a:off x="3249650" y="5120300"/>
              <a:ext cx="8200" cy="4275"/>
            </a:xfrm>
            <a:custGeom>
              <a:avLst/>
              <a:gdLst/>
              <a:ahLst/>
              <a:cxnLst/>
              <a:rect l="l" t="t" r="r" b="b"/>
              <a:pathLst>
                <a:path w="328" h="171" extrusionOk="0">
                  <a:moveTo>
                    <a:pt x="327" y="171"/>
                  </a:moveTo>
                  <a:lnTo>
                    <a:pt x="327" y="171"/>
                  </a:lnTo>
                  <a:cubicBezTo>
                    <a:pt x="157" y="171"/>
                    <a:pt x="0" y="1"/>
                    <a:pt x="0" y="1"/>
                  </a:cubicBezTo>
                  <a:cubicBezTo>
                    <a:pt x="0" y="1"/>
                    <a:pt x="157" y="171"/>
                    <a:pt x="327" y="171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51"/>
            <p:cNvSpPr/>
            <p:nvPr/>
          </p:nvSpPr>
          <p:spPr>
            <a:xfrm>
              <a:off x="3179975" y="5067325"/>
              <a:ext cx="32725" cy="24550"/>
            </a:xfrm>
            <a:custGeom>
              <a:avLst/>
              <a:gdLst/>
              <a:ahLst/>
              <a:cxnLst/>
              <a:rect l="l" t="t" r="r" b="b"/>
              <a:pathLst>
                <a:path w="1309" h="982" extrusionOk="0">
                  <a:moveTo>
                    <a:pt x="1309" y="981"/>
                  </a:moveTo>
                  <a:cubicBezTo>
                    <a:pt x="824" y="654"/>
                    <a:pt x="497" y="327"/>
                    <a:pt x="0" y="0"/>
                  </a:cubicBezTo>
                  <a:cubicBezTo>
                    <a:pt x="497" y="327"/>
                    <a:pt x="824" y="654"/>
                    <a:pt x="1309" y="981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51"/>
            <p:cNvSpPr/>
            <p:nvPr/>
          </p:nvSpPr>
          <p:spPr>
            <a:xfrm>
              <a:off x="984375" y="2666950"/>
              <a:ext cx="2751700" cy="2338900"/>
            </a:xfrm>
            <a:custGeom>
              <a:avLst/>
              <a:gdLst/>
              <a:ahLst/>
              <a:cxnLst/>
              <a:rect l="l" t="t" r="r" b="b"/>
              <a:pathLst>
                <a:path w="110068" h="93556" extrusionOk="0">
                  <a:moveTo>
                    <a:pt x="2617" y="0"/>
                  </a:moveTo>
                  <a:cubicBezTo>
                    <a:pt x="1466" y="0"/>
                    <a:pt x="812" y="982"/>
                    <a:pt x="158" y="1806"/>
                  </a:cubicBezTo>
                  <a:lnTo>
                    <a:pt x="1" y="1963"/>
                  </a:lnTo>
                  <a:cubicBezTo>
                    <a:pt x="2290" y="8348"/>
                    <a:pt x="5234" y="14393"/>
                    <a:pt x="8990" y="20608"/>
                  </a:cubicBezTo>
                  <a:cubicBezTo>
                    <a:pt x="9814" y="21760"/>
                    <a:pt x="10625" y="22741"/>
                    <a:pt x="11934" y="23553"/>
                  </a:cubicBezTo>
                  <a:cubicBezTo>
                    <a:pt x="13739" y="24704"/>
                    <a:pt x="16029" y="25515"/>
                    <a:pt x="18149" y="25685"/>
                  </a:cubicBezTo>
                  <a:cubicBezTo>
                    <a:pt x="18803" y="25685"/>
                    <a:pt x="19627" y="25685"/>
                    <a:pt x="20112" y="25188"/>
                  </a:cubicBezTo>
                  <a:cubicBezTo>
                    <a:pt x="20609" y="24534"/>
                    <a:pt x="20282" y="23553"/>
                    <a:pt x="20936" y="22898"/>
                  </a:cubicBezTo>
                  <a:cubicBezTo>
                    <a:pt x="21127" y="22707"/>
                    <a:pt x="21361" y="22627"/>
                    <a:pt x="21611" y="22627"/>
                  </a:cubicBezTo>
                  <a:cubicBezTo>
                    <a:pt x="22215" y="22627"/>
                    <a:pt x="22920" y="23090"/>
                    <a:pt x="23383" y="23553"/>
                  </a:cubicBezTo>
                  <a:cubicBezTo>
                    <a:pt x="26654" y="26824"/>
                    <a:pt x="27805" y="32712"/>
                    <a:pt x="24861" y="36310"/>
                  </a:cubicBezTo>
                  <a:cubicBezTo>
                    <a:pt x="24037" y="37134"/>
                    <a:pt x="23383" y="38116"/>
                    <a:pt x="22728" y="39097"/>
                  </a:cubicBezTo>
                  <a:cubicBezTo>
                    <a:pt x="38273" y="56918"/>
                    <a:pt x="59535" y="74582"/>
                    <a:pt x="84553" y="93555"/>
                  </a:cubicBezTo>
                  <a:cubicBezTo>
                    <a:pt x="85207" y="93071"/>
                    <a:pt x="85861" y="92574"/>
                    <a:pt x="86359" y="92247"/>
                  </a:cubicBezTo>
                  <a:cubicBezTo>
                    <a:pt x="86516" y="92090"/>
                    <a:pt x="86686" y="92090"/>
                    <a:pt x="86686" y="91920"/>
                  </a:cubicBezTo>
                  <a:cubicBezTo>
                    <a:pt x="88648" y="90454"/>
                    <a:pt x="90611" y="89146"/>
                    <a:pt x="92574" y="87667"/>
                  </a:cubicBezTo>
                  <a:lnTo>
                    <a:pt x="92574" y="87340"/>
                  </a:lnTo>
                  <a:cubicBezTo>
                    <a:pt x="92574" y="85875"/>
                    <a:pt x="93555" y="84396"/>
                    <a:pt x="94864" y="84239"/>
                  </a:cubicBezTo>
                  <a:cubicBezTo>
                    <a:pt x="95027" y="84317"/>
                    <a:pt x="95191" y="84357"/>
                    <a:pt x="95354" y="84357"/>
                  </a:cubicBezTo>
                  <a:cubicBezTo>
                    <a:pt x="95518" y="84357"/>
                    <a:pt x="95681" y="84317"/>
                    <a:pt x="95845" y="84239"/>
                  </a:cubicBezTo>
                  <a:cubicBezTo>
                    <a:pt x="96172" y="84069"/>
                    <a:pt x="96826" y="82930"/>
                    <a:pt x="97481" y="82433"/>
                  </a:cubicBezTo>
                  <a:cubicBezTo>
                    <a:pt x="98292" y="81779"/>
                    <a:pt x="99273" y="81125"/>
                    <a:pt x="100097" y="80471"/>
                  </a:cubicBezTo>
                  <a:cubicBezTo>
                    <a:pt x="101079" y="79816"/>
                    <a:pt x="101890" y="79162"/>
                    <a:pt x="102714" y="78351"/>
                  </a:cubicBezTo>
                  <a:cubicBezTo>
                    <a:pt x="103526" y="77527"/>
                    <a:pt x="104180" y="76545"/>
                    <a:pt x="104507" y="75407"/>
                  </a:cubicBezTo>
                  <a:cubicBezTo>
                    <a:pt x="105161" y="71154"/>
                    <a:pt x="103853" y="66405"/>
                    <a:pt x="104350" y="62152"/>
                  </a:cubicBezTo>
                  <a:cubicBezTo>
                    <a:pt x="104834" y="57415"/>
                    <a:pt x="106470" y="52666"/>
                    <a:pt x="109087" y="48740"/>
                  </a:cubicBezTo>
                  <a:cubicBezTo>
                    <a:pt x="110068" y="47275"/>
                    <a:pt x="109741" y="45142"/>
                    <a:pt x="109087" y="43677"/>
                  </a:cubicBezTo>
                  <a:cubicBezTo>
                    <a:pt x="108275" y="41714"/>
                    <a:pt x="106313" y="40563"/>
                    <a:pt x="104350" y="39581"/>
                  </a:cubicBezTo>
                  <a:cubicBezTo>
                    <a:pt x="101890" y="38116"/>
                    <a:pt x="99273" y="36807"/>
                    <a:pt x="96499" y="36637"/>
                  </a:cubicBezTo>
                  <a:cubicBezTo>
                    <a:pt x="95140" y="36637"/>
                    <a:pt x="93789" y="36919"/>
                    <a:pt x="92434" y="36919"/>
                  </a:cubicBezTo>
                  <a:cubicBezTo>
                    <a:pt x="91988" y="36919"/>
                    <a:pt x="91542" y="36888"/>
                    <a:pt x="91095" y="36807"/>
                  </a:cubicBezTo>
                  <a:cubicBezTo>
                    <a:pt x="89303" y="36480"/>
                    <a:pt x="87824" y="35499"/>
                    <a:pt x="86359" y="34674"/>
                  </a:cubicBezTo>
                  <a:cubicBezTo>
                    <a:pt x="85405" y="34274"/>
                    <a:pt x="84461" y="33980"/>
                    <a:pt x="83511" y="33980"/>
                  </a:cubicBezTo>
                  <a:cubicBezTo>
                    <a:pt x="83314" y="33980"/>
                    <a:pt x="83116" y="33993"/>
                    <a:pt x="82917" y="34020"/>
                  </a:cubicBezTo>
                  <a:lnTo>
                    <a:pt x="82760" y="34020"/>
                  </a:lnTo>
                  <a:cubicBezTo>
                    <a:pt x="82530" y="34071"/>
                    <a:pt x="82316" y="34094"/>
                    <a:pt x="82117" y="34094"/>
                  </a:cubicBezTo>
                  <a:cubicBezTo>
                    <a:pt x="81033" y="34094"/>
                    <a:pt x="80369" y="33408"/>
                    <a:pt x="79816" y="32712"/>
                  </a:cubicBezTo>
                  <a:cubicBezTo>
                    <a:pt x="79646" y="32555"/>
                    <a:pt x="79489" y="32228"/>
                    <a:pt x="79319" y="32058"/>
                  </a:cubicBezTo>
                  <a:cubicBezTo>
                    <a:pt x="78338" y="30919"/>
                    <a:pt x="77527" y="29611"/>
                    <a:pt x="76545" y="28459"/>
                  </a:cubicBezTo>
                  <a:cubicBezTo>
                    <a:pt x="74910" y="26340"/>
                    <a:pt x="73431" y="23723"/>
                    <a:pt x="70814" y="22741"/>
                  </a:cubicBezTo>
                  <a:cubicBezTo>
                    <a:pt x="69366" y="22253"/>
                    <a:pt x="67857" y="22114"/>
                    <a:pt x="66290" y="22114"/>
                  </a:cubicBezTo>
                  <a:cubicBezTo>
                    <a:pt x="65209" y="22114"/>
                    <a:pt x="64101" y="22180"/>
                    <a:pt x="62963" y="22244"/>
                  </a:cubicBezTo>
                  <a:cubicBezTo>
                    <a:pt x="61655" y="22244"/>
                    <a:pt x="60190" y="21106"/>
                    <a:pt x="59038" y="20281"/>
                  </a:cubicBezTo>
                  <a:cubicBezTo>
                    <a:pt x="57573" y="18973"/>
                    <a:pt x="55937" y="17835"/>
                    <a:pt x="54302" y="16683"/>
                  </a:cubicBezTo>
                  <a:cubicBezTo>
                    <a:pt x="53804" y="16199"/>
                    <a:pt x="53150" y="15702"/>
                    <a:pt x="52993" y="15048"/>
                  </a:cubicBezTo>
                  <a:cubicBezTo>
                    <a:pt x="52666" y="14236"/>
                    <a:pt x="52993" y="13085"/>
                    <a:pt x="52339" y="12431"/>
                  </a:cubicBezTo>
                  <a:cubicBezTo>
                    <a:pt x="52131" y="12228"/>
                    <a:pt x="51838" y="12138"/>
                    <a:pt x="51532" y="12138"/>
                  </a:cubicBezTo>
                  <a:cubicBezTo>
                    <a:pt x="51107" y="12138"/>
                    <a:pt x="50658" y="12312"/>
                    <a:pt x="50376" y="12601"/>
                  </a:cubicBezTo>
                  <a:cubicBezTo>
                    <a:pt x="49722" y="13085"/>
                    <a:pt x="49395" y="13909"/>
                    <a:pt x="48898" y="14393"/>
                  </a:cubicBezTo>
                  <a:cubicBezTo>
                    <a:pt x="48169" y="15034"/>
                    <a:pt x="47190" y="15367"/>
                    <a:pt x="46239" y="15367"/>
                  </a:cubicBezTo>
                  <a:cubicBezTo>
                    <a:pt x="45481" y="15367"/>
                    <a:pt x="44741" y="15156"/>
                    <a:pt x="44161" y="14720"/>
                  </a:cubicBezTo>
                  <a:lnTo>
                    <a:pt x="43991" y="14720"/>
                  </a:lnTo>
                  <a:cubicBezTo>
                    <a:pt x="43664" y="14563"/>
                    <a:pt x="43507" y="14563"/>
                    <a:pt x="43337" y="14563"/>
                  </a:cubicBezTo>
                  <a:cubicBezTo>
                    <a:pt x="43098" y="14740"/>
                    <a:pt x="42795" y="14809"/>
                    <a:pt x="42474" y="14809"/>
                  </a:cubicBezTo>
                  <a:cubicBezTo>
                    <a:pt x="41916" y="14809"/>
                    <a:pt x="41305" y="14601"/>
                    <a:pt x="40890" y="14393"/>
                  </a:cubicBezTo>
                  <a:cubicBezTo>
                    <a:pt x="40066" y="13909"/>
                    <a:pt x="39254" y="13412"/>
                    <a:pt x="38430" y="13412"/>
                  </a:cubicBezTo>
                  <a:cubicBezTo>
                    <a:pt x="37619" y="13582"/>
                    <a:pt x="36964" y="14236"/>
                    <a:pt x="36637" y="14891"/>
                  </a:cubicBezTo>
                  <a:cubicBezTo>
                    <a:pt x="36343" y="15370"/>
                    <a:pt x="36109" y="15511"/>
                    <a:pt x="35966" y="15511"/>
                  </a:cubicBezTo>
                  <a:cubicBezTo>
                    <a:pt x="35868" y="15511"/>
                    <a:pt x="35813" y="15444"/>
                    <a:pt x="35813" y="15375"/>
                  </a:cubicBezTo>
                  <a:cubicBezTo>
                    <a:pt x="35656" y="15048"/>
                    <a:pt x="35486" y="14891"/>
                    <a:pt x="35486" y="14563"/>
                  </a:cubicBezTo>
                  <a:cubicBezTo>
                    <a:pt x="35378" y="13997"/>
                    <a:pt x="35035" y="13819"/>
                    <a:pt x="34725" y="13819"/>
                  </a:cubicBezTo>
                  <a:cubicBezTo>
                    <a:pt x="34584" y="13819"/>
                    <a:pt x="34450" y="13856"/>
                    <a:pt x="34348" y="13909"/>
                  </a:cubicBezTo>
                  <a:cubicBezTo>
                    <a:pt x="32058" y="14891"/>
                    <a:pt x="29925" y="16526"/>
                    <a:pt x="28617" y="18816"/>
                  </a:cubicBezTo>
                  <a:cubicBezTo>
                    <a:pt x="28132" y="19627"/>
                    <a:pt x="27635" y="20779"/>
                    <a:pt x="26824" y="21263"/>
                  </a:cubicBezTo>
                  <a:cubicBezTo>
                    <a:pt x="26299" y="21704"/>
                    <a:pt x="25680" y="21860"/>
                    <a:pt x="25042" y="21860"/>
                  </a:cubicBezTo>
                  <a:cubicBezTo>
                    <a:pt x="24488" y="21860"/>
                    <a:pt x="23918" y="21742"/>
                    <a:pt x="23383" y="21590"/>
                  </a:cubicBezTo>
                  <a:lnTo>
                    <a:pt x="23226" y="21590"/>
                  </a:lnTo>
                  <a:cubicBezTo>
                    <a:pt x="22587" y="21401"/>
                    <a:pt x="22071" y="21335"/>
                    <a:pt x="21652" y="21335"/>
                  </a:cubicBezTo>
                  <a:cubicBezTo>
                    <a:pt x="20998" y="21335"/>
                    <a:pt x="20577" y="21494"/>
                    <a:pt x="20282" y="21590"/>
                  </a:cubicBezTo>
                  <a:cubicBezTo>
                    <a:pt x="19489" y="21986"/>
                    <a:pt x="18633" y="22205"/>
                    <a:pt x="17791" y="22205"/>
                  </a:cubicBezTo>
                  <a:cubicBezTo>
                    <a:pt x="17243" y="22205"/>
                    <a:pt x="16702" y="22113"/>
                    <a:pt x="16186" y="21917"/>
                  </a:cubicBezTo>
                  <a:cubicBezTo>
                    <a:pt x="14721" y="21433"/>
                    <a:pt x="13739" y="19797"/>
                    <a:pt x="13569" y="18319"/>
                  </a:cubicBezTo>
                  <a:cubicBezTo>
                    <a:pt x="13242" y="16683"/>
                    <a:pt x="13412" y="15048"/>
                    <a:pt x="13412" y="13582"/>
                  </a:cubicBezTo>
                  <a:cubicBezTo>
                    <a:pt x="13569" y="11776"/>
                    <a:pt x="13242" y="9984"/>
                    <a:pt x="11934" y="9002"/>
                  </a:cubicBezTo>
                  <a:cubicBezTo>
                    <a:pt x="11170" y="8361"/>
                    <a:pt x="10209" y="8124"/>
                    <a:pt x="9204" y="8124"/>
                  </a:cubicBezTo>
                  <a:cubicBezTo>
                    <a:pt x="8917" y="8124"/>
                    <a:pt x="8626" y="8143"/>
                    <a:pt x="8335" y="8178"/>
                  </a:cubicBezTo>
                  <a:cubicBezTo>
                    <a:pt x="8178" y="8348"/>
                    <a:pt x="8008" y="8348"/>
                    <a:pt x="7851" y="8348"/>
                  </a:cubicBezTo>
                  <a:cubicBezTo>
                    <a:pt x="7851" y="8348"/>
                    <a:pt x="7681" y="8348"/>
                    <a:pt x="7524" y="8505"/>
                  </a:cubicBezTo>
                  <a:cubicBezTo>
                    <a:pt x="7354" y="8505"/>
                    <a:pt x="7197" y="8675"/>
                    <a:pt x="7027" y="8675"/>
                  </a:cubicBezTo>
                  <a:cubicBezTo>
                    <a:pt x="6311" y="8937"/>
                    <a:pt x="5829" y="9094"/>
                    <a:pt x="5508" y="9094"/>
                  </a:cubicBezTo>
                  <a:cubicBezTo>
                    <a:pt x="5025" y="9094"/>
                    <a:pt x="4907" y="8739"/>
                    <a:pt x="4907" y="7851"/>
                  </a:cubicBezTo>
                  <a:lnTo>
                    <a:pt x="4907" y="4253"/>
                  </a:lnTo>
                  <a:cubicBezTo>
                    <a:pt x="4907" y="3271"/>
                    <a:pt x="4907" y="2290"/>
                    <a:pt x="4580" y="1479"/>
                  </a:cubicBezTo>
                  <a:cubicBezTo>
                    <a:pt x="4253" y="654"/>
                    <a:pt x="3429" y="0"/>
                    <a:pt x="26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51"/>
            <p:cNvSpPr/>
            <p:nvPr/>
          </p:nvSpPr>
          <p:spPr>
            <a:xfrm>
              <a:off x="3098250" y="5005875"/>
              <a:ext cx="159600" cy="118700"/>
            </a:xfrm>
            <a:custGeom>
              <a:avLst/>
              <a:gdLst/>
              <a:ahLst/>
              <a:cxnLst/>
              <a:rect l="l" t="t" r="r" b="b"/>
              <a:pathLst>
                <a:path w="6384" h="4748" extrusionOk="0">
                  <a:moveTo>
                    <a:pt x="0" y="0"/>
                  </a:moveTo>
                  <a:lnTo>
                    <a:pt x="495" y="495"/>
                  </a:lnTo>
                  <a:lnTo>
                    <a:pt x="1536" y="1192"/>
                  </a:lnTo>
                  <a:lnTo>
                    <a:pt x="1536" y="1192"/>
                  </a:lnTo>
                  <a:cubicBezTo>
                    <a:pt x="1241" y="968"/>
                    <a:pt x="947" y="739"/>
                    <a:pt x="652" y="495"/>
                  </a:cubicBezTo>
                  <a:cubicBezTo>
                    <a:pt x="327" y="326"/>
                    <a:pt x="169" y="170"/>
                    <a:pt x="0" y="0"/>
                  </a:cubicBezTo>
                  <a:close/>
                  <a:moveTo>
                    <a:pt x="1536" y="1192"/>
                  </a:moveTo>
                  <a:cubicBezTo>
                    <a:pt x="2223" y="1715"/>
                    <a:pt x="2909" y="2208"/>
                    <a:pt x="3596" y="2785"/>
                  </a:cubicBezTo>
                  <a:cubicBezTo>
                    <a:pt x="4421" y="3439"/>
                    <a:pt x="5232" y="3924"/>
                    <a:pt x="5886" y="4578"/>
                  </a:cubicBezTo>
                  <a:cubicBezTo>
                    <a:pt x="6056" y="4578"/>
                    <a:pt x="6213" y="4748"/>
                    <a:pt x="6383" y="4748"/>
                  </a:cubicBezTo>
                  <a:cubicBezTo>
                    <a:pt x="6213" y="4748"/>
                    <a:pt x="6056" y="4578"/>
                    <a:pt x="6056" y="4578"/>
                  </a:cubicBezTo>
                  <a:cubicBezTo>
                    <a:pt x="5559" y="4251"/>
                    <a:pt x="5075" y="3924"/>
                    <a:pt x="4578" y="3439"/>
                  </a:cubicBezTo>
                  <a:cubicBezTo>
                    <a:pt x="4093" y="3112"/>
                    <a:pt x="3766" y="2785"/>
                    <a:pt x="3269" y="2458"/>
                  </a:cubicBezTo>
                  <a:cubicBezTo>
                    <a:pt x="2785" y="2131"/>
                    <a:pt x="2458" y="1804"/>
                    <a:pt x="1961" y="1477"/>
                  </a:cubicBezTo>
                  <a:lnTo>
                    <a:pt x="1536" y="1192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51"/>
            <p:cNvSpPr/>
            <p:nvPr/>
          </p:nvSpPr>
          <p:spPr>
            <a:xfrm>
              <a:off x="3310800" y="4936475"/>
              <a:ext cx="25" cy="8200"/>
            </a:xfrm>
            <a:custGeom>
              <a:avLst/>
              <a:gdLst/>
              <a:ahLst/>
              <a:cxnLst/>
              <a:rect l="l" t="t" r="r" b="b"/>
              <a:pathLst>
                <a:path w="1" h="328" extrusionOk="0">
                  <a:moveTo>
                    <a:pt x="1" y="0"/>
                  </a:moveTo>
                  <a:lnTo>
                    <a:pt x="1" y="327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51"/>
            <p:cNvSpPr/>
            <p:nvPr/>
          </p:nvSpPr>
          <p:spPr>
            <a:xfrm>
              <a:off x="3306875" y="4924050"/>
              <a:ext cx="3950" cy="8200"/>
            </a:xfrm>
            <a:custGeom>
              <a:avLst/>
              <a:gdLst/>
              <a:ahLst/>
              <a:cxnLst/>
              <a:rect l="l" t="t" r="r" b="b"/>
              <a:pathLst>
                <a:path w="158" h="328" extrusionOk="0">
                  <a:moveTo>
                    <a:pt x="1" y="0"/>
                  </a:moveTo>
                  <a:cubicBezTo>
                    <a:pt x="158" y="170"/>
                    <a:pt x="158" y="170"/>
                    <a:pt x="158" y="327"/>
                  </a:cubicBezTo>
                  <a:cubicBezTo>
                    <a:pt x="158" y="170"/>
                    <a:pt x="158" y="170"/>
                    <a:pt x="1" y="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51"/>
            <p:cNvSpPr/>
            <p:nvPr/>
          </p:nvSpPr>
          <p:spPr>
            <a:xfrm>
              <a:off x="3143325" y="4964925"/>
              <a:ext cx="8200" cy="8200"/>
            </a:xfrm>
            <a:custGeom>
              <a:avLst/>
              <a:gdLst/>
              <a:ahLst/>
              <a:cxnLst/>
              <a:rect l="l" t="t" r="r" b="b"/>
              <a:pathLst>
                <a:path w="328" h="328" extrusionOk="0">
                  <a:moveTo>
                    <a:pt x="1" y="328"/>
                  </a:moveTo>
                  <a:cubicBezTo>
                    <a:pt x="158" y="171"/>
                    <a:pt x="328" y="171"/>
                    <a:pt x="328" y="1"/>
                  </a:cubicBezTo>
                  <a:cubicBezTo>
                    <a:pt x="328" y="171"/>
                    <a:pt x="158" y="171"/>
                    <a:pt x="1" y="328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51"/>
            <p:cNvSpPr/>
            <p:nvPr/>
          </p:nvSpPr>
          <p:spPr>
            <a:xfrm>
              <a:off x="3310800" y="4948575"/>
              <a:ext cx="25" cy="12450"/>
            </a:xfrm>
            <a:custGeom>
              <a:avLst/>
              <a:gdLst/>
              <a:ahLst/>
              <a:cxnLst/>
              <a:rect l="l" t="t" r="r" b="b"/>
              <a:pathLst>
                <a:path w="1" h="498" extrusionOk="0">
                  <a:moveTo>
                    <a:pt x="1" y="0"/>
                  </a:moveTo>
                  <a:lnTo>
                    <a:pt x="1" y="498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51"/>
            <p:cNvSpPr/>
            <p:nvPr/>
          </p:nvSpPr>
          <p:spPr>
            <a:xfrm>
              <a:off x="971950" y="1469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51"/>
            <p:cNvSpPr/>
            <p:nvPr/>
          </p:nvSpPr>
          <p:spPr>
            <a:xfrm>
              <a:off x="878075" y="1959725"/>
              <a:ext cx="25" cy="3950"/>
            </a:xfrm>
            <a:custGeom>
              <a:avLst/>
              <a:gdLst/>
              <a:ahLst/>
              <a:cxnLst/>
              <a:rect l="l" t="t" r="r" b="b"/>
              <a:pathLst>
                <a:path w="1" h="158" extrusionOk="0">
                  <a:moveTo>
                    <a:pt x="0" y="157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51"/>
            <p:cNvSpPr/>
            <p:nvPr/>
          </p:nvSpPr>
          <p:spPr>
            <a:xfrm>
              <a:off x="873825" y="1980000"/>
              <a:ext cx="4275" cy="8200"/>
            </a:xfrm>
            <a:custGeom>
              <a:avLst/>
              <a:gdLst/>
              <a:ahLst/>
              <a:cxnLst/>
              <a:rect l="l" t="t" r="r" b="b"/>
              <a:pathLst>
                <a:path w="171" h="328" extrusionOk="0">
                  <a:moveTo>
                    <a:pt x="0" y="328"/>
                  </a:moveTo>
                  <a:cubicBezTo>
                    <a:pt x="0" y="328"/>
                    <a:pt x="170" y="171"/>
                    <a:pt x="170" y="1"/>
                  </a:cubicBezTo>
                  <a:cubicBezTo>
                    <a:pt x="170" y="171"/>
                    <a:pt x="0" y="328"/>
                    <a:pt x="0" y="328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1"/>
            <p:cNvSpPr/>
            <p:nvPr/>
          </p:nvSpPr>
          <p:spPr>
            <a:xfrm>
              <a:off x="873825" y="2004525"/>
              <a:ext cx="0" cy="8200"/>
            </a:xfrm>
            <a:custGeom>
              <a:avLst/>
              <a:gdLst/>
              <a:ahLst/>
              <a:cxnLst/>
              <a:rect l="l" t="t" r="r" b="b"/>
              <a:pathLst>
                <a:path h="328" extrusionOk="0">
                  <a:moveTo>
                    <a:pt x="0" y="328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51"/>
            <p:cNvSpPr/>
            <p:nvPr/>
          </p:nvSpPr>
          <p:spPr>
            <a:xfrm>
              <a:off x="873825" y="2029075"/>
              <a:ext cx="0" cy="8200"/>
            </a:xfrm>
            <a:custGeom>
              <a:avLst/>
              <a:gdLst/>
              <a:ahLst/>
              <a:cxnLst/>
              <a:rect l="l" t="t" r="r" b="b"/>
              <a:pathLst>
                <a:path h="328" extrusionOk="0">
                  <a:moveTo>
                    <a:pt x="0" y="327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51"/>
            <p:cNvSpPr/>
            <p:nvPr/>
          </p:nvSpPr>
          <p:spPr>
            <a:xfrm>
              <a:off x="873825" y="2082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1"/>
            <p:cNvSpPr/>
            <p:nvPr/>
          </p:nvSpPr>
          <p:spPr>
            <a:xfrm>
              <a:off x="873825" y="2053600"/>
              <a:ext cx="0" cy="8200"/>
            </a:xfrm>
            <a:custGeom>
              <a:avLst/>
              <a:gdLst/>
              <a:ahLst/>
              <a:cxnLst/>
              <a:rect l="l" t="t" r="r" b="b"/>
              <a:pathLst>
                <a:path h="328" extrusionOk="0">
                  <a:moveTo>
                    <a:pt x="0" y="328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1"/>
            <p:cNvSpPr/>
            <p:nvPr/>
          </p:nvSpPr>
          <p:spPr>
            <a:xfrm>
              <a:off x="886250" y="1857325"/>
              <a:ext cx="25" cy="8200"/>
            </a:xfrm>
            <a:custGeom>
              <a:avLst/>
              <a:gdLst/>
              <a:ahLst/>
              <a:cxnLst/>
              <a:rect l="l" t="t" r="r" b="b"/>
              <a:pathLst>
                <a:path w="1" h="328" extrusionOk="0">
                  <a:moveTo>
                    <a:pt x="0" y="328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1"/>
            <p:cNvSpPr/>
            <p:nvPr/>
          </p:nvSpPr>
          <p:spPr>
            <a:xfrm>
              <a:off x="882000" y="1881875"/>
              <a:ext cx="4275" cy="8200"/>
            </a:xfrm>
            <a:custGeom>
              <a:avLst/>
              <a:gdLst/>
              <a:ahLst/>
              <a:cxnLst/>
              <a:rect l="l" t="t" r="r" b="b"/>
              <a:pathLst>
                <a:path w="171" h="328" extrusionOk="0">
                  <a:moveTo>
                    <a:pt x="0" y="327"/>
                  </a:moveTo>
                  <a:cubicBezTo>
                    <a:pt x="0" y="170"/>
                    <a:pt x="0" y="0"/>
                    <a:pt x="170" y="0"/>
                  </a:cubicBezTo>
                  <a:cubicBezTo>
                    <a:pt x="0" y="0"/>
                    <a:pt x="0" y="170"/>
                    <a:pt x="0" y="327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1"/>
            <p:cNvSpPr/>
            <p:nvPr/>
          </p:nvSpPr>
          <p:spPr>
            <a:xfrm>
              <a:off x="963775" y="149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1"/>
            <p:cNvSpPr/>
            <p:nvPr/>
          </p:nvSpPr>
          <p:spPr>
            <a:xfrm>
              <a:off x="882000" y="1906400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0" y="17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51"/>
            <p:cNvSpPr/>
            <p:nvPr/>
          </p:nvSpPr>
          <p:spPr>
            <a:xfrm>
              <a:off x="878075" y="1930925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0" y="17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1"/>
            <p:cNvSpPr/>
            <p:nvPr/>
          </p:nvSpPr>
          <p:spPr>
            <a:xfrm>
              <a:off x="935300" y="1587475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1" y="17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51"/>
            <p:cNvSpPr/>
            <p:nvPr/>
          </p:nvSpPr>
          <p:spPr>
            <a:xfrm>
              <a:off x="906525" y="1710125"/>
              <a:ext cx="4275" cy="8200"/>
            </a:xfrm>
            <a:custGeom>
              <a:avLst/>
              <a:gdLst/>
              <a:ahLst/>
              <a:cxnLst/>
              <a:rect l="l" t="t" r="r" b="b"/>
              <a:pathLst>
                <a:path w="171" h="328" extrusionOk="0">
                  <a:moveTo>
                    <a:pt x="0" y="328"/>
                  </a:moveTo>
                  <a:cubicBezTo>
                    <a:pt x="0" y="171"/>
                    <a:pt x="171" y="171"/>
                    <a:pt x="171" y="1"/>
                  </a:cubicBezTo>
                  <a:cubicBezTo>
                    <a:pt x="171" y="171"/>
                    <a:pt x="0" y="171"/>
                    <a:pt x="0" y="328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1"/>
            <p:cNvSpPr/>
            <p:nvPr/>
          </p:nvSpPr>
          <p:spPr>
            <a:xfrm>
              <a:off x="922875" y="1636525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1" y="17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51"/>
            <p:cNvSpPr/>
            <p:nvPr/>
          </p:nvSpPr>
          <p:spPr>
            <a:xfrm>
              <a:off x="898350" y="1759200"/>
              <a:ext cx="4275" cy="4275"/>
            </a:xfrm>
            <a:custGeom>
              <a:avLst/>
              <a:gdLst/>
              <a:ahLst/>
              <a:cxnLst/>
              <a:rect l="l" t="t" r="r" b="b"/>
              <a:pathLst>
                <a:path w="171" h="171" extrusionOk="0">
                  <a:moveTo>
                    <a:pt x="0" y="171"/>
                  </a:moveTo>
                  <a:lnTo>
                    <a:pt x="170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51"/>
            <p:cNvSpPr/>
            <p:nvPr/>
          </p:nvSpPr>
          <p:spPr>
            <a:xfrm>
              <a:off x="931050" y="1612000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1" y="17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51"/>
            <p:cNvSpPr/>
            <p:nvPr/>
          </p:nvSpPr>
          <p:spPr>
            <a:xfrm>
              <a:off x="943500" y="1567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1"/>
            <p:cNvSpPr/>
            <p:nvPr/>
          </p:nvSpPr>
          <p:spPr>
            <a:xfrm>
              <a:off x="894425" y="1783725"/>
              <a:ext cx="3950" cy="4275"/>
            </a:xfrm>
            <a:custGeom>
              <a:avLst/>
              <a:gdLst/>
              <a:ahLst/>
              <a:cxnLst/>
              <a:rect l="l" t="t" r="r" b="b"/>
              <a:pathLst>
                <a:path w="158" h="171" extrusionOk="0">
                  <a:moveTo>
                    <a:pt x="0" y="171"/>
                  </a:moveTo>
                  <a:lnTo>
                    <a:pt x="157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51"/>
            <p:cNvSpPr/>
            <p:nvPr/>
          </p:nvSpPr>
          <p:spPr>
            <a:xfrm>
              <a:off x="890175" y="1832800"/>
              <a:ext cx="25" cy="8200"/>
            </a:xfrm>
            <a:custGeom>
              <a:avLst/>
              <a:gdLst/>
              <a:ahLst/>
              <a:cxnLst/>
              <a:rect l="l" t="t" r="r" b="b"/>
              <a:pathLst>
                <a:path w="1" h="328" extrusionOk="0">
                  <a:moveTo>
                    <a:pt x="0" y="32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51"/>
            <p:cNvSpPr/>
            <p:nvPr/>
          </p:nvSpPr>
          <p:spPr>
            <a:xfrm>
              <a:off x="902600" y="1734675"/>
              <a:ext cx="3950" cy="8200"/>
            </a:xfrm>
            <a:custGeom>
              <a:avLst/>
              <a:gdLst/>
              <a:ahLst/>
              <a:cxnLst/>
              <a:rect l="l" t="t" r="r" b="b"/>
              <a:pathLst>
                <a:path w="158" h="328" extrusionOk="0">
                  <a:moveTo>
                    <a:pt x="0" y="327"/>
                  </a:moveTo>
                  <a:cubicBezTo>
                    <a:pt x="0" y="170"/>
                    <a:pt x="157" y="0"/>
                    <a:pt x="157" y="0"/>
                  </a:cubicBezTo>
                  <a:cubicBezTo>
                    <a:pt x="157" y="0"/>
                    <a:pt x="0" y="170"/>
                    <a:pt x="0" y="327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51"/>
            <p:cNvSpPr/>
            <p:nvPr/>
          </p:nvSpPr>
          <p:spPr>
            <a:xfrm>
              <a:off x="914700" y="1689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51"/>
            <p:cNvSpPr/>
            <p:nvPr/>
          </p:nvSpPr>
          <p:spPr>
            <a:xfrm>
              <a:off x="2440025" y="1055175"/>
              <a:ext cx="53025" cy="90700"/>
            </a:xfrm>
            <a:custGeom>
              <a:avLst/>
              <a:gdLst/>
              <a:ahLst/>
              <a:cxnLst/>
              <a:rect l="l" t="t" r="r" b="b"/>
              <a:pathLst>
                <a:path w="2121" h="3628" extrusionOk="0">
                  <a:moveTo>
                    <a:pt x="314" y="0"/>
                  </a:moveTo>
                  <a:cubicBezTo>
                    <a:pt x="208" y="0"/>
                    <a:pt x="103" y="10"/>
                    <a:pt x="1" y="30"/>
                  </a:cubicBezTo>
                  <a:cubicBezTo>
                    <a:pt x="158" y="1181"/>
                    <a:pt x="328" y="2489"/>
                    <a:pt x="328" y="3628"/>
                  </a:cubicBezTo>
                  <a:cubicBezTo>
                    <a:pt x="655" y="3471"/>
                    <a:pt x="982" y="3144"/>
                    <a:pt x="1139" y="2817"/>
                  </a:cubicBezTo>
                  <a:cubicBezTo>
                    <a:pt x="1636" y="2319"/>
                    <a:pt x="2121" y="1835"/>
                    <a:pt x="1964" y="1181"/>
                  </a:cubicBezTo>
                  <a:cubicBezTo>
                    <a:pt x="1815" y="461"/>
                    <a:pt x="1047" y="0"/>
                    <a:pt x="3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51"/>
            <p:cNvSpPr/>
            <p:nvPr/>
          </p:nvSpPr>
          <p:spPr>
            <a:xfrm>
              <a:off x="873825" y="270825"/>
              <a:ext cx="1938175" cy="2072800"/>
            </a:xfrm>
            <a:custGeom>
              <a:avLst/>
              <a:gdLst/>
              <a:ahLst/>
              <a:cxnLst/>
              <a:rect l="l" t="t" r="r" b="b"/>
              <a:pathLst>
                <a:path w="77527" h="82912" extrusionOk="0">
                  <a:moveTo>
                    <a:pt x="52992" y="0"/>
                  </a:moveTo>
                  <a:cubicBezTo>
                    <a:pt x="50873" y="498"/>
                    <a:pt x="48740" y="982"/>
                    <a:pt x="46777" y="1636"/>
                  </a:cubicBezTo>
                  <a:cubicBezTo>
                    <a:pt x="45312" y="3272"/>
                    <a:pt x="44658" y="5732"/>
                    <a:pt x="44330" y="8021"/>
                  </a:cubicBezTo>
                  <a:cubicBezTo>
                    <a:pt x="43833" y="10638"/>
                    <a:pt x="43506" y="13412"/>
                    <a:pt x="41714" y="15375"/>
                  </a:cubicBezTo>
                  <a:lnTo>
                    <a:pt x="39254" y="17338"/>
                  </a:lnTo>
                  <a:cubicBezTo>
                    <a:pt x="37945" y="18319"/>
                    <a:pt x="36964" y="19627"/>
                    <a:pt x="36310" y="21106"/>
                  </a:cubicBezTo>
                  <a:cubicBezTo>
                    <a:pt x="35904" y="21675"/>
                    <a:pt x="35659" y="21920"/>
                    <a:pt x="35515" y="21920"/>
                  </a:cubicBezTo>
                  <a:cubicBezTo>
                    <a:pt x="35371" y="21920"/>
                    <a:pt x="35328" y="21675"/>
                    <a:pt x="35328" y="21263"/>
                  </a:cubicBezTo>
                  <a:cubicBezTo>
                    <a:pt x="35328" y="21263"/>
                    <a:pt x="35328" y="21106"/>
                    <a:pt x="35171" y="20936"/>
                  </a:cubicBezTo>
                  <a:cubicBezTo>
                    <a:pt x="35001" y="19627"/>
                    <a:pt x="34517" y="18489"/>
                    <a:pt x="33536" y="17992"/>
                  </a:cubicBezTo>
                  <a:cubicBezTo>
                    <a:pt x="32554" y="17508"/>
                    <a:pt x="31403" y="17508"/>
                    <a:pt x="30422" y="17508"/>
                  </a:cubicBezTo>
                  <a:cubicBezTo>
                    <a:pt x="28132" y="17338"/>
                    <a:pt x="26012" y="16526"/>
                    <a:pt x="24206" y="15048"/>
                  </a:cubicBezTo>
                  <a:cubicBezTo>
                    <a:pt x="14890" y="23880"/>
                    <a:pt x="7851" y="35499"/>
                    <a:pt x="3925" y="47929"/>
                  </a:cubicBezTo>
                  <a:cubicBezTo>
                    <a:pt x="3768" y="48256"/>
                    <a:pt x="3598" y="48584"/>
                    <a:pt x="3598" y="48911"/>
                  </a:cubicBezTo>
                  <a:cubicBezTo>
                    <a:pt x="3271" y="49892"/>
                    <a:pt x="2944" y="50873"/>
                    <a:pt x="2787" y="51855"/>
                  </a:cubicBezTo>
                  <a:cubicBezTo>
                    <a:pt x="2617" y="52182"/>
                    <a:pt x="2617" y="52509"/>
                    <a:pt x="2460" y="52666"/>
                  </a:cubicBezTo>
                  <a:lnTo>
                    <a:pt x="2460" y="52836"/>
                  </a:lnTo>
                  <a:cubicBezTo>
                    <a:pt x="2460" y="53163"/>
                    <a:pt x="2290" y="53490"/>
                    <a:pt x="2290" y="53647"/>
                  </a:cubicBezTo>
                  <a:lnTo>
                    <a:pt x="2290" y="53817"/>
                  </a:lnTo>
                  <a:cubicBezTo>
                    <a:pt x="2133" y="54145"/>
                    <a:pt x="2133" y="54302"/>
                    <a:pt x="1963" y="54629"/>
                  </a:cubicBezTo>
                  <a:lnTo>
                    <a:pt x="1963" y="54799"/>
                  </a:lnTo>
                  <a:cubicBezTo>
                    <a:pt x="1806" y="55453"/>
                    <a:pt x="1806" y="56107"/>
                    <a:pt x="1636" y="56761"/>
                  </a:cubicBezTo>
                  <a:cubicBezTo>
                    <a:pt x="1479" y="57089"/>
                    <a:pt x="1479" y="57246"/>
                    <a:pt x="1479" y="57573"/>
                  </a:cubicBezTo>
                  <a:cubicBezTo>
                    <a:pt x="1479" y="57743"/>
                    <a:pt x="1308" y="57743"/>
                    <a:pt x="1308" y="57900"/>
                  </a:cubicBezTo>
                  <a:lnTo>
                    <a:pt x="1308" y="58554"/>
                  </a:lnTo>
                  <a:cubicBezTo>
                    <a:pt x="1308" y="58554"/>
                    <a:pt x="1151" y="58724"/>
                    <a:pt x="1151" y="58881"/>
                  </a:cubicBezTo>
                  <a:lnTo>
                    <a:pt x="1151" y="59535"/>
                  </a:lnTo>
                  <a:lnTo>
                    <a:pt x="981" y="59706"/>
                  </a:lnTo>
                  <a:lnTo>
                    <a:pt x="981" y="60517"/>
                  </a:lnTo>
                  <a:lnTo>
                    <a:pt x="824" y="60687"/>
                  </a:lnTo>
                  <a:cubicBezTo>
                    <a:pt x="824" y="61341"/>
                    <a:pt x="654" y="61995"/>
                    <a:pt x="654" y="62479"/>
                  </a:cubicBezTo>
                  <a:lnTo>
                    <a:pt x="654" y="62807"/>
                  </a:lnTo>
                  <a:cubicBezTo>
                    <a:pt x="497" y="62977"/>
                    <a:pt x="497" y="63304"/>
                    <a:pt x="497" y="63461"/>
                  </a:cubicBezTo>
                  <a:lnTo>
                    <a:pt x="497" y="63788"/>
                  </a:lnTo>
                  <a:lnTo>
                    <a:pt x="497" y="64442"/>
                  </a:lnTo>
                  <a:cubicBezTo>
                    <a:pt x="327" y="64442"/>
                    <a:pt x="327" y="64612"/>
                    <a:pt x="327" y="64769"/>
                  </a:cubicBezTo>
                  <a:lnTo>
                    <a:pt x="327" y="65424"/>
                  </a:lnTo>
                  <a:lnTo>
                    <a:pt x="327" y="65594"/>
                  </a:lnTo>
                  <a:cubicBezTo>
                    <a:pt x="327" y="65921"/>
                    <a:pt x="327" y="66078"/>
                    <a:pt x="170" y="66405"/>
                  </a:cubicBezTo>
                  <a:lnTo>
                    <a:pt x="170" y="66575"/>
                  </a:lnTo>
                  <a:lnTo>
                    <a:pt x="170" y="67556"/>
                  </a:lnTo>
                  <a:lnTo>
                    <a:pt x="170" y="67713"/>
                  </a:lnTo>
                  <a:lnTo>
                    <a:pt x="170" y="68368"/>
                  </a:lnTo>
                  <a:cubicBezTo>
                    <a:pt x="170" y="68538"/>
                    <a:pt x="0" y="68695"/>
                    <a:pt x="0" y="68695"/>
                  </a:cubicBezTo>
                  <a:lnTo>
                    <a:pt x="0" y="69349"/>
                  </a:lnTo>
                  <a:lnTo>
                    <a:pt x="0" y="69676"/>
                  </a:lnTo>
                  <a:lnTo>
                    <a:pt x="0" y="70330"/>
                  </a:lnTo>
                  <a:lnTo>
                    <a:pt x="0" y="70657"/>
                  </a:lnTo>
                  <a:lnTo>
                    <a:pt x="0" y="71312"/>
                  </a:lnTo>
                  <a:lnTo>
                    <a:pt x="0" y="71639"/>
                  </a:lnTo>
                  <a:lnTo>
                    <a:pt x="0" y="72463"/>
                  </a:lnTo>
                  <a:cubicBezTo>
                    <a:pt x="0" y="74256"/>
                    <a:pt x="0" y="75891"/>
                    <a:pt x="170" y="77527"/>
                  </a:cubicBezTo>
                  <a:cubicBezTo>
                    <a:pt x="981" y="77200"/>
                    <a:pt x="1963" y="77200"/>
                    <a:pt x="2944" y="77200"/>
                  </a:cubicBezTo>
                  <a:cubicBezTo>
                    <a:pt x="3606" y="77336"/>
                    <a:pt x="4260" y="77574"/>
                    <a:pt x="4919" y="77574"/>
                  </a:cubicBezTo>
                  <a:cubicBezTo>
                    <a:pt x="5081" y="77574"/>
                    <a:pt x="5242" y="77560"/>
                    <a:pt x="5404" y="77527"/>
                  </a:cubicBezTo>
                  <a:cubicBezTo>
                    <a:pt x="6385" y="77200"/>
                    <a:pt x="7039" y="76061"/>
                    <a:pt x="7851" y="75407"/>
                  </a:cubicBezTo>
                  <a:cubicBezTo>
                    <a:pt x="8723" y="74535"/>
                    <a:pt x="9964" y="74135"/>
                    <a:pt x="11157" y="74135"/>
                  </a:cubicBezTo>
                  <a:cubicBezTo>
                    <a:pt x="11538" y="74135"/>
                    <a:pt x="11915" y="74176"/>
                    <a:pt x="12273" y="74256"/>
                  </a:cubicBezTo>
                  <a:cubicBezTo>
                    <a:pt x="12551" y="74353"/>
                    <a:pt x="12833" y="74447"/>
                    <a:pt x="13300" y="74447"/>
                  </a:cubicBezTo>
                  <a:cubicBezTo>
                    <a:pt x="13647" y="74447"/>
                    <a:pt x="14096" y="74395"/>
                    <a:pt x="14720" y="74256"/>
                  </a:cubicBezTo>
                  <a:lnTo>
                    <a:pt x="14890" y="74256"/>
                  </a:lnTo>
                  <a:cubicBezTo>
                    <a:pt x="15254" y="74109"/>
                    <a:pt x="15651" y="74028"/>
                    <a:pt x="16053" y="74028"/>
                  </a:cubicBezTo>
                  <a:cubicBezTo>
                    <a:pt x="16549" y="74028"/>
                    <a:pt x="17052" y="74151"/>
                    <a:pt x="17507" y="74426"/>
                  </a:cubicBezTo>
                  <a:cubicBezTo>
                    <a:pt x="19143" y="75237"/>
                    <a:pt x="19143" y="77370"/>
                    <a:pt x="19300" y="79005"/>
                  </a:cubicBezTo>
                  <a:cubicBezTo>
                    <a:pt x="19300" y="80144"/>
                    <a:pt x="19627" y="81295"/>
                    <a:pt x="20281" y="82106"/>
                  </a:cubicBezTo>
                  <a:cubicBezTo>
                    <a:pt x="20772" y="82597"/>
                    <a:pt x="21490" y="82912"/>
                    <a:pt x="22165" y="82912"/>
                  </a:cubicBezTo>
                  <a:cubicBezTo>
                    <a:pt x="22624" y="82912"/>
                    <a:pt x="23062" y="82767"/>
                    <a:pt x="23395" y="82433"/>
                  </a:cubicBezTo>
                  <a:cubicBezTo>
                    <a:pt x="24206" y="81622"/>
                    <a:pt x="23879" y="80314"/>
                    <a:pt x="23552" y="79162"/>
                  </a:cubicBezTo>
                  <a:cubicBezTo>
                    <a:pt x="23068" y="76716"/>
                    <a:pt x="22414" y="74256"/>
                    <a:pt x="22898" y="71809"/>
                  </a:cubicBezTo>
                  <a:cubicBezTo>
                    <a:pt x="23068" y="71482"/>
                    <a:pt x="23068" y="71155"/>
                    <a:pt x="23225" y="70827"/>
                  </a:cubicBezTo>
                  <a:cubicBezTo>
                    <a:pt x="22571" y="70657"/>
                    <a:pt x="22087" y="70173"/>
                    <a:pt x="21590" y="69846"/>
                  </a:cubicBezTo>
                  <a:cubicBezTo>
                    <a:pt x="14066" y="63788"/>
                    <a:pt x="16356" y="48584"/>
                    <a:pt x="26496" y="35983"/>
                  </a:cubicBezTo>
                  <a:cubicBezTo>
                    <a:pt x="33805" y="27025"/>
                    <a:pt x="43322" y="21722"/>
                    <a:pt x="50884" y="21722"/>
                  </a:cubicBezTo>
                  <a:cubicBezTo>
                    <a:pt x="53815" y="21722"/>
                    <a:pt x="56452" y="22519"/>
                    <a:pt x="58553" y="24207"/>
                  </a:cubicBezTo>
                  <a:cubicBezTo>
                    <a:pt x="59208" y="24861"/>
                    <a:pt x="59862" y="25515"/>
                    <a:pt x="60359" y="26170"/>
                  </a:cubicBezTo>
                  <a:cubicBezTo>
                    <a:pt x="60843" y="25686"/>
                    <a:pt x="61497" y="25188"/>
                    <a:pt x="62152" y="25031"/>
                  </a:cubicBezTo>
                  <a:cubicBezTo>
                    <a:pt x="62595" y="24835"/>
                    <a:pt x="63082" y="24741"/>
                    <a:pt x="63563" y="24741"/>
                  </a:cubicBezTo>
                  <a:cubicBezTo>
                    <a:pt x="64689" y="24741"/>
                    <a:pt x="65789" y="25253"/>
                    <a:pt x="66247" y="26170"/>
                  </a:cubicBezTo>
                  <a:cubicBezTo>
                    <a:pt x="66574" y="26824"/>
                    <a:pt x="66574" y="27805"/>
                    <a:pt x="66901" y="28459"/>
                  </a:cubicBezTo>
                  <a:cubicBezTo>
                    <a:pt x="67558" y="29784"/>
                    <a:pt x="68970" y="30147"/>
                    <a:pt x="70443" y="30147"/>
                  </a:cubicBezTo>
                  <a:cubicBezTo>
                    <a:pt x="70788" y="30147"/>
                    <a:pt x="71138" y="30127"/>
                    <a:pt x="71481" y="30095"/>
                  </a:cubicBezTo>
                  <a:cubicBezTo>
                    <a:pt x="72946" y="29938"/>
                    <a:pt x="74582" y="29611"/>
                    <a:pt x="75890" y="28630"/>
                  </a:cubicBezTo>
                  <a:cubicBezTo>
                    <a:pt x="77042" y="27648"/>
                    <a:pt x="77526" y="25686"/>
                    <a:pt x="76545" y="24377"/>
                  </a:cubicBezTo>
                  <a:cubicBezTo>
                    <a:pt x="76061" y="23723"/>
                    <a:pt x="75079" y="23396"/>
                    <a:pt x="74582" y="22899"/>
                  </a:cubicBezTo>
                  <a:cubicBezTo>
                    <a:pt x="73928" y="22244"/>
                    <a:pt x="73928" y="20936"/>
                    <a:pt x="74752" y="20609"/>
                  </a:cubicBezTo>
                  <a:cubicBezTo>
                    <a:pt x="75563" y="19797"/>
                    <a:pt x="74909" y="17835"/>
                    <a:pt x="74255" y="16683"/>
                  </a:cubicBezTo>
                  <a:cubicBezTo>
                    <a:pt x="73601" y="15545"/>
                    <a:pt x="72619" y="14891"/>
                    <a:pt x="71638" y="14066"/>
                  </a:cubicBezTo>
                  <a:cubicBezTo>
                    <a:pt x="70500" y="13255"/>
                    <a:pt x="69518" y="12601"/>
                    <a:pt x="68864" y="11449"/>
                  </a:cubicBezTo>
                  <a:cubicBezTo>
                    <a:pt x="68210" y="10311"/>
                    <a:pt x="68040" y="8833"/>
                    <a:pt x="67883" y="7524"/>
                  </a:cubicBezTo>
                  <a:cubicBezTo>
                    <a:pt x="67713" y="6543"/>
                    <a:pt x="67713" y="5561"/>
                    <a:pt x="67228" y="4750"/>
                  </a:cubicBezTo>
                  <a:cubicBezTo>
                    <a:pt x="66937" y="4015"/>
                    <a:pt x="66124" y="3415"/>
                    <a:pt x="65367" y="3415"/>
                  </a:cubicBezTo>
                  <a:cubicBezTo>
                    <a:pt x="65275" y="3415"/>
                    <a:pt x="65185" y="3423"/>
                    <a:pt x="65096" y="3442"/>
                  </a:cubicBezTo>
                  <a:cubicBezTo>
                    <a:pt x="64114" y="3599"/>
                    <a:pt x="63460" y="4423"/>
                    <a:pt x="62806" y="5234"/>
                  </a:cubicBezTo>
                  <a:cubicBezTo>
                    <a:pt x="62207" y="5989"/>
                    <a:pt x="61477" y="6733"/>
                    <a:pt x="60605" y="6733"/>
                  </a:cubicBezTo>
                  <a:cubicBezTo>
                    <a:pt x="60524" y="6733"/>
                    <a:pt x="60442" y="6726"/>
                    <a:pt x="60359" y="6713"/>
                  </a:cubicBezTo>
                  <a:cubicBezTo>
                    <a:pt x="59208" y="6543"/>
                    <a:pt x="58881" y="5404"/>
                    <a:pt x="58396" y="4423"/>
                  </a:cubicBezTo>
                  <a:cubicBezTo>
                    <a:pt x="57572" y="2617"/>
                    <a:pt x="55936" y="1152"/>
                    <a:pt x="53974" y="328"/>
                  </a:cubicBezTo>
                  <a:cubicBezTo>
                    <a:pt x="53647" y="171"/>
                    <a:pt x="53320" y="171"/>
                    <a:pt x="529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51"/>
            <p:cNvSpPr/>
            <p:nvPr/>
          </p:nvSpPr>
          <p:spPr>
            <a:xfrm>
              <a:off x="5428875" y="2822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51"/>
            <p:cNvSpPr/>
            <p:nvPr/>
          </p:nvSpPr>
          <p:spPr>
            <a:xfrm>
              <a:off x="5796875" y="1407550"/>
              <a:ext cx="4275" cy="25"/>
            </a:xfrm>
            <a:custGeom>
              <a:avLst/>
              <a:gdLst/>
              <a:ahLst/>
              <a:cxnLst/>
              <a:rect l="l" t="t" r="r" b="b"/>
              <a:pathLst>
                <a:path w="171" h="1" extrusionOk="0">
                  <a:moveTo>
                    <a:pt x="17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51"/>
            <p:cNvSpPr/>
            <p:nvPr/>
          </p:nvSpPr>
          <p:spPr>
            <a:xfrm>
              <a:off x="5801125" y="1411800"/>
              <a:ext cx="3950" cy="25"/>
            </a:xfrm>
            <a:custGeom>
              <a:avLst/>
              <a:gdLst/>
              <a:ahLst/>
              <a:cxnLst/>
              <a:rect l="l" t="t" r="r" b="b"/>
              <a:pathLst>
                <a:path w="158" h="1" extrusionOk="0">
                  <a:moveTo>
                    <a:pt x="158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51"/>
            <p:cNvSpPr/>
            <p:nvPr/>
          </p:nvSpPr>
          <p:spPr>
            <a:xfrm>
              <a:off x="5809300" y="1411800"/>
              <a:ext cx="25" cy="3950"/>
            </a:xfrm>
            <a:custGeom>
              <a:avLst/>
              <a:gdLst/>
              <a:ahLst/>
              <a:cxnLst/>
              <a:rect l="l" t="t" r="r" b="b"/>
              <a:pathLst>
                <a:path w="1" h="158" extrusionOk="0">
                  <a:moveTo>
                    <a:pt x="1" y="158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51"/>
            <p:cNvSpPr/>
            <p:nvPr/>
          </p:nvSpPr>
          <p:spPr>
            <a:xfrm>
              <a:off x="5776600" y="1399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51"/>
            <p:cNvSpPr/>
            <p:nvPr/>
          </p:nvSpPr>
          <p:spPr>
            <a:xfrm>
              <a:off x="5805050" y="1411800"/>
              <a:ext cx="4275" cy="25"/>
            </a:xfrm>
            <a:custGeom>
              <a:avLst/>
              <a:gdLst/>
              <a:ahLst/>
              <a:cxnLst/>
              <a:rect l="l" t="t" r="r" b="b"/>
              <a:pathLst>
                <a:path w="171" h="1" extrusionOk="0">
                  <a:moveTo>
                    <a:pt x="17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51"/>
            <p:cNvSpPr/>
            <p:nvPr/>
          </p:nvSpPr>
          <p:spPr>
            <a:xfrm>
              <a:off x="5792950" y="1407550"/>
              <a:ext cx="3950" cy="25"/>
            </a:xfrm>
            <a:custGeom>
              <a:avLst/>
              <a:gdLst/>
              <a:ahLst/>
              <a:cxnLst/>
              <a:rect l="l" t="t" r="r" b="b"/>
              <a:pathLst>
                <a:path w="158" h="1" extrusionOk="0">
                  <a:moveTo>
                    <a:pt x="158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51"/>
            <p:cNvSpPr/>
            <p:nvPr/>
          </p:nvSpPr>
          <p:spPr>
            <a:xfrm>
              <a:off x="5788700" y="1403625"/>
              <a:ext cx="4275" cy="3950"/>
            </a:xfrm>
            <a:custGeom>
              <a:avLst/>
              <a:gdLst/>
              <a:ahLst/>
              <a:cxnLst/>
              <a:rect l="l" t="t" r="r" b="b"/>
              <a:pathLst>
                <a:path w="171" h="158" extrusionOk="0">
                  <a:moveTo>
                    <a:pt x="171" y="157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51"/>
            <p:cNvSpPr/>
            <p:nvPr/>
          </p:nvSpPr>
          <p:spPr>
            <a:xfrm>
              <a:off x="5474025" y="2855025"/>
              <a:ext cx="3950" cy="8200"/>
            </a:xfrm>
            <a:custGeom>
              <a:avLst/>
              <a:gdLst/>
              <a:ahLst/>
              <a:cxnLst/>
              <a:rect l="l" t="t" r="r" b="b"/>
              <a:pathLst>
                <a:path w="158" h="328" extrusionOk="0">
                  <a:moveTo>
                    <a:pt x="0" y="1"/>
                  </a:moveTo>
                  <a:cubicBezTo>
                    <a:pt x="0" y="171"/>
                    <a:pt x="0" y="171"/>
                    <a:pt x="157" y="328"/>
                  </a:cubicBezTo>
                  <a:cubicBezTo>
                    <a:pt x="0" y="171"/>
                    <a:pt x="0" y="171"/>
                    <a:pt x="0" y="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51"/>
            <p:cNvSpPr/>
            <p:nvPr/>
          </p:nvSpPr>
          <p:spPr>
            <a:xfrm>
              <a:off x="5428875" y="2822325"/>
              <a:ext cx="37000" cy="28800"/>
            </a:xfrm>
            <a:custGeom>
              <a:avLst/>
              <a:gdLst/>
              <a:ahLst/>
              <a:cxnLst/>
              <a:rect l="l" t="t" r="r" b="b"/>
              <a:pathLst>
                <a:path w="1480" h="1152" extrusionOk="0">
                  <a:moveTo>
                    <a:pt x="0" y="0"/>
                  </a:moveTo>
                  <a:lnTo>
                    <a:pt x="0" y="0"/>
                  </a:lnTo>
                  <a:cubicBezTo>
                    <a:pt x="498" y="328"/>
                    <a:pt x="982" y="655"/>
                    <a:pt x="1479" y="1152"/>
                  </a:cubicBezTo>
                  <a:cubicBezTo>
                    <a:pt x="982" y="655"/>
                    <a:pt x="498" y="328"/>
                    <a:pt x="0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51"/>
            <p:cNvSpPr/>
            <p:nvPr/>
          </p:nvSpPr>
          <p:spPr>
            <a:xfrm>
              <a:off x="5477950" y="2863200"/>
              <a:ext cx="4275" cy="8225"/>
            </a:xfrm>
            <a:custGeom>
              <a:avLst/>
              <a:gdLst/>
              <a:ahLst/>
              <a:cxnLst/>
              <a:rect l="l" t="t" r="r" b="b"/>
              <a:pathLst>
                <a:path w="171" h="329" extrusionOk="0">
                  <a:moveTo>
                    <a:pt x="0" y="1"/>
                  </a:moveTo>
                  <a:cubicBezTo>
                    <a:pt x="0" y="171"/>
                    <a:pt x="170" y="171"/>
                    <a:pt x="170" y="328"/>
                  </a:cubicBezTo>
                  <a:cubicBezTo>
                    <a:pt x="170" y="171"/>
                    <a:pt x="0" y="171"/>
                    <a:pt x="0" y="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51"/>
            <p:cNvSpPr/>
            <p:nvPr/>
          </p:nvSpPr>
          <p:spPr>
            <a:xfrm>
              <a:off x="5784775" y="1403625"/>
              <a:ext cx="3950" cy="25"/>
            </a:xfrm>
            <a:custGeom>
              <a:avLst/>
              <a:gdLst/>
              <a:ahLst/>
              <a:cxnLst/>
              <a:rect l="l" t="t" r="r" b="b"/>
              <a:pathLst>
                <a:path w="158" h="1" extrusionOk="0">
                  <a:moveTo>
                    <a:pt x="158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51"/>
            <p:cNvSpPr/>
            <p:nvPr/>
          </p:nvSpPr>
          <p:spPr>
            <a:xfrm>
              <a:off x="5817475" y="1415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51"/>
            <p:cNvSpPr/>
            <p:nvPr/>
          </p:nvSpPr>
          <p:spPr>
            <a:xfrm>
              <a:off x="5465850" y="2851100"/>
              <a:ext cx="3950" cy="3950"/>
            </a:xfrm>
            <a:custGeom>
              <a:avLst/>
              <a:gdLst/>
              <a:ahLst/>
              <a:cxnLst/>
              <a:rect l="l" t="t" r="r" b="b"/>
              <a:pathLst>
                <a:path w="158" h="158" extrusionOk="0">
                  <a:moveTo>
                    <a:pt x="0" y="1"/>
                  </a:moveTo>
                  <a:cubicBezTo>
                    <a:pt x="157" y="1"/>
                    <a:pt x="157" y="158"/>
                    <a:pt x="157" y="158"/>
                  </a:cubicBezTo>
                  <a:cubicBezTo>
                    <a:pt x="157" y="158"/>
                    <a:pt x="157" y="1"/>
                    <a:pt x="0" y="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51"/>
            <p:cNvSpPr/>
            <p:nvPr/>
          </p:nvSpPr>
          <p:spPr>
            <a:xfrm>
              <a:off x="5813225" y="1415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51"/>
            <p:cNvSpPr/>
            <p:nvPr/>
          </p:nvSpPr>
          <p:spPr>
            <a:xfrm>
              <a:off x="5780525" y="1399375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0" y="17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51"/>
            <p:cNvSpPr/>
            <p:nvPr/>
          </p:nvSpPr>
          <p:spPr>
            <a:xfrm>
              <a:off x="5817475" y="1415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1"/>
            <p:cNvSpPr/>
            <p:nvPr/>
          </p:nvSpPr>
          <p:spPr>
            <a:xfrm>
              <a:off x="6017675" y="3693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51"/>
            <p:cNvSpPr/>
            <p:nvPr/>
          </p:nvSpPr>
          <p:spPr>
            <a:xfrm>
              <a:off x="6017675" y="3693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51"/>
            <p:cNvSpPr/>
            <p:nvPr/>
          </p:nvSpPr>
          <p:spPr>
            <a:xfrm>
              <a:off x="6635275" y="1567175"/>
              <a:ext cx="3950" cy="3950"/>
            </a:xfrm>
            <a:custGeom>
              <a:avLst/>
              <a:gdLst/>
              <a:ahLst/>
              <a:cxnLst/>
              <a:rect l="l" t="t" r="r" b="b"/>
              <a:pathLst>
                <a:path w="158" h="158" extrusionOk="0">
                  <a:moveTo>
                    <a:pt x="0" y="1"/>
                  </a:moveTo>
                  <a:lnTo>
                    <a:pt x="0" y="158"/>
                  </a:lnTo>
                  <a:lnTo>
                    <a:pt x="157" y="1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51"/>
            <p:cNvSpPr/>
            <p:nvPr/>
          </p:nvSpPr>
          <p:spPr>
            <a:xfrm>
              <a:off x="6103700" y="3595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51"/>
            <p:cNvSpPr/>
            <p:nvPr/>
          </p:nvSpPr>
          <p:spPr>
            <a:xfrm>
              <a:off x="6622850" y="1538400"/>
              <a:ext cx="8200" cy="16375"/>
            </a:xfrm>
            <a:custGeom>
              <a:avLst/>
              <a:gdLst/>
              <a:ahLst/>
              <a:cxnLst/>
              <a:rect l="l" t="t" r="r" b="b"/>
              <a:pathLst>
                <a:path w="328" h="655" extrusionOk="0">
                  <a:moveTo>
                    <a:pt x="327" y="655"/>
                  </a:moveTo>
                  <a:cubicBezTo>
                    <a:pt x="170" y="498"/>
                    <a:pt x="170" y="327"/>
                    <a:pt x="0" y="0"/>
                  </a:cubicBezTo>
                  <a:cubicBezTo>
                    <a:pt x="170" y="327"/>
                    <a:pt x="170" y="498"/>
                    <a:pt x="327" y="655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51"/>
            <p:cNvSpPr/>
            <p:nvPr/>
          </p:nvSpPr>
          <p:spPr>
            <a:xfrm>
              <a:off x="6696450" y="1652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51"/>
            <p:cNvSpPr/>
            <p:nvPr/>
          </p:nvSpPr>
          <p:spPr>
            <a:xfrm>
              <a:off x="6144600" y="3546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51"/>
            <p:cNvSpPr/>
            <p:nvPr/>
          </p:nvSpPr>
          <p:spPr>
            <a:xfrm>
              <a:off x="6062825" y="3644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51"/>
            <p:cNvSpPr/>
            <p:nvPr/>
          </p:nvSpPr>
          <p:spPr>
            <a:xfrm>
              <a:off x="6717050" y="1767375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0" y="1"/>
                  </a:moveTo>
                  <a:lnTo>
                    <a:pt x="0" y="17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51"/>
            <p:cNvSpPr/>
            <p:nvPr/>
          </p:nvSpPr>
          <p:spPr>
            <a:xfrm>
              <a:off x="6704625" y="1685600"/>
              <a:ext cx="25" cy="8200"/>
            </a:xfrm>
            <a:custGeom>
              <a:avLst/>
              <a:gdLst/>
              <a:ahLst/>
              <a:cxnLst/>
              <a:rect l="l" t="t" r="r" b="b"/>
              <a:pathLst>
                <a:path w="1" h="328" extrusionOk="0">
                  <a:moveTo>
                    <a:pt x="0" y="0"/>
                  </a:moveTo>
                  <a:lnTo>
                    <a:pt x="0" y="328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51"/>
            <p:cNvSpPr/>
            <p:nvPr/>
          </p:nvSpPr>
          <p:spPr>
            <a:xfrm>
              <a:off x="5719350" y="1984250"/>
              <a:ext cx="3950" cy="28475"/>
            </a:xfrm>
            <a:custGeom>
              <a:avLst/>
              <a:gdLst/>
              <a:ahLst/>
              <a:cxnLst/>
              <a:rect l="l" t="t" r="r" b="b"/>
              <a:pathLst>
                <a:path w="158" h="1139" extrusionOk="0">
                  <a:moveTo>
                    <a:pt x="158" y="1"/>
                  </a:moveTo>
                  <a:cubicBezTo>
                    <a:pt x="158" y="328"/>
                    <a:pt x="158" y="655"/>
                    <a:pt x="1" y="1139"/>
                  </a:cubicBezTo>
                  <a:cubicBezTo>
                    <a:pt x="158" y="655"/>
                    <a:pt x="158" y="328"/>
                    <a:pt x="158" y="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51"/>
            <p:cNvSpPr/>
            <p:nvPr/>
          </p:nvSpPr>
          <p:spPr>
            <a:xfrm>
              <a:off x="5715100" y="2012725"/>
              <a:ext cx="4275" cy="32725"/>
            </a:xfrm>
            <a:custGeom>
              <a:avLst/>
              <a:gdLst/>
              <a:ahLst/>
              <a:cxnLst/>
              <a:rect l="l" t="t" r="r" b="b"/>
              <a:pathLst>
                <a:path w="171" h="1309" extrusionOk="0">
                  <a:moveTo>
                    <a:pt x="171" y="0"/>
                  </a:moveTo>
                  <a:cubicBezTo>
                    <a:pt x="171" y="497"/>
                    <a:pt x="171" y="981"/>
                    <a:pt x="0" y="1308"/>
                  </a:cubicBezTo>
                  <a:cubicBezTo>
                    <a:pt x="171" y="981"/>
                    <a:pt x="171" y="497"/>
                    <a:pt x="171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51"/>
            <p:cNvSpPr/>
            <p:nvPr/>
          </p:nvSpPr>
          <p:spPr>
            <a:xfrm>
              <a:off x="5706925" y="2082400"/>
              <a:ext cx="4275" cy="28475"/>
            </a:xfrm>
            <a:custGeom>
              <a:avLst/>
              <a:gdLst/>
              <a:ahLst/>
              <a:cxnLst/>
              <a:rect l="l" t="t" r="r" b="b"/>
              <a:pathLst>
                <a:path w="171" h="1139" extrusionOk="0">
                  <a:moveTo>
                    <a:pt x="170" y="0"/>
                  </a:moveTo>
                  <a:cubicBezTo>
                    <a:pt x="0" y="484"/>
                    <a:pt x="0" y="811"/>
                    <a:pt x="0" y="1138"/>
                  </a:cubicBezTo>
                  <a:cubicBezTo>
                    <a:pt x="0" y="811"/>
                    <a:pt x="0" y="484"/>
                    <a:pt x="170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51"/>
            <p:cNvSpPr/>
            <p:nvPr/>
          </p:nvSpPr>
          <p:spPr>
            <a:xfrm>
              <a:off x="5735700" y="1849150"/>
              <a:ext cx="25" cy="20650"/>
            </a:xfrm>
            <a:custGeom>
              <a:avLst/>
              <a:gdLst/>
              <a:ahLst/>
              <a:cxnLst/>
              <a:rect l="l" t="t" r="r" b="b"/>
              <a:pathLst>
                <a:path w="1" h="826" extrusionOk="0">
                  <a:moveTo>
                    <a:pt x="1" y="1"/>
                  </a:moveTo>
                  <a:lnTo>
                    <a:pt x="1" y="825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51"/>
            <p:cNvSpPr/>
            <p:nvPr/>
          </p:nvSpPr>
          <p:spPr>
            <a:xfrm>
              <a:off x="5727525" y="1951550"/>
              <a:ext cx="25" cy="24550"/>
            </a:xfrm>
            <a:custGeom>
              <a:avLst/>
              <a:gdLst/>
              <a:ahLst/>
              <a:cxnLst/>
              <a:rect l="l" t="t" r="r" b="b"/>
              <a:pathLst>
                <a:path w="1" h="982" extrusionOk="0">
                  <a:moveTo>
                    <a:pt x="1" y="0"/>
                  </a:moveTo>
                  <a:lnTo>
                    <a:pt x="1" y="982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51"/>
            <p:cNvSpPr/>
            <p:nvPr/>
          </p:nvSpPr>
          <p:spPr>
            <a:xfrm>
              <a:off x="5428875" y="2213225"/>
              <a:ext cx="253550" cy="609125"/>
            </a:xfrm>
            <a:custGeom>
              <a:avLst/>
              <a:gdLst/>
              <a:ahLst/>
              <a:cxnLst/>
              <a:rect l="l" t="t" r="r" b="b"/>
              <a:pathLst>
                <a:path w="10142" h="24365" extrusionOk="0">
                  <a:moveTo>
                    <a:pt x="10141" y="1"/>
                  </a:moveTo>
                  <a:cubicBezTo>
                    <a:pt x="8178" y="8336"/>
                    <a:pt x="4750" y="16514"/>
                    <a:pt x="0" y="24364"/>
                  </a:cubicBezTo>
                  <a:lnTo>
                    <a:pt x="0" y="24364"/>
                  </a:lnTo>
                  <a:cubicBezTo>
                    <a:pt x="4750" y="16514"/>
                    <a:pt x="8178" y="8336"/>
                    <a:pt x="10141" y="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51"/>
            <p:cNvSpPr/>
            <p:nvPr/>
          </p:nvSpPr>
          <p:spPr>
            <a:xfrm>
              <a:off x="5731450" y="1877950"/>
              <a:ext cx="25" cy="32725"/>
            </a:xfrm>
            <a:custGeom>
              <a:avLst/>
              <a:gdLst/>
              <a:ahLst/>
              <a:cxnLst/>
              <a:rect l="l" t="t" r="r" b="b"/>
              <a:pathLst>
                <a:path w="1" h="1309" extrusionOk="0">
                  <a:moveTo>
                    <a:pt x="1" y="0"/>
                  </a:moveTo>
                  <a:lnTo>
                    <a:pt x="1" y="1309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51"/>
            <p:cNvSpPr/>
            <p:nvPr/>
          </p:nvSpPr>
          <p:spPr>
            <a:xfrm>
              <a:off x="5735700" y="1701950"/>
              <a:ext cx="25" cy="20625"/>
            </a:xfrm>
            <a:custGeom>
              <a:avLst/>
              <a:gdLst/>
              <a:ahLst/>
              <a:cxnLst/>
              <a:rect l="l" t="t" r="r" b="b"/>
              <a:pathLst>
                <a:path w="1" h="825" extrusionOk="0">
                  <a:moveTo>
                    <a:pt x="1" y="1"/>
                  </a:moveTo>
                  <a:lnTo>
                    <a:pt x="1" y="825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51"/>
            <p:cNvSpPr/>
            <p:nvPr/>
          </p:nvSpPr>
          <p:spPr>
            <a:xfrm>
              <a:off x="5727525" y="1914575"/>
              <a:ext cx="3950" cy="28825"/>
            </a:xfrm>
            <a:custGeom>
              <a:avLst/>
              <a:gdLst/>
              <a:ahLst/>
              <a:cxnLst/>
              <a:rect l="l" t="t" r="r" b="b"/>
              <a:pathLst>
                <a:path w="158" h="1153" extrusionOk="0">
                  <a:moveTo>
                    <a:pt x="158" y="1"/>
                  </a:moveTo>
                  <a:cubicBezTo>
                    <a:pt x="158" y="328"/>
                    <a:pt x="158" y="655"/>
                    <a:pt x="1" y="1152"/>
                  </a:cubicBezTo>
                  <a:cubicBezTo>
                    <a:pt x="158" y="655"/>
                    <a:pt x="158" y="328"/>
                    <a:pt x="158" y="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51"/>
            <p:cNvSpPr/>
            <p:nvPr/>
          </p:nvSpPr>
          <p:spPr>
            <a:xfrm>
              <a:off x="5731450" y="1669250"/>
              <a:ext cx="4275" cy="24550"/>
            </a:xfrm>
            <a:custGeom>
              <a:avLst/>
              <a:gdLst/>
              <a:ahLst/>
              <a:cxnLst/>
              <a:rect l="l" t="t" r="r" b="b"/>
              <a:pathLst>
                <a:path w="171" h="982" extrusionOk="0">
                  <a:moveTo>
                    <a:pt x="1" y="0"/>
                  </a:moveTo>
                  <a:cubicBezTo>
                    <a:pt x="171" y="327"/>
                    <a:pt x="171" y="654"/>
                    <a:pt x="171" y="982"/>
                  </a:cubicBezTo>
                  <a:cubicBezTo>
                    <a:pt x="171" y="654"/>
                    <a:pt x="171" y="327"/>
                    <a:pt x="1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51"/>
            <p:cNvSpPr/>
            <p:nvPr/>
          </p:nvSpPr>
          <p:spPr>
            <a:xfrm>
              <a:off x="5735700" y="1775550"/>
              <a:ext cx="25" cy="28825"/>
            </a:xfrm>
            <a:custGeom>
              <a:avLst/>
              <a:gdLst/>
              <a:ahLst/>
              <a:cxnLst/>
              <a:rect l="l" t="t" r="r" b="b"/>
              <a:pathLst>
                <a:path w="1" h="1153" extrusionOk="0">
                  <a:moveTo>
                    <a:pt x="1" y="1"/>
                  </a:moveTo>
                  <a:lnTo>
                    <a:pt x="1" y="1152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51"/>
            <p:cNvSpPr/>
            <p:nvPr/>
          </p:nvSpPr>
          <p:spPr>
            <a:xfrm>
              <a:off x="5682400" y="2115100"/>
              <a:ext cx="20625" cy="98150"/>
            </a:xfrm>
            <a:custGeom>
              <a:avLst/>
              <a:gdLst/>
              <a:ahLst/>
              <a:cxnLst/>
              <a:rect l="l" t="t" r="r" b="b"/>
              <a:pathLst>
                <a:path w="825" h="3926" extrusionOk="0">
                  <a:moveTo>
                    <a:pt x="824" y="0"/>
                  </a:moveTo>
                  <a:cubicBezTo>
                    <a:pt x="654" y="1309"/>
                    <a:pt x="327" y="2617"/>
                    <a:pt x="0" y="3926"/>
                  </a:cubicBezTo>
                  <a:cubicBezTo>
                    <a:pt x="327" y="2617"/>
                    <a:pt x="654" y="1309"/>
                    <a:pt x="824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51"/>
            <p:cNvSpPr/>
            <p:nvPr/>
          </p:nvSpPr>
          <p:spPr>
            <a:xfrm>
              <a:off x="5735700" y="1816450"/>
              <a:ext cx="25" cy="20625"/>
            </a:xfrm>
            <a:custGeom>
              <a:avLst/>
              <a:gdLst/>
              <a:ahLst/>
              <a:cxnLst/>
              <a:rect l="l" t="t" r="r" b="b"/>
              <a:pathLst>
                <a:path w="1" h="825" extrusionOk="0">
                  <a:moveTo>
                    <a:pt x="1" y="0"/>
                  </a:moveTo>
                  <a:lnTo>
                    <a:pt x="1" y="825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51"/>
            <p:cNvSpPr/>
            <p:nvPr/>
          </p:nvSpPr>
          <p:spPr>
            <a:xfrm>
              <a:off x="5711175" y="2045425"/>
              <a:ext cx="3950" cy="32725"/>
            </a:xfrm>
            <a:custGeom>
              <a:avLst/>
              <a:gdLst/>
              <a:ahLst/>
              <a:cxnLst/>
              <a:rect l="l" t="t" r="r" b="b"/>
              <a:pathLst>
                <a:path w="158" h="1309" extrusionOk="0">
                  <a:moveTo>
                    <a:pt x="157" y="0"/>
                  </a:moveTo>
                  <a:cubicBezTo>
                    <a:pt x="157" y="498"/>
                    <a:pt x="0" y="982"/>
                    <a:pt x="0" y="1309"/>
                  </a:cubicBezTo>
                  <a:cubicBezTo>
                    <a:pt x="0" y="982"/>
                    <a:pt x="157" y="498"/>
                    <a:pt x="157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51"/>
            <p:cNvSpPr/>
            <p:nvPr/>
          </p:nvSpPr>
          <p:spPr>
            <a:xfrm>
              <a:off x="5735700" y="1734675"/>
              <a:ext cx="25" cy="12450"/>
            </a:xfrm>
            <a:custGeom>
              <a:avLst/>
              <a:gdLst/>
              <a:ahLst/>
              <a:cxnLst/>
              <a:rect l="l" t="t" r="r" b="b"/>
              <a:pathLst>
                <a:path w="1" h="498" extrusionOk="0">
                  <a:moveTo>
                    <a:pt x="1" y="0"/>
                  </a:moveTo>
                  <a:lnTo>
                    <a:pt x="1" y="497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51"/>
            <p:cNvSpPr/>
            <p:nvPr/>
          </p:nvSpPr>
          <p:spPr>
            <a:xfrm>
              <a:off x="5690575" y="1358475"/>
              <a:ext cx="40900" cy="310800"/>
            </a:xfrm>
            <a:custGeom>
              <a:avLst/>
              <a:gdLst/>
              <a:ahLst/>
              <a:cxnLst/>
              <a:rect l="l" t="t" r="r" b="b"/>
              <a:pathLst>
                <a:path w="1636" h="12432" extrusionOk="0">
                  <a:moveTo>
                    <a:pt x="1636" y="12431"/>
                  </a:moveTo>
                  <a:cubicBezTo>
                    <a:pt x="1479" y="8349"/>
                    <a:pt x="981" y="4096"/>
                    <a:pt x="0" y="1"/>
                  </a:cubicBezTo>
                  <a:lnTo>
                    <a:pt x="0" y="1"/>
                  </a:lnTo>
                  <a:cubicBezTo>
                    <a:pt x="981" y="4096"/>
                    <a:pt x="1479" y="8349"/>
                    <a:pt x="1636" y="1243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51"/>
            <p:cNvSpPr/>
            <p:nvPr/>
          </p:nvSpPr>
          <p:spPr>
            <a:xfrm>
              <a:off x="6569850" y="1268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51"/>
            <p:cNvSpPr/>
            <p:nvPr/>
          </p:nvSpPr>
          <p:spPr>
            <a:xfrm>
              <a:off x="6610750" y="1362725"/>
              <a:ext cx="3925" cy="8200"/>
            </a:xfrm>
            <a:custGeom>
              <a:avLst/>
              <a:gdLst/>
              <a:ahLst/>
              <a:cxnLst/>
              <a:rect l="l" t="t" r="r" b="b"/>
              <a:pathLst>
                <a:path w="157" h="328" extrusionOk="0">
                  <a:moveTo>
                    <a:pt x="0" y="1"/>
                  </a:moveTo>
                  <a:lnTo>
                    <a:pt x="0" y="328"/>
                  </a:lnTo>
                  <a:lnTo>
                    <a:pt x="157" y="328"/>
                  </a:lnTo>
                  <a:cubicBezTo>
                    <a:pt x="0" y="328"/>
                    <a:pt x="0" y="158"/>
                    <a:pt x="0" y="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51"/>
            <p:cNvSpPr/>
            <p:nvPr/>
          </p:nvSpPr>
          <p:spPr>
            <a:xfrm>
              <a:off x="6745500" y="2053600"/>
              <a:ext cx="25" cy="28825"/>
            </a:xfrm>
            <a:custGeom>
              <a:avLst/>
              <a:gdLst/>
              <a:ahLst/>
              <a:cxnLst/>
              <a:rect l="l" t="t" r="r" b="b"/>
              <a:pathLst>
                <a:path w="1" h="1153" extrusionOk="0">
                  <a:moveTo>
                    <a:pt x="1" y="1152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51"/>
            <p:cNvSpPr/>
            <p:nvPr/>
          </p:nvSpPr>
          <p:spPr>
            <a:xfrm>
              <a:off x="5428875" y="1260350"/>
              <a:ext cx="756650" cy="1917900"/>
            </a:xfrm>
            <a:custGeom>
              <a:avLst/>
              <a:gdLst/>
              <a:ahLst/>
              <a:cxnLst/>
              <a:rect l="l" t="t" r="r" b="b"/>
              <a:pathLst>
                <a:path w="30266" h="76716" extrusionOk="0">
                  <a:moveTo>
                    <a:pt x="23880" y="0"/>
                  </a:moveTo>
                  <a:cubicBezTo>
                    <a:pt x="22244" y="0"/>
                    <a:pt x="20779" y="1479"/>
                    <a:pt x="20609" y="3115"/>
                  </a:cubicBezTo>
                  <a:cubicBezTo>
                    <a:pt x="20452" y="4253"/>
                    <a:pt x="20779" y="5731"/>
                    <a:pt x="19954" y="6543"/>
                  </a:cubicBezTo>
                  <a:cubicBezTo>
                    <a:pt x="19546" y="6872"/>
                    <a:pt x="19052" y="6996"/>
                    <a:pt x="18536" y="6996"/>
                  </a:cubicBezTo>
                  <a:cubicBezTo>
                    <a:pt x="18027" y="6996"/>
                    <a:pt x="17498" y="6875"/>
                    <a:pt x="17010" y="6713"/>
                  </a:cubicBezTo>
                  <a:cubicBezTo>
                    <a:pt x="16526" y="6543"/>
                    <a:pt x="16199" y="6386"/>
                    <a:pt x="15702" y="6386"/>
                  </a:cubicBezTo>
                  <a:cubicBezTo>
                    <a:pt x="15702" y="6216"/>
                    <a:pt x="15702" y="6216"/>
                    <a:pt x="15545" y="6216"/>
                  </a:cubicBezTo>
                  <a:lnTo>
                    <a:pt x="15218" y="6216"/>
                  </a:lnTo>
                  <a:lnTo>
                    <a:pt x="15218" y="6059"/>
                  </a:lnTo>
                  <a:lnTo>
                    <a:pt x="14891" y="6059"/>
                  </a:lnTo>
                  <a:lnTo>
                    <a:pt x="14891" y="5888"/>
                  </a:lnTo>
                  <a:lnTo>
                    <a:pt x="14564" y="5888"/>
                  </a:lnTo>
                  <a:lnTo>
                    <a:pt x="14394" y="5731"/>
                  </a:lnTo>
                  <a:lnTo>
                    <a:pt x="14066" y="5731"/>
                  </a:lnTo>
                  <a:lnTo>
                    <a:pt x="14066" y="5561"/>
                  </a:lnTo>
                  <a:lnTo>
                    <a:pt x="13909" y="5561"/>
                  </a:lnTo>
                  <a:cubicBezTo>
                    <a:pt x="12758" y="5077"/>
                    <a:pt x="11292" y="4253"/>
                    <a:pt x="10468" y="3926"/>
                  </a:cubicBezTo>
                  <a:lnTo>
                    <a:pt x="10468" y="3926"/>
                  </a:lnTo>
                  <a:cubicBezTo>
                    <a:pt x="11449" y="8021"/>
                    <a:pt x="11947" y="12274"/>
                    <a:pt x="12104" y="16356"/>
                  </a:cubicBezTo>
                  <a:cubicBezTo>
                    <a:pt x="12274" y="16683"/>
                    <a:pt x="12274" y="17010"/>
                    <a:pt x="12274" y="17338"/>
                  </a:cubicBezTo>
                  <a:lnTo>
                    <a:pt x="12274" y="17665"/>
                  </a:lnTo>
                  <a:lnTo>
                    <a:pt x="12274" y="18489"/>
                  </a:lnTo>
                  <a:lnTo>
                    <a:pt x="12274" y="18973"/>
                  </a:lnTo>
                  <a:lnTo>
                    <a:pt x="12274" y="19470"/>
                  </a:lnTo>
                  <a:lnTo>
                    <a:pt x="12274" y="20609"/>
                  </a:lnTo>
                  <a:lnTo>
                    <a:pt x="12274" y="21760"/>
                  </a:lnTo>
                  <a:lnTo>
                    <a:pt x="12274" y="22244"/>
                  </a:lnTo>
                  <a:lnTo>
                    <a:pt x="12274" y="23069"/>
                  </a:lnTo>
                  <a:lnTo>
                    <a:pt x="12274" y="23553"/>
                  </a:lnTo>
                  <a:lnTo>
                    <a:pt x="12274" y="24377"/>
                  </a:lnTo>
                  <a:cubicBezTo>
                    <a:pt x="12274" y="24534"/>
                    <a:pt x="12104" y="24704"/>
                    <a:pt x="12104" y="24704"/>
                  </a:cubicBezTo>
                  <a:lnTo>
                    <a:pt x="12104" y="26013"/>
                  </a:lnTo>
                  <a:lnTo>
                    <a:pt x="12104" y="26170"/>
                  </a:lnTo>
                  <a:cubicBezTo>
                    <a:pt x="12104" y="26497"/>
                    <a:pt x="12104" y="26824"/>
                    <a:pt x="11947" y="27321"/>
                  </a:cubicBezTo>
                  <a:lnTo>
                    <a:pt x="11947" y="27648"/>
                  </a:lnTo>
                  <a:lnTo>
                    <a:pt x="11947" y="28630"/>
                  </a:lnTo>
                  <a:cubicBezTo>
                    <a:pt x="11777" y="28630"/>
                    <a:pt x="11777" y="28787"/>
                    <a:pt x="11777" y="28957"/>
                  </a:cubicBezTo>
                  <a:cubicBezTo>
                    <a:pt x="11777" y="29284"/>
                    <a:pt x="11777" y="29611"/>
                    <a:pt x="11620" y="30095"/>
                  </a:cubicBezTo>
                  <a:cubicBezTo>
                    <a:pt x="11620" y="30592"/>
                    <a:pt x="11620" y="31076"/>
                    <a:pt x="11449" y="31403"/>
                  </a:cubicBezTo>
                  <a:cubicBezTo>
                    <a:pt x="11449" y="31901"/>
                    <a:pt x="11292" y="32385"/>
                    <a:pt x="11292" y="32712"/>
                  </a:cubicBezTo>
                  <a:lnTo>
                    <a:pt x="11292" y="32882"/>
                  </a:lnTo>
                  <a:cubicBezTo>
                    <a:pt x="11122" y="33366"/>
                    <a:pt x="11122" y="33693"/>
                    <a:pt x="11122" y="34020"/>
                  </a:cubicBezTo>
                  <a:cubicBezTo>
                    <a:pt x="11122" y="34020"/>
                    <a:pt x="11122" y="34190"/>
                    <a:pt x="10965" y="34190"/>
                  </a:cubicBezTo>
                  <a:cubicBezTo>
                    <a:pt x="10795" y="35499"/>
                    <a:pt x="10468" y="36807"/>
                    <a:pt x="10141" y="38116"/>
                  </a:cubicBezTo>
                  <a:cubicBezTo>
                    <a:pt x="8178" y="46451"/>
                    <a:pt x="4750" y="54629"/>
                    <a:pt x="0" y="62479"/>
                  </a:cubicBezTo>
                  <a:cubicBezTo>
                    <a:pt x="498" y="62807"/>
                    <a:pt x="982" y="63134"/>
                    <a:pt x="1479" y="63631"/>
                  </a:cubicBezTo>
                  <a:cubicBezTo>
                    <a:pt x="1636" y="63631"/>
                    <a:pt x="1636" y="63788"/>
                    <a:pt x="1636" y="63788"/>
                  </a:cubicBezTo>
                  <a:lnTo>
                    <a:pt x="1806" y="63788"/>
                  </a:lnTo>
                  <a:cubicBezTo>
                    <a:pt x="1806" y="63958"/>
                    <a:pt x="1806" y="63958"/>
                    <a:pt x="1963" y="64115"/>
                  </a:cubicBezTo>
                  <a:cubicBezTo>
                    <a:pt x="1963" y="64285"/>
                    <a:pt x="2133" y="64285"/>
                    <a:pt x="2133" y="64442"/>
                  </a:cubicBezTo>
                  <a:cubicBezTo>
                    <a:pt x="2617" y="65096"/>
                    <a:pt x="3272" y="65594"/>
                    <a:pt x="4096" y="65594"/>
                  </a:cubicBezTo>
                  <a:cubicBezTo>
                    <a:pt x="4907" y="65594"/>
                    <a:pt x="5732" y="65423"/>
                    <a:pt x="6713" y="65266"/>
                  </a:cubicBezTo>
                  <a:cubicBezTo>
                    <a:pt x="7178" y="65169"/>
                    <a:pt x="7648" y="65076"/>
                    <a:pt x="8117" y="65076"/>
                  </a:cubicBezTo>
                  <a:cubicBezTo>
                    <a:pt x="8466" y="65076"/>
                    <a:pt x="8814" y="65127"/>
                    <a:pt x="9160" y="65266"/>
                  </a:cubicBezTo>
                  <a:cubicBezTo>
                    <a:pt x="10311" y="65921"/>
                    <a:pt x="10965" y="67229"/>
                    <a:pt x="11122" y="68538"/>
                  </a:cubicBezTo>
                  <a:cubicBezTo>
                    <a:pt x="11292" y="69846"/>
                    <a:pt x="10965" y="71155"/>
                    <a:pt x="10795" y="72463"/>
                  </a:cubicBezTo>
                  <a:cubicBezTo>
                    <a:pt x="10638" y="73771"/>
                    <a:pt x="10638" y="75080"/>
                    <a:pt x="11449" y="76218"/>
                  </a:cubicBezTo>
                  <a:cubicBezTo>
                    <a:pt x="11620" y="76388"/>
                    <a:pt x="11777" y="76545"/>
                    <a:pt x="11777" y="76715"/>
                  </a:cubicBezTo>
                  <a:cubicBezTo>
                    <a:pt x="19627" y="65921"/>
                    <a:pt x="25031" y="55126"/>
                    <a:pt x="27975" y="43677"/>
                  </a:cubicBezTo>
                  <a:cubicBezTo>
                    <a:pt x="28302" y="42525"/>
                    <a:pt x="28459" y="41544"/>
                    <a:pt x="28787" y="40563"/>
                  </a:cubicBezTo>
                  <a:lnTo>
                    <a:pt x="28787" y="40406"/>
                  </a:lnTo>
                  <a:cubicBezTo>
                    <a:pt x="28787" y="39751"/>
                    <a:pt x="28957" y="39254"/>
                    <a:pt x="29114" y="38770"/>
                  </a:cubicBezTo>
                  <a:cubicBezTo>
                    <a:pt x="29114" y="38273"/>
                    <a:pt x="29284" y="37789"/>
                    <a:pt x="29284" y="37292"/>
                  </a:cubicBezTo>
                  <a:cubicBezTo>
                    <a:pt x="29284" y="37135"/>
                    <a:pt x="29284" y="37135"/>
                    <a:pt x="29441" y="36964"/>
                  </a:cubicBezTo>
                  <a:cubicBezTo>
                    <a:pt x="29441" y="36480"/>
                    <a:pt x="29441" y="35983"/>
                    <a:pt x="29611" y="35499"/>
                  </a:cubicBezTo>
                  <a:cubicBezTo>
                    <a:pt x="29611" y="35002"/>
                    <a:pt x="29768" y="34518"/>
                    <a:pt x="29768" y="33863"/>
                  </a:cubicBezTo>
                  <a:lnTo>
                    <a:pt x="29768" y="33693"/>
                  </a:lnTo>
                  <a:cubicBezTo>
                    <a:pt x="29938" y="33209"/>
                    <a:pt x="29938" y="32712"/>
                    <a:pt x="29938" y="32228"/>
                  </a:cubicBezTo>
                  <a:lnTo>
                    <a:pt x="29938" y="32058"/>
                  </a:lnTo>
                  <a:cubicBezTo>
                    <a:pt x="30095" y="31574"/>
                    <a:pt x="30095" y="31076"/>
                    <a:pt x="30095" y="30592"/>
                  </a:cubicBezTo>
                  <a:lnTo>
                    <a:pt x="30095" y="30265"/>
                  </a:lnTo>
                  <a:cubicBezTo>
                    <a:pt x="30095" y="29768"/>
                    <a:pt x="30095" y="29284"/>
                    <a:pt x="30265" y="28787"/>
                  </a:cubicBezTo>
                  <a:lnTo>
                    <a:pt x="30265" y="27151"/>
                  </a:lnTo>
                  <a:lnTo>
                    <a:pt x="30265" y="26824"/>
                  </a:lnTo>
                  <a:lnTo>
                    <a:pt x="30265" y="25358"/>
                  </a:lnTo>
                  <a:lnTo>
                    <a:pt x="30265" y="23880"/>
                  </a:lnTo>
                  <a:lnTo>
                    <a:pt x="30265" y="23553"/>
                  </a:lnTo>
                  <a:lnTo>
                    <a:pt x="30265" y="22571"/>
                  </a:lnTo>
                  <a:lnTo>
                    <a:pt x="30265" y="22087"/>
                  </a:lnTo>
                  <a:cubicBezTo>
                    <a:pt x="30265" y="21760"/>
                    <a:pt x="30095" y="21263"/>
                    <a:pt x="30095" y="20936"/>
                  </a:cubicBezTo>
                  <a:lnTo>
                    <a:pt x="30095" y="20609"/>
                  </a:lnTo>
                  <a:cubicBezTo>
                    <a:pt x="30095" y="19627"/>
                    <a:pt x="29938" y="18646"/>
                    <a:pt x="29938" y="17665"/>
                  </a:cubicBezTo>
                  <a:lnTo>
                    <a:pt x="29938" y="17508"/>
                  </a:lnTo>
                  <a:cubicBezTo>
                    <a:pt x="29768" y="17010"/>
                    <a:pt x="29768" y="16526"/>
                    <a:pt x="29768" y="16029"/>
                  </a:cubicBezTo>
                  <a:cubicBezTo>
                    <a:pt x="29114" y="10965"/>
                    <a:pt x="27975" y="5888"/>
                    <a:pt x="26340" y="825"/>
                  </a:cubicBezTo>
                  <a:cubicBezTo>
                    <a:pt x="25685" y="328"/>
                    <a:pt x="24861" y="0"/>
                    <a:pt x="23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51"/>
            <p:cNvSpPr/>
            <p:nvPr/>
          </p:nvSpPr>
          <p:spPr>
            <a:xfrm>
              <a:off x="6627100" y="1411800"/>
              <a:ext cx="3950" cy="8200"/>
            </a:xfrm>
            <a:custGeom>
              <a:avLst/>
              <a:gdLst/>
              <a:ahLst/>
              <a:cxnLst/>
              <a:rect l="l" t="t" r="r" b="b"/>
              <a:pathLst>
                <a:path w="158" h="328" extrusionOk="0">
                  <a:moveTo>
                    <a:pt x="0" y="1"/>
                  </a:moveTo>
                  <a:cubicBezTo>
                    <a:pt x="0" y="158"/>
                    <a:pt x="0" y="158"/>
                    <a:pt x="157" y="328"/>
                  </a:cubicBezTo>
                  <a:cubicBezTo>
                    <a:pt x="0" y="158"/>
                    <a:pt x="0" y="158"/>
                    <a:pt x="0" y="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51"/>
            <p:cNvSpPr/>
            <p:nvPr/>
          </p:nvSpPr>
          <p:spPr>
            <a:xfrm>
              <a:off x="6635275" y="1436325"/>
              <a:ext cx="3950" cy="16400"/>
            </a:xfrm>
            <a:custGeom>
              <a:avLst/>
              <a:gdLst/>
              <a:ahLst/>
              <a:cxnLst/>
              <a:rect l="l" t="t" r="r" b="b"/>
              <a:pathLst>
                <a:path w="158" h="656" extrusionOk="0">
                  <a:moveTo>
                    <a:pt x="0" y="1"/>
                  </a:moveTo>
                  <a:cubicBezTo>
                    <a:pt x="157" y="158"/>
                    <a:pt x="157" y="328"/>
                    <a:pt x="157" y="655"/>
                  </a:cubicBezTo>
                  <a:cubicBezTo>
                    <a:pt x="157" y="328"/>
                    <a:pt x="157" y="158"/>
                    <a:pt x="0" y="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51"/>
            <p:cNvSpPr/>
            <p:nvPr/>
          </p:nvSpPr>
          <p:spPr>
            <a:xfrm>
              <a:off x="6737325" y="1943375"/>
              <a:ext cx="4275" cy="3950"/>
            </a:xfrm>
            <a:custGeom>
              <a:avLst/>
              <a:gdLst/>
              <a:ahLst/>
              <a:cxnLst/>
              <a:rect l="l" t="t" r="r" b="b"/>
              <a:pathLst>
                <a:path w="171" h="158" extrusionOk="0">
                  <a:moveTo>
                    <a:pt x="1" y="0"/>
                  </a:moveTo>
                  <a:cubicBezTo>
                    <a:pt x="1" y="0"/>
                    <a:pt x="1" y="157"/>
                    <a:pt x="171" y="157"/>
                  </a:cubicBezTo>
                  <a:cubicBezTo>
                    <a:pt x="1" y="15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51"/>
            <p:cNvSpPr/>
            <p:nvPr/>
          </p:nvSpPr>
          <p:spPr>
            <a:xfrm>
              <a:off x="6578025" y="1289125"/>
              <a:ext cx="3950" cy="8200"/>
            </a:xfrm>
            <a:custGeom>
              <a:avLst/>
              <a:gdLst/>
              <a:ahLst/>
              <a:cxnLst/>
              <a:rect l="l" t="t" r="r" b="b"/>
              <a:pathLst>
                <a:path w="158" h="328" extrusionOk="0">
                  <a:moveTo>
                    <a:pt x="158" y="328"/>
                  </a:moveTo>
                  <a:cubicBezTo>
                    <a:pt x="158" y="158"/>
                    <a:pt x="158" y="1"/>
                    <a:pt x="1" y="1"/>
                  </a:cubicBezTo>
                  <a:cubicBezTo>
                    <a:pt x="158" y="1"/>
                    <a:pt x="158" y="158"/>
                    <a:pt x="158" y="328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51"/>
            <p:cNvSpPr/>
            <p:nvPr/>
          </p:nvSpPr>
          <p:spPr>
            <a:xfrm>
              <a:off x="6733400" y="1861575"/>
              <a:ext cx="25" cy="12150"/>
            </a:xfrm>
            <a:custGeom>
              <a:avLst/>
              <a:gdLst/>
              <a:ahLst/>
              <a:cxnLst/>
              <a:rect l="l" t="t" r="r" b="b"/>
              <a:pathLst>
                <a:path w="1" h="486" extrusionOk="0">
                  <a:moveTo>
                    <a:pt x="1" y="158"/>
                  </a:moveTo>
                  <a:lnTo>
                    <a:pt x="1" y="1"/>
                  </a:lnTo>
                  <a:lnTo>
                    <a:pt x="1" y="485"/>
                  </a:lnTo>
                  <a:lnTo>
                    <a:pt x="1" y="158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51"/>
            <p:cNvSpPr/>
            <p:nvPr/>
          </p:nvSpPr>
          <p:spPr>
            <a:xfrm>
              <a:off x="6733500" y="1894475"/>
              <a:ext cx="3850" cy="28300"/>
            </a:xfrm>
            <a:custGeom>
              <a:avLst/>
              <a:gdLst/>
              <a:ahLst/>
              <a:cxnLst/>
              <a:rect l="l" t="t" r="r" b="b"/>
              <a:pathLst>
                <a:path w="154" h="1132" extrusionOk="0">
                  <a:moveTo>
                    <a:pt x="0" y="0"/>
                  </a:moveTo>
                  <a:cubicBezTo>
                    <a:pt x="154" y="325"/>
                    <a:pt x="154" y="651"/>
                    <a:pt x="154" y="1132"/>
                  </a:cubicBezTo>
                  <a:lnTo>
                    <a:pt x="154" y="975"/>
                  </a:lnTo>
                  <a:cubicBezTo>
                    <a:pt x="154" y="650"/>
                    <a:pt x="154" y="325"/>
                    <a:pt x="0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51"/>
            <p:cNvSpPr/>
            <p:nvPr/>
          </p:nvSpPr>
          <p:spPr>
            <a:xfrm>
              <a:off x="6741575" y="2029075"/>
              <a:ext cx="3950" cy="4275"/>
            </a:xfrm>
            <a:custGeom>
              <a:avLst/>
              <a:gdLst/>
              <a:ahLst/>
              <a:cxnLst/>
              <a:rect l="l" t="t" r="r" b="b"/>
              <a:pathLst>
                <a:path w="158" h="171" extrusionOk="0">
                  <a:moveTo>
                    <a:pt x="1" y="0"/>
                  </a:moveTo>
                  <a:lnTo>
                    <a:pt x="1" y="170"/>
                  </a:lnTo>
                  <a:lnTo>
                    <a:pt x="158" y="170"/>
                  </a:lnTo>
                  <a:cubicBezTo>
                    <a:pt x="1" y="17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51"/>
            <p:cNvSpPr/>
            <p:nvPr/>
          </p:nvSpPr>
          <p:spPr>
            <a:xfrm>
              <a:off x="6741575" y="2012725"/>
              <a:ext cx="3950" cy="36975"/>
            </a:xfrm>
            <a:custGeom>
              <a:avLst/>
              <a:gdLst/>
              <a:ahLst/>
              <a:cxnLst/>
              <a:rect l="l" t="t" r="r" b="b"/>
              <a:pathLst>
                <a:path w="158" h="1479" extrusionOk="0">
                  <a:moveTo>
                    <a:pt x="1" y="0"/>
                  </a:moveTo>
                  <a:lnTo>
                    <a:pt x="1" y="327"/>
                  </a:lnTo>
                  <a:lnTo>
                    <a:pt x="1" y="654"/>
                  </a:lnTo>
                  <a:cubicBezTo>
                    <a:pt x="1" y="654"/>
                    <a:pt x="1" y="772"/>
                    <a:pt x="91" y="811"/>
                  </a:cubicBezTo>
                  <a:lnTo>
                    <a:pt x="91" y="811"/>
                  </a:lnTo>
                  <a:cubicBezTo>
                    <a:pt x="48" y="542"/>
                    <a:pt x="1" y="273"/>
                    <a:pt x="1" y="0"/>
                  </a:cubicBezTo>
                  <a:close/>
                  <a:moveTo>
                    <a:pt x="91" y="811"/>
                  </a:moveTo>
                  <a:lnTo>
                    <a:pt x="91" y="811"/>
                  </a:lnTo>
                  <a:cubicBezTo>
                    <a:pt x="126" y="1033"/>
                    <a:pt x="158" y="1254"/>
                    <a:pt x="158" y="1479"/>
                  </a:cubicBezTo>
                  <a:lnTo>
                    <a:pt x="158" y="824"/>
                  </a:lnTo>
                  <a:cubicBezTo>
                    <a:pt x="131" y="824"/>
                    <a:pt x="109" y="819"/>
                    <a:pt x="91" y="81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51"/>
            <p:cNvSpPr/>
            <p:nvPr/>
          </p:nvSpPr>
          <p:spPr>
            <a:xfrm>
              <a:off x="6590125" y="2805975"/>
              <a:ext cx="8200" cy="20625"/>
            </a:xfrm>
            <a:custGeom>
              <a:avLst/>
              <a:gdLst/>
              <a:ahLst/>
              <a:cxnLst/>
              <a:rect l="l" t="t" r="r" b="b"/>
              <a:pathLst>
                <a:path w="328" h="825" extrusionOk="0">
                  <a:moveTo>
                    <a:pt x="1" y="825"/>
                  </a:moveTo>
                  <a:lnTo>
                    <a:pt x="1" y="825"/>
                  </a:lnTo>
                  <a:cubicBezTo>
                    <a:pt x="171" y="497"/>
                    <a:pt x="328" y="170"/>
                    <a:pt x="328" y="0"/>
                  </a:cubicBezTo>
                  <a:cubicBezTo>
                    <a:pt x="328" y="170"/>
                    <a:pt x="171" y="497"/>
                    <a:pt x="1" y="825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51"/>
            <p:cNvSpPr/>
            <p:nvPr/>
          </p:nvSpPr>
          <p:spPr>
            <a:xfrm>
              <a:off x="6647375" y="2626050"/>
              <a:ext cx="16375" cy="53275"/>
            </a:xfrm>
            <a:custGeom>
              <a:avLst/>
              <a:gdLst/>
              <a:ahLst/>
              <a:cxnLst/>
              <a:rect l="l" t="t" r="r" b="b"/>
              <a:pathLst>
                <a:path w="655" h="2131" extrusionOk="0">
                  <a:moveTo>
                    <a:pt x="655" y="1"/>
                  </a:moveTo>
                  <a:lnTo>
                    <a:pt x="171" y="1479"/>
                  </a:lnTo>
                  <a:cubicBezTo>
                    <a:pt x="171" y="1805"/>
                    <a:pt x="2" y="1962"/>
                    <a:pt x="0" y="2131"/>
                  </a:cubicBezTo>
                  <a:lnTo>
                    <a:pt x="0" y="2131"/>
                  </a:lnTo>
                  <a:cubicBezTo>
                    <a:pt x="2" y="1962"/>
                    <a:pt x="171" y="1806"/>
                    <a:pt x="171" y="1636"/>
                  </a:cubicBezTo>
                  <a:cubicBezTo>
                    <a:pt x="328" y="982"/>
                    <a:pt x="498" y="498"/>
                    <a:pt x="655" y="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51"/>
            <p:cNvSpPr/>
            <p:nvPr/>
          </p:nvSpPr>
          <p:spPr>
            <a:xfrm>
              <a:off x="6737325" y="1939100"/>
              <a:ext cx="4275" cy="53350"/>
            </a:xfrm>
            <a:custGeom>
              <a:avLst/>
              <a:gdLst/>
              <a:ahLst/>
              <a:cxnLst/>
              <a:rect l="l" t="t" r="r" b="b"/>
              <a:pathLst>
                <a:path w="171" h="2134" extrusionOk="0">
                  <a:moveTo>
                    <a:pt x="1" y="1"/>
                  </a:moveTo>
                  <a:lnTo>
                    <a:pt x="1" y="171"/>
                  </a:lnTo>
                  <a:cubicBezTo>
                    <a:pt x="1" y="171"/>
                    <a:pt x="1" y="253"/>
                    <a:pt x="65" y="299"/>
                  </a:cubicBezTo>
                  <a:lnTo>
                    <a:pt x="65" y="299"/>
                  </a:lnTo>
                  <a:cubicBezTo>
                    <a:pt x="47" y="197"/>
                    <a:pt x="26" y="97"/>
                    <a:pt x="1" y="1"/>
                  </a:cubicBezTo>
                  <a:close/>
                  <a:moveTo>
                    <a:pt x="65" y="299"/>
                  </a:moveTo>
                  <a:cubicBezTo>
                    <a:pt x="171" y="893"/>
                    <a:pt x="171" y="1575"/>
                    <a:pt x="171" y="2134"/>
                  </a:cubicBezTo>
                  <a:lnTo>
                    <a:pt x="171" y="1807"/>
                  </a:lnTo>
                  <a:lnTo>
                    <a:pt x="171" y="1152"/>
                  </a:lnTo>
                  <a:lnTo>
                    <a:pt x="171" y="328"/>
                  </a:lnTo>
                  <a:cubicBezTo>
                    <a:pt x="124" y="328"/>
                    <a:pt x="90" y="316"/>
                    <a:pt x="65" y="299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51"/>
            <p:cNvSpPr/>
            <p:nvPr/>
          </p:nvSpPr>
          <p:spPr>
            <a:xfrm>
              <a:off x="6103700" y="3546225"/>
              <a:ext cx="40925" cy="49100"/>
            </a:xfrm>
            <a:custGeom>
              <a:avLst/>
              <a:gdLst/>
              <a:ahLst/>
              <a:cxnLst/>
              <a:rect l="l" t="t" r="r" b="b"/>
              <a:pathLst>
                <a:path w="1637" h="1964" extrusionOk="0">
                  <a:moveTo>
                    <a:pt x="1" y="1963"/>
                  </a:moveTo>
                  <a:lnTo>
                    <a:pt x="1" y="1963"/>
                  </a:lnTo>
                  <a:lnTo>
                    <a:pt x="1" y="1963"/>
                  </a:lnTo>
                  <a:lnTo>
                    <a:pt x="1" y="1963"/>
                  </a:lnTo>
                  <a:cubicBezTo>
                    <a:pt x="655" y="1309"/>
                    <a:pt x="1139" y="655"/>
                    <a:pt x="1637" y="1"/>
                  </a:cubicBezTo>
                  <a:lnTo>
                    <a:pt x="1637" y="1"/>
                  </a:lnTo>
                  <a:cubicBezTo>
                    <a:pt x="1139" y="655"/>
                    <a:pt x="655" y="1309"/>
                    <a:pt x="1" y="1963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51"/>
            <p:cNvSpPr/>
            <p:nvPr/>
          </p:nvSpPr>
          <p:spPr>
            <a:xfrm>
              <a:off x="6663725" y="2609700"/>
              <a:ext cx="4275" cy="16375"/>
            </a:xfrm>
            <a:custGeom>
              <a:avLst/>
              <a:gdLst/>
              <a:ahLst/>
              <a:cxnLst/>
              <a:rect l="l" t="t" r="r" b="b"/>
              <a:pathLst>
                <a:path w="171" h="655" extrusionOk="0">
                  <a:moveTo>
                    <a:pt x="171" y="1"/>
                  </a:moveTo>
                  <a:lnTo>
                    <a:pt x="171" y="1"/>
                  </a:lnTo>
                  <a:cubicBezTo>
                    <a:pt x="171" y="103"/>
                    <a:pt x="154" y="190"/>
                    <a:pt x="131" y="266"/>
                  </a:cubicBezTo>
                  <a:lnTo>
                    <a:pt x="131" y="266"/>
                  </a:lnTo>
                  <a:cubicBezTo>
                    <a:pt x="171" y="205"/>
                    <a:pt x="171" y="105"/>
                    <a:pt x="171" y="1"/>
                  </a:cubicBezTo>
                  <a:close/>
                  <a:moveTo>
                    <a:pt x="131" y="266"/>
                  </a:moveTo>
                  <a:cubicBezTo>
                    <a:pt x="106" y="304"/>
                    <a:pt x="66" y="328"/>
                    <a:pt x="1" y="328"/>
                  </a:cubicBezTo>
                  <a:lnTo>
                    <a:pt x="1" y="655"/>
                  </a:lnTo>
                  <a:cubicBezTo>
                    <a:pt x="1" y="547"/>
                    <a:pt x="81" y="433"/>
                    <a:pt x="131" y="266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51"/>
            <p:cNvSpPr/>
            <p:nvPr/>
          </p:nvSpPr>
          <p:spPr>
            <a:xfrm>
              <a:off x="6569850" y="1268525"/>
              <a:ext cx="20300" cy="45175"/>
            </a:xfrm>
            <a:custGeom>
              <a:avLst/>
              <a:gdLst/>
              <a:ahLst/>
              <a:cxnLst/>
              <a:rect l="l" t="t" r="r" b="b"/>
              <a:pathLst>
                <a:path w="812" h="1807" extrusionOk="0">
                  <a:moveTo>
                    <a:pt x="0" y="1"/>
                  </a:moveTo>
                  <a:lnTo>
                    <a:pt x="0" y="1"/>
                  </a:lnTo>
                  <a:cubicBezTo>
                    <a:pt x="79" y="248"/>
                    <a:pt x="199" y="492"/>
                    <a:pt x="321" y="715"/>
                  </a:cubicBezTo>
                  <a:lnTo>
                    <a:pt x="321" y="715"/>
                  </a:lnTo>
                  <a:cubicBezTo>
                    <a:pt x="288" y="455"/>
                    <a:pt x="139" y="289"/>
                    <a:pt x="0" y="1"/>
                  </a:cubicBezTo>
                  <a:close/>
                  <a:moveTo>
                    <a:pt x="321" y="715"/>
                  </a:moveTo>
                  <a:cubicBezTo>
                    <a:pt x="325" y="750"/>
                    <a:pt x="328" y="786"/>
                    <a:pt x="328" y="825"/>
                  </a:cubicBezTo>
                  <a:cubicBezTo>
                    <a:pt x="351" y="825"/>
                    <a:pt x="370" y="828"/>
                    <a:pt x="387" y="835"/>
                  </a:cubicBezTo>
                  <a:lnTo>
                    <a:pt x="387" y="835"/>
                  </a:lnTo>
                  <a:cubicBezTo>
                    <a:pt x="365" y="796"/>
                    <a:pt x="343" y="756"/>
                    <a:pt x="321" y="715"/>
                  </a:cubicBezTo>
                  <a:close/>
                  <a:moveTo>
                    <a:pt x="387" y="835"/>
                  </a:moveTo>
                  <a:cubicBezTo>
                    <a:pt x="419" y="890"/>
                    <a:pt x="449" y="944"/>
                    <a:pt x="479" y="996"/>
                  </a:cubicBezTo>
                  <a:lnTo>
                    <a:pt x="479" y="996"/>
                  </a:lnTo>
                  <a:cubicBezTo>
                    <a:pt x="470" y="918"/>
                    <a:pt x="448" y="857"/>
                    <a:pt x="387" y="835"/>
                  </a:cubicBezTo>
                  <a:close/>
                  <a:moveTo>
                    <a:pt x="479" y="996"/>
                  </a:moveTo>
                  <a:cubicBezTo>
                    <a:pt x="485" y="1043"/>
                    <a:pt x="485" y="1097"/>
                    <a:pt x="485" y="1152"/>
                  </a:cubicBezTo>
                  <a:cubicBezTo>
                    <a:pt x="655" y="1309"/>
                    <a:pt x="655" y="1636"/>
                    <a:pt x="812" y="1806"/>
                  </a:cubicBezTo>
                  <a:cubicBezTo>
                    <a:pt x="812" y="1636"/>
                    <a:pt x="655" y="1479"/>
                    <a:pt x="655" y="1309"/>
                  </a:cubicBezTo>
                  <a:cubicBezTo>
                    <a:pt x="606" y="1216"/>
                    <a:pt x="545" y="1110"/>
                    <a:pt x="479" y="996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51"/>
            <p:cNvSpPr/>
            <p:nvPr/>
          </p:nvSpPr>
          <p:spPr>
            <a:xfrm>
              <a:off x="6729150" y="2278650"/>
              <a:ext cx="4275" cy="24575"/>
            </a:xfrm>
            <a:custGeom>
              <a:avLst/>
              <a:gdLst/>
              <a:ahLst/>
              <a:cxnLst/>
              <a:rect l="l" t="t" r="r" b="b"/>
              <a:pathLst>
                <a:path w="171" h="983" extrusionOk="0">
                  <a:moveTo>
                    <a:pt x="171" y="1"/>
                  </a:moveTo>
                  <a:cubicBezTo>
                    <a:pt x="171" y="328"/>
                    <a:pt x="171" y="655"/>
                    <a:pt x="1" y="982"/>
                  </a:cubicBezTo>
                  <a:cubicBezTo>
                    <a:pt x="171" y="812"/>
                    <a:pt x="171" y="485"/>
                    <a:pt x="171" y="158"/>
                  </a:cubicBezTo>
                  <a:lnTo>
                    <a:pt x="171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51"/>
            <p:cNvSpPr/>
            <p:nvPr/>
          </p:nvSpPr>
          <p:spPr>
            <a:xfrm>
              <a:off x="6528950" y="1301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51"/>
            <p:cNvSpPr/>
            <p:nvPr/>
          </p:nvSpPr>
          <p:spPr>
            <a:xfrm>
              <a:off x="6712800" y="2393150"/>
              <a:ext cx="4275" cy="20300"/>
            </a:xfrm>
            <a:custGeom>
              <a:avLst/>
              <a:gdLst/>
              <a:ahLst/>
              <a:cxnLst/>
              <a:rect l="l" t="t" r="r" b="b"/>
              <a:pathLst>
                <a:path w="171" h="812" extrusionOk="0">
                  <a:moveTo>
                    <a:pt x="170" y="0"/>
                  </a:moveTo>
                  <a:cubicBezTo>
                    <a:pt x="170" y="157"/>
                    <a:pt x="170" y="485"/>
                    <a:pt x="0" y="812"/>
                  </a:cubicBezTo>
                  <a:cubicBezTo>
                    <a:pt x="170" y="655"/>
                    <a:pt x="170" y="485"/>
                    <a:pt x="170" y="328"/>
                  </a:cubicBezTo>
                  <a:lnTo>
                    <a:pt x="170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51"/>
            <p:cNvSpPr/>
            <p:nvPr/>
          </p:nvSpPr>
          <p:spPr>
            <a:xfrm>
              <a:off x="6631025" y="2699650"/>
              <a:ext cx="8200" cy="24575"/>
            </a:xfrm>
            <a:custGeom>
              <a:avLst/>
              <a:gdLst/>
              <a:ahLst/>
              <a:cxnLst/>
              <a:rect l="l" t="t" r="r" b="b"/>
              <a:pathLst>
                <a:path w="328" h="983" extrusionOk="0">
                  <a:moveTo>
                    <a:pt x="327" y="1"/>
                  </a:moveTo>
                  <a:cubicBezTo>
                    <a:pt x="327" y="171"/>
                    <a:pt x="170" y="498"/>
                    <a:pt x="0" y="825"/>
                  </a:cubicBezTo>
                  <a:lnTo>
                    <a:pt x="0" y="982"/>
                  </a:lnTo>
                  <a:lnTo>
                    <a:pt x="0" y="825"/>
                  </a:lnTo>
                  <a:cubicBezTo>
                    <a:pt x="170" y="498"/>
                    <a:pt x="327" y="171"/>
                    <a:pt x="327" y="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51"/>
            <p:cNvSpPr/>
            <p:nvPr/>
          </p:nvSpPr>
          <p:spPr>
            <a:xfrm>
              <a:off x="6606525" y="2773250"/>
              <a:ext cx="8150" cy="12425"/>
            </a:xfrm>
            <a:custGeom>
              <a:avLst/>
              <a:gdLst/>
              <a:ahLst/>
              <a:cxnLst/>
              <a:rect l="l" t="t" r="r" b="b"/>
              <a:pathLst>
                <a:path w="326" h="497" extrusionOk="0">
                  <a:moveTo>
                    <a:pt x="326" y="1"/>
                  </a:moveTo>
                  <a:cubicBezTo>
                    <a:pt x="326" y="1"/>
                    <a:pt x="169" y="1"/>
                    <a:pt x="169" y="171"/>
                  </a:cubicBezTo>
                  <a:cubicBezTo>
                    <a:pt x="169" y="171"/>
                    <a:pt x="169" y="314"/>
                    <a:pt x="20" y="476"/>
                  </a:cubicBezTo>
                  <a:lnTo>
                    <a:pt x="20" y="476"/>
                  </a:lnTo>
                  <a:cubicBezTo>
                    <a:pt x="169" y="314"/>
                    <a:pt x="176" y="163"/>
                    <a:pt x="326" y="1"/>
                  </a:cubicBezTo>
                  <a:close/>
                  <a:moveTo>
                    <a:pt x="19" y="477"/>
                  </a:moveTo>
                  <a:cubicBezTo>
                    <a:pt x="13" y="483"/>
                    <a:pt x="7" y="490"/>
                    <a:pt x="1" y="496"/>
                  </a:cubicBezTo>
                  <a:lnTo>
                    <a:pt x="1" y="496"/>
                  </a:lnTo>
                  <a:cubicBezTo>
                    <a:pt x="7" y="490"/>
                    <a:pt x="13" y="483"/>
                    <a:pt x="19" y="477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51"/>
            <p:cNvSpPr/>
            <p:nvPr/>
          </p:nvSpPr>
          <p:spPr>
            <a:xfrm>
              <a:off x="6720975" y="2348000"/>
              <a:ext cx="4275" cy="20650"/>
            </a:xfrm>
            <a:custGeom>
              <a:avLst/>
              <a:gdLst/>
              <a:ahLst/>
              <a:cxnLst/>
              <a:rect l="l" t="t" r="r" b="b"/>
              <a:pathLst>
                <a:path w="171" h="826" extrusionOk="0">
                  <a:moveTo>
                    <a:pt x="171" y="1"/>
                  </a:moveTo>
                  <a:lnTo>
                    <a:pt x="171" y="498"/>
                  </a:lnTo>
                  <a:cubicBezTo>
                    <a:pt x="1" y="655"/>
                    <a:pt x="1" y="825"/>
                    <a:pt x="1" y="825"/>
                  </a:cubicBezTo>
                  <a:cubicBezTo>
                    <a:pt x="1" y="825"/>
                    <a:pt x="1" y="655"/>
                    <a:pt x="171" y="498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51"/>
            <p:cNvSpPr/>
            <p:nvPr/>
          </p:nvSpPr>
          <p:spPr>
            <a:xfrm>
              <a:off x="6684350" y="2495200"/>
              <a:ext cx="12125" cy="61525"/>
            </a:xfrm>
            <a:custGeom>
              <a:avLst/>
              <a:gdLst/>
              <a:ahLst/>
              <a:cxnLst/>
              <a:rect l="l" t="t" r="r" b="b"/>
              <a:pathLst>
                <a:path w="485" h="2461" extrusionOk="0">
                  <a:moveTo>
                    <a:pt x="484" y="328"/>
                  </a:moveTo>
                  <a:lnTo>
                    <a:pt x="484" y="1"/>
                  </a:lnTo>
                  <a:lnTo>
                    <a:pt x="484" y="328"/>
                  </a:lnTo>
                  <a:cubicBezTo>
                    <a:pt x="484" y="498"/>
                    <a:pt x="327" y="825"/>
                    <a:pt x="327" y="982"/>
                  </a:cubicBezTo>
                  <a:cubicBezTo>
                    <a:pt x="157" y="1479"/>
                    <a:pt x="0" y="1963"/>
                    <a:pt x="0" y="2461"/>
                  </a:cubicBezTo>
                  <a:cubicBezTo>
                    <a:pt x="0" y="1963"/>
                    <a:pt x="157" y="1479"/>
                    <a:pt x="327" y="982"/>
                  </a:cubicBezTo>
                  <a:cubicBezTo>
                    <a:pt x="327" y="825"/>
                    <a:pt x="484" y="498"/>
                    <a:pt x="484" y="328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1"/>
            <p:cNvSpPr/>
            <p:nvPr/>
          </p:nvSpPr>
          <p:spPr>
            <a:xfrm>
              <a:off x="6725225" y="2319550"/>
              <a:ext cx="3950" cy="24550"/>
            </a:xfrm>
            <a:custGeom>
              <a:avLst/>
              <a:gdLst/>
              <a:ahLst/>
              <a:cxnLst/>
              <a:rect l="l" t="t" r="r" b="b"/>
              <a:pathLst>
                <a:path w="158" h="982" extrusionOk="0">
                  <a:moveTo>
                    <a:pt x="158" y="0"/>
                  </a:moveTo>
                  <a:cubicBezTo>
                    <a:pt x="158" y="157"/>
                    <a:pt x="158" y="484"/>
                    <a:pt x="1" y="655"/>
                  </a:cubicBezTo>
                  <a:lnTo>
                    <a:pt x="1" y="982"/>
                  </a:lnTo>
                  <a:lnTo>
                    <a:pt x="1" y="655"/>
                  </a:lnTo>
                  <a:cubicBezTo>
                    <a:pt x="158" y="484"/>
                    <a:pt x="158" y="157"/>
                    <a:pt x="158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1"/>
            <p:cNvSpPr/>
            <p:nvPr/>
          </p:nvSpPr>
          <p:spPr>
            <a:xfrm>
              <a:off x="6430825" y="3137325"/>
              <a:ext cx="3950" cy="8200"/>
            </a:xfrm>
            <a:custGeom>
              <a:avLst/>
              <a:gdLst/>
              <a:ahLst/>
              <a:cxnLst/>
              <a:rect l="l" t="t" r="r" b="b"/>
              <a:pathLst>
                <a:path w="158" h="328" extrusionOk="0">
                  <a:moveTo>
                    <a:pt x="158" y="1"/>
                  </a:moveTo>
                  <a:lnTo>
                    <a:pt x="158" y="1"/>
                  </a:lnTo>
                  <a:cubicBezTo>
                    <a:pt x="81" y="78"/>
                    <a:pt x="41" y="117"/>
                    <a:pt x="21" y="157"/>
                  </a:cubicBezTo>
                  <a:lnTo>
                    <a:pt x="21" y="157"/>
                  </a:lnTo>
                  <a:cubicBezTo>
                    <a:pt x="157" y="144"/>
                    <a:pt x="158" y="1"/>
                    <a:pt x="158" y="1"/>
                  </a:cubicBezTo>
                  <a:close/>
                  <a:moveTo>
                    <a:pt x="21" y="157"/>
                  </a:moveTo>
                  <a:cubicBezTo>
                    <a:pt x="15" y="158"/>
                    <a:pt x="8" y="158"/>
                    <a:pt x="0" y="158"/>
                  </a:cubicBezTo>
                  <a:lnTo>
                    <a:pt x="0" y="328"/>
                  </a:lnTo>
                  <a:cubicBezTo>
                    <a:pt x="0" y="241"/>
                    <a:pt x="0" y="199"/>
                    <a:pt x="21" y="157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1"/>
            <p:cNvSpPr/>
            <p:nvPr/>
          </p:nvSpPr>
          <p:spPr>
            <a:xfrm>
              <a:off x="6704625" y="2413425"/>
              <a:ext cx="8200" cy="45175"/>
            </a:xfrm>
            <a:custGeom>
              <a:avLst/>
              <a:gdLst/>
              <a:ahLst/>
              <a:cxnLst/>
              <a:rect l="l" t="t" r="r" b="b"/>
              <a:pathLst>
                <a:path w="328" h="1807" extrusionOk="0">
                  <a:moveTo>
                    <a:pt x="327" y="1"/>
                  </a:moveTo>
                  <a:cubicBezTo>
                    <a:pt x="327" y="498"/>
                    <a:pt x="170" y="982"/>
                    <a:pt x="170" y="1309"/>
                  </a:cubicBezTo>
                  <a:cubicBezTo>
                    <a:pt x="170" y="1479"/>
                    <a:pt x="0" y="1636"/>
                    <a:pt x="0" y="1806"/>
                  </a:cubicBezTo>
                  <a:cubicBezTo>
                    <a:pt x="0" y="1636"/>
                    <a:pt x="170" y="1479"/>
                    <a:pt x="170" y="1309"/>
                  </a:cubicBezTo>
                  <a:cubicBezTo>
                    <a:pt x="170" y="982"/>
                    <a:pt x="327" y="498"/>
                    <a:pt x="327" y="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51"/>
            <p:cNvSpPr/>
            <p:nvPr/>
          </p:nvSpPr>
          <p:spPr>
            <a:xfrm>
              <a:off x="6635275" y="1571100"/>
              <a:ext cx="3950" cy="25"/>
            </a:xfrm>
            <a:custGeom>
              <a:avLst/>
              <a:gdLst/>
              <a:ahLst/>
              <a:cxnLst/>
              <a:rect l="l" t="t" r="r" b="b"/>
              <a:pathLst>
                <a:path w="158" h="1" extrusionOk="0">
                  <a:moveTo>
                    <a:pt x="157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51"/>
            <p:cNvSpPr/>
            <p:nvPr/>
          </p:nvSpPr>
          <p:spPr>
            <a:xfrm>
              <a:off x="6590125" y="1313675"/>
              <a:ext cx="4275" cy="16375"/>
            </a:xfrm>
            <a:custGeom>
              <a:avLst/>
              <a:gdLst/>
              <a:ahLst/>
              <a:cxnLst/>
              <a:rect l="l" t="t" r="r" b="b"/>
              <a:pathLst>
                <a:path w="171" h="655" extrusionOk="0">
                  <a:moveTo>
                    <a:pt x="1" y="0"/>
                  </a:moveTo>
                  <a:lnTo>
                    <a:pt x="1" y="157"/>
                  </a:lnTo>
                  <a:cubicBezTo>
                    <a:pt x="171" y="327"/>
                    <a:pt x="171" y="484"/>
                    <a:pt x="171" y="654"/>
                  </a:cubicBezTo>
                  <a:lnTo>
                    <a:pt x="171" y="327"/>
                  </a:lnTo>
                  <a:cubicBezTo>
                    <a:pt x="1" y="157"/>
                    <a:pt x="1" y="157"/>
                    <a:pt x="1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1"/>
            <p:cNvSpPr/>
            <p:nvPr/>
          </p:nvSpPr>
          <p:spPr>
            <a:xfrm>
              <a:off x="6062825" y="3644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1"/>
            <p:cNvSpPr/>
            <p:nvPr/>
          </p:nvSpPr>
          <p:spPr>
            <a:xfrm>
              <a:off x="6622850" y="1538400"/>
              <a:ext cx="8200" cy="16375"/>
            </a:xfrm>
            <a:custGeom>
              <a:avLst/>
              <a:gdLst/>
              <a:ahLst/>
              <a:cxnLst/>
              <a:rect l="l" t="t" r="r" b="b"/>
              <a:pathLst>
                <a:path w="328" h="655" extrusionOk="0">
                  <a:moveTo>
                    <a:pt x="0" y="0"/>
                  </a:moveTo>
                  <a:cubicBezTo>
                    <a:pt x="170" y="327"/>
                    <a:pt x="170" y="498"/>
                    <a:pt x="327" y="655"/>
                  </a:cubicBezTo>
                  <a:cubicBezTo>
                    <a:pt x="170" y="498"/>
                    <a:pt x="170" y="327"/>
                    <a:pt x="0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51"/>
            <p:cNvSpPr/>
            <p:nvPr/>
          </p:nvSpPr>
          <p:spPr>
            <a:xfrm>
              <a:off x="6717050" y="2376800"/>
              <a:ext cx="3950" cy="16375"/>
            </a:xfrm>
            <a:custGeom>
              <a:avLst/>
              <a:gdLst/>
              <a:ahLst/>
              <a:cxnLst/>
              <a:rect l="l" t="t" r="r" b="b"/>
              <a:pathLst>
                <a:path w="158" h="655" extrusionOk="0">
                  <a:moveTo>
                    <a:pt x="0" y="654"/>
                  </a:moveTo>
                  <a:lnTo>
                    <a:pt x="0" y="654"/>
                  </a:lnTo>
                  <a:cubicBezTo>
                    <a:pt x="158" y="327"/>
                    <a:pt x="158" y="157"/>
                    <a:pt x="158" y="0"/>
                  </a:cubicBezTo>
                  <a:cubicBezTo>
                    <a:pt x="158" y="157"/>
                    <a:pt x="158" y="327"/>
                    <a:pt x="0" y="654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1"/>
            <p:cNvSpPr/>
            <p:nvPr/>
          </p:nvSpPr>
          <p:spPr>
            <a:xfrm>
              <a:off x="6733400" y="2262300"/>
              <a:ext cx="25" cy="16375"/>
            </a:xfrm>
            <a:custGeom>
              <a:avLst/>
              <a:gdLst/>
              <a:ahLst/>
              <a:cxnLst/>
              <a:rect l="l" t="t" r="r" b="b"/>
              <a:pathLst>
                <a:path w="1" h="655" extrusionOk="0">
                  <a:moveTo>
                    <a:pt x="1" y="655"/>
                  </a:moveTo>
                  <a:lnTo>
                    <a:pt x="1" y="6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1"/>
            <p:cNvSpPr/>
            <p:nvPr/>
          </p:nvSpPr>
          <p:spPr>
            <a:xfrm>
              <a:off x="6299975" y="3345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1"/>
            <p:cNvSpPr/>
            <p:nvPr/>
          </p:nvSpPr>
          <p:spPr>
            <a:xfrm>
              <a:off x="6606475" y="1354550"/>
              <a:ext cx="32750" cy="98175"/>
            </a:xfrm>
            <a:custGeom>
              <a:avLst/>
              <a:gdLst/>
              <a:ahLst/>
              <a:cxnLst/>
              <a:rect l="l" t="t" r="r" b="b"/>
              <a:pathLst>
                <a:path w="1310" h="3927" extrusionOk="0">
                  <a:moveTo>
                    <a:pt x="1" y="1"/>
                  </a:moveTo>
                  <a:cubicBezTo>
                    <a:pt x="1" y="135"/>
                    <a:pt x="1" y="154"/>
                    <a:pt x="107" y="264"/>
                  </a:cubicBezTo>
                  <a:lnTo>
                    <a:pt x="107" y="264"/>
                  </a:lnTo>
                  <a:cubicBezTo>
                    <a:pt x="80" y="176"/>
                    <a:pt x="46" y="88"/>
                    <a:pt x="1" y="1"/>
                  </a:cubicBezTo>
                  <a:close/>
                  <a:moveTo>
                    <a:pt x="107" y="264"/>
                  </a:moveTo>
                  <a:lnTo>
                    <a:pt x="107" y="264"/>
                  </a:lnTo>
                  <a:cubicBezTo>
                    <a:pt x="182" y="503"/>
                    <a:pt x="213" y="743"/>
                    <a:pt x="328" y="982"/>
                  </a:cubicBezTo>
                  <a:cubicBezTo>
                    <a:pt x="498" y="1309"/>
                    <a:pt x="498" y="1466"/>
                    <a:pt x="655" y="1793"/>
                  </a:cubicBezTo>
                  <a:cubicBezTo>
                    <a:pt x="659" y="1801"/>
                    <a:pt x="663" y="1810"/>
                    <a:pt x="667" y="1818"/>
                  </a:cubicBezTo>
                  <a:lnTo>
                    <a:pt x="667" y="1818"/>
                  </a:lnTo>
                  <a:cubicBezTo>
                    <a:pt x="555" y="1471"/>
                    <a:pt x="444" y="1103"/>
                    <a:pt x="328" y="655"/>
                  </a:cubicBezTo>
                  <a:cubicBezTo>
                    <a:pt x="171" y="655"/>
                    <a:pt x="171" y="485"/>
                    <a:pt x="171" y="328"/>
                  </a:cubicBezTo>
                  <a:cubicBezTo>
                    <a:pt x="146" y="303"/>
                    <a:pt x="125" y="282"/>
                    <a:pt x="107" y="264"/>
                  </a:cubicBezTo>
                  <a:close/>
                  <a:moveTo>
                    <a:pt x="667" y="1818"/>
                  </a:moveTo>
                  <a:cubicBezTo>
                    <a:pt x="719" y="1978"/>
                    <a:pt x="772" y="2134"/>
                    <a:pt x="825" y="2291"/>
                  </a:cubicBezTo>
                  <a:cubicBezTo>
                    <a:pt x="825" y="2444"/>
                    <a:pt x="825" y="2448"/>
                    <a:pt x="972" y="2606"/>
                  </a:cubicBezTo>
                  <a:lnTo>
                    <a:pt x="972" y="2606"/>
                  </a:lnTo>
                  <a:cubicBezTo>
                    <a:pt x="887" y="2332"/>
                    <a:pt x="788" y="2063"/>
                    <a:pt x="667" y="1818"/>
                  </a:cubicBezTo>
                  <a:close/>
                  <a:moveTo>
                    <a:pt x="972" y="2606"/>
                  </a:moveTo>
                  <a:cubicBezTo>
                    <a:pt x="976" y="2620"/>
                    <a:pt x="980" y="2633"/>
                    <a:pt x="984" y="2647"/>
                  </a:cubicBezTo>
                  <a:lnTo>
                    <a:pt x="984" y="2647"/>
                  </a:lnTo>
                  <a:cubicBezTo>
                    <a:pt x="983" y="2637"/>
                    <a:pt x="982" y="2627"/>
                    <a:pt x="982" y="2618"/>
                  </a:cubicBezTo>
                  <a:cubicBezTo>
                    <a:pt x="979" y="2614"/>
                    <a:pt x="975" y="2610"/>
                    <a:pt x="972" y="2606"/>
                  </a:cubicBezTo>
                  <a:close/>
                  <a:moveTo>
                    <a:pt x="984" y="2647"/>
                  </a:moveTo>
                  <a:cubicBezTo>
                    <a:pt x="989" y="2686"/>
                    <a:pt x="1003" y="2727"/>
                    <a:pt x="1021" y="2771"/>
                  </a:cubicBezTo>
                  <a:lnTo>
                    <a:pt x="1021" y="2771"/>
                  </a:lnTo>
                  <a:cubicBezTo>
                    <a:pt x="1009" y="2730"/>
                    <a:pt x="997" y="2688"/>
                    <a:pt x="984" y="2647"/>
                  </a:cubicBezTo>
                  <a:close/>
                  <a:moveTo>
                    <a:pt x="1021" y="2771"/>
                  </a:moveTo>
                  <a:lnTo>
                    <a:pt x="1021" y="2771"/>
                  </a:lnTo>
                  <a:cubicBezTo>
                    <a:pt x="1069" y="2937"/>
                    <a:pt x="1112" y="3104"/>
                    <a:pt x="1152" y="3267"/>
                  </a:cubicBezTo>
                  <a:lnTo>
                    <a:pt x="1152" y="3267"/>
                  </a:lnTo>
                  <a:cubicBezTo>
                    <a:pt x="1151" y="3044"/>
                    <a:pt x="1071" y="2894"/>
                    <a:pt x="1021" y="2771"/>
                  </a:cubicBezTo>
                  <a:close/>
                  <a:moveTo>
                    <a:pt x="1152" y="3267"/>
                  </a:moveTo>
                  <a:lnTo>
                    <a:pt x="1152" y="3267"/>
                  </a:lnTo>
                  <a:cubicBezTo>
                    <a:pt x="1152" y="3269"/>
                    <a:pt x="1152" y="3270"/>
                    <a:pt x="1152" y="3272"/>
                  </a:cubicBezTo>
                  <a:cubicBezTo>
                    <a:pt x="1153" y="3272"/>
                    <a:pt x="1153" y="3273"/>
                    <a:pt x="1154" y="3274"/>
                  </a:cubicBezTo>
                  <a:lnTo>
                    <a:pt x="1154" y="3274"/>
                  </a:lnTo>
                  <a:cubicBezTo>
                    <a:pt x="1153" y="3271"/>
                    <a:pt x="1153" y="3269"/>
                    <a:pt x="1152" y="3267"/>
                  </a:cubicBezTo>
                  <a:close/>
                  <a:moveTo>
                    <a:pt x="1154" y="3274"/>
                  </a:moveTo>
                  <a:cubicBezTo>
                    <a:pt x="1210" y="3501"/>
                    <a:pt x="1260" y="3722"/>
                    <a:pt x="1309" y="3926"/>
                  </a:cubicBezTo>
                  <a:cubicBezTo>
                    <a:pt x="1309" y="3600"/>
                    <a:pt x="1309" y="3430"/>
                    <a:pt x="1154" y="3274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1"/>
            <p:cNvSpPr/>
            <p:nvPr/>
          </p:nvSpPr>
          <p:spPr>
            <a:xfrm>
              <a:off x="6737325" y="2217150"/>
              <a:ext cx="25" cy="40925"/>
            </a:xfrm>
            <a:custGeom>
              <a:avLst/>
              <a:gdLst/>
              <a:ahLst/>
              <a:cxnLst/>
              <a:rect l="l" t="t" r="r" b="b"/>
              <a:pathLst>
                <a:path w="1" h="1637" extrusionOk="0">
                  <a:moveTo>
                    <a:pt x="1" y="1"/>
                  </a:moveTo>
                  <a:lnTo>
                    <a:pt x="1" y="655"/>
                  </a:lnTo>
                  <a:lnTo>
                    <a:pt x="1" y="1309"/>
                  </a:lnTo>
                  <a:lnTo>
                    <a:pt x="1" y="1636"/>
                  </a:lnTo>
                  <a:lnTo>
                    <a:pt x="1" y="1309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1"/>
            <p:cNvSpPr/>
            <p:nvPr/>
          </p:nvSpPr>
          <p:spPr>
            <a:xfrm>
              <a:off x="6696450" y="1648950"/>
              <a:ext cx="40900" cy="273825"/>
            </a:xfrm>
            <a:custGeom>
              <a:avLst/>
              <a:gdLst/>
              <a:ahLst/>
              <a:cxnLst/>
              <a:rect l="l" t="t" r="r" b="b"/>
              <a:pathLst>
                <a:path w="1636" h="10953" extrusionOk="0">
                  <a:moveTo>
                    <a:pt x="0" y="1"/>
                  </a:moveTo>
                  <a:lnTo>
                    <a:pt x="0" y="158"/>
                  </a:lnTo>
                  <a:cubicBezTo>
                    <a:pt x="0" y="192"/>
                    <a:pt x="2" y="228"/>
                    <a:pt x="6" y="266"/>
                  </a:cubicBezTo>
                  <a:lnTo>
                    <a:pt x="6" y="266"/>
                  </a:lnTo>
                  <a:cubicBezTo>
                    <a:pt x="0" y="191"/>
                    <a:pt x="0" y="104"/>
                    <a:pt x="0" y="1"/>
                  </a:cubicBezTo>
                  <a:close/>
                  <a:moveTo>
                    <a:pt x="6" y="266"/>
                  </a:moveTo>
                  <a:lnTo>
                    <a:pt x="6" y="266"/>
                  </a:lnTo>
                  <a:cubicBezTo>
                    <a:pt x="9" y="309"/>
                    <a:pt x="13" y="348"/>
                    <a:pt x="21" y="384"/>
                  </a:cubicBezTo>
                  <a:lnTo>
                    <a:pt x="21" y="384"/>
                  </a:lnTo>
                  <a:cubicBezTo>
                    <a:pt x="14" y="343"/>
                    <a:pt x="9" y="304"/>
                    <a:pt x="6" y="266"/>
                  </a:cubicBezTo>
                  <a:close/>
                  <a:moveTo>
                    <a:pt x="21" y="384"/>
                  </a:moveTo>
                  <a:cubicBezTo>
                    <a:pt x="52" y="575"/>
                    <a:pt x="114" y="797"/>
                    <a:pt x="186" y="1028"/>
                  </a:cubicBezTo>
                  <a:lnTo>
                    <a:pt x="186" y="1028"/>
                  </a:lnTo>
                  <a:cubicBezTo>
                    <a:pt x="176" y="903"/>
                    <a:pt x="170" y="779"/>
                    <a:pt x="170" y="655"/>
                  </a:cubicBezTo>
                  <a:cubicBezTo>
                    <a:pt x="85" y="569"/>
                    <a:pt x="42" y="487"/>
                    <a:pt x="21" y="384"/>
                  </a:cubicBezTo>
                  <a:close/>
                  <a:moveTo>
                    <a:pt x="186" y="1028"/>
                  </a:moveTo>
                  <a:lnTo>
                    <a:pt x="186" y="1028"/>
                  </a:lnTo>
                  <a:cubicBezTo>
                    <a:pt x="228" y="1535"/>
                    <a:pt x="346" y="2058"/>
                    <a:pt x="475" y="2670"/>
                  </a:cubicBezTo>
                  <a:lnTo>
                    <a:pt x="475" y="2670"/>
                  </a:lnTo>
                  <a:lnTo>
                    <a:pt x="327" y="1794"/>
                  </a:lnTo>
                  <a:lnTo>
                    <a:pt x="327" y="1466"/>
                  </a:lnTo>
                  <a:cubicBezTo>
                    <a:pt x="280" y="1320"/>
                    <a:pt x="231" y="1172"/>
                    <a:pt x="186" y="1028"/>
                  </a:cubicBezTo>
                  <a:close/>
                  <a:moveTo>
                    <a:pt x="475" y="2670"/>
                  </a:moveTo>
                  <a:lnTo>
                    <a:pt x="654" y="3730"/>
                  </a:lnTo>
                  <a:lnTo>
                    <a:pt x="654" y="3730"/>
                  </a:lnTo>
                  <a:cubicBezTo>
                    <a:pt x="654" y="3412"/>
                    <a:pt x="650" y="3093"/>
                    <a:pt x="497" y="2775"/>
                  </a:cubicBezTo>
                  <a:cubicBezTo>
                    <a:pt x="490" y="2740"/>
                    <a:pt x="483" y="2705"/>
                    <a:pt x="475" y="2670"/>
                  </a:cubicBezTo>
                  <a:close/>
                  <a:moveTo>
                    <a:pt x="654" y="3730"/>
                  </a:moveTo>
                  <a:cubicBezTo>
                    <a:pt x="654" y="3739"/>
                    <a:pt x="654" y="3748"/>
                    <a:pt x="654" y="3756"/>
                  </a:cubicBezTo>
                  <a:cubicBezTo>
                    <a:pt x="662" y="3794"/>
                    <a:pt x="670" y="3832"/>
                    <a:pt x="678" y="3869"/>
                  </a:cubicBezTo>
                  <a:lnTo>
                    <a:pt x="678" y="3869"/>
                  </a:lnTo>
                  <a:lnTo>
                    <a:pt x="654" y="3730"/>
                  </a:lnTo>
                  <a:close/>
                  <a:moveTo>
                    <a:pt x="678" y="3869"/>
                  </a:moveTo>
                  <a:lnTo>
                    <a:pt x="824" y="4738"/>
                  </a:lnTo>
                  <a:lnTo>
                    <a:pt x="824" y="4908"/>
                  </a:lnTo>
                  <a:cubicBezTo>
                    <a:pt x="894" y="5121"/>
                    <a:pt x="932" y="5336"/>
                    <a:pt x="968" y="5552"/>
                  </a:cubicBezTo>
                  <a:lnTo>
                    <a:pt x="968" y="5552"/>
                  </a:lnTo>
                  <a:cubicBezTo>
                    <a:pt x="930" y="5036"/>
                    <a:pt x="810" y="4502"/>
                    <a:pt x="678" y="3869"/>
                  </a:cubicBezTo>
                  <a:close/>
                  <a:moveTo>
                    <a:pt x="968" y="5552"/>
                  </a:moveTo>
                  <a:cubicBezTo>
                    <a:pt x="977" y="5665"/>
                    <a:pt x="982" y="5777"/>
                    <a:pt x="982" y="5889"/>
                  </a:cubicBezTo>
                  <a:cubicBezTo>
                    <a:pt x="1068" y="6134"/>
                    <a:pt x="1110" y="6383"/>
                    <a:pt x="1152" y="6632"/>
                  </a:cubicBezTo>
                  <a:lnTo>
                    <a:pt x="1152" y="6632"/>
                  </a:lnTo>
                  <a:lnTo>
                    <a:pt x="1152" y="6373"/>
                  </a:lnTo>
                  <a:cubicBezTo>
                    <a:pt x="1056" y="6102"/>
                    <a:pt x="1014" y="5827"/>
                    <a:pt x="968" y="5552"/>
                  </a:cubicBezTo>
                  <a:close/>
                  <a:moveTo>
                    <a:pt x="1152" y="6632"/>
                  </a:moveTo>
                  <a:lnTo>
                    <a:pt x="1152" y="6700"/>
                  </a:lnTo>
                  <a:cubicBezTo>
                    <a:pt x="1229" y="7023"/>
                    <a:pt x="1268" y="7308"/>
                    <a:pt x="1309" y="7592"/>
                  </a:cubicBezTo>
                  <a:lnTo>
                    <a:pt x="1309" y="7592"/>
                  </a:lnTo>
                  <a:lnTo>
                    <a:pt x="1309" y="7354"/>
                  </a:lnTo>
                  <a:cubicBezTo>
                    <a:pt x="1231" y="7116"/>
                    <a:pt x="1192" y="6874"/>
                    <a:pt x="1152" y="6632"/>
                  </a:cubicBezTo>
                  <a:close/>
                  <a:moveTo>
                    <a:pt x="1309" y="7592"/>
                  </a:moveTo>
                  <a:lnTo>
                    <a:pt x="1309" y="8336"/>
                  </a:lnTo>
                  <a:cubicBezTo>
                    <a:pt x="1369" y="8629"/>
                    <a:pt x="1428" y="8942"/>
                    <a:pt x="1479" y="9261"/>
                  </a:cubicBezTo>
                  <a:lnTo>
                    <a:pt x="1479" y="9261"/>
                  </a:lnTo>
                  <a:lnTo>
                    <a:pt x="1479" y="8990"/>
                  </a:lnTo>
                  <a:lnTo>
                    <a:pt x="1479" y="8506"/>
                  </a:lnTo>
                  <a:cubicBezTo>
                    <a:pt x="1393" y="8174"/>
                    <a:pt x="1350" y="7883"/>
                    <a:pt x="1309" y="7592"/>
                  </a:cubicBezTo>
                  <a:close/>
                  <a:moveTo>
                    <a:pt x="1479" y="9261"/>
                  </a:moveTo>
                  <a:lnTo>
                    <a:pt x="1479" y="9814"/>
                  </a:lnTo>
                  <a:cubicBezTo>
                    <a:pt x="1538" y="9938"/>
                    <a:pt x="1575" y="10062"/>
                    <a:pt x="1598" y="10194"/>
                  </a:cubicBezTo>
                  <a:lnTo>
                    <a:pt x="1598" y="10194"/>
                  </a:lnTo>
                  <a:cubicBezTo>
                    <a:pt x="1570" y="9887"/>
                    <a:pt x="1528" y="9571"/>
                    <a:pt x="1479" y="9261"/>
                  </a:cubicBezTo>
                  <a:close/>
                  <a:moveTo>
                    <a:pt x="1598" y="10194"/>
                  </a:moveTo>
                  <a:cubicBezTo>
                    <a:pt x="1622" y="10456"/>
                    <a:pt x="1636" y="10712"/>
                    <a:pt x="1636" y="10953"/>
                  </a:cubicBezTo>
                  <a:cubicBezTo>
                    <a:pt x="1636" y="10652"/>
                    <a:pt x="1636" y="10412"/>
                    <a:pt x="1598" y="10194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1"/>
            <p:cNvSpPr/>
            <p:nvPr/>
          </p:nvSpPr>
          <p:spPr>
            <a:xfrm>
              <a:off x="6496250" y="2990125"/>
              <a:ext cx="20300" cy="36675"/>
            </a:xfrm>
            <a:custGeom>
              <a:avLst/>
              <a:gdLst/>
              <a:ahLst/>
              <a:cxnLst/>
              <a:rect l="l" t="t" r="r" b="b"/>
              <a:pathLst>
                <a:path w="812" h="1467" extrusionOk="0">
                  <a:moveTo>
                    <a:pt x="0" y="1466"/>
                  </a:moveTo>
                  <a:cubicBezTo>
                    <a:pt x="328" y="982"/>
                    <a:pt x="485" y="485"/>
                    <a:pt x="812" y="1"/>
                  </a:cubicBezTo>
                  <a:cubicBezTo>
                    <a:pt x="485" y="485"/>
                    <a:pt x="328" y="982"/>
                    <a:pt x="0" y="1466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1"/>
            <p:cNvSpPr/>
            <p:nvPr/>
          </p:nvSpPr>
          <p:spPr>
            <a:xfrm>
              <a:off x="6128250" y="2352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51"/>
            <p:cNvSpPr/>
            <p:nvPr/>
          </p:nvSpPr>
          <p:spPr>
            <a:xfrm>
              <a:off x="6087350" y="1280950"/>
              <a:ext cx="28500" cy="24575"/>
            </a:xfrm>
            <a:custGeom>
              <a:avLst/>
              <a:gdLst/>
              <a:ahLst/>
              <a:cxnLst/>
              <a:rect l="l" t="t" r="r" b="b"/>
              <a:pathLst>
                <a:path w="1140" h="983" extrusionOk="0">
                  <a:moveTo>
                    <a:pt x="1" y="1"/>
                  </a:moveTo>
                  <a:cubicBezTo>
                    <a:pt x="485" y="328"/>
                    <a:pt x="812" y="655"/>
                    <a:pt x="1139" y="982"/>
                  </a:cubicBezTo>
                  <a:cubicBezTo>
                    <a:pt x="812" y="655"/>
                    <a:pt x="485" y="328"/>
                    <a:pt x="1" y="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51"/>
            <p:cNvSpPr/>
            <p:nvPr/>
          </p:nvSpPr>
          <p:spPr>
            <a:xfrm>
              <a:off x="6169125" y="2147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51"/>
            <p:cNvSpPr/>
            <p:nvPr/>
          </p:nvSpPr>
          <p:spPr>
            <a:xfrm>
              <a:off x="6144600" y="3497150"/>
              <a:ext cx="40925" cy="49100"/>
            </a:xfrm>
            <a:custGeom>
              <a:avLst/>
              <a:gdLst/>
              <a:ahLst/>
              <a:cxnLst/>
              <a:rect l="l" t="t" r="r" b="b"/>
              <a:pathLst>
                <a:path w="1637" h="1964" extrusionOk="0">
                  <a:moveTo>
                    <a:pt x="1636" y="1"/>
                  </a:moveTo>
                  <a:lnTo>
                    <a:pt x="158" y="1964"/>
                  </a:lnTo>
                  <a:lnTo>
                    <a:pt x="1" y="1964"/>
                  </a:lnTo>
                  <a:lnTo>
                    <a:pt x="1" y="1964"/>
                  </a:lnTo>
                  <a:lnTo>
                    <a:pt x="158" y="1964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1"/>
            <p:cNvSpPr/>
            <p:nvPr/>
          </p:nvSpPr>
          <p:spPr>
            <a:xfrm>
              <a:off x="5870475" y="3362075"/>
              <a:ext cx="8200" cy="8200"/>
            </a:xfrm>
            <a:custGeom>
              <a:avLst/>
              <a:gdLst/>
              <a:ahLst/>
              <a:cxnLst/>
              <a:rect l="l" t="t" r="r" b="b"/>
              <a:pathLst>
                <a:path w="328" h="328" extrusionOk="0">
                  <a:moveTo>
                    <a:pt x="328" y="327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1"/>
            <p:cNvSpPr/>
            <p:nvPr/>
          </p:nvSpPr>
          <p:spPr>
            <a:xfrm>
              <a:off x="6156700" y="2229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1"/>
            <p:cNvSpPr/>
            <p:nvPr/>
          </p:nvSpPr>
          <p:spPr>
            <a:xfrm>
              <a:off x="6303900" y="3292725"/>
              <a:ext cx="32750" cy="49075"/>
            </a:xfrm>
            <a:custGeom>
              <a:avLst/>
              <a:gdLst/>
              <a:ahLst/>
              <a:cxnLst/>
              <a:rect l="l" t="t" r="r" b="b"/>
              <a:pathLst>
                <a:path w="1310" h="1963" extrusionOk="0">
                  <a:moveTo>
                    <a:pt x="1309" y="0"/>
                  </a:moveTo>
                  <a:cubicBezTo>
                    <a:pt x="1152" y="0"/>
                    <a:pt x="1152" y="157"/>
                    <a:pt x="1152" y="157"/>
                  </a:cubicBezTo>
                  <a:cubicBezTo>
                    <a:pt x="825" y="654"/>
                    <a:pt x="328" y="1309"/>
                    <a:pt x="1" y="1963"/>
                  </a:cubicBezTo>
                  <a:cubicBezTo>
                    <a:pt x="328" y="1309"/>
                    <a:pt x="825" y="654"/>
                    <a:pt x="1152" y="157"/>
                  </a:cubicBezTo>
                  <a:cubicBezTo>
                    <a:pt x="1152" y="157"/>
                    <a:pt x="1152" y="0"/>
                    <a:pt x="1309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1"/>
            <p:cNvSpPr/>
            <p:nvPr/>
          </p:nvSpPr>
          <p:spPr>
            <a:xfrm>
              <a:off x="6160950" y="2184450"/>
              <a:ext cx="3950" cy="8200"/>
            </a:xfrm>
            <a:custGeom>
              <a:avLst/>
              <a:gdLst/>
              <a:ahLst/>
              <a:cxnLst/>
              <a:rect l="l" t="t" r="r" b="b"/>
              <a:pathLst>
                <a:path w="158" h="328" extrusionOk="0">
                  <a:moveTo>
                    <a:pt x="158" y="0"/>
                  </a:moveTo>
                  <a:cubicBezTo>
                    <a:pt x="1" y="171"/>
                    <a:pt x="1" y="171"/>
                    <a:pt x="1" y="328"/>
                  </a:cubicBezTo>
                  <a:cubicBezTo>
                    <a:pt x="1" y="171"/>
                    <a:pt x="1" y="171"/>
                    <a:pt x="158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1"/>
            <p:cNvSpPr/>
            <p:nvPr/>
          </p:nvSpPr>
          <p:spPr>
            <a:xfrm>
              <a:off x="6148525" y="2270475"/>
              <a:ext cx="25" cy="3950"/>
            </a:xfrm>
            <a:custGeom>
              <a:avLst/>
              <a:gdLst/>
              <a:ahLst/>
              <a:cxnLst/>
              <a:rect l="l" t="t" r="r" b="b"/>
              <a:pathLst>
                <a:path w="1" h="158" extrusionOk="0">
                  <a:moveTo>
                    <a:pt x="1" y="1"/>
                  </a:moveTo>
                  <a:lnTo>
                    <a:pt x="1" y="158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1"/>
            <p:cNvSpPr/>
            <p:nvPr/>
          </p:nvSpPr>
          <p:spPr>
            <a:xfrm>
              <a:off x="5878650" y="3370250"/>
              <a:ext cx="4275" cy="8200"/>
            </a:xfrm>
            <a:custGeom>
              <a:avLst/>
              <a:gdLst/>
              <a:ahLst/>
              <a:cxnLst/>
              <a:rect l="l" t="t" r="r" b="b"/>
              <a:pathLst>
                <a:path w="171" h="328" extrusionOk="0">
                  <a:moveTo>
                    <a:pt x="171" y="327"/>
                  </a:moveTo>
                  <a:cubicBezTo>
                    <a:pt x="171" y="327"/>
                    <a:pt x="171" y="170"/>
                    <a:pt x="1" y="0"/>
                  </a:cubicBezTo>
                  <a:cubicBezTo>
                    <a:pt x="171" y="170"/>
                    <a:pt x="171" y="327"/>
                    <a:pt x="171" y="327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1"/>
            <p:cNvSpPr/>
            <p:nvPr/>
          </p:nvSpPr>
          <p:spPr>
            <a:xfrm>
              <a:off x="6185500" y="3394775"/>
              <a:ext cx="77550" cy="98150"/>
            </a:xfrm>
            <a:custGeom>
              <a:avLst/>
              <a:gdLst/>
              <a:ahLst/>
              <a:cxnLst/>
              <a:rect l="l" t="t" r="r" b="b"/>
              <a:pathLst>
                <a:path w="3102" h="3926" extrusionOk="0">
                  <a:moveTo>
                    <a:pt x="1636" y="1963"/>
                  </a:moveTo>
                  <a:lnTo>
                    <a:pt x="1636" y="1963"/>
                  </a:lnTo>
                  <a:lnTo>
                    <a:pt x="3101" y="0"/>
                  </a:lnTo>
                  <a:lnTo>
                    <a:pt x="3101" y="0"/>
                  </a:lnTo>
                  <a:lnTo>
                    <a:pt x="3101" y="0"/>
                  </a:lnTo>
                  <a:lnTo>
                    <a:pt x="3101" y="0"/>
                  </a:lnTo>
                  <a:lnTo>
                    <a:pt x="1636" y="1963"/>
                  </a:lnTo>
                  <a:lnTo>
                    <a:pt x="1636" y="1963"/>
                  </a:lnTo>
                  <a:lnTo>
                    <a:pt x="157" y="3926"/>
                  </a:lnTo>
                  <a:lnTo>
                    <a:pt x="0" y="3926"/>
                  </a:lnTo>
                  <a:lnTo>
                    <a:pt x="157" y="3926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1"/>
            <p:cNvSpPr/>
            <p:nvPr/>
          </p:nvSpPr>
          <p:spPr>
            <a:xfrm>
              <a:off x="5886825" y="3382675"/>
              <a:ext cx="4275" cy="8200"/>
            </a:xfrm>
            <a:custGeom>
              <a:avLst/>
              <a:gdLst/>
              <a:ahLst/>
              <a:cxnLst/>
              <a:rect l="l" t="t" r="r" b="b"/>
              <a:pathLst>
                <a:path w="171" h="328" extrusionOk="0">
                  <a:moveTo>
                    <a:pt x="171" y="327"/>
                  </a:moveTo>
                  <a:cubicBezTo>
                    <a:pt x="171" y="157"/>
                    <a:pt x="1" y="157"/>
                    <a:pt x="1" y="0"/>
                  </a:cubicBezTo>
                  <a:cubicBezTo>
                    <a:pt x="1" y="157"/>
                    <a:pt x="171" y="157"/>
                    <a:pt x="171" y="327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1"/>
            <p:cNvSpPr/>
            <p:nvPr/>
          </p:nvSpPr>
          <p:spPr>
            <a:xfrm>
              <a:off x="5923800" y="3456275"/>
              <a:ext cx="25" cy="8200"/>
            </a:xfrm>
            <a:custGeom>
              <a:avLst/>
              <a:gdLst/>
              <a:ahLst/>
              <a:cxnLst/>
              <a:rect l="l" t="t" r="r" b="b"/>
              <a:pathLst>
                <a:path w="1" h="328" extrusionOk="0">
                  <a:moveTo>
                    <a:pt x="0" y="327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1"/>
            <p:cNvSpPr/>
            <p:nvPr/>
          </p:nvSpPr>
          <p:spPr>
            <a:xfrm>
              <a:off x="5915625" y="3435675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0" y="17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1"/>
            <p:cNvSpPr/>
            <p:nvPr/>
          </p:nvSpPr>
          <p:spPr>
            <a:xfrm>
              <a:off x="6745500" y="2049675"/>
              <a:ext cx="25" cy="32750"/>
            </a:xfrm>
            <a:custGeom>
              <a:avLst/>
              <a:gdLst/>
              <a:ahLst/>
              <a:cxnLst/>
              <a:rect l="l" t="t" r="r" b="b"/>
              <a:pathLst>
                <a:path w="1" h="1310" extrusionOk="0">
                  <a:moveTo>
                    <a:pt x="1" y="1"/>
                  </a:moveTo>
                  <a:lnTo>
                    <a:pt x="1" y="1309"/>
                  </a:lnTo>
                  <a:lnTo>
                    <a:pt x="1" y="158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1"/>
            <p:cNvSpPr/>
            <p:nvPr/>
          </p:nvSpPr>
          <p:spPr>
            <a:xfrm>
              <a:off x="5927725" y="3464450"/>
              <a:ext cx="4275" cy="12125"/>
            </a:xfrm>
            <a:custGeom>
              <a:avLst/>
              <a:gdLst/>
              <a:ahLst/>
              <a:cxnLst/>
              <a:rect l="l" t="t" r="r" b="b"/>
              <a:pathLst>
                <a:path w="171" h="485" extrusionOk="0">
                  <a:moveTo>
                    <a:pt x="171" y="485"/>
                  </a:moveTo>
                  <a:cubicBezTo>
                    <a:pt x="0" y="328"/>
                    <a:pt x="0" y="158"/>
                    <a:pt x="0" y="0"/>
                  </a:cubicBezTo>
                  <a:cubicBezTo>
                    <a:pt x="0" y="158"/>
                    <a:pt x="0" y="328"/>
                    <a:pt x="171" y="485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1"/>
            <p:cNvSpPr/>
            <p:nvPr/>
          </p:nvSpPr>
          <p:spPr>
            <a:xfrm>
              <a:off x="5919550" y="3443850"/>
              <a:ext cx="25" cy="8200"/>
            </a:xfrm>
            <a:custGeom>
              <a:avLst/>
              <a:gdLst/>
              <a:ahLst/>
              <a:cxnLst/>
              <a:rect l="l" t="t" r="r" b="b"/>
              <a:pathLst>
                <a:path w="1" h="328" extrusionOk="0">
                  <a:moveTo>
                    <a:pt x="0" y="327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1"/>
            <p:cNvSpPr/>
            <p:nvPr/>
          </p:nvSpPr>
          <p:spPr>
            <a:xfrm>
              <a:off x="5907450" y="3423550"/>
              <a:ext cx="3950" cy="8225"/>
            </a:xfrm>
            <a:custGeom>
              <a:avLst/>
              <a:gdLst/>
              <a:ahLst/>
              <a:cxnLst/>
              <a:rect l="l" t="t" r="r" b="b"/>
              <a:pathLst>
                <a:path w="158" h="329" extrusionOk="0">
                  <a:moveTo>
                    <a:pt x="157" y="328"/>
                  </a:moveTo>
                  <a:cubicBezTo>
                    <a:pt x="157" y="158"/>
                    <a:pt x="157" y="158"/>
                    <a:pt x="0" y="1"/>
                  </a:cubicBezTo>
                  <a:cubicBezTo>
                    <a:pt x="157" y="158"/>
                    <a:pt x="157" y="158"/>
                    <a:pt x="157" y="328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1"/>
            <p:cNvSpPr/>
            <p:nvPr/>
          </p:nvSpPr>
          <p:spPr>
            <a:xfrm>
              <a:off x="5891075" y="3390850"/>
              <a:ext cx="3950" cy="8200"/>
            </a:xfrm>
            <a:custGeom>
              <a:avLst/>
              <a:gdLst/>
              <a:ahLst/>
              <a:cxnLst/>
              <a:rect l="l" t="t" r="r" b="b"/>
              <a:pathLst>
                <a:path w="158" h="328" extrusionOk="0">
                  <a:moveTo>
                    <a:pt x="158" y="328"/>
                  </a:moveTo>
                  <a:cubicBezTo>
                    <a:pt x="158" y="328"/>
                    <a:pt x="158" y="157"/>
                    <a:pt x="1" y="0"/>
                  </a:cubicBezTo>
                  <a:cubicBezTo>
                    <a:pt x="158" y="157"/>
                    <a:pt x="158" y="328"/>
                    <a:pt x="158" y="328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1"/>
            <p:cNvSpPr/>
            <p:nvPr/>
          </p:nvSpPr>
          <p:spPr>
            <a:xfrm>
              <a:off x="5899275" y="3402950"/>
              <a:ext cx="3950" cy="8200"/>
            </a:xfrm>
            <a:custGeom>
              <a:avLst/>
              <a:gdLst/>
              <a:ahLst/>
              <a:cxnLst/>
              <a:rect l="l" t="t" r="r" b="b"/>
              <a:pathLst>
                <a:path w="158" h="328" extrusionOk="0">
                  <a:moveTo>
                    <a:pt x="157" y="328"/>
                  </a:moveTo>
                  <a:cubicBezTo>
                    <a:pt x="0" y="171"/>
                    <a:pt x="0" y="171"/>
                    <a:pt x="0" y="1"/>
                  </a:cubicBezTo>
                  <a:cubicBezTo>
                    <a:pt x="0" y="171"/>
                    <a:pt x="0" y="171"/>
                    <a:pt x="157" y="328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1"/>
            <p:cNvSpPr/>
            <p:nvPr/>
          </p:nvSpPr>
          <p:spPr>
            <a:xfrm>
              <a:off x="5903200" y="3411125"/>
              <a:ext cx="4275" cy="8200"/>
            </a:xfrm>
            <a:custGeom>
              <a:avLst/>
              <a:gdLst/>
              <a:ahLst/>
              <a:cxnLst/>
              <a:rect l="l" t="t" r="r" b="b"/>
              <a:pathLst>
                <a:path w="171" h="328" extrusionOk="0">
                  <a:moveTo>
                    <a:pt x="170" y="328"/>
                  </a:moveTo>
                  <a:cubicBezTo>
                    <a:pt x="170" y="328"/>
                    <a:pt x="0" y="171"/>
                    <a:pt x="0" y="1"/>
                  </a:cubicBezTo>
                  <a:cubicBezTo>
                    <a:pt x="0" y="171"/>
                    <a:pt x="170" y="328"/>
                    <a:pt x="170" y="328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51"/>
            <p:cNvSpPr/>
            <p:nvPr/>
          </p:nvSpPr>
          <p:spPr>
            <a:xfrm>
              <a:off x="5723275" y="3178225"/>
              <a:ext cx="147225" cy="183875"/>
            </a:xfrm>
            <a:custGeom>
              <a:avLst/>
              <a:gdLst/>
              <a:ahLst/>
              <a:cxnLst/>
              <a:rect l="l" t="t" r="r" b="b"/>
              <a:pathLst>
                <a:path w="5889" h="7355" extrusionOk="0">
                  <a:moveTo>
                    <a:pt x="1" y="0"/>
                  </a:moveTo>
                  <a:cubicBezTo>
                    <a:pt x="1963" y="2447"/>
                    <a:pt x="4253" y="4737"/>
                    <a:pt x="5889" y="7354"/>
                  </a:cubicBezTo>
                  <a:cubicBezTo>
                    <a:pt x="4253" y="4737"/>
                    <a:pt x="1963" y="2447"/>
                    <a:pt x="1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51"/>
            <p:cNvSpPr/>
            <p:nvPr/>
          </p:nvSpPr>
          <p:spPr>
            <a:xfrm>
              <a:off x="6185500" y="1930925"/>
              <a:ext cx="25" cy="8200"/>
            </a:xfrm>
            <a:custGeom>
              <a:avLst/>
              <a:gdLst/>
              <a:ahLst/>
              <a:cxnLst/>
              <a:rect l="l" t="t" r="r" b="b"/>
              <a:pathLst>
                <a:path w="1" h="328" extrusionOk="0">
                  <a:moveTo>
                    <a:pt x="0" y="1"/>
                  </a:moveTo>
                  <a:lnTo>
                    <a:pt x="0" y="328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1"/>
            <p:cNvSpPr/>
            <p:nvPr/>
          </p:nvSpPr>
          <p:spPr>
            <a:xfrm>
              <a:off x="6173050" y="1661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1"/>
            <p:cNvSpPr/>
            <p:nvPr/>
          </p:nvSpPr>
          <p:spPr>
            <a:xfrm>
              <a:off x="6185500" y="1849150"/>
              <a:ext cx="25" cy="8200"/>
            </a:xfrm>
            <a:custGeom>
              <a:avLst/>
              <a:gdLst/>
              <a:ahLst/>
              <a:cxnLst/>
              <a:rect l="l" t="t" r="r" b="b"/>
              <a:pathLst>
                <a:path w="1" h="328" extrusionOk="0">
                  <a:moveTo>
                    <a:pt x="0" y="1"/>
                  </a:moveTo>
                  <a:lnTo>
                    <a:pt x="0" y="328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1"/>
            <p:cNvSpPr/>
            <p:nvPr/>
          </p:nvSpPr>
          <p:spPr>
            <a:xfrm>
              <a:off x="6385675" y="3173975"/>
              <a:ext cx="28825" cy="45175"/>
            </a:xfrm>
            <a:custGeom>
              <a:avLst/>
              <a:gdLst/>
              <a:ahLst/>
              <a:cxnLst/>
              <a:rect l="l" t="t" r="r" b="b"/>
              <a:pathLst>
                <a:path w="1153" h="1807" extrusionOk="0">
                  <a:moveTo>
                    <a:pt x="655" y="655"/>
                  </a:moveTo>
                  <a:cubicBezTo>
                    <a:pt x="825" y="327"/>
                    <a:pt x="982" y="170"/>
                    <a:pt x="1152" y="0"/>
                  </a:cubicBezTo>
                  <a:cubicBezTo>
                    <a:pt x="982" y="170"/>
                    <a:pt x="825" y="327"/>
                    <a:pt x="655" y="655"/>
                  </a:cubicBezTo>
                  <a:cubicBezTo>
                    <a:pt x="655" y="655"/>
                    <a:pt x="655" y="825"/>
                    <a:pt x="498" y="825"/>
                  </a:cubicBezTo>
                  <a:lnTo>
                    <a:pt x="1" y="1806"/>
                  </a:lnTo>
                  <a:lnTo>
                    <a:pt x="498" y="825"/>
                  </a:lnTo>
                  <a:cubicBezTo>
                    <a:pt x="655" y="825"/>
                    <a:pt x="655" y="655"/>
                    <a:pt x="655" y="655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1"/>
            <p:cNvSpPr/>
            <p:nvPr/>
          </p:nvSpPr>
          <p:spPr>
            <a:xfrm>
              <a:off x="6115825" y="1305500"/>
              <a:ext cx="12450" cy="8200"/>
            </a:xfrm>
            <a:custGeom>
              <a:avLst/>
              <a:gdLst/>
              <a:ahLst/>
              <a:cxnLst/>
              <a:rect l="l" t="t" r="r" b="b"/>
              <a:pathLst>
                <a:path w="498" h="328" extrusionOk="0">
                  <a:moveTo>
                    <a:pt x="497" y="327"/>
                  </a:moveTo>
                  <a:cubicBezTo>
                    <a:pt x="327" y="157"/>
                    <a:pt x="170" y="0"/>
                    <a:pt x="0" y="0"/>
                  </a:cubicBezTo>
                  <a:cubicBezTo>
                    <a:pt x="170" y="0"/>
                    <a:pt x="327" y="157"/>
                    <a:pt x="497" y="327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1"/>
            <p:cNvSpPr/>
            <p:nvPr/>
          </p:nvSpPr>
          <p:spPr>
            <a:xfrm>
              <a:off x="6017675" y="3693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1"/>
            <p:cNvSpPr/>
            <p:nvPr/>
          </p:nvSpPr>
          <p:spPr>
            <a:xfrm>
              <a:off x="6336625" y="3239400"/>
              <a:ext cx="32725" cy="53350"/>
            </a:xfrm>
            <a:custGeom>
              <a:avLst/>
              <a:gdLst/>
              <a:ahLst/>
              <a:cxnLst/>
              <a:rect l="l" t="t" r="r" b="b"/>
              <a:pathLst>
                <a:path w="1309" h="2134" extrusionOk="0">
                  <a:moveTo>
                    <a:pt x="1309" y="0"/>
                  </a:moveTo>
                  <a:lnTo>
                    <a:pt x="1309" y="0"/>
                  </a:lnTo>
                  <a:lnTo>
                    <a:pt x="1309" y="170"/>
                  </a:lnTo>
                  <a:cubicBezTo>
                    <a:pt x="824" y="825"/>
                    <a:pt x="327" y="1479"/>
                    <a:pt x="0" y="2133"/>
                  </a:cubicBezTo>
                  <a:cubicBezTo>
                    <a:pt x="327" y="1479"/>
                    <a:pt x="824" y="825"/>
                    <a:pt x="1309" y="17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1"/>
            <p:cNvSpPr/>
            <p:nvPr/>
          </p:nvSpPr>
          <p:spPr>
            <a:xfrm>
              <a:off x="6177300" y="1698025"/>
              <a:ext cx="25" cy="3950"/>
            </a:xfrm>
            <a:custGeom>
              <a:avLst/>
              <a:gdLst/>
              <a:ahLst/>
              <a:cxnLst/>
              <a:rect l="l" t="t" r="r" b="b"/>
              <a:pathLst>
                <a:path w="1" h="158" extrusionOk="0">
                  <a:moveTo>
                    <a:pt x="1" y="1"/>
                  </a:moveTo>
                  <a:lnTo>
                    <a:pt x="1" y="158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1"/>
            <p:cNvSpPr/>
            <p:nvPr/>
          </p:nvSpPr>
          <p:spPr>
            <a:xfrm>
              <a:off x="6185500" y="1812525"/>
              <a:ext cx="25" cy="12125"/>
            </a:xfrm>
            <a:custGeom>
              <a:avLst/>
              <a:gdLst/>
              <a:ahLst/>
              <a:cxnLst/>
              <a:rect l="l" t="t" r="r" b="b"/>
              <a:pathLst>
                <a:path w="1" h="485" extrusionOk="0">
                  <a:moveTo>
                    <a:pt x="0" y="0"/>
                  </a:moveTo>
                  <a:lnTo>
                    <a:pt x="0" y="484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1"/>
            <p:cNvSpPr/>
            <p:nvPr/>
          </p:nvSpPr>
          <p:spPr>
            <a:xfrm>
              <a:off x="6017675" y="3644375"/>
              <a:ext cx="45175" cy="49075"/>
            </a:xfrm>
            <a:custGeom>
              <a:avLst/>
              <a:gdLst/>
              <a:ahLst/>
              <a:cxnLst/>
              <a:rect l="l" t="t" r="r" b="b"/>
              <a:pathLst>
                <a:path w="1807" h="1963" extrusionOk="0">
                  <a:moveTo>
                    <a:pt x="1" y="1963"/>
                  </a:moveTo>
                  <a:lnTo>
                    <a:pt x="1" y="1963"/>
                  </a:lnTo>
                  <a:lnTo>
                    <a:pt x="1" y="1963"/>
                  </a:lnTo>
                  <a:cubicBezTo>
                    <a:pt x="655" y="1308"/>
                    <a:pt x="1152" y="654"/>
                    <a:pt x="1806" y="0"/>
                  </a:cubicBezTo>
                  <a:cubicBezTo>
                    <a:pt x="1152" y="654"/>
                    <a:pt x="655" y="1308"/>
                    <a:pt x="1" y="1963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1"/>
            <p:cNvSpPr/>
            <p:nvPr/>
          </p:nvSpPr>
          <p:spPr>
            <a:xfrm>
              <a:off x="6512600" y="1305500"/>
              <a:ext cx="8200" cy="3950"/>
            </a:xfrm>
            <a:custGeom>
              <a:avLst/>
              <a:gdLst/>
              <a:ahLst/>
              <a:cxnLst/>
              <a:rect l="l" t="t" r="r" b="b"/>
              <a:pathLst>
                <a:path w="328" h="158" extrusionOk="0">
                  <a:moveTo>
                    <a:pt x="328" y="0"/>
                  </a:moveTo>
                  <a:cubicBezTo>
                    <a:pt x="328" y="0"/>
                    <a:pt x="158" y="0"/>
                    <a:pt x="1" y="157"/>
                  </a:cubicBezTo>
                  <a:cubicBezTo>
                    <a:pt x="158" y="0"/>
                    <a:pt x="328" y="0"/>
                    <a:pt x="328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1"/>
            <p:cNvSpPr/>
            <p:nvPr/>
          </p:nvSpPr>
          <p:spPr>
            <a:xfrm>
              <a:off x="6177300" y="2061775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1" y="1"/>
                  </a:moveTo>
                  <a:lnTo>
                    <a:pt x="1" y="17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1"/>
            <p:cNvSpPr/>
            <p:nvPr/>
          </p:nvSpPr>
          <p:spPr>
            <a:xfrm>
              <a:off x="6185500" y="1980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1"/>
            <p:cNvSpPr/>
            <p:nvPr/>
          </p:nvSpPr>
          <p:spPr>
            <a:xfrm>
              <a:off x="6181225" y="2016975"/>
              <a:ext cx="25" cy="8200"/>
            </a:xfrm>
            <a:custGeom>
              <a:avLst/>
              <a:gdLst/>
              <a:ahLst/>
              <a:cxnLst/>
              <a:rect l="l" t="t" r="r" b="b"/>
              <a:pathLst>
                <a:path w="1" h="328" extrusionOk="0">
                  <a:moveTo>
                    <a:pt x="1" y="0"/>
                  </a:moveTo>
                  <a:lnTo>
                    <a:pt x="1" y="327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1"/>
            <p:cNvSpPr/>
            <p:nvPr/>
          </p:nvSpPr>
          <p:spPr>
            <a:xfrm>
              <a:off x="6173050" y="2102675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1" y="0"/>
                  </a:moveTo>
                  <a:lnTo>
                    <a:pt x="1" y="17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1"/>
            <p:cNvSpPr/>
            <p:nvPr/>
          </p:nvSpPr>
          <p:spPr>
            <a:xfrm>
              <a:off x="6181225" y="1775550"/>
              <a:ext cx="25" cy="8200"/>
            </a:xfrm>
            <a:custGeom>
              <a:avLst/>
              <a:gdLst/>
              <a:ahLst/>
              <a:cxnLst/>
              <a:rect l="l" t="t" r="r" b="b"/>
              <a:pathLst>
                <a:path w="1" h="328" extrusionOk="0">
                  <a:moveTo>
                    <a:pt x="1" y="1"/>
                  </a:moveTo>
                  <a:lnTo>
                    <a:pt x="1" y="328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5559725" y="307800"/>
              <a:ext cx="8200" cy="3950"/>
            </a:xfrm>
            <a:custGeom>
              <a:avLst/>
              <a:gdLst/>
              <a:ahLst/>
              <a:cxnLst/>
              <a:rect l="l" t="t" r="r" b="b"/>
              <a:pathLst>
                <a:path w="328" h="158" extrusionOk="0">
                  <a:moveTo>
                    <a:pt x="0" y="0"/>
                  </a:moveTo>
                  <a:cubicBezTo>
                    <a:pt x="170" y="0"/>
                    <a:pt x="170" y="157"/>
                    <a:pt x="327" y="157"/>
                  </a:cubicBezTo>
                  <a:cubicBezTo>
                    <a:pt x="170" y="157"/>
                    <a:pt x="170" y="0"/>
                    <a:pt x="0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5277750" y="246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5608775" y="912950"/>
              <a:ext cx="4300" cy="25"/>
            </a:xfrm>
            <a:custGeom>
              <a:avLst/>
              <a:gdLst/>
              <a:ahLst/>
              <a:cxnLst/>
              <a:rect l="l" t="t" r="r" b="b"/>
              <a:pathLst>
                <a:path w="172" h="1" extrusionOk="0">
                  <a:moveTo>
                    <a:pt x="17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5596675" y="908700"/>
              <a:ext cx="3950" cy="25"/>
            </a:xfrm>
            <a:custGeom>
              <a:avLst/>
              <a:gdLst/>
              <a:ahLst/>
              <a:cxnLst/>
              <a:rect l="l" t="t" r="r" b="b"/>
              <a:pathLst>
                <a:path w="158" h="1" extrusionOk="0">
                  <a:moveTo>
                    <a:pt x="158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5355275" y="258725"/>
              <a:ext cx="12450" cy="3950"/>
            </a:xfrm>
            <a:custGeom>
              <a:avLst/>
              <a:gdLst/>
              <a:ahLst/>
              <a:cxnLst/>
              <a:rect l="l" t="t" r="r" b="b"/>
              <a:pathLst>
                <a:path w="498" h="158" extrusionOk="0">
                  <a:moveTo>
                    <a:pt x="0" y="0"/>
                  </a:moveTo>
                  <a:cubicBezTo>
                    <a:pt x="171" y="0"/>
                    <a:pt x="328" y="0"/>
                    <a:pt x="498" y="157"/>
                  </a:cubicBezTo>
                  <a:cubicBezTo>
                    <a:pt x="328" y="0"/>
                    <a:pt x="171" y="0"/>
                    <a:pt x="0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5482200" y="287175"/>
              <a:ext cx="8200" cy="25"/>
            </a:xfrm>
            <a:custGeom>
              <a:avLst/>
              <a:gdLst/>
              <a:ahLst/>
              <a:cxnLst/>
              <a:rect l="l" t="t" r="r" b="b"/>
              <a:pathLst>
                <a:path w="328" h="1" extrusionOk="0">
                  <a:moveTo>
                    <a:pt x="327" y="1"/>
                  </a:moveTo>
                  <a:lnTo>
                    <a:pt x="0" y="1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5159000" y="311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5518900" y="295350"/>
              <a:ext cx="12375" cy="4275"/>
            </a:xfrm>
            <a:custGeom>
              <a:avLst/>
              <a:gdLst/>
              <a:ahLst/>
              <a:cxnLst/>
              <a:rect l="l" t="t" r="r" b="b"/>
              <a:pathLst>
                <a:path w="495" h="171" extrusionOk="0">
                  <a:moveTo>
                    <a:pt x="0" y="1"/>
                  </a:moveTo>
                  <a:cubicBezTo>
                    <a:pt x="169" y="3"/>
                    <a:pt x="325" y="171"/>
                    <a:pt x="325" y="171"/>
                  </a:cubicBezTo>
                  <a:lnTo>
                    <a:pt x="495" y="171"/>
                  </a:lnTo>
                  <a:cubicBezTo>
                    <a:pt x="326" y="171"/>
                    <a:pt x="169" y="3"/>
                    <a:pt x="0" y="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5314375" y="254475"/>
              <a:ext cx="12475" cy="25"/>
            </a:xfrm>
            <a:custGeom>
              <a:avLst/>
              <a:gdLst/>
              <a:ahLst/>
              <a:cxnLst/>
              <a:rect l="l" t="t" r="r" b="b"/>
              <a:pathLst>
                <a:path w="499" h="1" extrusionOk="0">
                  <a:moveTo>
                    <a:pt x="498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5396175" y="266900"/>
              <a:ext cx="12450" cy="25"/>
            </a:xfrm>
            <a:custGeom>
              <a:avLst/>
              <a:gdLst/>
              <a:ahLst/>
              <a:cxnLst/>
              <a:rect l="l" t="t" r="r" b="b"/>
              <a:pathLst>
                <a:path w="498" h="1" extrusionOk="0">
                  <a:moveTo>
                    <a:pt x="0" y="0"/>
                  </a:moveTo>
                  <a:lnTo>
                    <a:pt x="497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5490375" y="287175"/>
              <a:ext cx="3950" cy="25"/>
            </a:xfrm>
            <a:custGeom>
              <a:avLst/>
              <a:gdLst/>
              <a:ahLst/>
              <a:cxnLst/>
              <a:rect l="l" t="t" r="r" b="b"/>
              <a:pathLst>
                <a:path w="158" h="1" extrusionOk="0">
                  <a:moveTo>
                    <a:pt x="157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5326825" y="254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5527000" y="299600"/>
              <a:ext cx="4275" cy="25"/>
            </a:xfrm>
            <a:custGeom>
              <a:avLst/>
              <a:gdLst/>
              <a:ahLst/>
              <a:cxnLst/>
              <a:rect l="l" t="t" r="r" b="b"/>
              <a:pathLst>
                <a:path w="171" h="1" extrusionOk="0">
                  <a:moveTo>
                    <a:pt x="171" y="1"/>
                  </a:moveTo>
                  <a:lnTo>
                    <a:pt x="17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5126300" y="340500"/>
              <a:ext cx="404975" cy="547950"/>
            </a:xfrm>
            <a:custGeom>
              <a:avLst/>
              <a:gdLst/>
              <a:ahLst/>
              <a:cxnLst/>
              <a:rect l="l" t="t" r="r" b="b"/>
              <a:pathLst>
                <a:path w="16199" h="21918" extrusionOk="0">
                  <a:moveTo>
                    <a:pt x="0" y="0"/>
                  </a:moveTo>
                  <a:lnTo>
                    <a:pt x="0" y="0"/>
                  </a:lnTo>
                  <a:cubicBezTo>
                    <a:pt x="6713" y="6046"/>
                    <a:pt x="12103" y="13739"/>
                    <a:pt x="16199" y="21917"/>
                  </a:cubicBezTo>
                  <a:lnTo>
                    <a:pt x="16199" y="21917"/>
                  </a:lnTo>
                  <a:cubicBezTo>
                    <a:pt x="12103" y="13739"/>
                    <a:pt x="6713" y="6046"/>
                    <a:pt x="0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5310450" y="250550"/>
              <a:ext cx="16400" cy="3950"/>
            </a:xfrm>
            <a:custGeom>
              <a:avLst/>
              <a:gdLst/>
              <a:ahLst/>
              <a:cxnLst/>
              <a:rect l="l" t="t" r="r" b="b"/>
              <a:pathLst>
                <a:path w="656" h="158" extrusionOk="0">
                  <a:moveTo>
                    <a:pt x="1" y="0"/>
                  </a:moveTo>
                  <a:cubicBezTo>
                    <a:pt x="1" y="157"/>
                    <a:pt x="158" y="157"/>
                    <a:pt x="158" y="157"/>
                  </a:cubicBezTo>
                  <a:lnTo>
                    <a:pt x="655" y="157"/>
                  </a:lnTo>
                  <a:cubicBezTo>
                    <a:pt x="328" y="157"/>
                    <a:pt x="158" y="157"/>
                    <a:pt x="1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5809300" y="414100"/>
              <a:ext cx="12125" cy="8200"/>
            </a:xfrm>
            <a:custGeom>
              <a:avLst/>
              <a:gdLst/>
              <a:ahLst/>
              <a:cxnLst/>
              <a:rect l="l" t="t" r="r" b="b"/>
              <a:pathLst>
                <a:path w="485" h="328" extrusionOk="0">
                  <a:moveTo>
                    <a:pt x="1" y="1"/>
                  </a:moveTo>
                  <a:cubicBezTo>
                    <a:pt x="158" y="1"/>
                    <a:pt x="328" y="158"/>
                    <a:pt x="485" y="328"/>
                  </a:cubicBezTo>
                  <a:cubicBezTo>
                    <a:pt x="328" y="158"/>
                    <a:pt x="158" y="1"/>
                    <a:pt x="1" y="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5396175" y="266900"/>
              <a:ext cx="12450" cy="3950"/>
            </a:xfrm>
            <a:custGeom>
              <a:avLst/>
              <a:gdLst/>
              <a:ahLst/>
              <a:cxnLst/>
              <a:rect l="l" t="t" r="r" b="b"/>
              <a:pathLst>
                <a:path w="498" h="158" extrusionOk="0">
                  <a:moveTo>
                    <a:pt x="0" y="0"/>
                  </a:moveTo>
                  <a:cubicBezTo>
                    <a:pt x="170" y="0"/>
                    <a:pt x="327" y="0"/>
                    <a:pt x="497" y="157"/>
                  </a:cubicBezTo>
                  <a:lnTo>
                    <a:pt x="497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5477950" y="283250"/>
              <a:ext cx="12450" cy="3950"/>
            </a:xfrm>
            <a:custGeom>
              <a:avLst/>
              <a:gdLst/>
              <a:ahLst/>
              <a:cxnLst/>
              <a:rect l="l" t="t" r="r" b="b"/>
              <a:pathLst>
                <a:path w="498" h="158" extrusionOk="0">
                  <a:moveTo>
                    <a:pt x="0" y="1"/>
                  </a:moveTo>
                  <a:lnTo>
                    <a:pt x="170" y="158"/>
                  </a:lnTo>
                  <a:lnTo>
                    <a:pt x="497" y="158"/>
                  </a:lnTo>
                  <a:cubicBezTo>
                    <a:pt x="327" y="158"/>
                    <a:pt x="170" y="158"/>
                    <a:pt x="0" y="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5555800" y="307800"/>
              <a:ext cx="16375" cy="3950"/>
            </a:xfrm>
            <a:custGeom>
              <a:avLst/>
              <a:gdLst/>
              <a:ahLst/>
              <a:cxnLst/>
              <a:rect l="l" t="t" r="r" b="b"/>
              <a:pathLst>
                <a:path w="655" h="158" extrusionOk="0">
                  <a:moveTo>
                    <a:pt x="0" y="0"/>
                  </a:moveTo>
                  <a:cubicBezTo>
                    <a:pt x="80" y="0"/>
                    <a:pt x="203" y="40"/>
                    <a:pt x="327" y="80"/>
                  </a:cubicBezTo>
                  <a:lnTo>
                    <a:pt x="327" y="80"/>
                  </a:lnTo>
                  <a:cubicBezTo>
                    <a:pt x="286" y="40"/>
                    <a:pt x="243" y="0"/>
                    <a:pt x="157" y="0"/>
                  </a:cubicBezTo>
                  <a:close/>
                  <a:moveTo>
                    <a:pt x="327" y="80"/>
                  </a:moveTo>
                  <a:lnTo>
                    <a:pt x="327" y="80"/>
                  </a:lnTo>
                  <a:cubicBezTo>
                    <a:pt x="368" y="119"/>
                    <a:pt x="407" y="157"/>
                    <a:pt x="484" y="157"/>
                  </a:cubicBezTo>
                  <a:lnTo>
                    <a:pt x="655" y="157"/>
                  </a:lnTo>
                  <a:cubicBezTo>
                    <a:pt x="571" y="157"/>
                    <a:pt x="448" y="119"/>
                    <a:pt x="327" y="8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5518825" y="295350"/>
              <a:ext cx="8200" cy="4275"/>
            </a:xfrm>
            <a:custGeom>
              <a:avLst/>
              <a:gdLst/>
              <a:ahLst/>
              <a:cxnLst/>
              <a:rect l="l" t="t" r="r" b="b"/>
              <a:pathLst>
                <a:path w="328" h="171" extrusionOk="0">
                  <a:moveTo>
                    <a:pt x="1" y="1"/>
                  </a:moveTo>
                  <a:cubicBezTo>
                    <a:pt x="171" y="1"/>
                    <a:pt x="328" y="171"/>
                    <a:pt x="328" y="171"/>
                  </a:cubicBezTo>
                  <a:cubicBezTo>
                    <a:pt x="171" y="1"/>
                    <a:pt x="171" y="1"/>
                    <a:pt x="1" y="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5126300" y="246300"/>
              <a:ext cx="883225" cy="830225"/>
            </a:xfrm>
            <a:custGeom>
              <a:avLst/>
              <a:gdLst/>
              <a:ahLst/>
              <a:cxnLst/>
              <a:rect l="l" t="t" r="r" b="b"/>
              <a:pathLst>
                <a:path w="35329" h="33209" extrusionOk="0">
                  <a:moveTo>
                    <a:pt x="6058" y="0"/>
                  </a:moveTo>
                  <a:cubicBezTo>
                    <a:pt x="6058" y="497"/>
                    <a:pt x="6058" y="824"/>
                    <a:pt x="5888" y="1152"/>
                  </a:cubicBezTo>
                  <a:cubicBezTo>
                    <a:pt x="5758" y="1552"/>
                    <a:pt x="5288" y="1846"/>
                    <a:pt x="4847" y="1846"/>
                  </a:cubicBezTo>
                  <a:cubicBezTo>
                    <a:pt x="4756" y="1846"/>
                    <a:pt x="4665" y="1833"/>
                    <a:pt x="4580" y="1806"/>
                  </a:cubicBezTo>
                  <a:cubicBezTo>
                    <a:pt x="3599" y="1806"/>
                    <a:pt x="2460" y="2133"/>
                    <a:pt x="1636" y="2460"/>
                  </a:cubicBezTo>
                  <a:cubicBezTo>
                    <a:pt x="1479" y="2460"/>
                    <a:pt x="1479" y="2460"/>
                    <a:pt x="1309" y="2617"/>
                  </a:cubicBezTo>
                  <a:cubicBezTo>
                    <a:pt x="825" y="2787"/>
                    <a:pt x="327" y="3271"/>
                    <a:pt x="0" y="3768"/>
                  </a:cubicBezTo>
                  <a:cubicBezTo>
                    <a:pt x="6713" y="9814"/>
                    <a:pt x="12103" y="17507"/>
                    <a:pt x="16199" y="25685"/>
                  </a:cubicBezTo>
                  <a:cubicBezTo>
                    <a:pt x="17010" y="26012"/>
                    <a:pt x="17992" y="26169"/>
                    <a:pt x="18816" y="26496"/>
                  </a:cubicBezTo>
                  <a:lnTo>
                    <a:pt x="18973" y="26496"/>
                  </a:lnTo>
                  <a:cubicBezTo>
                    <a:pt x="18973" y="26496"/>
                    <a:pt x="19143" y="26667"/>
                    <a:pt x="19300" y="26667"/>
                  </a:cubicBezTo>
                  <a:lnTo>
                    <a:pt x="19470" y="26667"/>
                  </a:lnTo>
                  <a:cubicBezTo>
                    <a:pt x="19627" y="26824"/>
                    <a:pt x="19797" y="26824"/>
                    <a:pt x="19797" y="26994"/>
                  </a:cubicBezTo>
                  <a:cubicBezTo>
                    <a:pt x="21106" y="27648"/>
                    <a:pt x="22244" y="28786"/>
                    <a:pt x="22087" y="30265"/>
                  </a:cubicBezTo>
                  <a:cubicBezTo>
                    <a:pt x="22087" y="30919"/>
                    <a:pt x="21760" y="31573"/>
                    <a:pt x="22087" y="32228"/>
                  </a:cubicBezTo>
                  <a:cubicBezTo>
                    <a:pt x="22251" y="32555"/>
                    <a:pt x="22617" y="32718"/>
                    <a:pt x="23005" y="32718"/>
                  </a:cubicBezTo>
                  <a:cubicBezTo>
                    <a:pt x="23392" y="32718"/>
                    <a:pt x="23801" y="32555"/>
                    <a:pt x="24050" y="32228"/>
                  </a:cubicBezTo>
                  <a:cubicBezTo>
                    <a:pt x="24534" y="31730"/>
                    <a:pt x="24534" y="30919"/>
                    <a:pt x="24377" y="30265"/>
                  </a:cubicBezTo>
                  <a:cubicBezTo>
                    <a:pt x="24207" y="29611"/>
                    <a:pt x="24050" y="29113"/>
                    <a:pt x="23880" y="28459"/>
                  </a:cubicBezTo>
                  <a:cubicBezTo>
                    <a:pt x="23723" y="27805"/>
                    <a:pt x="23723" y="27151"/>
                    <a:pt x="24207" y="26824"/>
                  </a:cubicBezTo>
                  <a:cubicBezTo>
                    <a:pt x="24358" y="26600"/>
                    <a:pt x="24649" y="26479"/>
                    <a:pt x="24935" y="26479"/>
                  </a:cubicBezTo>
                  <a:cubicBezTo>
                    <a:pt x="25268" y="26479"/>
                    <a:pt x="25594" y="26642"/>
                    <a:pt x="25685" y="26994"/>
                  </a:cubicBezTo>
                  <a:cubicBezTo>
                    <a:pt x="25842" y="27478"/>
                    <a:pt x="25685" y="27478"/>
                    <a:pt x="26012" y="27975"/>
                  </a:cubicBezTo>
                  <a:cubicBezTo>
                    <a:pt x="26497" y="28302"/>
                    <a:pt x="26994" y="28629"/>
                    <a:pt x="27478" y="28629"/>
                  </a:cubicBezTo>
                  <a:cubicBezTo>
                    <a:pt x="27975" y="28459"/>
                    <a:pt x="28459" y="27975"/>
                    <a:pt x="28302" y="27321"/>
                  </a:cubicBezTo>
                  <a:cubicBezTo>
                    <a:pt x="28302" y="26667"/>
                    <a:pt x="27975" y="26169"/>
                    <a:pt x="27478" y="25842"/>
                  </a:cubicBezTo>
                  <a:cubicBezTo>
                    <a:pt x="26994" y="25515"/>
                    <a:pt x="26497" y="25358"/>
                    <a:pt x="25842" y="25188"/>
                  </a:cubicBezTo>
                  <a:cubicBezTo>
                    <a:pt x="24377" y="24704"/>
                    <a:pt x="22741" y="24207"/>
                    <a:pt x="21106" y="23723"/>
                  </a:cubicBezTo>
                  <a:cubicBezTo>
                    <a:pt x="20451" y="23552"/>
                    <a:pt x="19797" y="23395"/>
                    <a:pt x="19143" y="23068"/>
                  </a:cubicBezTo>
                  <a:cubicBezTo>
                    <a:pt x="18973" y="23068"/>
                    <a:pt x="18816" y="23068"/>
                    <a:pt x="18646" y="22898"/>
                  </a:cubicBezTo>
                  <a:cubicBezTo>
                    <a:pt x="18646" y="22898"/>
                    <a:pt x="18646" y="22741"/>
                    <a:pt x="18489" y="22741"/>
                  </a:cubicBezTo>
                  <a:lnTo>
                    <a:pt x="18319" y="22741"/>
                  </a:lnTo>
                  <a:cubicBezTo>
                    <a:pt x="18162" y="22571"/>
                    <a:pt x="17835" y="22414"/>
                    <a:pt x="17664" y="22244"/>
                  </a:cubicBezTo>
                  <a:cubicBezTo>
                    <a:pt x="16526" y="21263"/>
                    <a:pt x="16356" y="20281"/>
                    <a:pt x="16199" y="19797"/>
                  </a:cubicBezTo>
                  <a:lnTo>
                    <a:pt x="16199" y="19300"/>
                  </a:lnTo>
                  <a:cubicBezTo>
                    <a:pt x="16356" y="19143"/>
                    <a:pt x="16356" y="18973"/>
                    <a:pt x="16356" y="18973"/>
                  </a:cubicBezTo>
                  <a:cubicBezTo>
                    <a:pt x="16596" y="18733"/>
                    <a:pt x="16928" y="18584"/>
                    <a:pt x="17216" y="18584"/>
                  </a:cubicBezTo>
                  <a:cubicBezTo>
                    <a:pt x="17321" y="18584"/>
                    <a:pt x="17420" y="18604"/>
                    <a:pt x="17507" y="18646"/>
                  </a:cubicBezTo>
                  <a:cubicBezTo>
                    <a:pt x="17992" y="18646"/>
                    <a:pt x="18319" y="18816"/>
                    <a:pt x="18816" y="19143"/>
                  </a:cubicBezTo>
                  <a:cubicBezTo>
                    <a:pt x="20451" y="20124"/>
                    <a:pt x="22087" y="21106"/>
                    <a:pt x="23723" y="21917"/>
                  </a:cubicBezTo>
                  <a:cubicBezTo>
                    <a:pt x="25685" y="23068"/>
                    <a:pt x="27975" y="23552"/>
                    <a:pt x="28786" y="25515"/>
                  </a:cubicBezTo>
                  <a:cubicBezTo>
                    <a:pt x="28956" y="26169"/>
                    <a:pt x="29113" y="26824"/>
                    <a:pt x="29441" y="27321"/>
                  </a:cubicBezTo>
                  <a:cubicBezTo>
                    <a:pt x="29611" y="27975"/>
                    <a:pt x="30095" y="28629"/>
                    <a:pt x="30592" y="28786"/>
                  </a:cubicBezTo>
                  <a:cubicBezTo>
                    <a:pt x="31403" y="29113"/>
                    <a:pt x="32385" y="29283"/>
                    <a:pt x="32882" y="29938"/>
                  </a:cubicBezTo>
                  <a:cubicBezTo>
                    <a:pt x="33366" y="30592"/>
                    <a:pt x="33693" y="31403"/>
                    <a:pt x="34190" y="32228"/>
                  </a:cubicBezTo>
                  <a:cubicBezTo>
                    <a:pt x="34347" y="32555"/>
                    <a:pt x="34844" y="32882"/>
                    <a:pt x="35172" y="33209"/>
                  </a:cubicBezTo>
                  <a:lnTo>
                    <a:pt x="35329" y="33209"/>
                  </a:lnTo>
                  <a:cubicBezTo>
                    <a:pt x="31573" y="24704"/>
                    <a:pt x="26339" y="16853"/>
                    <a:pt x="19954" y="10311"/>
                  </a:cubicBezTo>
                  <a:lnTo>
                    <a:pt x="18973" y="9329"/>
                  </a:lnTo>
                  <a:lnTo>
                    <a:pt x="18816" y="9329"/>
                  </a:lnTo>
                  <a:cubicBezTo>
                    <a:pt x="18646" y="9002"/>
                    <a:pt x="18319" y="8675"/>
                    <a:pt x="17992" y="8505"/>
                  </a:cubicBezTo>
                  <a:cubicBezTo>
                    <a:pt x="17992" y="8348"/>
                    <a:pt x="17992" y="8348"/>
                    <a:pt x="17835" y="8348"/>
                  </a:cubicBezTo>
                  <a:lnTo>
                    <a:pt x="17010" y="7524"/>
                  </a:lnTo>
                  <a:lnTo>
                    <a:pt x="16853" y="7524"/>
                  </a:lnTo>
                  <a:cubicBezTo>
                    <a:pt x="15872" y="6542"/>
                    <a:pt x="14891" y="5731"/>
                    <a:pt x="13739" y="4907"/>
                  </a:cubicBezTo>
                  <a:lnTo>
                    <a:pt x="13739" y="4750"/>
                  </a:lnTo>
                  <a:cubicBezTo>
                    <a:pt x="13412" y="4580"/>
                    <a:pt x="13085" y="4253"/>
                    <a:pt x="12758" y="4096"/>
                  </a:cubicBezTo>
                  <a:cubicBezTo>
                    <a:pt x="12601" y="3925"/>
                    <a:pt x="12601" y="3925"/>
                    <a:pt x="12431" y="3925"/>
                  </a:cubicBezTo>
                  <a:cubicBezTo>
                    <a:pt x="12274" y="3768"/>
                    <a:pt x="11946" y="3441"/>
                    <a:pt x="11619" y="3271"/>
                  </a:cubicBezTo>
                  <a:lnTo>
                    <a:pt x="11449" y="3114"/>
                  </a:lnTo>
                  <a:cubicBezTo>
                    <a:pt x="11122" y="2944"/>
                    <a:pt x="10795" y="2617"/>
                    <a:pt x="10468" y="2460"/>
                  </a:cubicBezTo>
                  <a:cubicBezTo>
                    <a:pt x="10468" y="2460"/>
                    <a:pt x="10311" y="2460"/>
                    <a:pt x="10311" y="2290"/>
                  </a:cubicBezTo>
                  <a:cubicBezTo>
                    <a:pt x="9984" y="2133"/>
                    <a:pt x="9657" y="1963"/>
                    <a:pt x="9487" y="1806"/>
                  </a:cubicBezTo>
                  <a:cubicBezTo>
                    <a:pt x="9330" y="1636"/>
                    <a:pt x="9159" y="1636"/>
                    <a:pt x="9159" y="1636"/>
                  </a:cubicBezTo>
                  <a:cubicBezTo>
                    <a:pt x="8832" y="1309"/>
                    <a:pt x="8505" y="1152"/>
                    <a:pt x="8178" y="981"/>
                  </a:cubicBezTo>
                  <a:cubicBezTo>
                    <a:pt x="8178" y="981"/>
                    <a:pt x="8021" y="981"/>
                    <a:pt x="8021" y="824"/>
                  </a:cubicBezTo>
                  <a:cubicBezTo>
                    <a:pt x="7694" y="654"/>
                    <a:pt x="7197" y="497"/>
                    <a:pt x="6870" y="170"/>
                  </a:cubicBezTo>
                  <a:cubicBezTo>
                    <a:pt x="6543" y="170"/>
                    <a:pt x="6215" y="170"/>
                    <a:pt x="60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6185500" y="696075"/>
              <a:ext cx="12125" cy="12450"/>
            </a:xfrm>
            <a:custGeom>
              <a:avLst/>
              <a:gdLst/>
              <a:ahLst/>
              <a:cxnLst/>
              <a:rect l="l" t="t" r="r" b="b"/>
              <a:pathLst>
                <a:path w="485" h="498" extrusionOk="0">
                  <a:moveTo>
                    <a:pt x="0" y="0"/>
                  </a:moveTo>
                  <a:lnTo>
                    <a:pt x="484" y="498"/>
                  </a:lnTo>
                  <a:lnTo>
                    <a:pt x="484" y="498"/>
                  </a:lnTo>
                  <a:lnTo>
                    <a:pt x="484" y="498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5355275" y="258725"/>
              <a:ext cx="12450" cy="3950"/>
            </a:xfrm>
            <a:custGeom>
              <a:avLst/>
              <a:gdLst/>
              <a:ahLst/>
              <a:cxnLst/>
              <a:rect l="l" t="t" r="r" b="b"/>
              <a:pathLst>
                <a:path w="498" h="158" extrusionOk="0">
                  <a:moveTo>
                    <a:pt x="498" y="157"/>
                  </a:moveTo>
                  <a:lnTo>
                    <a:pt x="498" y="157"/>
                  </a:lnTo>
                  <a:cubicBezTo>
                    <a:pt x="328" y="0"/>
                    <a:pt x="171" y="0"/>
                    <a:pt x="0" y="0"/>
                  </a:cubicBezTo>
                  <a:lnTo>
                    <a:pt x="0" y="0"/>
                  </a:lnTo>
                  <a:cubicBezTo>
                    <a:pt x="171" y="0"/>
                    <a:pt x="328" y="0"/>
                    <a:pt x="498" y="157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5596675" y="319900"/>
              <a:ext cx="12125" cy="4275"/>
            </a:xfrm>
            <a:custGeom>
              <a:avLst/>
              <a:gdLst/>
              <a:ahLst/>
              <a:cxnLst/>
              <a:rect l="l" t="t" r="r" b="b"/>
              <a:pathLst>
                <a:path w="485" h="171" extrusionOk="0">
                  <a:moveTo>
                    <a:pt x="1" y="0"/>
                  </a:moveTo>
                  <a:cubicBezTo>
                    <a:pt x="158" y="0"/>
                    <a:pt x="158" y="170"/>
                    <a:pt x="328" y="170"/>
                  </a:cubicBezTo>
                  <a:lnTo>
                    <a:pt x="485" y="170"/>
                  </a:lnTo>
                  <a:cubicBezTo>
                    <a:pt x="328" y="170"/>
                    <a:pt x="158" y="0"/>
                    <a:pt x="1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5437050" y="275075"/>
              <a:ext cx="12450" cy="3950"/>
            </a:xfrm>
            <a:custGeom>
              <a:avLst/>
              <a:gdLst/>
              <a:ahLst/>
              <a:cxnLst/>
              <a:rect l="l" t="t" r="r" b="b"/>
              <a:pathLst>
                <a:path w="498" h="158" extrusionOk="0">
                  <a:moveTo>
                    <a:pt x="1" y="1"/>
                  </a:moveTo>
                  <a:cubicBezTo>
                    <a:pt x="171" y="1"/>
                    <a:pt x="328" y="1"/>
                    <a:pt x="498" y="158"/>
                  </a:cubicBezTo>
                  <a:cubicBezTo>
                    <a:pt x="328" y="1"/>
                    <a:pt x="171" y="1"/>
                    <a:pt x="1" y="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6152775" y="663350"/>
              <a:ext cx="24550" cy="24575"/>
            </a:xfrm>
            <a:custGeom>
              <a:avLst/>
              <a:gdLst/>
              <a:ahLst/>
              <a:cxnLst/>
              <a:rect l="l" t="t" r="r" b="b"/>
              <a:pathLst>
                <a:path w="982" h="983" extrusionOk="0">
                  <a:moveTo>
                    <a:pt x="1" y="1"/>
                  </a:moveTo>
                  <a:lnTo>
                    <a:pt x="982" y="982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6324525" y="851450"/>
              <a:ext cx="3950" cy="8200"/>
            </a:xfrm>
            <a:custGeom>
              <a:avLst/>
              <a:gdLst/>
              <a:ahLst/>
              <a:cxnLst/>
              <a:rect l="l" t="t" r="r" b="b"/>
              <a:pathLst>
                <a:path w="158" h="328" extrusionOk="0">
                  <a:moveTo>
                    <a:pt x="0" y="1"/>
                  </a:moveTo>
                  <a:cubicBezTo>
                    <a:pt x="0" y="171"/>
                    <a:pt x="157" y="171"/>
                    <a:pt x="157" y="328"/>
                  </a:cubicBezTo>
                  <a:cubicBezTo>
                    <a:pt x="157" y="171"/>
                    <a:pt x="0" y="171"/>
                    <a:pt x="0" y="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6365400" y="908700"/>
              <a:ext cx="8200" cy="8200"/>
            </a:xfrm>
            <a:custGeom>
              <a:avLst/>
              <a:gdLst/>
              <a:ahLst/>
              <a:cxnLst/>
              <a:rect l="l" t="t" r="r" b="b"/>
              <a:pathLst>
                <a:path w="328" h="328" extrusionOk="0">
                  <a:moveTo>
                    <a:pt x="1" y="0"/>
                  </a:moveTo>
                  <a:cubicBezTo>
                    <a:pt x="1" y="1"/>
                    <a:pt x="1" y="171"/>
                    <a:pt x="158" y="171"/>
                  </a:cubicBezTo>
                  <a:cubicBezTo>
                    <a:pt x="158" y="328"/>
                    <a:pt x="158" y="328"/>
                    <a:pt x="328" y="32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6385675" y="941400"/>
              <a:ext cx="4275" cy="4300"/>
            </a:xfrm>
            <a:custGeom>
              <a:avLst/>
              <a:gdLst/>
              <a:ahLst/>
              <a:cxnLst/>
              <a:rect l="l" t="t" r="r" b="b"/>
              <a:pathLst>
                <a:path w="171" h="172" extrusionOk="0">
                  <a:moveTo>
                    <a:pt x="1" y="1"/>
                  </a:moveTo>
                  <a:cubicBezTo>
                    <a:pt x="171" y="1"/>
                    <a:pt x="171" y="171"/>
                    <a:pt x="171" y="171"/>
                  </a:cubicBezTo>
                  <a:cubicBezTo>
                    <a:pt x="171" y="171"/>
                    <a:pt x="171" y="1"/>
                    <a:pt x="1" y="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6344800" y="880250"/>
              <a:ext cx="4275" cy="8200"/>
            </a:xfrm>
            <a:custGeom>
              <a:avLst/>
              <a:gdLst/>
              <a:ahLst/>
              <a:cxnLst/>
              <a:rect l="l" t="t" r="r" b="b"/>
              <a:pathLst>
                <a:path w="171" h="328" extrusionOk="0">
                  <a:moveTo>
                    <a:pt x="0" y="0"/>
                  </a:moveTo>
                  <a:cubicBezTo>
                    <a:pt x="0" y="157"/>
                    <a:pt x="170" y="157"/>
                    <a:pt x="170" y="327"/>
                  </a:cubicBezTo>
                  <a:cubicBezTo>
                    <a:pt x="170" y="157"/>
                    <a:pt x="0" y="157"/>
                    <a:pt x="0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6128250" y="638825"/>
              <a:ext cx="3950" cy="8200"/>
            </a:xfrm>
            <a:custGeom>
              <a:avLst/>
              <a:gdLst/>
              <a:ahLst/>
              <a:cxnLst/>
              <a:rect l="l" t="t" r="r" b="b"/>
              <a:pathLst>
                <a:path w="158" h="328" extrusionOk="0">
                  <a:moveTo>
                    <a:pt x="0" y="1"/>
                  </a:moveTo>
                  <a:cubicBezTo>
                    <a:pt x="0" y="171"/>
                    <a:pt x="157" y="171"/>
                    <a:pt x="157" y="328"/>
                  </a:cubicBezTo>
                  <a:cubicBezTo>
                    <a:pt x="157" y="171"/>
                    <a:pt x="0" y="171"/>
                    <a:pt x="0" y="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1"/>
            <p:cNvSpPr/>
            <p:nvPr/>
          </p:nvSpPr>
          <p:spPr>
            <a:xfrm>
              <a:off x="6099450" y="614300"/>
              <a:ext cx="12475" cy="12450"/>
            </a:xfrm>
            <a:custGeom>
              <a:avLst/>
              <a:gdLst/>
              <a:ahLst/>
              <a:cxnLst/>
              <a:rect l="l" t="t" r="r" b="b"/>
              <a:pathLst>
                <a:path w="499" h="498" extrusionOk="0">
                  <a:moveTo>
                    <a:pt x="1" y="0"/>
                  </a:moveTo>
                  <a:lnTo>
                    <a:pt x="498" y="498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1"/>
            <p:cNvSpPr/>
            <p:nvPr/>
          </p:nvSpPr>
          <p:spPr>
            <a:xfrm>
              <a:off x="5976800" y="516150"/>
              <a:ext cx="12450" cy="8225"/>
            </a:xfrm>
            <a:custGeom>
              <a:avLst/>
              <a:gdLst/>
              <a:ahLst/>
              <a:cxnLst/>
              <a:rect l="l" t="t" r="r" b="b"/>
              <a:pathLst>
                <a:path w="498" h="329" extrusionOk="0">
                  <a:moveTo>
                    <a:pt x="0" y="1"/>
                  </a:moveTo>
                  <a:cubicBezTo>
                    <a:pt x="170" y="171"/>
                    <a:pt x="327" y="328"/>
                    <a:pt x="497" y="328"/>
                  </a:cubicBezTo>
                  <a:cubicBezTo>
                    <a:pt x="327" y="328"/>
                    <a:pt x="170" y="171"/>
                    <a:pt x="0" y="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1"/>
            <p:cNvSpPr/>
            <p:nvPr/>
          </p:nvSpPr>
          <p:spPr>
            <a:xfrm>
              <a:off x="6005575" y="536775"/>
              <a:ext cx="3950" cy="3950"/>
            </a:xfrm>
            <a:custGeom>
              <a:avLst/>
              <a:gdLst/>
              <a:ahLst/>
              <a:cxnLst/>
              <a:rect l="l" t="t" r="r" b="b"/>
              <a:pathLst>
                <a:path w="158" h="158" extrusionOk="0">
                  <a:moveTo>
                    <a:pt x="1" y="0"/>
                  </a:moveTo>
                  <a:cubicBezTo>
                    <a:pt x="1" y="157"/>
                    <a:pt x="1" y="157"/>
                    <a:pt x="158" y="157"/>
                  </a:cubicBezTo>
                  <a:cubicBezTo>
                    <a:pt x="1" y="157"/>
                    <a:pt x="1" y="157"/>
                    <a:pt x="1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1"/>
            <p:cNvSpPr/>
            <p:nvPr/>
          </p:nvSpPr>
          <p:spPr>
            <a:xfrm>
              <a:off x="5915625" y="475275"/>
              <a:ext cx="12125" cy="8200"/>
            </a:xfrm>
            <a:custGeom>
              <a:avLst/>
              <a:gdLst/>
              <a:ahLst/>
              <a:cxnLst/>
              <a:rect l="l" t="t" r="r" b="b"/>
              <a:pathLst>
                <a:path w="485" h="328" extrusionOk="0">
                  <a:moveTo>
                    <a:pt x="0" y="0"/>
                  </a:moveTo>
                  <a:cubicBezTo>
                    <a:pt x="157" y="170"/>
                    <a:pt x="327" y="327"/>
                    <a:pt x="484" y="327"/>
                  </a:cubicBezTo>
                  <a:cubicBezTo>
                    <a:pt x="327" y="327"/>
                    <a:pt x="157" y="170"/>
                    <a:pt x="0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1"/>
            <p:cNvSpPr/>
            <p:nvPr/>
          </p:nvSpPr>
          <p:spPr>
            <a:xfrm>
              <a:off x="5944075" y="495875"/>
              <a:ext cx="16375" cy="8200"/>
            </a:xfrm>
            <a:custGeom>
              <a:avLst/>
              <a:gdLst/>
              <a:ahLst/>
              <a:cxnLst/>
              <a:rect l="l" t="t" r="r" b="b"/>
              <a:pathLst>
                <a:path w="655" h="328" extrusionOk="0">
                  <a:moveTo>
                    <a:pt x="1" y="1"/>
                  </a:moveTo>
                  <a:cubicBezTo>
                    <a:pt x="47" y="43"/>
                    <a:pt x="104" y="87"/>
                    <a:pt x="167" y="128"/>
                  </a:cubicBezTo>
                  <a:lnTo>
                    <a:pt x="167" y="128"/>
                  </a:lnTo>
                  <a:cubicBezTo>
                    <a:pt x="157" y="82"/>
                    <a:pt x="123" y="1"/>
                    <a:pt x="1" y="1"/>
                  </a:cubicBezTo>
                  <a:close/>
                  <a:moveTo>
                    <a:pt x="167" y="128"/>
                  </a:moveTo>
                  <a:cubicBezTo>
                    <a:pt x="171" y="145"/>
                    <a:pt x="171" y="158"/>
                    <a:pt x="171" y="158"/>
                  </a:cubicBezTo>
                  <a:lnTo>
                    <a:pt x="215" y="158"/>
                  </a:lnTo>
                  <a:cubicBezTo>
                    <a:pt x="199" y="148"/>
                    <a:pt x="183" y="138"/>
                    <a:pt x="167" y="128"/>
                  </a:cubicBezTo>
                  <a:close/>
                  <a:moveTo>
                    <a:pt x="215" y="158"/>
                  </a:moveTo>
                  <a:lnTo>
                    <a:pt x="215" y="158"/>
                  </a:lnTo>
                  <a:cubicBezTo>
                    <a:pt x="294" y="205"/>
                    <a:pt x="377" y="248"/>
                    <a:pt x="454" y="278"/>
                  </a:cubicBezTo>
                  <a:lnTo>
                    <a:pt x="454" y="278"/>
                  </a:lnTo>
                  <a:cubicBezTo>
                    <a:pt x="423" y="253"/>
                    <a:pt x="385" y="215"/>
                    <a:pt x="328" y="158"/>
                  </a:cubicBezTo>
                  <a:close/>
                  <a:moveTo>
                    <a:pt x="454" y="278"/>
                  </a:moveTo>
                  <a:lnTo>
                    <a:pt x="454" y="278"/>
                  </a:lnTo>
                  <a:cubicBezTo>
                    <a:pt x="516" y="328"/>
                    <a:pt x="551" y="328"/>
                    <a:pt x="655" y="328"/>
                  </a:cubicBezTo>
                  <a:cubicBezTo>
                    <a:pt x="603" y="328"/>
                    <a:pt x="532" y="309"/>
                    <a:pt x="454" y="278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1"/>
            <p:cNvSpPr/>
            <p:nvPr/>
          </p:nvSpPr>
          <p:spPr>
            <a:xfrm>
              <a:off x="6046475" y="569475"/>
              <a:ext cx="8200" cy="8200"/>
            </a:xfrm>
            <a:custGeom>
              <a:avLst/>
              <a:gdLst/>
              <a:ahLst/>
              <a:cxnLst/>
              <a:rect l="l" t="t" r="r" b="b"/>
              <a:pathLst>
                <a:path w="328" h="328" extrusionOk="0">
                  <a:moveTo>
                    <a:pt x="0" y="1"/>
                  </a:moveTo>
                  <a:cubicBezTo>
                    <a:pt x="0" y="158"/>
                    <a:pt x="157" y="158"/>
                    <a:pt x="327" y="32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1"/>
            <p:cNvSpPr/>
            <p:nvPr/>
          </p:nvSpPr>
          <p:spPr>
            <a:xfrm>
              <a:off x="5837775" y="430450"/>
              <a:ext cx="16375" cy="8200"/>
            </a:xfrm>
            <a:custGeom>
              <a:avLst/>
              <a:gdLst/>
              <a:ahLst/>
              <a:cxnLst/>
              <a:rect l="l" t="t" r="r" b="b"/>
              <a:pathLst>
                <a:path w="655" h="328" extrusionOk="0">
                  <a:moveTo>
                    <a:pt x="0" y="1"/>
                  </a:moveTo>
                  <a:cubicBezTo>
                    <a:pt x="114" y="55"/>
                    <a:pt x="209" y="91"/>
                    <a:pt x="291" y="122"/>
                  </a:cubicBezTo>
                  <a:lnTo>
                    <a:pt x="291" y="122"/>
                  </a:lnTo>
                  <a:lnTo>
                    <a:pt x="170" y="1"/>
                  </a:lnTo>
                  <a:close/>
                  <a:moveTo>
                    <a:pt x="291" y="122"/>
                  </a:moveTo>
                  <a:lnTo>
                    <a:pt x="327" y="158"/>
                  </a:lnTo>
                  <a:cubicBezTo>
                    <a:pt x="327" y="158"/>
                    <a:pt x="497" y="328"/>
                    <a:pt x="654" y="328"/>
                  </a:cubicBezTo>
                  <a:cubicBezTo>
                    <a:pt x="552" y="217"/>
                    <a:pt x="444" y="178"/>
                    <a:pt x="291" y="122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1"/>
            <p:cNvSpPr/>
            <p:nvPr/>
          </p:nvSpPr>
          <p:spPr>
            <a:xfrm>
              <a:off x="6406300" y="970200"/>
              <a:ext cx="3950" cy="3950"/>
            </a:xfrm>
            <a:custGeom>
              <a:avLst/>
              <a:gdLst/>
              <a:ahLst/>
              <a:cxnLst/>
              <a:rect l="l" t="t" r="r" b="b"/>
              <a:pathLst>
                <a:path w="158" h="158" extrusionOk="0">
                  <a:moveTo>
                    <a:pt x="0" y="0"/>
                  </a:moveTo>
                  <a:cubicBezTo>
                    <a:pt x="157" y="0"/>
                    <a:pt x="157" y="157"/>
                    <a:pt x="157" y="157"/>
                  </a:cubicBezTo>
                  <a:cubicBezTo>
                    <a:pt x="157" y="157"/>
                    <a:pt x="157" y="0"/>
                    <a:pt x="0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1"/>
            <p:cNvSpPr/>
            <p:nvPr/>
          </p:nvSpPr>
          <p:spPr>
            <a:xfrm>
              <a:off x="5891075" y="458925"/>
              <a:ext cx="8225" cy="8200"/>
            </a:xfrm>
            <a:custGeom>
              <a:avLst/>
              <a:gdLst/>
              <a:ahLst/>
              <a:cxnLst/>
              <a:rect l="l" t="t" r="r" b="b"/>
              <a:pathLst>
                <a:path w="329" h="328" extrusionOk="0">
                  <a:moveTo>
                    <a:pt x="1" y="0"/>
                  </a:moveTo>
                  <a:cubicBezTo>
                    <a:pt x="1" y="170"/>
                    <a:pt x="158" y="170"/>
                    <a:pt x="328" y="327"/>
                  </a:cubicBezTo>
                  <a:cubicBezTo>
                    <a:pt x="158" y="170"/>
                    <a:pt x="1" y="170"/>
                    <a:pt x="1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1"/>
            <p:cNvSpPr/>
            <p:nvPr/>
          </p:nvSpPr>
          <p:spPr>
            <a:xfrm>
              <a:off x="6074925" y="594025"/>
              <a:ext cx="8200" cy="8200"/>
            </a:xfrm>
            <a:custGeom>
              <a:avLst/>
              <a:gdLst/>
              <a:ahLst/>
              <a:cxnLst/>
              <a:rect l="l" t="t" r="r" b="b"/>
              <a:pathLst>
                <a:path w="328" h="328" extrusionOk="0">
                  <a:moveTo>
                    <a:pt x="0" y="0"/>
                  </a:moveTo>
                  <a:lnTo>
                    <a:pt x="328" y="327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1"/>
            <p:cNvSpPr/>
            <p:nvPr/>
          </p:nvSpPr>
          <p:spPr>
            <a:xfrm>
              <a:off x="5743875" y="381400"/>
              <a:ext cx="16400" cy="8200"/>
            </a:xfrm>
            <a:custGeom>
              <a:avLst/>
              <a:gdLst/>
              <a:ahLst/>
              <a:cxnLst/>
              <a:rect l="l" t="t" r="r" b="b"/>
              <a:pathLst>
                <a:path w="656" h="328" extrusionOk="0">
                  <a:moveTo>
                    <a:pt x="1" y="0"/>
                  </a:moveTo>
                  <a:cubicBezTo>
                    <a:pt x="328" y="157"/>
                    <a:pt x="485" y="157"/>
                    <a:pt x="655" y="327"/>
                  </a:cubicBezTo>
                  <a:cubicBezTo>
                    <a:pt x="485" y="157"/>
                    <a:pt x="328" y="157"/>
                    <a:pt x="1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1"/>
            <p:cNvSpPr/>
            <p:nvPr/>
          </p:nvSpPr>
          <p:spPr>
            <a:xfrm>
              <a:off x="5662100" y="344425"/>
              <a:ext cx="16375" cy="8200"/>
            </a:xfrm>
            <a:custGeom>
              <a:avLst/>
              <a:gdLst/>
              <a:ahLst/>
              <a:cxnLst/>
              <a:rect l="l" t="t" r="r" b="b"/>
              <a:pathLst>
                <a:path w="655" h="328" extrusionOk="0">
                  <a:moveTo>
                    <a:pt x="1" y="0"/>
                  </a:moveTo>
                  <a:cubicBezTo>
                    <a:pt x="158" y="171"/>
                    <a:pt x="485" y="171"/>
                    <a:pt x="655" y="328"/>
                  </a:cubicBezTo>
                  <a:cubicBezTo>
                    <a:pt x="485" y="171"/>
                    <a:pt x="158" y="171"/>
                    <a:pt x="1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1"/>
            <p:cNvSpPr/>
            <p:nvPr/>
          </p:nvSpPr>
          <p:spPr>
            <a:xfrm>
              <a:off x="5776600" y="397750"/>
              <a:ext cx="12125" cy="3950"/>
            </a:xfrm>
            <a:custGeom>
              <a:avLst/>
              <a:gdLst/>
              <a:ahLst/>
              <a:cxnLst/>
              <a:rect l="l" t="t" r="r" b="b"/>
              <a:pathLst>
                <a:path w="485" h="158" extrusionOk="0">
                  <a:moveTo>
                    <a:pt x="0" y="0"/>
                  </a:moveTo>
                  <a:cubicBezTo>
                    <a:pt x="157" y="0"/>
                    <a:pt x="327" y="157"/>
                    <a:pt x="485" y="157"/>
                  </a:cubicBezTo>
                  <a:cubicBezTo>
                    <a:pt x="327" y="157"/>
                    <a:pt x="157" y="0"/>
                    <a:pt x="0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1"/>
            <p:cNvSpPr/>
            <p:nvPr/>
          </p:nvSpPr>
          <p:spPr>
            <a:xfrm>
              <a:off x="5694825" y="360775"/>
              <a:ext cx="16375" cy="4275"/>
            </a:xfrm>
            <a:custGeom>
              <a:avLst/>
              <a:gdLst/>
              <a:ahLst/>
              <a:cxnLst/>
              <a:rect l="l" t="t" r="r" b="b"/>
              <a:pathLst>
                <a:path w="655" h="171" extrusionOk="0">
                  <a:moveTo>
                    <a:pt x="0" y="1"/>
                  </a:moveTo>
                  <a:cubicBezTo>
                    <a:pt x="327" y="1"/>
                    <a:pt x="484" y="171"/>
                    <a:pt x="654" y="171"/>
                  </a:cubicBezTo>
                  <a:cubicBezTo>
                    <a:pt x="484" y="171"/>
                    <a:pt x="327" y="1"/>
                    <a:pt x="0" y="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1"/>
            <p:cNvSpPr/>
            <p:nvPr/>
          </p:nvSpPr>
          <p:spPr>
            <a:xfrm>
              <a:off x="5629400" y="332325"/>
              <a:ext cx="16375" cy="3950"/>
            </a:xfrm>
            <a:custGeom>
              <a:avLst/>
              <a:gdLst/>
              <a:ahLst/>
              <a:cxnLst/>
              <a:rect l="l" t="t" r="r" b="b"/>
              <a:pathLst>
                <a:path w="655" h="158" extrusionOk="0">
                  <a:moveTo>
                    <a:pt x="0" y="0"/>
                  </a:moveTo>
                  <a:cubicBezTo>
                    <a:pt x="157" y="0"/>
                    <a:pt x="327" y="157"/>
                    <a:pt x="655" y="157"/>
                  </a:cubicBezTo>
                  <a:cubicBezTo>
                    <a:pt x="327" y="157"/>
                    <a:pt x="157" y="0"/>
                    <a:pt x="0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1"/>
            <p:cNvSpPr/>
            <p:nvPr/>
          </p:nvSpPr>
          <p:spPr>
            <a:xfrm>
              <a:off x="5596675" y="479525"/>
              <a:ext cx="3950" cy="25"/>
            </a:xfrm>
            <a:custGeom>
              <a:avLst/>
              <a:gdLst/>
              <a:ahLst/>
              <a:cxnLst/>
              <a:rect l="l" t="t" r="r" b="b"/>
              <a:pathLst>
                <a:path w="158" h="1" extrusionOk="0">
                  <a:moveTo>
                    <a:pt x="158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1"/>
            <p:cNvSpPr/>
            <p:nvPr/>
          </p:nvSpPr>
          <p:spPr>
            <a:xfrm>
              <a:off x="5298025" y="250550"/>
              <a:ext cx="850525" cy="408900"/>
            </a:xfrm>
            <a:custGeom>
              <a:avLst/>
              <a:gdLst/>
              <a:ahLst/>
              <a:cxnLst/>
              <a:rect l="l" t="t" r="r" b="b"/>
              <a:pathLst>
                <a:path w="34021" h="16356" extrusionOk="0">
                  <a:moveTo>
                    <a:pt x="1" y="0"/>
                  </a:moveTo>
                  <a:cubicBezTo>
                    <a:pt x="262" y="83"/>
                    <a:pt x="519" y="122"/>
                    <a:pt x="777" y="140"/>
                  </a:cubicBezTo>
                  <a:lnTo>
                    <a:pt x="777" y="140"/>
                  </a:lnTo>
                  <a:cubicBezTo>
                    <a:pt x="666" y="122"/>
                    <a:pt x="580" y="83"/>
                    <a:pt x="498" y="0"/>
                  </a:cubicBezTo>
                  <a:close/>
                  <a:moveTo>
                    <a:pt x="777" y="140"/>
                  </a:moveTo>
                  <a:cubicBezTo>
                    <a:pt x="877" y="157"/>
                    <a:pt x="997" y="157"/>
                    <a:pt x="1152" y="157"/>
                  </a:cubicBezTo>
                  <a:cubicBezTo>
                    <a:pt x="1461" y="157"/>
                    <a:pt x="1771" y="309"/>
                    <a:pt x="2213" y="326"/>
                  </a:cubicBezTo>
                  <a:lnTo>
                    <a:pt x="2213" y="326"/>
                  </a:lnTo>
                  <a:cubicBezTo>
                    <a:pt x="1967" y="285"/>
                    <a:pt x="1722" y="242"/>
                    <a:pt x="1479" y="157"/>
                  </a:cubicBezTo>
                  <a:cubicBezTo>
                    <a:pt x="1243" y="157"/>
                    <a:pt x="1010" y="157"/>
                    <a:pt x="777" y="140"/>
                  </a:cubicBezTo>
                  <a:close/>
                  <a:moveTo>
                    <a:pt x="2213" y="326"/>
                  </a:moveTo>
                  <a:cubicBezTo>
                    <a:pt x="2377" y="353"/>
                    <a:pt x="2540" y="380"/>
                    <a:pt x="2703" y="418"/>
                  </a:cubicBezTo>
                  <a:lnTo>
                    <a:pt x="2703" y="418"/>
                  </a:lnTo>
                  <a:cubicBezTo>
                    <a:pt x="2564" y="327"/>
                    <a:pt x="2432" y="327"/>
                    <a:pt x="2290" y="327"/>
                  </a:cubicBezTo>
                  <a:cubicBezTo>
                    <a:pt x="2264" y="327"/>
                    <a:pt x="2238" y="327"/>
                    <a:pt x="2213" y="326"/>
                  </a:cubicBezTo>
                  <a:close/>
                  <a:moveTo>
                    <a:pt x="2703" y="418"/>
                  </a:moveTo>
                  <a:lnTo>
                    <a:pt x="2703" y="418"/>
                  </a:lnTo>
                  <a:cubicBezTo>
                    <a:pt x="2731" y="436"/>
                    <a:pt x="2759" y="458"/>
                    <a:pt x="2788" y="484"/>
                  </a:cubicBezTo>
                  <a:cubicBezTo>
                    <a:pt x="2869" y="484"/>
                    <a:pt x="2959" y="484"/>
                    <a:pt x="3054" y="487"/>
                  </a:cubicBezTo>
                  <a:lnTo>
                    <a:pt x="3054" y="487"/>
                  </a:lnTo>
                  <a:cubicBezTo>
                    <a:pt x="3017" y="485"/>
                    <a:pt x="2980" y="484"/>
                    <a:pt x="2945" y="484"/>
                  </a:cubicBezTo>
                  <a:cubicBezTo>
                    <a:pt x="2864" y="458"/>
                    <a:pt x="2784" y="437"/>
                    <a:pt x="2703" y="418"/>
                  </a:cubicBezTo>
                  <a:close/>
                  <a:moveTo>
                    <a:pt x="3054" y="487"/>
                  </a:moveTo>
                  <a:cubicBezTo>
                    <a:pt x="3263" y="496"/>
                    <a:pt x="3494" y="531"/>
                    <a:pt x="3740" y="579"/>
                  </a:cubicBezTo>
                  <a:lnTo>
                    <a:pt x="3740" y="579"/>
                  </a:lnTo>
                  <a:cubicBezTo>
                    <a:pt x="3525" y="513"/>
                    <a:pt x="3276" y="493"/>
                    <a:pt x="3054" y="487"/>
                  </a:cubicBezTo>
                  <a:close/>
                  <a:moveTo>
                    <a:pt x="3740" y="579"/>
                  </a:moveTo>
                  <a:cubicBezTo>
                    <a:pt x="3805" y="600"/>
                    <a:pt x="3868" y="624"/>
                    <a:pt x="3926" y="654"/>
                  </a:cubicBezTo>
                  <a:cubicBezTo>
                    <a:pt x="4096" y="654"/>
                    <a:pt x="4253" y="654"/>
                    <a:pt x="4423" y="811"/>
                  </a:cubicBezTo>
                  <a:cubicBezTo>
                    <a:pt x="4525" y="811"/>
                    <a:pt x="4642" y="811"/>
                    <a:pt x="4765" y="817"/>
                  </a:cubicBezTo>
                  <a:lnTo>
                    <a:pt x="4765" y="817"/>
                  </a:lnTo>
                  <a:cubicBezTo>
                    <a:pt x="4760" y="815"/>
                    <a:pt x="4755" y="813"/>
                    <a:pt x="4750" y="811"/>
                  </a:cubicBezTo>
                  <a:cubicBezTo>
                    <a:pt x="4406" y="729"/>
                    <a:pt x="4061" y="642"/>
                    <a:pt x="3740" y="579"/>
                  </a:cubicBezTo>
                  <a:close/>
                  <a:moveTo>
                    <a:pt x="4765" y="817"/>
                  </a:moveTo>
                  <a:lnTo>
                    <a:pt x="4765" y="817"/>
                  </a:lnTo>
                  <a:cubicBezTo>
                    <a:pt x="5164" y="954"/>
                    <a:pt x="5572" y="978"/>
                    <a:pt x="5974" y="1072"/>
                  </a:cubicBezTo>
                  <a:lnTo>
                    <a:pt x="5974" y="1072"/>
                  </a:lnTo>
                  <a:cubicBezTo>
                    <a:pt x="5836" y="982"/>
                    <a:pt x="5703" y="982"/>
                    <a:pt x="5562" y="982"/>
                  </a:cubicBezTo>
                  <a:cubicBezTo>
                    <a:pt x="5336" y="864"/>
                    <a:pt x="5037" y="828"/>
                    <a:pt x="4765" y="817"/>
                  </a:cubicBezTo>
                  <a:close/>
                  <a:moveTo>
                    <a:pt x="5974" y="1072"/>
                  </a:moveTo>
                  <a:lnTo>
                    <a:pt x="5974" y="1072"/>
                  </a:lnTo>
                  <a:cubicBezTo>
                    <a:pt x="6002" y="1090"/>
                    <a:pt x="6030" y="1112"/>
                    <a:pt x="6059" y="1139"/>
                  </a:cubicBezTo>
                  <a:cubicBezTo>
                    <a:pt x="6132" y="1139"/>
                    <a:pt x="6214" y="1147"/>
                    <a:pt x="6299" y="1160"/>
                  </a:cubicBezTo>
                  <a:lnTo>
                    <a:pt x="6299" y="1160"/>
                  </a:lnTo>
                  <a:cubicBezTo>
                    <a:pt x="6272" y="1153"/>
                    <a:pt x="6244" y="1146"/>
                    <a:pt x="6216" y="1139"/>
                  </a:cubicBezTo>
                  <a:cubicBezTo>
                    <a:pt x="6136" y="1113"/>
                    <a:pt x="6055" y="1091"/>
                    <a:pt x="5974" y="1072"/>
                  </a:cubicBezTo>
                  <a:close/>
                  <a:moveTo>
                    <a:pt x="6299" y="1160"/>
                  </a:moveTo>
                  <a:lnTo>
                    <a:pt x="6299" y="1160"/>
                  </a:lnTo>
                  <a:cubicBezTo>
                    <a:pt x="6913" y="1322"/>
                    <a:pt x="7395" y="1473"/>
                    <a:pt x="8022" y="1636"/>
                  </a:cubicBezTo>
                  <a:cubicBezTo>
                    <a:pt x="8389" y="1755"/>
                    <a:pt x="8764" y="1784"/>
                    <a:pt x="9067" y="1865"/>
                  </a:cubicBezTo>
                  <a:lnTo>
                    <a:pt x="9067" y="1865"/>
                  </a:lnTo>
                  <a:cubicBezTo>
                    <a:pt x="8992" y="1793"/>
                    <a:pt x="8961" y="1793"/>
                    <a:pt x="8833" y="1793"/>
                  </a:cubicBezTo>
                  <a:cubicBezTo>
                    <a:pt x="8506" y="1636"/>
                    <a:pt x="8179" y="1636"/>
                    <a:pt x="7851" y="1466"/>
                  </a:cubicBezTo>
                  <a:lnTo>
                    <a:pt x="7694" y="1466"/>
                  </a:lnTo>
                  <a:cubicBezTo>
                    <a:pt x="7524" y="1466"/>
                    <a:pt x="7367" y="1466"/>
                    <a:pt x="7197" y="1309"/>
                  </a:cubicBezTo>
                  <a:cubicBezTo>
                    <a:pt x="6944" y="1309"/>
                    <a:pt x="6595" y="1206"/>
                    <a:pt x="6299" y="1160"/>
                  </a:cubicBezTo>
                  <a:close/>
                  <a:moveTo>
                    <a:pt x="9067" y="1865"/>
                  </a:moveTo>
                  <a:cubicBezTo>
                    <a:pt x="9092" y="1889"/>
                    <a:pt x="9121" y="1921"/>
                    <a:pt x="9160" y="1963"/>
                  </a:cubicBezTo>
                  <a:lnTo>
                    <a:pt x="9330" y="1963"/>
                  </a:lnTo>
                  <a:cubicBezTo>
                    <a:pt x="9251" y="1922"/>
                    <a:pt x="9163" y="1891"/>
                    <a:pt x="9067" y="1865"/>
                  </a:cubicBezTo>
                  <a:close/>
                  <a:moveTo>
                    <a:pt x="9330" y="1963"/>
                  </a:moveTo>
                  <a:lnTo>
                    <a:pt x="9330" y="1963"/>
                  </a:lnTo>
                  <a:cubicBezTo>
                    <a:pt x="9657" y="2120"/>
                    <a:pt x="9984" y="2120"/>
                    <a:pt x="10311" y="2290"/>
                  </a:cubicBezTo>
                  <a:cubicBezTo>
                    <a:pt x="10453" y="2290"/>
                    <a:pt x="10731" y="2417"/>
                    <a:pt x="10910" y="2443"/>
                  </a:cubicBezTo>
                  <a:lnTo>
                    <a:pt x="10910" y="2443"/>
                  </a:lnTo>
                  <a:cubicBezTo>
                    <a:pt x="10383" y="2224"/>
                    <a:pt x="9857" y="2089"/>
                    <a:pt x="9330" y="1963"/>
                  </a:cubicBezTo>
                  <a:close/>
                  <a:moveTo>
                    <a:pt x="10910" y="2443"/>
                  </a:moveTo>
                  <a:lnTo>
                    <a:pt x="10910" y="2443"/>
                  </a:lnTo>
                  <a:cubicBezTo>
                    <a:pt x="11037" y="2496"/>
                    <a:pt x="11165" y="2553"/>
                    <a:pt x="11293" y="2617"/>
                  </a:cubicBezTo>
                  <a:cubicBezTo>
                    <a:pt x="11509" y="2721"/>
                    <a:pt x="11793" y="2756"/>
                    <a:pt x="12104" y="2817"/>
                  </a:cubicBezTo>
                  <a:lnTo>
                    <a:pt x="12104" y="2817"/>
                  </a:lnTo>
                  <a:cubicBezTo>
                    <a:pt x="12051" y="2792"/>
                    <a:pt x="11998" y="2774"/>
                    <a:pt x="11947" y="2774"/>
                  </a:cubicBezTo>
                  <a:cubicBezTo>
                    <a:pt x="11620" y="2617"/>
                    <a:pt x="11293" y="2617"/>
                    <a:pt x="10966" y="2447"/>
                  </a:cubicBezTo>
                  <a:cubicBezTo>
                    <a:pt x="10948" y="2447"/>
                    <a:pt x="10930" y="2445"/>
                    <a:pt x="10910" y="2443"/>
                  </a:cubicBezTo>
                  <a:close/>
                  <a:moveTo>
                    <a:pt x="12104" y="2817"/>
                  </a:moveTo>
                  <a:lnTo>
                    <a:pt x="12104" y="2817"/>
                  </a:lnTo>
                  <a:cubicBezTo>
                    <a:pt x="12214" y="2867"/>
                    <a:pt x="12325" y="2944"/>
                    <a:pt x="12431" y="2944"/>
                  </a:cubicBezTo>
                  <a:cubicBezTo>
                    <a:pt x="12758" y="3101"/>
                    <a:pt x="12928" y="3101"/>
                    <a:pt x="13255" y="3271"/>
                  </a:cubicBezTo>
                  <a:cubicBezTo>
                    <a:pt x="13258" y="3271"/>
                    <a:pt x="13261" y="3271"/>
                    <a:pt x="13265" y="3272"/>
                  </a:cubicBezTo>
                  <a:lnTo>
                    <a:pt x="13265" y="3272"/>
                  </a:lnTo>
                  <a:lnTo>
                    <a:pt x="12601" y="2944"/>
                  </a:lnTo>
                  <a:cubicBezTo>
                    <a:pt x="12432" y="2886"/>
                    <a:pt x="12265" y="2848"/>
                    <a:pt x="12104" y="2817"/>
                  </a:cubicBezTo>
                  <a:close/>
                  <a:moveTo>
                    <a:pt x="13265" y="3272"/>
                  </a:moveTo>
                  <a:lnTo>
                    <a:pt x="13582" y="3428"/>
                  </a:lnTo>
                  <a:cubicBezTo>
                    <a:pt x="13757" y="3490"/>
                    <a:pt x="13953" y="3549"/>
                    <a:pt x="14156" y="3616"/>
                  </a:cubicBezTo>
                  <a:lnTo>
                    <a:pt x="14156" y="3616"/>
                  </a:lnTo>
                  <a:cubicBezTo>
                    <a:pt x="14061" y="3561"/>
                    <a:pt x="13972" y="3496"/>
                    <a:pt x="13910" y="3428"/>
                  </a:cubicBezTo>
                  <a:cubicBezTo>
                    <a:pt x="13589" y="3428"/>
                    <a:pt x="13419" y="3277"/>
                    <a:pt x="13265" y="3272"/>
                  </a:cubicBezTo>
                  <a:close/>
                  <a:moveTo>
                    <a:pt x="14156" y="3616"/>
                  </a:moveTo>
                  <a:cubicBezTo>
                    <a:pt x="14297" y="3696"/>
                    <a:pt x="14452" y="3752"/>
                    <a:pt x="14555" y="3755"/>
                  </a:cubicBezTo>
                  <a:lnTo>
                    <a:pt x="14555" y="3755"/>
                  </a:lnTo>
                  <a:cubicBezTo>
                    <a:pt x="14422" y="3704"/>
                    <a:pt x="14288" y="3658"/>
                    <a:pt x="14156" y="3616"/>
                  </a:cubicBezTo>
                  <a:close/>
                  <a:moveTo>
                    <a:pt x="14555" y="3755"/>
                  </a:moveTo>
                  <a:cubicBezTo>
                    <a:pt x="14559" y="3757"/>
                    <a:pt x="14564" y="3759"/>
                    <a:pt x="14569" y="3761"/>
                  </a:cubicBezTo>
                  <a:lnTo>
                    <a:pt x="14569" y="3761"/>
                  </a:lnTo>
                  <a:cubicBezTo>
                    <a:pt x="14567" y="3759"/>
                    <a:pt x="14565" y="3757"/>
                    <a:pt x="14564" y="3755"/>
                  </a:cubicBezTo>
                  <a:cubicBezTo>
                    <a:pt x="14561" y="3755"/>
                    <a:pt x="14558" y="3755"/>
                    <a:pt x="14555" y="3755"/>
                  </a:cubicBezTo>
                  <a:close/>
                  <a:moveTo>
                    <a:pt x="14569" y="3761"/>
                  </a:moveTo>
                  <a:cubicBezTo>
                    <a:pt x="14685" y="3882"/>
                    <a:pt x="14890" y="3915"/>
                    <a:pt x="15057" y="3985"/>
                  </a:cubicBezTo>
                  <a:lnTo>
                    <a:pt x="15057" y="3985"/>
                  </a:lnTo>
                  <a:cubicBezTo>
                    <a:pt x="14902" y="3899"/>
                    <a:pt x="14737" y="3826"/>
                    <a:pt x="14569" y="3761"/>
                  </a:cubicBezTo>
                  <a:close/>
                  <a:moveTo>
                    <a:pt x="15057" y="3985"/>
                  </a:moveTo>
                  <a:cubicBezTo>
                    <a:pt x="15112" y="4016"/>
                    <a:pt x="15166" y="4048"/>
                    <a:pt x="15218" y="4083"/>
                  </a:cubicBezTo>
                  <a:cubicBezTo>
                    <a:pt x="15173" y="4041"/>
                    <a:pt x="15118" y="4011"/>
                    <a:pt x="15057" y="3985"/>
                  </a:cubicBezTo>
                  <a:close/>
                  <a:moveTo>
                    <a:pt x="15218" y="4083"/>
                  </a:moveTo>
                  <a:cubicBezTo>
                    <a:pt x="15375" y="4138"/>
                    <a:pt x="15516" y="4192"/>
                    <a:pt x="15645" y="4245"/>
                  </a:cubicBezTo>
                  <a:lnTo>
                    <a:pt x="15645" y="4245"/>
                  </a:lnTo>
                  <a:cubicBezTo>
                    <a:pt x="15490" y="4153"/>
                    <a:pt x="15319" y="4083"/>
                    <a:pt x="15218" y="4083"/>
                  </a:cubicBezTo>
                  <a:close/>
                  <a:moveTo>
                    <a:pt x="15645" y="4245"/>
                  </a:moveTo>
                  <a:cubicBezTo>
                    <a:pt x="15731" y="4296"/>
                    <a:pt x="15812" y="4354"/>
                    <a:pt x="15872" y="4410"/>
                  </a:cubicBezTo>
                  <a:cubicBezTo>
                    <a:pt x="15940" y="4410"/>
                    <a:pt x="16001" y="4417"/>
                    <a:pt x="16056" y="4429"/>
                  </a:cubicBezTo>
                  <a:lnTo>
                    <a:pt x="16056" y="4429"/>
                  </a:lnTo>
                  <a:cubicBezTo>
                    <a:pt x="15928" y="4367"/>
                    <a:pt x="15794" y="4306"/>
                    <a:pt x="15645" y="4245"/>
                  </a:cubicBezTo>
                  <a:close/>
                  <a:moveTo>
                    <a:pt x="16056" y="4429"/>
                  </a:moveTo>
                  <a:cubicBezTo>
                    <a:pt x="16159" y="4478"/>
                    <a:pt x="16258" y="4529"/>
                    <a:pt x="16356" y="4580"/>
                  </a:cubicBezTo>
                  <a:cubicBezTo>
                    <a:pt x="16590" y="4653"/>
                    <a:pt x="16857" y="4765"/>
                    <a:pt x="17126" y="4879"/>
                  </a:cubicBezTo>
                  <a:lnTo>
                    <a:pt x="17126" y="4879"/>
                  </a:lnTo>
                  <a:cubicBezTo>
                    <a:pt x="16834" y="4736"/>
                    <a:pt x="16674" y="4728"/>
                    <a:pt x="16526" y="4580"/>
                  </a:cubicBezTo>
                  <a:cubicBezTo>
                    <a:pt x="16392" y="4580"/>
                    <a:pt x="16265" y="4473"/>
                    <a:pt x="16056" y="4429"/>
                  </a:cubicBezTo>
                  <a:close/>
                  <a:moveTo>
                    <a:pt x="17126" y="4879"/>
                  </a:moveTo>
                  <a:cubicBezTo>
                    <a:pt x="17144" y="4888"/>
                    <a:pt x="17162" y="4897"/>
                    <a:pt x="17181" y="4907"/>
                  </a:cubicBezTo>
                  <a:cubicBezTo>
                    <a:pt x="17314" y="4971"/>
                    <a:pt x="17419" y="5009"/>
                    <a:pt x="17508" y="5043"/>
                  </a:cubicBezTo>
                  <a:lnTo>
                    <a:pt x="17508" y="5043"/>
                  </a:lnTo>
                  <a:cubicBezTo>
                    <a:pt x="17383" y="4990"/>
                    <a:pt x="17254" y="4934"/>
                    <a:pt x="17126" y="4879"/>
                  </a:cubicBezTo>
                  <a:close/>
                  <a:moveTo>
                    <a:pt x="17508" y="5043"/>
                  </a:moveTo>
                  <a:cubicBezTo>
                    <a:pt x="17554" y="5062"/>
                    <a:pt x="17600" y="5082"/>
                    <a:pt x="17646" y="5100"/>
                  </a:cubicBezTo>
                  <a:lnTo>
                    <a:pt x="17646" y="5100"/>
                  </a:lnTo>
                  <a:cubicBezTo>
                    <a:pt x="17603" y="5080"/>
                    <a:pt x="17558" y="5062"/>
                    <a:pt x="17508" y="5043"/>
                  </a:cubicBezTo>
                  <a:close/>
                  <a:moveTo>
                    <a:pt x="17646" y="5100"/>
                  </a:moveTo>
                  <a:cubicBezTo>
                    <a:pt x="17713" y="5133"/>
                    <a:pt x="17773" y="5172"/>
                    <a:pt x="17835" y="5234"/>
                  </a:cubicBezTo>
                  <a:cubicBezTo>
                    <a:pt x="18162" y="5391"/>
                    <a:pt x="18319" y="5391"/>
                    <a:pt x="18489" y="5561"/>
                  </a:cubicBezTo>
                  <a:cubicBezTo>
                    <a:pt x="18545" y="5561"/>
                    <a:pt x="18623" y="5581"/>
                    <a:pt x="18708" y="5615"/>
                  </a:cubicBezTo>
                  <a:lnTo>
                    <a:pt x="18708" y="5615"/>
                  </a:lnTo>
                  <a:cubicBezTo>
                    <a:pt x="18434" y="5452"/>
                    <a:pt x="18213" y="5340"/>
                    <a:pt x="17992" y="5234"/>
                  </a:cubicBezTo>
                  <a:cubicBezTo>
                    <a:pt x="17884" y="5196"/>
                    <a:pt x="17767" y="5150"/>
                    <a:pt x="17646" y="5100"/>
                  </a:cubicBezTo>
                  <a:close/>
                  <a:moveTo>
                    <a:pt x="18708" y="5615"/>
                  </a:moveTo>
                  <a:lnTo>
                    <a:pt x="18708" y="5615"/>
                  </a:lnTo>
                  <a:cubicBezTo>
                    <a:pt x="18839" y="5693"/>
                    <a:pt x="18982" y="5782"/>
                    <a:pt x="19143" y="5888"/>
                  </a:cubicBezTo>
                  <a:cubicBezTo>
                    <a:pt x="19034" y="5779"/>
                    <a:pt x="18860" y="5675"/>
                    <a:pt x="18708" y="5615"/>
                  </a:cubicBezTo>
                  <a:close/>
                  <a:moveTo>
                    <a:pt x="19143" y="5888"/>
                  </a:moveTo>
                  <a:cubicBezTo>
                    <a:pt x="19368" y="5961"/>
                    <a:pt x="19630" y="6071"/>
                    <a:pt x="19895" y="6200"/>
                  </a:cubicBezTo>
                  <a:lnTo>
                    <a:pt x="19895" y="6200"/>
                  </a:lnTo>
                  <a:cubicBezTo>
                    <a:pt x="19815" y="6149"/>
                    <a:pt x="19729" y="6098"/>
                    <a:pt x="19628" y="6045"/>
                  </a:cubicBezTo>
                  <a:cubicBezTo>
                    <a:pt x="19470" y="6045"/>
                    <a:pt x="19300" y="5888"/>
                    <a:pt x="19143" y="5888"/>
                  </a:cubicBezTo>
                  <a:close/>
                  <a:moveTo>
                    <a:pt x="19895" y="6200"/>
                  </a:moveTo>
                  <a:cubicBezTo>
                    <a:pt x="20075" y="6314"/>
                    <a:pt x="20226" y="6425"/>
                    <a:pt x="20452" y="6543"/>
                  </a:cubicBezTo>
                  <a:cubicBezTo>
                    <a:pt x="20493" y="6543"/>
                    <a:pt x="20536" y="6553"/>
                    <a:pt x="20578" y="6573"/>
                  </a:cubicBezTo>
                  <a:lnTo>
                    <a:pt x="20578" y="6573"/>
                  </a:lnTo>
                  <a:cubicBezTo>
                    <a:pt x="20362" y="6441"/>
                    <a:pt x="20127" y="6313"/>
                    <a:pt x="19895" y="6200"/>
                  </a:cubicBezTo>
                  <a:close/>
                  <a:moveTo>
                    <a:pt x="20578" y="6573"/>
                  </a:moveTo>
                  <a:lnTo>
                    <a:pt x="20578" y="6573"/>
                  </a:lnTo>
                  <a:cubicBezTo>
                    <a:pt x="20624" y="6600"/>
                    <a:pt x="20669" y="6628"/>
                    <a:pt x="20712" y="6656"/>
                  </a:cubicBezTo>
                  <a:lnTo>
                    <a:pt x="20712" y="6656"/>
                  </a:lnTo>
                  <a:cubicBezTo>
                    <a:pt x="20668" y="6622"/>
                    <a:pt x="20623" y="6593"/>
                    <a:pt x="20578" y="6573"/>
                  </a:cubicBezTo>
                  <a:close/>
                  <a:moveTo>
                    <a:pt x="20712" y="6656"/>
                  </a:moveTo>
                  <a:cubicBezTo>
                    <a:pt x="20788" y="6715"/>
                    <a:pt x="20863" y="6791"/>
                    <a:pt x="20936" y="6870"/>
                  </a:cubicBezTo>
                  <a:cubicBezTo>
                    <a:pt x="21020" y="6870"/>
                    <a:pt x="21093" y="6880"/>
                    <a:pt x="21159" y="6898"/>
                  </a:cubicBezTo>
                  <a:lnTo>
                    <a:pt x="21159" y="6898"/>
                  </a:lnTo>
                  <a:cubicBezTo>
                    <a:pt x="21039" y="6833"/>
                    <a:pt x="20909" y="6767"/>
                    <a:pt x="20779" y="6700"/>
                  </a:cubicBezTo>
                  <a:cubicBezTo>
                    <a:pt x="20757" y="6685"/>
                    <a:pt x="20735" y="6671"/>
                    <a:pt x="20712" y="6656"/>
                  </a:cubicBezTo>
                  <a:close/>
                  <a:moveTo>
                    <a:pt x="21159" y="6898"/>
                  </a:moveTo>
                  <a:cubicBezTo>
                    <a:pt x="21340" y="6997"/>
                    <a:pt x="21496" y="7094"/>
                    <a:pt x="21590" y="7197"/>
                  </a:cubicBezTo>
                  <a:cubicBezTo>
                    <a:pt x="21473" y="7070"/>
                    <a:pt x="21349" y="6951"/>
                    <a:pt x="21159" y="6898"/>
                  </a:cubicBezTo>
                  <a:close/>
                  <a:moveTo>
                    <a:pt x="21590" y="7197"/>
                  </a:moveTo>
                  <a:lnTo>
                    <a:pt x="24050" y="8662"/>
                  </a:lnTo>
                  <a:cubicBezTo>
                    <a:pt x="23880" y="8505"/>
                    <a:pt x="23723" y="8505"/>
                    <a:pt x="23723" y="8335"/>
                  </a:cubicBezTo>
                  <a:cubicBezTo>
                    <a:pt x="23226" y="8008"/>
                    <a:pt x="22742" y="7851"/>
                    <a:pt x="22244" y="7524"/>
                  </a:cubicBezTo>
                  <a:cubicBezTo>
                    <a:pt x="22087" y="7354"/>
                    <a:pt x="21917" y="7354"/>
                    <a:pt x="21590" y="7197"/>
                  </a:cubicBezTo>
                  <a:close/>
                  <a:moveTo>
                    <a:pt x="24050" y="8662"/>
                  </a:moveTo>
                  <a:cubicBezTo>
                    <a:pt x="24377" y="8832"/>
                    <a:pt x="24534" y="8989"/>
                    <a:pt x="24704" y="9159"/>
                  </a:cubicBezTo>
                  <a:cubicBezTo>
                    <a:pt x="25048" y="9331"/>
                    <a:pt x="25392" y="9503"/>
                    <a:pt x="25712" y="9698"/>
                  </a:cubicBezTo>
                  <a:lnTo>
                    <a:pt x="25712" y="9698"/>
                  </a:lnTo>
                  <a:cubicBezTo>
                    <a:pt x="25544" y="9571"/>
                    <a:pt x="25319" y="9448"/>
                    <a:pt x="25188" y="9316"/>
                  </a:cubicBezTo>
                  <a:cubicBezTo>
                    <a:pt x="25031" y="9316"/>
                    <a:pt x="24861" y="9159"/>
                    <a:pt x="24704" y="8989"/>
                  </a:cubicBezTo>
                  <a:cubicBezTo>
                    <a:pt x="24534" y="8832"/>
                    <a:pt x="24207" y="8662"/>
                    <a:pt x="24050" y="8662"/>
                  </a:cubicBezTo>
                  <a:close/>
                  <a:moveTo>
                    <a:pt x="25712" y="9698"/>
                  </a:moveTo>
                  <a:cubicBezTo>
                    <a:pt x="25762" y="9736"/>
                    <a:pt x="25807" y="9775"/>
                    <a:pt x="25843" y="9814"/>
                  </a:cubicBezTo>
                  <a:cubicBezTo>
                    <a:pt x="25943" y="9906"/>
                    <a:pt x="26099" y="10004"/>
                    <a:pt x="26241" y="10068"/>
                  </a:cubicBezTo>
                  <a:lnTo>
                    <a:pt x="26241" y="10068"/>
                  </a:lnTo>
                  <a:cubicBezTo>
                    <a:pt x="26076" y="9934"/>
                    <a:pt x="25898" y="9812"/>
                    <a:pt x="25712" y="9698"/>
                  </a:cubicBezTo>
                  <a:close/>
                  <a:moveTo>
                    <a:pt x="26241" y="10068"/>
                  </a:moveTo>
                  <a:cubicBezTo>
                    <a:pt x="26331" y="10141"/>
                    <a:pt x="26416" y="10217"/>
                    <a:pt x="26497" y="10298"/>
                  </a:cubicBezTo>
                  <a:cubicBezTo>
                    <a:pt x="26824" y="10468"/>
                    <a:pt x="27151" y="10625"/>
                    <a:pt x="27321" y="10952"/>
                  </a:cubicBezTo>
                  <a:lnTo>
                    <a:pt x="28787" y="11933"/>
                  </a:lnTo>
                  <a:cubicBezTo>
                    <a:pt x="29050" y="12197"/>
                    <a:pt x="29313" y="12358"/>
                    <a:pt x="29576" y="12493"/>
                  </a:cubicBezTo>
                  <a:lnTo>
                    <a:pt x="29576" y="12493"/>
                  </a:lnTo>
                  <a:cubicBezTo>
                    <a:pt x="29204" y="12198"/>
                    <a:pt x="28836" y="11854"/>
                    <a:pt x="28460" y="11606"/>
                  </a:cubicBezTo>
                  <a:cubicBezTo>
                    <a:pt x="28303" y="11606"/>
                    <a:pt x="28303" y="11606"/>
                    <a:pt x="28303" y="11449"/>
                  </a:cubicBezTo>
                  <a:cubicBezTo>
                    <a:pt x="27975" y="11279"/>
                    <a:pt x="27805" y="11122"/>
                    <a:pt x="27648" y="10952"/>
                  </a:cubicBezTo>
                  <a:cubicBezTo>
                    <a:pt x="27478" y="10952"/>
                    <a:pt x="27321" y="10795"/>
                    <a:pt x="27151" y="10625"/>
                  </a:cubicBezTo>
                  <a:cubicBezTo>
                    <a:pt x="26824" y="10468"/>
                    <a:pt x="26667" y="10298"/>
                    <a:pt x="26497" y="10141"/>
                  </a:cubicBezTo>
                  <a:cubicBezTo>
                    <a:pt x="26433" y="10141"/>
                    <a:pt x="26340" y="10112"/>
                    <a:pt x="26241" y="10068"/>
                  </a:cubicBezTo>
                  <a:close/>
                  <a:moveTo>
                    <a:pt x="29576" y="12493"/>
                  </a:moveTo>
                  <a:cubicBezTo>
                    <a:pt x="29697" y="12588"/>
                    <a:pt x="29817" y="12678"/>
                    <a:pt x="29938" y="12758"/>
                  </a:cubicBezTo>
                  <a:lnTo>
                    <a:pt x="30422" y="13242"/>
                  </a:lnTo>
                  <a:cubicBezTo>
                    <a:pt x="30592" y="13412"/>
                    <a:pt x="30749" y="13569"/>
                    <a:pt x="31076" y="13739"/>
                  </a:cubicBezTo>
                  <a:lnTo>
                    <a:pt x="31404" y="14066"/>
                  </a:lnTo>
                  <a:cubicBezTo>
                    <a:pt x="31409" y="14069"/>
                    <a:pt x="31415" y="14072"/>
                    <a:pt x="31421" y="14074"/>
                  </a:cubicBezTo>
                  <a:lnTo>
                    <a:pt x="31421" y="14074"/>
                  </a:lnTo>
                  <a:cubicBezTo>
                    <a:pt x="31351" y="14007"/>
                    <a:pt x="31292" y="13945"/>
                    <a:pt x="31247" y="13896"/>
                  </a:cubicBezTo>
                  <a:cubicBezTo>
                    <a:pt x="30749" y="13412"/>
                    <a:pt x="30265" y="13085"/>
                    <a:pt x="29768" y="12588"/>
                  </a:cubicBezTo>
                  <a:cubicBezTo>
                    <a:pt x="29704" y="12557"/>
                    <a:pt x="29640" y="12526"/>
                    <a:pt x="29576" y="12493"/>
                  </a:cubicBezTo>
                  <a:close/>
                  <a:moveTo>
                    <a:pt x="31421" y="14074"/>
                  </a:moveTo>
                  <a:cubicBezTo>
                    <a:pt x="31592" y="14241"/>
                    <a:pt x="31825" y="14439"/>
                    <a:pt x="32058" y="14550"/>
                  </a:cubicBezTo>
                  <a:cubicBezTo>
                    <a:pt x="31904" y="14396"/>
                    <a:pt x="31737" y="14229"/>
                    <a:pt x="31421" y="14074"/>
                  </a:cubicBezTo>
                  <a:close/>
                  <a:moveTo>
                    <a:pt x="32058" y="14551"/>
                  </a:moveTo>
                  <a:lnTo>
                    <a:pt x="32555" y="15048"/>
                  </a:lnTo>
                  <a:cubicBezTo>
                    <a:pt x="32691" y="15183"/>
                    <a:pt x="32836" y="15329"/>
                    <a:pt x="33084" y="15467"/>
                  </a:cubicBezTo>
                  <a:lnTo>
                    <a:pt x="33084" y="15467"/>
                  </a:lnTo>
                  <a:cubicBezTo>
                    <a:pt x="32708" y="15140"/>
                    <a:pt x="32355" y="14848"/>
                    <a:pt x="32058" y="14551"/>
                  </a:cubicBezTo>
                  <a:close/>
                  <a:moveTo>
                    <a:pt x="33084" y="15467"/>
                  </a:moveTo>
                  <a:cubicBezTo>
                    <a:pt x="33127" y="15504"/>
                    <a:pt x="33171" y="15542"/>
                    <a:pt x="33214" y="15581"/>
                  </a:cubicBezTo>
                  <a:lnTo>
                    <a:pt x="33214" y="15581"/>
                  </a:lnTo>
                  <a:cubicBezTo>
                    <a:pt x="33211" y="15566"/>
                    <a:pt x="33209" y="15550"/>
                    <a:pt x="33209" y="15532"/>
                  </a:cubicBezTo>
                  <a:cubicBezTo>
                    <a:pt x="33165" y="15510"/>
                    <a:pt x="33123" y="15489"/>
                    <a:pt x="33084" y="15467"/>
                  </a:cubicBezTo>
                  <a:close/>
                  <a:moveTo>
                    <a:pt x="33214" y="15581"/>
                  </a:moveTo>
                  <a:cubicBezTo>
                    <a:pt x="33241" y="15704"/>
                    <a:pt x="33366" y="15719"/>
                    <a:pt x="33366" y="15859"/>
                  </a:cubicBezTo>
                  <a:cubicBezTo>
                    <a:pt x="33693" y="16029"/>
                    <a:pt x="33864" y="16186"/>
                    <a:pt x="34021" y="16356"/>
                  </a:cubicBezTo>
                  <a:lnTo>
                    <a:pt x="33864" y="16186"/>
                  </a:lnTo>
                  <a:cubicBezTo>
                    <a:pt x="33645" y="15968"/>
                    <a:pt x="33427" y="15768"/>
                    <a:pt x="33214" y="1558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1"/>
            <p:cNvSpPr/>
            <p:nvPr/>
          </p:nvSpPr>
          <p:spPr>
            <a:xfrm>
              <a:off x="5355275" y="287175"/>
              <a:ext cx="8200" cy="4275"/>
            </a:xfrm>
            <a:custGeom>
              <a:avLst/>
              <a:gdLst/>
              <a:ahLst/>
              <a:cxnLst/>
              <a:rect l="l" t="t" r="r" b="b"/>
              <a:pathLst>
                <a:path w="328" h="171" extrusionOk="0">
                  <a:moveTo>
                    <a:pt x="328" y="171"/>
                  </a:moveTo>
                  <a:cubicBezTo>
                    <a:pt x="171" y="1"/>
                    <a:pt x="0" y="1"/>
                    <a:pt x="0" y="1"/>
                  </a:cubicBezTo>
                  <a:cubicBezTo>
                    <a:pt x="0" y="1"/>
                    <a:pt x="171" y="1"/>
                    <a:pt x="328" y="17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1"/>
            <p:cNvSpPr/>
            <p:nvPr/>
          </p:nvSpPr>
          <p:spPr>
            <a:xfrm>
              <a:off x="5625150" y="504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/>
            <p:cNvSpPr/>
            <p:nvPr/>
          </p:nvSpPr>
          <p:spPr>
            <a:xfrm>
              <a:off x="6152775" y="663350"/>
              <a:ext cx="44850" cy="45175"/>
            </a:xfrm>
            <a:custGeom>
              <a:avLst/>
              <a:gdLst/>
              <a:ahLst/>
              <a:cxnLst/>
              <a:rect l="l" t="t" r="r" b="b"/>
              <a:pathLst>
                <a:path w="1794" h="1807" extrusionOk="0">
                  <a:moveTo>
                    <a:pt x="1" y="1"/>
                  </a:moveTo>
                  <a:lnTo>
                    <a:pt x="982" y="982"/>
                  </a:lnTo>
                  <a:cubicBezTo>
                    <a:pt x="999" y="982"/>
                    <a:pt x="1015" y="984"/>
                    <a:pt x="1028" y="988"/>
                  </a:cubicBezTo>
                  <a:lnTo>
                    <a:pt x="1028" y="988"/>
                  </a:lnTo>
                  <a:cubicBezTo>
                    <a:pt x="699" y="627"/>
                    <a:pt x="378" y="288"/>
                    <a:pt x="1" y="1"/>
                  </a:cubicBezTo>
                  <a:close/>
                  <a:moveTo>
                    <a:pt x="1028" y="988"/>
                  </a:moveTo>
                  <a:cubicBezTo>
                    <a:pt x="1083" y="1048"/>
                    <a:pt x="1137" y="1108"/>
                    <a:pt x="1192" y="1169"/>
                  </a:cubicBezTo>
                  <a:lnTo>
                    <a:pt x="1192" y="1169"/>
                  </a:lnTo>
                  <a:cubicBezTo>
                    <a:pt x="1135" y="1081"/>
                    <a:pt x="1103" y="1009"/>
                    <a:pt x="1028" y="988"/>
                  </a:cubicBezTo>
                  <a:close/>
                  <a:moveTo>
                    <a:pt x="1192" y="1169"/>
                  </a:moveTo>
                  <a:cubicBezTo>
                    <a:pt x="1222" y="1213"/>
                    <a:pt x="1258" y="1262"/>
                    <a:pt x="1309" y="1309"/>
                  </a:cubicBezTo>
                  <a:lnTo>
                    <a:pt x="1576" y="1584"/>
                  </a:lnTo>
                  <a:lnTo>
                    <a:pt x="1576" y="1584"/>
                  </a:lnTo>
                  <a:cubicBezTo>
                    <a:pt x="1443" y="1444"/>
                    <a:pt x="1317" y="1305"/>
                    <a:pt x="1192" y="1169"/>
                  </a:cubicBezTo>
                  <a:close/>
                  <a:moveTo>
                    <a:pt x="1576" y="1584"/>
                  </a:moveTo>
                  <a:cubicBezTo>
                    <a:pt x="1647" y="1658"/>
                    <a:pt x="1719" y="1732"/>
                    <a:pt x="1793" y="1807"/>
                  </a:cubicBezTo>
                  <a:lnTo>
                    <a:pt x="1576" y="1584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/>
            <p:cNvSpPr/>
            <p:nvPr/>
          </p:nvSpPr>
          <p:spPr>
            <a:xfrm>
              <a:off x="6025850" y="1072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/>
            <p:cNvSpPr/>
            <p:nvPr/>
          </p:nvSpPr>
          <p:spPr>
            <a:xfrm>
              <a:off x="5326825" y="266900"/>
              <a:ext cx="3950" cy="3950"/>
            </a:xfrm>
            <a:custGeom>
              <a:avLst/>
              <a:gdLst/>
              <a:ahLst/>
              <a:cxnLst/>
              <a:rect l="l" t="t" r="r" b="b"/>
              <a:pathLst>
                <a:path w="158" h="158" extrusionOk="0">
                  <a:moveTo>
                    <a:pt x="157" y="157"/>
                  </a:moveTo>
                  <a:cubicBezTo>
                    <a:pt x="157" y="157"/>
                    <a:pt x="0" y="157"/>
                    <a:pt x="0" y="0"/>
                  </a:cubicBezTo>
                  <a:cubicBezTo>
                    <a:pt x="0" y="157"/>
                    <a:pt x="157" y="157"/>
                    <a:pt x="157" y="157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1"/>
            <p:cNvSpPr/>
            <p:nvPr/>
          </p:nvSpPr>
          <p:spPr>
            <a:xfrm>
              <a:off x="6283625" y="806650"/>
              <a:ext cx="159325" cy="220825"/>
            </a:xfrm>
            <a:custGeom>
              <a:avLst/>
              <a:gdLst/>
              <a:ahLst/>
              <a:cxnLst/>
              <a:rect l="l" t="t" r="r" b="b"/>
              <a:pathLst>
                <a:path w="6373" h="8833" extrusionOk="0">
                  <a:moveTo>
                    <a:pt x="0" y="0"/>
                  </a:moveTo>
                  <a:lnTo>
                    <a:pt x="485" y="484"/>
                  </a:lnTo>
                  <a:cubicBezTo>
                    <a:pt x="812" y="981"/>
                    <a:pt x="1139" y="1309"/>
                    <a:pt x="1466" y="1636"/>
                  </a:cubicBezTo>
                  <a:cubicBezTo>
                    <a:pt x="1523" y="1693"/>
                    <a:pt x="1580" y="1755"/>
                    <a:pt x="1638" y="1821"/>
                  </a:cubicBezTo>
                  <a:lnTo>
                    <a:pt x="1638" y="1821"/>
                  </a:lnTo>
                  <a:cubicBezTo>
                    <a:pt x="1637" y="1812"/>
                    <a:pt x="1636" y="1803"/>
                    <a:pt x="1636" y="1793"/>
                  </a:cubicBezTo>
                  <a:cubicBezTo>
                    <a:pt x="1139" y="1138"/>
                    <a:pt x="655" y="484"/>
                    <a:pt x="0" y="0"/>
                  </a:cubicBezTo>
                  <a:close/>
                  <a:moveTo>
                    <a:pt x="1638" y="1821"/>
                  </a:moveTo>
                  <a:cubicBezTo>
                    <a:pt x="1654" y="1963"/>
                    <a:pt x="1793" y="1972"/>
                    <a:pt x="1793" y="2120"/>
                  </a:cubicBezTo>
                  <a:cubicBezTo>
                    <a:pt x="1919" y="2361"/>
                    <a:pt x="2130" y="2517"/>
                    <a:pt x="2295" y="2714"/>
                  </a:cubicBezTo>
                  <a:lnTo>
                    <a:pt x="2295" y="2714"/>
                  </a:lnTo>
                  <a:cubicBezTo>
                    <a:pt x="2076" y="2386"/>
                    <a:pt x="1857" y="2074"/>
                    <a:pt x="1638" y="1821"/>
                  </a:cubicBezTo>
                  <a:close/>
                  <a:moveTo>
                    <a:pt x="2295" y="2714"/>
                  </a:moveTo>
                  <a:lnTo>
                    <a:pt x="2295" y="2714"/>
                  </a:lnTo>
                  <a:cubicBezTo>
                    <a:pt x="2345" y="2790"/>
                    <a:pt x="2396" y="2867"/>
                    <a:pt x="2447" y="2944"/>
                  </a:cubicBezTo>
                  <a:cubicBezTo>
                    <a:pt x="2406" y="2858"/>
                    <a:pt x="2353" y="2783"/>
                    <a:pt x="2295" y="2714"/>
                  </a:cubicBezTo>
                  <a:close/>
                  <a:moveTo>
                    <a:pt x="2447" y="2944"/>
                  </a:moveTo>
                  <a:cubicBezTo>
                    <a:pt x="2447" y="3040"/>
                    <a:pt x="2511" y="3077"/>
                    <a:pt x="2560" y="3131"/>
                  </a:cubicBezTo>
                  <a:lnTo>
                    <a:pt x="2560" y="3131"/>
                  </a:lnTo>
                  <a:cubicBezTo>
                    <a:pt x="2518" y="3069"/>
                    <a:pt x="2480" y="3006"/>
                    <a:pt x="2447" y="2944"/>
                  </a:cubicBezTo>
                  <a:close/>
                  <a:moveTo>
                    <a:pt x="2560" y="3131"/>
                  </a:moveTo>
                  <a:cubicBezTo>
                    <a:pt x="2573" y="3149"/>
                    <a:pt x="2586" y="3167"/>
                    <a:pt x="2599" y="3186"/>
                  </a:cubicBezTo>
                  <a:lnTo>
                    <a:pt x="2599" y="3186"/>
                  </a:lnTo>
                  <a:cubicBezTo>
                    <a:pt x="2589" y="3165"/>
                    <a:pt x="2575" y="3147"/>
                    <a:pt x="2560" y="3131"/>
                  </a:cubicBezTo>
                  <a:close/>
                  <a:moveTo>
                    <a:pt x="2599" y="3186"/>
                  </a:moveTo>
                  <a:lnTo>
                    <a:pt x="2599" y="3186"/>
                  </a:lnTo>
                  <a:cubicBezTo>
                    <a:pt x="2610" y="3209"/>
                    <a:pt x="2617" y="3237"/>
                    <a:pt x="2617" y="3271"/>
                  </a:cubicBezTo>
                  <a:cubicBezTo>
                    <a:pt x="2944" y="3598"/>
                    <a:pt x="3101" y="3755"/>
                    <a:pt x="3272" y="4082"/>
                  </a:cubicBezTo>
                  <a:lnTo>
                    <a:pt x="3590" y="4401"/>
                  </a:lnTo>
                  <a:lnTo>
                    <a:pt x="3272" y="3925"/>
                  </a:lnTo>
                  <a:cubicBezTo>
                    <a:pt x="3025" y="3679"/>
                    <a:pt x="2778" y="3432"/>
                    <a:pt x="2599" y="3186"/>
                  </a:cubicBezTo>
                  <a:close/>
                  <a:moveTo>
                    <a:pt x="3590" y="4401"/>
                  </a:moveTo>
                  <a:lnTo>
                    <a:pt x="3607" y="4426"/>
                  </a:lnTo>
                  <a:lnTo>
                    <a:pt x="3607" y="4426"/>
                  </a:lnTo>
                  <a:lnTo>
                    <a:pt x="3599" y="4410"/>
                  </a:lnTo>
                  <a:lnTo>
                    <a:pt x="3590" y="4401"/>
                  </a:lnTo>
                  <a:close/>
                  <a:moveTo>
                    <a:pt x="3607" y="4426"/>
                  </a:moveTo>
                  <a:lnTo>
                    <a:pt x="4083" y="5391"/>
                  </a:lnTo>
                  <a:cubicBezTo>
                    <a:pt x="4253" y="5391"/>
                    <a:pt x="4253" y="5561"/>
                    <a:pt x="4253" y="5561"/>
                  </a:cubicBezTo>
                  <a:cubicBezTo>
                    <a:pt x="4580" y="5888"/>
                    <a:pt x="4737" y="6215"/>
                    <a:pt x="4907" y="6542"/>
                  </a:cubicBezTo>
                  <a:cubicBezTo>
                    <a:pt x="5064" y="6542"/>
                    <a:pt x="5064" y="6699"/>
                    <a:pt x="5064" y="6699"/>
                  </a:cubicBezTo>
                  <a:cubicBezTo>
                    <a:pt x="5132" y="6789"/>
                    <a:pt x="5200" y="6882"/>
                    <a:pt x="5267" y="6977"/>
                  </a:cubicBezTo>
                  <a:lnTo>
                    <a:pt x="5267" y="6977"/>
                  </a:lnTo>
                  <a:lnTo>
                    <a:pt x="4907" y="6372"/>
                  </a:lnTo>
                  <a:cubicBezTo>
                    <a:pt x="4737" y="6045"/>
                    <a:pt x="4410" y="5718"/>
                    <a:pt x="4253" y="5391"/>
                  </a:cubicBezTo>
                  <a:lnTo>
                    <a:pt x="3607" y="4426"/>
                  </a:lnTo>
                  <a:close/>
                  <a:moveTo>
                    <a:pt x="5267" y="6977"/>
                  </a:moveTo>
                  <a:lnTo>
                    <a:pt x="6373" y="8832"/>
                  </a:lnTo>
                  <a:cubicBezTo>
                    <a:pt x="6090" y="8268"/>
                    <a:pt x="5691" y="7576"/>
                    <a:pt x="5267" y="6977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1"/>
            <p:cNvSpPr/>
            <p:nvPr/>
          </p:nvSpPr>
          <p:spPr>
            <a:xfrm>
              <a:off x="6021925" y="1072250"/>
              <a:ext cx="3950" cy="25"/>
            </a:xfrm>
            <a:custGeom>
              <a:avLst/>
              <a:gdLst/>
              <a:ahLst/>
              <a:cxnLst/>
              <a:rect l="l" t="t" r="r" b="b"/>
              <a:pathLst>
                <a:path w="158" h="1" extrusionOk="0">
                  <a:moveTo>
                    <a:pt x="158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/>
            <p:cNvSpPr/>
            <p:nvPr/>
          </p:nvSpPr>
          <p:spPr>
            <a:xfrm>
              <a:off x="5412525" y="324150"/>
              <a:ext cx="4275" cy="3950"/>
            </a:xfrm>
            <a:custGeom>
              <a:avLst/>
              <a:gdLst/>
              <a:ahLst/>
              <a:cxnLst/>
              <a:rect l="l" t="t" r="r" b="b"/>
              <a:pathLst>
                <a:path w="171" h="158" extrusionOk="0">
                  <a:moveTo>
                    <a:pt x="170" y="157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/>
            <p:cNvSpPr/>
            <p:nvPr/>
          </p:nvSpPr>
          <p:spPr>
            <a:xfrm>
              <a:off x="5437050" y="344425"/>
              <a:ext cx="8200" cy="4275"/>
            </a:xfrm>
            <a:custGeom>
              <a:avLst/>
              <a:gdLst/>
              <a:ahLst/>
              <a:cxnLst/>
              <a:rect l="l" t="t" r="r" b="b"/>
              <a:pathLst>
                <a:path w="328" h="171" extrusionOk="0">
                  <a:moveTo>
                    <a:pt x="328" y="171"/>
                  </a:moveTo>
                  <a:cubicBezTo>
                    <a:pt x="171" y="0"/>
                    <a:pt x="171" y="0"/>
                    <a:pt x="1" y="0"/>
                  </a:cubicBezTo>
                  <a:cubicBezTo>
                    <a:pt x="171" y="0"/>
                    <a:pt x="171" y="0"/>
                    <a:pt x="328" y="17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/>
            <p:cNvSpPr/>
            <p:nvPr/>
          </p:nvSpPr>
          <p:spPr>
            <a:xfrm>
              <a:off x="5384050" y="303525"/>
              <a:ext cx="3950" cy="4300"/>
            </a:xfrm>
            <a:custGeom>
              <a:avLst/>
              <a:gdLst/>
              <a:ahLst/>
              <a:cxnLst/>
              <a:rect l="l" t="t" r="r" b="b"/>
              <a:pathLst>
                <a:path w="158" h="172" extrusionOk="0">
                  <a:moveTo>
                    <a:pt x="158" y="171"/>
                  </a:moveTo>
                  <a:cubicBezTo>
                    <a:pt x="158" y="171"/>
                    <a:pt x="1" y="171"/>
                    <a:pt x="1" y="1"/>
                  </a:cubicBezTo>
                  <a:cubicBezTo>
                    <a:pt x="1" y="171"/>
                    <a:pt x="158" y="171"/>
                    <a:pt x="158" y="17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1"/>
            <p:cNvSpPr/>
            <p:nvPr/>
          </p:nvSpPr>
          <p:spPr>
            <a:xfrm>
              <a:off x="5572150" y="455000"/>
              <a:ext cx="3950" cy="3950"/>
            </a:xfrm>
            <a:custGeom>
              <a:avLst/>
              <a:gdLst/>
              <a:ahLst/>
              <a:cxnLst/>
              <a:rect l="l" t="t" r="r" b="b"/>
              <a:pathLst>
                <a:path w="158" h="158" extrusionOk="0">
                  <a:moveTo>
                    <a:pt x="158" y="157"/>
                  </a:moveTo>
                  <a:cubicBezTo>
                    <a:pt x="158" y="0"/>
                    <a:pt x="158" y="0"/>
                    <a:pt x="1" y="0"/>
                  </a:cubicBezTo>
                  <a:cubicBezTo>
                    <a:pt x="158" y="0"/>
                    <a:pt x="158" y="0"/>
                    <a:pt x="158" y="157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1"/>
            <p:cNvSpPr/>
            <p:nvPr/>
          </p:nvSpPr>
          <p:spPr>
            <a:xfrm>
              <a:off x="5547625" y="434375"/>
              <a:ext cx="3950" cy="25"/>
            </a:xfrm>
            <a:custGeom>
              <a:avLst/>
              <a:gdLst/>
              <a:ahLst/>
              <a:cxnLst/>
              <a:rect l="l" t="t" r="r" b="b"/>
              <a:pathLst>
                <a:path w="158" h="1" extrusionOk="0">
                  <a:moveTo>
                    <a:pt x="157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1"/>
            <p:cNvSpPr/>
            <p:nvPr/>
          </p:nvSpPr>
          <p:spPr>
            <a:xfrm>
              <a:off x="6009500" y="1076500"/>
              <a:ext cx="12450" cy="25"/>
            </a:xfrm>
            <a:custGeom>
              <a:avLst/>
              <a:gdLst/>
              <a:ahLst/>
              <a:cxnLst/>
              <a:rect l="l" t="t" r="r" b="b"/>
              <a:pathLst>
                <a:path w="498" h="1" extrusionOk="0">
                  <a:moveTo>
                    <a:pt x="498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1"/>
            <p:cNvSpPr/>
            <p:nvPr/>
          </p:nvSpPr>
          <p:spPr>
            <a:xfrm>
              <a:off x="5469775" y="365025"/>
              <a:ext cx="25" cy="3950"/>
            </a:xfrm>
            <a:custGeom>
              <a:avLst/>
              <a:gdLst/>
              <a:ahLst/>
              <a:cxnLst/>
              <a:rect l="l" t="t" r="r" b="b"/>
              <a:pathLst>
                <a:path w="1" h="158" extrusionOk="0">
                  <a:moveTo>
                    <a:pt x="0" y="158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1"/>
            <p:cNvSpPr/>
            <p:nvPr/>
          </p:nvSpPr>
          <p:spPr>
            <a:xfrm>
              <a:off x="6222125" y="794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/>
            <p:cNvSpPr/>
            <p:nvPr/>
          </p:nvSpPr>
          <p:spPr>
            <a:xfrm>
              <a:off x="6234550" y="802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/>
            <p:cNvSpPr/>
            <p:nvPr/>
          </p:nvSpPr>
          <p:spPr>
            <a:xfrm>
              <a:off x="6230300" y="798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/>
            <p:cNvSpPr/>
            <p:nvPr/>
          </p:nvSpPr>
          <p:spPr>
            <a:xfrm>
              <a:off x="6238475" y="802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/>
            <p:cNvSpPr/>
            <p:nvPr/>
          </p:nvSpPr>
          <p:spPr>
            <a:xfrm>
              <a:off x="6226375" y="794200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1" y="1"/>
                  </a:moveTo>
                  <a:lnTo>
                    <a:pt x="1" y="17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1"/>
            <p:cNvSpPr/>
            <p:nvPr/>
          </p:nvSpPr>
          <p:spPr>
            <a:xfrm>
              <a:off x="6038300" y="1055900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0" y="1"/>
                  </a:moveTo>
                  <a:lnTo>
                    <a:pt x="0" y="17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1"/>
            <p:cNvSpPr/>
            <p:nvPr/>
          </p:nvSpPr>
          <p:spPr>
            <a:xfrm>
              <a:off x="6242725" y="802375"/>
              <a:ext cx="3950" cy="25"/>
            </a:xfrm>
            <a:custGeom>
              <a:avLst/>
              <a:gdLst/>
              <a:ahLst/>
              <a:cxnLst/>
              <a:rect l="l" t="t" r="r" b="b"/>
              <a:pathLst>
                <a:path w="158" h="1" extrusionOk="0">
                  <a:moveTo>
                    <a:pt x="1" y="1"/>
                  </a:moveTo>
                  <a:lnTo>
                    <a:pt x="158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1"/>
            <p:cNvSpPr/>
            <p:nvPr/>
          </p:nvSpPr>
          <p:spPr>
            <a:xfrm>
              <a:off x="6034025" y="1060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1"/>
            <p:cNvSpPr/>
            <p:nvPr/>
          </p:nvSpPr>
          <p:spPr>
            <a:xfrm>
              <a:off x="6025850" y="1068325"/>
              <a:ext cx="4275" cy="3950"/>
            </a:xfrm>
            <a:custGeom>
              <a:avLst/>
              <a:gdLst/>
              <a:ahLst/>
              <a:cxnLst/>
              <a:rect l="l" t="t" r="r" b="b"/>
              <a:pathLst>
                <a:path w="171" h="158" extrusionOk="0">
                  <a:moveTo>
                    <a:pt x="171" y="1"/>
                  </a:moveTo>
                  <a:lnTo>
                    <a:pt x="1" y="158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1"/>
            <p:cNvSpPr/>
            <p:nvPr/>
          </p:nvSpPr>
          <p:spPr>
            <a:xfrm>
              <a:off x="6034025" y="1064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1"/>
            <p:cNvSpPr/>
            <p:nvPr/>
          </p:nvSpPr>
          <p:spPr>
            <a:xfrm>
              <a:off x="6193675" y="712425"/>
              <a:ext cx="3950" cy="8200"/>
            </a:xfrm>
            <a:custGeom>
              <a:avLst/>
              <a:gdLst/>
              <a:ahLst/>
              <a:cxnLst/>
              <a:rect l="l" t="t" r="r" b="b"/>
              <a:pathLst>
                <a:path w="158" h="328" extrusionOk="0">
                  <a:moveTo>
                    <a:pt x="157" y="1"/>
                  </a:moveTo>
                  <a:cubicBezTo>
                    <a:pt x="157" y="171"/>
                    <a:pt x="0" y="171"/>
                    <a:pt x="0" y="328"/>
                  </a:cubicBezTo>
                  <a:cubicBezTo>
                    <a:pt x="0" y="171"/>
                    <a:pt x="157" y="171"/>
                    <a:pt x="157" y="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1"/>
            <p:cNvSpPr/>
            <p:nvPr/>
          </p:nvSpPr>
          <p:spPr>
            <a:xfrm>
              <a:off x="6218200" y="790275"/>
              <a:ext cx="25" cy="3950"/>
            </a:xfrm>
            <a:custGeom>
              <a:avLst/>
              <a:gdLst/>
              <a:ahLst/>
              <a:cxnLst/>
              <a:rect l="l" t="t" r="r" b="b"/>
              <a:pathLst>
                <a:path w="1" h="158" extrusionOk="0">
                  <a:moveTo>
                    <a:pt x="1" y="1"/>
                  </a:moveTo>
                  <a:lnTo>
                    <a:pt x="1" y="158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1"/>
            <p:cNvSpPr/>
            <p:nvPr/>
          </p:nvSpPr>
          <p:spPr>
            <a:xfrm>
              <a:off x="6030100" y="1068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6210025" y="786025"/>
              <a:ext cx="3950" cy="4275"/>
            </a:xfrm>
            <a:custGeom>
              <a:avLst/>
              <a:gdLst/>
              <a:ahLst/>
              <a:cxnLst/>
              <a:rect l="l" t="t" r="r" b="b"/>
              <a:pathLst>
                <a:path w="158" h="171" extrusionOk="0">
                  <a:moveTo>
                    <a:pt x="0" y="1"/>
                  </a:moveTo>
                  <a:cubicBezTo>
                    <a:pt x="157" y="1"/>
                    <a:pt x="157" y="171"/>
                    <a:pt x="157" y="171"/>
                  </a:cubicBezTo>
                  <a:cubicBezTo>
                    <a:pt x="157" y="171"/>
                    <a:pt x="157" y="1"/>
                    <a:pt x="0" y="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5637575" y="1047725"/>
              <a:ext cx="8200" cy="4275"/>
            </a:xfrm>
            <a:custGeom>
              <a:avLst/>
              <a:gdLst/>
              <a:ahLst/>
              <a:cxnLst/>
              <a:rect l="l" t="t" r="r" b="b"/>
              <a:pathLst>
                <a:path w="328" h="171" extrusionOk="0">
                  <a:moveTo>
                    <a:pt x="0" y="0"/>
                  </a:moveTo>
                  <a:cubicBezTo>
                    <a:pt x="157" y="0"/>
                    <a:pt x="157" y="171"/>
                    <a:pt x="328" y="171"/>
                  </a:cubicBezTo>
                  <a:cubicBezTo>
                    <a:pt x="157" y="171"/>
                    <a:pt x="157" y="0"/>
                    <a:pt x="0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5608775" y="1043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5678475" y="1117400"/>
              <a:ext cx="0" cy="3950"/>
            </a:xfrm>
            <a:custGeom>
              <a:avLst/>
              <a:gdLst/>
              <a:ahLst/>
              <a:cxnLst/>
              <a:rect l="l" t="t" r="r" b="b"/>
              <a:pathLst>
                <a:path h="158" extrusionOk="0">
                  <a:moveTo>
                    <a:pt x="0" y="0"/>
                  </a:moveTo>
                  <a:lnTo>
                    <a:pt x="0" y="157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5604850" y="1043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5616975" y="1043800"/>
              <a:ext cx="4275" cy="25"/>
            </a:xfrm>
            <a:custGeom>
              <a:avLst/>
              <a:gdLst/>
              <a:ahLst/>
              <a:cxnLst/>
              <a:rect l="l" t="t" r="r" b="b"/>
              <a:pathLst>
                <a:path w="171" h="1" extrusionOk="0">
                  <a:moveTo>
                    <a:pt x="0" y="0"/>
                  </a:moveTo>
                  <a:lnTo>
                    <a:pt x="170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5633325" y="1047725"/>
              <a:ext cx="4275" cy="25"/>
            </a:xfrm>
            <a:custGeom>
              <a:avLst/>
              <a:gdLst/>
              <a:ahLst/>
              <a:cxnLst/>
              <a:rect l="l" t="t" r="r" b="b"/>
              <a:pathLst>
                <a:path w="171" h="1" extrusionOk="0">
                  <a:moveTo>
                    <a:pt x="0" y="0"/>
                  </a:moveTo>
                  <a:lnTo>
                    <a:pt x="170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5625150" y="1043800"/>
              <a:ext cx="4275" cy="3950"/>
            </a:xfrm>
            <a:custGeom>
              <a:avLst/>
              <a:gdLst/>
              <a:ahLst/>
              <a:cxnLst/>
              <a:rect l="l" t="t" r="r" b="b"/>
              <a:pathLst>
                <a:path w="171" h="158" extrusionOk="0">
                  <a:moveTo>
                    <a:pt x="0" y="0"/>
                  </a:moveTo>
                  <a:cubicBezTo>
                    <a:pt x="0" y="0"/>
                    <a:pt x="170" y="0"/>
                    <a:pt x="170" y="157"/>
                  </a:cubicBezTo>
                  <a:cubicBezTo>
                    <a:pt x="17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5670275" y="1068325"/>
              <a:ext cx="16400" cy="32750"/>
            </a:xfrm>
            <a:custGeom>
              <a:avLst/>
              <a:gdLst/>
              <a:ahLst/>
              <a:cxnLst/>
              <a:rect l="l" t="t" r="r" b="b"/>
              <a:pathLst>
                <a:path w="656" h="1310" extrusionOk="0">
                  <a:moveTo>
                    <a:pt x="655" y="1309"/>
                  </a:moveTo>
                  <a:lnTo>
                    <a:pt x="485" y="1139"/>
                  </a:lnTo>
                  <a:cubicBezTo>
                    <a:pt x="485" y="655"/>
                    <a:pt x="328" y="328"/>
                    <a:pt x="1" y="1"/>
                  </a:cubicBezTo>
                  <a:cubicBezTo>
                    <a:pt x="328" y="328"/>
                    <a:pt x="485" y="655"/>
                    <a:pt x="485" y="1139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5674200" y="1121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5596700" y="1043825"/>
              <a:ext cx="28475" cy="69350"/>
            </a:xfrm>
            <a:custGeom>
              <a:avLst/>
              <a:gdLst/>
              <a:ahLst/>
              <a:cxnLst/>
              <a:rect l="l" t="t" r="r" b="b"/>
              <a:pathLst>
                <a:path w="1139" h="2774" extrusionOk="0">
                  <a:moveTo>
                    <a:pt x="0" y="0"/>
                  </a:moveTo>
                  <a:lnTo>
                    <a:pt x="0" y="0"/>
                  </a:lnTo>
                  <a:cubicBezTo>
                    <a:pt x="327" y="981"/>
                    <a:pt x="654" y="1792"/>
                    <a:pt x="981" y="2773"/>
                  </a:cubicBezTo>
                  <a:lnTo>
                    <a:pt x="1138" y="2773"/>
                  </a:lnTo>
                  <a:cubicBezTo>
                    <a:pt x="811" y="1792"/>
                    <a:pt x="327" y="981"/>
                    <a:pt x="0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5596675" y="1043800"/>
              <a:ext cx="90000" cy="81800"/>
            </a:xfrm>
            <a:custGeom>
              <a:avLst/>
              <a:gdLst/>
              <a:ahLst/>
              <a:cxnLst/>
              <a:rect l="l" t="t" r="r" b="b"/>
              <a:pathLst>
                <a:path w="3600" h="3272" extrusionOk="0">
                  <a:moveTo>
                    <a:pt x="1" y="0"/>
                  </a:moveTo>
                  <a:cubicBezTo>
                    <a:pt x="328" y="982"/>
                    <a:pt x="812" y="1793"/>
                    <a:pt x="1139" y="2774"/>
                  </a:cubicBezTo>
                  <a:cubicBezTo>
                    <a:pt x="1139" y="2774"/>
                    <a:pt x="1139" y="2944"/>
                    <a:pt x="1309" y="2944"/>
                  </a:cubicBezTo>
                  <a:cubicBezTo>
                    <a:pt x="1636" y="3101"/>
                    <a:pt x="1964" y="3272"/>
                    <a:pt x="2291" y="3272"/>
                  </a:cubicBezTo>
                  <a:cubicBezTo>
                    <a:pt x="2618" y="3272"/>
                    <a:pt x="2945" y="3272"/>
                    <a:pt x="3102" y="3101"/>
                  </a:cubicBezTo>
                  <a:lnTo>
                    <a:pt x="3272" y="3101"/>
                  </a:lnTo>
                  <a:lnTo>
                    <a:pt x="3272" y="2944"/>
                  </a:lnTo>
                  <a:cubicBezTo>
                    <a:pt x="3429" y="2944"/>
                    <a:pt x="3429" y="2774"/>
                    <a:pt x="3429" y="2774"/>
                  </a:cubicBezTo>
                  <a:cubicBezTo>
                    <a:pt x="3429" y="2617"/>
                    <a:pt x="3429" y="2447"/>
                    <a:pt x="3599" y="2290"/>
                  </a:cubicBezTo>
                  <a:lnTo>
                    <a:pt x="3429" y="2120"/>
                  </a:lnTo>
                  <a:cubicBezTo>
                    <a:pt x="3429" y="1636"/>
                    <a:pt x="3272" y="1309"/>
                    <a:pt x="2945" y="982"/>
                  </a:cubicBezTo>
                  <a:cubicBezTo>
                    <a:pt x="2618" y="655"/>
                    <a:pt x="2291" y="485"/>
                    <a:pt x="1964" y="328"/>
                  </a:cubicBezTo>
                  <a:cubicBezTo>
                    <a:pt x="1793" y="328"/>
                    <a:pt x="1793" y="157"/>
                    <a:pt x="1636" y="157"/>
                  </a:cubicBezTo>
                  <a:lnTo>
                    <a:pt x="1309" y="157"/>
                  </a:lnTo>
                  <a:cubicBezTo>
                    <a:pt x="1309" y="0"/>
                    <a:pt x="1139" y="0"/>
                    <a:pt x="1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3298700" y="4858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3310800" y="4932225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1" y="0"/>
                  </a:moveTo>
                  <a:lnTo>
                    <a:pt x="1" y="17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3257825" y="5091850"/>
              <a:ext cx="16375" cy="32725"/>
            </a:xfrm>
            <a:custGeom>
              <a:avLst/>
              <a:gdLst/>
              <a:ahLst/>
              <a:cxnLst/>
              <a:rect l="l" t="t" r="r" b="b"/>
              <a:pathLst>
                <a:path w="655" h="1309" extrusionOk="0">
                  <a:moveTo>
                    <a:pt x="0" y="1309"/>
                  </a:moveTo>
                  <a:cubicBezTo>
                    <a:pt x="157" y="812"/>
                    <a:pt x="484" y="328"/>
                    <a:pt x="654" y="0"/>
                  </a:cubicBezTo>
                  <a:cubicBezTo>
                    <a:pt x="484" y="328"/>
                    <a:pt x="157" y="812"/>
                    <a:pt x="0" y="1309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3310800" y="4944650"/>
              <a:ext cx="25" cy="3950"/>
            </a:xfrm>
            <a:custGeom>
              <a:avLst/>
              <a:gdLst/>
              <a:ahLst/>
              <a:cxnLst/>
              <a:rect l="l" t="t" r="r" b="b"/>
              <a:pathLst>
                <a:path w="1" h="158" extrusionOk="0">
                  <a:moveTo>
                    <a:pt x="1" y="0"/>
                  </a:moveTo>
                  <a:lnTo>
                    <a:pt x="1" y="157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3298700" y="4858625"/>
              <a:ext cx="8200" cy="65450"/>
            </a:xfrm>
            <a:custGeom>
              <a:avLst/>
              <a:gdLst/>
              <a:ahLst/>
              <a:cxnLst/>
              <a:rect l="l" t="t" r="r" b="b"/>
              <a:pathLst>
                <a:path w="328" h="2618" extrusionOk="0">
                  <a:moveTo>
                    <a:pt x="328" y="2617"/>
                  </a:moveTo>
                  <a:cubicBezTo>
                    <a:pt x="158" y="1806"/>
                    <a:pt x="1" y="824"/>
                    <a:pt x="1" y="0"/>
                  </a:cubicBezTo>
                  <a:lnTo>
                    <a:pt x="1" y="0"/>
                  </a:lnTo>
                  <a:cubicBezTo>
                    <a:pt x="1" y="824"/>
                    <a:pt x="158" y="1806"/>
                    <a:pt x="328" y="2617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3098200" y="4973100"/>
              <a:ext cx="45150" cy="32750"/>
            </a:xfrm>
            <a:custGeom>
              <a:avLst/>
              <a:gdLst/>
              <a:ahLst/>
              <a:cxnLst/>
              <a:rect l="l" t="t" r="r" b="b"/>
              <a:pathLst>
                <a:path w="1806" h="1310" extrusionOk="0">
                  <a:moveTo>
                    <a:pt x="0" y="1309"/>
                  </a:moveTo>
                  <a:lnTo>
                    <a:pt x="0" y="1309"/>
                  </a:lnTo>
                  <a:cubicBezTo>
                    <a:pt x="654" y="825"/>
                    <a:pt x="1308" y="328"/>
                    <a:pt x="1806" y="1"/>
                  </a:cubicBezTo>
                  <a:cubicBezTo>
                    <a:pt x="1308" y="328"/>
                    <a:pt x="654" y="825"/>
                    <a:pt x="0" y="1309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3151500" y="4858625"/>
              <a:ext cx="147225" cy="106325"/>
            </a:xfrm>
            <a:custGeom>
              <a:avLst/>
              <a:gdLst/>
              <a:ahLst/>
              <a:cxnLst/>
              <a:rect l="l" t="t" r="r" b="b"/>
              <a:pathLst>
                <a:path w="5889" h="4253" extrusionOk="0">
                  <a:moveTo>
                    <a:pt x="5889" y="0"/>
                  </a:moveTo>
                  <a:lnTo>
                    <a:pt x="5889" y="0"/>
                  </a:lnTo>
                  <a:cubicBezTo>
                    <a:pt x="3926" y="1479"/>
                    <a:pt x="1963" y="2787"/>
                    <a:pt x="1" y="4253"/>
                  </a:cubicBezTo>
                  <a:cubicBezTo>
                    <a:pt x="1963" y="2787"/>
                    <a:pt x="3926" y="1479"/>
                    <a:pt x="5889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3098200" y="4858625"/>
              <a:ext cx="216900" cy="265950"/>
            </a:xfrm>
            <a:custGeom>
              <a:avLst/>
              <a:gdLst/>
              <a:ahLst/>
              <a:cxnLst/>
              <a:rect l="l" t="t" r="r" b="b"/>
              <a:pathLst>
                <a:path w="8676" h="10638" extrusionOk="0">
                  <a:moveTo>
                    <a:pt x="8021" y="0"/>
                  </a:moveTo>
                  <a:cubicBezTo>
                    <a:pt x="6058" y="1479"/>
                    <a:pt x="4095" y="2787"/>
                    <a:pt x="2133" y="4253"/>
                  </a:cubicBezTo>
                  <a:cubicBezTo>
                    <a:pt x="2133" y="4423"/>
                    <a:pt x="1963" y="4423"/>
                    <a:pt x="1806" y="4580"/>
                  </a:cubicBezTo>
                  <a:cubicBezTo>
                    <a:pt x="1308" y="4907"/>
                    <a:pt x="654" y="5404"/>
                    <a:pt x="0" y="5888"/>
                  </a:cubicBezTo>
                  <a:cubicBezTo>
                    <a:pt x="170" y="6058"/>
                    <a:pt x="327" y="6215"/>
                    <a:pt x="654" y="6385"/>
                  </a:cubicBezTo>
                  <a:cubicBezTo>
                    <a:pt x="1636" y="7197"/>
                    <a:pt x="2617" y="7851"/>
                    <a:pt x="3598" y="8675"/>
                  </a:cubicBezTo>
                  <a:cubicBezTo>
                    <a:pt x="4423" y="9329"/>
                    <a:pt x="5234" y="9814"/>
                    <a:pt x="5888" y="10468"/>
                  </a:cubicBezTo>
                  <a:cubicBezTo>
                    <a:pt x="6058" y="10468"/>
                    <a:pt x="6215" y="10638"/>
                    <a:pt x="6385" y="10638"/>
                  </a:cubicBezTo>
                  <a:cubicBezTo>
                    <a:pt x="6542" y="10141"/>
                    <a:pt x="6869" y="9657"/>
                    <a:pt x="7039" y="9329"/>
                  </a:cubicBezTo>
                  <a:cubicBezTo>
                    <a:pt x="7851" y="7524"/>
                    <a:pt x="8675" y="5888"/>
                    <a:pt x="8505" y="4096"/>
                  </a:cubicBezTo>
                  <a:lnTo>
                    <a:pt x="8505" y="3598"/>
                  </a:lnTo>
                  <a:lnTo>
                    <a:pt x="8505" y="3441"/>
                  </a:lnTo>
                  <a:lnTo>
                    <a:pt x="8505" y="3114"/>
                  </a:lnTo>
                  <a:lnTo>
                    <a:pt x="8505" y="2944"/>
                  </a:lnTo>
                  <a:cubicBezTo>
                    <a:pt x="8505" y="2787"/>
                    <a:pt x="8505" y="2787"/>
                    <a:pt x="8348" y="2617"/>
                  </a:cubicBezTo>
                  <a:cubicBezTo>
                    <a:pt x="8178" y="1806"/>
                    <a:pt x="8021" y="824"/>
                    <a:pt x="80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5870475" y="3362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6618925" y="1464800"/>
              <a:ext cx="28475" cy="28800"/>
            </a:xfrm>
            <a:custGeom>
              <a:avLst/>
              <a:gdLst/>
              <a:ahLst/>
              <a:cxnLst/>
              <a:rect l="l" t="t" r="r" b="b"/>
              <a:pathLst>
                <a:path w="1139" h="1152" extrusionOk="0">
                  <a:moveTo>
                    <a:pt x="0" y="1152"/>
                  </a:moveTo>
                  <a:cubicBezTo>
                    <a:pt x="157" y="655"/>
                    <a:pt x="654" y="327"/>
                    <a:pt x="1138" y="0"/>
                  </a:cubicBezTo>
                  <a:lnTo>
                    <a:pt x="1138" y="0"/>
                  </a:lnTo>
                  <a:cubicBezTo>
                    <a:pt x="654" y="327"/>
                    <a:pt x="157" y="655"/>
                    <a:pt x="0" y="1152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5923800" y="3464450"/>
              <a:ext cx="3950" cy="25"/>
            </a:xfrm>
            <a:custGeom>
              <a:avLst/>
              <a:gdLst/>
              <a:ahLst/>
              <a:cxnLst/>
              <a:rect l="l" t="t" r="r" b="b"/>
              <a:pathLst>
                <a:path w="158" h="1" extrusionOk="0">
                  <a:moveTo>
                    <a:pt x="157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6639200" y="1571100"/>
              <a:ext cx="57275" cy="77875"/>
            </a:xfrm>
            <a:custGeom>
              <a:avLst/>
              <a:gdLst/>
              <a:ahLst/>
              <a:cxnLst/>
              <a:rect l="l" t="t" r="r" b="b"/>
              <a:pathLst>
                <a:path w="2291" h="3115" extrusionOk="0">
                  <a:moveTo>
                    <a:pt x="0" y="1"/>
                  </a:moveTo>
                  <a:cubicBezTo>
                    <a:pt x="0" y="1"/>
                    <a:pt x="0" y="144"/>
                    <a:pt x="131" y="288"/>
                  </a:cubicBezTo>
                  <a:lnTo>
                    <a:pt x="131" y="288"/>
                  </a:lnTo>
                  <a:cubicBezTo>
                    <a:pt x="85" y="193"/>
                    <a:pt x="42" y="97"/>
                    <a:pt x="0" y="1"/>
                  </a:cubicBezTo>
                  <a:close/>
                  <a:moveTo>
                    <a:pt x="131" y="288"/>
                  </a:moveTo>
                  <a:cubicBezTo>
                    <a:pt x="145" y="318"/>
                    <a:pt x="160" y="348"/>
                    <a:pt x="175" y="378"/>
                  </a:cubicBezTo>
                  <a:lnTo>
                    <a:pt x="175" y="378"/>
                  </a:lnTo>
                  <a:cubicBezTo>
                    <a:pt x="172" y="362"/>
                    <a:pt x="170" y="345"/>
                    <a:pt x="170" y="328"/>
                  </a:cubicBezTo>
                  <a:cubicBezTo>
                    <a:pt x="156" y="315"/>
                    <a:pt x="143" y="301"/>
                    <a:pt x="131" y="288"/>
                  </a:cubicBezTo>
                  <a:close/>
                  <a:moveTo>
                    <a:pt x="175" y="378"/>
                  </a:moveTo>
                  <a:cubicBezTo>
                    <a:pt x="193" y="486"/>
                    <a:pt x="265" y="583"/>
                    <a:pt x="303" y="628"/>
                  </a:cubicBezTo>
                  <a:lnTo>
                    <a:pt x="303" y="628"/>
                  </a:lnTo>
                  <a:cubicBezTo>
                    <a:pt x="259" y="545"/>
                    <a:pt x="216" y="462"/>
                    <a:pt x="175" y="378"/>
                  </a:cubicBezTo>
                  <a:close/>
                  <a:moveTo>
                    <a:pt x="303" y="628"/>
                  </a:moveTo>
                  <a:cubicBezTo>
                    <a:pt x="362" y="739"/>
                    <a:pt x="425" y="850"/>
                    <a:pt x="490" y="960"/>
                  </a:cubicBezTo>
                  <a:lnTo>
                    <a:pt x="490" y="960"/>
                  </a:lnTo>
                  <a:cubicBezTo>
                    <a:pt x="434" y="860"/>
                    <a:pt x="380" y="758"/>
                    <a:pt x="327" y="655"/>
                  </a:cubicBezTo>
                  <a:cubicBezTo>
                    <a:pt x="327" y="655"/>
                    <a:pt x="318" y="645"/>
                    <a:pt x="303" y="628"/>
                  </a:cubicBezTo>
                  <a:close/>
                  <a:moveTo>
                    <a:pt x="490" y="960"/>
                  </a:moveTo>
                  <a:cubicBezTo>
                    <a:pt x="962" y="1808"/>
                    <a:pt x="1548" y="2530"/>
                    <a:pt x="2133" y="3115"/>
                  </a:cubicBezTo>
                  <a:lnTo>
                    <a:pt x="2290" y="3115"/>
                  </a:lnTo>
                  <a:cubicBezTo>
                    <a:pt x="1584" y="2522"/>
                    <a:pt x="966" y="1766"/>
                    <a:pt x="490" y="960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5878650" y="3370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6115825" y="1305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6631025" y="1554750"/>
              <a:ext cx="4275" cy="12450"/>
            </a:xfrm>
            <a:custGeom>
              <a:avLst/>
              <a:gdLst/>
              <a:ahLst/>
              <a:cxnLst/>
              <a:rect l="l" t="t" r="r" b="b"/>
              <a:pathLst>
                <a:path w="171" h="498" extrusionOk="0">
                  <a:moveTo>
                    <a:pt x="0" y="1"/>
                  </a:moveTo>
                  <a:cubicBezTo>
                    <a:pt x="0" y="171"/>
                    <a:pt x="170" y="328"/>
                    <a:pt x="170" y="498"/>
                  </a:cubicBezTo>
                  <a:cubicBezTo>
                    <a:pt x="170" y="328"/>
                    <a:pt x="0" y="171"/>
                    <a:pt x="0" y="1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6103700" y="3595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6528950" y="1268525"/>
              <a:ext cx="40925" cy="32725"/>
            </a:xfrm>
            <a:custGeom>
              <a:avLst/>
              <a:gdLst/>
              <a:ahLst/>
              <a:cxnLst/>
              <a:rect l="l" t="t" r="r" b="b"/>
              <a:pathLst>
                <a:path w="1637" h="1309" extrusionOk="0">
                  <a:moveTo>
                    <a:pt x="1" y="1309"/>
                  </a:moveTo>
                  <a:cubicBezTo>
                    <a:pt x="655" y="1152"/>
                    <a:pt x="1139" y="655"/>
                    <a:pt x="1636" y="1"/>
                  </a:cubicBezTo>
                  <a:lnTo>
                    <a:pt x="1636" y="1"/>
                  </a:lnTo>
                  <a:cubicBezTo>
                    <a:pt x="1139" y="655"/>
                    <a:pt x="655" y="1152"/>
                    <a:pt x="1" y="1309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6520775" y="1301225"/>
              <a:ext cx="8200" cy="4300"/>
            </a:xfrm>
            <a:custGeom>
              <a:avLst/>
              <a:gdLst/>
              <a:ahLst/>
              <a:cxnLst/>
              <a:rect l="l" t="t" r="r" b="b"/>
              <a:pathLst>
                <a:path w="328" h="172" extrusionOk="0">
                  <a:moveTo>
                    <a:pt x="328" y="1"/>
                  </a:moveTo>
                  <a:cubicBezTo>
                    <a:pt x="158" y="171"/>
                    <a:pt x="158" y="171"/>
                    <a:pt x="1" y="171"/>
                  </a:cubicBezTo>
                  <a:cubicBezTo>
                    <a:pt x="158" y="171"/>
                    <a:pt x="158" y="171"/>
                    <a:pt x="328" y="1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5907450" y="3419300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0" y="17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5915625" y="3439925"/>
              <a:ext cx="3950" cy="3950"/>
            </a:xfrm>
            <a:custGeom>
              <a:avLst/>
              <a:gdLst/>
              <a:ahLst/>
              <a:cxnLst/>
              <a:rect l="l" t="t" r="r" b="b"/>
              <a:pathLst>
                <a:path w="158" h="158" extrusionOk="0">
                  <a:moveTo>
                    <a:pt x="157" y="157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5911375" y="3431750"/>
              <a:ext cx="4275" cy="3950"/>
            </a:xfrm>
            <a:custGeom>
              <a:avLst/>
              <a:gdLst/>
              <a:ahLst/>
              <a:cxnLst/>
              <a:rect l="l" t="t" r="r" b="b"/>
              <a:pathLst>
                <a:path w="171" h="158" extrusionOk="0">
                  <a:moveTo>
                    <a:pt x="170" y="157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5919550" y="3452025"/>
              <a:ext cx="4275" cy="4275"/>
            </a:xfrm>
            <a:custGeom>
              <a:avLst/>
              <a:gdLst/>
              <a:ahLst/>
              <a:cxnLst/>
              <a:rect l="l" t="t" r="r" b="b"/>
              <a:pathLst>
                <a:path w="171" h="171" extrusionOk="0">
                  <a:moveTo>
                    <a:pt x="170" y="170"/>
                  </a:moveTo>
                  <a:cubicBezTo>
                    <a:pt x="170" y="0"/>
                    <a:pt x="170" y="0"/>
                    <a:pt x="0" y="0"/>
                  </a:cubicBezTo>
                  <a:cubicBezTo>
                    <a:pt x="170" y="0"/>
                    <a:pt x="170" y="0"/>
                    <a:pt x="170" y="170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903200" y="3411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891075" y="3390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882900" y="3378425"/>
              <a:ext cx="3950" cy="4275"/>
            </a:xfrm>
            <a:custGeom>
              <a:avLst/>
              <a:gdLst/>
              <a:ahLst/>
              <a:cxnLst/>
              <a:rect l="l" t="t" r="r" b="b"/>
              <a:pathLst>
                <a:path w="158" h="171" extrusionOk="0">
                  <a:moveTo>
                    <a:pt x="158" y="17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895000" y="3399025"/>
              <a:ext cx="4300" cy="3950"/>
            </a:xfrm>
            <a:custGeom>
              <a:avLst/>
              <a:gdLst/>
              <a:ahLst/>
              <a:cxnLst/>
              <a:rect l="l" t="t" r="r" b="b"/>
              <a:pathLst>
                <a:path w="172" h="158" extrusionOk="0">
                  <a:moveTo>
                    <a:pt x="171" y="158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6185500" y="3492900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0" y="1"/>
                  </a:moveTo>
                  <a:lnTo>
                    <a:pt x="0" y="171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6696450" y="2458575"/>
              <a:ext cx="8200" cy="36650"/>
            </a:xfrm>
            <a:custGeom>
              <a:avLst/>
              <a:gdLst/>
              <a:ahLst/>
              <a:cxnLst/>
              <a:rect l="l" t="t" r="r" b="b"/>
              <a:pathLst>
                <a:path w="328" h="1466" extrusionOk="0">
                  <a:moveTo>
                    <a:pt x="327" y="0"/>
                  </a:moveTo>
                  <a:lnTo>
                    <a:pt x="327" y="327"/>
                  </a:lnTo>
                  <a:cubicBezTo>
                    <a:pt x="170" y="655"/>
                    <a:pt x="170" y="1139"/>
                    <a:pt x="0" y="1466"/>
                  </a:cubicBezTo>
                  <a:cubicBezTo>
                    <a:pt x="170" y="1139"/>
                    <a:pt x="170" y="655"/>
                    <a:pt x="327" y="327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6680075" y="2556700"/>
              <a:ext cx="4300" cy="16375"/>
            </a:xfrm>
            <a:custGeom>
              <a:avLst/>
              <a:gdLst/>
              <a:ahLst/>
              <a:cxnLst/>
              <a:rect l="l" t="t" r="r" b="b"/>
              <a:pathLst>
                <a:path w="172" h="655" extrusionOk="0">
                  <a:moveTo>
                    <a:pt x="171" y="1"/>
                  </a:moveTo>
                  <a:cubicBezTo>
                    <a:pt x="148" y="45"/>
                    <a:pt x="128" y="85"/>
                    <a:pt x="111" y="124"/>
                  </a:cubicBezTo>
                  <a:lnTo>
                    <a:pt x="111" y="124"/>
                  </a:lnTo>
                  <a:cubicBezTo>
                    <a:pt x="144" y="101"/>
                    <a:pt x="171" y="63"/>
                    <a:pt x="171" y="1"/>
                  </a:cubicBezTo>
                  <a:close/>
                  <a:moveTo>
                    <a:pt x="111" y="124"/>
                  </a:moveTo>
                  <a:cubicBezTo>
                    <a:pt x="62" y="158"/>
                    <a:pt x="1" y="158"/>
                    <a:pt x="1" y="158"/>
                  </a:cubicBezTo>
                  <a:lnTo>
                    <a:pt x="1" y="655"/>
                  </a:lnTo>
                  <a:cubicBezTo>
                    <a:pt x="1" y="508"/>
                    <a:pt x="1" y="370"/>
                    <a:pt x="111" y="124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6733400" y="2278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6733400" y="2258050"/>
              <a:ext cx="3950" cy="4275"/>
            </a:xfrm>
            <a:custGeom>
              <a:avLst/>
              <a:gdLst/>
              <a:ahLst/>
              <a:cxnLst/>
              <a:rect l="l" t="t" r="r" b="b"/>
              <a:pathLst>
                <a:path w="158" h="171" extrusionOk="0">
                  <a:moveTo>
                    <a:pt x="1" y="171"/>
                  </a:moveTo>
                  <a:cubicBezTo>
                    <a:pt x="158" y="171"/>
                    <a:pt x="158" y="171"/>
                    <a:pt x="158" y="0"/>
                  </a:cubicBezTo>
                  <a:cubicBezTo>
                    <a:pt x="158" y="171"/>
                    <a:pt x="158" y="171"/>
                    <a:pt x="1" y="171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6627100" y="2724200"/>
              <a:ext cx="3950" cy="8200"/>
            </a:xfrm>
            <a:custGeom>
              <a:avLst/>
              <a:gdLst/>
              <a:ahLst/>
              <a:cxnLst/>
              <a:rect l="l" t="t" r="r" b="b"/>
              <a:pathLst>
                <a:path w="158" h="328" extrusionOk="0">
                  <a:moveTo>
                    <a:pt x="157" y="0"/>
                  </a:moveTo>
                  <a:cubicBezTo>
                    <a:pt x="157" y="170"/>
                    <a:pt x="157" y="170"/>
                    <a:pt x="0" y="327"/>
                  </a:cubicBezTo>
                  <a:lnTo>
                    <a:pt x="0" y="327"/>
                  </a:lnTo>
                  <a:cubicBezTo>
                    <a:pt x="157" y="170"/>
                    <a:pt x="157" y="170"/>
                    <a:pt x="157" y="0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6516525" y="2981950"/>
              <a:ext cx="4275" cy="8200"/>
            </a:xfrm>
            <a:custGeom>
              <a:avLst/>
              <a:gdLst/>
              <a:ahLst/>
              <a:cxnLst/>
              <a:rect l="l" t="t" r="r" b="b"/>
              <a:pathLst>
                <a:path w="171" h="328" extrusionOk="0">
                  <a:moveTo>
                    <a:pt x="171" y="1"/>
                  </a:moveTo>
                  <a:lnTo>
                    <a:pt x="1" y="158"/>
                  </a:lnTo>
                  <a:lnTo>
                    <a:pt x="1" y="328"/>
                  </a:lnTo>
                  <a:cubicBezTo>
                    <a:pt x="1" y="328"/>
                    <a:pt x="1" y="158"/>
                    <a:pt x="171" y="1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6586200" y="2826575"/>
              <a:ext cx="3950" cy="8200"/>
            </a:xfrm>
            <a:custGeom>
              <a:avLst/>
              <a:gdLst/>
              <a:ahLst/>
              <a:cxnLst/>
              <a:rect l="l" t="t" r="r" b="b"/>
              <a:pathLst>
                <a:path w="158" h="328" extrusionOk="0">
                  <a:moveTo>
                    <a:pt x="158" y="1"/>
                  </a:moveTo>
                  <a:lnTo>
                    <a:pt x="158" y="1"/>
                  </a:lnTo>
                  <a:cubicBezTo>
                    <a:pt x="158" y="158"/>
                    <a:pt x="158" y="328"/>
                    <a:pt x="1" y="328"/>
                  </a:cubicBezTo>
                  <a:cubicBezTo>
                    <a:pt x="158" y="328"/>
                    <a:pt x="158" y="158"/>
                    <a:pt x="158" y="1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6336625" y="3292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6488075" y="3034950"/>
              <a:ext cx="3950" cy="8200"/>
            </a:xfrm>
            <a:custGeom>
              <a:avLst/>
              <a:gdLst/>
              <a:ahLst/>
              <a:cxnLst/>
              <a:rect l="l" t="t" r="r" b="b"/>
              <a:pathLst>
                <a:path w="158" h="328" extrusionOk="0">
                  <a:moveTo>
                    <a:pt x="157" y="0"/>
                  </a:moveTo>
                  <a:cubicBezTo>
                    <a:pt x="157" y="88"/>
                    <a:pt x="116" y="130"/>
                    <a:pt x="76" y="172"/>
                  </a:cubicBezTo>
                  <a:lnTo>
                    <a:pt x="76" y="172"/>
                  </a:lnTo>
                  <a:cubicBezTo>
                    <a:pt x="97" y="171"/>
                    <a:pt x="123" y="171"/>
                    <a:pt x="157" y="171"/>
                  </a:cubicBezTo>
                  <a:lnTo>
                    <a:pt x="157" y="0"/>
                  </a:lnTo>
                  <a:close/>
                  <a:moveTo>
                    <a:pt x="76" y="172"/>
                  </a:moveTo>
                  <a:cubicBezTo>
                    <a:pt x="0" y="178"/>
                    <a:pt x="0" y="205"/>
                    <a:pt x="0" y="328"/>
                  </a:cubicBezTo>
                  <a:cubicBezTo>
                    <a:pt x="0" y="251"/>
                    <a:pt x="37" y="212"/>
                    <a:pt x="76" y="172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6729150" y="2303200"/>
              <a:ext cx="25" cy="16375"/>
            </a:xfrm>
            <a:custGeom>
              <a:avLst/>
              <a:gdLst/>
              <a:ahLst/>
              <a:cxnLst/>
              <a:rect l="l" t="t" r="r" b="b"/>
              <a:pathLst>
                <a:path w="1" h="655" extrusionOk="0">
                  <a:moveTo>
                    <a:pt x="1" y="654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6369325" y="3219125"/>
              <a:ext cx="16375" cy="20300"/>
            </a:xfrm>
            <a:custGeom>
              <a:avLst/>
              <a:gdLst/>
              <a:ahLst/>
              <a:cxnLst/>
              <a:rect l="l" t="t" r="r" b="b"/>
              <a:pathLst>
                <a:path w="655" h="812" extrusionOk="0">
                  <a:moveTo>
                    <a:pt x="1" y="811"/>
                  </a:moveTo>
                  <a:cubicBezTo>
                    <a:pt x="171" y="484"/>
                    <a:pt x="498" y="327"/>
                    <a:pt x="655" y="0"/>
                  </a:cubicBezTo>
                  <a:cubicBezTo>
                    <a:pt x="498" y="327"/>
                    <a:pt x="171" y="484"/>
                    <a:pt x="1" y="811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6062825" y="3595300"/>
              <a:ext cx="40900" cy="49100"/>
            </a:xfrm>
            <a:custGeom>
              <a:avLst/>
              <a:gdLst/>
              <a:ahLst/>
              <a:cxnLst/>
              <a:rect l="l" t="t" r="r" b="b"/>
              <a:pathLst>
                <a:path w="1636" h="1964" extrusionOk="0">
                  <a:moveTo>
                    <a:pt x="1636" y="1"/>
                  </a:moveTo>
                  <a:cubicBezTo>
                    <a:pt x="1138" y="655"/>
                    <a:pt x="484" y="1309"/>
                    <a:pt x="0" y="1963"/>
                  </a:cubicBezTo>
                  <a:cubicBezTo>
                    <a:pt x="654" y="1309"/>
                    <a:pt x="1139" y="655"/>
                    <a:pt x="1636" y="1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6725225" y="2344075"/>
              <a:ext cx="25" cy="3950"/>
            </a:xfrm>
            <a:custGeom>
              <a:avLst/>
              <a:gdLst/>
              <a:ahLst/>
              <a:cxnLst/>
              <a:rect l="l" t="t" r="r" b="b"/>
              <a:pathLst>
                <a:path w="1" h="158" extrusionOk="0">
                  <a:moveTo>
                    <a:pt x="1" y="158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6745500" y="204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6299975" y="3341775"/>
              <a:ext cx="3950" cy="3950"/>
            </a:xfrm>
            <a:custGeom>
              <a:avLst/>
              <a:gdLst/>
              <a:ahLst/>
              <a:cxnLst/>
              <a:rect l="l" t="t" r="r" b="b"/>
              <a:pathLst>
                <a:path w="158" h="158" extrusionOk="0">
                  <a:moveTo>
                    <a:pt x="158" y="1"/>
                  </a:moveTo>
                  <a:lnTo>
                    <a:pt x="1" y="1"/>
                  </a:lnTo>
                  <a:lnTo>
                    <a:pt x="1" y="1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6062825" y="3644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6717050" y="2393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6720975" y="2368625"/>
              <a:ext cx="25" cy="8200"/>
            </a:xfrm>
            <a:custGeom>
              <a:avLst/>
              <a:gdLst/>
              <a:ahLst/>
              <a:cxnLst/>
              <a:rect l="l" t="t" r="r" b="b"/>
              <a:pathLst>
                <a:path w="1" h="328" extrusionOk="0">
                  <a:moveTo>
                    <a:pt x="1" y="327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6414475" y="3157625"/>
              <a:ext cx="8200" cy="16375"/>
            </a:xfrm>
            <a:custGeom>
              <a:avLst/>
              <a:gdLst/>
              <a:ahLst/>
              <a:cxnLst/>
              <a:rect l="l" t="t" r="r" b="b"/>
              <a:pathLst>
                <a:path w="328" h="655" extrusionOk="0">
                  <a:moveTo>
                    <a:pt x="0" y="654"/>
                  </a:moveTo>
                  <a:cubicBezTo>
                    <a:pt x="0" y="497"/>
                    <a:pt x="157" y="327"/>
                    <a:pt x="327" y="0"/>
                  </a:cubicBezTo>
                  <a:cubicBezTo>
                    <a:pt x="157" y="327"/>
                    <a:pt x="0" y="497"/>
                    <a:pt x="0" y="654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6639200" y="2679375"/>
              <a:ext cx="8200" cy="20300"/>
            </a:xfrm>
            <a:custGeom>
              <a:avLst/>
              <a:gdLst/>
              <a:ahLst/>
              <a:cxnLst/>
              <a:rect l="l" t="t" r="r" b="b"/>
              <a:pathLst>
                <a:path w="328" h="812" extrusionOk="0">
                  <a:moveTo>
                    <a:pt x="0" y="812"/>
                  </a:moveTo>
                  <a:cubicBezTo>
                    <a:pt x="170" y="485"/>
                    <a:pt x="170" y="328"/>
                    <a:pt x="327" y="0"/>
                  </a:cubicBezTo>
                  <a:cubicBezTo>
                    <a:pt x="170" y="328"/>
                    <a:pt x="170" y="485"/>
                    <a:pt x="0" y="812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6598300" y="2785675"/>
              <a:ext cx="8200" cy="20325"/>
            </a:xfrm>
            <a:custGeom>
              <a:avLst/>
              <a:gdLst/>
              <a:ahLst/>
              <a:cxnLst/>
              <a:rect l="l" t="t" r="r" b="b"/>
              <a:pathLst>
                <a:path w="328" h="813" extrusionOk="0">
                  <a:moveTo>
                    <a:pt x="1" y="812"/>
                  </a:moveTo>
                  <a:cubicBezTo>
                    <a:pt x="171" y="485"/>
                    <a:pt x="328" y="158"/>
                    <a:pt x="328" y="1"/>
                  </a:cubicBezTo>
                  <a:cubicBezTo>
                    <a:pt x="328" y="158"/>
                    <a:pt x="171" y="485"/>
                    <a:pt x="1" y="812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6692525" y="1648950"/>
              <a:ext cx="3950" cy="25"/>
            </a:xfrm>
            <a:custGeom>
              <a:avLst/>
              <a:gdLst/>
              <a:ahLst/>
              <a:cxnLst/>
              <a:rect l="l" t="t" r="r" b="b"/>
              <a:pathLst>
                <a:path w="158" h="1" extrusionOk="0">
                  <a:moveTo>
                    <a:pt x="157" y="1"/>
                  </a:moveTo>
                  <a:lnTo>
                    <a:pt x="157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6643450" y="1579275"/>
              <a:ext cx="3950" cy="8225"/>
            </a:xfrm>
            <a:custGeom>
              <a:avLst/>
              <a:gdLst/>
              <a:ahLst/>
              <a:cxnLst/>
              <a:rect l="l" t="t" r="r" b="b"/>
              <a:pathLst>
                <a:path w="158" h="329" extrusionOk="0">
                  <a:moveTo>
                    <a:pt x="157" y="328"/>
                  </a:moveTo>
                  <a:cubicBezTo>
                    <a:pt x="157" y="328"/>
                    <a:pt x="0" y="171"/>
                    <a:pt x="0" y="1"/>
                  </a:cubicBezTo>
                  <a:cubicBezTo>
                    <a:pt x="0" y="171"/>
                    <a:pt x="157" y="328"/>
                    <a:pt x="157" y="328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6594375" y="1330025"/>
              <a:ext cx="12125" cy="24550"/>
            </a:xfrm>
            <a:custGeom>
              <a:avLst/>
              <a:gdLst/>
              <a:ahLst/>
              <a:cxnLst/>
              <a:rect l="l" t="t" r="r" b="b"/>
              <a:pathLst>
                <a:path w="485" h="982" extrusionOk="0">
                  <a:moveTo>
                    <a:pt x="485" y="982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51"/>
            <p:cNvSpPr/>
            <p:nvPr/>
          </p:nvSpPr>
          <p:spPr>
            <a:xfrm>
              <a:off x="6741575" y="2000600"/>
              <a:ext cx="25" cy="12125"/>
            </a:xfrm>
            <a:custGeom>
              <a:avLst/>
              <a:gdLst/>
              <a:ahLst/>
              <a:cxnLst/>
              <a:rect l="l" t="t" r="r" b="b"/>
              <a:pathLst>
                <a:path w="1" h="485" extrusionOk="0">
                  <a:moveTo>
                    <a:pt x="1" y="1"/>
                  </a:moveTo>
                  <a:lnTo>
                    <a:pt x="1" y="485"/>
                  </a:lnTo>
                  <a:lnTo>
                    <a:pt x="1" y="485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51"/>
            <p:cNvSpPr/>
            <p:nvPr/>
          </p:nvSpPr>
          <p:spPr>
            <a:xfrm>
              <a:off x="6639200" y="1571100"/>
              <a:ext cx="4275" cy="8200"/>
            </a:xfrm>
            <a:custGeom>
              <a:avLst/>
              <a:gdLst/>
              <a:ahLst/>
              <a:cxnLst/>
              <a:rect l="l" t="t" r="r" b="b"/>
              <a:pathLst>
                <a:path w="171" h="328" extrusionOk="0">
                  <a:moveTo>
                    <a:pt x="170" y="328"/>
                  </a:moveTo>
                  <a:cubicBezTo>
                    <a:pt x="0" y="171"/>
                    <a:pt x="0" y="1"/>
                    <a:pt x="0" y="1"/>
                  </a:cubicBezTo>
                  <a:lnTo>
                    <a:pt x="0" y="1"/>
                  </a:lnTo>
                  <a:cubicBezTo>
                    <a:pt x="0" y="1"/>
                    <a:pt x="0" y="171"/>
                    <a:pt x="170" y="328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51"/>
            <p:cNvSpPr/>
            <p:nvPr/>
          </p:nvSpPr>
          <p:spPr>
            <a:xfrm>
              <a:off x="6631025" y="1554975"/>
              <a:ext cx="4275" cy="16150"/>
            </a:xfrm>
            <a:custGeom>
              <a:avLst/>
              <a:gdLst/>
              <a:ahLst/>
              <a:cxnLst/>
              <a:rect l="l" t="t" r="r" b="b"/>
              <a:pathLst>
                <a:path w="171" h="646" extrusionOk="0">
                  <a:moveTo>
                    <a:pt x="0" y="0"/>
                  </a:moveTo>
                  <a:cubicBezTo>
                    <a:pt x="6" y="167"/>
                    <a:pt x="170" y="324"/>
                    <a:pt x="170" y="646"/>
                  </a:cubicBezTo>
                  <a:lnTo>
                    <a:pt x="170" y="489"/>
                  </a:lnTo>
                  <a:cubicBezTo>
                    <a:pt x="170" y="322"/>
                    <a:pt x="6" y="167"/>
                    <a:pt x="0" y="0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51"/>
            <p:cNvSpPr/>
            <p:nvPr/>
          </p:nvSpPr>
          <p:spPr>
            <a:xfrm>
              <a:off x="6017675" y="3693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51"/>
            <p:cNvSpPr/>
            <p:nvPr/>
          </p:nvSpPr>
          <p:spPr>
            <a:xfrm>
              <a:off x="6017675" y="3693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51"/>
            <p:cNvSpPr/>
            <p:nvPr/>
          </p:nvSpPr>
          <p:spPr>
            <a:xfrm>
              <a:off x="6647375" y="1587475"/>
              <a:ext cx="45175" cy="61500"/>
            </a:xfrm>
            <a:custGeom>
              <a:avLst/>
              <a:gdLst/>
              <a:ahLst/>
              <a:cxnLst/>
              <a:rect l="l" t="t" r="r" b="b"/>
              <a:pathLst>
                <a:path w="1807" h="2460" extrusionOk="0">
                  <a:moveTo>
                    <a:pt x="1806" y="2460"/>
                  </a:moveTo>
                  <a:cubicBezTo>
                    <a:pt x="1152" y="1806"/>
                    <a:pt x="498" y="981"/>
                    <a:pt x="0" y="0"/>
                  </a:cubicBezTo>
                  <a:cubicBezTo>
                    <a:pt x="498" y="981"/>
                    <a:pt x="1152" y="1806"/>
                    <a:pt x="1806" y="2460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51"/>
            <p:cNvSpPr/>
            <p:nvPr/>
          </p:nvSpPr>
          <p:spPr>
            <a:xfrm>
              <a:off x="6103700" y="3595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51"/>
            <p:cNvSpPr/>
            <p:nvPr/>
          </p:nvSpPr>
          <p:spPr>
            <a:xfrm>
              <a:off x="6144600" y="3546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51"/>
            <p:cNvSpPr/>
            <p:nvPr/>
          </p:nvSpPr>
          <p:spPr>
            <a:xfrm>
              <a:off x="6148525" y="2229600"/>
              <a:ext cx="8200" cy="40900"/>
            </a:xfrm>
            <a:custGeom>
              <a:avLst/>
              <a:gdLst/>
              <a:ahLst/>
              <a:cxnLst/>
              <a:rect l="l" t="t" r="r" b="b"/>
              <a:pathLst>
                <a:path w="328" h="1636" extrusionOk="0">
                  <a:moveTo>
                    <a:pt x="328" y="0"/>
                  </a:moveTo>
                  <a:cubicBezTo>
                    <a:pt x="171" y="484"/>
                    <a:pt x="1" y="981"/>
                    <a:pt x="1" y="1636"/>
                  </a:cubicBezTo>
                  <a:cubicBezTo>
                    <a:pt x="1" y="981"/>
                    <a:pt x="171" y="484"/>
                    <a:pt x="328" y="0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51"/>
            <p:cNvSpPr/>
            <p:nvPr/>
          </p:nvSpPr>
          <p:spPr>
            <a:xfrm>
              <a:off x="6169125" y="2106925"/>
              <a:ext cx="3950" cy="40900"/>
            </a:xfrm>
            <a:custGeom>
              <a:avLst/>
              <a:gdLst/>
              <a:ahLst/>
              <a:cxnLst/>
              <a:rect l="l" t="t" r="r" b="b"/>
              <a:pathLst>
                <a:path w="158" h="1636" extrusionOk="0">
                  <a:moveTo>
                    <a:pt x="158" y="0"/>
                  </a:moveTo>
                  <a:cubicBezTo>
                    <a:pt x="158" y="655"/>
                    <a:pt x="1" y="1139"/>
                    <a:pt x="1" y="1636"/>
                  </a:cubicBezTo>
                  <a:cubicBezTo>
                    <a:pt x="1" y="1139"/>
                    <a:pt x="158" y="655"/>
                    <a:pt x="158" y="0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51"/>
            <p:cNvSpPr/>
            <p:nvPr/>
          </p:nvSpPr>
          <p:spPr>
            <a:xfrm>
              <a:off x="6173050" y="2066025"/>
              <a:ext cx="4275" cy="36675"/>
            </a:xfrm>
            <a:custGeom>
              <a:avLst/>
              <a:gdLst/>
              <a:ahLst/>
              <a:cxnLst/>
              <a:rect l="l" t="t" r="r" b="b"/>
              <a:pathLst>
                <a:path w="171" h="1467" extrusionOk="0">
                  <a:moveTo>
                    <a:pt x="171" y="1"/>
                  </a:moveTo>
                  <a:cubicBezTo>
                    <a:pt x="171" y="485"/>
                    <a:pt x="171" y="982"/>
                    <a:pt x="1" y="1466"/>
                  </a:cubicBezTo>
                  <a:cubicBezTo>
                    <a:pt x="171" y="982"/>
                    <a:pt x="171" y="485"/>
                    <a:pt x="171" y="1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51"/>
            <p:cNvSpPr/>
            <p:nvPr/>
          </p:nvSpPr>
          <p:spPr>
            <a:xfrm>
              <a:off x="6164875" y="2147800"/>
              <a:ext cx="4275" cy="36675"/>
            </a:xfrm>
            <a:custGeom>
              <a:avLst/>
              <a:gdLst/>
              <a:ahLst/>
              <a:cxnLst/>
              <a:rect l="l" t="t" r="r" b="b"/>
              <a:pathLst>
                <a:path w="171" h="1467" extrusionOk="0">
                  <a:moveTo>
                    <a:pt x="171" y="1"/>
                  </a:moveTo>
                  <a:cubicBezTo>
                    <a:pt x="1" y="485"/>
                    <a:pt x="1" y="982"/>
                    <a:pt x="1" y="1466"/>
                  </a:cubicBezTo>
                  <a:cubicBezTo>
                    <a:pt x="1" y="982"/>
                    <a:pt x="1" y="485"/>
                    <a:pt x="171" y="1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51"/>
            <p:cNvSpPr/>
            <p:nvPr/>
          </p:nvSpPr>
          <p:spPr>
            <a:xfrm>
              <a:off x="6128250" y="2274400"/>
              <a:ext cx="20300" cy="77875"/>
            </a:xfrm>
            <a:custGeom>
              <a:avLst/>
              <a:gdLst/>
              <a:ahLst/>
              <a:cxnLst/>
              <a:rect l="l" t="t" r="r" b="b"/>
              <a:pathLst>
                <a:path w="812" h="3115" extrusionOk="0">
                  <a:moveTo>
                    <a:pt x="812" y="1"/>
                  </a:moveTo>
                  <a:cubicBezTo>
                    <a:pt x="484" y="982"/>
                    <a:pt x="327" y="1963"/>
                    <a:pt x="0" y="3115"/>
                  </a:cubicBezTo>
                  <a:cubicBezTo>
                    <a:pt x="327" y="1963"/>
                    <a:pt x="484" y="982"/>
                    <a:pt x="812" y="1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51"/>
            <p:cNvSpPr/>
            <p:nvPr/>
          </p:nvSpPr>
          <p:spPr>
            <a:xfrm>
              <a:off x="6156700" y="2192625"/>
              <a:ext cx="4275" cy="37000"/>
            </a:xfrm>
            <a:custGeom>
              <a:avLst/>
              <a:gdLst/>
              <a:ahLst/>
              <a:cxnLst/>
              <a:rect l="l" t="t" r="r" b="b"/>
              <a:pathLst>
                <a:path w="171" h="1480" extrusionOk="0">
                  <a:moveTo>
                    <a:pt x="171" y="1"/>
                  </a:moveTo>
                  <a:cubicBezTo>
                    <a:pt x="171" y="498"/>
                    <a:pt x="1" y="982"/>
                    <a:pt x="1" y="1479"/>
                  </a:cubicBezTo>
                  <a:cubicBezTo>
                    <a:pt x="1" y="982"/>
                    <a:pt x="171" y="498"/>
                    <a:pt x="171" y="1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51"/>
            <p:cNvSpPr/>
            <p:nvPr/>
          </p:nvSpPr>
          <p:spPr>
            <a:xfrm>
              <a:off x="6185500" y="1939100"/>
              <a:ext cx="25" cy="40925"/>
            </a:xfrm>
            <a:custGeom>
              <a:avLst/>
              <a:gdLst/>
              <a:ahLst/>
              <a:cxnLst/>
              <a:rect l="l" t="t" r="r" b="b"/>
              <a:pathLst>
                <a:path w="1" h="1637" extrusionOk="0">
                  <a:moveTo>
                    <a:pt x="0" y="1"/>
                  </a:moveTo>
                  <a:lnTo>
                    <a:pt x="0" y="1637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51"/>
            <p:cNvSpPr/>
            <p:nvPr/>
          </p:nvSpPr>
          <p:spPr>
            <a:xfrm>
              <a:off x="5723275" y="2352650"/>
              <a:ext cx="404900" cy="825600"/>
            </a:xfrm>
            <a:custGeom>
              <a:avLst/>
              <a:gdLst/>
              <a:ahLst/>
              <a:cxnLst/>
              <a:rect l="l" t="t" r="r" b="b"/>
              <a:pathLst>
                <a:path w="16196" h="33024" extrusionOk="0">
                  <a:moveTo>
                    <a:pt x="16195" y="0"/>
                  </a:moveTo>
                  <a:cubicBezTo>
                    <a:pt x="13250" y="11444"/>
                    <a:pt x="7848" y="22234"/>
                    <a:pt x="1" y="33023"/>
                  </a:cubicBezTo>
                  <a:cubicBezTo>
                    <a:pt x="7848" y="22390"/>
                    <a:pt x="13250" y="11444"/>
                    <a:pt x="16195" y="0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51"/>
            <p:cNvSpPr/>
            <p:nvPr/>
          </p:nvSpPr>
          <p:spPr>
            <a:xfrm>
              <a:off x="6087350" y="1280950"/>
              <a:ext cx="85725" cy="380150"/>
            </a:xfrm>
            <a:custGeom>
              <a:avLst/>
              <a:gdLst/>
              <a:ahLst/>
              <a:cxnLst/>
              <a:rect l="l" t="t" r="r" b="b"/>
              <a:pathLst>
                <a:path w="3429" h="15206" extrusionOk="0">
                  <a:moveTo>
                    <a:pt x="3429" y="15205"/>
                  </a:moveTo>
                  <a:cubicBezTo>
                    <a:pt x="2775" y="10141"/>
                    <a:pt x="1636" y="5064"/>
                    <a:pt x="1" y="1"/>
                  </a:cubicBezTo>
                  <a:lnTo>
                    <a:pt x="1" y="1"/>
                  </a:lnTo>
                  <a:cubicBezTo>
                    <a:pt x="1636" y="5064"/>
                    <a:pt x="2775" y="10141"/>
                    <a:pt x="3429" y="15205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51"/>
            <p:cNvSpPr/>
            <p:nvPr/>
          </p:nvSpPr>
          <p:spPr>
            <a:xfrm>
              <a:off x="6177300" y="2025150"/>
              <a:ext cx="3950" cy="36650"/>
            </a:xfrm>
            <a:custGeom>
              <a:avLst/>
              <a:gdLst/>
              <a:ahLst/>
              <a:cxnLst/>
              <a:rect l="l" t="t" r="r" b="b"/>
              <a:pathLst>
                <a:path w="158" h="1466" extrusionOk="0">
                  <a:moveTo>
                    <a:pt x="158" y="0"/>
                  </a:moveTo>
                  <a:cubicBezTo>
                    <a:pt x="158" y="484"/>
                    <a:pt x="158" y="982"/>
                    <a:pt x="1" y="1466"/>
                  </a:cubicBezTo>
                  <a:cubicBezTo>
                    <a:pt x="158" y="982"/>
                    <a:pt x="158" y="484"/>
                    <a:pt x="158" y="0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51"/>
            <p:cNvSpPr/>
            <p:nvPr/>
          </p:nvSpPr>
          <p:spPr>
            <a:xfrm>
              <a:off x="6181225" y="1783725"/>
              <a:ext cx="4300" cy="28825"/>
            </a:xfrm>
            <a:custGeom>
              <a:avLst/>
              <a:gdLst/>
              <a:ahLst/>
              <a:cxnLst/>
              <a:rect l="l" t="t" r="r" b="b"/>
              <a:pathLst>
                <a:path w="172" h="1153" extrusionOk="0">
                  <a:moveTo>
                    <a:pt x="1" y="1"/>
                  </a:moveTo>
                  <a:cubicBezTo>
                    <a:pt x="1" y="328"/>
                    <a:pt x="171" y="825"/>
                    <a:pt x="171" y="1152"/>
                  </a:cubicBezTo>
                  <a:cubicBezTo>
                    <a:pt x="171" y="825"/>
                    <a:pt x="1" y="328"/>
                    <a:pt x="1" y="1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51"/>
            <p:cNvSpPr/>
            <p:nvPr/>
          </p:nvSpPr>
          <p:spPr>
            <a:xfrm>
              <a:off x="6185500" y="1824625"/>
              <a:ext cx="25" cy="24550"/>
            </a:xfrm>
            <a:custGeom>
              <a:avLst/>
              <a:gdLst/>
              <a:ahLst/>
              <a:cxnLst/>
              <a:rect l="l" t="t" r="r" b="b"/>
              <a:pathLst>
                <a:path w="1" h="982" extrusionOk="0">
                  <a:moveTo>
                    <a:pt x="0" y="0"/>
                  </a:moveTo>
                  <a:lnTo>
                    <a:pt x="0" y="982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51"/>
            <p:cNvSpPr/>
            <p:nvPr/>
          </p:nvSpPr>
          <p:spPr>
            <a:xfrm>
              <a:off x="6185500" y="1894300"/>
              <a:ext cx="25" cy="36650"/>
            </a:xfrm>
            <a:custGeom>
              <a:avLst/>
              <a:gdLst/>
              <a:ahLst/>
              <a:cxnLst/>
              <a:rect l="l" t="t" r="r" b="b"/>
              <a:pathLst>
                <a:path w="1" h="1466" extrusionOk="0">
                  <a:moveTo>
                    <a:pt x="0" y="0"/>
                  </a:moveTo>
                  <a:lnTo>
                    <a:pt x="0" y="1466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51"/>
            <p:cNvSpPr/>
            <p:nvPr/>
          </p:nvSpPr>
          <p:spPr>
            <a:xfrm>
              <a:off x="6185500" y="1857325"/>
              <a:ext cx="25" cy="37000"/>
            </a:xfrm>
            <a:custGeom>
              <a:avLst/>
              <a:gdLst/>
              <a:ahLst/>
              <a:cxnLst/>
              <a:rect l="l" t="t" r="r" b="b"/>
              <a:pathLst>
                <a:path w="1" h="1480" extrusionOk="0">
                  <a:moveTo>
                    <a:pt x="0" y="1"/>
                  </a:moveTo>
                  <a:lnTo>
                    <a:pt x="0" y="1479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51"/>
            <p:cNvSpPr/>
            <p:nvPr/>
          </p:nvSpPr>
          <p:spPr>
            <a:xfrm>
              <a:off x="6181225" y="1980000"/>
              <a:ext cx="4300" cy="37000"/>
            </a:xfrm>
            <a:custGeom>
              <a:avLst/>
              <a:gdLst/>
              <a:ahLst/>
              <a:cxnLst/>
              <a:rect l="l" t="t" r="r" b="b"/>
              <a:pathLst>
                <a:path w="172" h="1480" extrusionOk="0">
                  <a:moveTo>
                    <a:pt x="171" y="1"/>
                  </a:moveTo>
                  <a:cubicBezTo>
                    <a:pt x="1" y="498"/>
                    <a:pt x="1" y="982"/>
                    <a:pt x="1" y="1479"/>
                  </a:cubicBezTo>
                  <a:cubicBezTo>
                    <a:pt x="1" y="982"/>
                    <a:pt x="1" y="498"/>
                    <a:pt x="171" y="1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51"/>
            <p:cNvSpPr/>
            <p:nvPr/>
          </p:nvSpPr>
          <p:spPr>
            <a:xfrm>
              <a:off x="6173050" y="1661075"/>
              <a:ext cx="4275" cy="36975"/>
            </a:xfrm>
            <a:custGeom>
              <a:avLst/>
              <a:gdLst/>
              <a:ahLst/>
              <a:cxnLst/>
              <a:rect l="l" t="t" r="r" b="b"/>
              <a:pathLst>
                <a:path w="171" h="1479" extrusionOk="0">
                  <a:moveTo>
                    <a:pt x="1" y="0"/>
                  </a:moveTo>
                  <a:cubicBezTo>
                    <a:pt x="1" y="497"/>
                    <a:pt x="1" y="981"/>
                    <a:pt x="171" y="1479"/>
                  </a:cubicBezTo>
                  <a:cubicBezTo>
                    <a:pt x="1" y="981"/>
                    <a:pt x="1" y="497"/>
                    <a:pt x="1" y="0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51"/>
            <p:cNvSpPr/>
            <p:nvPr/>
          </p:nvSpPr>
          <p:spPr>
            <a:xfrm>
              <a:off x="6177300" y="1701950"/>
              <a:ext cx="3950" cy="73625"/>
            </a:xfrm>
            <a:custGeom>
              <a:avLst/>
              <a:gdLst/>
              <a:ahLst/>
              <a:cxnLst/>
              <a:rect l="l" t="t" r="r" b="b"/>
              <a:pathLst>
                <a:path w="158" h="2945" extrusionOk="0">
                  <a:moveTo>
                    <a:pt x="1" y="1"/>
                  </a:moveTo>
                  <a:cubicBezTo>
                    <a:pt x="1" y="982"/>
                    <a:pt x="158" y="1963"/>
                    <a:pt x="158" y="2945"/>
                  </a:cubicBezTo>
                  <a:cubicBezTo>
                    <a:pt x="158" y="1963"/>
                    <a:pt x="1" y="982"/>
                    <a:pt x="1" y="1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51"/>
            <p:cNvSpPr/>
            <p:nvPr/>
          </p:nvSpPr>
          <p:spPr>
            <a:xfrm>
              <a:off x="5723275" y="1268525"/>
              <a:ext cx="1022250" cy="2477925"/>
            </a:xfrm>
            <a:custGeom>
              <a:avLst/>
              <a:gdLst/>
              <a:ahLst/>
              <a:cxnLst/>
              <a:rect l="l" t="t" r="r" b="b"/>
              <a:pathLst>
                <a:path w="40890" h="99117" extrusionOk="0">
                  <a:moveTo>
                    <a:pt x="33863" y="1"/>
                  </a:moveTo>
                  <a:cubicBezTo>
                    <a:pt x="33366" y="655"/>
                    <a:pt x="32882" y="1152"/>
                    <a:pt x="32228" y="1309"/>
                  </a:cubicBezTo>
                  <a:cubicBezTo>
                    <a:pt x="32058" y="1479"/>
                    <a:pt x="32058" y="1479"/>
                    <a:pt x="31901" y="1479"/>
                  </a:cubicBezTo>
                  <a:cubicBezTo>
                    <a:pt x="31901" y="1479"/>
                    <a:pt x="31731" y="1479"/>
                    <a:pt x="31574" y="1636"/>
                  </a:cubicBezTo>
                  <a:cubicBezTo>
                    <a:pt x="30749" y="1636"/>
                    <a:pt x="29938" y="1479"/>
                    <a:pt x="29114" y="1479"/>
                  </a:cubicBezTo>
                  <a:cubicBezTo>
                    <a:pt x="26824" y="1479"/>
                    <a:pt x="24704" y="2290"/>
                    <a:pt x="22571" y="2788"/>
                  </a:cubicBezTo>
                  <a:cubicBezTo>
                    <a:pt x="21736" y="2964"/>
                    <a:pt x="20856" y="3076"/>
                    <a:pt x="20005" y="3076"/>
                  </a:cubicBezTo>
                  <a:cubicBezTo>
                    <a:pt x="18525" y="3076"/>
                    <a:pt x="17130" y="2737"/>
                    <a:pt x="16199" y="1806"/>
                  </a:cubicBezTo>
                  <a:cubicBezTo>
                    <a:pt x="16029" y="1636"/>
                    <a:pt x="15872" y="1479"/>
                    <a:pt x="15702" y="1479"/>
                  </a:cubicBezTo>
                  <a:cubicBezTo>
                    <a:pt x="15375" y="1152"/>
                    <a:pt x="15048" y="825"/>
                    <a:pt x="14564" y="498"/>
                  </a:cubicBezTo>
                  <a:lnTo>
                    <a:pt x="14564" y="498"/>
                  </a:lnTo>
                  <a:cubicBezTo>
                    <a:pt x="16199" y="5561"/>
                    <a:pt x="17338" y="10638"/>
                    <a:pt x="17992" y="15702"/>
                  </a:cubicBezTo>
                  <a:cubicBezTo>
                    <a:pt x="17992" y="16199"/>
                    <a:pt x="17992" y="16683"/>
                    <a:pt x="18162" y="17181"/>
                  </a:cubicBezTo>
                  <a:lnTo>
                    <a:pt x="18162" y="17338"/>
                  </a:lnTo>
                  <a:cubicBezTo>
                    <a:pt x="18162" y="18319"/>
                    <a:pt x="18319" y="19300"/>
                    <a:pt x="18319" y="20282"/>
                  </a:cubicBezTo>
                  <a:lnTo>
                    <a:pt x="18319" y="20609"/>
                  </a:lnTo>
                  <a:cubicBezTo>
                    <a:pt x="18319" y="20936"/>
                    <a:pt x="18489" y="21433"/>
                    <a:pt x="18489" y="21760"/>
                  </a:cubicBezTo>
                  <a:lnTo>
                    <a:pt x="18489" y="22244"/>
                  </a:lnTo>
                  <a:lnTo>
                    <a:pt x="18489" y="23226"/>
                  </a:lnTo>
                  <a:lnTo>
                    <a:pt x="18489" y="23553"/>
                  </a:lnTo>
                  <a:lnTo>
                    <a:pt x="18489" y="25031"/>
                  </a:lnTo>
                  <a:lnTo>
                    <a:pt x="18489" y="26497"/>
                  </a:lnTo>
                  <a:lnTo>
                    <a:pt x="18489" y="26824"/>
                  </a:lnTo>
                  <a:lnTo>
                    <a:pt x="18489" y="28460"/>
                  </a:lnTo>
                  <a:cubicBezTo>
                    <a:pt x="18319" y="28957"/>
                    <a:pt x="18319" y="29441"/>
                    <a:pt x="18319" y="29938"/>
                  </a:cubicBezTo>
                  <a:lnTo>
                    <a:pt x="18319" y="30265"/>
                  </a:lnTo>
                  <a:cubicBezTo>
                    <a:pt x="18319" y="30749"/>
                    <a:pt x="18319" y="31247"/>
                    <a:pt x="18162" y="31731"/>
                  </a:cubicBezTo>
                  <a:lnTo>
                    <a:pt x="18162" y="31901"/>
                  </a:lnTo>
                  <a:cubicBezTo>
                    <a:pt x="18162" y="32385"/>
                    <a:pt x="18162" y="32882"/>
                    <a:pt x="17992" y="33366"/>
                  </a:cubicBezTo>
                  <a:lnTo>
                    <a:pt x="17992" y="33536"/>
                  </a:lnTo>
                  <a:cubicBezTo>
                    <a:pt x="17992" y="34191"/>
                    <a:pt x="17835" y="34675"/>
                    <a:pt x="17835" y="35172"/>
                  </a:cubicBezTo>
                  <a:cubicBezTo>
                    <a:pt x="17665" y="35656"/>
                    <a:pt x="17665" y="36153"/>
                    <a:pt x="17665" y="36637"/>
                  </a:cubicBezTo>
                  <a:cubicBezTo>
                    <a:pt x="17508" y="36808"/>
                    <a:pt x="17508" y="36808"/>
                    <a:pt x="17508" y="36965"/>
                  </a:cubicBezTo>
                  <a:cubicBezTo>
                    <a:pt x="17508" y="37462"/>
                    <a:pt x="17338" y="37946"/>
                    <a:pt x="17338" y="38443"/>
                  </a:cubicBezTo>
                  <a:cubicBezTo>
                    <a:pt x="17181" y="38927"/>
                    <a:pt x="17011" y="39424"/>
                    <a:pt x="17011" y="40079"/>
                  </a:cubicBezTo>
                  <a:lnTo>
                    <a:pt x="17011" y="40236"/>
                  </a:lnTo>
                  <a:cubicBezTo>
                    <a:pt x="16683" y="41217"/>
                    <a:pt x="16526" y="42198"/>
                    <a:pt x="16199" y="43350"/>
                  </a:cubicBezTo>
                  <a:cubicBezTo>
                    <a:pt x="13255" y="54799"/>
                    <a:pt x="7851" y="65751"/>
                    <a:pt x="1" y="76388"/>
                  </a:cubicBezTo>
                  <a:cubicBezTo>
                    <a:pt x="1963" y="78835"/>
                    <a:pt x="4253" y="81125"/>
                    <a:pt x="5889" y="83742"/>
                  </a:cubicBezTo>
                  <a:lnTo>
                    <a:pt x="6216" y="84069"/>
                  </a:lnTo>
                  <a:cubicBezTo>
                    <a:pt x="6386" y="84239"/>
                    <a:pt x="6386" y="84396"/>
                    <a:pt x="6386" y="84396"/>
                  </a:cubicBezTo>
                  <a:lnTo>
                    <a:pt x="6543" y="84566"/>
                  </a:lnTo>
                  <a:cubicBezTo>
                    <a:pt x="6543" y="84723"/>
                    <a:pt x="6713" y="84723"/>
                    <a:pt x="6713" y="84893"/>
                  </a:cubicBezTo>
                  <a:cubicBezTo>
                    <a:pt x="6870" y="85050"/>
                    <a:pt x="6870" y="85221"/>
                    <a:pt x="6870" y="85221"/>
                  </a:cubicBezTo>
                  <a:lnTo>
                    <a:pt x="7040" y="85378"/>
                  </a:lnTo>
                  <a:cubicBezTo>
                    <a:pt x="7040" y="85548"/>
                    <a:pt x="7040" y="85548"/>
                    <a:pt x="7197" y="85705"/>
                  </a:cubicBezTo>
                  <a:cubicBezTo>
                    <a:pt x="7197" y="85875"/>
                    <a:pt x="7367" y="86032"/>
                    <a:pt x="7367" y="86032"/>
                  </a:cubicBezTo>
                  <a:lnTo>
                    <a:pt x="7367" y="86202"/>
                  </a:lnTo>
                  <a:cubicBezTo>
                    <a:pt x="7524" y="86359"/>
                    <a:pt x="7524" y="86359"/>
                    <a:pt x="7524" y="86529"/>
                  </a:cubicBezTo>
                  <a:lnTo>
                    <a:pt x="7694" y="86686"/>
                  </a:lnTo>
                  <a:lnTo>
                    <a:pt x="7694" y="86856"/>
                  </a:lnTo>
                  <a:lnTo>
                    <a:pt x="7851" y="87013"/>
                  </a:lnTo>
                  <a:lnTo>
                    <a:pt x="7851" y="87340"/>
                  </a:lnTo>
                  <a:cubicBezTo>
                    <a:pt x="8021" y="87340"/>
                    <a:pt x="8021" y="87340"/>
                    <a:pt x="8021" y="87510"/>
                  </a:cubicBezTo>
                  <a:lnTo>
                    <a:pt x="8021" y="87837"/>
                  </a:lnTo>
                  <a:lnTo>
                    <a:pt x="8178" y="87837"/>
                  </a:lnTo>
                  <a:cubicBezTo>
                    <a:pt x="8178" y="87995"/>
                    <a:pt x="8178" y="88165"/>
                    <a:pt x="8349" y="88322"/>
                  </a:cubicBezTo>
                  <a:cubicBezTo>
                    <a:pt x="8676" y="89800"/>
                    <a:pt x="9003" y="91436"/>
                    <a:pt x="9330" y="92901"/>
                  </a:cubicBezTo>
                  <a:lnTo>
                    <a:pt x="9330" y="93071"/>
                  </a:lnTo>
                  <a:cubicBezTo>
                    <a:pt x="9330" y="93228"/>
                    <a:pt x="9487" y="93398"/>
                    <a:pt x="9487" y="93555"/>
                  </a:cubicBezTo>
                  <a:cubicBezTo>
                    <a:pt x="9487" y="93726"/>
                    <a:pt x="9487" y="93883"/>
                    <a:pt x="9657" y="94053"/>
                  </a:cubicBezTo>
                  <a:cubicBezTo>
                    <a:pt x="9814" y="95191"/>
                    <a:pt x="9984" y="96670"/>
                    <a:pt x="9984" y="99116"/>
                  </a:cubicBezTo>
                  <a:cubicBezTo>
                    <a:pt x="10638" y="98305"/>
                    <a:pt x="11293" y="97651"/>
                    <a:pt x="11777" y="96997"/>
                  </a:cubicBezTo>
                  <a:cubicBezTo>
                    <a:pt x="12431" y="96342"/>
                    <a:pt x="12928" y="95688"/>
                    <a:pt x="13582" y="95034"/>
                  </a:cubicBezTo>
                  <a:cubicBezTo>
                    <a:pt x="14237" y="94380"/>
                    <a:pt x="14721" y="93726"/>
                    <a:pt x="15218" y="93071"/>
                  </a:cubicBezTo>
                  <a:cubicBezTo>
                    <a:pt x="15872" y="92417"/>
                    <a:pt x="16356" y="91763"/>
                    <a:pt x="16854" y="91109"/>
                  </a:cubicBezTo>
                  <a:lnTo>
                    <a:pt x="17011" y="91109"/>
                  </a:lnTo>
                  <a:lnTo>
                    <a:pt x="18489" y="89146"/>
                  </a:lnTo>
                  <a:lnTo>
                    <a:pt x="18489" y="88976"/>
                  </a:lnTo>
                  <a:lnTo>
                    <a:pt x="18646" y="88976"/>
                  </a:lnTo>
                  <a:lnTo>
                    <a:pt x="20125" y="87013"/>
                  </a:lnTo>
                  <a:lnTo>
                    <a:pt x="21590" y="85050"/>
                  </a:lnTo>
                  <a:lnTo>
                    <a:pt x="23069" y="83088"/>
                  </a:lnTo>
                  <a:lnTo>
                    <a:pt x="23069" y="82931"/>
                  </a:lnTo>
                  <a:lnTo>
                    <a:pt x="23226" y="82931"/>
                  </a:lnTo>
                  <a:cubicBezTo>
                    <a:pt x="23553" y="82277"/>
                    <a:pt x="24050" y="81622"/>
                    <a:pt x="24377" y="81125"/>
                  </a:cubicBezTo>
                  <a:cubicBezTo>
                    <a:pt x="24377" y="81125"/>
                    <a:pt x="24377" y="80968"/>
                    <a:pt x="24534" y="80968"/>
                  </a:cubicBezTo>
                  <a:cubicBezTo>
                    <a:pt x="24861" y="80314"/>
                    <a:pt x="25358" y="79660"/>
                    <a:pt x="25843" y="79005"/>
                  </a:cubicBezTo>
                  <a:lnTo>
                    <a:pt x="25843" y="78835"/>
                  </a:lnTo>
                  <a:cubicBezTo>
                    <a:pt x="26013" y="78508"/>
                    <a:pt x="26340" y="78351"/>
                    <a:pt x="26497" y="78024"/>
                  </a:cubicBezTo>
                  <a:lnTo>
                    <a:pt x="26994" y="77043"/>
                  </a:lnTo>
                  <a:cubicBezTo>
                    <a:pt x="27151" y="77043"/>
                    <a:pt x="27151" y="76873"/>
                    <a:pt x="27151" y="76873"/>
                  </a:cubicBezTo>
                  <a:cubicBezTo>
                    <a:pt x="27321" y="76545"/>
                    <a:pt x="27478" y="76388"/>
                    <a:pt x="27648" y="76218"/>
                  </a:cubicBezTo>
                  <a:cubicBezTo>
                    <a:pt x="27648" y="76061"/>
                    <a:pt x="27805" y="75891"/>
                    <a:pt x="27975" y="75564"/>
                  </a:cubicBezTo>
                  <a:cubicBezTo>
                    <a:pt x="27975" y="75407"/>
                    <a:pt x="28132" y="75237"/>
                    <a:pt x="28302" y="75080"/>
                  </a:cubicBezTo>
                  <a:lnTo>
                    <a:pt x="28302" y="74910"/>
                  </a:lnTo>
                  <a:cubicBezTo>
                    <a:pt x="28460" y="74910"/>
                    <a:pt x="28460" y="74753"/>
                    <a:pt x="28460" y="74753"/>
                  </a:cubicBezTo>
                  <a:cubicBezTo>
                    <a:pt x="28787" y="74256"/>
                    <a:pt x="29114" y="73601"/>
                    <a:pt x="29441" y="72947"/>
                  </a:cubicBezTo>
                  <a:cubicBezTo>
                    <a:pt x="29611" y="72947"/>
                    <a:pt x="29611" y="72790"/>
                    <a:pt x="29611" y="72790"/>
                  </a:cubicBezTo>
                  <a:cubicBezTo>
                    <a:pt x="29938" y="72136"/>
                    <a:pt x="30265" y="71482"/>
                    <a:pt x="30592" y="70985"/>
                  </a:cubicBezTo>
                  <a:cubicBezTo>
                    <a:pt x="30592" y="70828"/>
                    <a:pt x="30749" y="70828"/>
                    <a:pt x="30749" y="70657"/>
                  </a:cubicBezTo>
                  <a:cubicBezTo>
                    <a:pt x="30749" y="70500"/>
                    <a:pt x="30919" y="70500"/>
                    <a:pt x="30919" y="70330"/>
                  </a:cubicBezTo>
                  <a:cubicBezTo>
                    <a:pt x="31247" y="69846"/>
                    <a:pt x="31404" y="69349"/>
                    <a:pt x="31731" y="68865"/>
                  </a:cubicBezTo>
                  <a:cubicBezTo>
                    <a:pt x="31731" y="68865"/>
                    <a:pt x="31731" y="68695"/>
                    <a:pt x="31901" y="68538"/>
                  </a:cubicBezTo>
                  <a:cubicBezTo>
                    <a:pt x="32058" y="68040"/>
                    <a:pt x="32385" y="67386"/>
                    <a:pt x="32712" y="66902"/>
                  </a:cubicBezTo>
                  <a:cubicBezTo>
                    <a:pt x="32712" y="66732"/>
                    <a:pt x="32882" y="66575"/>
                    <a:pt x="32882" y="66575"/>
                  </a:cubicBezTo>
                  <a:cubicBezTo>
                    <a:pt x="33209" y="65921"/>
                    <a:pt x="33366" y="65424"/>
                    <a:pt x="33693" y="64769"/>
                  </a:cubicBezTo>
                  <a:cubicBezTo>
                    <a:pt x="33693" y="64612"/>
                    <a:pt x="33693" y="64442"/>
                    <a:pt x="33863" y="64442"/>
                  </a:cubicBezTo>
                  <a:cubicBezTo>
                    <a:pt x="34020" y="63788"/>
                    <a:pt x="34348" y="63304"/>
                    <a:pt x="34518" y="62650"/>
                  </a:cubicBezTo>
                  <a:cubicBezTo>
                    <a:pt x="34675" y="62650"/>
                    <a:pt x="34675" y="62480"/>
                    <a:pt x="34675" y="62323"/>
                  </a:cubicBezTo>
                  <a:cubicBezTo>
                    <a:pt x="34845" y="61995"/>
                    <a:pt x="35002" y="61668"/>
                    <a:pt x="35002" y="61498"/>
                  </a:cubicBezTo>
                  <a:cubicBezTo>
                    <a:pt x="35172" y="61171"/>
                    <a:pt x="35329" y="60844"/>
                    <a:pt x="35329" y="60687"/>
                  </a:cubicBezTo>
                  <a:cubicBezTo>
                    <a:pt x="35499" y="60517"/>
                    <a:pt x="35499" y="60360"/>
                    <a:pt x="35499" y="60360"/>
                  </a:cubicBezTo>
                  <a:cubicBezTo>
                    <a:pt x="35499" y="60190"/>
                    <a:pt x="35656" y="60190"/>
                    <a:pt x="35656" y="60190"/>
                  </a:cubicBezTo>
                  <a:cubicBezTo>
                    <a:pt x="35826" y="59535"/>
                    <a:pt x="35983" y="59051"/>
                    <a:pt x="36153" y="58554"/>
                  </a:cubicBezTo>
                  <a:cubicBezTo>
                    <a:pt x="36310" y="58397"/>
                    <a:pt x="36310" y="58397"/>
                    <a:pt x="36310" y="58227"/>
                  </a:cubicBezTo>
                  <a:lnTo>
                    <a:pt x="36310" y="58070"/>
                  </a:lnTo>
                  <a:cubicBezTo>
                    <a:pt x="36480" y="57743"/>
                    <a:pt x="36637" y="57416"/>
                    <a:pt x="36637" y="57246"/>
                  </a:cubicBezTo>
                  <a:cubicBezTo>
                    <a:pt x="36807" y="56919"/>
                    <a:pt x="36807" y="56762"/>
                    <a:pt x="36964" y="56434"/>
                  </a:cubicBezTo>
                  <a:cubicBezTo>
                    <a:pt x="36964" y="56264"/>
                    <a:pt x="37135" y="56107"/>
                    <a:pt x="37135" y="55780"/>
                  </a:cubicBezTo>
                  <a:lnTo>
                    <a:pt x="37619" y="54302"/>
                  </a:lnTo>
                  <a:lnTo>
                    <a:pt x="37619" y="53975"/>
                  </a:lnTo>
                  <a:cubicBezTo>
                    <a:pt x="37789" y="53975"/>
                    <a:pt x="37789" y="53818"/>
                    <a:pt x="37789" y="53647"/>
                  </a:cubicBezTo>
                  <a:cubicBezTo>
                    <a:pt x="37789" y="53490"/>
                    <a:pt x="37946" y="53163"/>
                    <a:pt x="37946" y="52993"/>
                  </a:cubicBezTo>
                  <a:cubicBezTo>
                    <a:pt x="38116" y="52666"/>
                    <a:pt x="38116" y="52509"/>
                    <a:pt x="38273" y="52182"/>
                  </a:cubicBezTo>
                  <a:cubicBezTo>
                    <a:pt x="38273" y="52012"/>
                    <a:pt x="38273" y="51855"/>
                    <a:pt x="38443" y="51528"/>
                  </a:cubicBezTo>
                  <a:cubicBezTo>
                    <a:pt x="38443" y="51030"/>
                    <a:pt x="38600" y="50546"/>
                    <a:pt x="38770" y="50049"/>
                  </a:cubicBezTo>
                  <a:cubicBezTo>
                    <a:pt x="38770" y="49892"/>
                    <a:pt x="38927" y="49565"/>
                    <a:pt x="38927" y="49395"/>
                  </a:cubicBezTo>
                  <a:lnTo>
                    <a:pt x="38927" y="49068"/>
                  </a:lnTo>
                  <a:cubicBezTo>
                    <a:pt x="39097" y="48741"/>
                    <a:pt x="39097" y="48257"/>
                    <a:pt x="39254" y="47929"/>
                  </a:cubicBezTo>
                  <a:lnTo>
                    <a:pt x="39254" y="47602"/>
                  </a:lnTo>
                  <a:cubicBezTo>
                    <a:pt x="39254" y="47432"/>
                    <a:pt x="39424" y="47275"/>
                    <a:pt x="39424" y="47105"/>
                  </a:cubicBezTo>
                  <a:cubicBezTo>
                    <a:pt x="39424" y="46778"/>
                    <a:pt x="39581" y="46294"/>
                    <a:pt x="39581" y="45797"/>
                  </a:cubicBezTo>
                  <a:cubicBezTo>
                    <a:pt x="39751" y="45640"/>
                    <a:pt x="39751" y="45470"/>
                    <a:pt x="39751" y="45313"/>
                  </a:cubicBezTo>
                  <a:lnTo>
                    <a:pt x="39751" y="44985"/>
                  </a:lnTo>
                  <a:cubicBezTo>
                    <a:pt x="39909" y="44658"/>
                    <a:pt x="39909" y="44488"/>
                    <a:pt x="39909" y="44331"/>
                  </a:cubicBezTo>
                  <a:lnTo>
                    <a:pt x="39909" y="44004"/>
                  </a:lnTo>
                  <a:cubicBezTo>
                    <a:pt x="39909" y="44004"/>
                    <a:pt x="39909" y="43834"/>
                    <a:pt x="40079" y="43677"/>
                  </a:cubicBezTo>
                  <a:lnTo>
                    <a:pt x="40079" y="43180"/>
                  </a:lnTo>
                  <a:lnTo>
                    <a:pt x="40079" y="43023"/>
                  </a:lnTo>
                  <a:lnTo>
                    <a:pt x="40079" y="42696"/>
                  </a:lnTo>
                  <a:cubicBezTo>
                    <a:pt x="40236" y="42525"/>
                    <a:pt x="40236" y="42198"/>
                    <a:pt x="40236" y="42041"/>
                  </a:cubicBezTo>
                  <a:lnTo>
                    <a:pt x="40236" y="41387"/>
                  </a:lnTo>
                  <a:cubicBezTo>
                    <a:pt x="40406" y="41217"/>
                    <a:pt x="40406" y="40890"/>
                    <a:pt x="40406" y="40563"/>
                  </a:cubicBezTo>
                  <a:lnTo>
                    <a:pt x="40406" y="40406"/>
                  </a:lnTo>
                  <a:lnTo>
                    <a:pt x="40406" y="39752"/>
                  </a:lnTo>
                  <a:cubicBezTo>
                    <a:pt x="40563" y="39752"/>
                    <a:pt x="40563" y="39752"/>
                    <a:pt x="40563" y="39581"/>
                  </a:cubicBezTo>
                  <a:lnTo>
                    <a:pt x="40563" y="39254"/>
                  </a:lnTo>
                  <a:lnTo>
                    <a:pt x="40563" y="38600"/>
                  </a:lnTo>
                  <a:lnTo>
                    <a:pt x="40563" y="37946"/>
                  </a:lnTo>
                  <a:cubicBezTo>
                    <a:pt x="40733" y="37619"/>
                    <a:pt x="40733" y="37292"/>
                    <a:pt x="40733" y="36965"/>
                  </a:cubicBezTo>
                  <a:lnTo>
                    <a:pt x="40733" y="35656"/>
                  </a:lnTo>
                  <a:lnTo>
                    <a:pt x="40733" y="34845"/>
                  </a:lnTo>
                  <a:cubicBezTo>
                    <a:pt x="40890" y="34021"/>
                    <a:pt x="40890" y="33366"/>
                    <a:pt x="40890" y="32555"/>
                  </a:cubicBezTo>
                  <a:lnTo>
                    <a:pt x="40890" y="31247"/>
                  </a:lnTo>
                  <a:cubicBezTo>
                    <a:pt x="40890" y="30749"/>
                    <a:pt x="40733" y="30265"/>
                    <a:pt x="40733" y="29768"/>
                  </a:cubicBezTo>
                  <a:lnTo>
                    <a:pt x="40733" y="29284"/>
                  </a:lnTo>
                  <a:lnTo>
                    <a:pt x="40733" y="28957"/>
                  </a:lnTo>
                  <a:cubicBezTo>
                    <a:pt x="40733" y="28303"/>
                    <a:pt x="40733" y="27478"/>
                    <a:pt x="40563" y="26824"/>
                  </a:cubicBezTo>
                  <a:lnTo>
                    <a:pt x="40563" y="26170"/>
                  </a:lnTo>
                  <a:cubicBezTo>
                    <a:pt x="40563" y="25358"/>
                    <a:pt x="40406" y="24377"/>
                    <a:pt x="40236" y="23553"/>
                  </a:cubicBezTo>
                  <a:lnTo>
                    <a:pt x="40236" y="22571"/>
                  </a:lnTo>
                  <a:cubicBezTo>
                    <a:pt x="40079" y="22087"/>
                    <a:pt x="40079" y="21590"/>
                    <a:pt x="39909" y="21106"/>
                  </a:cubicBezTo>
                  <a:cubicBezTo>
                    <a:pt x="39909" y="20452"/>
                    <a:pt x="39751" y="19798"/>
                    <a:pt x="39581" y="18973"/>
                  </a:cubicBezTo>
                  <a:cubicBezTo>
                    <a:pt x="39581" y="18646"/>
                    <a:pt x="39581" y="18319"/>
                    <a:pt x="39424" y="17992"/>
                  </a:cubicBezTo>
                  <a:cubicBezTo>
                    <a:pt x="39254" y="17181"/>
                    <a:pt x="39097" y="16526"/>
                    <a:pt x="39097" y="15872"/>
                  </a:cubicBezTo>
                  <a:cubicBezTo>
                    <a:pt x="38927" y="15702"/>
                    <a:pt x="38927" y="15545"/>
                    <a:pt x="38927" y="15218"/>
                  </a:cubicBezTo>
                  <a:lnTo>
                    <a:pt x="38770" y="15218"/>
                  </a:lnTo>
                  <a:cubicBezTo>
                    <a:pt x="38116" y="14564"/>
                    <a:pt x="37462" y="13739"/>
                    <a:pt x="36964" y="12758"/>
                  </a:cubicBezTo>
                  <a:cubicBezTo>
                    <a:pt x="36964" y="12758"/>
                    <a:pt x="36807" y="12601"/>
                    <a:pt x="36807" y="12431"/>
                  </a:cubicBezTo>
                  <a:cubicBezTo>
                    <a:pt x="36637" y="12274"/>
                    <a:pt x="36637" y="12104"/>
                    <a:pt x="36637" y="12104"/>
                  </a:cubicBezTo>
                  <a:lnTo>
                    <a:pt x="36480" y="12104"/>
                  </a:lnTo>
                  <a:cubicBezTo>
                    <a:pt x="36480" y="11777"/>
                    <a:pt x="36310" y="11620"/>
                    <a:pt x="36310" y="11450"/>
                  </a:cubicBezTo>
                  <a:cubicBezTo>
                    <a:pt x="36153" y="11293"/>
                    <a:pt x="36153" y="11122"/>
                    <a:pt x="35983" y="10795"/>
                  </a:cubicBezTo>
                  <a:cubicBezTo>
                    <a:pt x="35826" y="10311"/>
                    <a:pt x="35656" y="9657"/>
                    <a:pt x="35826" y="9003"/>
                  </a:cubicBezTo>
                  <a:cubicBezTo>
                    <a:pt x="35983" y="8506"/>
                    <a:pt x="36480" y="8178"/>
                    <a:pt x="36964" y="7851"/>
                  </a:cubicBezTo>
                  <a:cubicBezTo>
                    <a:pt x="36807" y="7694"/>
                    <a:pt x="36807" y="7524"/>
                    <a:pt x="36637" y="7367"/>
                  </a:cubicBezTo>
                  <a:cubicBezTo>
                    <a:pt x="36480" y="6713"/>
                    <a:pt x="36310" y="5889"/>
                    <a:pt x="35983" y="5234"/>
                  </a:cubicBezTo>
                  <a:cubicBezTo>
                    <a:pt x="35826" y="4907"/>
                    <a:pt x="35826" y="4750"/>
                    <a:pt x="35656" y="4423"/>
                  </a:cubicBezTo>
                  <a:cubicBezTo>
                    <a:pt x="35499" y="4096"/>
                    <a:pt x="35499" y="3769"/>
                    <a:pt x="35329" y="3442"/>
                  </a:cubicBezTo>
                  <a:lnTo>
                    <a:pt x="34845" y="2460"/>
                  </a:lnTo>
                  <a:cubicBezTo>
                    <a:pt x="34845" y="2290"/>
                    <a:pt x="34845" y="2133"/>
                    <a:pt x="34675" y="1963"/>
                  </a:cubicBezTo>
                  <a:lnTo>
                    <a:pt x="34675" y="1806"/>
                  </a:lnTo>
                  <a:cubicBezTo>
                    <a:pt x="34675" y="1636"/>
                    <a:pt x="34518" y="1479"/>
                    <a:pt x="34518" y="1309"/>
                  </a:cubicBezTo>
                  <a:cubicBezTo>
                    <a:pt x="34348" y="982"/>
                    <a:pt x="34020" y="498"/>
                    <a:pt x="338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51"/>
            <p:cNvSpPr/>
            <p:nvPr/>
          </p:nvSpPr>
          <p:spPr>
            <a:xfrm>
              <a:off x="6246650" y="802375"/>
              <a:ext cx="37000" cy="4300"/>
            </a:xfrm>
            <a:custGeom>
              <a:avLst/>
              <a:gdLst/>
              <a:ahLst/>
              <a:cxnLst/>
              <a:rect l="l" t="t" r="r" b="b"/>
              <a:pathLst>
                <a:path w="1480" h="172" extrusionOk="0">
                  <a:moveTo>
                    <a:pt x="1479" y="171"/>
                  </a:moveTo>
                  <a:lnTo>
                    <a:pt x="1479" y="171"/>
                  </a:lnTo>
                  <a:cubicBezTo>
                    <a:pt x="982" y="171"/>
                    <a:pt x="498" y="171"/>
                    <a:pt x="1" y="1"/>
                  </a:cubicBezTo>
                  <a:cubicBezTo>
                    <a:pt x="498" y="171"/>
                    <a:pt x="982" y="171"/>
                    <a:pt x="1479" y="171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51"/>
            <p:cNvSpPr/>
            <p:nvPr/>
          </p:nvSpPr>
          <p:spPr>
            <a:xfrm>
              <a:off x="6021925" y="1072250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1" y="1"/>
                  </a:moveTo>
                  <a:lnTo>
                    <a:pt x="1" y="171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51"/>
            <p:cNvSpPr/>
            <p:nvPr/>
          </p:nvSpPr>
          <p:spPr>
            <a:xfrm>
              <a:off x="6025850" y="1072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51"/>
            <p:cNvSpPr/>
            <p:nvPr/>
          </p:nvSpPr>
          <p:spPr>
            <a:xfrm>
              <a:off x="6230300" y="798450"/>
              <a:ext cx="4275" cy="3950"/>
            </a:xfrm>
            <a:custGeom>
              <a:avLst/>
              <a:gdLst/>
              <a:ahLst/>
              <a:cxnLst/>
              <a:rect l="l" t="t" r="r" b="b"/>
              <a:pathLst>
                <a:path w="171" h="158" extrusionOk="0">
                  <a:moveTo>
                    <a:pt x="1" y="1"/>
                  </a:moveTo>
                  <a:cubicBezTo>
                    <a:pt x="1" y="1"/>
                    <a:pt x="171" y="1"/>
                    <a:pt x="171" y="158"/>
                  </a:cubicBezTo>
                  <a:cubicBezTo>
                    <a:pt x="17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51"/>
            <p:cNvSpPr/>
            <p:nvPr/>
          </p:nvSpPr>
          <p:spPr>
            <a:xfrm>
              <a:off x="6222125" y="794200"/>
              <a:ext cx="4275" cy="25"/>
            </a:xfrm>
            <a:custGeom>
              <a:avLst/>
              <a:gdLst/>
              <a:ahLst/>
              <a:cxnLst/>
              <a:rect l="l" t="t" r="r" b="b"/>
              <a:pathLst>
                <a:path w="171" h="1" extrusionOk="0">
                  <a:moveTo>
                    <a:pt x="1" y="1"/>
                  </a:moveTo>
                  <a:lnTo>
                    <a:pt x="171" y="1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51"/>
            <p:cNvSpPr/>
            <p:nvPr/>
          </p:nvSpPr>
          <p:spPr>
            <a:xfrm>
              <a:off x="6226375" y="798450"/>
              <a:ext cx="3950" cy="25"/>
            </a:xfrm>
            <a:custGeom>
              <a:avLst/>
              <a:gdLst/>
              <a:ahLst/>
              <a:cxnLst/>
              <a:rect l="l" t="t" r="r" b="b"/>
              <a:pathLst>
                <a:path w="158" h="1" extrusionOk="0">
                  <a:moveTo>
                    <a:pt x="1" y="1"/>
                  </a:moveTo>
                  <a:lnTo>
                    <a:pt x="158" y="1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51"/>
            <p:cNvSpPr/>
            <p:nvPr/>
          </p:nvSpPr>
          <p:spPr>
            <a:xfrm>
              <a:off x="6234550" y="802375"/>
              <a:ext cx="3950" cy="25"/>
            </a:xfrm>
            <a:custGeom>
              <a:avLst/>
              <a:gdLst/>
              <a:ahLst/>
              <a:cxnLst/>
              <a:rect l="l" t="t" r="r" b="b"/>
              <a:pathLst>
                <a:path w="158" h="1" extrusionOk="0">
                  <a:moveTo>
                    <a:pt x="1" y="1"/>
                  </a:moveTo>
                  <a:lnTo>
                    <a:pt x="158" y="1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51"/>
            <p:cNvSpPr/>
            <p:nvPr/>
          </p:nvSpPr>
          <p:spPr>
            <a:xfrm>
              <a:off x="6218200" y="794200"/>
              <a:ext cx="3950" cy="25"/>
            </a:xfrm>
            <a:custGeom>
              <a:avLst/>
              <a:gdLst/>
              <a:ahLst/>
              <a:cxnLst/>
              <a:rect l="l" t="t" r="r" b="b"/>
              <a:pathLst>
                <a:path w="158" h="1" extrusionOk="0">
                  <a:moveTo>
                    <a:pt x="1" y="1"/>
                  </a:moveTo>
                  <a:lnTo>
                    <a:pt x="158" y="1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51"/>
            <p:cNvSpPr/>
            <p:nvPr/>
          </p:nvSpPr>
          <p:spPr>
            <a:xfrm>
              <a:off x="6197600" y="708500"/>
              <a:ext cx="25" cy="3950"/>
            </a:xfrm>
            <a:custGeom>
              <a:avLst/>
              <a:gdLst/>
              <a:ahLst/>
              <a:cxnLst/>
              <a:rect l="l" t="t" r="r" b="b"/>
              <a:pathLst>
                <a:path w="1" h="158" extrusionOk="0">
                  <a:moveTo>
                    <a:pt x="0" y="1"/>
                  </a:moveTo>
                  <a:lnTo>
                    <a:pt x="0" y="1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51"/>
            <p:cNvSpPr/>
            <p:nvPr/>
          </p:nvSpPr>
          <p:spPr>
            <a:xfrm>
              <a:off x="6238475" y="802375"/>
              <a:ext cx="4275" cy="25"/>
            </a:xfrm>
            <a:custGeom>
              <a:avLst/>
              <a:gdLst/>
              <a:ahLst/>
              <a:cxnLst/>
              <a:rect l="l" t="t" r="r" b="b"/>
              <a:pathLst>
                <a:path w="171" h="1" extrusionOk="0">
                  <a:moveTo>
                    <a:pt x="1" y="1"/>
                  </a:moveTo>
                  <a:lnTo>
                    <a:pt x="171" y="1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51"/>
            <p:cNvSpPr/>
            <p:nvPr/>
          </p:nvSpPr>
          <p:spPr>
            <a:xfrm>
              <a:off x="6213950" y="790275"/>
              <a:ext cx="4275" cy="25"/>
            </a:xfrm>
            <a:custGeom>
              <a:avLst/>
              <a:gdLst/>
              <a:ahLst/>
              <a:cxnLst/>
              <a:rect l="l" t="t" r="r" b="b"/>
              <a:pathLst>
                <a:path w="171" h="1" extrusionOk="0">
                  <a:moveTo>
                    <a:pt x="0" y="1"/>
                  </a:moveTo>
                  <a:lnTo>
                    <a:pt x="171" y="1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51"/>
            <p:cNvSpPr/>
            <p:nvPr/>
          </p:nvSpPr>
          <p:spPr>
            <a:xfrm>
              <a:off x="6030100" y="1064075"/>
              <a:ext cx="3950" cy="4275"/>
            </a:xfrm>
            <a:custGeom>
              <a:avLst/>
              <a:gdLst/>
              <a:ahLst/>
              <a:cxnLst/>
              <a:rect l="l" t="t" r="r" b="b"/>
              <a:pathLst>
                <a:path w="158" h="171" extrusionOk="0">
                  <a:moveTo>
                    <a:pt x="158" y="1"/>
                  </a:moveTo>
                  <a:cubicBezTo>
                    <a:pt x="1" y="1"/>
                    <a:pt x="1" y="171"/>
                    <a:pt x="1" y="171"/>
                  </a:cubicBezTo>
                  <a:cubicBezTo>
                    <a:pt x="1" y="171"/>
                    <a:pt x="1" y="1"/>
                    <a:pt x="158" y="1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51"/>
            <p:cNvSpPr/>
            <p:nvPr/>
          </p:nvSpPr>
          <p:spPr>
            <a:xfrm>
              <a:off x="6030100" y="1068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51"/>
            <p:cNvSpPr/>
            <p:nvPr/>
          </p:nvSpPr>
          <p:spPr>
            <a:xfrm>
              <a:off x="6025850" y="1072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51"/>
            <p:cNvSpPr/>
            <p:nvPr/>
          </p:nvSpPr>
          <p:spPr>
            <a:xfrm>
              <a:off x="6034025" y="1060150"/>
              <a:ext cx="25" cy="3950"/>
            </a:xfrm>
            <a:custGeom>
              <a:avLst/>
              <a:gdLst/>
              <a:ahLst/>
              <a:cxnLst/>
              <a:rect l="l" t="t" r="r" b="b"/>
              <a:pathLst>
                <a:path w="1" h="158" extrusionOk="0">
                  <a:moveTo>
                    <a:pt x="1" y="1"/>
                  </a:moveTo>
                  <a:lnTo>
                    <a:pt x="1" y="158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51"/>
            <p:cNvSpPr/>
            <p:nvPr/>
          </p:nvSpPr>
          <p:spPr>
            <a:xfrm>
              <a:off x="6038300" y="1051975"/>
              <a:ext cx="25" cy="3950"/>
            </a:xfrm>
            <a:custGeom>
              <a:avLst/>
              <a:gdLst/>
              <a:ahLst/>
              <a:cxnLst/>
              <a:rect l="l" t="t" r="r" b="b"/>
              <a:pathLst>
                <a:path w="1" h="158" extrusionOk="0">
                  <a:moveTo>
                    <a:pt x="0" y="1"/>
                  </a:moveTo>
                  <a:lnTo>
                    <a:pt x="0" y="158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51"/>
            <p:cNvSpPr/>
            <p:nvPr/>
          </p:nvSpPr>
          <p:spPr>
            <a:xfrm>
              <a:off x="6034025" y="1060150"/>
              <a:ext cx="4300" cy="25"/>
            </a:xfrm>
            <a:custGeom>
              <a:avLst/>
              <a:gdLst/>
              <a:ahLst/>
              <a:cxnLst/>
              <a:rect l="l" t="t" r="r" b="b"/>
              <a:pathLst>
                <a:path w="172" h="1" extrusionOk="0">
                  <a:moveTo>
                    <a:pt x="17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51"/>
            <p:cNvSpPr/>
            <p:nvPr/>
          </p:nvSpPr>
          <p:spPr>
            <a:xfrm>
              <a:off x="6442925" y="1027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51"/>
            <p:cNvSpPr/>
            <p:nvPr/>
          </p:nvSpPr>
          <p:spPr>
            <a:xfrm>
              <a:off x="6148525" y="659425"/>
              <a:ext cx="4275" cy="3950"/>
            </a:xfrm>
            <a:custGeom>
              <a:avLst/>
              <a:gdLst/>
              <a:ahLst/>
              <a:cxnLst/>
              <a:rect l="l" t="t" r="r" b="b"/>
              <a:pathLst>
                <a:path w="171" h="158" extrusionOk="0">
                  <a:moveTo>
                    <a:pt x="171" y="158"/>
                  </a:moveTo>
                  <a:cubicBezTo>
                    <a:pt x="171" y="158"/>
                    <a:pt x="1" y="158"/>
                    <a:pt x="1" y="1"/>
                  </a:cubicBezTo>
                  <a:cubicBezTo>
                    <a:pt x="1" y="158"/>
                    <a:pt x="171" y="158"/>
                    <a:pt x="171" y="158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51"/>
            <p:cNvSpPr/>
            <p:nvPr/>
          </p:nvSpPr>
          <p:spPr>
            <a:xfrm>
              <a:off x="5551550" y="434375"/>
              <a:ext cx="20625" cy="20650"/>
            </a:xfrm>
            <a:custGeom>
              <a:avLst/>
              <a:gdLst/>
              <a:ahLst/>
              <a:cxnLst/>
              <a:rect l="l" t="t" r="r" b="b"/>
              <a:pathLst>
                <a:path w="825" h="826" extrusionOk="0">
                  <a:moveTo>
                    <a:pt x="825" y="825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5445225" y="348675"/>
              <a:ext cx="24575" cy="16375"/>
            </a:xfrm>
            <a:custGeom>
              <a:avLst/>
              <a:gdLst/>
              <a:ahLst/>
              <a:cxnLst/>
              <a:rect l="l" t="t" r="r" b="b"/>
              <a:pathLst>
                <a:path w="983" h="655" extrusionOk="0">
                  <a:moveTo>
                    <a:pt x="982" y="655"/>
                  </a:moveTo>
                  <a:cubicBezTo>
                    <a:pt x="655" y="485"/>
                    <a:pt x="328" y="158"/>
                    <a:pt x="1" y="1"/>
                  </a:cubicBezTo>
                  <a:cubicBezTo>
                    <a:pt x="328" y="158"/>
                    <a:pt x="655" y="485"/>
                    <a:pt x="982" y="655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5600600" y="479525"/>
              <a:ext cx="24575" cy="24550"/>
            </a:xfrm>
            <a:custGeom>
              <a:avLst/>
              <a:gdLst/>
              <a:ahLst/>
              <a:cxnLst/>
              <a:rect l="l" t="t" r="r" b="b"/>
              <a:pathLst>
                <a:path w="983" h="982" extrusionOk="0">
                  <a:moveTo>
                    <a:pt x="982" y="982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5416775" y="328075"/>
              <a:ext cx="20300" cy="16375"/>
            </a:xfrm>
            <a:custGeom>
              <a:avLst/>
              <a:gdLst/>
              <a:ahLst/>
              <a:cxnLst/>
              <a:rect l="l" t="t" r="r" b="b"/>
              <a:pathLst>
                <a:path w="812" h="655" extrusionOk="0">
                  <a:moveTo>
                    <a:pt x="812" y="654"/>
                  </a:moveTo>
                  <a:cubicBezTo>
                    <a:pt x="655" y="497"/>
                    <a:pt x="327" y="170"/>
                    <a:pt x="0" y="0"/>
                  </a:cubicBezTo>
                  <a:cubicBezTo>
                    <a:pt x="327" y="170"/>
                    <a:pt x="655" y="497"/>
                    <a:pt x="812" y="654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5576075" y="458925"/>
              <a:ext cx="20625" cy="20625"/>
            </a:xfrm>
            <a:custGeom>
              <a:avLst/>
              <a:gdLst/>
              <a:ahLst/>
              <a:cxnLst/>
              <a:rect l="l" t="t" r="r" b="b"/>
              <a:pathLst>
                <a:path w="825" h="825" extrusionOk="0">
                  <a:moveTo>
                    <a:pt x="825" y="824"/>
                  </a:moveTo>
                  <a:cubicBezTo>
                    <a:pt x="655" y="497"/>
                    <a:pt x="328" y="170"/>
                    <a:pt x="1" y="0"/>
                  </a:cubicBezTo>
                  <a:cubicBezTo>
                    <a:pt x="328" y="170"/>
                    <a:pt x="655" y="497"/>
                    <a:pt x="825" y="824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5469775" y="368950"/>
              <a:ext cx="77875" cy="65450"/>
            </a:xfrm>
            <a:custGeom>
              <a:avLst/>
              <a:gdLst/>
              <a:ahLst/>
              <a:cxnLst/>
              <a:rect l="l" t="t" r="r" b="b"/>
              <a:pathLst>
                <a:path w="3115" h="2618" extrusionOk="0">
                  <a:moveTo>
                    <a:pt x="3114" y="2618"/>
                  </a:moveTo>
                  <a:cubicBezTo>
                    <a:pt x="2133" y="1636"/>
                    <a:pt x="1152" y="825"/>
                    <a:pt x="0" y="1"/>
                  </a:cubicBezTo>
                  <a:cubicBezTo>
                    <a:pt x="1152" y="825"/>
                    <a:pt x="2133" y="1636"/>
                    <a:pt x="3114" y="2618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5625150" y="504050"/>
              <a:ext cx="384375" cy="572475"/>
            </a:xfrm>
            <a:custGeom>
              <a:avLst/>
              <a:gdLst/>
              <a:ahLst/>
              <a:cxnLst/>
              <a:rect l="l" t="t" r="r" b="b"/>
              <a:pathLst>
                <a:path w="15375" h="22899" extrusionOk="0">
                  <a:moveTo>
                    <a:pt x="0" y="1"/>
                  </a:moveTo>
                  <a:cubicBezTo>
                    <a:pt x="6385" y="6543"/>
                    <a:pt x="11619" y="14394"/>
                    <a:pt x="15375" y="22899"/>
                  </a:cubicBezTo>
                  <a:lnTo>
                    <a:pt x="15375" y="22899"/>
                  </a:lnTo>
                  <a:cubicBezTo>
                    <a:pt x="11619" y="14394"/>
                    <a:pt x="6385" y="6543"/>
                    <a:pt x="0" y="1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51"/>
            <p:cNvSpPr/>
            <p:nvPr/>
          </p:nvSpPr>
          <p:spPr>
            <a:xfrm>
              <a:off x="5298025" y="250550"/>
              <a:ext cx="28825" cy="16375"/>
            </a:xfrm>
            <a:custGeom>
              <a:avLst/>
              <a:gdLst/>
              <a:ahLst/>
              <a:cxnLst/>
              <a:rect l="l" t="t" r="r" b="b"/>
              <a:pathLst>
                <a:path w="1153" h="655" extrusionOk="0">
                  <a:moveTo>
                    <a:pt x="1" y="0"/>
                  </a:moveTo>
                  <a:cubicBezTo>
                    <a:pt x="328" y="327"/>
                    <a:pt x="825" y="484"/>
                    <a:pt x="1152" y="654"/>
                  </a:cubicBezTo>
                  <a:cubicBezTo>
                    <a:pt x="825" y="484"/>
                    <a:pt x="328" y="327"/>
                    <a:pt x="1" y="0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51"/>
            <p:cNvSpPr/>
            <p:nvPr/>
          </p:nvSpPr>
          <p:spPr>
            <a:xfrm>
              <a:off x="5363450" y="291425"/>
              <a:ext cx="20625" cy="12125"/>
            </a:xfrm>
            <a:custGeom>
              <a:avLst/>
              <a:gdLst/>
              <a:ahLst/>
              <a:cxnLst/>
              <a:rect l="l" t="t" r="r" b="b"/>
              <a:pathLst>
                <a:path w="825" h="485" extrusionOk="0">
                  <a:moveTo>
                    <a:pt x="825" y="485"/>
                  </a:moveTo>
                  <a:cubicBezTo>
                    <a:pt x="498" y="328"/>
                    <a:pt x="171" y="158"/>
                    <a:pt x="1" y="1"/>
                  </a:cubicBezTo>
                  <a:cubicBezTo>
                    <a:pt x="171" y="158"/>
                    <a:pt x="498" y="328"/>
                    <a:pt x="825" y="485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51"/>
            <p:cNvSpPr/>
            <p:nvPr/>
          </p:nvSpPr>
          <p:spPr>
            <a:xfrm>
              <a:off x="5330750" y="270825"/>
              <a:ext cx="24550" cy="16375"/>
            </a:xfrm>
            <a:custGeom>
              <a:avLst/>
              <a:gdLst/>
              <a:ahLst/>
              <a:cxnLst/>
              <a:rect l="l" t="t" r="r" b="b"/>
              <a:pathLst>
                <a:path w="982" h="655" extrusionOk="0">
                  <a:moveTo>
                    <a:pt x="981" y="655"/>
                  </a:moveTo>
                  <a:cubicBezTo>
                    <a:pt x="654" y="328"/>
                    <a:pt x="327" y="171"/>
                    <a:pt x="0" y="0"/>
                  </a:cubicBezTo>
                  <a:cubicBezTo>
                    <a:pt x="327" y="171"/>
                    <a:pt x="654" y="328"/>
                    <a:pt x="981" y="655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51"/>
            <p:cNvSpPr/>
            <p:nvPr/>
          </p:nvSpPr>
          <p:spPr>
            <a:xfrm>
              <a:off x="5387975" y="307800"/>
              <a:ext cx="24575" cy="16375"/>
            </a:xfrm>
            <a:custGeom>
              <a:avLst/>
              <a:gdLst/>
              <a:ahLst/>
              <a:cxnLst/>
              <a:rect l="l" t="t" r="r" b="b"/>
              <a:pathLst>
                <a:path w="983" h="655" extrusionOk="0">
                  <a:moveTo>
                    <a:pt x="982" y="654"/>
                  </a:moveTo>
                  <a:cubicBezTo>
                    <a:pt x="655" y="484"/>
                    <a:pt x="328" y="157"/>
                    <a:pt x="1" y="0"/>
                  </a:cubicBezTo>
                  <a:cubicBezTo>
                    <a:pt x="328" y="157"/>
                    <a:pt x="655" y="484"/>
                    <a:pt x="982" y="654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51"/>
            <p:cNvSpPr/>
            <p:nvPr/>
          </p:nvSpPr>
          <p:spPr>
            <a:xfrm>
              <a:off x="5298025" y="250550"/>
              <a:ext cx="1144925" cy="825975"/>
            </a:xfrm>
            <a:custGeom>
              <a:avLst/>
              <a:gdLst/>
              <a:ahLst/>
              <a:cxnLst/>
              <a:rect l="l" t="t" r="r" b="b"/>
              <a:pathLst>
                <a:path w="45797" h="33039" extrusionOk="0">
                  <a:moveTo>
                    <a:pt x="1" y="0"/>
                  </a:moveTo>
                  <a:lnTo>
                    <a:pt x="1" y="0"/>
                  </a:lnTo>
                  <a:cubicBezTo>
                    <a:pt x="328" y="327"/>
                    <a:pt x="825" y="484"/>
                    <a:pt x="1152" y="654"/>
                  </a:cubicBezTo>
                  <a:cubicBezTo>
                    <a:pt x="1152" y="811"/>
                    <a:pt x="1309" y="811"/>
                    <a:pt x="1309" y="811"/>
                  </a:cubicBezTo>
                  <a:cubicBezTo>
                    <a:pt x="1636" y="982"/>
                    <a:pt x="1963" y="1139"/>
                    <a:pt x="2290" y="1466"/>
                  </a:cubicBezTo>
                  <a:cubicBezTo>
                    <a:pt x="2290" y="1466"/>
                    <a:pt x="2461" y="1466"/>
                    <a:pt x="2618" y="1636"/>
                  </a:cubicBezTo>
                  <a:cubicBezTo>
                    <a:pt x="2788" y="1793"/>
                    <a:pt x="3115" y="1963"/>
                    <a:pt x="3442" y="2120"/>
                  </a:cubicBezTo>
                  <a:cubicBezTo>
                    <a:pt x="3442" y="2290"/>
                    <a:pt x="3599" y="2290"/>
                    <a:pt x="3599" y="2290"/>
                  </a:cubicBezTo>
                  <a:cubicBezTo>
                    <a:pt x="3926" y="2447"/>
                    <a:pt x="4253" y="2774"/>
                    <a:pt x="4580" y="2944"/>
                  </a:cubicBezTo>
                  <a:lnTo>
                    <a:pt x="4750" y="3101"/>
                  </a:lnTo>
                  <a:cubicBezTo>
                    <a:pt x="5077" y="3271"/>
                    <a:pt x="5405" y="3598"/>
                    <a:pt x="5562" y="3755"/>
                  </a:cubicBezTo>
                  <a:cubicBezTo>
                    <a:pt x="5732" y="3755"/>
                    <a:pt x="5732" y="3755"/>
                    <a:pt x="5889" y="3926"/>
                  </a:cubicBezTo>
                  <a:cubicBezTo>
                    <a:pt x="6216" y="4083"/>
                    <a:pt x="6543" y="4410"/>
                    <a:pt x="6870" y="4580"/>
                  </a:cubicBezTo>
                  <a:lnTo>
                    <a:pt x="6870" y="4737"/>
                  </a:lnTo>
                  <a:cubicBezTo>
                    <a:pt x="8022" y="5561"/>
                    <a:pt x="9003" y="6372"/>
                    <a:pt x="9984" y="7354"/>
                  </a:cubicBezTo>
                  <a:lnTo>
                    <a:pt x="10141" y="7354"/>
                  </a:lnTo>
                  <a:lnTo>
                    <a:pt x="10966" y="8178"/>
                  </a:lnTo>
                  <a:cubicBezTo>
                    <a:pt x="11123" y="8178"/>
                    <a:pt x="11123" y="8178"/>
                    <a:pt x="11123" y="8335"/>
                  </a:cubicBezTo>
                  <a:cubicBezTo>
                    <a:pt x="11450" y="8505"/>
                    <a:pt x="11777" y="8832"/>
                    <a:pt x="11947" y="9159"/>
                  </a:cubicBezTo>
                  <a:lnTo>
                    <a:pt x="12104" y="9159"/>
                  </a:lnTo>
                  <a:lnTo>
                    <a:pt x="13085" y="10141"/>
                  </a:lnTo>
                  <a:cubicBezTo>
                    <a:pt x="19470" y="16683"/>
                    <a:pt x="24704" y="24534"/>
                    <a:pt x="28460" y="33039"/>
                  </a:cubicBezTo>
                  <a:lnTo>
                    <a:pt x="28957" y="33039"/>
                  </a:lnTo>
                  <a:lnTo>
                    <a:pt x="28957" y="32869"/>
                  </a:lnTo>
                  <a:lnTo>
                    <a:pt x="29114" y="32869"/>
                  </a:lnTo>
                  <a:lnTo>
                    <a:pt x="29284" y="32712"/>
                  </a:lnTo>
                  <a:cubicBezTo>
                    <a:pt x="29284" y="32712"/>
                    <a:pt x="29284" y="32542"/>
                    <a:pt x="29441" y="32542"/>
                  </a:cubicBezTo>
                  <a:lnTo>
                    <a:pt x="29441" y="32385"/>
                  </a:lnTo>
                  <a:lnTo>
                    <a:pt x="29611" y="32385"/>
                  </a:lnTo>
                  <a:lnTo>
                    <a:pt x="29611" y="32215"/>
                  </a:lnTo>
                  <a:lnTo>
                    <a:pt x="29611" y="32058"/>
                  </a:lnTo>
                  <a:cubicBezTo>
                    <a:pt x="29768" y="31730"/>
                    <a:pt x="30095" y="31233"/>
                    <a:pt x="30422" y="30906"/>
                  </a:cubicBezTo>
                  <a:cubicBezTo>
                    <a:pt x="30749" y="30579"/>
                    <a:pt x="31076" y="30422"/>
                    <a:pt x="31247" y="30095"/>
                  </a:cubicBezTo>
                  <a:cubicBezTo>
                    <a:pt x="31404" y="29598"/>
                    <a:pt x="31574" y="29113"/>
                    <a:pt x="31076" y="28786"/>
                  </a:cubicBezTo>
                  <a:cubicBezTo>
                    <a:pt x="30265" y="28132"/>
                    <a:pt x="29114" y="27478"/>
                    <a:pt x="28460" y="26497"/>
                  </a:cubicBezTo>
                  <a:cubicBezTo>
                    <a:pt x="28303" y="26326"/>
                    <a:pt x="28132" y="25999"/>
                    <a:pt x="28132" y="25672"/>
                  </a:cubicBezTo>
                  <a:cubicBezTo>
                    <a:pt x="27975" y="25345"/>
                    <a:pt x="28132" y="25018"/>
                    <a:pt x="28460" y="25018"/>
                  </a:cubicBezTo>
                  <a:cubicBezTo>
                    <a:pt x="28547" y="24976"/>
                    <a:pt x="28634" y="24957"/>
                    <a:pt x="28721" y="24957"/>
                  </a:cubicBezTo>
                  <a:cubicBezTo>
                    <a:pt x="28961" y="24957"/>
                    <a:pt x="29201" y="25105"/>
                    <a:pt x="29441" y="25345"/>
                  </a:cubicBezTo>
                  <a:cubicBezTo>
                    <a:pt x="29704" y="25482"/>
                    <a:pt x="29967" y="25720"/>
                    <a:pt x="30318" y="25720"/>
                  </a:cubicBezTo>
                  <a:cubicBezTo>
                    <a:pt x="30404" y="25720"/>
                    <a:pt x="30495" y="25706"/>
                    <a:pt x="30592" y="25672"/>
                  </a:cubicBezTo>
                  <a:cubicBezTo>
                    <a:pt x="30919" y="25515"/>
                    <a:pt x="31076" y="25018"/>
                    <a:pt x="31404" y="24534"/>
                  </a:cubicBezTo>
                  <a:cubicBezTo>
                    <a:pt x="31597" y="24341"/>
                    <a:pt x="31904" y="24262"/>
                    <a:pt x="32226" y="24262"/>
                  </a:cubicBezTo>
                  <a:cubicBezTo>
                    <a:pt x="32449" y="24262"/>
                    <a:pt x="32679" y="24299"/>
                    <a:pt x="32882" y="24364"/>
                  </a:cubicBezTo>
                  <a:cubicBezTo>
                    <a:pt x="33209" y="24691"/>
                    <a:pt x="33693" y="25188"/>
                    <a:pt x="34021" y="26654"/>
                  </a:cubicBezTo>
                  <a:lnTo>
                    <a:pt x="34191" y="26654"/>
                  </a:lnTo>
                  <a:cubicBezTo>
                    <a:pt x="34675" y="28943"/>
                    <a:pt x="36808" y="30906"/>
                    <a:pt x="39097" y="31403"/>
                  </a:cubicBezTo>
                  <a:cubicBezTo>
                    <a:pt x="39667" y="31482"/>
                    <a:pt x="40239" y="31521"/>
                    <a:pt x="40833" y="31521"/>
                  </a:cubicBezTo>
                  <a:cubicBezTo>
                    <a:pt x="41426" y="31521"/>
                    <a:pt x="42041" y="31482"/>
                    <a:pt x="42696" y="31403"/>
                  </a:cubicBezTo>
                  <a:cubicBezTo>
                    <a:pt x="43677" y="31233"/>
                    <a:pt x="44658" y="31233"/>
                    <a:pt x="45797" y="31076"/>
                  </a:cubicBezTo>
                  <a:lnTo>
                    <a:pt x="44331" y="28616"/>
                  </a:lnTo>
                  <a:cubicBezTo>
                    <a:pt x="44161" y="28289"/>
                    <a:pt x="43834" y="27962"/>
                    <a:pt x="43677" y="27635"/>
                  </a:cubicBezTo>
                  <a:lnTo>
                    <a:pt x="42696" y="26169"/>
                  </a:lnTo>
                  <a:cubicBezTo>
                    <a:pt x="42368" y="25842"/>
                    <a:pt x="42041" y="25515"/>
                    <a:pt x="41871" y="25188"/>
                  </a:cubicBezTo>
                  <a:cubicBezTo>
                    <a:pt x="41544" y="24691"/>
                    <a:pt x="41217" y="24207"/>
                    <a:pt x="40890" y="23880"/>
                  </a:cubicBezTo>
                  <a:cubicBezTo>
                    <a:pt x="40563" y="23553"/>
                    <a:pt x="40236" y="23225"/>
                    <a:pt x="39909" y="22728"/>
                  </a:cubicBezTo>
                  <a:lnTo>
                    <a:pt x="39424" y="22244"/>
                  </a:lnTo>
                  <a:cubicBezTo>
                    <a:pt x="38927" y="22244"/>
                    <a:pt x="38443" y="22244"/>
                    <a:pt x="37946" y="22074"/>
                  </a:cubicBezTo>
                  <a:lnTo>
                    <a:pt x="37462" y="22074"/>
                  </a:lnTo>
                  <a:cubicBezTo>
                    <a:pt x="37462" y="21917"/>
                    <a:pt x="37292" y="21917"/>
                    <a:pt x="37292" y="21917"/>
                  </a:cubicBezTo>
                  <a:lnTo>
                    <a:pt x="37135" y="21917"/>
                  </a:lnTo>
                  <a:lnTo>
                    <a:pt x="37135" y="21747"/>
                  </a:lnTo>
                  <a:lnTo>
                    <a:pt x="36808" y="21747"/>
                  </a:lnTo>
                  <a:lnTo>
                    <a:pt x="36808" y="21590"/>
                  </a:lnTo>
                  <a:lnTo>
                    <a:pt x="36637" y="21590"/>
                  </a:lnTo>
                  <a:cubicBezTo>
                    <a:pt x="36637" y="21590"/>
                    <a:pt x="36637" y="21420"/>
                    <a:pt x="36480" y="21420"/>
                  </a:cubicBezTo>
                  <a:cubicBezTo>
                    <a:pt x="35826" y="20765"/>
                    <a:pt x="35826" y="19627"/>
                    <a:pt x="35826" y="18803"/>
                  </a:cubicBezTo>
                  <a:cubicBezTo>
                    <a:pt x="35826" y="18646"/>
                    <a:pt x="35983" y="18646"/>
                    <a:pt x="35983" y="18476"/>
                  </a:cubicBezTo>
                  <a:lnTo>
                    <a:pt x="35983" y="18319"/>
                  </a:lnTo>
                  <a:cubicBezTo>
                    <a:pt x="35329" y="17664"/>
                    <a:pt x="34845" y="17010"/>
                    <a:pt x="34191" y="16513"/>
                  </a:cubicBezTo>
                  <a:cubicBezTo>
                    <a:pt x="34191" y="16513"/>
                    <a:pt x="34021" y="16513"/>
                    <a:pt x="34021" y="16356"/>
                  </a:cubicBezTo>
                  <a:lnTo>
                    <a:pt x="33864" y="16186"/>
                  </a:lnTo>
                  <a:cubicBezTo>
                    <a:pt x="33209" y="15532"/>
                    <a:pt x="32555" y="15048"/>
                    <a:pt x="32058" y="14550"/>
                  </a:cubicBezTo>
                  <a:cubicBezTo>
                    <a:pt x="31731" y="14393"/>
                    <a:pt x="31404" y="14066"/>
                    <a:pt x="31247" y="13896"/>
                  </a:cubicBezTo>
                  <a:cubicBezTo>
                    <a:pt x="30749" y="13412"/>
                    <a:pt x="30265" y="13085"/>
                    <a:pt x="29768" y="12588"/>
                  </a:cubicBezTo>
                  <a:cubicBezTo>
                    <a:pt x="29441" y="12431"/>
                    <a:pt x="29114" y="12260"/>
                    <a:pt x="28787" y="11933"/>
                  </a:cubicBezTo>
                  <a:lnTo>
                    <a:pt x="27321" y="10952"/>
                  </a:lnTo>
                  <a:cubicBezTo>
                    <a:pt x="27151" y="10625"/>
                    <a:pt x="26824" y="10468"/>
                    <a:pt x="26497" y="10298"/>
                  </a:cubicBezTo>
                  <a:cubicBezTo>
                    <a:pt x="26013" y="9814"/>
                    <a:pt x="25359" y="9487"/>
                    <a:pt x="24704" y="9159"/>
                  </a:cubicBezTo>
                  <a:cubicBezTo>
                    <a:pt x="24534" y="8989"/>
                    <a:pt x="24377" y="8832"/>
                    <a:pt x="24050" y="8662"/>
                  </a:cubicBezTo>
                  <a:lnTo>
                    <a:pt x="21590" y="7197"/>
                  </a:lnTo>
                  <a:cubicBezTo>
                    <a:pt x="21433" y="7027"/>
                    <a:pt x="21106" y="6870"/>
                    <a:pt x="20779" y="6700"/>
                  </a:cubicBezTo>
                  <a:cubicBezTo>
                    <a:pt x="20282" y="6372"/>
                    <a:pt x="19628" y="6045"/>
                    <a:pt x="19143" y="5888"/>
                  </a:cubicBezTo>
                  <a:cubicBezTo>
                    <a:pt x="18646" y="5561"/>
                    <a:pt x="18319" y="5391"/>
                    <a:pt x="17992" y="5234"/>
                  </a:cubicBezTo>
                  <a:cubicBezTo>
                    <a:pt x="17508" y="5064"/>
                    <a:pt x="16854" y="4737"/>
                    <a:pt x="16356" y="4580"/>
                  </a:cubicBezTo>
                  <a:cubicBezTo>
                    <a:pt x="16029" y="4410"/>
                    <a:pt x="15702" y="4253"/>
                    <a:pt x="15218" y="4083"/>
                  </a:cubicBezTo>
                  <a:cubicBezTo>
                    <a:pt x="14721" y="3755"/>
                    <a:pt x="14067" y="3598"/>
                    <a:pt x="13582" y="3428"/>
                  </a:cubicBezTo>
                  <a:lnTo>
                    <a:pt x="12601" y="2944"/>
                  </a:lnTo>
                  <a:cubicBezTo>
                    <a:pt x="12104" y="2774"/>
                    <a:pt x="11620" y="2774"/>
                    <a:pt x="11293" y="2617"/>
                  </a:cubicBezTo>
                  <a:cubicBezTo>
                    <a:pt x="10638" y="2290"/>
                    <a:pt x="9984" y="2120"/>
                    <a:pt x="9330" y="1963"/>
                  </a:cubicBezTo>
                  <a:cubicBezTo>
                    <a:pt x="9003" y="1793"/>
                    <a:pt x="8506" y="1793"/>
                    <a:pt x="8022" y="1636"/>
                  </a:cubicBezTo>
                  <a:cubicBezTo>
                    <a:pt x="7367" y="1466"/>
                    <a:pt x="6870" y="1309"/>
                    <a:pt x="6216" y="1139"/>
                  </a:cubicBezTo>
                  <a:cubicBezTo>
                    <a:pt x="5732" y="982"/>
                    <a:pt x="5234" y="982"/>
                    <a:pt x="4750" y="811"/>
                  </a:cubicBezTo>
                  <a:cubicBezTo>
                    <a:pt x="4096" y="654"/>
                    <a:pt x="3442" y="484"/>
                    <a:pt x="2945" y="484"/>
                  </a:cubicBezTo>
                  <a:cubicBezTo>
                    <a:pt x="2461" y="327"/>
                    <a:pt x="1963" y="327"/>
                    <a:pt x="1479" y="157"/>
                  </a:cubicBezTo>
                  <a:cubicBezTo>
                    <a:pt x="982" y="157"/>
                    <a:pt x="498" y="15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51"/>
            <p:cNvSpPr/>
            <p:nvPr/>
          </p:nvSpPr>
          <p:spPr>
            <a:xfrm>
              <a:off x="2301000" y="925050"/>
              <a:ext cx="139050" cy="165800"/>
            </a:xfrm>
            <a:custGeom>
              <a:avLst/>
              <a:gdLst/>
              <a:ahLst/>
              <a:cxnLst/>
              <a:rect l="l" t="t" r="r" b="b"/>
              <a:pathLst>
                <a:path w="5562" h="6632" extrusionOk="0">
                  <a:moveTo>
                    <a:pt x="3272" y="1"/>
                  </a:moveTo>
                  <a:cubicBezTo>
                    <a:pt x="2618" y="498"/>
                    <a:pt x="2121" y="1152"/>
                    <a:pt x="1637" y="1806"/>
                  </a:cubicBezTo>
                  <a:cubicBezTo>
                    <a:pt x="1139" y="2461"/>
                    <a:pt x="485" y="3115"/>
                    <a:pt x="158" y="4096"/>
                  </a:cubicBezTo>
                  <a:cubicBezTo>
                    <a:pt x="1" y="4907"/>
                    <a:pt x="328" y="6059"/>
                    <a:pt x="982" y="6386"/>
                  </a:cubicBezTo>
                  <a:cubicBezTo>
                    <a:pt x="1278" y="6563"/>
                    <a:pt x="1576" y="6631"/>
                    <a:pt x="1875" y="6631"/>
                  </a:cubicBezTo>
                  <a:cubicBezTo>
                    <a:pt x="2394" y="6631"/>
                    <a:pt x="2914" y="6424"/>
                    <a:pt x="3429" y="6216"/>
                  </a:cubicBezTo>
                  <a:cubicBezTo>
                    <a:pt x="4083" y="5889"/>
                    <a:pt x="4738" y="5405"/>
                    <a:pt x="5562" y="5235"/>
                  </a:cubicBezTo>
                  <a:cubicBezTo>
                    <a:pt x="5065" y="3272"/>
                    <a:pt x="4410" y="1479"/>
                    <a:pt x="3272" y="1"/>
                  </a:cubicBez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51"/>
            <p:cNvSpPr/>
            <p:nvPr/>
          </p:nvSpPr>
          <p:spPr>
            <a:xfrm>
              <a:off x="2304925" y="925050"/>
              <a:ext cx="135125" cy="167850"/>
            </a:xfrm>
            <a:custGeom>
              <a:avLst/>
              <a:gdLst/>
              <a:ahLst/>
              <a:cxnLst/>
              <a:rect l="l" t="t" r="r" b="b"/>
              <a:pathLst>
                <a:path w="5405" h="6714" extrusionOk="0">
                  <a:moveTo>
                    <a:pt x="3115" y="1"/>
                  </a:moveTo>
                  <a:cubicBezTo>
                    <a:pt x="2461" y="498"/>
                    <a:pt x="1964" y="1152"/>
                    <a:pt x="1480" y="1806"/>
                  </a:cubicBezTo>
                  <a:cubicBezTo>
                    <a:pt x="982" y="2461"/>
                    <a:pt x="328" y="3115"/>
                    <a:pt x="1" y="4096"/>
                  </a:cubicBezTo>
                  <a:lnTo>
                    <a:pt x="1" y="4750"/>
                  </a:lnTo>
                  <a:cubicBezTo>
                    <a:pt x="1" y="5405"/>
                    <a:pt x="328" y="6059"/>
                    <a:pt x="825" y="6386"/>
                  </a:cubicBezTo>
                  <a:lnTo>
                    <a:pt x="982" y="6543"/>
                  </a:lnTo>
                  <a:cubicBezTo>
                    <a:pt x="1152" y="6543"/>
                    <a:pt x="1480" y="6713"/>
                    <a:pt x="1807" y="6713"/>
                  </a:cubicBezTo>
                  <a:cubicBezTo>
                    <a:pt x="2291" y="6713"/>
                    <a:pt x="2788" y="6543"/>
                    <a:pt x="3272" y="6216"/>
                  </a:cubicBezTo>
                  <a:cubicBezTo>
                    <a:pt x="3926" y="5889"/>
                    <a:pt x="4581" y="5405"/>
                    <a:pt x="5405" y="5235"/>
                  </a:cubicBezTo>
                  <a:cubicBezTo>
                    <a:pt x="4908" y="3272"/>
                    <a:pt x="4253" y="1479"/>
                    <a:pt x="3115" y="1"/>
                  </a:cubicBezTo>
                  <a:close/>
                </a:path>
              </a:pathLst>
            </a:custGeom>
            <a:solidFill>
              <a:srgbClr val="EB61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51"/>
            <p:cNvSpPr/>
            <p:nvPr/>
          </p:nvSpPr>
          <p:spPr>
            <a:xfrm>
              <a:off x="1454450" y="1145850"/>
              <a:ext cx="993775" cy="931775"/>
            </a:xfrm>
            <a:custGeom>
              <a:avLst/>
              <a:gdLst/>
              <a:ahLst/>
              <a:cxnLst/>
              <a:rect l="l" t="t" r="r" b="b"/>
              <a:pathLst>
                <a:path w="39751" h="37271" extrusionOk="0">
                  <a:moveTo>
                    <a:pt x="39751" y="1"/>
                  </a:moveTo>
                  <a:lnTo>
                    <a:pt x="39751" y="1"/>
                  </a:lnTo>
                  <a:cubicBezTo>
                    <a:pt x="37945" y="1636"/>
                    <a:pt x="35826" y="2788"/>
                    <a:pt x="33693" y="3769"/>
                  </a:cubicBezTo>
                  <a:cubicBezTo>
                    <a:pt x="31900" y="4423"/>
                    <a:pt x="31246" y="4580"/>
                    <a:pt x="29767" y="4751"/>
                  </a:cubicBezTo>
                  <a:cubicBezTo>
                    <a:pt x="27805" y="4908"/>
                    <a:pt x="26012" y="6386"/>
                    <a:pt x="24534" y="7695"/>
                  </a:cubicBezTo>
                  <a:cubicBezTo>
                    <a:pt x="21760" y="10141"/>
                    <a:pt x="18973" y="12758"/>
                    <a:pt x="16356" y="15218"/>
                  </a:cubicBezTo>
                  <a:cubicBezTo>
                    <a:pt x="14720" y="16684"/>
                    <a:pt x="12928" y="18162"/>
                    <a:pt x="12103" y="20282"/>
                  </a:cubicBezTo>
                  <a:cubicBezTo>
                    <a:pt x="11619" y="21433"/>
                    <a:pt x="11449" y="22742"/>
                    <a:pt x="11122" y="24050"/>
                  </a:cubicBezTo>
                  <a:cubicBezTo>
                    <a:pt x="10638" y="25189"/>
                    <a:pt x="10141" y="26340"/>
                    <a:pt x="9002" y="26994"/>
                  </a:cubicBezTo>
                  <a:cubicBezTo>
                    <a:pt x="7040" y="28303"/>
                    <a:pt x="4907" y="29441"/>
                    <a:pt x="3271" y="30920"/>
                  </a:cubicBezTo>
                  <a:cubicBezTo>
                    <a:pt x="1806" y="32385"/>
                    <a:pt x="497" y="34021"/>
                    <a:pt x="0" y="35826"/>
                  </a:cubicBezTo>
                  <a:cubicBezTo>
                    <a:pt x="1767" y="36803"/>
                    <a:pt x="3818" y="37270"/>
                    <a:pt x="6046" y="37270"/>
                  </a:cubicBezTo>
                  <a:cubicBezTo>
                    <a:pt x="13521" y="37270"/>
                    <a:pt x="22993" y="32010"/>
                    <a:pt x="30422" y="23069"/>
                  </a:cubicBezTo>
                  <a:cubicBezTo>
                    <a:pt x="36480" y="15375"/>
                    <a:pt x="39751" y="6870"/>
                    <a:pt x="39751" y="1"/>
                  </a:cubicBez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51"/>
            <p:cNvSpPr/>
            <p:nvPr/>
          </p:nvSpPr>
          <p:spPr>
            <a:xfrm>
              <a:off x="1454450" y="1145850"/>
              <a:ext cx="993775" cy="932300"/>
            </a:xfrm>
            <a:custGeom>
              <a:avLst/>
              <a:gdLst/>
              <a:ahLst/>
              <a:cxnLst/>
              <a:rect l="l" t="t" r="r" b="b"/>
              <a:pathLst>
                <a:path w="39751" h="37292" extrusionOk="0">
                  <a:moveTo>
                    <a:pt x="39751" y="1"/>
                  </a:moveTo>
                  <a:cubicBezTo>
                    <a:pt x="37945" y="1636"/>
                    <a:pt x="35826" y="2788"/>
                    <a:pt x="33693" y="3769"/>
                  </a:cubicBezTo>
                  <a:cubicBezTo>
                    <a:pt x="31900" y="4423"/>
                    <a:pt x="31246" y="4580"/>
                    <a:pt x="29767" y="4751"/>
                  </a:cubicBezTo>
                  <a:cubicBezTo>
                    <a:pt x="27805" y="4908"/>
                    <a:pt x="26012" y="6386"/>
                    <a:pt x="24534" y="7695"/>
                  </a:cubicBezTo>
                  <a:cubicBezTo>
                    <a:pt x="21760" y="10141"/>
                    <a:pt x="18973" y="12758"/>
                    <a:pt x="16356" y="15218"/>
                  </a:cubicBezTo>
                  <a:cubicBezTo>
                    <a:pt x="14720" y="16684"/>
                    <a:pt x="12928" y="18162"/>
                    <a:pt x="12103" y="20282"/>
                  </a:cubicBezTo>
                  <a:cubicBezTo>
                    <a:pt x="11619" y="21433"/>
                    <a:pt x="11449" y="22742"/>
                    <a:pt x="11122" y="24050"/>
                  </a:cubicBezTo>
                  <a:cubicBezTo>
                    <a:pt x="10638" y="25189"/>
                    <a:pt x="10141" y="26340"/>
                    <a:pt x="9002" y="26994"/>
                  </a:cubicBezTo>
                  <a:cubicBezTo>
                    <a:pt x="7040" y="28303"/>
                    <a:pt x="4907" y="29441"/>
                    <a:pt x="3271" y="30920"/>
                  </a:cubicBezTo>
                  <a:cubicBezTo>
                    <a:pt x="1806" y="32385"/>
                    <a:pt x="497" y="34021"/>
                    <a:pt x="0" y="35826"/>
                  </a:cubicBezTo>
                  <a:cubicBezTo>
                    <a:pt x="1806" y="36808"/>
                    <a:pt x="3768" y="37292"/>
                    <a:pt x="6058" y="37292"/>
                  </a:cubicBezTo>
                  <a:cubicBezTo>
                    <a:pt x="13582" y="37292"/>
                    <a:pt x="23068" y="32058"/>
                    <a:pt x="30422" y="23069"/>
                  </a:cubicBezTo>
                  <a:cubicBezTo>
                    <a:pt x="36480" y="15375"/>
                    <a:pt x="39751" y="7040"/>
                    <a:pt x="39751" y="171"/>
                  </a:cubicBezTo>
                  <a:lnTo>
                    <a:pt x="39751" y="1"/>
                  </a:lnTo>
                  <a:close/>
                </a:path>
              </a:pathLst>
            </a:custGeom>
            <a:solidFill>
              <a:srgbClr val="EB61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51"/>
            <p:cNvSpPr/>
            <p:nvPr/>
          </p:nvSpPr>
          <p:spPr>
            <a:xfrm>
              <a:off x="1225450" y="813875"/>
              <a:ext cx="1222775" cy="1227650"/>
            </a:xfrm>
            <a:custGeom>
              <a:avLst/>
              <a:gdLst/>
              <a:ahLst/>
              <a:cxnLst/>
              <a:rect l="l" t="t" r="r" b="b"/>
              <a:pathLst>
                <a:path w="48911" h="49106" extrusionOk="0">
                  <a:moveTo>
                    <a:pt x="36819" y="0"/>
                  </a:moveTo>
                  <a:cubicBezTo>
                    <a:pt x="29257" y="0"/>
                    <a:pt x="19740" y="5303"/>
                    <a:pt x="12431" y="14261"/>
                  </a:cubicBezTo>
                  <a:cubicBezTo>
                    <a:pt x="2291" y="26862"/>
                    <a:pt x="1" y="42066"/>
                    <a:pt x="7525" y="48124"/>
                  </a:cubicBezTo>
                  <a:cubicBezTo>
                    <a:pt x="8022" y="48451"/>
                    <a:pt x="8506" y="48935"/>
                    <a:pt x="9160" y="49105"/>
                  </a:cubicBezTo>
                  <a:cubicBezTo>
                    <a:pt x="9657" y="47300"/>
                    <a:pt x="10966" y="45664"/>
                    <a:pt x="12431" y="44199"/>
                  </a:cubicBezTo>
                  <a:cubicBezTo>
                    <a:pt x="14067" y="42720"/>
                    <a:pt x="16200" y="41582"/>
                    <a:pt x="18162" y="40273"/>
                  </a:cubicBezTo>
                  <a:cubicBezTo>
                    <a:pt x="19301" y="39619"/>
                    <a:pt x="19798" y="38468"/>
                    <a:pt x="20282" y="37329"/>
                  </a:cubicBezTo>
                  <a:cubicBezTo>
                    <a:pt x="20609" y="36021"/>
                    <a:pt x="20779" y="34712"/>
                    <a:pt x="21263" y="33561"/>
                  </a:cubicBezTo>
                  <a:cubicBezTo>
                    <a:pt x="22088" y="31441"/>
                    <a:pt x="23880" y="29963"/>
                    <a:pt x="25516" y="28497"/>
                  </a:cubicBezTo>
                  <a:cubicBezTo>
                    <a:pt x="28133" y="26037"/>
                    <a:pt x="30920" y="23420"/>
                    <a:pt x="33694" y="20974"/>
                  </a:cubicBezTo>
                  <a:cubicBezTo>
                    <a:pt x="35172" y="19665"/>
                    <a:pt x="36965" y="18187"/>
                    <a:pt x="38927" y="18030"/>
                  </a:cubicBezTo>
                  <a:cubicBezTo>
                    <a:pt x="40406" y="17859"/>
                    <a:pt x="41060" y="17702"/>
                    <a:pt x="42853" y="17048"/>
                  </a:cubicBezTo>
                  <a:cubicBezTo>
                    <a:pt x="44986" y="16067"/>
                    <a:pt x="47105" y="14915"/>
                    <a:pt x="48911" y="13280"/>
                  </a:cubicBezTo>
                  <a:cubicBezTo>
                    <a:pt x="48911" y="12141"/>
                    <a:pt x="48741" y="10833"/>
                    <a:pt x="48584" y="9682"/>
                  </a:cubicBezTo>
                  <a:cubicBezTo>
                    <a:pt x="47760" y="9852"/>
                    <a:pt x="47105" y="10336"/>
                    <a:pt x="46451" y="10663"/>
                  </a:cubicBezTo>
                  <a:cubicBezTo>
                    <a:pt x="45936" y="10871"/>
                    <a:pt x="45416" y="11078"/>
                    <a:pt x="44897" y="11078"/>
                  </a:cubicBezTo>
                  <a:cubicBezTo>
                    <a:pt x="44598" y="11078"/>
                    <a:pt x="44300" y="11010"/>
                    <a:pt x="44004" y="10833"/>
                  </a:cubicBezTo>
                  <a:cubicBezTo>
                    <a:pt x="43350" y="10506"/>
                    <a:pt x="43023" y="9354"/>
                    <a:pt x="43180" y="8543"/>
                  </a:cubicBezTo>
                  <a:cubicBezTo>
                    <a:pt x="43507" y="7562"/>
                    <a:pt x="44161" y="6908"/>
                    <a:pt x="44659" y="6253"/>
                  </a:cubicBezTo>
                  <a:cubicBezTo>
                    <a:pt x="45143" y="5599"/>
                    <a:pt x="45640" y="4945"/>
                    <a:pt x="46294" y="4448"/>
                  </a:cubicBezTo>
                  <a:cubicBezTo>
                    <a:pt x="45797" y="3793"/>
                    <a:pt x="45143" y="3139"/>
                    <a:pt x="44488" y="2485"/>
                  </a:cubicBezTo>
                  <a:cubicBezTo>
                    <a:pt x="42387" y="797"/>
                    <a:pt x="39750" y="0"/>
                    <a:pt x="36819" y="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51"/>
            <p:cNvSpPr/>
            <p:nvPr/>
          </p:nvSpPr>
          <p:spPr>
            <a:xfrm>
              <a:off x="1303325" y="814825"/>
              <a:ext cx="1144900" cy="1226700"/>
            </a:xfrm>
            <a:custGeom>
              <a:avLst/>
              <a:gdLst/>
              <a:ahLst/>
              <a:cxnLst/>
              <a:rect l="l" t="t" r="r" b="b"/>
              <a:pathLst>
                <a:path w="45796" h="49068" extrusionOk="0">
                  <a:moveTo>
                    <a:pt x="33693" y="0"/>
                  </a:moveTo>
                  <a:cubicBezTo>
                    <a:pt x="26169" y="0"/>
                    <a:pt x="16840" y="5234"/>
                    <a:pt x="9486" y="14066"/>
                  </a:cubicBezTo>
                  <a:lnTo>
                    <a:pt x="9486" y="14223"/>
                  </a:lnTo>
                  <a:lnTo>
                    <a:pt x="9316" y="14223"/>
                  </a:lnTo>
                  <a:cubicBezTo>
                    <a:pt x="3271" y="21917"/>
                    <a:pt x="0" y="30252"/>
                    <a:pt x="0" y="37121"/>
                  </a:cubicBezTo>
                  <a:cubicBezTo>
                    <a:pt x="0" y="41701"/>
                    <a:pt x="1465" y="45626"/>
                    <a:pt x="4410" y="48086"/>
                  </a:cubicBezTo>
                  <a:cubicBezTo>
                    <a:pt x="4907" y="48413"/>
                    <a:pt x="5391" y="48897"/>
                    <a:pt x="6045" y="49067"/>
                  </a:cubicBezTo>
                  <a:cubicBezTo>
                    <a:pt x="6542" y="47262"/>
                    <a:pt x="7851" y="45626"/>
                    <a:pt x="9316" y="44161"/>
                  </a:cubicBezTo>
                  <a:cubicBezTo>
                    <a:pt x="10952" y="42682"/>
                    <a:pt x="13085" y="41544"/>
                    <a:pt x="15047" y="40235"/>
                  </a:cubicBezTo>
                  <a:cubicBezTo>
                    <a:pt x="16186" y="39581"/>
                    <a:pt x="16683" y="38430"/>
                    <a:pt x="17167" y="37291"/>
                  </a:cubicBezTo>
                  <a:cubicBezTo>
                    <a:pt x="17494" y="35983"/>
                    <a:pt x="17664" y="34674"/>
                    <a:pt x="18148" y="33523"/>
                  </a:cubicBezTo>
                  <a:cubicBezTo>
                    <a:pt x="18973" y="31403"/>
                    <a:pt x="20765" y="29925"/>
                    <a:pt x="22401" y="28459"/>
                  </a:cubicBezTo>
                  <a:cubicBezTo>
                    <a:pt x="25018" y="25999"/>
                    <a:pt x="27805" y="23382"/>
                    <a:pt x="30579" y="20936"/>
                  </a:cubicBezTo>
                  <a:cubicBezTo>
                    <a:pt x="32057" y="19627"/>
                    <a:pt x="33850" y="18149"/>
                    <a:pt x="35812" y="17992"/>
                  </a:cubicBezTo>
                  <a:cubicBezTo>
                    <a:pt x="37291" y="17821"/>
                    <a:pt x="37945" y="17664"/>
                    <a:pt x="39738" y="17010"/>
                  </a:cubicBezTo>
                  <a:cubicBezTo>
                    <a:pt x="41871" y="16029"/>
                    <a:pt x="43990" y="14877"/>
                    <a:pt x="45796" y="13242"/>
                  </a:cubicBezTo>
                  <a:cubicBezTo>
                    <a:pt x="45796" y="12103"/>
                    <a:pt x="45626" y="10795"/>
                    <a:pt x="45469" y="9644"/>
                  </a:cubicBezTo>
                  <a:cubicBezTo>
                    <a:pt x="44645" y="9814"/>
                    <a:pt x="43990" y="10298"/>
                    <a:pt x="43336" y="10625"/>
                  </a:cubicBezTo>
                  <a:cubicBezTo>
                    <a:pt x="42852" y="10952"/>
                    <a:pt x="42355" y="11122"/>
                    <a:pt x="41871" y="11122"/>
                  </a:cubicBezTo>
                  <a:cubicBezTo>
                    <a:pt x="41544" y="11122"/>
                    <a:pt x="41216" y="10952"/>
                    <a:pt x="41046" y="10952"/>
                  </a:cubicBezTo>
                  <a:lnTo>
                    <a:pt x="40889" y="10795"/>
                  </a:lnTo>
                  <a:cubicBezTo>
                    <a:pt x="40392" y="10468"/>
                    <a:pt x="40065" y="9814"/>
                    <a:pt x="40065" y="9159"/>
                  </a:cubicBezTo>
                  <a:lnTo>
                    <a:pt x="40065" y="8505"/>
                  </a:lnTo>
                  <a:cubicBezTo>
                    <a:pt x="40392" y="7524"/>
                    <a:pt x="41046" y="6870"/>
                    <a:pt x="41544" y="6215"/>
                  </a:cubicBezTo>
                  <a:cubicBezTo>
                    <a:pt x="42028" y="5561"/>
                    <a:pt x="42525" y="4907"/>
                    <a:pt x="43179" y="4410"/>
                  </a:cubicBezTo>
                  <a:cubicBezTo>
                    <a:pt x="42682" y="3755"/>
                    <a:pt x="42028" y="3101"/>
                    <a:pt x="41373" y="2447"/>
                  </a:cubicBezTo>
                  <a:lnTo>
                    <a:pt x="41216" y="2447"/>
                  </a:lnTo>
                  <a:cubicBezTo>
                    <a:pt x="39254" y="811"/>
                    <a:pt x="36637" y="0"/>
                    <a:pt x="336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51"/>
            <p:cNvSpPr/>
            <p:nvPr/>
          </p:nvSpPr>
          <p:spPr>
            <a:xfrm>
              <a:off x="3257825" y="2822325"/>
              <a:ext cx="2465475" cy="2412500"/>
            </a:xfrm>
            <a:custGeom>
              <a:avLst/>
              <a:gdLst/>
              <a:ahLst/>
              <a:cxnLst/>
              <a:rect l="l" t="t" r="r" b="b"/>
              <a:pathLst>
                <a:path w="98619" h="96500" extrusionOk="0">
                  <a:moveTo>
                    <a:pt x="86842" y="0"/>
                  </a:moveTo>
                  <a:cubicBezTo>
                    <a:pt x="70814" y="27151"/>
                    <a:pt x="40235" y="52666"/>
                    <a:pt x="1636" y="81452"/>
                  </a:cubicBezTo>
                  <a:cubicBezTo>
                    <a:pt x="1636" y="82276"/>
                    <a:pt x="1793" y="83258"/>
                    <a:pt x="1963" y="84069"/>
                  </a:cubicBezTo>
                  <a:cubicBezTo>
                    <a:pt x="2120" y="84239"/>
                    <a:pt x="2120" y="84239"/>
                    <a:pt x="2120" y="84396"/>
                  </a:cubicBezTo>
                  <a:lnTo>
                    <a:pt x="2120" y="84566"/>
                  </a:lnTo>
                  <a:lnTo>
                    <a:pt x="2120" y="84893"/>
                  </a:lnTo>
                  <a:lnTo>
                    <a:pt x="2120" y="85050"/>
                  </a:lnTo>
                  <a:lnTo>
                    <a:pt x="2120" y="85548"/>
                  </a:lnTo>
                  <a:cubicBezTo>
                    <a:pt x="2290" y="87340"/>
                    <a:pt x="1466" y="88976"/>
                    <a:pt x="654" y="90781"/>
                  </a:cubicBezTo>
                  <a:cubicBezTo>
                    <a:pt x="484" y="91109"/>
                    <a:pt x="157" y="91593"/>
                    <a:pt x="0" y="92090"/>
                  </a:cubicBezTo>
                  <a:cubicBezTo>
                    <a:pt x="1793" y="93555"/>
                    <a:pt x="3756" y="95034"/>
                    <a:pt x="5718" y="96499"/>
                  </a:cubicBezTo>
                  <a:cubicBezTo>
                    <a:pt x="46280" y="66732"/>
                    <a:pt x="79319" y="41060"/>
                    <a:pt x="98619" y="14236"/>
                  </a:cubicBezTo>
                  <a:cubicBezTo>
                    <a:pt x="98619" y="14066"/>
                    <a:pt x="98462" y="13909"/>
                    <a:pt x="98291" y="13739"/>
                  </a:cubicBezTo>
                  <a:cubicBezTo>
                    <a:pt x="97480" y="12601"/>
                    <a:pt x="97480" y="11292"/>
                    <a:pt x="97637" y="9984"/>
                  </a:cubicBezTo>
                  <a:cubicBezTo>
                    <a:pt x="97807" y="8676"/>
                    <a:pt x="98134" y="7367"/>
                    <a:pt x="97964" y="6059"/>
                  </a:cubicBezTo>
                  <a:cubicBezTo>
                    <a:pt x="97807" y="4750"/>
                    <a:pt x="97153" y="3442"/>
                    <a:pt x="96002" y="2787"/>
                  </a:cubicBezTo>
                  <a:cubicBezTo>
                    <a:pt x="95656" y="2648"/>
                    <a:pt x="95308" y="2597"/>
                    <a:pt x="94959" y="2597"/>
                  </a:cubicBezTo>
                  <a:cubicBezTo>
                    <a:pt x="94490" y="2597"/>
                    <a:pt x="94020" y="2690"/>
                    <a:pt x="93555" y="2787"/>
                  </a:cubicBezTo>
                  <a:cubicBezTo>
                    <a:pt x="92574" y="2944"/>
                    <a:pt x="91749" y="3115"/>
                    <a:pt x="90938" y="3115"/>
                  </a:cubicBezTo>
                  <a:cubicBezTo>
                    <a:pt x="90114" y="3115"/>
                    <a:pt x="89459" y="2617"/>
                    <a:pt x="88975" y="1963"/>
                  </a:cubicBezTo>
                  <a:cubicBezTo>
                    <a:pt x="88975" y="1806"/>
                    <a:pt x="88805" y="1806"/>
                    <a:pt x="88805" y="1636"/>
                  </a:cubicBezTo>
                  <a:cubicBezTo>
                    <a:pt x="88648" y="1479"/>
                    <a:pt x="88648" y="1479"/>
                    <a:pt x="88648" y="1309"/>
                  </a:cubicBezTo>
                  <a:lnTo>
                    <a:pt x="88478" y="1309"/>
                  </a:lnTo>
                  <a:cubicBezTo>
                    <a:pt x="88478" y="1309"/>
                    <a:pt x="88478" y="1152"/>
                    <a:pt x="88321" y="1152"/>
                  </a:cubicBezTo>
                  <a:cubicBezTo>
                    <a:pt x="87824" y="655"/>
                    <a:pt x="87340" y="328"/>
                    <a:pt x="868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3" name="Google Shape;2943;p51"/>
          <p:cNvSpPr/>
          <p:nvPr/>
        </p:nvSpPr>
        <p:spPr>
          <a:xfrm>
            <a:off x="4636228" y="1646900"/>
            <a:ext cx="814444" cy="634380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5" name="Google Shape;2945;p51"/>
          <p:cNvSpPr/>
          <p:nvPr/>
        </p:nvSpPr>
        <p:spPr>
          <a:xfrm>
            <a:off x="4636228" y="2713700"/>
            <a:ext cx="814444" cy="634380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46" name="Google Shape;2946;p51"/>
          <p:cNvCxnSpPr/>
          <p:nvPr/>
        </p:nvCxnSpPr>
        <p:spPr>
          <a:xfrm rot="10800000">
            <a:off x="2968818" y="2038350"/>
            <a:ext cx="1610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947" name="Google Shape;2947;p51"/>
          <p:cNvCxnSpPr/>
          <p:nvPr/>
        </p:nvCxnSpPr>
        <p:spPr>
          <a:xfrm rot="10800000">
            <a:off x="2717718" y="3105150"/>
            <a:ext cx="1861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948" name="Google Shape;2948;p51"/>
          <p:cNvSpPr txBox="1">
            <a:spLocks noGrp="1"/>
          </p:cNvSpPr>
          <p:nvPr>
            <p:ph type="subTitle" idx="1"/>
          </p:nvPr>
        </p:nvSpPr>
        <p:spPr>
          <a:xfrm>
            <a:off x="5505449" y="1620713"/>
            <a:ext cx="3484171" cy="1064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Heart Attact Analysis &amp; Prediction Dataset by Rashik Rahman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Last Updated : 22-03-2021</a:t>
            </a:r>
            <a:endParaRPr b="1" dirty="0"/>
          </a:p>
        </p:txBody>
      </p:sp>
      <p:sp>
        <p:nvSpPr>
          <p:cNvPr id="2949" name="Google Shape;2949;p51"/>
          <p:cNvSpPr txBox="1">
            <a:spLocks noGrp="1"/>
          </p:cNvSpPr>
          <p:nvPr>
            <p:ph type="subTitle" idx="2"/>
          </p:nvPr>
        </p:nvSpPr>
        <p:spPr>
          <a:xfrm>
            <a:off x="5557931" y="2686709"/>
            <a:ext cx="2751300" cy="866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https://www.kaggle.com/rashikrahmanpritom/heart-attack-analysis-prediction-dataset</a:t>
            </a:r>
            <a:endParaRPr dirty="0"/>
          </a:p>
        </p:txBody>
      </p:sp>
      <p:sp>
        <p:nvSpPr>
          <p:cNvPr id="2950" name="Google Shape;2950;p51"/>
          <p:cNvSpPr txBox="1">
            <a:spLocks noGrp="1"/>
          </p:cNvSpPr>
          <p:nvPr>
            <p:ph type="subTitle" idx="3"/>
          </p:nvPr>
        </p:nvSpPr>
        <p:spPr>
          <a:xfrm>
            <a:off x="5366481" y="3830584"/>
            <a:ext cx="27513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303 data observer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14 variable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dirty="0"/>
              <a:t>9 data Factor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dirty="0"/>
              <a:t>5 data Integer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951" name="Google Shape;2951;p51"/>
          <p:cNvSpPr txBox="1">
            <a:spLocks noGrp="1"/>
          </p:cNvSpPr>
          <p:nvPr>
            <p:ph type="title" idx="4"/>
          </p:nvPr>
        </p:nvSpPr>
        <p:spPr>
          <a:xfrm>
            <a:off x="4630931" y="1741040"/>
            <a:ext cx="927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52" name="Google Shape;2952;p51"/>
          <p:cNvSpPr txBox="1">
            <a:spLocks noGrp="1"/>
          </p:cNvSpPr>
          <p:nvPr>
            <p:ph type="title" idx="5"/>
          </p:nvPr>
        </p:nvSpPr>
        <p:spPr>
          <a:xfrm>
            <a:off x="4630931" y="2807840"/>
            <a:ext cx="927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953" name="Google Shape;2953;p51"/>
          <p:cNvSpPr txBox="1">
            <a:spLocks noGrp="1"/>
          </p:cNvSpPr>
          <p:nvPr>
            <p:ph type="title" idx="6"/>
          </p:nvPr>
        </p:nvSpPr>
        <p:spPr>
          <a:xfrm>
            <a:off x="4630931" y="3874640"/>
            <a:ext cx="927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grpSp>
        <p:nvGrpSpPr>
          <p:cNvPr id="2954" name="Google Shape;2954;p51"/>
          <p:cNvGrpSpPr/>
          <p:nvPr/>
        </p:nvGrpSpPr>
        <p:grpSpPr>
          <a:xfrm>
            <a:off x="1967204" y="3504230"/>
            <a:ext cx="2611946" cy="667720"/>
            <a:chOff x="1885800" y="2671650"/>
            <a:chExt cx="2991000" cy="1500300"/>
          </a:xfrm>
        </p:grpSpPr>
        <p:cxnSp>
          <p:nvCxnSpPr>
            <p:cNvPr id="2955" name="Google Shape;2955;p51"/>
            <p:cNvCxnSpPr/>
            <p:nvPr/>
          </p:nvCxnSpPr>
          <p:spPr>
            <a:xfrm rot="10800000">
              <a:off x="1885800" y="4171950"/>
              <a:ext cx="29910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2956" name="Google Shape;2956;p51"/>
            <p:cNvCxnSpPr/>
            <p:nvPr/>
          </p:nvCxnSpPr>
          <p:spPr>
            <a:xfrm rot="10800000">
              <a:off x="1885800" y="2671650"/>
              <a:ext cx="0" cy="150030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D3B4E0A-CDC9-4F5C-B94B-86715026E4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"/>
          <a:stretch/>
        </p:blipFill>
        <p:spPr>
          <a:xfrm>
            <a:off x="0" y="952"/>
            <a:ext cx="9144000" cy="1588753"/>
          </a:xfrm>
          <a:prstGeom prst="rect">
            <a:avLst/>
          </a:prstGeom>
        </p:spPr>
      </p:pic>
      <p:sp>
        <p:nvSpPr>
          <p:cNvPr id="752" name="Google Shape;1635;p36">
            <a:extLst>
              <a:ext uri="{FF2B5EF4-FFF2-40B4-BE49-F238E27FC236}">
                <a16:creationId xmlns:a16="http://schemas.microsoft.com/office/drawing/2014/main" id="{AB5197C9-283F-4F4B-BAED-0AA6EB6737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4143" y="2434158"/>
            <a:ext cx="2813072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DATASETS</a:t>
            </a:r>
            <a:endParaRPr dirty="0"/>
          </a:p>
        </p:txBody>
      </p:sp>
      <p:sp>
        <p:nvSpPr>
          <p:cNvPr id="753" name="Oval 752">
            <a:extLst>
              <a:ext uri="{FF2B5EF4-FFF2-40B4-BE49-F238E27FC236}">
                <a16:creationId xmlns:a16="http://schemas.microsoft.com/office/drawing/2014/main" id="{041C0085-759B-4F97-AC90-561C21446825}"/>
              </a:ext>
            </a:extLst>
          </p:cNvPr>
          <p:cNvSpPr/>
          <p:nvPr/>
        </p:nvSpPr>
        <p:spPr>
          <a:xfrm>
            <a:off x="8690187" y="4781975"/>
            <a:ext cx="392853" cy="314113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3</a:t>
            </a:r>
            <a:endParaRPr lang="en-ID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2943;p51">
            <a:extLst>
              <a:ext uri="{FF2B5EF4-FFF2-40B4-BE49-F238E27FC236}">
                <a16:creationId xmlns:a16="http://schemas.microsoft.com/office/drawing/2014/main" id="{67CC1EBD-BDE4-498E-84F3-C9EC454B7095}"/>
              </a:ext>
            </a:extLst>
          </p:cNvPr>
          <p:cNvSpPr/>
          <p:nvPr/>
        </p:nvSpPr>
        <p:spPr>
          <a:xfrm>
            <a:off x="5668903" y="2135243"/>
            <a:ext cx="394305" cy="385097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2212" name="Google Shape;2212;p51"/>
          <p:cNvGrpSpPr/>
          <p:nvPr/>
        </p:nvGrpSpPr>
        <p:grpSpPr>
          <a:xfrm>
            <a:off x="112761" y="2038350"/>
            <a:ext cx="1345718" cy="1200506"/>
            <a:chOff x="873825" y="238125"/>
            <a:chExt cx="5871700" cy="5238100"/>
          </a:xfrm>
        </p:grpSpPr>
        <p:sp>
          <p:nvSpPr>
            <p:cNvPr id="2213" name="Google Shape;2213;p51"/>
            <p:cNvSpPr/>
            <p:nvPr/>
          </p:nvSpPr>
          <p:spPr>
            <a:xfrm>
              <a:off x="922875" y="1616250"/>
              <a:ext cx="8200" cy="20300"/>
            </a:xfrm>
            <a:custGeom>
              <a:avLst/>
              <a:gdLst/>
              <a:ahLst/>
              <a:cxnLst/>
              <a:rect l="l" t="t" r="r" b="b"/>
              <a:pathLst>
                <a:path w="328" h="812" extrusionOk="0">
                  <a:moveTo>
                    <a:pt x="1" y="812"/>
                  </a:moveTo>
                  <a:cubicBezTo>
                    <a:pt x="171" y="485"/>
                    <a:pt x="171" y="328"/>
                    <a:pt x="328" y="0"/>
                  </a:cubicBezTo>
                  <a:cubicBezTo>
                    <a:pt x="171" y="328"/>
                    <a:pt x="171" y="485"/>
                    <a:pt x="1" y="812"/>
                  </a:cubicBez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51"/>
            <p:cNvSpPr/>
            <p:nvPr/>
          </p:nvSpPr>
          <p:spPr>
            <a:xfrm>
              <a:off x="931050" y="1591725"/>
              <a:ext cx="4275" cy="20300"/>
            </a:xfrm>
            <a:custGeom>
              <a:avLst/>
              <a:gdLst/>
              <a:ahLst/>
              <a:cxnLst/>
              <a:rect l="l" t="t" r="r" b="b"/>
              <a:pathLst>
                <a:path w="171" h="812" extrusionOk="0">
                  <a:moveTo>
                    <a:pt x="1" y="811"/>
                  </a:moveTo>
                  <a:cubicBezTo>
                    <a:pt x="1" y="654"/>
                    <a:pt x="171" y="327"/>
                    <a:pt x="171" y="0"/>
                  </a:cubicBezTo>
                  <a:cubicBezTo>
                    <a:pt x="171" y="327"/>
                    <a:pt x="1" y="654"/>
                    <a:pt x="1" y="811"/>
                  </a:cubicBez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51"/>
            <p:cNvSpPr/>
            <p:nvPr/>
          </p:nvSpPr>
          <p:spPr>
            <a:xfrm>
              <a:off x="935300" y="1567175"/>
              <a:ext cx="8225" cy="20325"/>
            </a:xfrm>
            <a:custGeom>
              <a:avLst/>
              <a:gdLst/>
              <a:ahLst/>
              <a:cxnLst/>
              <a:rect l="l" t="t" r="r" b="b"/>
              <a:pathLst>
                <a:path w="329" h="813" extrusionOk="0">
                  <a:moveTo>
                    <a:pt x="1" y="812"/>
                  </a:moveTo>
                  <a:cubicBezTo>
                    <a:pt x="158" y="655"/>
                    <a:pt x="158" y="328"/>
                    <a:pt x="328" y="1"/>
                  </a:cubicBezTo>
                  <a:cubicBezTo>
                    <a:pt x="158" y="328"/>
                    <a:pt x="158" y="655"/>
                    <a:pt x="1" y="812"/>
                  </a:cubicBez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51"/>
            <p:cNvSpPr/>
            <p:nvPr/>
          </p:nvSpPr>
          <p:spPr>
            <a:xfrm>
              <a:off x="910775" y="1689850"/>
              <a:ext cx="3950" cy="20300"/>
            </a:xfrm>
            <a:custGeom>
              <a:avLst/>
              <a:gdLst/>
              <a:ahLst/>
              <a:cxnLst/>
              <a:rect l="l" t="t" r="r" b="b"/>
              <a:pathLst>
                <a:path w="158" h="812" extrusionOk="0">
                  <a:moveTo>
                    <a:pt x="1" y="812"/>
                  </a:moveTo>
                  <a:cubicBezTo>
                    <a:pt x="1" y="485"/>
                    <a:pt x="1" y="328"/>
                    <a:pt x="158" y="0"/>
                  </a:cubicBezTo>
                  <a:cubicBezTo>
                    <a:pt x="1" y="328"/>
                    <a:pt x="1" y="485"/>
                    <a:pt x="1" y="812"/>
                  </a:cubicBez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51"/>
            <p:cNvSpPr/>
            <p:nvPr/>
          </p:nvSpPr>
          <p:spPr>
            <a:xfrm>
              <a:off x="902600" y="1742850"/>
              <a:ext cx="25" cy="16375"/>
            </a:xfrm>
            <a:custGeom>
              <a:avLst/>
              <a:gdLst/>
              <a:ahLst/>
              <a:cxnLst/>
              <a:rect l="l" t="t" r="r" b="b"/>
              <a:pathLst>
                <a:path w="1" h="655" extrusionOk="0">
                  <a:moveTo>
                    <a:pt x="0" y="65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51"/>
            <p:cNvSpPr/>
            <p:nvPr/>
          </p:nvSpPr>
          <p:spPr>
            <a:xfrm>
              <a:off x="906525" y="1718300"/>
              <a:ext cx="25" cy="16400"/>
            </a:xfrm>
            <a:custGeom>
              <a:avLst/>
              <a:gdLst/>
              <a:ahLst/>
              <a:cxnLst/>
              <a:rect l="l" t="t" r="r" b="b"/>
              <a:pathLst>
                <a:path w="1" h="656" extrusionOk="0">
                  <a:moveTo>
                    <a:pt x="0" y="655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51"/>
            <p:cNvSpPr/>
            <p:nvPr/>
          </p:nvSpPr>
          <p:spPr>
            <a:xfrm>
              <a:off x="943500" y="1493575"/>
              <a:ext cx="20300" cy="73625"/>
            </a:xfrm>
            <a:custGeom>
              <a:avLst/>
              <a:gdLst/>
              <a:ahLst/>
              <a:cxnLst/>
              <a:rect l="l" t="t" r="r" b="b"/>
              <a:pathLst>
                <a:path w="812" h="2945" extrusionOk="0">
                  <a:moveTo>
                    <a:pt x="0" y="2945"/>
                  </a:moveTo>
                  <a:cubicBezTo>
                    <a:pt x="157" y="1963"/>
                    <a:pt x="484" y="982"/>
                    <a:pt x="811" y="1"/>
                  </a:cubicBezTo>
                  <a:cubicBezTo>
                    <a:pt x="484" y="982"/>
                    <a:pt x="157" y="1963"/>
                    <a:pt x="0" y="2945"/>
                  </a:cubicBez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51"/>
            <p:cNvSpPr/>
            <p:nvPr/>
          </p:nvSpPr>
          <p:spPr>
            <a:xfrm>
              <a:off x="914700" y="1640775"/>
              <a:ext cx="8200" cy="49100"/>
            </a:xfrm>
            <a:custGeom>
              <a:avLst/>
              <a:gdLst/>
              <a:ahLst/>
              <a:cxnLst/>
              <a:rect l="l" t="t" r="r" b="b"/>
              <a:pathLst>
                <a:path w="328" h="1964" extrusionOk="0">
                  <a:moveTo>
                    <a:pt x="1" y="1963"/>
                  </a:moveTo>
                  <a:cubicBezTo>
                    <a:pt x="171" y="1309"/>
                    <a:pt x="171" y="655"/>
                    <a:pt x="328" y="1"/>
                  </a:cubicBezTo>
                  <a:cubicBezTo>
                    <a:pt x="171" y="655"/>
                    <a:pt x="171" y="1309"/>
                    <a:pt x="1" y="1963"/>
                  </a:cubicBez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1"/>
            <p:cNvSpPr/>
            <p:nvPr/>
          </p:nvSpPr>
          <p:spPr>
            <a:xfrm>
              <a:off x="963775" y="1469050"/>
              <a:ext cx="8200" cy="24550"/>
            </a:xfrm>
            <a:custGeom>
              <a:avLst/>
              <a:gdLst/>
              <a:ahLst/>
              <a:cxnLst/>
              <a:rect l="l" t="t" r="r" b="b"/>
              <a:pathLst>
                <a:path w="328" h="982" extrusionOk="0">
                  <a:moveTo>
                    <a:pt x="0" y="982"/>
                  </a:moveTo>
                  <a:cubicBezTo>
                    <a:pt x="0" y="655"/>
                    <a:pt x="170" y="327"/>
                    <a:pt x="327" y="0"/>
                  </a:cubicBezTo>
                  <a:cubicBezTo>
                    <a:pt x="170" y="327"/>
                    <a:pt x="0" y="655"/>
                    <a:pt x="0" y="982"/>
                  </a:cubicBez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1"/>
            <p:cNvSpPr/>
            <p:nvPr/>
          </p:nvSpPr>
          <p:spPr>
            <a:xfrm>
              <a:off x="882000" y="1890050"/>
              <a:ext cx="25" cy="16375"/>
            </a:xfrm>
            <a:custGeom>
              <a:avLst/>
              <a:gdLst/>
              <a:ahLst/>
              <a:cxnLst/>
              <a:rect l="l" t="t" r="r" b="b"/>
              <a:pathLst>
                <a:path w="1" h="655" extrusionOk="0">
                  <a:moveTo>
                    <a:pt x="0" y="65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51"/>
            <p:cNvSpPr/>
            <p:nvPr/>
          </p:nvSpPr>
          <p:spPr>
            <a:xfrm>
              <a:off x="5964675" y="3713700"/>
              <a:ext cx="36675" cy="40925"/>
            </a:xfrm>
            <a:custGeom>
              <a:avLst/>
              <a:gdLst/>
              <a:ahLst/>
              <a:cxnLst/>
              <a:rect l="l" t="t" r="r" b="b"/>
              <a:pathLst>
                <a:path w="1467" h="1637" extrusionOk="0">
                  <a:moveTo>
                    <a:pt x="1466" y="1"/>
                  </a:moveTo>
                  <a:cubicBezTo>
                    <a:pt x="982" y="498"/>
                    <a:pt x="485" y="982"/>
                    <a:pt x="1" y="1637"/>
                  </a:cubicBezTo>
                  <a:cubicBezTo>
                    <a:pt x="485" y="982"/>
                    <a:pt x="982" y="498"/>
                    <a:pt x="1466" y="1"/>
                  </a:cubicBez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51"/>
            <p:cNvSpPr/>
            <p:nvPr/>
          </p:nvSpPr>
          <p:spPr>
            <a:xfrm>
              <a:off x="5919550" y="3762775"/>
              <a:ext cx="36975" cy="40925"/>
            </a:xfrm>
            <a:custGeom>
              <a:avLst/>
              <a:gdLst/>
              <a:ahLst/>
              <a:cxnLst/>
              <a:rect l="l" t="t" r="r" b="b"/>
              <a:pathLst>
                <a:path w="1479" h="1637" extrusionOk="0">
                  <a:moveTo>
                    <a:pt x="1479" y="1"/>
                  </a:moveTo>
                  <a:cubicBezTo>
                    <a:pt x="982" y="498"/>
                    <a:pt x="498" y="1152"/>
                    <a:pt x="0" y="1636"/>
                  </a:cubicBezTo>
                  <a:cubicBezTo>
                    <a:pt x="498" y="1152"/>
                    <a:pt x="982" y="498"/>
                    <a:pt x="1479" y="1"/>
                  </a:cubicBez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1"/>
            <p:cNvSpPr/>
            <p:nvPr/>
          </p:nvSpPr>
          <p:spPr>
            <a:xfrm>
              <a:off x="898350" y="1763450"/>
              <a:ext cx="25" cy="20300"/>
            </a:xfrm>
            <a:custGeom>
              <a:avLst/>
              <a:gdLst/>
              <a:ahLst/>
              <a:cxnLst/>
              <a:rect l="l" t="t" r="r" b="b"/>
              <a:pathLst>
                <a:path w="1" h="812" extrusionOk="0">
                  <a:moveTo>
                    <a:pt x="0" y="812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1"/>
            <p:cNvSpPr/>
            <p:nvPr/>
          </p:nvSpPr>
          <p:spPr>
            <a:xfrm>
              <a:off x="878075" y="1935175"/>
              <a:ext cx="25" cy="24575"/>
            </a:xfrm>
            <a:custGeom>
              <a:avLst/>
              <a:gdLst/>
              <a:ahLst/>
              <a:cxnLst/>
              <a:rect l="l" t="t" r="r" b="b"/>
              <a:pathLst>
                <a:path w="1" h="983" extrusionOk="0">
                  <a:moveTo>
                    <a:pt x="0" y="982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1"/>
            <p:cNvSpPr/>
            <p:nvPr/>
          </p:nvSpPr>
          <p:spPr>
            <a:xfrm>
              <a:off x="878075" y="1910650"/>
              <a:ext cx="3950" cy="20300"/>
            </a:xfrm>
            <a:custGeom>
              <a:avLst/>
              <a:gdLst/>
              <a:ahLst/>
              <a:cxnLst/>
              <a:rect l="l" t="t" r="r" b="b"/>
              <a:pathLst>
                <a:path w="158" h="812" extrusionOk="0">
                  <a:moveTo>
                    <a:pt x="0" y="812"/>
                  </a:moveTo>
                  <a:cubicBezTo>
                    <a:pt x="157" y="485"/>
                    <a:pt x="157" y="328"/>
                    <a:pt x="157" y="1"/>
                  </a:cubicBezTo>
                  <a:cubicBezTo>
                    <a:pt x="157" y="328"/>
                    <a:pt x="157" y="485"/>
                    <a:pt x="0" y="812"/>
                  </a:cubicBez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1"/>
            <p:cNvSpPr/>
            <p:nvPr/>
          </p:nvSpPr>
          <p:spPr>
            <a:xfrm>
              <a:off x="3952925" y="5369900"/>
              <a:ext cx="77550" cy="57275"/>
            </a:xfrm>
            <a:custGeom>
              <a:avLst/>
              <a:gdLst/>
              <a:ahLst/>
              <a:cxnLst/>
              <a:rect l="l" t="t" r="r" b="b"/>
              <a:pathLst>
                <a:path w="3102" h="2291" extrusionOk="0">
                  <a:moveTo>
                    <a:pt x="3102" y="0"/>
                  </a:moveTo>
                  <a:cubicBezTo>
                    <a:pt x="2121" y="812"/>
                    <a:pt x="1139" y="1466"/>
                    <a:pt x="1" y="2290"/>
                  </a:cubicBezTo>
                  <a:cubicBezTo>
                    <a:pt x="1139" y="1466"/>
                    <a:pt x="2121" y="812"/>
                    <a:pt x="3102" y="0"/>
                  </a:cubicBez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1"/>
            <p:cNvSpPr/>
            <p:nvPr/>
          </p:nvSpPr>
          <p:spPr>
            <a:xfrm>
              <a:off x="886250" y="1865500"/>
              <a:ext cx="25" cy="16400"/>
            </a:xfrm>
            <a:custGeom>
              <a:avLst/>
              <a:gdLst/>
              <a:ahLst/>
              <a:cxnLst/>
              <a:rect l="l" t="t" r="r" b="b"/>
              <a:pathLst>
                <a:path w="1" h="656" extrusionOk="0">
                  <a:moveTo>
                    <a:pt x="0" y="655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1"/>
            <p:cNvSpPr/>
            <p:nvPr/>
          </p:nvSpPr>
          <p:spPr>
            <a:xfrm>
              <a:off x="878075" y="1963650"/>
              <a:ext cx="25" cy="16375"/>
            </a:xfrm>
            <a:custGeom>
              <a:avLst/>
              <a:gdLst/>
              <a:ahLst/>
              <a:cxnLst/>
              <a:rect l="l" t="t" r="r" b="b"/>
              <a:pathLst>
                <a:path w="1" h="655" extrusionOk="0">
                  <a:moveTo>
                    <a:pt x="0" y="65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1"/>
            <p:cNvSpPr/>
            <p:nvPr/>
          </p:nvSpPr>
          <p:spPr>
            <a:xfrm>
              <a:off x="873825" y="2061775"/>
              <a:ext cx="0" cy="20650"/>
            </a:xfrm>
            <a:custGeom>
              <a:avLst/>
              <a:gdLst/>
              <a:ahLst/>
              <a:cxnLst/>
              <a:rect l="l" t="t" r="r" b="b"/>
              <a:pathLst>
                <a:path h="826" extrusionOk="0">
                  <a:moveTo>
                    <a:pt x="0" y="825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1"/>
            <p:cNvSpPr/>
            <p:nvPr/>
          </p:nvSpPr>
          <p:spPr>
            <a:xfrm>
              <a:off x="886250" y="1840975"/>
              <a:ext cx="3950" cy="16375"/>
            </a:xfrm>
            <a:custGeom>
              <a:avLst/>
              <a:gdLst/>
              <a:ahLst/>
              <a:cxnLst/>
              <a:rect l="l" t="t" r="r" b="b"/>
              <a:pathLst>
                <a:path w="158" h="655" extrusionOk="0">
                  <a:moveTo>
                    <a:pt x="0" y="655"/>
                  </a:moveTo>
                  <a:cubicBezTo>
                    <a:pt x="0" y="498"/>
                    <a:pt x="0" y="171"/>
                    <a:pt x="157" y="1"/>
                  </a:cubicBezTo>
                  <a:cubicBezTo>
                    <a:pt x="0" y="171"/>
                    <a:pt x="0" y="498"/>
                    <a:pt x="0" y="655"/>
                  </a:cubicBez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1"/>
            <p:cNvSpPr/>
            <p:nvPr/>
          </p:nvSpPr>
          <p:spPr>
            <a:xfrm>
              <a:off x="3588850" y="5373825"/>
              <a:ext cx="73625" cy="53350"/>
            </a:xfrm>
            <a:custGeom>
              <a:avLst/>
              <a:gdLst/>
              <a:ahLst/>
              <a:cxnLst/>
              <a:rect l="l" t="t" r="r" b="b"/>
              <a:pathLst>
                <a:path w="2945" h="2134" extrusionOk="0">
                  <a:moveTo>
                    <a:pt x="1" y="0"/>
                  </a:moveTo>
                  <a:cubicBezTo>
                    <a:pt x="982" y="655"/>
                    <a:pt x="1964" y="1479"/>
                    <a:pt x="2945" y="2133"/>
                  </a:cubicBezTo>
                  <a:cubicBezTo>
                    <a:pt x="2134" y="1479"/>
                    <a:pt x="1152" y="825"/>
                    <a:pt x="328" y="170"/>
                  </a:cubicBezTo>
                  <a:cubicBezTo>
                    <a:pt x="171" y="0"/>
                    <a:pt x="171" y="0"/>
                    <a:pt x="1" y="0"/>
                  </a:cubicBez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1"/>
            <p:cNvSpPr/>
            <p:nvPr/>
          </p:nvSpPr>
          <p:spPr>
            <a:xfrm>
              <a:off x="873825" y="1988175"/>
              <a:ext cx="0" cy="16375"/>
            </a:xfrm>
            <a:custGeom>
              <a:avLst/>
              <a:gdLst/>
              <a:ahLst/>
              <a:cxnLst/>
              <a:rect l="l" t="t" r="r" b="b"/>
              <a:pathLst>
                <a:path h="655" extrusionOk="0">
                  <a:moveTo>
                    <a:pt x="0" y="655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1"/>
            <p:cNvSpPr/>
            <p:nvPr/>
          </p:nvSpPr>
          <p:spPr>
            <a:xfrm>
              <a:off x="4144950" y="3934525"/>
              <a:ext cx="1648025" cy="1353625"/>
            </a:xfrm>
            <a:custGeom>
              <a:avLst/>
              <a:gdLst/>
              <a:ahLst/>
              <a:cxnLst/>
              <a:rect l="l" t="t" r="r" b="b"/>
              <a:pathLst>
                <a:path w="65921" h="54145" extrusionOk="0">
                  <a:moveTo>
                    <a:pt x="65921" y="0"/>
                  </a:moveTo>
                  <a:cubicBezTo>
                    <a:pt x="48413" y="17337"/>
                    <a:pt x="25843" y="35001"/>
                    <a:pt x="1" y="54144"/>
                  </a:cubicBezTo>
                  <a:cubicBezTo>
                    <a:pt x="25843" y="35001"/>
                    <a:pt x="48413" y="17337"/>
                    <a:pt x="65921" y="0"/>
                  </a:cubicBez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1"/>
            <p:cNvSpPr/>
            <p:nvPr/>
          </p:nvSpPr>
          <p:spPr>
            <a:xfrm>
              <a:off x="3744250" y="5463775"/>
              <a:ext cx="65425" cy="12450"/>
            </a:xfrm>
            <a:custGeom>
              <a:avLst/>
              <a:gdLst/>
              <a:ahLst/>
              <a:cxnLst/>
              <a:rect l="l" t="t" r="r" b="b"/>
              <a:pathLst>
                <a:path w="2617" h="498" extrusionOk="0">
                  <a:moveTo>
                    <a:pt x="2617" y="498"/>
                  </a:moveTo>
                  <a:cubicBezTo>
                    <a:pt x="1636" y="498"/>
                    <a:pt x="824" y="328"/>
                    <a:pt x="0" y="1"/>
                  </a:cubicBezTo>
                  <a:cubicBezTo>
                    <a:pt x="824" y="328"/>
                    <a:pt x="1636" y="498"/>
                    <a:pt x="2617" y="498"/>
                  </a:cubicBez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1"/>
            <p:cNvSpPr/>
            <p:nvPr/>
          </p:nvSpPr>
          <p:spPr>
            <a:xfrm>
              <a:off x="873825" y="2037250"/>
              <a:ext cx="0" cy="16375"/>
            </a:xfrm>
            <a:custGeom>
              <a:avLst/>
              <a:gdLst/>
              <a:ahLst/>
              <a:cxnLst/>
              <a:rect l="l" t="t" r="r" b="b"/>
              <a:pathLst>
                <a:path h="655" extrusionOk="0">
                  <a:moveTo>
                    <a:pt x="0" y="65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1"/>
            <p:cNvSpPr/>
            <p:nvPr/>
          </p:nvSpPr>
          <p:spPr>
            <a:xfrm>
              <a:off x="873825" y="2012725"/>
              <a:ext cx="0" cy="16375"/>
            </a:xfrm>
            <a:custGeom>
              <a:avLst/>
              <a:gdLst/>
              <a:ahLst/>
              <a:cxnLst/>
              <a:rect l="l" t="t" r="r" b="b"/>
              <a:pathLst>
                <a:path h="655" extrusionOk="0">
                  <a:moveTo>
                    <a:pt x="0" y="654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1"/>
            <p:cNvSpPr/>
            <p:nvPr/>
          </p:nvSpPr>
          <p:spPr>
            <a:xfrm>
              <a:off x="5870475" y="3811850"/>
              <a:ext cx="40925" cy="45175"/>
            </a:xfrm>
            <a:custGeom>
              <a:avLst/>
              <a:gdLst/>
              <a:ahLst/>
              <a:cxnLst/>
              <a:rect l="l" t="t" r="r" b="b"/>
              <a:pathLst>
                <a:path w="1637" h="1807" extrusionOk="0">
                  <a:moveTo>
                    <a:pt x="1" y="1806"/>
                  </a:moveTo>
                  <a:cubicBezTo>
                    <a:pt x="498" y="1152"/>
                    <a:pt x="1152" y="498"/>
                    <a:pt x="1636" y="0"/>
                  </a:cubicBezTo>
                  <a:cubicBezTo>
                    <a:pt x="1152" y="498"/>
                    <a:pt x="498" y="1152"/>
                    <a:pt x="1" y="1806"/>
                  </a:cubicBez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1"/>
            <p:cNvSpPr/>
            <p:nvPr/>
          </p:nvSpPr>
          <p:spPr>
            <a:xfrm>
              <a:off x="890175" y="1787975"/>
              <a:ext cx="4275" cy="44850"/>
            </a:xfrm>
            <a:custGeom>
              <a:avLst/>
              <a:gdLst/>
              <a:ahLst/>
              <a:cxnLst/>
              <a:rect l="l" t="t" r="r" b="b"/>
              <a:pathLst>
                <a:path w="171" h="1794" extrusionOk="0">
                  <a:moveTo>
                    <a:pt x="0" y="1793"/>
                  </a:moveTo>
                  <a:cubicBezTo>
                    <a:pt x="0" y="1309"/>
                    <a:pt x="170" y="655"/>
                    <a:pt x="170" y="1"/>
                  </a:cubicBezTo>
                  <a:cubicBezTo>
                    <a:pt x="170" y="655"/>
                    <a:pt x="0" y="1309"/>
                    <a:pt x="0" y="1793"/>
                  </a:cubicBez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1"/>
            <p:cNvSpPr/>
            <p:nvPr/>
          </p:nvSpPr>
          <p:spPr>
            <a:xfrm>
              <a:off x="873825" y="238125"/>
              <a:ext cx="4816775" cy="5135725"/>
            </a:xfrm>
            <a:custGeom>
              <a:avLst/>
              <a:gdLst/>
              <a:ahLst/>
              <a:cxnLst/>
              <a:rect l="l" t="t" r="r" b="b"/>
              <a:pathLst>
                <a:path w="192671" h="205429" extrusionOk="0">
                  <a:moveTo>
                    <a:pt x="168307" y="0"/>
                  </a:moveTo>
                  <a:cubicBezTo>
                    <a:pt x="167672" y="0"/>
                    <a:pt x="167037" y="0"/>
                    <a:pt x="166445" y="46"/>
                  </a:cubicBezTo>
                  <a:lnTo>
                    <a:pt x="166445" y="46"/>
                  </a:lnTo>
                  <a:cubicBezTo>
                    <a:pt x="167060" y="23"/>
                    <a:pt x="167681" y="8"/>
                    <a:pt x="168307" y="0"/>
                  </a:cubicBezTo>
                  <a:close/>
                  <a:moveTo>
                    <a:pt x="159162" y="670"/>
                  </a:moveTo>
                  <a:cubicBezTo>
                    <a:pt x="158603" y="731"/>
                    <a:pt x="158082" y="812"/>
                    <a:pt x="157578" y="903"/>
                  </a:cubicBezTo>
                  <a:lnTo>
                    <a:pt x="157578" y="903"/>
                  </a:lnTo>
                  <a:cubicBezTo>
                    <a:pt x="158101" y="820"/>
                    <a:pt x="158629" y="742"/>
                    <a:pt x="159162" y="670"/>
                  </a:cubicBezTo>
                  <a:close/>
                  <a:moveTo>
                    <a:pt x="49108" y="2254"/>
                  </a:moveTo>
                  <a:lnTo>
                    <a:pt x="49108" y="2254"/>
                  </a:lnTo>
                  <a:cubicBezTo>
                    <a:pt x="48313" y="2466"/>
                    <a:pt x="47532" y="2692"/>
                    <a:pt x="46777" y="2944"/>
                  </a:cubicBezTo>
                  <a:cubicBezTo>
                    <a:pt x="46767" y="2955"/>
                    <a:pt x="46758" y="2966"/>
                    <a:pt x="46748" y="2977"/>
                  </a:cubicBezTo>
                  <a:lnTo>
                    <a:pt x="46748" y="2977"/>
                  </a:lnTo>
                  <a:cubicBezTo>
                    <a:pt x="47526" y="2720"/>
                    <a:pt x="48313" y="2479"/>
                    <a:pt x="49108" y="2254"/>
                  </a:cubicBezTo>
                  <a:close/>
                  <a:moveTo>
                    <a:pt x="150931" y="2842"/>
                  </a:moveTo>
                  <a:cubicBezTo>
                    <a:pt x="151219" y="2842"/>
                    <a:pt x="151513" y="2880"/>
                    <a:pt x="151781" y="2944"/>
                  </a:cubicBezTo>
                  <a:cubicBezTo>
                    <a:pt x="152605" y="3271"/>
                    <a:pt x="154241" y="4252"/>
                    <a:pt x="154071" y="5234"/>
                  </a:cubicBezTo>
                  <a:cubicBezTo>
                    <a:pt x="153914" y="5888"/>
                    <a:pt x="153416" y="6385"/>
                    <a:pt x="153089" y="6712"/>
                  </a:cubicBezTo>
                  <a:cubicBezTo>
                    <a:pt x="152278" y="7367"/>
                    <a:pt x="151624" y="8178"/>
                    <a:pt x="150800" y="8832"/>
                  </a:cubicBezTo>
                  <a:cubicBezTo>
                    <a:pt x="150315" y="9486"/>
                    <a:pt x="149661" y="9984"/>
                    <a:pt x="148837" y="9984"/>
                  </a:cubicBezTo>
                  <a:cubicBezTo>
                    <a:pt x="148026" y="9813"/>
                    <a:pt x="147528" y="9159"/>
                    <a:pt x="147044" y="8505"/>
                  </a:cubicBezTo>
                  <a:cubicBezTo>
                    <a:pt x="146874" y="8178"/>
                    <a:pt x="146547" y="7851"/>
                    <a:pt x="146547" y="7367"/>
                  </a:cubicBezTo>
                  <a:cubicBezTo>
                    <a:pt x="146390" y="7040"/>
                    <a:pt x="146390" y="6542"/>
                    <a:pt x="146717" y="6215"/>
                  </a:cubicBezTo>
                  <a:cubicBezTo>
                    <a:pt x="147201" y="5731"/>
                    <a:pt x="147856" y="5731"/>
                    <a:pt x="148353" y="5404"/>
                  </a:cubicBezTo>
                  <a:cubicBezTo>
                    <a:pt x="149164" y="4907"/>
                    <a:pt x="149164" y="3768"/>
                    <a:pt x="149818" y="3114"/>
                  </a:cubicBezTo>
                  <a:cubicBezTo>
                    <a:pt x="150112" y="2921"/>
                    <a:pt x="150515" y="2842"/>
                    <a:pt x="150931" y="2842"/>
                  </a:cubicBezTo>
                  <a:close/>
                  <a:moveTo>
                    <a:pt x="46748" y="2977"/>
                  </a:moveTo>
                  <a:cubicBezTo>
                    <a:pt x="38211" y="5792"/>
                    <a:pt x="30674" y="10467"/>
                    <a:pt x="24282" y="16417"/>
                  </a:cubicBezTo>
                  <a:lnTo>
                    <a:pt x="24282" y="16417"/>
                  </a:lnTo>
                  <a:cubicBezTo>
                    <a:pt x="26071" y="17857"/>
                    <a:pt x="28164" y="18648"/>
                    <a:pt x="30422" y="18816"/>
                  </a:cubicBezTo>
                  <a:cubicBezTo>
                    <a:pt x="31403" y="18816"/>
                    <a:pt x="32554" y="18816"/>
                    <a:pt x="33536" y="19300"/>
                  </a:cubicBezTo>
                  <a:cubicBezTo>
                    <a:pt x="34517" y="19797"/>
                    <a:pt x="35001" y="20935"/>
                    <a:pt x="35171" y="22244"/>
                  </a:cubicBezTo>
                  <a:cubicBezTo>
                    <a:pt x="35328" y="22414"/>
                    <a:pt x="35328" y="22571"/>
                    <a:pt x="35328" y="22571"/>
                  </a:cubicBezTo>
                  <a:cubicBezTo>
                    <a:pt x="35328" y="22983"/>
                    <a:pt x="35371" y="23228"/>
                    <a:pt x="35515" y="23228"/>
                  </a:cubicBezTo>
                  <a:cubicBezTo>
                    <a:pt x="35659" y="23228"/>
                    <a:pt x="35904" y="22983"/>
                    <a:pt x="36310" y="22414"/>
                  </a:cubicBezTo>
                  <a:cubicBezTo>
                    <a:pt x="36964" y="20935"/>
                    <a:pt x="37945" y="19627"/>
                    <a:pt x="39254" y="18646"/>
                  </a:cubicBezTo>
                  <a:lnTo>
                    <a:pt x="41714" y="16683"/>
                  </a:lnTo>
                  <a:cubicBezTo>
                    <a:pt x="43506" y="14720"/>
                    <a:pt x="43833" y="11946"/>
                    <a:pt x="44330" y="9329"/>
                  </a:cubicBezTo>
                  <a:cubicBezTo>
                    <a:pt x="44655" y="7055"/>
                    <a:pt x="45303" y="4613"/>
                    <a:pt x="46748" y="2977"/>
                  </a:cubicBezTo>
                  <a:close/>
                  <a:moveTo>
                    <a:pt x="24206" y="16356"/>
                  </a:moveTo>
                  <a:cubicBezTo>
                    <a:pt x="14890" y="25188"/>
                    <a:pt x="7851" y="36807"/>
                    <a:pt x="3925" y="49237"/>
                  </a:cubicBezTo>
                  <a:cubicBezTo>
                    <a:pt x="7900" y="36774"/>
                    <a:pt x="14842" y="25205"/>
                    <a:pt x="24282" y="16417"/>
                  </a:cubicBezTo>
                  <a:lnTo>
                    <a:pt x="24282" y="16417"/>
                  </a:lnTo>
                  <a:cubicBezTo>
                    <a:pt x="24257" y="16397"/>
                    <a:pt x="24232" y="16376"/>
                    <a:pt x="24206" y="16356"/>
                  </a:cubicBezTo>
                  <a:close/>
                  <a:moveTo>
                    <a:pt x="0" y="73772"/>
                  </a:moveTo>
                  <a:cubicBezTo>
                    <a:pt x="0" y="75564"/>
                    <a:pt x="0" y="77199"/>
                    <a:pt x="170" y="78835"/>
                  </a:cubicBezTo>
                  <a:cubicBezTo>
                    <a:pt x="170" y="78835"/>
                    <a:pt x="170" y="78835"/>
                    <a:pt x="171" y="78835"/>
                  </a:cubicBezTo>
                  <a:lnTo>
                    <a:pt x="171" y="78835"/>
                  </a:lnTo>
                  <a:cubicBezTo>
                    <a:pt x="57" y="77160"/>
                    <a:pt x="0" y="75472"/>
                    <a:pt x="0" y="73772"/>
                  </a:cubicBezTo>
                  <a:close/>
                  <a:moveTo>
                    <a:pt x="20304" y="89060"/>
                  </a:moveTo>
                  <a:cubicBezTo>
                    <a:pt x="20848" y="89060"/>
                    <a:pt x="21390" y="89095"/>
                    <a:pt x="21917" y="89145"/>
                  </a:cubicBezTo>
                  <a:cubicBezTo>
                    <a:pt x="25842" y="89630"/>
                    <a:pt x="29767" y="91108"/>
                    <a:pt x="32882" y="93555"/>
                  </a:cubicBezTo>
                  <a:cubicBezTo>
                    <a:pt x="33209" y="93725"/>
                    <a:pt x="33536" y="94052"/>
                    <a:pt x="33536" y="94536"/>
                  </a:cubicBezTo>
                  <a:cubicBezTo>
                    <a:pt x="33536" y="95191"/>
                    <a:pt x="32882" y="95518"/>
                    <a:pt x="32227" y="95518"/>
                  </a:cubicBezTo>
                  <a:cubicBezTo>
                    <a:pt x="31809" y="95657"/>
                    <a:pt x="31360" y="95709"/>
                    <a:pt x="30894" y="95709"/>
                  </a:cubicBezTo>
                  <a:cubicBezTo>
                    <a:pt x="30267" y="95709"/>
                    <a:pt x="29609" y="95615"/>
                    <a:pt x="28956" y="95518"/>
                  </a:cubicBezTo>
                  <a:cubicBezTo>
                    <a:pt x="27975" y="95191"/>
                    <a:pt x="26993" y="94706"/>
                    <a:pt x="26012" y="94209"/>
                  </a:cubicBezTo>
                  <a:cubicBezTo>
                    <a:pt x="24861" y="93725"/>
                    <a:pt x="23722" y="93071"/>
                    <a:pt x="22571" y="92574"/>
                  </a:cubicBezTo>
                  <a:cubicBezTo>
                    <a:pt x="21590" y="92089"/>
                    <a:pt x="20451" y="91108"/>
                    <a:pt x="19300" y="91108"/>
                  </a:cubicBezTo>
                  <a:cubicBezTo>
                    <a:pt x="19212" y="91093"/>
                    <a:pt x="19129" y="91086"/>
                    <a:pt x="19051" y="91086"/>
                  </a:cubicBezTo>
                  <a:cubicBezTo>
                    <a:pt x="18259" y="91086"/>
                    <a:pt x="17948" y="91835"/>
                    <a:pt x="17507" y="92574"/>
                  </a:cubicBezTo>
                  <a:cubicBezTo>
                    <a:pt x="17010" y="93071"/>
                    <a:pt x="16683" y="93555"/>
                    <a:pt x="16029" y="94052"/>
                  </a:cubicBezTo>
                  <a:cubicBezTo>
                    <a:pt x="15802" y="94220"/>
                    <a:pt x="15614" y="94290"/>
                    <a:pt x="15459" y="94290"/>
                  </a:cubicBezTo>
                  <a:cubicBezTo>
                    <a:pt x="15168" y="94290"/>
                    <a:pt x="14993" y="94041"/>
                    <a:pt x="14890" y="93725"/>
                  </a:cubicBezTo>
                  <a:cubicBezTo>
                    <a:pt x="14563" y="92417"/>
                    <a:pt x="15374" y="90781"/>
                    <a:pt x="16526" y="89957"/>
                  </a:cubicBezTo>
                  <a:cubicBezTo>
                    <a:pt x="17681" y="89264"/>
                    <a:pt x="18998" y="89060"/>
                    <a:pt x="20304" y="89060"/>
                  </a:cubicBezTo>
                  <a:close/>
                  <a:moveTo>
                    <a:pt x="42198" y="94052"/>
                  </a:moveTo>
                  <a:cubicBezTo>
                    <a:pt x="42695" y="94052"/>
                    <a:pt x="43179" y="94052"/>
                    <a:pt x="43676" y="94209"/>
                  </a:cubicBezTo>
                  <a:cubicBezTo>
                    <a:pt x="44488" y="94706"/>
                    <a:pt x="44815" y="95688"/>
                    <a:pt x="44488" y="96342"/>
                  </a:cubicBezTo>
                  <a:cubicBezTo>
                    <a:pt x="44330" y="97153"/>
                    <a:pt x="43676" y="97807"/>
                    <a:pt x="42852" y="98135"/>
                  </a:cubicBezTo>
                  <a:cubicBezTo>
                    <a:pt x="42198" y="98462"/>
                    <a:pt x="41386" y="98462"/>
                    <a:pt x="40562" y="98632"/>
                  </a:cubicBezTo>
                  <a:lnTo>
                    <a:pt x="40078" y="98632"/>
                  </a:lnTo>
                  <a:cubicBezTo>
                    <a:pt x="39742" y="98632"/>
                    <a:pt x="39407" y="98612"/>
                    <a:pt x="39077" y="98612"/>
                  </a:cubicBezTo>
                  <a:cubicBezTo>
                    <a:pt x="38444" y="98612"/>
                    <a:pt x="37833" y="98685"/>
                    <a:pt x="37291" y="99116"/>
                  </a:cubicBezTo>
                  <a:cubicBezTo>
                    <a:pt x="36918" y="99368"/>
                    <a:pt x="36538" y="99720"/>
                    <a:pt x="36162" y="99720"/>
                  </a:cubicBezTo>
                  <a:cubicBezTo>
                    <a:pt x="36049" y="99720"/>
                    <a:pt x="35937" y="99689"/>
                    <a:pt x="35826" y="99613"/>
                  </a:cubicBezTo>
                  <a:cubicBezTo>
                    <a:pt x="35498" y="99443"/>
                    <a:pt x="35498" y="98959"/>
                    <a:pt x="35655" y="98462"/>
                  </a:cubicBezTo>
                  <a:cubicBezTo>
                    <a:pt x="35826" y="98135"/>
                    <a:pt x="36153" y="97807"/>
                    <a:pt x="36480" y="97650"/>
                  </a:cubicBezTo>
                  <a:cubicBezTo>
                    <a:pt x="36637" y="97153"/>
                    <a:pt x="37134" y="97153"/>
                    <a:pt x="36807" y="95845"/>
                  </a:cubicBezTo>
                  <a:lnTo>
                    <a:pt x="36807" y="95688"/>
                  </a:lnTo>
                  <a:cubicBezTo>
                    <a:pt x="36807" y="95361"/>
                    <a:pt x="36807" y="94706"/>
                    <a:pt x="38115" y="94379"/>
                  </a:cubicBezTo>
                  <a:cubicBezTo>
                    <a:pt x="39424" y="94052"/>
                    <a:pt x="40889" y="94052"/>
                    <a:pt x="42198" y="94052"/>
                  </a:cubicBezTo>
                  <a:close/>
                  <a:moveTo>
                    <a:pt x="11841" y="115089"/>
                  </a:moveTo>
                  <a:cubicBezTo>
                    <a:pt x="12348" y="115977"/>
                    <a:pt x="12872" y="116868"/>
                    <a:pt x="13412" y="117761"/>
                  </a:cubicBezTo>
                  <a:cubicBezTo>
                    <a:pt x="13482" y="117860"/>
                    <a:pt x="13552" y="117957"/>
                    <a:pt x="13623" y="118053"/>
                  </a:cubicBezTo>
                  <a:lnTo>
                    <a:pt x="13623" y="118053"/>
                  </a:lnTo>
                  <a:cubicBezTo>
                    <a:pt x="13010" y="117067"/>
                    <a:pt x="12416" y="116079"/>
                    <a:pt x="11841" y="115089"/>
                  </a:cubicBezTo>
                  <a:close/>
                  <a:moveTo>
                    <a:pt x="13623" y="118053"/>
                  </a:moveTo>
                  <a:cubicBezTo>
                    <a:pt x="17425" y="124167"/>
                    <a:pt x="21966" y="130204"/>
                    <a:pt x="27169" y="136223"/>
                  </a:cubicBezTo>
                  <a:lnTo>
                    <a:pt x="27169" y="136223"/>
                  </a:lnTo>
                  <a:cubicBezTo>
                    <a:pt x="27817" y="135251"/>
                    <a:pt x="28467" y="134280"/>
                    <a:pt x="29283" y="133463"/>
                  </a:cubicBezTo>
                  <a:cubicBezTo>
                    <a:pt x="32227" y="129865"/>
                    <a:pt x="31076" y="123977"/>
                    <a:pt x="27805" y="120706"/>
                  </a:cubicBezTo>
                  <a:cubicBezTo>
                    <a:pt x="27342" y="120243"/>
                    <a:pt x="26637" y="119780"/>
                    <a:pt x="26033" y="119780"/>
                  </a:cubicBezTo>
                  <a:cubicBezTo>
                    <a:pt x="25783" y="119780"/>
                    <a:pt x="25549" y="119860"/>
                    <a:pt x="25358" y="120051"/>
                  </a:cubicBezTo>
                  <a:cubicBezTo>
                    <a:pt x="24704" y="120706"/>
                    <a:pt x="25031" y="121687"/>
                    <a:pt x="24534" y="122341"/>
                  </a:cubicBezTo>
                  <a:cubicBezTo>
                    <a:pt x="24049" y="122838"/>
                    <a:pt x="23225" y="122838"/>
                    <a:pt x="22571" y="122838"/>
                  </a:cubicBezTo>
                  <a:cubicBezTo>
                    <a:pt x="20451" y="122668"/>
                    <a:pt x="18161" y="121857"/>
                    <a:pt x="16356" y="120706"/>
                  </a:cubicBezTo>
                  <a:cubicBezTo>
                    <a:pt x="15159" y="119964"/>
                    <a:pt x="14378" y="119079"/>
                    <a:pt x="13623" y="118053"/>
                  </a:cubicBezTo>
                  <a:close/>
                  <a:moveTo>
                    <a:pt x="27169" y="136223"/>
                  </a:moveTo>
                  <a:cubicBezTo>
                    <a:pt x="27163" y="136232"/>
                    <a:pt x="27156" y="136241"/>
                    <a:pt x="27150" y="136250"/>
                  </a:cubicBezTo>
                  <a:cubicBezTo>
                    <a:pt x="28913" y="138271"/>
                    <a:pt x="30750" y="140290"/>
                    <a:pt x="32657" y="142309"/>
                  </a:cubicBezTo>
                  <a:lnTo>
                    <a:pt x="32657" y="142309"/>
                  </a:lnTo>
                  <a:cubicBezTo>
                    <a:pt x="30754" y="140281"/>
                    <a:pt x="28924" y="138253"/>
                    <a:pt x="27169" y="136223"/>
                  </a:cubicBezTo>
                  <a:close/>
                  <a:moveTo>
                    <a:pt x="65593" y="0"/>
                  </a:moveTo>
                  <a:cubicBezTo>
                    <a:pt x="59772" y="0"/>
                    <a:pt x="54267" y="792"/>
                    <a:pt x="49108" y="2254"/>
                  </a:cubicBezTo>
                  <a:lnTo>
                    <a:pt x="49108" y="2254"/>
                  </a:lnTo>
                  <a:cubicBezTo>
                    <a:pt x="50379" y="1915"/>
                    <a:pt x="51688" y="1614"/>
                    <a:pt x="52992" y="1308"/>
                  </a:cubicBezTo>
                  <a:cubicBezTo>
                    <a:pt x="53320" y="1479"/>
                    <a:pt x="53647" y="1479"/>
                    <a:pt x="53974" y="1636"/>
                  </a:cubicBezTo>
                  <a:cubicBezTo>
                    <a:pt x="55936" y="2460"/>
                    <a:pt x="57572" y="3925"/>
                    <a:pt x="58396" y="5731"/>
                  </a:cubicBezTo>
                  <a:cubicBezTo>
                    <a:pt x="58881" y="6712"/>
                    <a:pt x="59208" y="7851"/>
                    <a:pt x="60359" y="8021"/>
                  </a:cubicBezTo>
                  <a:cubicBezTo>
                    <a:pt x="60442" y="8034"/>
                    <a:pt x="60524" y="8041"/>
                    <a:pt x="60605" y="8041"/>
                  </a:cubicBezTo>
                  <a:cubicBezTo>
                    <a:pt x="61477" y="8041"/>
                    <a:pt x="62207" y="7297"/>
                    <a:pt x="62806" y="6542"/>
                  </a:cubicBezTo>
                  <a:cubicBezTo>
                    <a:pt x="63460" y="5731"/>
                    <a:pt x="64114" y="4907"/>
                    <a:pt x="65096" y="4750"/>
                  </a:cubicBezTo>
                  <a:cubicBezTo>
                    <a:pt x="65185" y="4731"/>
                    <a:pt x="65275" y="4723"/>
                    <a:pt x="65367" y="4723"/>
                  </a:cubicBezTo>
                  <a:cubicBezTo>
                    <a:pt x="66124" y="4723"/>
                    <a:pt x="66937" y="5323"/>
                    <a:pt x="67228" y="6058"/>
                  </a:cubicBezTo>
                  <a:cubicBezTo>
                    <a:pt x="67713" y="6869"/>
                    <a:pt x="67713" y="7851"/>
                    <a:pt x="67883" y="8832"/>
                  </a:cubicBezTo>
                  <a:cubicBezTo>
                    <a:pt x="68040" y="10141"/>
                    <a:pt x="68210" y="11619"/>
                    <a:pt x="68864" y="12757"/>
                  </a:cubicBezTo>
                  <a:cubicBezTo>
                    <a:pt x="69518" y="13909"/>
                    <a:pt x="70500" y="14563"/>
                    <a:pt x="71638" y="15374"/>
                  </a:cubicBezTo>
                  <a:cubicBezTo>
                    <a:pt x="72619" y="16199"/>
                    <a:pt x="73601" y="16853"/>
                    <a:pt x="74255" y="17991"/>
                  </a:cubicBezTo>
                  <a:cubicBezTo>
                    <a:pt x="74909" y="19143"/>
                    <a:pt x="75563" y="21105"/>
                    <a:pt x="74752" y="21917"/>
                  </a:cubicBezTo>
                  <a:cubicBezTo>
                    <a:pt x="73928" y="22244"/>
                    <a:pt x="73928" y="23552"/>
                    <a:pt x="74582" y="24207"/>
                  </a:cubicBezTo>
                  <a:cubicBezTo>
                    <a:pt x="75079" y="24704"/>
                    <a:pt x="76061" y="25031"/>
                    <a:pt x="76545" y="25685"/>
                  </a:cubicBezTo>
                  <a:cubicBezTo>
                    <a:pt x="77526" y="26994"/>
                    <a:pt x="77042" y="28956"/>
                    <a:pt x="75890" y="29938"/>
                  </a:cubicBezTo>
                  <a:cubicBezTo>
                    <a:pt x="74582" y="30919"/>
                    <a:pt x="72946" y="31246"/>
                    <a:pt x="71481" y="31403"/>
                  </a:cubicBezTo>
                  <a:cubicBezTo>
                    <a:pt x="71138" y="31435"/>
                    <a:pt x="70788" y="31455"/>
                    <a:pt x="70443" y="31455"/>
                  </a:cubicBezTo>
                  <a:cubicBezTo>
                    <a:pt x="68970" y="31455"/>
                    <a:pt x="67558" y="31092"/>
                    <a:pt x="66901" y="29767"/>
                  </a:cubicBezTo>
                  <a:cubicBezTo>
                    <a:pt x="66574" y="29113"/>
                    <a:pt x="66574" y="28132"/>
                    <a:pt x="66247" y="27478"/>
                  </a:cubicBezTo>
                  <a:cubicBezTo>
                    <a:pt x="65789" y="26561"/>
                    <a:pt x="64689" y="26049"/>
                    <a:pt x="63563" y="26049"/>
                  </a:cubicBezTo>
                  <a:cubicBezTo>
                    <a:pt x="63082" y="26049"/>
                    <a:pt x="62595" y="26143"/>
                    <a:pt x="62152" y="26339"/>
                  </a:cubicBezTo>
                  <a:cubicBezTo>
                    <a:pt x="61497" y="26496"/>
                    <a:pt x="60843" y="26994"/>
                    <a:pt x="60359" y="27478"/>
                  </a:cubicBezTo>
                  <a:cubicBezTo>
                    <a:pt x="61497" y="28956"/>
                    <a:pt x="62152" y="30749"/>
                    <a:pt x="62649" y="32712"/>
                  </a:cubicBezTo>
                  <a:cubicBezTo>
                    <a:pt x="62751" y="32692"/>
                    <a:pt x="62856" y="32682"/>
                    <a:pt x="62962" y="32682"/>
                  </a:cubicBezTo>
                  <a:cubicBezTo>
                    <a:pt x="63695" y="32682"/>
                    <a:pt x="64463" y="33143"/>
                    <a:pt x="64612" y="33863"/>
                  </a:cubicBezTo>
                  <a:cubicBezTo>
                    <a:pt x="64769" y="34517"/>
                    <a:pt x="64284" y="35001"/>
                    <a:pt x="63787" y="35499"/>
                  </a:cubicBezTo>
                  <a:cubicBezTo>
                    <a:pt x="63630" y="35826"/>
                    <a:pt x="63303" y="36153"/>
                    <a:pt x="62976" y="36310"/>
                  </a:cubicBezTo>
                  <a:cubicBezTo>
                    <a:pt x="62976" y="43179"/>
                    <a:pt x="59705" y="51684"/>
                    <a:pt x="53647" y="59378"/>
                  </a:cubicBezTo>
                  <a:cubicBezTo>
                    <a:pt x="46218" y="68319"/>
                    <a:pt x="36746" y="73579"/>
                    <a:pt x="29271" y="73579"/>
                  </a:cubicBezTo>
                  <a:cubicBezTo>
                    <a:pt x="27043" y="73579"/>
                    <a:pt x="24992" y="73112"/>
                    <a:pt x="23225" y="72135"/>
                  </a:cubicBezTo>
                  <a:cubicBezTo>
                    <a:pt x="23068" y="72463"/>
                    <a:pt x="23068" y="72790"/>
                    <a:pt x="22898" y="73117"/>
                  </a:cubicBezTo>
                  <a:cubicBezTo>
                    <a:pt x="22414" y="75564"/>
                    <a:pt x="23068" y="78024"/>
                    <a:pt x="23552" y="80470"/>
                  </a:cubicBezTo>
                  <a:cubicBezTo>
                    <a:pt x="23879" y="81622"/>
                    <a:pt x="24206" y="82930"/>
                    <a:pt x="23395" y="83741"/>
                  </a:cubicBezTo>
                  <a:cubicBezTo>
                    <a:pt x="23062" y="84075"/>
                    <a:pt x="22624" y="84220"/>
                    <a:pt x="22165" y="84220"/>
                  </a:cubicBezTo>
                  <a:cubicBezTo>
                    <a:pt x="21490" y="84220"/>
                    <a:pt x="20772" y="83905"/>
                    <a:pt x="20281" y="83414"/>
                  </a:cubicBezTo>
                  <a:cubicBezTo>
                    <a:pt x="19627" y="82603"/>
                    <a:pt x="19300" y="81452"/>
                    <a:pt x="19300" y="80313"/>
                  </a:cubicBezTo>
                  <a:cubicBezTo>
                    <a:pt x="19143" y="78678"/>
                    <a:pt x="19143" y="76545"/>
                    <a:pt x="17507" y="75734"/>
                  </a:cubicBezTo>
                  <a:cubicBezTo>
                    <a:pt x="17052" y="75459"/>
                    <a:pt x="16549" y="75336"/>
                    <a:pt x="16053" y="75336"/>
                  </a:cubicBezTo>
                  <a:cubicBezTo>
                    <a:pt x="15651" y="75336"/>
                    <a:pt x="15254" y="75417"/>
                    <a:pt x="14890" y="75564"/>
                  </a:cubicBezTo>
                  <a:lnTo>
                    <a:pt x="14720" y="75564"/>
                  </a:lnTo>
                  <a:cubicBezTo>
                    <a:pt x="14096" y="75703"/>
                    <a:pt x="13647" y="75755"/>
                    <a:pt x="13300" y="75755"/>
                  </a:cubicBezTo>
                  <a:cubicBezTo>
                    <a:pt x="12833" y="75755"/>
                    <a:pt x="12551" y="75661"/>
                    <a:pt x="12273" y="75564"/>
                  </a:cubicBezTo>
                  <a:cubicBezTo>
                    <a:pt x="11915" y="75484"/>
                    <a:pt x="11538" y="75443"/>
                    <a:pt x="11157" y="75443"/>
                  </a:cubicBezTo>
                  <a:cubicBezTo>
                    <a:pt x="9964" y="75443"/>
                    <a:pt x="8723" y="75843"/>
                    <a:pt x="7851" y="76715"/>
                  </a:cubicBezTo>
                  <a:cubicBezTo>
                    <a:pt x="7039" y="77369"/>
                    <a:pt x="6385" y="78508"/>
                    <a:pt x="5404" y="78835"/>
                  </a:cubicBezTo>
                  <a:cubicBezTo>
                    <a:pt x="5242" y="78868"/>
                    <a:pt x="5081" y="78882"/>
                    <a:pt x="4919" y="78882"/>
                  </a:cubicBezTo>
                  <a:cubicBezTo>
                    <a:pt x="4260" y="78882"/>
                    <a:pt x="3606" y="78644"/>
                    <a:pt x="2944" y="78508"/>
                  </a:cubicBezTo>
                  <a:cubicBezTo>
                    <a:pt x="1963" y="78508"/>
                    <a:pt x="982" y="78508"/>
                    <a:pt x="171" y="78835"/>
                  </a:cubicBezTo>
                  <a:lnTo>
                    <a:pt x="171" y="78835"/>
                  </a:lnTo>
                  <a:cubicBezTo>
                    <a:pt x="1027" y="91496"/>
                    <a:pt x="5087" y="103448"/>
                    <a:pt x="11841" y="115089"/>
                  </a:cubicBezTo>
                  <a:lnTo>
                    <a:pt x="11841" y="115089"/>
                  </a:lnTo>
                  <a:cubicBezTo>
                    <a:pt x="8823" y="109800"/>
                    <a:pt x="6383" y="104583"/>
                    <a:pt x="4423" y="99116"/>
                  </a:cubicBezTo>
                  <a:lnTo>
                    <a:pt x="4580" y="98959"/>
                  </a:lnTo>
                  <a:cubicBezTo>
                    <a:pt x="5234" y="98135"/>
                    <a:pt x="5888" y="97153"/>
                    <a:pt x="7039" y="97153"/>
                  </a:cubicBezTo>
                  <a:cubicBezTo>
                    <a:pt x="7851" y="97153"/>
                    <a:pt x="8675" y="97807"/>
                    <a:pt x="9002" y="98632"/>
                  </a:cubicBezTo>
                  <a:cubicBezTo>
                    <a:pt x="9329" y="99443"/>
                    <a:pt x="9329" y="100424"/>
                    <a:pt x="9329" y="101406"/>
                  </a:cubicBezTo>
                  <a:lnTo>
                    <a:pt x="9329" y="105004"/>
                  </a:lnTo>
                  <a:cubicBezTo>
                    <a:pt x="9329" y="105892"/>
                    <a:pt x="9447" y="106247"/>
                    <a:pt x="9930" y="106247"/>
                  </a:cubicBezTo>
                  <a:cubicBezTo>
                    <a:pt x="10251" y="106247"/>
                    <a:pt x="10733" y="106090"/>
                    <a:pt x="11449" y="105828"/>
                  </a:cubicBezTo>
                  <a:cubicBezTo>
                    <a:pt x="11619" y="105828"/>
                    <a:pt x="11776" y="105658"/>
                    <a:pt x="11946" y="105658"/>
                  </a:cubicBezTo>
                  <a:cubicBezTo>
                    <a:pt x="12103" y="105501"/>
                    <a:pt x="12273" y="105501"/>
                    <a:pt x="12273" y="105501"/>
                  </a:cubicBezTo>
                  <a:cubicBezTo>
                    <a:pt x="12430" y="105501"/>
                    <a:pt x="12600" y="105501"/>
                    <a:pt x="12757" y="105331"/>
                  </a:cubicBezTo>
                  <a:cubicBezTo>
                    <a:pt x="13048" y="105296"/>
                    <a:pt x="13339" y="105277"/>
                    <a:pt x="13626" y="105277"/>
                  </a:cubicBezTo>
                  <a:cubicBezTo>
                    <a:pt x="14631" y="105277"/>
                    <a:pt x="15592" y="105514"/>
                    <a:pt x="16356" y="106155"/>
                  </a:cubicBezTo>
                  <a:cubicBezTo>
                    <a:pt x="17664" y="107137"/>
                    <a:pt x="17991" y="108929"/>
                    <a:pt x="17834" y="110735"/>
                  </a:cubicBezTo>
                  <a:cubicBezTo>
                    <a:pt x="17834" y="112201"/>
                    <a:pt x="17664" y="113836"/>
                    <a:pt x="17991" y="115472"/>
                  </a:cubicBezTo>
                  <a:cubicBezTo>
                    <a:pt x="18161" y="116950"/>
                    <a:pt x="19143" y="118586"/>
                    <a:pt x="20608" y="119070"/>
                  </a:cubicBezTo>
                  <a:cubicBezTo>
                    <a:pt x="21124" y="119266"/>
                    <a:pt x="21665" y="119358"/>
                    <a:pt x="22213" y="119358"/>
                  </a:cubicBezTo>
                  <a:cubicBezTo>
                    <a:pt x="23055" y="119358"/>
                    <a:pt x="23911" y="119139"/>
                    <a:pt x="24704" y="118743"/>
                  </a:cubicBezTo>
                  <a:cubicBezTo>
                    <a:pt x="24999" y="118647"/>
                    <a:pt x="25420" y="118488"/>
                    <a:pt x="26074" y="118488"/>
                  </a:cubicBezTo>
                  <a:cubicBezTo>
                    <a:pt x="26493" y="118488"/>
                    <a:pt x="27009" y="118554"/>
                    <a:pt x="27648" y="118743"/>
                  </a:cubicBezTo>
                  <a:lnTo>
                    <a:pt x="27805" y="118743"/>
                  </a:lnTo>
                  <a:cubicBezTo>
                    <a:pt x="28340" y="118895"/>
                    <a:pt x="28910" y="119013"/>
                    <a:pt x="29464" y="119013"/>
                  </a:cubicBezTo>
                  <a:cubicBezTo>
                    <a:pt x="30102" y="119013"/>
                    <a:pt x="30721" y="118857"/>
                    <a:pt x="31246" y="118416"/>
                  </a:cubicBezTo>
                  <a:cubicBezTo>
                    <a:pt x="32057" y="117932"/>
                    <a:pt x="32554" y="116780"/>
                    <a:pt x="33039" y="115969"/>
                  </a:cubicBezTo>
                  <a:cubicBezTo>
                    <a:pt x="34347" y="113679"/>
                    <a:pt x="36480" y="112044"/>
                    <a:pt x="38770" y="111062"/>
                  </a:cubicBezTo>
                  <a:cubicBezTo>
                    <a:pt x="38872" y="111009"/>
                    <a:pt x="39006" y="110972"/>
                    <a:pt x="39147" y="110972"/>
                  </a:cubicBezTo>
                  <a:cubicBezTo>
                    <a:pt x="39457" y="110972"/>
                    <a:pt x="39800" y="111150"/>
                    <a:pt x="39908" y="111716"/>
                  </a:cubicBezTo>
                  <a:cubicBezTo>
                    <a:pt x="39908" y="112044"/>
                    <a:pt x="40078" y="112201"/>
                    <a:pt x="40235" y="112528"/>
                  </a:cubicBezTo>
                  <a:cubicBezTo>
                    <a:pt x="40235" y="112597"/>
                    <a:pt x="40290" y="112664"/>
                    <a:pt x="40388" y="112664"/>
                  </a:cubicBezTo>
                  <a:cubicBezTo>
                    <a:pt x="40531" y="112664"/>
                    <a:pt x="40765" y="112523"/>
                    <a:pt x="41059" y="112044"/>
                  </a:cubicBezTo>
                  <a:cubicBezTo>
                    <a:pt x="41386" y="111389"/>
                    <a:pt x="42041" y="110735"/>
                    <a:pt x="42852" y="110565"/>
                  </a:cubicBezTo>
                  <a:cubicBezTo>
                    <a:pt x="43676" y="110565"/>
                    <a:pt x="44488" y="111062"/>
                    <a:pt x="45312" y="111546"/>
                  </a:cubicBezTo>
                  <a:cubicBezTo>
                    <a:pt x="45727" y="111754"/>
                    <a:pt x="46338" y="111962"/>
                    <a:pt x="46896" y="111962"/>
                  </a:cubicBezTo>
                  <a:cubicBezTo>
                    <a:pt x="47217" y="111962"/>
                    <a:pt x="47520" y="111893"/>
                    <a:pt x="47759" y="111716"/>
                  </a:cubicBezTo>
                  <a:cubicBezTo>
                    <a:pt x="47929" y="111716"/>
                    <a:pt x="48086" y="111716"/>
                    <a:pt x="48413" y="111873"/>
                  </a:cubicBezTo>
                  <a:lnTo>
                    <a:pt x="48583" y="111873"/>
                  </a:lnTo>
                  <a:cubicBezTo>
                    <a:pt x="49163" y="112309"/>
                    <a:pt x="49903" y="112520"/>
                    <a:pt x="50661" y="112520"/>
                  </a:cubicBezTo>
                  <a:cubicBezTo>
                    <a:pt x="51612" y="112520"/>
                    <a:pt x="52591" y="112187"/>
                    <a:pt x="53320" y="111546"/>
                  </a:cubicBezTo>
                  <a:cubicBezTo>
                    <a:pt x="53817" y="111062"/>
                    <a:pt x="54144" y="110238"/>
                    <a:pt x="54798" y="109754"/>
                  </a:cubicBezTo>
                  <a:cubicBezTo>
                    <a:pt x="55080" y="109465"/>
                    <a:pt x="55529" y="109291"/>
                    <a:pt x="55954" y="109291"/>
                  </a:cubicBezTo>
                  <a:cubicBezTo>
                    <a:pt x="56260" y="109291"/>
                    <a:pt x="56553" y="109381"/>
                    <a:pt x="56761" y="109584"/>
                  </a:cubicBezTo>
                  <a:cubicBezTo>
                    <a:pt x="57415" y="110238"/>
                    <a:pt x="57088" y="111389"/>
                    <a:pt x="57415" y="112201"/>
                  </a:cubicBezTo>
                  <a:cubicBezTo>
                    <a:pt x="57572" y="112855"/>
                    <a:pt x="58226" y="113352"/>
                    <a:pt x="58724" y="113836"/>
                  </a:cubicBezTo>
                  <a:cubicBezTo>
                    <a:pt x="60359" y="114988"/>
                    <a:pt x="61995" y="116126"/>
                    <a:pt x="63460" y="117434"/>
                  </a:cubicBezTo>
                  <a:cubicBezTo>
                    <a:pt x="64612" y="118259"/>
                    <a:pt x="66077" y="119397"/>
                    <a:pt x="67385" y="119397"/>
                  </a:cubicBezTo>
                  <a:cubicBezTo>
                    <a:pt x="68523" y="119333"/>
                    <a:pt x="69631" y="119267"/>
                    <a:pt x="70712" y="119267"/>
                  </a:cubicBezTo>
                  <a:cubicBezTo>
                    <a:pt x="72279" y="119267"/>
                    <a:pt x="73788" y="119406"/>
                    <a:pt x="75236" y="119894"/>
                  </a:cubicBezTo>
                  <a:cubicBezTo>
                    <a:pt x="77853" y="120876"/>
                    <a:pt x="79332" y="123493"/>
                    <a:pt x="80967" y="125612"/>
                  </a:cubicBezTo>
                  <a:cubicBezTo>
                    <a:pt x="81949" y="126764"/>
                    <a:pt x="82760" y="128072"/>
                    <a:pt x="83741" y="129211"/>
                  </a:cubicBezTo>
                  <a:cubicBezTo>
                    <a:pt x="83911" y="129381"/>
                    <a:pt x="84068" y="129708"/>
                    <a:pt x="84238" y="129865"/>
                  </a:cubicBezTo>
                  <a:cubicBezTo>
                    <a:pt x="84791" y="130561"/>
                    <a:pt x="85455" y="131247"/>
                    <a:pt x="86539" y="131247"/>
                  </a:cubicBezTo>
                  <a:cubicBezTo>
                    <a:pt x="86738" y="131247"/>
                    <a:pt x="86952" y="131224"/>
                    <a:pt x="87182" y="131173"/>
                  </a:cubicBezTo>
                  <a:lnTo>
                    <a:pt x="87339" y="131173"/>
                  </a:lnTo>
                  <a:cubicBezTo>
                    <a:pt x="87538" y="131146"/>
                    <a:pt x="87736" y="131133"/>
                    <a:pt x="87933" y="131133"/>
                  </a:cubicBezTo>
                  <a:cubicBezTo>
                    <a:pt x="88883" y="131133"/>
                    <a:pt x="89827" y="131427"/>
                    <a:pt x="90781" y="131827"/>
                  </a:cubicBezTo>
                  <a:cubicBezTo>
                    <a:pt x="92246" y="132652"/>
                    <a:pt x="93725" y="133633"/>
                    <a:pt x="95517" y="133960"/>
                  </a:cubicBezTo>
                  <a:cubicBezTo>
                    <a:pt x="95844" y="134013"/>
                    <a:pt x="96190" y="134030"/>
                    <a:pt x="96549" y="134030"/>
                  </a:cubicBezTo>
                  <a:cubicBezTo>
                    <a:pt x="97265" y="134030"/>
                    <a:pt x="98030" y="133960"/>
                    <a:pt x="98788" y="133960"/>
                  </a:cubicBezTo>
                  <a:cubicBezTo>
                    <a:pt x="99443" y="133790"/>
                    <a:pt x="100267" y="133790"/>
                    <a:pt x="100921" y="133790"/>
                  </a:cubicBezTo>
                  <a:cubicBezTo>
                    <a:pt x="103695" y="133960"/>
                    <a:pt x="106312" y="135269"/>
                    <a:pt x="108772" y="136734"/>
                  </a:cubicBezTo>
                  <a:cubicBezTo>
                    <a:pt x="110735" y="137716"/>
                    <a:pt x="112697" y="138867"/>
                    <a:pt x="113509" y="140830"/>
                  </a:cubicBezTo>
                  <a:cubicBezTo>
                    <a:pt x="114163" y="142295"/>
                    <a:pt x="114490" y="144428"/>
                    <a:pt x="113509" y="145893"/>
                  </a:cubicBezTo>
                  <a:cubicBezTo>
                    <a:pt x="110892" y="149819"/>
                    <a:pt x="109256" y="154568"/>
                    <a:pt x="108772" y="159305"/>
                  </a:cubicBezTo>
                  <a:cubicBezTo>
                    <a:pt x="108275" y="163558"/>
                    <a:pt x="109583" y="168307"/>
                    <a:pt x="108929" y="172560"/>
                  </a:cubicBezTo>
                  <a:cubicBezTo>
                    <a:pt x="108602" y="173698"/>
                    <a:pt x="107948" y="174680"/>
                    <a:pt x="107136" y="175504"/>
                  </a:cubicBezTo>
                  <a:cubicBezTo>
                    <a:pt x="106312" y="176315"/>
                    <a:pt x="105501" y="176969"/>
                    <a:pt x="104519" y="177624"/>
                  </a:cubicBezTo>
                  <a:cubicBezTo>
                    <a:pt x="103695" y="178278"/>
                    <a:pt x="102714" y="178932"/>
                    <a:pt x="101903" y="179586"/>
                  </a:cubicBezTo>
                  <a:cubicBezTo>
                    <a:pt x="101248" y="180083"/>
                    <a:pt x="100594" y="181222"/>
                    <a:pt x="100267" y="181392"/>
                  </a:cubicBezTo>
                  <a:cubicBezTo>
                    <a:pt x="100103" y="181470"/>
                    <a:pt x="99940" y="181510"/>
                    <a:pt x="99776" y="181510"/>
                  </a:cubicBezTo>
                  <a:cubicBezTo>
                    <a:pt x="99613" y="181510"/>
                    <a:pt x="99449" y="181470"/>
                    <a:pt x="99286" y="181392"/>
                  </a:cubicBezTo>
                  <a:cubicBezTo>
                    <a:pt x="97977" y="181549"/>
                    <a:pt x="96996" y="183028"/>
                    <a:pt x="96996" y="184493"/>
                  </a:cubicBezTo>
                  <a:lnTo>
                    <a:pt x="96996" y="184820"/>
                  </a:lnTo>
                  <a:cubicBezTo>
                    <a:pt x="135595" y="156034"/>
                    <a:pt x="166174" y="130519"/>
                    <a:pt x="182202" y="103368"/>
                  </a:cubicBezTo>
                  <a:cubicBezTo>
                    <a:pt x="181718" y="103211"/>
                    <a:pt x="181064" y="103041"/>
                    <a:pt x="180410" y="103041"/>
                  </a:cubicBezTo>
                  <a:cubicBezTo>
                    <a:pt x="180288" y="103028"/>
                    <a:pt x="180164" y="103022"/>
                    <a:pt x="180040" y="103022"/>
                  </a:cubicBezTo>
                  <a:cubicBezTo>
                    <a:pt x="178666" y="103022"/>
                    <a:pt x="177229" y="103804"/>
                    <a:pt x="176485" y="105004"/>
                  </a:cubicBezTo>
                  <a:cubicBezTo>
                    <a:pt x="175660" y="105828"/>
                    <a:pt x="175333" y="107137"/>
                    <a:pt x="174352" y="107791"/>
                  </a:cubicBezTo>
                  <a:cubicBezTo>
                    <a:pt x="173924" y="108037"/>
                    <a:pt x="173449" y="108120"/>
                    <a:pt x="172953" y="108120"/>
                  </a:cubicBezTo>
                  <a:cubicBezTo>
                    <a:pt x="172127" y="108120"/>
                    <a:pt x="171244" y="107889"/>
                    <a:pt x="170426" y="107791"/>
                  </a:cubicBezTo>
                  <a:cubicBezTo>
                    <a:pt x="170013" y="107748"/>
                    <a:pt x="169591" y="107727"/>
                    <a:pt x="169163" y="107727"/>
                  </a:cubicBezTo>
                  <a:cubicBezTo>
                    <a:pt x="167896" y="107727"/>
                    <a:pt x="166585" y="107913"/>
                    <a:pt x="165363" y="108275"/>
                  </a:cubicBezTo>
                  <a:lnTo>
                    <a:pt x="165193" y="108445"/>
                  </a:lnTo>
                  <a:lnTo>
                    <a:pt x="165036" y="108445"/>
                  </a:lnTo>
                  <a:cubicBezTo>
                    <a:pt x="164865" y="108602"/>
                    <a:pt x="164538" y="108602"/>
                    <a:pt x="164381" y="108772"/>
                  </a:cubicBezTo>
                  <a:cubicBezTo>
                    <a:pt x="162419" y="109427"/>
                    <a:pt x="160613" y="109427"/>
                    <a:pt x="159305" y="109427"/>
                  </a:cubicBezTo>
                  <a:cubicBezTo>
                    <a:pt x="155876" y="108929"/>
                    <a:pt x="152435" y="107948"/>
                    <a:pt x="150800" y="105174"/>
                  </a:cubicBezTo>
                  <a:cubicBezTo>
                    <a:pt x="149818" y="103368"/>
                    <a:pt x="148837" y="101733"/>
                    <a:pt x="147528" y="100267"/>
                  </a:cubicBezTo>
                  <a:cubicBezTo>
                    <a:pt x="146547" y="99116"/>
                    <a:pt x="145409" y="98135"/>
                    <a:pt x="144257" y="97323"/>
                  </a:cubicBezTo>
                  <a:cubicBezTo>
                    <a:pt x="144100" y="97323"/>
                    <a:pt x="144100" y="97153"/>
                    <a:pt x="144100" y="97153"/>
                  </a:cubicBezTo>
                  <a:cubicBezTo>
                    <a:pt x="142138" y="96015"/>
                    <a:pt x="141483" y="94706"/>
                    <a:pt x="141156" y="93882"/>
                  </a:cubicBezTo>
                  <a:cubicBezTo>
                    <a:pt x="140986" y="93555"/>
                    <a:pt x="140986" y="93398"/>
                    <a:pt x="140829" y="93228"/>
                  </a:cubicBezTo>
                  <a:cubicBezTo>
                    <a:pt x="140829" y="92901"/>
                    <a:pt x="140659" y="92574"/>
                    <a:pt x="140502" y="92246"/>
                  </a:cubicBezTo>
                  <a:cubicBezTo>
                    <a:pt x="140332" y="91592"/>
                    <a:pt x="140005" y="90938"/>
                    <a:pt x="140175" y="90284"/>
                  </a:cubicBezTo>
                  <a:cubicBezTo>
                    <a:pt x="140175" y="89630"/>
                    <a:pt x="140502" y="88975"/>
                    <a:pt x="140659" y="88491"/>
                  </a:cubicBezTo>
                  <a:cubicBezTo>
                    <a:pt x="141483" y="86686"/>
                    <a:pt x="140986" y="84566"/>
                    <a:pt x="141156" y="82603"/>
                  </a:cubicBezTo>
                  <a:cubicBezTo>
                    <a:pt x="141313" y="81949"/>
                    <a:pt x="140986" y="81295"/>
                    <a:pt x="140659" y="80640"/>
                  </a:cubicBezTo>
                  <a:cubicBezTo>
                    <a:pt x="140502" y="80143"/>
                    <a:pt x="140332" y="79659"/>
                    <a:pt x="140005" y="79005"/>
                  </a:cubicBezTo>
                  <a:cubicBezTo>
                    <a:pt x="139848" y="78351"/>
                    <a:pt x="139521" y="77696"/>
                    <a:pt x="139351" y="77042"/>
                  </a:cubicBezTo>
                  <a:cubicBezTo>
                    <a:pt x="138696" y="74752"/>
                    <a:pt x="138369" y="71808"/>
                    <a:pt x="140332" y="70500"/>
                  </a:cubicBezTo>
                  <a:cubicBezTo>
                    <a:pt x="141483" y="69676"/>
                    <a:pt x="141967" y="68210"/>
                    <a:pt x="142138" y="66902"/>
                  </a:cubicBezTo>
                  <a:cubicBezTo>
                    <a:pt x="142295" y="65593"/>
                    <a:pt x="142295" y="64115"/>
                    <a:pt x="142792" y="62806"/>
                  </a:cubicBezTo>
                  <a:cubicBezTo>
                    <a:pt x="143446" y="61014"/>
                    <a:pt x="145239" y="59535"/>
                    <a:pt x="147201" y="59378"/>
                  </a:cubicBezTo>
                  <a:cubicBezTo>
                    <a:pt x="148183" y="59208"/>
                    <a:pt x="149007" y="58554"/>
                    <a:pt x="149491" y="57572"/>
                  </a:cubicBezTo>
                  <a:cubicBezTo>
                    <a:pt x="149818" y="56591"/>
                    <a:pt x="149818" y="55610"/>
                    <a:pt x="149818" y="54628"/>
                  </a:cubicBezTo>
                  <a:cubicBezTo>
                    <a:pt x="149818" y="53490"/>
                    <a:pt x="149818" y="52509"/>
                    <a:pt x="149988" y="51527"/>
                  </a:cubicBezTo>
                  <a:cubicBezTo>
                    <a:pt x="150315" y="49394"/>
                    <a:pt x="151951" y="47432"/>
                    <a:pt x="154071" y="46777"/>
                  </a:cubicBezTo>
                  <a:cubicBezTo>
                    <a:pt x="154895" y="46620"/>
                    <a:pt x="155052" y="45639"/>
                    <a:pt x="155222" y="44815"/>
                  </a:cubicBezTo>
                  <a:cubicBezTo>
                    <a:pt x="155222" y="44004"/>
                    <a:pt x="155549" y="43022"/>
                    <a:pt x="156360" y="42852"/>
                  </a:cubicBezTo>
                  <a:cubicBezTo>
                    <a:pt x="156429" y="42836"/>
                    <a:pt x="156495" y="42828"/>
                    <a:pt x="156561" y="42828"/>
                  </a:cubicBezTo>
                  <a:cubicBezTo>
                    <a:pt x="157120" y="42828"/>
                    <a:pt x="157580" y="43383"/>
                    <a:pt x="158166" y="43676"/>
                  </a:cubicBezTo>
                  <a:cubicBezTo>
                    <a:pt x="158611" y="43942"/>
                    <a:pt x="159159" y="44062"/>
                    <a:pt x="159725" y="44062"/>
                  </a:cubicBezTo>
                  <a:cubicBezTo>
                    <a:pt x="160190" y="44062"/>
                    <a:pt x="160667" y="43981"/>
                    <a:pt x="161110" y="43833"/>
                  </a:cubicBezTo>
                  <a:cubicBezTo>
                    <a:pt x="162092" y="43506"/>
                    <a:pt x="162903" y="43022"/>
                    <a:pt x="163727" y="42368"/>
                  </a:cubicBezTo>
                  <a:cubicBezTo>
                    <a:pt x="164538" y="41871"/>
                    <a:pt x="165520" y="41217"/>
                    <a:pt x="166344" y="40732"/>
                  </a:cubicBezTo>
                  <a:cubicBezTo>
                    <a:pt x="166501" y="40732"/>
                    <a:pt x="166501" y="40732"/>
                    <a:pt x="166501" y="40562"/>
                  </a:cubicBezTo>
                  <a:lnTo>
                    <a:pt x="166671" y="40562"/>
                  </a:lnTo>
                  <a:cubicBezTo>
                    <a:pt x="167325" y="40078"/>
                    <a:pt x="168307" y="39751"/>
                    <a:pt x="169942" y="39424"/>
                  </a:cubicBezTo>
                  <a:lnTo>
                    <a:pt x="170426" y="39424"/>
                  </a:lnTo>
                  <a:cubicBezTo>
                    <a:pt x="170426" y="39424"/>
                    <a:pt x="170596" y="39424"/>
                    <a:pt x="170754" y="39254"/>
                  </a:cubicBezTo>
                  <a:lnTo>
                    <a:pt x="171408" y="39254"/>
                  </a:lnTo>
                  <a:cubicBezTo>
                    <a:pt x="172559" y="38927"/>
                    <a:pt x="173868" y="38443"/>
                    <a:pt x="174849" y="37788"/>
                  </a:cubicBezTo>
                  <a:cubicBezTo>
                    <a:pt x="175660" y="37291"/>
                    <a:pt x="176485" y="36637"/>
                    <a:pt x="177296" y="36310"/>
                  </a:cubicBezTo>
                  <a:lnTo>
                    <a:pt x="177466" y="36310"/>
                  </a:lnTo>
                  <a:cubicBezTo>
                    <a:pt x="177623" y="36153"/>
                    <a:pt x="177793" y="36153"/>
                    <a:pt x="178120" y="35983"/>
                  </a:cubicBezTo>
                  <a:cubicBezTo>
                    <a:pt x="178931" y="35826"/>
                    <a:pt x="180240" y="35499"/>
                    <a:pt x="181221" y="35499"/>
                  </a:cubicBezTo>
                  <a:lnTo>
                    <a:pt x="181718" y="35499"/>
                  </a:lnTo>
                  <a:cubicBezTo>
                    <a:pt x="182373" y="35499"/>
                    <a:pt x="183027" y="35826"/>
                    <a:pt x="183511" y="36153"/>
                  </a:cubicBezTo>
                  <a:cubicBezTo>
                    <a:pt x="184008" y="36480"/>
                    <a:pt x="184492" y="36807"/>
                    <a:pt x="184819" y="37291"/>
                  </a:cubicBezTo>
                  <a:cubicBezTo>
                    <a:pt x="184819" y="37461"/>
                    <a:pt x="184990" y="37461"/>
                    <a:pt x="184990" y="37618"/>
                  </a:cubicBezTo>
                  <a:cubicBezTo>
                    <a:pt x="185801" y="38770"/>
                    <a:pt x="185644" y="39751"/>
                    <a:pt x="185644" y="40405"/>
                  </a:cubicBezTo>
                  <a:lnTo>
                    <a:pt x="185644" y="40562"/>
                  </a:lnTo>
                  <a:cubicBezTo>
                    <a:pt x="185644" y="40732"/>
                    <a:pt x="185474" y="40732"/>
                    <a:pt x="185474" y="40889"/>
                  </a:cubicBezTo>
                  <a:lnTo>
                    <a:pt x="185474" y="41544"/>
                  </a:lnTo>
                  <a:cubicBezTo>
                    <a:pt x="185474" y="42368"/>
                    <a:pt x="185801" y="43179"/>
                    <a:pt x="186455" y="43506"/>
                  </a:cubicBezTo>
                  <a:cubicBezTo>
                    <a:pt x="187109" y="44004"/>
                    <a:pt x="187934" y="44004"/>
                    <a:pt x="188915" y="44004"/>
                  </a:cubicBezTo>
                  <a:lnTo>
                    <a:pt x="189569" y="44004"/>
                  </a:lnTo>
                  <a:cubicBezTo>
                    <a:pt x="190550" y="44161"/>
                    <a:pt x="191532" y="44331"/>
                    <a:pt x="192513" y="44815"/>
                  </a:cubicBezTo>
                  <a:lnTo>
                    <a:pt x="192513" y="44658"/>
                  </a:lnTo>
                  <a:cubicBezTo>
                    <a:pt x="192513" y="44815"/>
                    <a:pt x="192670" y="44815"/>
                    <a:pt x="192670" y="44815"/>
                  </a:cubicBezTo>
                  <a:cubicBezTo>
                    <a:pt x="192016" y="41544"/>
                    <a:pt x="191035" y="38272"/>
                    <a:pt x="190053" y="35001"/>
                  </a:cubicBezTo>
                  <a:cubicBezTo>
                    <a:pt x="189072" y="34517"/>
                    <a:pt x="188261" y="34020"/>
                    <a:pt x="187279" y="33693"/>
                  </a:cubicBezTo>
                  <a:cubicBezTo>
                    <a:pt x="187109" y="33693"/>
                    <a:pt x="186782" y="33693"/>
                    <a:pt x="186782" y="33209"/>
                  </a:cubicBezTo>
                  <a:cubicBezTo>
                    <a:pt x="186782" y="32882"/>
                    <a:pt x="187109" y="32555"/>
                    <a:pt x="187436" y="32384"/>
                  </a:cubicBezTo>
                  <a:cubicBezTo>
                    <a:pt x="187763" y="32227"/>
                    <a:pt x="188091" y="32227"/>
                    <a:pt x="188418" y="32227"/>
                  </a:cubicBezTo>
                  <a:lnTo>
                    <a:pt x="188915" y="32227"/>
                  </a:lnTo>
                  <a:cubicBezTo>
                    <a:pt x="188091" y="30095"/>
                    <a:pt x="187279" y="28132"/>
                    <a:pt x="186298" y="26012"/>
                  </a:cubicBezTo>
                  <a:cubicBezTo>
                    <a:pt x="186128" y="26012"/>
                    <a:pt x="185971" y="26012"/>
                    <a:pt x="185971" y="25842"/>
                  </a:cubicBezTo>
                  <a:cubicBezTo>
                    <a:pt x="184492" y="25515"/>
                    <a:pt x="183027" y="24534"/>
                    <a:pt x="182530" y="23225"/>
                  </a:cubicBezTo>
                  <a:cubicBezTo>
                    <a:pt x="182202" y="22244"/>
                    <a:pt x="181221" y="21433"/>
                    <a:pt x="180083" y="21105"/>
                  </a:cubicBezTo>
                  <a:cubicBezTo>
                    <a:pt x="179931" y="21083"/>
                    <a:pt x="179779" y="21072"/>
                    <a:pt x="179628" y="21072"/>
                  </a:cubicBezTo>
                  <a:cubicBezTo>
                    <a:pt x="178636" y="21072"/>
                    <a:pt x="177684" y="21540"/>
                    <a:pt x="176969" y="22244"/>
                  </a:cubicBezTo>
                  <a:cubicBezTo>
                    <a:pt x="176314" y="22898"/>
                    <a:pt x="175987" y="23879"/>
                    <a:pt x="175176" y="24207"/>
                  </a:cubicBezTo>
                  <a:cubicBezTo>
                    <a:pt x="174927" y="24292"/>
                    <a:pt x="174600" y="24334"/>
                    <a:pt x="174273" y="24334"/>
                  </a:cubicBezTo>
                  <a:cubicBezTo>
                    <a:pt x="173946" y="24334"/>
                    <a:pt x="173619" y="24292"/>
                    <a:pt x="173370" y="24207"/>
                  </a:cubicBezTo>
                  <a:cubicBezTo>
                    <a:pt x="173103" y="24142"/>
                    <a:pt x="172835" y="24104"/>
                    <a:pt x="172567" y="24104"/>
                  </a:cubicBezTo>
                  <a:cubicBezTo>
                    <a:pt x="172181" y="24104"/>
                    <a:pt x="171794" y="24183"/>
                    <a:pt x="171408" y="24377"/>
                  </a:cubicBezTo>
                  <a:cubicBezTo>
                    <a:pt x="170924" y="24704"/>
                    <a:pt x="170596" y="25685"/>
                    <a:pt x="171081" y="26012"/>
                  </a:cubicBezTo>
                  <a:cubicBezTo>
                    <a:pt x="171081" y="27151"/>
                    <a:pt x="170099" y="27805"/>
                    <a:pt x="169288" y="28629"/>
                  </a:cubicBezTo>
                  <a:cubicBezTo>
                    <a:pt x="167155" y="30422"/>
                    <a:pt x="164381" y="33039"/>
                    <a:pt x="164865" y="35983"/>
                  </a:cubicBezTo>
                  <a:cubicBezTo>
                    <a:pt x="165036" y="36964"/>
                    <a:pt x="164381" y="37945"/>
                    <a:pt x="163400" y="38600"/>
                  </a:cubicBezTo>
                  <a:cubicBezTo>
                    <a:pt x="162576" y="39254"/>
                    <a:pt x="161594" y="39581"/>
                    <a:pt x="160613" y="39908"/>
                  </a:cubicBezTo>
                  <a:cubicBezTo>
                    <a:pt x="159632" y="40078"/>
                    <a:pt x="158650" y="40562"/>
                    <a:pt x="157839" y="41217"/>
                  </a:cubicBezTo>
                  <a:cubicBezTo>
                    <a:pt x="157342" y="41544"/>
                    <a:pt x="157015" y="42041"/>
                    <a:pt x="156531" y="42041"/>
                  </a:cubicBezTo>
                  <a:cubicBezTo>
                    <a:pt x="155549" y="42041"/>
                    <a:pt x="155222" y="41060"/>
                    <a:pt x="154398" y="40405"/>
                  </a:cubicBezTo>
                  <a:cubicBezTo>
                    <a:pt x="154044" y="40166"/>
                    <a:pt x="153600" y="40011"/>
                    <a:pt x="153131" y="40011"/>
                  </a:cubicBezTo>
                  <a:cubicBezTo>
                    <a:pt x="152958" y="40011"/>
                    <a:pt x="152782" y="40032"/>
                    <a:pt x="152605" y="40078"/>
                  </a:cubicBezTo>
                  <a:cubicBezTo>
                    <a:pt x="151781" y="40235"/>
                    <a:pt x="151297" y="40562"/>
                    <a:pt x="150643" y="40889"/>
                  </a:cubicBezTo>
                  <a:cubicBezTo>
                    <a:pt x="150315" y="39751"/>
                    <a:pt x="150472" y="38115"/>
                    <a:pt x="149661" y="37291"/>
                  </a:cubicBezTo>
                  <a:cubicBezTo>
                    <a:pt x="149334" y="36964"/>
                    <a:pt x="149334" y="36310"/>
                    <a:pt x="149334" y="35656"/>
                  </a:cubicBezTo>
                  <a:cubicBezTo>
                    <a:pt x="149491" y="35171"/>
                    <a:pt x="149818" y="34517"/>
                    <a:pt x="149988" y="34020"/>
                  </a:cubicBezTo>
                  <a:cubicBezTo>
                    <a:pt x="150315" y="32882"/>
                    <a:pt x="150472" y="31573"/>
                    <a:pt x="150145" y="30422"/>
                  </a:cubicBezTo>
                  <a:cubicBezTo>
                    <a:pt x="149988" y="29610"/>
                    <a:pt x="149491" y="28629"/>
                    <a:pt x="149988" y="27975"/>
                  </a:cubicBezTo>
                  <a:cubicBezTo>
                    <a:pt x="150315" y="27321"/>
                    <a:pt x="150800" y="27151"/>
                    <a:pt x="151297" y="26994"/>
                  </a:cubicBezTo>
                  <a:cubicBezTo>
                    <a:pt x="151761" y="26873"/>
                    <a:pt x="152140" y="26759"/>
                    <a:pt x="152554" y="26759"/>
                  </a:cubicBezTo>
                  <a:cubicBezTo>
                    <a:pt x="152724" y="26759"/>
                    <a:pt x="152899" y="26778"/>
                    <a:pt x="153089" y="26823"/>
                  </a:cubicBezTo>
                  <a:cubicBezTo>
                    <a:pt x="153704" y="26905"/>
                    <a:pt x="154318" y="26946"/>
                    <a:pt x="154930" y="26946"/>
                  </a:cubicBezTo>
                  <a:cubicBezTo>
                    <a:pt x="156763" y="26946"/>
                    <a:pt x="158569" y="26578"/>
                    <a:pt x="160286" y="25842"/>
                  </a:cubicBezTo>
                  <a:cubicBezTo>
                    <a:pt x="160940" y="25515"/>
                    <a:pt x="161764" y="25188"/>
                    <a:pt x="162092" y="24534"/>
                  </a:cubicBezTo>
                  <a:cubicBezTo>
                    <a:pt x="162249" y="23879"/>
                    <a:pt x="162249" y="23225"/>
                    <a:pt x="162092" y="22571"/>
                  </a:cubicBezTo>
                  <a:cubicBezTo>
                    <a:pt x="161594" y="21105"/>
                    <a:pt x="161110" y="19470"/>
                    <a:pt x="159959" y="18489"/>
                  </a:cubicBezTo>
                  <a:cubicBezTo>
                    <a:pt x="159475" y="17834"/>
                    <a:pt x="158650" y="17337"/>
                    <a:pt x="157839" y="17010"/>
                  </a:cubicBezTo>
                  <a:cubicBezTo>
                    <a:pt x="157512" y="17010"/>
                    <a:pt x="157185" y="16853"/>
                    <a:pt x="156858" y="16683"/>
                  </a:cubicBezTo>
                  <a:cubicBezTo>
                    <a:pt x="156688" y="16526"/>
                    <a:pt x="156360" y="16199"/>
                    <a:pt x="156531" y="15872"/>
                  </a:cubicBezTo>
                  <a:cubicBezTo>
                    <a:pt x="156531" y="15545"/>
                    <a:pt x="156858" y="15374"/>
                    <a:pt x="157185" y="15374"/>
                  </a:cubicBezTo>
                  <a:cubicBezTo>
                    <a:pt x="157342" y="15217"/>
                    <a:pt x="157669" y="15217"/>
                    <a:pt x="157996" y="15217"/>
                  </a:cubicBezTo>
                  <a:cubicBezTo>
                    <a:pt x="158820" y="15047"/>
                    <a:pt x="159632" y="14236"/>
                    <a:pt x="159802" y="13412"/>
                  </a:cubicBezTo>
                  <a:cubicBezTo>
                    <a:pt x="159802" y="13085"/>
                    <a:pt x="159802" y="12757"/>
                    <a:pt x="159959" y="12600"/>
                  </a:cubicBezTo>
                  <a:cubicBezTo>
                    <a:pt x="160140" y="12238"/>
                    <a:pt x="160474" y="12124"/>
                    <a:pt x="160819" y="12124"/>
                  </a:cubicBezTo>
                  <a:cubicBezTo>
                    <a:pt x="161095" y="12124"/>
                    <a:pt x="161379" y="12198"/>
                    <a:pt x="161594" y="12273"/>
                  </a:cubicBezTo>
                  <a:cubicBezTo>
                    <a:pt x="161993" y="12369"/>
                    <a:pt x="162392" y="12528"/>
                    <a:pt x="162755" y="12528"/>
                  </a:cubicBezTo>
                  <a:cubicBezTo>
                    <a:pt x="162987" y="12528"/>
                    <a:pt x="163206" y="12463"/>
                    <a:pt x="163400" y="12273"/>
                  </a:cubicBezTo>
                  <a:cubicBezTo>
                    <a:pt x="164211" y="12273"/>
                    <a:pt x="164865" y="11776"/>
                    <a:pt x="165363" y="11122"/>
                  </a:cubicBezTo>
                  <a:cubicBezTo>
                    <a:pt x="165690" y="10311"/>
                    <a:pt x="166017" y="9656"/>
                    <a:pt x="166671" y="9159"/>
                  </a:cubicBezTo>
                  <a:cubicBezTo>
                    <a:pt x="167482" y="8505"/>
                    <a:pt x="168791" y="8348"/>
                    <a:pt x="169288" y="7524"/>
                  </a:cubicBezTo>
                  <a:cubicBezTo>
                    <a:pt x="169772" y="6712"/>
                    <a:pt x="169615" y="5731"/>
                    <a:pt x="169772" y="4750"/>
                  </a:cubicBezTo>
                  <a:cubicBezTo>
                    <a:pt x="169942" y="4580"/>
                    <a:pt x="169942" y="4252"/>
                    <a:pt x="170099" y="4095"/>
                  </a:cubicBezTo>
                  <a:cubicBezTo>
                    <a:pt x="168634" y="2617"/>
                    <a:pt x="167155" y="1308"/>
                    <a:pt x="165520" y="170"/>
                  </a:cubicBezTo>
                  <a:cubicBezTo>
                    <a:pt x="165811" y="110"/>
                    <a:pt x="166121" y="71"/>
                    <a:pt x="166445" y="46"/>
                  </a:cubicBezTo>
                  <a:lnTo>
                    <a:pt x="166445" y="46"/>
                  </a:lnTo>
                  <a:cubicBezTo>
                    <a:pt x="163926" y="139"/>
                    <a:pt x="161499" y="351"/>
                    <a:pt x="159162" y="670"/>
                  </a:cubicBezTo>
                  <a:lnTo>
                    <a:pt x="159162" y="670"/>
                  </a:lnTo>
                  <a:cubicBezTo>
                    <a:pt x="159209" y="664"/>
                    <a:pt x="159257" y="659"/>
                    <a:pt x="159305" y="654"/>
                  </a:cubicBezTo>
                  <a:cubicBezTo>
                    <a:pt x="160129" y="2290"/>
                    <a:pt x="161764" y="3598"/>
                    <a:pt x="163400" y="4252"/>
                  </a:cubicBezTo>
                  <a:cubicBezTo>
                    <a:pt x="164054" y="4423"/>
                    <a:pt x="164538" y="4580"/>
                    <a:pt x="165036" y="4907"/>
                  </a:cubicBezTo>
                  <a:cubicBezTo>
                    <a:pt x="165520" y="5234"/>
                    <a:pt x="165847" y="5731"/>
                    <a:pt x="165847" y="6215"/>
                  </a:cubicBezTo>
                  <a:cubicBezTo>
                    <a:pt x="165847" y="6869"/>
                    <a:pt x="165193" y="7367"/>
                    <a:pt x="164708" y="7851"/>
                  </a:cubicBezTo>
                  <a:cubicBezTo>
                    <a:pt x="164538" y="8021"/>
                    <a:pt x="164211" y="8348"/>
                    <a:pt x="164211" y="8505"/>
                  </a:cubicBezTo>
                  <a:lnTo>
                    <a:pt x="164054" y="8675"/>
                  </a:lnTo>
                  <a:cubicBezTo>
                    <a:pt x="163884" y="9329"/>
                    <a:pt x="163557" y="9813"/>
                    <a:pt x="162903" y="9984"/>
                  </a:cubicBezTo>
                  <a:cubicBezTo>
                    <a:pt x="161267" y="10468"/>
                    <a:pt x="159475" y="10795"/>
                    <a:pt x="157839" y="11292"/>
                  </a:cubicBezTo>
                  <a:cubicBezTo>
                    <a:pt x="157544" y="11365"/>
                    <a:pt x="157289" y="11397"/>
                    <a:pt x="157069" y="11397"/>
                  </a:cubicBezTo>
                  <a:cubicBezTo>
                    <a:pt x="155829" y="11397"/>
                    <a:pt x="155706" y="10369"/>
                    <a:pt x="155706" y="9813"/>
                  </a:cubicBezTo>
                  <a:cubicBezTo>
                    <a:pt x="155876" y="9159"/>
                    <a:pt x="156033" y="8675"/>
                    <a:pt x="156203" y="8021"/>
                  </a:cubicBezTo>
                  <a:cubicBezTo>
                    <a:pt x="156360" y="7197"/>
                    <a:pt x="156688" y="6385"/>
                    <a:pt x="157015" y="5561"/>
                  </a:cubicBezTo>
                  <a:cubicBezTo>
                    <a:pt x="157185" y="4580"/>
                    <a:pt x="157512" y="3598"/>
                    <a:pt x="157015" y="2787"/>
                  </a:cubicBezTo>
                  <a:cubicBezTo>
                    <a:pt x="156531" y="2290"/>
                    <a:pt x="155706" y="1963"/>
                    <a:pt x="155222" y="1636"/>
                  </a:cubicBezTo>
                  <a:cubicBezTo>
                    <a:pt x="155052" y="1479"/>
                    <a:pt x="154895" y="1479"/>
                    <a:pt x="154895" y="1479"/>
                  </a:cubicBezTo>
                  <a:cubicBezTo>
                    <a:pt x="155811" y="1274"/>
                    <a:pt x="156666" y="1070"/>
                    <a:pt x="157578" y="903"/>
                  </a:cubicBezTo>
                  <a:lnTo>
                    <a:pt x="157578" y="903"/>
                  </a:lnTo>
                  <a:cubicBezTo>
                    <a:pt x="138113" y="4002"/>
                    <a:pt x="125104" y="14428"/>
                    <a:pt x="117434" y="23068"/>
                  </a:cubicBezTo>
                  <a:cubicBezTo>
                    <a:pt x="108275" y="12757"/>
                    <a:pt x="91592" y="0"/>
                    <a:pt x="65593" y="0"/>
                  </a:cubicBezTo>
                  <a:close/>
                  <a:moveTo>
                    <a:pt x="32657" y="142309"/>
                  </a:moveTo>
                  <a:lnTo>
                    <a:pt x="32657" y="142309"/>
                  </a:lnTo>
                  <a:cubicBezTo>
                    <a:pt x="47564" y="158198"/>
                    <a:pt x="66923" y="174096"/>
                    <a:pt x="89353" y="191086"/>
                  </a:cubicBezTo>
                  <a:lnTo>
                    <a:pt x="89353" y="191086"/>
                  </a:lnTo>
                  <a:lnTo>
                    <a:pt x="88975" y="190708"/>
                  </a:lnTo>
                  <a:cubicBezTo>
                    <a:pt x="66795" y="173887"/>
                    <a:pt x="47566" y="158095"/>
                    <a:pt x="32657" y="142309"/>
                  </a:cubicBezTo>
                  <a:close/>
                  <a:moveTo>
                    <a:pt x="89353" y="191086"/>
                  </a:moveTo>
                  <a:lnTo>
                    <a:pt x="89472" y="191205"/>
                  </a:lnTo>
                  <a:lnTo>
                    <a:pt x="89804" y="191428"/>
                  </a:lnTo>
                  <a:lnTo>
                    <a:pt x="89804" y="191428"/>
                  </a:lnTo>
                  <a:cubicBezTo>
                    <a:pt x="89653" y="191314"/>
                    <a:pt x="89503" y="191200"/>
                    <a:pt x="89353" y="191086"/>
                  </a:cubicBezTo>
                  <a:close/>
                  <a:moveTo>
                    <a:pt x="89804" y="191428"/>
                  </a:moveTo>
                  <a:cubicBezTo>
                    <a:pt x="95857" y="196008"/>
                    <a:pt x="102132" y="200668"/>
                    <a:pt x="108602" y="205428"/>
                  </a:cubicBezTo>
                  <a:cubicBezTo>
                    <a:pt x="108118" y="204944"/>
                    <a:pt x="107463" y="204447"/>
                    <a:pt x="106809" y="203963"/>
                  </a:cubicBezTo>
                  <a:cubicBezTo>
                    <a:pt x="106639" y="203963"/>
                    <a:pt x="106482" y="203793"/>
                    <a:pt x="106312" y="203636"/>
                  </a:cubicBezTo>
                  <a:cubicBezTo>
                    <a:pt x="105501" y="202982"/>
                    <a:pt x="104676" y="202484"/>
                    <a:pt x="103865" y="201830"/>
                  </a:cubicBezTo>
                  <a:cubicBezTo>
                    <a:pt x="103865" y="201830"/>
                    <a:pt x="103695" y="201830"/>
                    <a:pt x="103695" y="201673"/>
                  </a:cubicBezTo>
                  <a:cubicBezTo>
                    <a:pt x="102884" y="201176"/>
                    <a:pt x="102230" y="200692"/>
                    <a:pt x="101575" y="200037"/>
                  </a:cubicBezTo>
                  <a:cubicBezTo>
                    <a:pt x="101405" y="200037"/>
                    <a:pt x="101248" y="199867"/>
                    <a:pt x="101078" y="199867"/>
                  </a:cubicBezTo>
                  <a:cubicBezTo>
                    <a:pt x="99116" y="198402"/>
                    <a:pt x="97153" y="196923"/>
                    <a:pt x="95360" y="195458"/>
                  </a:cubicBezTo>
                  <a:cubicBezTo>
                    <a:pt x="95190" y="195458"/>
                    <a:pt x="95033" y="195288"/>
                    <a:pt x="95033" y="195288"/>
                  </a:cubicBezTo>
                  <a:cubicBezTo>
                    <a:pt x="94536" y="194961"/>
                    <a:pt x="94052" y="194634"/>
                    <a:pt x="93555" y="194149"/>
                  </a:cubicBezTo>
                  <a:cubicBezTo>
                    <a:pt x="93070" y="193822"/>
                    <a:pt x="92743" y="193495"/>
                    <a:pt x="92246" y="193168"/>
                  </a:cubicBezTo>
                  <a:cubicBezTo>
                    <a:pt x="91762" y="192841"/>
                    <a:pt x="91435" y="192514"/>
                    <a:pt x="90938" y="192187"/>
                  </a:cubicBezTo>
                  <a:lnTo>
                    <a:pt x="89804" y="1914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1"/>
            <p:cNvSpPr/>
            <p:nvPr/>
          </p:nvSpPr>
          <p:spPr>
            <a:xfrm>
              <a:off x="4030475" y="5316575"/>
              <a:ext cx="73625" cy="53350"/>
            </a:xfrm>
            <a:custGeom>
              <a:avLst/>
              <a:gdLst/>
              <a:ahLst/>
              <a:cxnLst/>
              <a:rect l="l" t="t" r="r" b="b"/>
              <a:pathLst>
                <a:path w="2945" h="2134" extrusionOk="0">
                  <a:moveTo>
                    <a:pt x="2944" y="1"/>
                  </a:moveTo>
                  <a:cubicBezTo>
                    <a:pt x="1963" y="655"/>
                    <a:pt x="981" y="1479"/>
                    <a:pt x="0" y="2133"/>
                  </a:cubicBezTo>
                  <a:cubicBezTo>
                    <a:pt x="981" y="1479"/>
                    <a:pt x="1963" y="655"/>
                    <a:pt x="2944" y="1"/>
                  </a:cubicBez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1"/>
            <p:cNvSpPr/>
            <p:nvPr/>
          </p:nvSpPr>
          <p:spPr>
            <a:xfrm>
              <a:off x="3588850" y="53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1"/>
            <p:cNvSpPr/>
            <p:nvPr/>
          </p:nvSpPr>
          <p:spPr>
            <a:xfrm>
              <a:off x="5081475" y="238125"/>
              <a:ext cx="20300" cy="0"/>
            </a:xfrm>
            <a:custGeom>
              <a:avLst/>
              <a:gdLst/>
              <a:ahLst/>
              <a:cxnLst/>
              <a:rect l="l" t="t" r="r" b="b"/>
              <a:pathLst>
                <a:path w="812" extrusionOk="0">
                  <a:moveTo>
                    <a:pt x="1" y="0"/>
                  </a:moveTo>
                  <a:lnTo>
                    <a:pt x="812" y="0"/>
                  </a:ln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1"/>
            <p:cNvSpPr/>
            <p:nvPr/>
          </p:nvSpPr>
          <p:spPr>
            <a:xfrm>
              <a:off x="6745500" y="2045425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1" y="171"/>
                  </a:moveTo>
                  <a:lnTo>
                    <a:pt x="1" y="0"/>
                  </a:lnTo>
                  <a:lnTo>
                    <a:pt x="1" y="171"/>
                  </a:ln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1"/>
            <p:cNvSpPr/>
            <p:nvPr/>
          </p:nvSpPr>
          <p:spPr>
            <a:xfrm>
              <a:off x="3544050" y="5337200"/>
              <a:ext cx="53000" cy="40900"/>
            </a:xfrm>
            <a:custGeom>
              <a:avLst/>
              <a:gdLst/>
              <a:ahLst/>
              <a:cxnLst/>
              <a:rect l="l" t="t" r="r" b="b"/>
              <a:pathLst>
                <a:path w="2120" h="1636" extrusionOk="0">
                  <a:moveTo>
                    <a:pt x="1" y="0"/>
                  </a:moveTo>
                  <a:cubicBezTo>
                    <a:pt x="515" y="381"/>
                    <a:pt x="1029" y="867"/>
                    <a:pt x="1620" y="1298"/>
                  </a:cubicBezTo>
                  <a:lnTo>
                    <a:pt x="1620" y="1298"/>
                  </a:lnTo>
                  <a:cubicBezTo>
                    <a:pt x="1159" y="868"/>
                    <a:pt x="580" y="429"/>
                    <a:pt x="1" y="0"/>
                  </a:cubicBezTo>
                  <a:close/>
                  <a:moveTo>
                    <a:pt x="1620" y="1298"/>
                  </a:moveTo>
                  <a:cubicBezTo>
                    <a:pt x="1680" y="1354"/>
                    <a:pt x="1737" y="1410"/>
                    <a:pt x="1793" y="1465"/>
                  </a:cubicBezTo>
                  <a:cubicBezTo>
                    <a:pt x="1818" y="1465"/>
                    <a:pt x="1839" y="1465"/>
                    <a:pt x="1857" y="1466"/>
                  </a:cubicBezTo>
                  <a:lnTo>
                    <a:pt x="1857" y="1466"/>
                  </a:lnTo>
                  <a:cubicBezTo>
                    <a:pt x="1777" y="1411"/>
                    <a:pt x="1698" y="1355"/>
                    <a:pt x="1620" y="1298"/>
                  </a:cubicBezTo>
                  <a:close/>
                  <a:moveTo>
                    <a:pt x="1857" y="1466"/>
                  </a:moveTo>
                  <a:cubicBezTo>
                    <a:pt x="1943" y="1524"/>
                    <a:pt x="2031" y="1581"/>
                    <a:pt x="2120" y="1635"/>
                  </a:cubicBezTo>
                  <a:cubicBezTo>
                    <a:pt x="1986" y="1490"/>
                    <a:pt x="1966" y="1469"/>
                    <a:pt x="1857" y="1466"/>
                  </a:cubicBez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1"/>
            <p:cNvSpPr/>
            <p:nvPr/>
          </p:nvSpPr>
          <p:spPr>
            <a:xfrm>
              <a:off x="6667975" y="1538400"/>
              <a:ext cx="8200" cy="36975"/>
            </a:xfrm>
            <a:custGeom>
              <a:avLst/>
              <a:gdLst/>
              <a:ahLst/>
              <a:cxnLst/>
              <a:rect l="l" t="t" r="r" b="b"/>
              <a:pathLst>
                <a:path w="328" h="1479" extrusionOk="0">
                  <a:moveTo>
                    <a:pt x="1" y="0"/>
                  </a:moveTo>
                  <a:cubicBezTo>
                    <a:pt x="158" y="498"/>
                    <a:pt x="328" y="982"/>
                    <a:pt x="328" y="1479"/>
                  </a:cubicBezTo>
                  <a:cubicBezTo>
                    <a:pt x="328" y="982"/>
                    <a:pt x="158" y="498"/>
                    <a:pt x="1" y="0"/>
                  </a:cubicBez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1"/>
            <p:cNvSpPr/>
            <p:nvPr/>
          </p:nvSpPr>
          <p:spPr>
            <a:xfrm>
              <a:off x="6680075" y="1579275"/>
              <a:ext cx="8225" cy="32750"/>
            </a:xfrm>
            <a:custGeom>
              <a:avLst/>
              <a:gdLst/>
              <a:ahLst/>
              <a:cxnLst/>
              <a:rect l="l" t="t" r="r" b="b"/>
              <a:pathLst>
                <a:path w="329" h="1310" extrusionOk="0">
                  <a:moveTo>
                    <a:pt x="1" y="1"/>
                  </a:moveTo>
                  <a:cubicBezTo>
                    <a:pt x="1" y="498"/>
                    <a:pt x="171" y="825"/>
                    <a:pt x="328" y="1309"/>
                  </a:cubicBezTo>
                  <a:cubicBezTo>
                    <a:pt x="171" y="825"/>
                    <a:pt x="1" y="498"/>
                    <a:pt x="1" y="1"/>
                  </a:cubicBez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1"/>
            <p:cNvSpPr/>
            <p:nvPr/>
          </p:nvSpPr>
          <p:spPr>
            <a:xfrm>
              <a:off x="3212675" y="5091850"/>
              <a:ext cx="37000" cy="28475"/>
            </a:xfrm>
            <a:custGeom>
              <a:avLst/>
              <a:gdLst/>
              <a:ahLst/>
              <a:cxnLst/>
              <a:rect l="l" t="t" r="r" b="b"/>
              <a:pathLst>
                <a:path w="1480" h="1139" extrusionOk="0">
                  <a:moveTo>
                    <a:pt x="1479" y="1139"/>
                  </a:moveTo>
                  <a:cubicBezTo>
                    <a:pt x="982" y="812"/>
                    <a:pt x="498" y="485"/>
                    <a:pt x="1" y="0"/>
                  </a:cubicBezTo>
                  <a:cubicBezTo>
                    <a:pt x="498" y="485"/>
                    <a:pt x="982" y="812"/>
                    <a:pt x="1479" y="1139"/>
                  </a:cubicBez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1"/>
            <p:cNvSpPr/>
            <p:nvPr/>
          </p:nvSpPr>
          <p:spPr>
            <a:xfrm>
              <a:off x="3470450" y="5283875"/>
              <a:ext cx="61200" cy="45150"/>
            </a:xfrm>
            <a:custGeom>
              <a:avLst/>
              <a:gdLst/>
              <a:ahLst/>
              <a:cxnLst/>
              <a:rect l="l" t="t" r="r" b="b"/>
              <a:pathLst>
                <a:path w="2448" h="1806" extrusionOk="0">
                  <a:moveTo>
                    <a:pt x="0" y="0"/>
                  </a:moveTo>
                  <a:cubicBezTo>
                    <a:pt x="811" y="654"/>
                    <a:pt x="1636" y="1152"/>
                    <a:pt x="2447" y="1806"/>
                  </a:cubicBezTo>
                  <a:cubicBezTo>
                    <a:pt x="1636" y="1152"/>
                    <a:pt x="811" y="654"/>
                    <a:pt x="0" y="0"/>
                  </a:cubicBez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1"/>
            <p:cNvSpPr/>
            <p:nvPr/>
          </p:nvSpPr>
          <p:spPr>
            <a:xfrm>
              <a:off x="6704625" y="1693775"/>
              <a:ext cx="8200" cy="37000"/>
            </a:xfrm>
            <a:custGeom>
              <a:avLst/>
              <a:gdLst/>
              <a:ahLst/>
              <a:cxnLst/>
              <a:rect l="l" t="t" r="r" b="b"/>
              <a:pathLst>
                <a:path w="328" h="1480" extrusionOk="0">
                  <a:moveTo>
                    <a:pt x="0" y="1"/>
                  </a:moveTo>
                  <a:cubicBezTo>
                    <a:pt x="170" y="498"/>
                    <a:pt x="170" y="982"/>
                    <a:pt x="327" y="1479"/>
                  </a:cubicBezTo>
                  <a:cubicBezTo>
                    <a:pt x="170" y="982"/>
                    <a:pt x="170" y="498"/>
                    <a:pt x="0" y="1"/>
                  </a:cubicBez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1"/>
            <p:cNvSpPr/>
            <p:nvPr/>
          </p:nvSpPr>
          <p:spPr>
            <a:xfrm>
              <a:off x="6741575" y="1976075"/>
              <a:ext cx="25" cy="24550"/>
            </a:xfrm>
            <a:custGeom>
              <a:avLst/>
              <a:gdLst/>
              <a:ahLst/>
              <a:cxnLst/>
              <a:rect l="l" t="t" r="r" b="b"/>
              <a:pathLst>
                <a:path w="1" h="982" extrusionOk="0">
                  <a:moveTo>
                    <a:pt x="1" y="1"/>
                  </a:moveTo>
                  <a:lnTo>
                    <a:pt x="1" y="982"/>
                  </a:ln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1"/>
            <p:cNvSpPr/>
            <p:nvPr/>
          </p:nvSpPr>
          <p:spPr>
            <a:xfrm>
              <a:off x="6696450" y="1657150"/>
              <a:ext cx="8200" cy="32725"/>
            </a:xfrm>
            <a:custGeom>
              <a:avLst/>
              <a:gdLst/>
              <a:ahLst/>
              <a:cxnLst/>
              <a:rect l="l" t="t" r="r" b="b"/>
              <a:pathLst>
                <a:path w="328" h="1309" extrusionOk="0">
                  <a:moveTo>
                    <a:pt x="0" y="0"/>
                  </a:moveTo>
                  <a:cubicBezTo>
                    <a:pt x="170" y="484"/>
                    <a:pt x="170" y="981"/>
                    <a:pt x="327" y="1308"/>
                  </a:cubicBezTo>
                  <a:cubicBezTo>
                    <a:pt x="170" y="981"/>
                    <a:pt x="170" y="484"/>
                    <a:pt x="0" y="0"/>
                  </a:cubicBez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1"/>
            <p:cNvSpPr/>
            <p:nvPr/>
          </p:nvSpPr>
          <p:spPr>
            <a:xfrm>
              <a:off x="6688275" y="1616250"/>
              <a:ext cx="8200" cy="36650"/>
            </a:xfrm>
            <a:custGeom>
              <a:avLst/>
              <a:gdLst/>
              <a:ahLst/>
              <a:cxnLst/>
              <a:rect l="l" t="t" r="r" b="b"/>
              <a:pathLst>
                <a:path w="328" h="1466" extrusionOk="0">
                  <a:moveTo>
                    <a:pt x="0" y="0"/>
                  </a:moveTo>
                  <a:cubicBezTo>
                    <a:pt x="170" y="485"/>
                    <a:pt x="170" y="982"/>
                    <a:pt x="327" y="1466"/>
                  </a:cubicBezTo>
                  <a:cubicBezTo>
                    <a:pt x="170" y="982"/>
                    <a:pt x="170" y="485"/>
                    <a:pt x="0" y="0"/>
                  </a:cubicBez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1"/>
            <p:cNvSpPr/>
            <p:nvPr/>
          </p:nvSpPr>
          <p:spPr>
            <a:xfrm>
              <a:off x="6745500" y="2057850"/>
              <a:ext cx="25" cy="24575"/>
            </a:xfrm>
            <a:custGeom>
              <a:avLst/>
              <a:gdLst/>
              <a:ahLst/>
              <a:cxnLst/>
              <a:rect l="l" t="t" r="r" b="b"/>
              <a:pathLst>
                <a:path w="1" h="983" extrusionOk="0">
                  <a:moveTo>
                    <a:pt x="1" y="1"/>
                  </a:moveTo>
                  <a:lnTo>
                    <a:pt x="1" y="982"/>
                  </a:ln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1"/>
            <p:cNvSpPr/>
            <p:nvPr/>
          </p:nvSpPr>
          <p:spPr>
            <a:xfrm>
              <a:off x="3413200" y="5239050"/>
              <a:ext cx="53025" cy="40925"/>
            </a:xfrm>
            <a:custGeom>
              <a:avLst/>
              <a:gdLst/>
              <a:ahLst/>
              <a:cxnLst/>
              <a:rect l="l" t="t" r="r" b="b"/>
              <a:pathLst>
                <a:path w="2121" h="1637" extrusionOk="0">
                  <a:moveTo>
                    <a:pt x="0" y="0"/>
                  </a:moveTo>
                  <a:cubicBezTo>
                    <a:pt x="655" y="655"/>
                    <a:pt x="1309" y="1139"/>
                    <a:pt x="2120" y="1636"/>
                  </a:cubicBezTo>
                  <a:cubicBezTo>
                    <a:pt x="1309" y="1139"/>
                    <a:pt x="655" y="655"/>
                    <a:pt x="0" y="0"/>
                  </a:cubicBez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1"/>
            <p:cNvSpPr/>
            <p:nvPr/>
          </p:nvSpPr>
          <p:spPr>
            <a:xfrm>
              <a:off x="5531250" y="710900"/>
              <a:ext cx="556125" cy="724350"/>
            </a:xfrm>
            <a:custGeom>
              <a:avLst/>
              <a:gdLst/>
              <a:ahLst/>
              <a:cxnLst/>
              <a:rect l="l" t="t" r="r" b="b"/>
              <a:pathLst>
                <a:path w="22245" h="28974" extrusionOk="0">
                  <a:moveTo>
                    <a:pt x="3756" y="16090"/>
                  </a:moveTo>
                  <a:cubicBezTo>
                    <a:pt x="3756" y="16090"/>
                    <a:pt x="3756" y="16144"/>
                    <a:pt x="3786" y="16191"/>
                  </a:cubicBezTo>
                  <a:lnTo>
                    <a:pt x="3786" y="16191"/>
                  </a:lnTo>
                  <a:cubicBezTo>
                    <a:pt x="3776" y="16158"/>
                    <a:pt x="3766" y="16124"/>
                    <a:pt x="3756" y="16090"/>
                  </a:cubicBezTo>
                  <a:close/>
                  <a:moveTo>
                    <a:pt x="1018" y="0"/>
                  </a:moveTo>
                  <a:cubicBezTo>
                    <a:pt x="730" y="0"/>
                    <a:pt x="398" y="149"/>
                    <a:pt x="158" y="389"/>
                  </a:cubicBezTo>
                  <a:cubicBezTo>
                    <a:pt x="158" y="389"/>
                    <a:pt x="158" y="559"/>
                    <a:pt x="1" y="716"/>
                  </a:cubicBezTo>
                  <a:lnTo>
                    <a:pt x="1" y="1213"/>
                  </a:lnTo>
                  <a:cubicBezTo>
                    <a:pt x="158" y="1697"/>
                    <a:pt x="328" y="2679"/>
                    <a:pt x="1466" y="3660"/>
                  </a:cubicBezTo>
                  <a:cubicBezTo>
                    <a:pt x="1637" y="3830"/>
                    <a:pt x="1964" y="3987"/>
                    <a:pt x="2121" y="4157"/>
                  </a:cubicBezTo>
                  <a:lnTo>
                    <a:pt x="2291" y="4157"/>
                  </a:lnTo>
                  <a:cubicBezTo>
                    <a:pt x="2448" y="4157"/>
                    <a:pt x="2448" y="4314"/>
                    <a:pt x="2448" y="4314"/>
                  </a:cubicBezTo>
                  <a:cubicBezTo>
                    <a:pt x="2618" y="4484"/>
                    <a:pt x="2775" y="4484"/>
                    <a:pt x="2945" y="4484"/>
                  </a:cubicBezTo>
                  <a:cubicBezTo>
                    <a:pt x="3599" y="4811"/>
                    <a:pt x="4253" y="4968"/>
                    <a:pt x="4908" y="5139"/>
                  </a:cubicBezTo>
                  <a:cubicBezTo>
                    <a:pt x="6543" y="5623"/>
                    <a:pt x="8179" y="6120"/>
                    <a:pt x="9644" y="6604"/>
                  </a:cubicBezTo>
                  <a:cubicBezTo>
                    <a:pt x="10299" y="6774"/>
                    <a:pt x="10796" y="6931"/>
                    <a:pt x="11280" y="7258"/>
                  </a:cubicBezTo>
                  <a:cubicBezTo>
                    <a:pt x="11777" y="7585"/>
                    <a:pt x="12104" y="8083"/>
                    <a:pt x="12104" y="8737"/>
                  </a:cubicBezTo>
                  <a:cubicBezTo>
                    <a:pt x="12261" y="9391"/>
                    <a:pt x="11777" y="9875"/>
                    <a:pt x="11280" y="10045"/>
                  </a:cubicBezTo>
                  <a:cubicBezTo>
                    <a:pt x="10796" y="10045"/>
                    <a:pt x="10299" y="9718"/>
                    <a:pt x="9814" y="9391"/>
                  </a:cubicBezTo>
                  <a:cubicBezTo>
                    <a:pt x="9487" y="8894"/>
                    <a:pt x="9644" y="8894"/>
                    <a:pt x="9487" y="8410"/>
                  </a:cubicBezTo>
                  <a:cubicBezTo>
                    <a:pt x="9396" y="8058"/>
                    <a:pt x="9070" y="7895"/>
                    <a:pt x="8737" y="7895"/>
                  </a:cubicBezTo>
                  <a:cubicBezTo>
                    <a:pt x="8451" y="7895"/>
                    <a:pt x="8160" y="8016"/>
                    <a:pt x="8009" y="8240"/>
                  </a:cubicBezTo>
                  <a:cubicBezTo>
                    <a:pt x="7525" y="8567"/>
                    <a:pt x="7525" y="9221"/>
                    <a:pt x="7682" y="9875"/>
                  </a:cubicBezTo>
                  <a:cubicBezTo>
                    <a:pt x="7852" y="10529"/>
                    <a:pt x="8009" y="11027"/>
                    <a:pt x="8179" y="11681"/>
                  </a:cubicBezTo>
                  <a:cubicBezTo>
                    <a:pt x="8336" y="12335"/>
                    <a:pt x="8336" y="13146"/>
                    <a:pt x="7852" y="13644"/>
                  </a:cubicBezTo>
                  <a:cubicBezTo>
                    <a:pt x="7603" y="13971"/>
                    <a:pt x="7194" y="14134"/>
                    <a:pt x="6807" y="14134"/>
                  </a:cubicBezTo>
                  <a:cubicBezTo>
                    <a:pt x="6419" y="14134"/>
                    <a:pt x="6053" y="13971"/>
                    <a:pt x="5889" y="13644"/>
                  </a:cubicBezTo>
                  <a:cubicBezTo>
                    <a:pt x="5562" y="12989"/>
                    <a:pt x="5889" y="12335"/>
                    <a:pt x="5889" y="11681"/>
                  </a:cubicBezTo>
                  <a:cubicBezTo>
                    <a:pt x="6046" y="10202"/>
                    <a:pt x="4908" y="9064"/>
                    <a:pt x="3599" y="8410"/>
                  </a:cubicBezTo>
                  <a:cubicBezTo>
                    <a:pt x="3599" y="8240"/>
                    <a:pt x="3429" y="8240"/>
                    <a:pt x="3272" y="8083"/>
                  </a:cubicBezTo>
                  <a:lnTo>
                    <a:pt x="3102" y="8083"/>
                  </a:lnTo>
                  <a:cubicBezTo>
                    <a:pt x="2945" y="8083"/>
                    <a:pt x="2775" y="7912"/>
                    <a:pt x="2775" y="7912"/>
                  </a:cubicBezTo>
                  <a:lnTo>
                    <a:pt x="2618" y="7912"/>
                  </a:lnTo>
                  <a:cubicBezTo>
                    <a:pt x="1794" y="7585"/>
                    <a:pt x="812" y="7428"/>
                    <a:pt x="1" y="7101"/>
                  </a:cubicBezTo>
                  <a:lnTo>
                    <a:pt x="1" y="7101"/>
                  </a:lnTo>
                  <a:cubicBezTo>
                    <a:pt x="982" y="9221"/>
                    <a:pt x="1794" y="11184"/>
                    <a:pt x="2618" y="13316"/>
                  </a:cubicBezTo>
                  <a:lnTo>
                    <a:pt x="3756" y="13316"/>
                  </a:lnTo>
                  <a:cubicBezTo>
                    <a:pt x="3756" y="13316"/>
                    <a:pt x="3926" y="13316"/>
                    <a:pt x="3926" y="13473"/>
                  </a:cubicBezTo>
                  <a:lnTo>
                    <a:pt x="4253" y="13473"/>
                  </a:lnTo>
                  <a:cubicBezTo>
                    <a:pt x="4410" y="13473"/>
                    <a:pt x="4410" y="13644"/>
                    <a:pt x="4581" y="13644"/>
                  </a:cubicBezTo>
                  <a:cubicBezTo>
                    <a:pt x="4908" y="13801"/>
                    <a:pt x="5235" y="13971"/>
                    <a:pt x="5562" y="14298"/>
                  </a:cubicBezTo>
                  <a:cubicBezTo>
                    <a:pt x="5889" y="14625"/>
                    <a:pt x="6046" y="14952"/>
                    <a:pt x="6046" y="15436"/>
                  </a:cubicBezTo>
                  <a:lnTo>
                    <a:pt x="6216" y="15606"/>
                  </a:lnTo>
                  <a:cubicBezTo>
                    <a:pt x="6046" y="15763"/>
                    <a:pt x="6046" y="15933"/>
                    <a:pt x="6046" y="16090"/>
                  </a:cubicBezTo>
                  <a:cubicBezTo>
                    <a:pt x="6046" y="16090"/>
                    <a:pt x="6046" y="16260"/>
                    <a:pt x="5889" y="16260"/>
                  </a:cubicBezTo>
                  <a:lnTo>
                    <a:pt x="5889" y="16417"/>
                  </a:lnTo>
                  <a:lnTo>
                    <a:pt x="5719" y="16417"/>
                  </a:lnTo>
                  <a:cubicBezTo>
                    <a:pt x="5562" y="16588"/>
                    <a:pt x="5235" y="16588"/>
                    <a:pt x="4908" y="16588"/>
                  </a:cubicBezTo>
                  <a:cubicBezTo>
                    <a:pt x="4581" y="16588"/>
                    <a:pt x="4253" y="16417"/>
                    <a:pt x="3926" y="16260"/>
                  </a:cubicBezTo>
                  <a:cubicBezTo>
                    <a:pt x="3852" y="16260"/>
                    <a:pt x="3810" y="16228"/>
                    <a:pt x="3786" y="16191"/>
                  </a:cubicBezTo>
                  <a:lnTo>
                    <a:pt x="3786" y="16191"/>
                  </a:lnTo>
                  <a:cubicBezTo>
                    <a:pt x="4758" y="19429"/>
                    <a:pt x="5726" y="22666"/>
                    <a:pt x="6373" y="25904"/>
                  </a:cubicBezTo>
                  <a:cubicBezTo>
                    <a:pt x="7197" y="26231"/>
                    <a:pt x="8663" y="27055"/>
                    <a:pt x="9814" y="27539"/>
                  </a:cubicBezTo>
                  <a:lnTo>
                    <a:pt x="9971" y="27539"/>
                  </a:lnTo>
                  <a:lnTo>
                    <a:pt x="9971" y="27709"/>
                  </a:lnTo>
                  <a:lnTo>
                    <a:pt x="10299" y="27709"/>
                  </a:lnTo>
                  <a:lnTo>
                    <a:pt x="10469" y="27866"/>
                  </a:lnTo>
                  <a:lnTo>
                    <a:pt x="10796" y="27866"/>
                  </a:lnTo>
                  <a:lnTo>
                    <a:pt x="10796" y="28037"/>
                  </a:lnTo>
                  <a:lnTo>
                    <a:pt x="11123" y="28037"/>
                  </a:lnTo>
                  <a:lnTo>
                    <a:pt x="11123" y="28194"/>
                  </a:lnTo>
                  <a:lnTo>
                    <a:pt x="11450" y="28194"/>
                  </a:lnTo>
                  <a:cubicBezTo>
                    <a:pt x="11607" y="28194"/>
                    <a:pt x="11607" y="28194"/>
                    <a:pt x="11607" y="28364"/>
                  </a:cubicBezTo>
                  <a:cubicBezTo>
                    <a:pt x="12104" y="28364"/>
                    <a:pt x="12431" y="28521"/>
                    <a:pt x="12915" y="28691"/>
                  </a:cubicBezTo>
                  <a:cubicBezTo>
                    <a:pt x="13403" y="28853"/>
                    <a:pt x="13932" y="28974"/>
                    <a:pt x="14441" y="28974"/>
                  </a:cubicBezTo>
                  <a:cubicBezTo>
                    <a:pt x="14957" y="28974"/>
                    <a:pt x="15451" y="28850"/>
                    <a:pt x="15859" y="28521"/>
                  </a:cubicBezTo>
                  <a:cubicBezTo>
                    <a:pt x="16684" y="27709"/>
                    <a:pt x="16357" y="26231"/>
                    <a:pt x="16514" y="25093"/>
                  </a:cubicBezTo>
                  <a:cubicBezTo>
                    <a:pt x="16684" y="23457"/>
                    <a:pt x="18149" y="21978"/>
                    <a:pt x="19785" y="21978"/>
                  </a:cubicBezTo>
                  <a:cubicBezTo>
                    <a:pt x="20766" y="21978"/>
                    <a:pt x="21590" y="22306"/>
                    <a:pt x="22245" y="22803"/>
                  </a:cubicBezTo>
                  <a:cubicBezTo>
                    <a:pt x="21420" y="20016"/>
                    <a:pt x="20439" y="17242"/>
                    <a:pt x="19131" y="14625"/>
                  </a:cubicBezTo>
                  <a:lnTo>
                    <a:pt x="18974" y="14625"/>
                  </a:lnTo>
                  <a:cubicBezTo>
                    <a:pt x="18646" y="14298"/>
                    <a:pt x="18149" y="13971"/>
                    <a:pt x="17992" y="13644"/>
                  </a:cubicBezTo>
                  <a:cubicBezTo>
                    <a:pt x="17495" y="12819"/>
                    <a:pt x="17168" y="12008"/>
                    <a:pt x="16684" y="11354"/>
                  </a:cubicBezTo>
                  <a:cubicBezTo>
                    <a:pt x="16187" y="10699"/>
                    <a:pt x="15205" y="10529"/>
                    <a:pt x="14394" y="10202"/>
                  </a:cubicBezTo>
                  <a:cubicBezTo>
                    <a:pt x="13897" y="10045"/>
                    <a:pt x="13413" y="9391"/>
                    <a:pt x="13243" y="8737"/>
                  </a:cubicBezTo>
                  <a:cubicBezTo>
                    <a:pt x="12915" y="8240"/>
                    <a:pt x="12758" y="7585"/>
                    <a:pt x="12588" y="6931"/>
                  </a:cubicBezTo>
                  <a:cubicBezTo>
                    <a:pt x="11777" y="4968"/>
                    <a:pt x="9487" y="4484"/>
                    <a:pt x="7525" y="3333"/>
                  </a:cubicBezTo>
                  <a:cubicBezTo>
                    <a:pt x="5889" y="2522"/>
                    <a:pt x="4253" y="1540"/>
                    <a:pt x="2618" y="559"/>
                  </a:cubicBezTo>
                  <a:cubicBezTo>
                    <a:pt x="2121" y="232"/>
                    <a:pt x="1794" y="62"/>
                    <a:pt x="1309" y="62"/>
                  </a:cubicBezTo>
                  <a:cubicBezTo>
                    <a:pt x="1222" y="20"/>
                    <a:pt x="1123" y="0"/>
                    <a:pt x="1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1"/>
            <p:cNvSpPr/>
            <p:nvPr/>
          </p:nvSpPr>
          <p:spPr>
            <a:xfrm>
              <a:off x="6712800" y="1734675"/>
              <a:ext cx="4275" cy="36975"/>
            </a:xfrm>
            <a:custGeom>
              <a:avLst/>
              <a:gdLst/>
              <a:ahLst/>
              <a:cxnLst/>
              <a:rect l="l" t="t" r="r" b="b"/>
              <a:pathLst>
                <a:path w="171" h="1479" extrusionOk="0">
                  <a:moveTo>
                    <a:pt x="0" y="0"/>
                  </a:moveTo>
                  <a:cubicBezTo>
                    <a:pt x="0" y="497"/>
                    <a:pt x="170" y="982"/>
                    <a:pt x="170" y="1479"/>
                  </a:cubicBezTo>
                  <a:lnTo>
                    <a:pt x="170" y="981"/>
                  </a:lnTo>
                  <a:cubicBezTo>
                    <a:pt x="170" y="654"/>
                    <a:pt x="0" y="327"/>
                    <a:pt x="0" y="0"/>
                  </a:cubicBez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51"/>
            <p:cNvSpPr/>
            <p:nvPr/>
          </p:nvSpPr>
          <p:spPr>
            <a:xfrm>
              <a:off x="6717050" y="1771625"/>
              <a:ext cx="8200" cy="36675"/>
            </a:xfrm>
            <a:custGeom>
              <a:avLst/>
              <a:gdLst/>
              <a:ahLst/>
              <a:cxnLst/>
              <a:rect l="l" t="t" r="r" b="b"/>
              <a:pathLst>
                <a:path w="328" h="1467" extrusionOk="0">
                  <a:moveTo>
                    <a:pt x="0" y="1"/>
                  </a:moveTo>
                  <a:lnTo>
                    <a:pt x="0" y="1"/>
                  </a:lnTo>
                  <a:cubicBezTo>
                    <a:pt x="82" y="251"/>
                    <a:pt x="121" y="505"/>
                    <a:pt x="164" y="760"/>
                  </a:cubicBezTo>
                  <a:lnTo>
                    <a:pt x="164" y="760"/>
                  </a:lnTo>
                  <a:cubicBezTo>
                    <a:pt x="160" y="726"/>
                    <a:pt x="158" y="692"/>
                    <a:pt x="158" y="655"/>
                  </a:cubicBezTo>
                  <a:lnTo>
                    <a:pt x="158" y="485"/>
                  </a:lnTo>
                  <a:cubicBezTo>
                    <a:pt x="158" y="328"/>
                    <a:pt x="158" y="158"/>
                    <a:pt x="0" y="1"/>
                  </a:cubicBezTo>
                  <a:close/>
                  <a:moveTo>
                    <a:pt x="164" y="760"/>
                  </a:moveTo>
                  <a:cubicBezTo>
                    <a:pt x="167" y="793"/>
                    <a:pt x="173" y="824"/>
                    <a:pt x="180" y="855"/>
                  </a:cubicBezTo>
                  <a:lnTo>
                    <a:pt x="180" y="855"/>
                  </a:lnTo>
                  <a:cubicBezTo>
                    <a:pt x="174" y="823"/>
                    <a:pt x="169" y="791"/>
                    <a:pt x="164" y="760"/>
                  </a:cubicBezTo>
                  <a:close/>
                  <a:moveTo>
                    <a:pt x="180" y="855"/>
                  </a:moveTo>
                  <a:lnTo>
                    <a:pt x="180" y="855"/>
                  </a:lnTo>
                  <a:cubicBezTo>
                    <a:pt x="215" y="1059"/>
                    <a:pt x="257" y="1264"/>
                    <a:pt x="328" y="1466"/>
                  </a:cubicBezTo>
                  <a:cubicBezTo>
                    <a:pt x="328" y="1213"/>
                    <a:pt x="226" y="1062"/>
                    <a:pt x="180" y="855"/>
                  </a:cubicBez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51"/>
            <p:cNvSpPr/>
            <p:nvPr/>
          </p:nvSpPr>
          <p:spPr>
            <a:xfrm>
              <a:off x="6631025" y="1423900"/>
              <a:ext cx="36975" cy="114525"/>
            </a:xfrm>
            <a:custGeom>
              <a:avLst/>
              <a:gdLst/>
              <a:ahLst/>
              <a:cxnLst/>
              <a:rect l="l" t="t" r="r" b="b"/>
              <a:pathLst>
                <a:path w="1479" h="4581" extrusionOk="0">
                  <a:moveTo>
                    <a:pt x="0" y="1"/>
                  </a:moveTo>
                  <a:lnTo>
                    <a:pt x="0" y="1"/>
                  </a:lnTo>
                  <a:cubicBezTo>
                    <a:pt x="57" y="170"/>
                    <a:pt x="114" y="342"/>
                    <a:pt x="171" y="516"/>
                  </a:cubicBezTo>
                  <a:lnTo>
                    <a:pt x="171" y="516"/>
                  </a:lnTo>
                  <a:cubicBezTo>
                    <a:pt x="171" y="510"/>
                    <a:pt x="170" y="504"/>
                    <a:pt x="170" y="498"/>
                  </a:cubicBezTo>
                  <a:cubicBezTo>
                    <a:pt x="170" y="328"/>
                    <a:pt x="170" y="171"/>
                    <a:pt x="0" y="1"/>
                  </a:cubicBezTo>
                  <a:close/>
                  <a:moveTo>
                    <a:pt x="171" y="516"/>
                  </a:moveTo>
                  <a:cubicBezTo>
                    <a:pt x="177" y="602"/>
                    <a:pt x="227" y="694"/>
                    <a:pt x="269" y="815"/>
                  </a:cubicBezTo>
                  <a:lnTo>
                    <a:pt x="269" y="815"/>
                  </a:lnTo>
                  <a:cubicBezTo>
                    <a:pt x="236" y="715"/>
                    <a:pt x="204" y="615"/>
                    <a:pt x="171" y="516"/>
                  </a:cubicBezTo>
                  <a:close/>
                  <a:moveTo>
                    <a:pt x="269" y="815"/>
                  </a:moveTo>
                  <a:cubicBezTo>
                    <a:pt x="274" y="831"/>
                    <a:pt x="279" y="847"/>
                    <a:pt x="284" y="863"/>
                  </a:cubicBezTo>
                  <a:lnTo>
                    <a:pt x="284" y="863"/>
                  </a:lnTo>
                  <a:cubicBezTo>
                    <a:pt x="279" y="847"/>
                    <a:pt x="274" y="831"/>
                    <a:pt x="269" y="815"/>
                  </a:cubicBezTo>
                  <a:close/>
                  <a:moveTo>
                    <a:pt x="284" y="863"/>
                  </a:moveTo>
                  <a:lnTo>
                    <a:pt x="284" y="863"/>
                  </a:lnTo>
                  <a:cubicBezTo>
                    <a:pt x="309" y="945"/>
                    <a:pt x="327" y="1039"/>
                    <a:pt x="327" y="1152"/>
                  </a:cubicBezTo>
                  <a:cubicBezTo>
                    <a:pt x="402" y="1323"/>
                    <a:pt x="473" y="1495"/>
                    <a:pt x="541" y="1667"/>
                  </a:cubicBezTo>
                  <a:lnTo>
                    <a:pt x="541" y="1667"/>
                  </a:lnTo>
                  <a:cubicBezTo>
                    <a:pt x="455" y="1397"/>
                    <a:pt x="370" y="1129"/>
                    <a:pt x="284" y="863"/>
                  </a:cubicBezTo>
                  <a:close/>
                  <a:moveTo>
                    <a:pt x="541" y="1667"/>
                  </a:moveTo>
                  <a:cubicBezTo>
                    <a:pt x="853" y="2651"/>
                    <a:pt x="1163" y="3650"/>
                    <a:pt x="1479" y="4580"/>
                  </a:cubicBezTo>
                  <a:cubicBezTo>
                    <a:pt x="1201" y="3613"/>
                    <a:pt x="923" y="2637"/>
                    <a:pt x="541" y="1667"/>
                  </a:cubicBez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51"/>
            <p:cNvSpPr/>
            <p:nvPr/>
          </p:nvSpPr>
          <p:spPr>
            <a:xfrm>
              <a:off x="6725225" y="1808275"/>
              <a:ext cx="3950" cy="36975"/>
            </a:xfrm>
            <a:custGeom>
              <a:avLst/>
              <a:gdLst/>
              <a:ahLst/>
              <a:cxnLst/>
              <a:rect l="l" t="t" r="r" b="b"/>
              <a:pathLst>
                <a:path w="158" h="1479" extrusionOk="0">
                  <a:moveTo>
                    <a:pt x="1" y="0"/>
                  </a:moveTo>
                  <a:cubicBezTo>
                    <a:pt x="1" y="273"/>
                    <a:pt x="1" y="546"/>
                    <a:pt x="92" y="819"/>
                  </a:cubicBezTo>
                  <a:lnTo>
                    <a:pt x="92" y="819"/>
                  </a:lnTo>
                  <a:cubicBezTo>
                    <a:pt x="49" y="547"/>
                    <a:pt x="1" y="276"/>
                    <a:pt x="1" y="0"/>
                  </a:cubicBezTo>
                  <a:close/>
                  <a:moveTo>
                    <a:pt x="92" y="819"/>
                  </a:moveTo>
                  <a:cubicBezTo>
                    <a:pt x="126" y="1038"/>
                    <a:pt x="158" y="1257"/>
                    <a:pt x="158" y="1479"/>
                  </a:cubicBezTo>
                  <a:lnTo>
                    <a:pt x="158" y="1309"/>
                  </a:lnTo>
                  <a:lnTo>
                    <a:pt x="158" y="981"/>
                  </a:lnTo>
                  <a:cubicBezTo>
                    <a:pt x="132" y="927"/>
                    <a:pt x="110" y="873"/>
                    <a:pt x="92" y="819"/>
                  </a:cubicBez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51"/>
            <p:cNvSpPr/>
            <p:nvPr/>
          </p:nvSpPr>
          <p:spPr>
            <a:xfrm>
              <a:off x="6590125" y="1313675"/>
              <a:ext cx="12450" cy="36650"/>
            </a:xfrm>
            <a:custGeom>
              <a:avLst/>
              <a:gdLst/>
              <a:ahLst/>
              <a:cxnLst/>
              <a:rect l="l" t="t" r="r" b="b"/>
              <a:pathLst>
                <a:path w="498" h="1466" extrusionOk="0">
                  <a:moveTo>
                    <a:pt x="1" y="0"/>
                  </a:moveTo>
                  <a:cubicBezTo>
                    <a:pt x="1" y="122"/>
                    <a:pt x="1" y="149"/>
                    <a:pt x="80" y="235"/>
                  </a:cubicBezTo>
                  <a:lnTo>
                    <a:pt x="80" y="235"/>
                  </a:lnTo>
                  <a:lnTo>
                    <a:pt x="1" y="0"/>
                  </a:lnTo>
                  <a:close/>
                  <a:moveTo>
                    <a:pt x="80" y="235"/>
                  </a:moveTo>
                  <a:lnTo>
                    <a:pt x="207" y="609"/>
                  </a:lnTo>
                  <a:lnTo>
                    <a:pt x="207" y="609"/>
                  </a:lnTo>
                  <a:cubicBezTo>
                    <a:pt x="184" y="518"/>
                    <a:pt x="171" y="422"/>
                    <a:pt x="171" y="327"/>
                  </a:cubicBezTo>
                  <a:cubicBezTo>
                    <a:pt x="133" y="289"/>
                    <a:pt x="103" y="260"/>
                    <a:pt x="80" y="235"/>
                  </a:cubicBezTo>
                  <a:close/>
                  <a:moveTo>
                    <a:pt x="207" y="609"/>
                  </a:moveTo>
                  <a:cubicBezTo>
                    <a:pt x="224" y="676"/>
                    <a:pt x="246" y="740"/>
                    <a:pt x="272" y="801"/>
                  </a:cubicBezTo>
                  <a:lnTo>
                    <a:pt x="272" y="801"/>
                  </a:lnTo>
                  <a:lnTo>
                    <a:pt x="207" y="609"/>
                  </a:lnTo>
                  <a:close/>
                  <a:moveTo>
                    <a:pt x="272" y="801"/>
                  </a:moveTo>
                  <a:lnTo>
                    <a:pt x="498" y="1466"/>
                  </a:lnTo>
                  <a:lnTo>
                    <a:pt x="498" y="1139"/>
                  </a:lnTo>
                  <a:cubicBezTo>
                    <a:pt x="414" y="1061"/>
                    <a:pt x="333" y="941"/>
                    <a:pt x="272" y="801"/>
                  </a:cubicBez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51"/>
            <p:cNvSpPr/>
            <p:nvPr/>
          </p:nvSpPr>
          <p:spPr>
            <a:xfrm>
              <a:off x="6729150" y="1849150"/>
              <a:ext cx="4275" cy="37000"/>
            </a:xfrm>
            <a:custGeom>
              <a:avLst/>
              <a:gdLst/>
              <a:ahLst/>
              <a:cxnLst/>
              <a:rect l="l" t="t" r="r" b="b"/>
              <a:pathLst>
                <a:path w="171" h="1480" extrusionOk="0">
                  <a:moveTo>
                    <a:pt x="1" y="1"/>
                  </a:moveTo>
                  <a:lnTo>
                    <a:pt x="1" y="498"/>
                  </a:lnTo>
                  <a:cubicBezTo>
                    <a:pt x="86" y="576"/>
                    <a:pt x="128" y="658"/>
                    <a:pt x="149" y="740"/>
                  </a:cubicBezTo>
                  <a:lnTo>
                    <a:pt x="149" y="740"/>
                  </a:lnTo>
                  <a:cubicBezTo>
                    <a:pt x="128" y="495"/>
                    <a:pt x="86" y="249"/>
                    <a:pt x="1" y="1"/>
                  </a:cubicBezTo>
                  <a:close/>
                  <a:moveTo>
                    <a:pt x="149" y="740"/>
                  </a:moveTo>
                  <a:cubicBezTo>
                    <a:pt x="171" y="985"/>
                    <a:pt x="171" y="1231"/>
                    <a:pt x="171" y="1479"/>
                  </a:cubicBezTo>
                  <a:lnTo>
                    <a:pt x="171" y="982"/>
                  </a:lnTo>
                  <a:cubicBezTo>
                    <a:pt x="171" y="904"/>
                    <a:pt x="171" y="822"/>
                    <a:pt x="149" y="740"/>
                  </a:cubicBez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1"/>
            <p:cNvSpPr/>
            <p:nvPr/>
          </p:nvSpPr>
          <p:spPr>
            <a:xfrm>
              <a:off x="6606475" y="1350300"/>
              <a:ext cx="12475" cy="37000"/>
            </a:xfrm>
            <a:custGeom>
              <a:avLst/>
              <a:gdLst/>
              <a:ahLst/>
              <a:cxnLst/>
              <a:rect l="l" t="t" r="r" b="b"/>
              <a:pathLst>
                <a:path w="499" h="1480" extrusionOk="0">
                  <a:moveTo>
                    <a:pt x="1" y="1"/>
                  </a:moveTo>
                  <a:lnTo>
                    <a:pt x="1" y="328"/>
                  </a:lnTo>
                  <a:cubicBezTo>
                    <a:pt x="171" y="655"/>
                    <a:pt x="171" y="825"/>
                    <a:pt x="328" y="982"/>
                  </a:cubicBezTo>
                  <a:cubicBezTo>
                    <a:pt x="328" y="1070"/>
                    <a:pt x="373" y="1154"/>
                    <a:pt x="417" y="1239"/>
                  </a:cubicBezTo>
                  <a:lnTo>
                    <a:pt x="417" y="1239"/>
                  </a:lnTo>
                  <a:lnTo>
                    <a:pt x="1" y="1"/>
                  </a:lnTo>
                  <a:close/>
                  <a:moveTo>
                    <a:pt x="417" y="1239"/>
                  </a:moveTo>
                  <a:lnTo>
                    <a:pt x="498" y="1479"/>
                  </a:lnTo>
                  <a:cubicBezTo>
                    <a:pt x="498" y="1397"/>
                    <a:pt x="458" y="1318"/>
                    <a:pt x="417" y="1239"/>
                  </a:cubicBez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1"/>
            <p:cNvSpPr/>
            <p:nvPr/>
          </p:nvSpPr>
          <p:spPr>
            <a:xfrm>
              <a:off x="6618925" y="1387275"/>
              <a:ext cx="12125" cy="36650"/>
            </a:xfrm>
            <a:custGeom>
              <a:avLst/>
              <a:gdLst/>
              <a:ahLst/>
              <a:cxnLst/>
              <a:rect l="l" t="t" r="r" b="b"/>
              <a:pathLst>
                <a:path w="485" h="1466" extrusionOk="0">
                  <a:moveTo>
                    <a:pt x="0" y="0"/>
                  </a:moveTo>
                  <a:cubicBezTo>
                    <a:pt x="0" y="138"/>
                    <a:pt x="0" y="285"/>
                    <a:pt x="106" y="320"/>
                  </a:cubicBezTo>
                  <a:lnTo>
                    <a:pt x="106" y="320"/>
                  </a:lnTo>
                  <a:lnTo>
                    <a:pt x="0" y="0"/>
                  </a:lnTo>
                  <a:close/>
                  <a:moveTo>
                    <a:pt x="106" y="320"/>
                  </a:moveTo>
                  <a:lnTo>
                    <a:pt x="180" y="546"/>
                  </a:lnTo>
                  <a:lnTo>
                    <a:pt x="180" y="546"/>
                  </a:lnTo>
                  <a:cubicBezTo>
                    <a:pt x="166" y="473"/>
                    <a:pt x="157" y="400"/>
                    <a:pt x="157" y="327"/>
                  </a:cubicBezTo>
                  <a:cubicBezTo>
                    <a:pt x="138" y="327"/>
                    <a:pt x="121" y="325"/>
                    <a:pt x="106" y="320"/>
                  </a:cubicBezTo>
                  <a:close/>
                  <a:moveTo>
                    <a:pt x="180" y="546"/>
                  </a:moveTo>
                  <a:cubicBezTo>
                    <a:pt x="207" y="675"/>
                    <a:pt x="253" y="803"/>
                    <a:pt x="308" y="931"/>
                  </a:cubicBezTo>
                  <a:lnTo>
                    <a:pt x="308" y="931"/>
                  </a:lnTo>
                  <a:lnTo>
                    <a:pt x="180" y="546"/>
                  </a:lnTo>
                  <a:close/>
                  <a:moveTo>
                    <a:pt x="308" y="931"/>
                  </a:moveTo>
                  <a:lnTo>
                    <a:pt x="484" y="1466"/>
                  </a:lnTo>
                  <a:lnTo>
                    <a:pt x="484" y="1309"/>
                  </a:lnTo>
                  <a:cubicBezTo>
                    <a:pt x="424" y="1183"/>
                    <a:pt x="362" y="1057"/>
                    <a:pt x="308" y="931"/>
                  </a:cubicBez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1"/>
            <p:cNvSpPr/>
            <p:nvPr/>
          </p:nvSpPr>
          <p:spPr>
            <a:xfrm>
              <a:off x="5011800" y="238125"/>
              <a:ext cx="1578350" cy="1075575"/>
            </a:xfrm>
            <a:custGeom>
              <a:avLst/>
              <a:gdLst/>
              <a:ahLst/>
              <a:cxnLst/>
              <a:rect l="l" t="t" r="r" b="b"/>
              <a:pathLst>
                <a:path w="63134" h="43023" extrusionOk="0">
                  <a:moveTo>
                    <a:pt x="10638" y="327"/>
                  </a:moveTo>
                  <a:cubicBezTo>
                    <a:pt x="10638" y="349"/>
                    <a:pt x="10638" y="370"/>
                    <a:pt x="10638" y="391"/>
                  </a:cubicBezTo>
                  <a:lnTo>
                    <a:pt x="10638" y="391"/>
                  </a:lnTo>
                  <a:cubicBezTo>
                    <a:pt x="10671" y="395"/>
                    <a:pt x="10704" y="399"/>
                    <a:pt x="10737" y="403"/>
                  </a:cubicBezTo>
                  <a:lnTo>
                    <a:pt x="10737" y="403"/>
                  </a:lnTo>
                  <a:cubicBezTo>
                    <a:pt x="10700" y="382"/>
                    <a:pt x="10666" y="357"/>
                    <a:pt x="10638" y="327"/>
                  </a:cubicBezTo>
                  <a:close/>
                  <a:moveTo>
                    <a:pt x="10737" y="403"/>
                  </a:moveTo>
                  <a:cubicBezTo>
                    <a:pt x="10912" y="497"/>
                    <a:pt x="11181" y="497"/>
                    <a:pt x="11450" y="497"/>
                  </a:cubicBezTo>
                  <a:lnTo>
                    <a:pt x="11519" y="497"/>
                  </a:lnTo>
                  <a:cubicBezTo>
                    <a:pt x="11259" y="464"/>
                    <a:pt x="10999" y="433"/>
                    <a:pt x="10737" y="403"/>
                  </a:cubicBezTo>
                  <a:close/>
                  <a:moveTo>
                    <a:pt x="11519" y="497"/>
                  </a:moveTo>
                  <a:lnTo>
                    <a:pt x="11519" y="497"/>
                  </a:lnTo>
                  <a:cubicBezTo>
                    <a:pt x="11683" y="518"/>
                    <a:pt x="11846" y="539"/>
                    <a:pt x="12008" y="562"/>
                  </a:cubicBezTo>
                  <a:lnTo>
                    <a:pt x="12008" y="562"/>
                  </a:lnTo>
                  <a:cubicBezTo>
                    <a:pt x="11936" y="497"/>
                    <a:pt x="11903" y="497"/>
                    <a:pt x="11777" y="497"/>
                  </a:cubicBezTo>
                  <a:close/>
                  <a:moveTo>
                    <a:pt x="12008" y="562"/>
                  </a:moveTo>
                  <a:cubicBezTo>
                    <a:pt x="12034" y="584"/>
                    <a:pt x="12064" y="614"/>
                    <a:pt x="12104" y="654"/>
                  </a:cubicBezTo>
                  <a:lnTo>
                    <a:pt x="12601" y="654"/>
                  </a:lnTo>
                  <a:cubicBezTo>
                    <a:pt x="12620" y="654"/>
                    <a:pt x="12642" y="654"/>
                    <a:pt x="12666" y="655"/>
                  </a:cubicBezTo>
                  <a:lnTo>
                    <a:pt x="12666" y="655"/>
                  </a:lnTo>
                  <a:cubicBezTo>
                    <a:pt x="12447" y="622"/>
                    <a:pt x="12228" y="591"/>
                    <a:pt x="12008" y="562"/>
                  </a:cubicBezTo>
                  <a:close/>
                  <a:moveTo>
                    <a:pt x="12666" y="655"/>
                  </a:moveTo>
                  <a:lnTo>
                    <a:pt x="12666" y="655"/>
                  </a:lnTo>
                  <a:cubicBezTo>
                    <a:pt x="12805" y="675"/>
                    <a:pt x="12943" y="696"/>
                    <a:pt x="13081" y="717"/>
                  </a:cubicBezTo>
                  <a:lnTo>
                    <a:pt x="13081" y="717"/>
                  </a:lnTo>
                  <a:cubicBezTo>
                    <a:pt x="12942" y="665"/>
                    <a:pt x="12781" y="656"/>
                    <a:pt x="12666" y="655"/>
                  </a:cubicBezTo>
                  <a:close/>
                  <a:moveTo>
                    <a:pt x="13081" y="717"/>
                  </a:moveTo>
                  <a:cubicBezTo>
                    <a:pt x="13146" y="742"/>
                    <a:pt x="13207" y="776"/>
                    <a:pt x="13255" y="824"/>
                  </a:cubicBezTo>
                  <a:lnTo>
                    <a:pt x="13739" y="824"/>
                  </a:lnTo>
                  <a:cubicBezTo>
                    <a:pt x="13744" y="824"/>
                    <a:pt x="13748" y="824"/>
                    <a:pt x="13752" y="824"/>
                  </a:cubicBezTo>
                  <a:lnTo>
                    <a:pt x="13752" y="824"/>
                  </a:lnTo>
                  <a:cubicBezTo>
                    <a:pt x="13529" y="787"/>
                    <a:pt x="13305" y="752"/>
                    <a:pt x="13081" y="717"/>
                  </a:cubicBezTo>
                  <a:close/>
                  <a:moveTo>
                    <a:pt x="13752" y="824"/>
                  </a:moveTo>
                  <a:cubicBezTo>
                    <a:pt x="13867" y="843"/>
                    <a:pt x="13981" y="862"/>
                    <a:pt x="14094" y="882"/>
                  </a:cubicBezTo>
                  <a:lnTo>
                    <a:pt x="14094" y="882"/>
                  </a:lnTo>
                  <a:cubicBezTo>
                    <a:pt x="13981" y="826"/>
                    <a:pt x="13869" y="824"/>
                    <a:pt x="13752" y="824"/>
                  </a:cubicBezTo>
                  <a:close/>
                  <a:moveTo>
                    <a:pt x="14094" y="882"/>
                  </a:moveTo>
                  <a:cubicBezTo>
                    <a:pt x="14141" y="905"/>
                    <a:pt x="14188" y="937"/>
                    <a:pt x="14237" y="981"/>
                  </a:cubicBezTo>
                  <a:lnTo>
                    <a:pt x="14394" y="981"/>
                  </a:lnTo>
                  <a:cubicBezTo>
                    <a:pt x="14489" y="981"/>
                    <a:pt x="14585" y="981"/>
                    <a:pt x="14680" y="986"/>
                  </a:cubicBezTo>
                  <a:lnTo>
                    <a:pt x="14680" y="986"/>
                  </a:lnTo>
                  <a:cubicBezTo>
                    <a:pt x="14485" y="950"/>
                    <a:pt x="14290" y="916"/>
                    <a:pt x="14094" y="882"/>
                  </a:cubicBezTo>
                  <a:close/>
                  <a:moveTo>
                    <a:pt x="14680" y="986"/>
                  </a:moveTo>
                  <a:lnTo>
                    <a:pt x="14680" y="986"/>
                  </a:lnTo>
                  <a:cubicBezTo>
                    <a:pt x="14867" y="1020"/>
                    <a:pt x="15053" y="1054"/>
                    <a:pt x="15239" y="1090"/>
                  </a:cubicBezTo>
                  <a:lnTo>
                    <a:pt x="15239" y="1090"/>
                  </a:lnTo>
                  <a:cubicBezTo>
                    <a:pt x="15053" y="1018"/>
                    <a:pt x="14866" y="994"/>
                    <a:pt x="14680" y="986"/>
                  </a:cubicBezTo>
                  <a:close/>
                  <a:moveTo>
                    <a:pt x="15239" y="1090"/>
                  </a:moveTo>
                  <a:cubicBezTo>
                    <a:pt x="15284" y="1107"/>
                    <a:pt x="15330" y="1128"/>
                    <a:pt x="15375" y="1151"/>
                  </a:cubicBezTo>
                  <a:lnTo>
                    <a:pt x="15555" y="1151"/>
                  </a:lnTo>
                  <a:cubicBezTo>
                    <a:pt x="15450" y="1131"/>
                    <a:pt x="15344" y="1110"/>
                    <a:pt x="15239" y="1090"/>
                  </a:cubicBezTo>
                  <a:close/>
                  <a:moveTo>
                    <a:pt x="15555" y="1151"/>
                  </a:moveTo>
                  <a:cubicBezTo>
                    <a:pt x="15665" y="1173"/>
                    <a:pt x="15775" y="1195"/>
                    <a:pt x="15885" y="1218"/>
                  </a:cubicBezTo>
                  <a:lnTo>
                    <a:pt x="15885" y="1218"/>
                  </a:lnTo>
                  <a:cubicBezTo>
                    <a:pt x="15877" y="1199"/>
                    <a:pt x="15872" y="1178"/>
                    <a:pt x="15872" y="1151"/>
                  </a:cubicBezTo>
                  <a:close/>
                  <a:moveTo>
                    <a:pt x="15885" y="1218"/>
                  </a:moveTo>
                  <a:cubicBezTo>
                    <a:pt x="15925" y="1308"/>
                    <a:pt x="16058" y="1308"/>
                    <a:pt x="16199" y="1308"/>
                  </a:cubicBezTo>
                  <a:cubicBezTo>
                    <a:pt x="16236" y="1308"/>
                    <a:pt x="16282" y="1308"/>
                    <a:pt x="16334" y="1311"/>
                  </a:cubicBezTo>
                  <a:lnTo>
                    <a:pt x="16334" y="1311"/>
                  </a:lnTo>
                  <a:cubicBezTo>
                    <a:pt x="16184" y="1279"/>
                    <a:pt x="16035" y="1248"/>
                    <a:pt x="15885" y="1218"/>
                  </a:cubicBezTo>
                  <a:close/>
                  <a:moveTo>
                    <a:pt x="16334" y="1311"/>
                  </a:moveTo>
                  <a:cubicBezTo>
                    <a:pt x="16470" y="1339"/>
                    <a:pt x="16605" y="1369"/>
                    <a:pt x="16740" y="1398"/>
                  </a:cubicBezTo>
                  <a:lnTo>
                    <a:pt x="16740" y="1398"/>
                  </a:lnTo>
                  <a:cubicBezTo>
                    <a:pt x="16615" y="1335"/>
                    <a:pt x="16459" y="1316"/>
                    <a:pt x="16334" y="1311"/>
                  </a:cubicBezTo>
                  <a:close/>
                  <a:moveTo>
                    <a:pt x="16740" y="1398"/>
                  </a:moveTo>
                  <a:cubicBezTo>
                    <a:pt x="16782" y="1419"/>
                    <a:pt x="16821" y="1446"/>
                    <a:pt x="16854" y="1479"/>
                  </a:cubicBezTo>
                  <a:cubicBezTo>
                    <a:pt x="16958" y="1479"/>
                    <a:pt x="17045" y="1479"/>
                    <a:pt x="17125" y="1484"/>
                  </a:cubicBezTo>
                  <a:lnTo>
                    <a:pt x="17125" y="1484"/>
                  </a:lnTo>
                  <a:cubicBezTo>
                    <a:pt x="16997" y="1455"/>
                    <a:pt x="16869" y="1426"/>
                    <a:pt x="16740" y="1398"/>
                  </a:cubicBezTo>
                  <a:close/>
                  <a:moveTo>
                    <a:pt x="17125" y="1484"/>
                  </a:moveTo>
                  <a:cubicBezTo>
                    <a:pt x="17262" y="1514"/>
                    <a:pt x="17398" y="1546"/>
                    <a:pt x="17534" y="1577"/>
                  </a:cubicBezTo>
                  <a:lnTo>
                    <a:pt x="17534" y="1577"/>
                  </a:lnTo>
                  <a:cubicBezTo>
                    <a:pt x="17380" y="1515"/>
                    <a:pt x="17262" y="1492"/>
                    <a:pt x="17125" y="1484"/>
                  </a:cubicBezTo>
                  <a:close/>
                  <a:moveTo>
                    <a:pt x="17534" y="1577"/>
                  </a:moveTo>
                  <a:cubicBezTo>
                    <a:pt x="17575" y="1594"/>
                    <a:pt x="17618" y="1613"/>
                    <a:pt x="17665" y="1636"/>
                  </a:cubicBezTo>
                  <a:cubicBezTo>
                    <a:pt x="17835" y="1636"/>
                    <a:pt x="18162" y="1806"/>
                    <a:pt x="18319" y="1806"/>
                  </a:cubicBezTo>
                  <a:cubicBezTo>
                    <a:pt x="18386" y="1806"/>
                    <a:pt x="18451" y="1806"/>
                    <a:pt x="18516" y="1815"/>
                  </a:cubicBezTo>
                  <a:lnTo>
                    <a:pt x="18516" y="1815"/>
                  </a:lnTo>
                  <a:cubicBezTo>
                    <a:pt x="18190" y="1733"/>
                    <a:pt x="17863" y="1654"/>
                    <a:pt x="17534" y="1577"/>
                  </a:cubicBezTo>
                  <a:close/>
                  <a:moveTo>
                    <a:pt x="18516" y="1815"/>
                  </a:moveTo>
                  <a:lnTo>
                    <a:pt x="18516" y="1815"/>
                  </a:lnTo>
                  <a:cubicBezTo>
                    <a:pt x="18553" y="1825"/>
                    <a:pt x="18591" y="1834"/>
                    <a:pt x="18628" y="1844"/>
                  </a:cubicBezTo>
                  <a:lnTo>
                    <a:pt x="18628" y="1844"/>
                  </a:lnTo>
                  <a:cubicBezTo>
                    <a:pt x="18591" y="1830"/>
                    <a:pt x="18553" y="1821"/>
                    <a:pt x="18516" y="1815"/>
                  </a:cubicBezTo>
                  <a:close/>
                  <a:moveTo>
                    <a:pt x="18628" y="1844"/>
                  </a:moveTo>
                  <a:cubicBezTo>
                    <a:pt x="18690" y="1867"/>
                    <a:pt x="18752" y="1904"/>
                    <a:pt x="18816" y="1963"/>
                  </a:cubicBezTo>
                  <a:lnTo>
                    <a:pt x="19090" y="1963"/>
                  </a:lnTo>
                  <a:cubicBezTo>
                    <a:pt x="18936" y="1922"/>
                    <a:pt x="18782" y="1883"/>
                    <a:pt x="18628" y="1844"/>
                  </a:cubicBezTo>
                  <a:close/>
                  <a:moveTo>
                    <a:pt x="19090" y="1963"/>
                  </a:moveTo>
                  <a:lnTo>
                    <a:pt x="19090" y="1963"/>
                  </a:lnTo>
                  <a:cubicBezTo>
                    <a:pt x="19114" y="1969"/>
                    <a:pt x="19138" y="1975"/>
                    <a:pt x="19162" y="1982"/>
                  </a:cubicBezTo>
                  <a:lnTo>
                    <a:pt x="19162" y="1982"/>
                  </a:lnTo>
                  <a:cubicBezTo>
                    <a:pt x="19156" y="1976"/>
                    <a:pt x="19149" y="1969"/>
                    <a:pt x="19143" y="1963"/>
                  </a:cubicBezTo>
                  <a:close/>
                  <a:moveTo>
                    <a:pt x="19162" y="1982"/>
                  </a:moveTo>
                  <a:cubicBezTo>
                    <a:pt x="19303" y="2112"/>
                    <a:pt x="19552" y="2130"/>
                    <a:pt x="19723" y="2132"/>
                  </a:cubicBezTo>
                  <a:lnTo>
                    <a:pt x="19723" y="2132"/>
                  </a:lnTo>
                  <a:cubicBezTo>
                    <a:pt x="19537" y="2081"/>
                    <a:pt x="19350" y="2031"/>
                    <a:pt x="19162" y="1982"/>
                  </a:cubicBezTo>
                  <a:close/>
                  <a:moveTo>
                    <a:pt x="19723" y="2132"/>
                  </a:moveTo>
                  <a:lnTo>
                    <a:pt x="19723" y="2132"/>
                  </a:lnTo>
                  <a:cubicBezTo>
                    <a:pt x="19758" y="2142"/>
                    <a:pt x="19793" y="2152"/>
                    <a:pt x="19828" y="2161"/>
                  </a:cubicBezTo>
                  <a:lnTo>
                    <a:pt x="19828" y="2161"/>
                  </a:lnTo>
                  <a:cubicBezTo>
                    <a:pt x="19818" y="2153"/>
                    <a:pt x="19808" y="2143"/>
                    <a:pt x="19798" y="2133"/>
                  </a:cubicBezTo>
                  <a:cubicBezTo>
                    <a:pt x="19775" y="2133"/>
                    <a:pt x="19750" y="2133"/>
                    <a:pt x="19723" y="2132"/>
                  </a:cubicBezTo>
                  <a:close/>
                  <a:moveTo>
                    <a:pt x="19828" y="2161"/>
                  </a:moveTo>
                  <a:cubicBezTo>
                    <a:pt x="19977" y="2290"/>
                    <a:pt x="20135" y="2290"/>
                    <a:pt x="20282" y="2290"/>
                  </a:cubicBezTo>
                  <a:cubicBezTo>
                    <a:pt x="20283" y="2290"/>
                    <a:pt x="20285" y="2290"/>
                    <a:pt x="20286" y="2290"/>
                  </a:cubicBezTo>
                  <a:lnTo>
                    <a:pt x="20286" y="2290"/>
                  </a:lnTo>
                  <a:cubicBezTo>
                    <a:pt x="20134" y="2246"/>
                    <a:pt x="19981" y="2204"/>
                    <a:pt x="19828" y="2161"/>
                  </a:cubicBezTo>
                  <a:close/>
                  <a:moveTo>
                    <a:pt x="20286" y="2290"/>
                  </a:moveTo>
                  <a:lnTo>
                    <a:pt x="20286" y="2290"/>
                  </a:lnTo>
                  <a:cubicBezTo>
                    <a:pt x="20345" y="2307"/>
                    <a:pt x="20403" y="2323"/>
                    <a:pt x="20462" y="2340"/>
                  </a:cubicBezTo>
                  <a:lnTo>
                    <a:pt x="20462" y="2340"/>
                  </a:lnTo>
                  <a:cubicBezTo>
                    <a:pt x="20404" y="2313"/>
                    <a:pt x="20346" y="2291"/>
                    <a:pt x="20286" y="2290"/>
                  </a:cubicBezTo>
                  <a:close/>
                  <a:moveTo>
                    <a:pt x="20462" y="2340"/>
                  </a:moveTo>
                  <a:cubicBezTo>
                    <a:pt x="20567" y="2390"/>
                    <a:pt x="20670" y="2460"/>
                    <a:pt x="20779" y="2460"/>
                  </a:cubicBezTo>
                  <a:cubicBezTo>
                    <a:pt x="20921" y="2460"/>
                    <a:pt x="21201" y="2588"/>
                    <a:pt x="21379" y="2613"/>
                  </a:cubicBezTo>
                  <a:lnTo>
                    <a:pt x="21379" y="2613"/>
                  </a:lnTo>
                  <a:cubicBezTo>
                    <a:pt x="21075" y="2520"/>
                    <a:pt x="20769" y="2429"/>
                    <a:pt x="20462" y="2340"/>
                  </a:cubicBezTo>
                  <a:close/>
                  <a:moveTo>
                    <a:pt x="21379" y="2613"/>
                  </a:moveTo>
                  <a:cubicBezTo>
                    <a:pt x="21482" y="2644"/>
                    <a:pt x="21584" y="2676"/>
                    <a:pt x="21686" y="2708"/>
                  </a:cubicBezTo>
                  <a:lnTo>
                    <a:pt x="21686" y="2708"/>
                  </a:lnTo>
                  <a:cubicBezTo>
                    <a:pt x="21601" y="2663"/>
                    <a:pt x="21515" y="2617"/>
                    <a:pt x="21433" y="2617"/>
                  </a:cubicBezTo>
                  <a:cubicBezTo>
                    <a:pt x="21417" y="2617"/>
                    <a:pt x="21398" y="2615"/>
                    <a:pt x="21379" y="2613"/>
                  </a:cubicBezTo>
                  <a:close/>
                  <a:moveTo>
                    <a:pt x="21686" y="2708"/>
                  </a:moveTo>
                  <a:cubicBezTo>
                    <a:pt x="21764" y="2748"/>
                    <a:pt x="21842" y="2787"/>
                    <a:pt x="21917" y="2787"/>
                  </a:cubicBezTo>
                  <a:cubicBezTo>
                    <a:pt x="21926" y="2787"/>
                    <a:pt x="21935" y="2787"/>
                    <a:pt x="21943" y="2788"/>
                  </a:cubicBezTo>
                  <a:lnTo>
                    <a:pt x="21943" y="2788"/>
                  </a:lnTo>
                  <a:cubicBezTo>
                    <a:pt x="21857" y="2761"/>
                    <a:pt x="21772" y="2734"/>
                    <a:pt x="21686" y="2708"/>
                  </a:cubicBezTo>
                  <a:close/>
                  <a:moveTo>
                    <a:pt x="21943" y="2788"/>
                  </a:moveTo>
                  <a:cubicBezTo>
                    <a:pt x="21969" y="2797"/>
                    <a:pt x="21995" y="2805"/>
                    <a:pt x="22021" y="2813"/>
                  </a:cubicBezTo>
                  <a:lnTo>
                    <a:pt x="22021" y="2813"/>
                  </a:lnTo>
                  <a:cubicBezTo>
                    <a:pt x="21999" y="2801"/>
                    <a:pt x="21974" y="2791"/>
                    <a:pt x="21943" y="2788"/>
                  </a:cubicBezTo>
                  <a:close/>
                  <a:moveTo>
                    <a:pt x="22021" y="2813"/>
                  </a:moveTo>
                  <a:cubicBezTo>
                    <a:pt x="22098" y="2858"/>
                    <a:pt x="22128" y="2944"/>
                    <a:pt x="22244" y="2944"/>
                  </a:cubicBezTo>
                  <a:lnTo>
                    <a:pt x="22427" y="2944"/>
                  </a:lnTo>
                  <a:cubicBezTo>
                    <a:pt x="22292" y="2900"/>
                    <a:pt x="22156" y="2856"/>
                    <a:pt x="22021" y="2813"/>
                  </a:cubicBezTo>
                  <a:close/>
                  <a:moveTo>
                    <a:pt x="22427" y="2944"/>
                  </a:moveTo>
                  <a:lnTo>
                    <a:pt x="22427" y="2944"/>
                  </a:lnTo>
                  <a:cubicBezTo>
                    <a:pt x="22506" y="2970"/>
                    <a:pt x="22586" y="2996"/>
                    <a:pt x="22665" y="3023"/>
                  </a:cubicBezTo>
                  <a:lnTo>
                    <a:pt x="22665" y="3023"/>
                  </a:lnTo>
                  <a:cubicBezTo>
                    <a:pt x="22634" y="3001"/>
                    <a:pt x="22603" y="2975"/>
                    <a:pt x="22572" y="2944"/>
                  </a:cubicBezTo>
                  <a:close/>
                  <a:moveTo>
                    <a:pt x="2788" y="0"/>
                  </a:moveTo>
                  <a:cubicBezTo>
                    <a:pt x="1806" y="0"/>
                    <a:pt x="825" y="0"/>
                    <a:pt x="1" y="170"/>
                  </a:cubicBezTo>
                  <a:cubicBezTo>
                    <a:pt x="1636" y="1308"/>
                    <a:pt x="3115" y="2617"/>
                    <a:pt x="4580" y="4095"/>
                  </a:cubicBezTo>
                  <a:cubicBezTo>
                    <a:pt x="4907" y="3598"/>
                    <a:pt x="5405" y="3114"/>
                    <a:pt x="5889" y="2944"/>
                  </a:cubicBezTo>
                  <a:cubicBezTo>
                    <a:pt x="6059" y="2787"/>
                    <a:pt x="6059" y="2787"/>
                    <a:pt x="6216" y="2787"/>
                  </a:cubicBezTo>
                  <a:cubicBezTo>
                    <a:pt x="7040" y="2460"/>
                    <a:pt x="8179" y="2133"/>
                    <a:pt x="9160" y="2133"/>
                  </a:cubicBezTo>
                  <a:cubicBezTo>
                    <a:pt x="9245" y="2160"/>
                    <a:pt x="9336" y="2173"/>
                    <a:pt x="9427" y="2173"/>
                  </a:cubicBezTo>
                  <a:cubicBezTo>
                    <a:pt x="9868" y="2173"/>
                    <a:pt x="10338" y="1879"/>
                    <a:pt x="10468" y="1479"/>
                  </a:cubicBezTo>
                  <a:cubicBezTo>
                    <a:pt x="10631" y="1166"/>
                    <a:pt x="10638" y="853"/>
                    <a:pt x="10638" y="391"/>
                  </a:cubicBezTo>
                  <a:lnTo>
                    <a:pt x="10638" y="391"/>
                  </a:lnTo>
                  <a:cubicBezTo>
                    <a:pt x="8348" y="133"/>
                    <a:pt x="6001" y="0"/>
                    <a:pt x="3599" y="0"/>
                  </a:cubicBezTo>
                  <a:close/>
                  <a:moveTo>
                    <a:pt x="22665" y="3023"/>
                  </a:moveTo>
                  <a:lnTo>
                    <a:pt x="22665" y="3023"/>
                  </a:lnTo>
                  <a:cubicBezTo>
                    <a:pt x="22805" y="3119"/>
                    <a:pt x="22959" y="3143"/>
                    <a:pt x="23226" y="3271"/>
                  </a:cubicBezTo>
                  <a:cubicBezTo>
                    <a:pt x="23396" y="3271"/>
                    <a:pt x="23723" y="3441"/>
                    <a:pt x="23880" y="3441"/>
                  </a:cubicBezTo>
                  <a:cubicBezTo>
                    <a:pt x="24207" y="3598"/>
                    <a:pt x="24377" y="3598"/>
                    <a:pt x="24534" y="3768"/>
                  </a:cubicBezTo>
                  <a:cubicBezTo>
                    <a:pt x="24861" y="3768"/>
                    <a:pt x="25188" y="3925"/>
                    <a:pt x="25359" y="4095"/>
                  </a:cubicBezTo>
                  <a:cubicBezTo>
                    <a:pt x="25437" y="4095"/>
                    <a:pt x="25559" y="4095"/>
                    <a:pt x="25682" y="4115"/>
                  </a:cubicBezTo>
                  <a:lnTo>
                    <a:pt x="25682" y="4115"/>
                  </a:lnTo>
                  <a:cubicBezTo>
                    <a:pt x="24691" y="3725"/>
                    <a:pt x="23685" y="3361"/>
                    <a:pt x="22665" y="3023"/>
                  </a:cubicBezTo>
                  <a:close/>
                  <a:moveTo>
                    <a:pt x="25682" y="4115"/>
                  </a:moveTo>
                  <a:lnTo>
                    <a:pt x="25682" y="4115"/>
                  </a:lnTo>
                  <a:cubicBezTo>
                    <a:pt x="25788" y="4157"/>
                    <a:pt x="25895" y="4199"/>
                    <a:pt x="26001" y="4242"/>
                  </a:cubicBezTo>
                  <a:lnTo>
                    <a:pt x="26001" y="4242"/>
                  </a:lnTo>
                  <a:cubicBezTo>
                    <a:pt x="25917" y="4171"/>
                    <a:pt x="25798" y="4134"/>
                    <a:pt x="25682" y="4115"/>
                  </a:cubicBezTo>
                  <a:close/>
                  <a:moveTo>
                    <a:pt x="26001" y="4242"/>
                  </a:moveTo>
                  <a:lnTo>
                    <a:pt x="26001" y="4242"/>
                  </a:lnTo>
                  <a:cubicBezTo>
                    <a:pt x="26005" y="4245"/>
                    <a:pt x="26009" y="4249"/>
                    <a:pt x="26013" y="4252"/>
                  </a:cubicBezTo>
                  <a:cubicBezTo>
                    <a:pt x="26242" y="4372"/>
                    <a:pt x="26388" y="4407"/>
                    <a:pt x="26567" y="4472"/>
                  </a:cubicBezTo>
                  <a:lnTo>
                    <a:pt x="26567" y="4472"/>
                  </a:lnTo>
                  <a:cubicBezTo>
                    <a:pt x="26379" y="4395"/>
                    <a:pt x="26190" y="4318"/>
                    <a:pt x="26001" y="4242"/>
                  </a:cubicBezTo>
                  <a:close/>
                  <a:moveTo>
                    <a:pt x="26567" y="4472"/>
                  </a:moveTo>
                  <a:cubicBezTo>
                    <a:pt x="26649" y="4506"/>
                    <a:pt x="26730" y="4539"/>
                    <a:pt x="26811" y="4573"/>
                  </a:cubicBezTo>
                  <a:lnTo>
                    <a:pt x="26811" y="4573"/>
                  </a:lnTo>
                  <a:cubicBezTo>
                    <a:pt x="26719" y="4530"/>
                    <a:pt x="26640" y="4499"/>
                    <a:pt x="26567" y="4472"/>
                  </a:cubicBezTo>
                  <a:close/>
                  <a:moveTo>
                    <a:pt x="26811" y="4573"/>
                  </a:moveTo>
                  <a:cubicBezTo>
                    <a:pt x="26815" y="4575"/>
                    <a:pt x="26820" y="4577"/>
                    <a:pt x="26824" y="4580"/>
                  </a:cubicBezTo>
                  <a:cubicBezTo>
                    <a:pt x="26825" y="4580"/>
                    <a:pt x="26825" y="4580"/>
                    <a:pt x="26826" y="4580"/>
                  </a:cubicBezTo>
                  <a:lnTo>
                    <a:pt x="26826" y="4580"/>
                  </a:lnTo>
                  <a:cubicBezTo>
                    <a:pt x="26821" y="4578"/>
                    <a:pt x="26816" y="4575"/>
                    <a:pt x="26811" y="4573"/>
                  </a:cubicBezTo>
                  <a:close/>
                  <a:moveTo>
                    <a:pt x="26826" y="4580"/>
                  </a:moveTo>
                  <a:cubicBezTo>
                    <a:pt x="27050" y="4673"/>
                    <a:pt x="27273" y="4768"/>
                    <a:pt x="27496" y="4865"/>
                  </a:cubicBezTo>
                  <a:lnTo>
                    <a:pt x="27496" y="4865"/>
                  </a:lnTo>
                  <a:cubicBezTo>
                    <a:pt x="27440" y="4829"/>
                    <a:pt x="27382" y="4791"/>
                    <a:pt x="27321" y="4750"/>
                  </a:cubicBezTo>
                  <a:cubicBezTo>
                    <a:pt x="27152" y="4750"/>
                    <a:pt x="26995" y="4581"/>
                    <a:pt x="26826" y="4580"/>
                  </a:cubicBezTo>
                  <a:close/>
                  <a:moveTo>
                    <a:pt x="27496" y="4865"/>
                  </a:moveTo>
                  <a:cubicBezTo>
                    <a:pt x="27890" y="5116"/>
                    <a:pt x="28195" y="5255"/>
                    <a:pt x="28630" y="5404"/>
                  </a:cubicBezTo>
                  <a:cubicBezTo>
                    <a:pt x="28741" y="5404"/>
                    <a:pt x="28860" y="5483"/>
                    <a:pt x="28975" y="5529"/>
                  </a:cubicBezTo>
                  <a:lnTo>
                    <a:pt x="28975" y="5529"/>
                  </a:lnTo>
                  <a:cubicBezTo>
                    <a:pt x="28486" y="5301"/>
                    <a:pt x="27993" y="5080"/>
                    <a:pt x="27496" y="4865"/>
                  </a:cubicBezTo>
                  <a:close/>
                  <a:moveTo>
                    <a:pt x="28975" y="5529"/>
                  </a:moveTo>
                  <a:cubicBezTo>
                    <a:pt x="29048" y="5563"/>
                    <a:pt x="29121" y="5598"/>
                    <a:pt x="29194" y="5632"/>
                  </a:cubicBezTo>
                  <a:lnTo>
                    <a:pt x="29194" y="5632"/>
                  </a:lnTo>
                  <a:cubicBezTo>
                    <a:pt x="29165" y="5608"/>
                    <a:pt x="29138" y="5585"/>
                    <a:pt x="29114" y="5561"/>
                  </a:cubicBezTo>
                  <a:cubicBezTo>
                    <a:pt x="29069" y="5561"/>
                    <a:pt x="29022" y="5548"/>
                    <a:pt x="28975" y="5529"/>
                  </a:cubicBezTo>
                  <a:close/>
                  <a:moveTo>
                    <a:pt x="29194" y="5632"/>
                  </a:moveTo>
                  <a:cubicBezTo>
                    <a:pt x="29376" y="5775"/>
                    <a:pt x="29657" y="5912"/>
                    <a:pt x="29938" y="6058"/>
                  </a:cubicBezTo>
                  <a:cubicBezTo>
                    <a:pt x="30086" y="6058"/>
                    <a:pt x="30245" y="6197"/>
                    <a:pt x="30394" y="6214"/>
                  </a:cubicBezTo>
                  <a:lnTo>
                    <a:pt x="30394" y="6214"/>
                  </a:lnTo>
                  <a:cubicBezTo>
                    <a:pt x="29997" y="6015"/>
                    <a:pt x="29597" y="5822"/>
                    <a:pt x="29194" y="5632"/>
                  </a:cubicBezTo>
                  <a:close/>
                  <a:moveTo>
                    <a:pt x="30394" y="6214"/>
                  </a:moveTo>
                  <a:cubicBezTo>
                    <a:pt x="30470" y="6251"/>
                    <a:pt x="30546" y="6289"/>
                    <a:pt x="30622" y="6328"/>
                  </a:cubicBezTo>
                  <a:lnTo>
                    <a:pt x="30622" y="6328"/>
                  </a:lnTo>
                  <a:cubicBezTo>
                    <a:pt x="30561" y="6291"/>
                    <a:pt x="30495" y="6253"/>
                    <a:pt x="30422" y="6215"/>
                  </a:cubicBezTo>
                  <a:cubicBezTo>
                    <a:pt x="30413" y="6215"/>
                    <a:pt x="30404" y="6215"/>
                    <a:pt x="30394" y="6214"/>
                  </a:cubicBezTo>
                  <a:close/>
                  <a:moveTo>
                    <a:pt x="30622" y="6328"/>
                  </a:moveTo>
                  <a:cubicBezTo>
                    <a:pt x="30833" y="6456"/>
                    <a:pt x="30993" y="6580"/>
                    <a:pt x="31247" y="6712"/>
                  </a:cubicBezTo>
                  <a:cubicBezTo>
                    <a:pt x="31404" y="6712"/>
                    <a:pt x="31574" y="6869"/>
                    <a:pt x="31731" y="7040"/>
                  </a:cubicBezTo>
                  <a:cubicBezTo>
                    <a:pt x="31861" y="7040"/>
                    <a:pt x="31991" y="7064"/>
                    <a:pt x="32111" y="7105"/>
                  </a:cubicBezTo>
                  <a:lnTo>
                    <a:pt x="32111" y="7105"/>
                  </a:lnTo>
                  <a:cubicBezTo>
                    <a:pt x="31619" y="6839"/>
                    <a:pt x="31122" y="6580"/>
                    <a:pt x="30622" y="6328"/>
                  </a:cubicBezTo>
                  <a:close/>
                  <a:moveTo>
                    <a:pt x="32111" y="7105"/>
                  </a:moveTo>
                  <a:cubicBezTo>
                    <a:pt x="32241" y="7175"/>
                    <a:pt x="32371" y="7246"/>
                    <a:pt x="32501" y="7318"/>
                  </a:cubicBezTo>
                  <a:lnTo>
                    <a:pt x="32501" y="7318"/>
                  </a:lnTo>
                  <a:cubicBezTo>
                    <a:pt x="32400" y="7234"/>
                    <a:pt x="32264" y="7156"/>
                    <a:pt x="32111" y="7105"/>
                  </a:cubicBezTo>
                  <a:close/>
                  <a:moveTo>
                    <a:pt x="32501" y="7318"/>
                  </a:moveTo>
                  <a:cubicBezTo>
                    <a:pt x="32520" y="7334"/>
                    <a:pt x="32539" y="7350"/>
                    <a:pt x="32555" y="7367"/>
                  </a:cubicBezTo>
                  <a:cubicBezTo>
                    <a:pt x="32712" y="7524"/>
                    <a:pt x="32882" y="7524"/>
                    <a:pt x="33039" y="7694"/>
                  </a:cubicBezTo>
                  <a:lnTo>
                    <a:pt x="33981" y="8158"/>
                  </a:lnTo>
                  <a:lnTo>
                    <a:pt x="33981" y="8158"/>
                  </a:lnTo>
                  <a:cubicBezTo>
                    <a:pt x="33492" y="7871"/>
                    <a:pt x="32999" y="7591"/>
                    <a:pt x="32501" y="7318"/>
                  </a:cubicBezTo>
                  <a:close/>
                  <a:moveTo>
                    <a:pt x="33981" y="8158"/>
                  </a:moveTo>
                  <a:cubicBezTo>
                    <a:pt x="33997" y="8168"/>
                    <a:pt x="34013" y="8177"/>
                    <a:pt x="34030" y="8187"/>
                  </a:cubicBezTo>
                  <a:lnTo>
                    <a:pt x="34030" y="8187"/>
                  </a:lnTo>
                  <a:cubicBezTo>
                    <a:pt x="34027" y="8184"/>
                    <a:pt x="34024" y="8181"/>
                    <a:pt x="34021" y="8178"/>
                  </a:cubicBezTo>
                  <a:lnTo>
                    <a:pt x="33981" y="8158"/>
                  </a:lnTo>
                  <a:close/>
                  <a:moveTo>
                    <a:pt x="34030" y="8187"/>
                  </a:moveTo>
                  <a:lnTo>
                    <a:pt x="34030" y="8187"/>
                  </a:lnTo>
                  <a:cubicBezTo>
                    <a:pt x="34173" y="8330"/>
                    <a:pt x="34191" y="8346"/>
                    <a:pt x="34301" y="8348"/>
                  </a:cubicBezTo>
                  <a:lnTo>
                    <a:pt x="34301" y="8348"/>
                  </a:lnTo>
                  <a:cubicBezTo>
                    <a:pt x="34211" y="8294"/>
                    <a:pt x="34120" y="8240"/>
                    <a:pt x="34030" y="8187"/>
                  </a:cubicBezTo>
                  <a:close/>
                  <a:moveTo>
                    <a:pt x="34301" y="8348"/>
                  </a:moveTo>
                  <a:lnTo>
                    <a:pt x="34301" y="8348"/>
                  </a:lnTo>
                  <a:cubicBezTo>
                    <a:pt x="34345" y="8374"/>
                    <a:pt x="34389" y="8400"/>
                    <a:pt x="34432" y="8426"/>
                  </a:cubicBezTo>
                  <a:lnTo>
                    <a:pt x="34432" y="8426"/>
                  </a:lnTo>
                  <a:cubicBezTo>
                    <a:pt x="34403" y="8401"/>
                    <a:pt x="34375" y="8375"/>
                    <a:pt x="34348" y="8348"/>
                  </a:cubicBezTo>
                  <a:cubicBezTo>
                    <a:pt x="34330" y="8348"/>
                    <a:pt x="34315" y="8348"/>
                    <a:pt x="34301" y="8348"/>
                  </a:cubicBezTo>
                  <a:close/>
                  <a:moveTo>
                    <a:pt x="34432" y="8426"/>
                  </a:moveTo>
                  <a:lnTo>
                    <a:pt x="34432" y="8426"/>
                  </a:lnTo>
                  <a:cubicBezTo>
                    <a:pt x="34756" y="8702"/>
                    <a:pt x="35199" y="8859"/>
                    <a:pt x="35499" y="9159"/>
                  </a:cubicBezTo>
                  <a:cubicBezTo>
                    <a:pt x="35606" y="9159"/>
                    <a:pt x="35718" y="9238"/>
                    <a:pt x="35829" y="9288"/>
                  </a:cubicBezTo>
                  <a:lnTo>
                    <a:pt x="35829" y="9288"/>
                  </a:lnTo>
                  <a:cubicBezTo>
                    <a:pt x="35367" y="8995"/>
                    <a:pt x="34902" y="8707"/>
                    <a:pt x="34432" y="8426"/>
                  </a:cubicBezTo>
                  <a:close/>
                  <a:moveTo>
                    <a:pt x="35829" y="9288"/>
                  </a:moveTo>
                  <a:cubicBezTo>
                    <a:pt x="35946" y="9363"/>
                    <a:pt x="36064" y="9438"/>
                    <a:pt x="36181" y="9514"/>
                  </a:cubicBezTo>
                  <a:lnTo>
                    <a:pt x="36181" y="9514"/>
                  </a:lnTo>
                  <a:cubicBezTo>
                    <a:pt x="36103" y="9442"/>
                    <a:pt x="36036" y="9378"/>
                    <a:pt x="35983" y="9329"/>
                  </a:cubicBezTo>
                  <a:cubicBezTo>
                    <a:pt x="35933" y="9329"/>
                    <a:pt x="35881" y="9312"/>
                    <a:pt x="35829" y="9288"/>
                  </a:cubicBezTo>
                  <a:close/>
                  <a:moveTo>
                    <a:pt x="36181" y="9514"/>
                  </a:moveTo>
                  <a:cubicBezTo>
                    <a:pt x="36355" y="9673"/>
                    <a:pt x="36581" y="9866"/>
                    <a:pt x="36808" y="9984"/>
                  </a:cubicBezTo>
                  <a:cubicBezTo>
                    <a:pt x="36860" y="9984"/>
                    <a:pt x="36915" y="10001"/>
                    <a:pt x="36969" y="10031"/>
                  </a:cubicBezTo>
                  <a:lnTo>
                    <a:pt x="36969" y="10031"/>
                  </a:lnTo>
                  <a:cubicBezTo>
                    <a:pt x="36708" y="9857"/>
                    <a:pt x="36445" y="9684"/>
                    <a:pt x="36181" y="9514"/>
                  </a:cubicBezTo>
                  <a:close/>
                  <a:moveTo>
                    <a:pt x="36969" y="10031"/>
                  </a:moveTo>
                  <a:lnTo>
                    <a:pt x="36969" y="10031"/>
                  </a:lnTo>
                  <a:cubicBezTo>
                    <a:pt x="37002" y="10053"/>
                    <a:pt x="37035" y="10075"/>
                    <a:pt x="37068" y="10098"/>
                  </a:cubicBezTo>
                  <a:lnTo>
                    <a:pt x="37068" y="10098"/>
                  </a:lnTo>
                  <a:cubicBezTo>
                    <a:pt x="37035" y="10072"/>
                    <a:pt x="37002" y="10049"/>
                    <a:pt x="36969" y="10031"/>
                  </a:cubicBezTo>
                  <a:close/>
                  <a:moveTo>
                    <a:pt x="37068" y="10098"/>
                  </a:moveTo>
                  <a:cubicBezTo>
                    <a:pt x="37144" y="10156"/>
                    <a:pt x="37219" y="10232"/>
                    <a:pt x="37292" y="10311"/>
                  </a:cubicBezTo>
                  <a:cubicBezTo>
                    <a:pt x="37462" y="10468"/>
                    <a:pt x="37789" y="10638"/>
                    <a:pt x="37946" y="10795"/>
                  </a:cubicBezTo>
                  <a:cubicBezTo>
                    <a:pt x="38116" y="10795"/>
                    <a:pt x="38273" y="10965"/>
                    <a:pt x="38443" y="11122"/>
                  </a:cubicBezTo>
                  <a:cubicBezTo>
                    <a:pt x="38747" y="11280"/>
                    <a:pt x="38904" y="11427"/>
                    <a:pt x="39188" y="11584"/>
                  </a:cubicBezTo>
                  <a:lnTo>
                    <a:pt x="39188" y="11584"/>
                  </a:lnTo>
                  <a:cubicBezTo>
                    <a:pt x="38492" y="11074"/>
                    <a:pt x="37786" y="10579"/>
                    <a:pt x="37068" y="10098"/>
                  </a:cubicBezTo>
                  <a:close/>
                  <a:moveTo>
                    <a:pt x="39188" y="11584"/>
                  </a:moveTo>
                  <a:lnTo>
                    <a:pt x="39188" y="11584"/>
                  </a:lnTo>
                  <a:cubicBezTo>
                    <a:pt x="39227" y="11612"/>
                    <a:pt x="39265" y="11640"/>
                    <a:pt x="39304" y="11669"/>
                  </a:cubicBezTo>
                  <a:lnTo>
                    <a:pt x="39304" y="11669"/>
                  </a:lnTo>
                  <a:lnTo>
                    <a:pt x="39254" y="11619"/>
                  </a:lnTo>
                  <a:cubicBezTo>
                    <a:pt x="39231" y="11607"/>
                    <a:pt x="39209" y="11595"/>
                    <a:pt x="39188" y="11584"/>
                  </a:cubicBezTo>
                  <a:close/>
                  <a:moveTo>
                    <a:pt x="39304" y="11669"/>
                  </a:moveTo>
                  <a:lnTo>
                    <a:pt x="39581" y="11946"/>
                  </a:lnTo>
                  <a:cubicBezTo>
                    <a:pt x="39812" y="12098"/>
                    <a:pt x="40006" y="12213"/>
                    <a:pt x="40180" y="12326"/>
                  </a:cubicBezTo>
                  <a:lnTo>
                    <a:pt x="40180" y="12326"/>
                  </a:lnTo>
                  <a:cubicBezTo>
                    <a:pt x="39890" y="12104"/>
                    <a:pt x="39598" y="11885"/>
                    <a:pt x="39304" y="11669"/>
                  </a:cubicBezTo>
                  <a:close/>
                  <a:moveTo>
                    <a:pt x="40180" y="12326"/>
                  </a:moveTo>
                  <a:lnTo>
                    <a:pt x="40180" y="12326"/>
                  </a:lnTo>
                  <a:cubicBezTo>
                    <a:pt x="40356" y="12460"/>
                    <a:pt x="40531" y="12595"/>
                    <a:pt x="40706" y="12731"/>
                  </a:cubicBezTo>
                  <a:lnTo>
                    <a:pt x="40706" y="12731"/>
                  </a:lnTo>
                  <a:cubicBezTo>
                    <a:pt x="40539" y="12569"/>
                    <a:pt x="40372" y="12449"/>
                    <a:pt x="40180" y="12326"/>
                  </a:cubicBezTo>
                  <a:close/>
                  <a:moveTo>
                    <a:pt x="40706" y="12731"/>
                  </a:moveTo>
                  <a:lnTo>
                    <a:pt x="40706" y="12731"/>
                  </a:lnTo>
                  <a:cubicBezTo>
                    <a:pt x="40715" y="12740"/>
                    <a:pt x="40724" y="12748"/>
                    <a:pt x="40733" y="12757"/>
                  </a:cubicBezTo>
                  <a:cubicBezTo>
                    <a:pt x="40847" y="12881"/>
                    <a:pt x="40878" y="12915"/>
                    <a:pt x="40953" y="12924"/>
                  </a:cubicBezTo>
                  <a:lnTo>
                    <a:pt x="40953" y="12924"/>
                  </a:lnTo>
                  <a:cubicBezTo>
                    <a:pt x="40871" y="12860"/>
                    <a:pt x="40788" y="12795"/>
                    <a:pt x="40706" y="12731"/>
                  </a:cubicBezTo>
                  <a:close/>
                  <a:moveTo>
                    <a:pt x="40953" y="12924"/>
                  </a:moveTo>
                  <a:lnTo>
                    <a:pt x="40953" y="12924"/>
                  </a:lnTo>
                  <a:cubicBezTo>
                    <a:pt x="41021" y="12978"/>
                    <a:pt x="41090" y="13032"/>
                    <a:pt x="41158" y="13087"/>
                  </a:cubicBezTo>
                  <a:lnTo>
                    <a:pt x="41158" y="13087"/>
                  </a:lnTo>
                  <a:cubicBezTo>
                    <a:pt x="41121" y="13038"/>
                    <a:pt x="41088" y="12985"/>
                    <a:pt x="41060" y="12928"/>
                  </a:cubicBezTo>
                  <a:cubicBezTo>
                    <a:pt x="41014" y="12928"/>
                    <a:pt x="40980" y="12928"/>
                    <a:pt x="40953" y="12924"/>
                  </a:cubicBezTo>
                  <a:close/>
                  <a:moveTo>
                    <a:pt x="41158" y="13087"/>
                  </a:moveTo>
                  <a:cubicBezTo>
                    <a:pt x="41332" y="13315"/>
                    <a:pt x="41602" y="13469"/>
                    <a:pt x="41871" y="13739"/>
                  </a:cubicBezTo>
                  <a:cubicBezTo>
                    <a:pt x="41917" y="13739"/>
                    <a:pt x="41962" y="13751"/>
                    <a:pt x="42006" y="13772"/>
                  </a:cubicBezTo>
                  <a:lnTo>
                    <a:pt x="42006" y="13772"/>
                  </a:lnTo>
                  <a:cubicBezTo>
                    <a:pt x="41725" y="13541"/>
                    <a:pt x="41443" y="13313"/>
                    <a:pt x="41158" y="13087"/>
                  </a:cubicBezTo>
                  <a:close/>
                  <a:moveTo>
                    <a:pt x="42006" y="13772"/>
                  </a:moveTo>
                  <a:lnTo>
                    <a:pt x="42006" y="13772"/>
                  </a:lnTo>
                  <a:cubicBezTo>
                    <a:pt x="42136" y="13879"/>
                    <a:pt x="42266" y="13987"/>
                    <a:pt x="42395" y="14095"/>
                  </a:cubicBezTo>
                  <a:lnTo>
                    <a:pt x="42395" y="14095"/>
                  </a:lnTo>
                  <a:cubicBezTo>
                    <a:pt x="42386" y="14085"/>
                    <a:pt x="42377" y="14076"/>
                    <a:pt x="42368" y="14066"/>
                  </a:cubicBezTo>
                  <a:cubicBezTo>
                    <a:pt x="42244" y="13951"/>
                    <a:pt x="42127" y="13829"/>
                    <a:pt x="42006" y="13772"/>
                  </a:cubicBezTo>
                  <a:close/>
                  <a:moveTo>
                    <a:pt x="42395" y="14095"/>
                  </a:moveTo>
                  <a:cubicBezTo>
                    <a:pt x="42504" y="14210"/>
                    <a:pt x="42622" y="14319"/>
                    <a:pt x="42795" y="14432"/>
                  </a:cubicBezTo>
                  <a:lnTo>
                    <a:pt x="42795" y="14432"/>
                  </a:lnTo>
                  <a:cubicBezTo>
                    <a:pt x="42662" y="14319"/>
                    <a:pt x="42529" y="14206"/>
                    <a:pt x="42395" y="14095"/>
                  </a:cubicBezTo>
                  <a:close/>
                  <a:moveTo>
                    <a:pt x="42795" y="14432"/>
                  </a:moveTo>
                  <a:lnTo>
                    <a:pt x="42795" y="14432"/>
                  </a:lnTo>
                  <a:cubicBezTo>
                    <a:pt x="42954" y="14566"/>
                    <a:pt x="43112" y="14702"/>
                    <a:pt x="43269" y="14838"/>
                  </a:cubicBezTo>
                  <a:lnTo>
                    <a:pt x="43269" y="14838"/>
                  </a:lnTo>
                  <a:cubicBezTo>
                    <a:pt x="43205" y="14745"/>
                    <a:pt x="43112" y="14652"/>
                    <a:pt x="43023" y="14563"/>
                  </a:cubicBezTo>
                  <a:cubicBezTo>
                    <a:pt x="42937" y="14519"/>
                    <a:pt x="42862" y="14475"/>
                    <a:pt x="42795" y="14432"/>
                  </a:cubicBezTo>
                  <a:close/>
                  <a:moveTo>
                    <a:pt x="43269" y="14838"/>
                  </a:moveTo>
                  <a:cubicBezTo>
                    <a:pt x="43318" y="14909"/>
                    <a:pt x="43350" y="14979"/>
                    <a:pt x="43350" y="15047"/>
                  </a:cubicBezTo>
                  <a:cubicBezTo>
                    <a:pt x="43578" y="15166"/>
                    <a:pt x="43724" y="15279"/>
                    <a:pt x="43903" y="15394"/>
                  </a:cubicBezTo>
                  <a:lnTo>
                    <a:pt x="43903" y="15394"/>
                  </a:lnTo>
                  <a:cubicBezTo>
                    <a:pt x="43693" y="15207"/>
                    <a:pt x="43481" y="15022"/>
                    <a:pt x="43269" y="14838"/>
                  </a:cubicBezTo>
                  <a:close/>
                  <a:moveTo>
                    <a:pt x="43903" y="15394"/>
                  </a:moveTo>
                  <a:cubicBezTo>
                    <a:pt x="43996" y="15476"/>
                    <a:pt x="44088" y="15559"/>
                    <a:pt x="44181" y="15642"/>
                  </a:cubicBezTo>
                  <a:lnTo>
                    <a:pt x="44181" y="15642"/>
                  </a:lnTo>
                  <a:cubicBezTo>
                    <a:pt x="44168" y="15609"/>
                    <a:pt x="44161" y="15577"/>
                    <a:pt x="44161" y="15545"/>
                  </a:cubicBezTo>
                  <a:cubicBezTo>
                    <a:pt x="44063" y="15493"/>
                    <a:pt x="43980" y="15443"/>
                    <a:pt x="43903" y="15394"/>
                  </a:cubicBezTo>
                  <a:close/>
                  <a:moveTo>
                    <a:pt x="44181" y="15642"/>
                  </a:moveTo>
                  <a:cubicBezTo>
                    <a:pt x="44230" y="15771"/>
                    <a:pt x="44363" y="15904"/>
                    <a:pt x="44488" y="16029"/>
                  </a:cubicBezTo>
                  <a:cubicBezTo>
                    <a:pt x="44815" y="16198"/>
                    <a:pt x="44985" y="16525"/>
                    <a:pt x="45311" y="16682"/>
                  </a:cubicBezTo>
                  <a:lnTo>
                    <a:pt x="45311" y="16682"/>
                  </a:lnTo>
                  <a:cubicBezTo>
                    <a:pt x="44938" y="16331"/>
                    <a:pt x="44562" y="15985"/>
                    <a:pt x="44181" y="15642"/>
                  </a:cubicBezTo>
                  <a:close/>
                  <a:moveTo>
                    <a:pt x="45311" y="16682"/>
                  </a:moveTo>
                  <a:cubicBezTo>
                    <a:pt x="45312" y="16683"/>
                    <a:pt x="45312" y="16683"/>
                    <a:pt x="45313" y="16684"/>
                  </a:cubicBezTo>
                  <a:lnTo>
                    <a:pt x="45313" y="16684"/>
                  </a:lnTo>
                  <a:cubicBezTo>
                    <a:pt x="45313" y="16683"/>
                    <a:pt x="45313" y="16683"/>
                    <a:pt x="45313" y="16683"/>
                  </a:cubicBezTo>
                  <a:cubicBezTo>
                    <a:pt x="45312" y="16683"/>
                    <a:pt x="45312" y="16682"/>
                    <a:pt x="45311" y="16682"/>
                  </a:cubicBezTo>
                  <a:close/>
                  <a:moveTo>
                    <a:pt x="45313" y="16684"/>
                  </a:moveTo>
                  <a:cubicBezTo>
                    <a:pt x="45313" y="16853"/>
                    <a:pt x="45470" y="16853"/>
                    <a:pt x="45640" y="17010"/>
                  </a:cubicBezTo>
                  <a:lnTo>
                    <a:pt x="46621" y="17991"/>
                  </a:lnTo>
                  <a:cubicBezTo>
                    <a:pt x="46639" y="17991"/>
                    <a:pt x="46655" y="17994"/>
                    <a:pt x="46670" y="17998"/>
                  </a:cubicBezTo>
                  <a:lnTo>
                    <a:pt x="46670" y="17998"/>
                  </a:lnTo>
                  <a:cubicBezTo>
                    <a:pt x="46223" y="17553"/>
                    <a:pt x="45771" y="17115"/>
                    <a:pt x="45313" y="16684"/>
                  </a:cubicBezTo>
                  <a:close/>
                  <a:moveTo>
                    <a:pt x="46670" y="17998"/>
                  </a:moveTo>
                  <a:cubicBezTo>
                    <a:pt x="46713" y="18041"/>
                    <a:pt x="46757" y="18085"/>
                    <a:pt x="46800" y="18128"/>
                  </a:cubicBezTo>
                  <a:lnTo>
                    <a:pt x="46800" y="18128"/>
                  </a:lnTo>
                  <a:cubicBezTo>
                    <a:pt x="46760" y="18065"/>
                    <a:pt x="46728" y="18015"/>
                    <a:pt x="46670" y="17998"/>
                  </a:cubicBezTo>
                  <a:close/>
                  <a:moveTo>
                    <a:pt x="46800" y="18128"/>
                  </a:moveTo>
                  <a:cubicBezTo>
                    <a:pt x="46836" y="18185"/>
                    <a:pt x="46877" y="18253"/>
                    <a:pt x="46948" y="18318"/>
                  </a:cubicBezTo>
                  <a:lnTo>
                    <a:pt x="47432" y="18816"/>
                  </a:lnTo>
                  <a:cubicBezTo>
                    <a:pt x="48732" y="20106"/>
                    <a:pt x="49944" y="21485"/>
                    <a:pt x="51131" y="22889"/>
                  </a:cubicBezTo>
                  <a:lnTo>
                    <a:pt x="51131" y="22889"/>
                  </a:lnTo>
                  <a:cubicBezTo>
                    <a:pt x="49759" y="21234"/>
                    <a:pt x="48314" y="19645"/>
                    <a:pt x="46800" y="18128"/>
                  </a:cubicBezTo>
                  <a:close/>
                  <a:moveTo>
                    <a:pt x="51131" y="22889"/>
                  </a:moveTo>
                  <a:cubicBezTo>
                    <a:pt x="51607" y="23462"/>
                    <a:pt x="52073" y="24042"/>
                    <a:pt x="52531" y="24630"/>
                  </a:cubicBezTo>
                  <a:lnTo>
                    <a:pt x="52531" y="24630"/>
                  </a:lnTo>
                  <a:cubicBezTo>
                    <a:pt x="52518" y="24605"/>
                    <a:pt x="52509" y="24574"/>
                    <a:pt x="52509" y="24534"/>
                  </a:cubicBezTo>
                  <a:cubicBezTo>
                    <a:pt x="52051" y="23984"/>
                    <a:pt x="51593" y="23434"/>
                    <a:pt x="51131" y="22889"/>
                  </a:cubicBezTo>
                  <a:close/>
                  <a:moveTo>
                    <a:pt x="52531" y="24630"/>
                  </a:moveTo>
                  <a:lnTo>
                    <a:pt x="52531" y="24630"/>
                  </a:lnTo>
                  <a:cubicBezTo>
                    <a:pt x="52546" y="24658"/>
                    <a:pt x="52566" y="24679"/>
                    <a:pt x="52586" y="24700"/>
                  </a:cubicBezTo>
                  <a:lnTo>
                    <a:pt x="52586" y="24700"/>
                  </a:lnTo>
                  <a:cubicBezTo>
                    <a:pt x="52568" y="24677"/>
                    <a:pt x="52549" y="24654"/>
                    <a:pt x="52531" y="24630"/>
                  </a:cubicBezTo>
                  <a:close/>
                  <a:moveTo>
                    <a:pt x="52586" y="24700"/>
                  </a:moveTo>
                  <a:cubicBezTo>
                    <a:pt x="52607" y="24728"/>
                    <a:pt x="52628" y="24755"/>
                    <a:pt x="52650" y="24783"/>
                  </a:cubicBezTo>
                  <a:lnTo>
                    <a:pt x="52650" y="24783"/>
                  </a:lnTo>
                  <a:cubicBezTo>
                    <a:pt x="52634" y="24750"/>
                    <a:pt x="52610" y="24725"/>
                    <a:pt x="52586" y="24700"/>
                  </a:cubicBezTo>
                  <a:close/>
                  <a:moveTo>
                    <a:pt x="52650" y="24783"/>
                  </a:moveTo>
                  <a:cubicBezTo>
                    <a:pt x="52660" y="24804"/>
                    <a:pt x="52666" y="24829"/>
                    <a:pt x="52666" y="24861"/>
                  </a:cubicBezTo>
                  <a:cubicBezTo>
                    <a:pt x="52784" y="25088"/>
                    <a:pt x="52978" y="25239"/>
                    <a:pt x="53138" y="25420"/>
                  </a:cubicBezTo>
                  <a:lnTo>
                    <a:pt x="53138" y="25420"/>
                  </a:lnTo>
                  <a:cubicBezTo>
                    <a:pt x="52976" y="25206"/>
                    <a:pt x="52813" y="24994"/>
                    <a:pt x="52650" y="24783"/>
                  </a:cubicBezTo>
                  <a:close/>
                  <a:moveTo>
                    <a:pt x="53138" y="25420"/>
                  </a:moveTo>
                  <a:cubicBezTo>
                    <a:pt x="53183" y="25480"/>
                    <a:pt x="53229" y="25540"/>
                    <a:pt x="53274" y="25601"/>
                  </a:cubicBezTo>
                  <a:lnTo>
                    <a:pt x="53274" y="25601"/>
                  </a:lnTo>
                  <a:cubicBezTo>
                    <a:pt x="53234" y="25536"/>
                    <a:pt x="53188" y="25476"/>
                    <a:pt x="53138" y="25420"/>
                  </a:cubicBezTo>
                  <a:close/>
                  <a:moveTo>
                    <a:pt x="53274" y="25601"/>
                  </a:moveTo>
                  <a:cubicBezTo>
                    <a:pt x="53291" y="25628"/>
                    <a:pt x="53306" y="25656"/>
                    <a:pt x="53320" y="25685"/>
                  </a:cubicBezTo>
                  <a:cubicBezTo>
                    <a:pt x="53320" y="25787"/>
                    <a:pt x="53391" y="25823"/>
                    <a:pt x="53484" y="25881"/>
                  </a:cubicBezTo>
                  <a:lnTo>
                    <a:pt x="53484" y="25881"/>
                  </a:lnTo>
                  <a:cubicBezTo>
                    <a:pt x="53414" y="25788"/>
                    <a:pt x="53344" y="25694"/>
                    <a:pt x="53274" y="25601"/>
                  </a:cubicBezTo>
                  <a:close/>
                  <a:moveTo>
                    <a:pt x="53484" y="25881"/>
                  </a:moveTo>
                  <a:cubicBezTo>
                    <a:pt x="53669" y="26130"/>
                    <a:pt x="53853" y="26379"/>
                    <a:pt x="54035" y="26630"/>
                  </a:cubicBezTo>
                  <a:lnTo>
                    <a:pt x="54035" y="26630"/>
                  </a:lnTo>
                  <a:cubicBezTo>
                    <a:pt x="53905" y="26420"/>
                    <a:pt x="53780" y="26268"/>
                    <a:pt x="53647" y="26012"/>
                  </a:cubicBezTo>
                  <a:cubicBezTo>
                    <a:pt x="53592" y="25952"/>
                    <a:pt x="53535" y="25913"/>
                    <a:pt x="53484" y="25881"/>
                  </a:cubicBezTo>
                  <a:close/>
                  <a:moveTo>
                    <a:pt x="54035" y="26630"/>
                  </a:moveTo>
                  <a:cubicBezTo>
                    <a:pt x="54071" y="26689"/>
                    <a:pt x="54108" y="26752"/>
                    <a:pt x="54145" y="26823"/>
                  </a:cubicBezTo>
                  <a:cubicBezTo>
                    <a:pt x="54276" y="26966"/>
                    <a:pt x="54297" y="27099"/>
                    <a:pt x="54401" y="27139"/>
                  </a:cubicBezTo>
                  <a:lnTo>
                    <a:pt x="54401" y="27139"/>
                  </a:lnTo>
                  <a:cubicBezTo>
                    <a:pt x="54279" y="26969"/>
                    <a:pt x="54158" y="26799"/>
                    <a:pt x="54035" y="26630"/>
                  </a:cubicBezTo>
                  <a:close/>
                  <a:moveTo>
                    <a:pt x="54401" y="27139"/>
                  </a:moveTo>
                  <a:cubicBezTo>
                    <a:pt x="54474" y="27241"/>
                    <a:pt x="54546" y="27343"/>
                    <a:pt x="54619" y="27446"/>
                  </a:cubicBezTo>
                  <a:lnTo>
                    <a:pt x="54619" y="27446"/>
                  </a:lnTo>
                  <a:cubicBezTo>
                    <a:pt x="54569" y="27351"/>
                    <a:pt x="54520" y="27251"/>
                    <a:pt x="54472" y="27151"/>
                  </a:cubicBezTo>
                  <a:cubicBezTo>
                    <a:pt x="54444" y="27151"/>
                    <a:pt x="54421" y="27146"/>
                    <a:pt x="54401" y="27139"/>
                  </a:cubicBezTo>
                  <a:close/>
                  <a:moveTo>
                    <a:pt x="54619" y="27446"/>
                  </a:moveTo>
                  <a:cubicBezTo>
                    <a:pt x="54731" y="27663"/>
                    <a:pt x="54847" y="27857"/>
                    <a:pt x="54956" y="27975"/>
                  </a:cubicBezTo>
                  <a:cubicBezTo>
                    <a:pt x="55126" y="28132"/>
                    <a:pt x="55126" y="28302"/>
                    <a:pt x="55283" y="28459"/>
                  </a:cubicBezTo>
                  <a:cubicBezTo>
                    <a:pt x="55453" y="28629"/>
                    <a:pt x="55610" y="28956"/>
                    <a:pt x="55780" y="29283"/>
                  </a:cubicBezTo>
                  <a:cubicBezTo>
                    <a:pt x="55937" y="29283"/>
                    <a:pt x="55937" y="29440"/>
                    <a:pt x="55937" y="29440"/>
                  </a:cubicBezTo>
                  <a:cubicBezTo>
                    <a:pt x="58397" y="33209"/>
                    <a:pt x="60517" y="37134"/>
                    <a:pt x="62322" y="41217"/>
                  </a:cubicBezTo>
                  <a:cubicBezTo>
                    <a:pt x="62390" y="41357"/>
                    <a:pt x="62459" y="41468"/>
                    <a:pt x="62517" y="41562"/>
                  </a:cubicBezTo>
                  <a:lnTo>
                    <a:pt x="62517" y="41562"/>
                  </a:lnTo>
                  <a:cubicBezTo>
                    <a:pt x="60361" y="36590"/>
                    <a:pt x="57719" y="31841"/>
                    <a:pt x="54619" y="27446"/>
                  </a:cubicBezTo>
                  <a:close/>
                  <a:moveTo>
                    <a:pt x="62517" y="41562"/>
                  </a:moveTo>
                  <a:cubicBezTo>
                    <a:pt x="62561" y="41664"/>
                    <a:pt x="62606" y="41767"/>
                    <a:pt x="62650" y="41869"/>
                  </a:cubicBezTo>
                  <a:lnTo>
                    <a:pt x="62650" y="41869"/>
                  </a:lnTo>
                  <a:cubicBezTo>
                    <a:pt x="62649" y="41780"/>
                    <a:pt x="62594" y="41686"/>
                    <a:pt x="62517" y="41562"/>
                  </a:cubicBezTo>
                  <a:close/>
                  <a:moveTo>
                    <a:pt x="62650" y="41869"/>
                  </a:moveTo>
                  <a:lnTo>
                    <a:pt x="62650" y="41869"/>
                  </a:lnTo>
                  <a:cubicBezTo>
                    <a:pt x="62650" y="41870"/>
                    <a:pt x="62650" y="41870"/>
                    <a:pt x="62650" y="41871"/>
                  </a:cubicBezTo>
                  <a:cubicBezTo>
                    <a:pt x="62652" y="41876"/>
                    <a:pt x="62654" y="41881"/>
                    <a:pt x="62657" y="41886"/>
                  </a:cubicBezTo>
                  <a:lnTo>
                    <a:pt x="62657" y="41886"/>
                  </a:lnTo>
                  <a:cubicBezTo>
                    <a:pt x="62654" y="41880"/>
                    <a:pt x="62652" y="41875"/>
                    <a:pt x="62650" y="41869"/>
                  </a:cubicBezTo>
                  <a:close/>
                  <a:moveTo>
                    <a:pt x="62657" y="41886"/>
                  </a:moveTo>
                  <a:lnTo>
                    <a:pt x="62657" y="41886"/>
                  </a:lnTo>
                  <a:cubicBezTo>
                    <a:pt x="62684" y="41950"/>
                    <a:pt x="62711" y="42014"/>
                    <a:pt x="62739" y="42077"/>
                  </a:cubicBezTo>
                  <a:lnTo>
                    <a:pt x="62739" y="42077"/>
                  </a:lnTo>
                  <a:cubicBezTo>
                    <a:pt x="62716" y="42020"/>
                    <a:pt x="62690" y="41957"/>
                    <a:pt x="62657" y="41886"/>
                  </a:cubicBezTo>
                  <a:close/>
                  <a:moveTo>
                    <a:pt x="62739" y="42077"/>
                  </a:moveTo>
                  <a:cubicBezTo>
                    <a:pt x="62791" y="42212"/>
                    <a:pt x="62822" y="42314"/>
                    <a:pt x="62877" y="42404"/>
                  </a:cubicBezTo>
                  <a:lnTo>
                    <a:pt x="62877" y="42404"/>
                  </a:lnTo>
                  <a:cubicBezTo>
                    <a:pt x="62831" y="42295"/>
                    <a:pt x="62785" y="42186"/>
                    <a:pt x="62739" y="42077"/>
                  </a:cubicBezTo>
                  <a:close/>
                  <a:moveTo>
                    <a:pt x="62877" y="42404"/>
                  </a:moveTo>
                  <a:lnTo>
                    <a:pt x="62877" y="42404"/>
                  </a:lnTo>
                  <a:cubicBezTo>
                    <a:pt x="62911" y="42485"/>
                    <a:pt x="62945" y="42567"/>
                    <a:pt x="62979" y="42648"/>
                  </a:cubicBezTo>
                  <a:lnTo>
                    <a:pt x="62979" y="42648"/>
                  </a:lnTo>
                  <a:cubicBezTo>
                    <a:pt x="62977" y="42608"/>
                    <a:pt x="62977" y="42567"/>
                    <a:pt x="62977" y="42525"/>
                  </a:cubicBezTo>
                  <a:cubicBezTo>
                    <a:pt x="62934" y="42486"/>
                    <a:pt x="62903" y="42446"/>
                    <a:pt x="62877" y="42404"/>
                  </a:cubicBezTo>
                  <a:close/>
                  <a:moveTo>
                    <a:pt x="62979" y="42648"/>
                  </a:moveTo>
                  <a:cubicBezTo>
                    <a:pt x="62986" y="42773"/>
                    <a:pt x="63015" y="42894"/>
                    <a:pt x="63134" y="43022"/>
                  </a:cubicBezTo>
                  <a:cubicBezTo>
                    <a:pt x="63082" y="42897"/>
                    <a:pt x="63031" y="42773"/>
                    <a:pt x="62979" y="426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1"/>
            <p:cNvSpPr/>
            <p:nvPr/>
          </p:nvSpPr>
          <p:spPr>
            <a:xfrm>
              <a:off x="6737325" y="1930925"/>
              <a:ext cx="25" cy="16400"/>
            </a:xfrm>
            <a:custGeom>
              <a:avLst/>
              <a:gdLst/>
              <a:ahLst/>
              <a:cxnLst/>
              <a:rect l="l" t="t" r="r" b="b"/>
              <a:pathLst>
                <a:path w="1" h="656" extrusionOk="0">
                  <a:moveTo>
                    <a:pt x="1" y="655"/>
                  </a:moveTo>
                  <a:lnTo>
                    <a:pt x="1" y="1"/>
                  </a:lnTo>
                  <a:lnTo>
                    <a:pt x="1" y="171"/>
                  </a:ln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1"/>
            <p:cNvSpPr/>
            <p:nvPr/>
          </p:nvSpPr>
          <p:spPr>
            <a:xfrm>
              <a:off x="6741575" y="2008775"/>
              <a:ext cx="25" cy="16400"/>
            </a:xfrm>
            <a:custGeom>
              <a:avLst/>
              <a:gdLst/>
              <a:ahLst/>
              <a:cxnLst/>
              <a:rect l="l" t="t" r="r" b="b"/>
              <a:pathLst>
                <a:path w="1" h="656" extrusionOk="0">
                  <a:moveTo>
                    <a:pt x="1" y="65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51"/>
            <p:cNvSpPr/>
            <p:nvPr/>
          </p:nvSpPr>
          <p:spPr>
            <a:xfrm>
              <a:off x="3098200" y="5005825"/>
              <a:ext cx="12450" cy="12450"/>
            </a:xfrm>
            <a:custGeom>
              <a:avLst/>
              <a:gdLst/>
              <a:ahLst/>
              <a:cxnLst/>
              <a:rect l="l" t="t" r="r" b="b"/>
              <a:pathLst>
                <a:path w="498" h="498" extrusionOk="0">
                  <a:moveTo>
                    <a:pt x="0" y="0"/>
                  </a:moveTo>
                  <a:lnTo>
                    <a:pt x="497" y="497"/>
                  </a:ln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51"/>
            <p:cNvSpPr/>
            <p:nvPr/>
          </p:nvSpPr>
          <p:spPr>
            <a:xfrm>
              <a:off x="6733400" y="1890050"/>
              <a:ext cx="3950" cy="32725"/>
            </a:xfrm>
            <a:custGeom>
              <a:avLst/>
              <a:gdLst/>
              <a:ahLst/>
              <a:cxnLst/>
              <a:rect l="l" t="t" r="r" b="b"/>
              <a:pathLst>
                <a:path w="158" h="1309" extrusionOk="0">
                  <a:moveTo>
                    <a:pt x="1" y="0"/>
                  </a:moveTo>
                  <a:lnTo>
                    <a:pt x="1" y="170"/>
                  </a:lnTo>
                  <a:cubicBezTo>
                    <a:pt x="60" y="293"/>
                    <a:pt x="96" y="416"/>
                    <a:pt x="119" y="547"/>
                  </a:cubicBezTo>
                  <a:lnTo>
                    <a:pt x="119" y="547"/>
                  </a:lnTo>
                  <a:cubicBezTo>
                    <a:pt x="96" y="372"/>
                    <a:pt x="60" y="187"/>
                    <a:pt x="1" y="0"/>
                  </a:cubicBezTo>
                  <a:close/>
                  <a:moveTo>
                    <a:pt x="119" y="547"/>
                  </a:moveTo>
                  <a:cubicBezTo>
                    <a:pt x="158" y="839"/>
                    <a:pt x="158" y="1104"/>
                    <a:pt x="158" y="1309"/>
                  </a:cubicBezTo>
                  <a:cubicBezTo>
                    <a:pt x="158" y="1006"/>
                    <a:pt x="158" y="765"/>
                    <a:pt x="119" y="547"/>
                  </a:cubicBez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1"/>
            <p:cNvSpPr/>
            <p:nvPr/>
          </p:nvSpPr>
          <p:spPr>
            <a:xfrm>
              <a:off x="3147250" y="5042775"/>
              <a:ext cx="32750" cy="24575"/>
            </a:xfrm>
            <a:custGeom>
              <a:avLst/>
              <a:gdLst/>
              <a:ahLst/>
              <a:cxnLst/>
              <a:rect l="l" t="t" r="r" b="b"/>
              <a:pathLst>
                <a:path w="1310" h="983" extrusionOk="0">
                  <a:moveTo>
                    <a:pt x="1309" y="982"/>
                  </a:moveTo>
                  <a:cubicBezTo>
                    <a:pt x="825" y="655"/>
                    <a:pt x="498" y="328"/>
                    <a:pt x="1" y="1"/>
                  </a:cubicBezTo>
                  <a:cubicBezTo>
                    <a:pt x="498" y="328"/>
                    <a:pt x="825" y="655"/>
                    <a:pt x="1309" y="982"/>
                  </a:cubicBez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1"/>
            <p:cNvSpPr/>
            <p:nvPr/>
          </p:nvSpPr>
          <p:spPr>
            <a:xfrm>
              <a:off x="6741575" y="2004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1"/>
            <p:cNvSpPr/>
            <p:nvPr/>
          </p:nvSpPr>
          <p:spPr>
            <a:xfrm>
              <a:off x="6741575" y="1947300"/>
              <a:ext cx="25" cy="16375"/>
            </a:xfrm>
            <a:custGeom>
              <a:avLst/>
              <a:gdLst/>
              <a:ahLst/>
              <a:cxnLst/>
              <a:rect l="l" t="t" r="r" b="b"/>
              <a:pathLst>
                <a:path w="1" h="655" extrusionOk="0">
                  <a:moveTo>
                    <a:pt x="1" y="654"/>
                  </a:moveTo>
                  <a:lnTo>
                    <a:pt x="1" y="0"/>
                  </a:lnTo>
                  <a:lnTo>
                    <a:pt x="1" y="497"/>
                  </a:ln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1"/>
            <p:cNvSpPr/>
            <p:nvPr/>
          </p:nvSpPr>
          <p:spPr>
            <a:xfrm>
              <a:off x="6741575" y="1967900"/>
              <a:ext cx="25" cy="8200"/>
            </a:xfrm>
            <a:custGeom>
              <a:avLst/>
              <a:gdLst/>
              <a:ahLst/>
              <a:cxnLst/>
              <a:rect l="l" t="t" r="r" b="b"/>
              <a:pathLst>
                <a:path w="1" h="328" extrusionOk="0">
                  <a:moveTo>
                    <a:pt x="1" y="328"/>
                  </a:moveTo>
                  <a:lnTo>
                    <a:pt x="1" y="0"/>
                  </a:lnTo>
                  <a:lnTo>
                    <a:pt x="1" y="157"/>
                  </a:ln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1"/>
            <p:cNvSpPr/>
            <p:nvPr/>
          </p:nvSpPr>
          <p:spPr>
            <a:xfrm>
              <a:off x="6741575" y="2033325"/>
              <a:ext cx="3950" cy="8200"/>
            </a:xfrm>
            <a:custGeom>
              <a:avLst/>
              <a:gdLst/>
              <a:ahLst/>
              <a:cxnLst/>
              <a:rect l="l" t="t" r="r" b="b"/>
              <a:pathLst>
                <a:path w="158" h="328" extrusionOk="0">
                  <a:moveTo>
                    <a:pt x="1" y="0"/>
                  </a:moveTo>
                  <a:cubicBezTo>
                    <a:pt x="158" y="157"/>
                    <a:pt x="158" y="327"/>
                    <a:pt x="158" y="327"/>
                  </a:cubicBezTo>
                  <a:lnTo>
                    <a:pt x="158" y="157"/>
                  </a:lnTo>
                  <a:cubicBezTo>
                    <a:pt x="158" y="157"/>
                    <a:pt x="158" y="0"/>
                    <a:pt x="1" y="0"/>
                  </a:cubicBezTo>
                  <a:close/>
                </a:path>
              </a:pathLst>
            </a:custGeom>
            <a:solidFill>
              <a:srgbClr val="DD4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1"/>
            <p:cNvSpPr/>
            <p:nvPr/>
          </p:nvSpPr>
          <p:spPr>
            <a:xfrm>
              <a:off x="6733400" y="1886125"/>
              <a:ext cx="25" cy="3950"/>
            </a:xfrm>
            <a:custGeom>
              <a:avLst/>
              <a:gdLst/>
              <a:ahLst/>
              <a:cxnLst/>
              <a:rect l="l" t="t" r="r" b="b"/>
              <a:pathLst>
                <a:path w="1" h="158" extrusionOk="0">
                  <a:moveTo>
                    <a:pt x="1" y="0"/>
                  </a:moveTo>
                  <a:lnTo>
                    <a:pt x="1" y="157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1"/>
            <p:cNvSpPr/>
            <p:nvPr/>
          </p:nvSpPr>
          <p:spPr>
            <a:xfrm>
              <a:off x="6737325" y="1922750"/>
              <a:ext cx="25" cy="8200"/>
            </a:xfrm>
            <a:custGeom>
              <a:avLst/>
              <a:gdLst/>
              <a:ahLst/>
              <a:cxnLst/>
              <a:rect l="l" t="t" r="r" b="b"/>
              <a:pathLst>
                <a:path w="1" h="328" extrusionOk="0">
                  <a:moveTo>
                    <a:pt x="1" y="1"/>
                  </a:moveTo>
                  <a:lnTo>
                    <a:pt x="1" y="328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51"/>
            <p:cNvSpPr/>
            <p:nvPr/>
          </p:nvSpPr>
          <p:spPr>
            <a:xfrm>
              <a:off x="6741575" y="1963650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1" y="0"/>
                  </a:moveTo>
                  <a:lnTo>
                    <a:pt x="1" y="170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51"/>
            <p:cNvSpPr/>
            <p:nvPr/>
          </p:nvSpPr>
          <p:spPr>
            <a:xfrm>
              <a:off x="6741575" y="2004525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1" y="1"/>
                  </a:moveTo>
                  <a:lnTo>
                    <a:pt x="1" y="171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51"/>
            <p:cNvSpPr/>
            <p:nvPr/>
          </p:nvSpPr>
          <p:spPr>
            <a:xfrm>
              <a:off x="6745500" y="2041500"/>
              <a:ext cx="25" cy="3950"/>
            </a:xfrm>
            <a:custGeom>
              <a:avLst/>
              <a:gdLst/>
              <a:ahLst/>
              <a:cxnLst/>
              <a:rect l="l" t="t" r="r" b="b"/>
              <a:pathLst>
                <a:path w="1" h="158" extrusionOk="0">
                  <a:moveTo>
                    <a:pt x="1" y="0"/>
                  </a:moveTo>
                  <a:lnTo>
                    <a:pt x="1" y="157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51"/>
            <p:cNvSpPr/>
            <p:nvPr/>
          </p:nvSpPr>
          <p:spPr>
            <a:xfrm>
              <a:off x="6717050" y="1771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51"/>
            <p:cNvSpPr/>
            <p:nvPr/>
          </p:nvSpPr>
          <p:spPr>
            <a:xfrm>
              <a:off x="6631025" y="1423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51"/>
            <p:cNvSpPr/>
            <p:nvPr/>
          </p:nvSpPr>
          <p:spPr>
            <a:xfrm>
              <a:off x="6729150" y="1845225"/>
              <a:ext cx="25" cy="3950"/>
            </a:xfrm>
            <a:custGeom>
              <a:avLst/>
              <a:gdLst/>
              <a:ahLst/>
              <a:cxnLst/>
              <a:rect l="l" t="t" r="r" b="b"/>
              <a:pathLst>
                <a:path w="1" h="158" extrusionOk="0">
                  <a:moveTo>
                    <a:pt x="1" y="1"/>
                  </a:moveTo>
                  <a:lnTo>
                    <a:pt x="1" y="158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51"/>
            <p:cNvSpPr/>
            <p:nvPr/>
          </p:nvSpPr>
          <p:spPr>
            <a:xfrm>
              <a:off x="6704625" y="1689850"/>
              <a:ext cx="25" cy="3950"/>
            </a:xfrm>
            <a:custGeom>
              <a:avLst/>
              <a:gdLst/>
              <a:ahLst/>
              <a:cxnLst/>
              <a:rect l="l" t="t" r="r" b="b"/>
              <a:pathLst>
                <a:path w="1" h="158" extrusionOk="0">
                  <a:moveTo>
                    <a:pt x="0" y="0"/>
                  </a:moveTo>
                  <a:lnTo>
                    <a:pt x="0" y="158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51"/>
            <p:cNvSpPr/>
            <p:nvPr/>
          </p:nvSpPr>
          <p:spPr>
            <a:xfrm>
              <a:off x="6618925" y="1387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51"/>
            <p:cNvSpPr/>
            <p:nvPr/>
          </p:nvSpPr>
          <p:spPr>
            <a:xfrm>
              <a:off x="6688275" y="1612000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0" y="0"/>
                  </a:moveTo>
                  <a:lnTo>
                    <a:pt x="0" y="170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51"/>
            <p:cNvSpPr/>
            <p:nvPr/>
          </p:nvSpPr>
          <p:spPr>
            <a:xfrm>
              <a:off x="6602550" y="1350300"/>
              <a:ext cx="3950" cy="25"/>
            </a:xfrm>
            <a:custGeom>
              <a:avLst/>
              <a:gdLst/>
              <a:ahLst/>
              <a:cxnLst/>
              <a:rect l="l" t="t" r="r" b="b"/>
              <a:pathLst>
                <a:path w="158" h="1" extrusionOk="0">
                  <a:moveTo>
                    <a:pt x="1" y="1"/>
                  </a:moveTo>
                  <a:lnTo>
                    <a:pt x="158" y="1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51"/>
            <p:cNvSpPr/>
            <p:nvPr/>
          </p:nvSpPr>
          <p:spPr>
            <a:xfrm>
              <a:off x="6696450" y="1652875"/>
              <a:ext cx="25" cy="4300"/>
            </a:xfrm>
            <a:custGeom>
              <a:avLst/>
              <a:gdLst/>
              <a:ahLst/>
              <a:cxnLst/>
              <a:rect l="l" t="t" r="r" b="b"/>
              <a:pathLst>
                <a:path w="1" h="172" extrusionOk="0">
                  <a:moveTo>
                    <a:pt x="0" y="1"/>
                  </a:moveTo>
                  <a:lnTo>
                    <a:pt x="0" y="171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51"/>
            <p:cNvSpPr/>
            <p:nvPr/>
          </p:nvSpPr>
          <p:spPr>
            <a:xfrm>
              <a:off x="6667975" y="1538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51"/>
            <p:cNvSpPr/>
            <p:nvPr/>
          </p:nvSpPr>
          <p:spPr>
            <a:xfrm>
              <a:off x="6676150" y="1575350"/>
              <a:ext cx="3950" cy="3950"/>
            </a:xfrm>
            <a:custGeom>
              <a:avLst/>
              <a:gdLst/>
              <a:ahLst/>
              <a:cxnLst/>
              <a:rect l="l" t="t" r="r" b="b"/>
              <a:pathLst>
                <a:path w="158" h="158" extrusionOk="0">
                  <a:moveTo>
                    <a:pt x="1" y="1"/>
                  </a:moveTo>
                  <a:lnTo>
                    <a:pt x="158" y="158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51"/>
            <p:cNvSpPr/>
            <p:nvPr/>
          </p:nvSpPr>
          <p:spPr>
            <a:xfrm>
              <a:off x="6725225" y="1808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51"/>
            <p:cNvSpPr/>
            <p:nvPr/>
          </p:nvSpPr>
          <p:spPr>
            <a:xfrm>
              <a:off x="6712800" y="1730750"/>
              <a:ext cx="25" cy="3950"/>
            </a:xfrm>
            <a:custGeom>
              <a:avLst/>
              <a:gdLst/>
              <a:ahLst/>
              <a:cxnLst/>
              <a:rect l="l" t="t" r="r" b="b"/>
              <a:pathLst>
                <a:path w="1" h="158" extrusionOk="0">
                  <a:moveTo>
                    <a:pt x="0" y="0"/>
                  </a:moveTo>
                  <a:lnTo>
                    <a:pt x="0" y="157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51"/>
            <p:cNvSpPr/>
            <p:nvPr/>
          </p:nvSpPr>
          <p:spPr>
            <a:xfrm>
              <a:off x="6590125" y="1313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51"/>
            <p:cNvSpPr/>
            <p:nvPr/>
          </p:nvSpPr>
          <p:spPr>
            <a:xfrm>
              <a:off x="3531625" y="5329000"/>
              <a:ext cx="12450" cy="8200"/>
            </a:xfrm>
            <a:custGeom>
              <a:avLst/>
              <a:gdLst/>
              <a:ahLst/>
              <a:cxnLst/>
              <a:rect l="l" t="t" r="r" b="b"/>
              <a:pathLst>
                <a:path w="498" h="328" extrusionOk="0">
                  <a:moveTo>
                    <a:pt x="0" y="1"/>
                  </a:moveTo>
                  <a:cubicBezTo>
                    <a:pt x="170" y="158"/>
                    <a:pt x="327" y="328"/>
                    <a:pt x="497" y="328"/>
                  </a:cubicBezTo>
                  <a:cubicBezTo>
                    <a:pt x="327" y="328"/>
                    <a:pt x="170" y="158"/>
                    <a:pt x="0" y="1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51"/>
            <p:cNvSpPr/>
            <p:nvPr/>
          </p:nvSpPr>
          <p:spPr>
            <a:xfrm>
              <a:off x="3400775" y="5234800"/>
              <a:ext cx="12450" cy="4275"/>
            </a:xfrm>
            <a:custGeom>
              <a:avLst/>
              <a:gdLst/>
              <a:ahLst/>
              <a:cxnLst/>
              <a:rect l="l" t="t" r="r" b="b"/>
              <a:pathLst>
                <a:path w="498" h="171" extrusionOk="0">
                  <a:moveTo>
                    <a:pt x="497" y="170"/>
                  </a:moveTo>
                  <a:cubicBezTo>
                    <a:pt x="327" y="170"/>
                    <a:pt x="170" y="0"/>
                    <a:pt x="0" y="0"/>
                  </a:cubicBezTo>
                  <a:lnTo>
                    <a:pt x="0" y="0"/>
                  </a:lnTo>
                  <a:cubicBezTo>
                    <a:pt x="170" y="0"/>
                    <a:pt x="327" y="170"/>
                    <a:pt x="497" y="170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51"/>
            <p:cNvSpPr/>
            <p:nvPr/>
          </p:nvSpPr>
          <p:spPr>
            <a:xfrm>
              <a:off x="3597025" y="5378075"/>
              <a:ext cx="65450" cy="49100"/>
            </a:xfrm>
            <a:custGeom>
              <a:avLst/>
              <a:gdLst/>
              <a:ahLst/>
              <a:cxnLst/>
              <a:rect l="l" t="t" r="r" b="b"/>
              <a:pathLst>
                <a:path w="2618" h="1964" extrusionOk="0">
                  <a:moveTo>
                    <a:pt x="2618" y="1963"/>
                  </a:moveTo>
                  <a:cubicBezTo>
                    <a:pt x="1807" y="1309"/>
                    <a:pt x="825" y="655"/>
                    <a:pt x="1" y="0"/>
                  </a:cubicBezTo>
                  <a:cubicBezTo>
                    <a:pt x="825" y="655"/>
                    <a:pt x="1807" y="1309"/>
                    <a:pt x="2618" y="1963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51"/>
            <p:cNvSpPr/>
            <p:nvPr/>
          </p:nvSpPr>
          <p:spPr>
            <a:xfrm>
              <a:off x="3466200" y="5279950"/>
              <a:ext cx="4275" cy="3950"/>
            </a:xfrm>
            <a:custGeom>
              <a:avLst/>
              <a:gdLst/>
              <a:ahLst/>
              <a:cxnLst/>
              <a:rect l="l" t="t" r="r" b="b"/>
              <a:pathLst>
                <a:path w="171" h="158" extrusionOk="0">
                  <a:moveTo>
                    <a:pt x="0" y="0"/>
                  </a:moveTo>
                  <a:cubicBezTo>
                    <a:pt x="0" y="157"/>
                    <a:pt x="170" y="157"/>
                    <a:pt x="170" y="157"/>
                  </a:cubicBezTo>
                  <a:cubicBezTo>
                    <a:pt x="170" y="157"/>
                    <a:pt x="0" y="157"/>
                    <a:pt x="0" y="0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51"/>
            <p:cNvSpPr/>
            <p:nvPr/>
          </p:nvSpPr>
          <p:spPr>
            <a:xfrm>
              <a:off x="6692525" y="2495200"/>
              <a:ext cx="3950" cy="20650"/>
            </a:xfrm>
            <a:custGeom>
              <a:avLst/>
              <a:gdLst/>
              <a:ahLst/>
              <a:cxnLst/>
              <a:rect l="l" t="t" r="r" b="b"/>
              <a:pathLst>
                <a:path w="158" h="826" extrusionOk="0">
                  <a:moveTo>
                    <a:pt x="0" y="825"/>
                  </a:moveTo>
                  <a:lnTo>
                    <a:pt x="0" y="825"/>
                  </a:lnTo>
                  <a:cubicBezTo>
                    <a:pt x="157" y="498"/>
                    <a:pt x="157" y="328"/>
                    <a:pt x="157" y="1"/>
                  </a:cubicBezTo>
                  <a:lnTo>
                    <a:pt x="157" y="1"/>
                  </a:lnTo>
                  <a:cubicBezTo>
                    <a:pt x="157" y="328"/>
                    <a:pt x="157" y="498"/>
                    <a:pt x="0" y="825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51"/>
            <p:cNvSpPr/>
            <p:nvPr/>
          </p:nvSpPr>
          <p:spPr>
            <a:xfrm>
              <a:off x="6680075" y="2548525"/>
              <a:ext cx="4300" cy="24550"/>
            </a:xfrm>
            <a:custGeom>
              <a:avLst/>
              <a:gdLst/>
              <a:ahLst/>
              <a:cxnLst/>
              <a:rect l="l" t="t" r="r" b="b"/>
              <a:pathLst>
                <a:path w="172" h="982" extrusionOk="0">
                  <a:moveTo>
                    <a:pt x="1" y="982"/>
                  </a:moveTo>
                  <a:lnTo>
                    <a:pt x="1" y="982"/>
                  </a:lnTo>
                  <a:cubicBezTo>
                    <a:pt x="1" y="655"/>
                    <a:pt x="171" y="328"/>
                    <a:pt x="171" y="1"/>
                  </a:cubicBezTo>
                  <a:lnTo>
                    <a:pt x="171" y="1"/>
                  </a:lnTo>
                  <a:cubicBezTo>
                    <a:pt x="171" y="328"/>
                    <a:pt x="1" y="655"/>
                    <a:pt x="1" y="982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51"/>
            <p:cNvSpPr/>
            <p:nvPr/>
          </p:nvSpPr>
          <p:spPr>
            <a:xfrm>
              <a:off x="6684350" y="2519750"/>
              <a:ext cx="8200" cy="24550"/>
            </a:xfrm>
            <a:custGeom>
              <a:avLst/>
              <a:gdLst/>
              <a:ahLst/>
              <a:cxnLst/>
              <a:rect l="l" t="t" r="r" b="b"/>
              <a:pathLst>
                <a:path w="328" h="982" extrusionOk="0">
                  <a:moveTo>
                    <a:pt x="0" y="981"/>
                  </a:moveTo>
                  <a:lnTo>
                    <a:pt x="0" y="981"/>
                  </a:lnTo>
                  <a:cubicBezTo>
                    <a:pt x="157" y="654"/>
                    <a:pt x="157" y="327"/>
                    <a:pt x="327" y="0"/>
                  </a:cubicBezTo>
                  <a:lnTo>
                    <a:pt x="327" y="0"/>
                  </a:lnTo>
                  <a:cubicBezTo>
                    <a:pt x="157" y="327"/>
                    <a:pt x="157" y="654"/>
                    <a:pt x="0" y="981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51"/>
            <p:cNvSpPr/>
            <p:nvPr/>
          </p:nvSpPr>
          <p:spPr>
            <a:xfrm>
              <a:off x="3830275" y="5471950"/>
              <a:ext cx="16375" cy="25"/>
            </a:xfrm>
            <a:custGeom>
              <a:avLst/>
              <a:gdLst/>
              <a:ahLst/>
              <a:cxnLst/>
              <a:rect l="l" t="t" r="r" b="b"/>
              <a:pathLst>
                <a:path w="655" h="1" extrusionOk="0">
                  <a:moveTo>
                    <a:pt x="654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51"/>
            <p:cNvSpPr/>
            <p:nvPr/>
          </p:nvSpPr>
          <p:spPr>
            <a:xfrm>
              <a:off x="3846625" y="5427150"/>
              <a:ext cx="106325" cy="44825"/>
            </a:xfrm>
            <a:custGeom>
              <a:avLst/>
              <a:gdLst/>
              <a:ahLst/>
              <a:cxnLst/>
              <a:rect l="l" t="t" r="r" b="b"/>
              <a:pathLst>
                <a:path w="4253" h="1793" extrusionOk="0">
                  <a:moveTo>
                    <a:pt x="4253" y="0"/>
                  </a:moveTo>
                  <a:cubicBezTo>
                    <a:pt x="2945" y="981"/>
                    <a:pt x="1466" y="1466"/>
                    <a:pt x="0" y="1793"/>
                  </a:cubicBezTo>
                  <a:cubicBezTo>
                    <a:pt x="1466" y="1466"/>
                    <a:pt x="2945" y="981"/>
                    <a:pt x="4253" y="0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51"/>
            <p:cNvSpPr/>
            <p:nvPr/>
          </p:nvSpPr>
          <p:spPr>
            <a:xfrm>
              <a:off x="5792950" y="3857000"/>
              <a:ext cx="77550" cy="77550"/>
            </a:xfrm>
            <a:custGeom>
              <a:avLst/>
              <a:gdLst/>
              <a:ahLst/>
              <a:cxnLst/>
              <a:rect l="l" t="t" r="r" b="b"/>
              <a:pathLst>
                <a:path w="3102" h="3102" extrusionOk="0">
                  <a:moveTo>
                    <a:pt x="3102" y="0"/>
                  </a:moveTo>
                  <a:cubicBezTo>
                    <a:pt x="2120" y="981"/>
                    <a:pt x="982" y="1963"/>
                    <a:pt x="1" y="3101"/>
                  </a:cubicBezTo>
                  <a:cubicBezTo>
                    <a:pt x="982" y="1963"/>
                    <a:pt x="2120" y="981"/>
                    <a:pt x="3102" y="0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51"/>
            <p:cNvSpPr/>
            <p:nvPr/>
          </p:nvSpPr>
          <p:spPr>
            <a:xfrm>
              <a:off x="6663725" y="2601525"/>
              <a:ext cx="8200" cy="24550"/>
            </a:xfrm>
            <a:custGeom>
              <a:avLst/>
              <a:gdLst/>
              <a:ahLst/>
              <a:cxnLst/>
              <a:rect l="l" t="t" r="r" b="b"/>
              <a:pathLst>
                <a:path w="328" h="982" extrusionOk="0">
                  <a:moveTo>
                    <a:pt x="1" y="982"/>
                  </a:moveTo>
                  <a:lnTo>
                    <a:pt x="1" y="982"/>
                  </a:lnTo>
                  <a:cubicBezTo>
                    <a:pt x="171" y="655"/>
                    <a:pt x="171" y="327"/>
                    <a:pt x="328" y="0"/>
                  </a:cubicBezTo>
                  <a:lnTo>
                    <a:pt x="328" y="0"/>
                  </a:lnTo>
                  <a:cubicBezTo>
                    <a:pt x="171" y="327"/>
                    <a:pt x="171" y="655"/>
                    <a:pt x="1" y="982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51"/>
            <p:cNvSpPr/>
            <p:nvPr/>
          </p:nvSpPr>
          <p:spPr>
            <a:xfrm>
              <a:off x="3662450" y="5427150"/>
              <a:ext cx="69700" cy="36650"/>
            </a:xfrm>
            <a:custGeom>
              <a:avLst/>
              <a:gdLst/>
              <a:ahLst/>
              <a:cxnLst/>
              <a:rect l="l" t="t" r="r" b="b"/>
              <a:pathLst>
                <a:path w="2788" h="1466" extrusionOk="0">
                  <a:moveTo>
                    <a:pt x="2788" y="1466"/>
                  </a:moveTo>
                  <a:cubicBezTo>
                    <a:pt x="1807" y="1139"/>
                    <a:pt x="982" y="654"/>
                    <a:pt x="1" y="0"/>
                  </a:cubicBezTo>
                  <a:cubicBezTo>
                    <a:pt x="982" y="654"/>
                    <a:pt x="1807" y="1139"/>
                    <a:pt x="2788" y="1466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51"/>
            <p:cNvSpPr/>
            <p:nvPr/>
          </p:nvSpPr>
          <p:spPr>
            <a:xfrm>
              <a:off x="6671900" y="2573050"/>
              <a:ext cx="8200" cy="24575"/>
            </a:xfrm>
            <a:custGeom>
              <a:avLst/>
              <a:gdLst/>
              <a:ahLst/>
              <a:cxnLst/>
              <a:rect l="l" t="t" r="r" b="b"/>
              <a:pathLst>
                <a:path w="328" h="983" extrusionOk="0">
                  <a:moveTo>
                    <a:pt x="1" y="982"/>
                  </a:moveTo>
                  <a:lnTo>
                    <a:pt x="1" y="982"/>
                  </a:lnTo>
                  <a:cubicBezTo>
                    <a:pt x="1" y="655"/>
                    <a:pt x="171" y="328"/>
                    <a:pt x="328" y="1"/>
                  </a:cubicBezTo>
                  <a:lnTo>
                    <a:pt x="328" y="1"/>
                  </a:lnTo>
                  <a:cubicBezTo>
                    <a:pt x="171" y="328"/>
                    <a:pt x="1" y="655"/>
                    <a:pt x="1" y="982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51"/>
            <p:cNvSpPr/>
            <p:nvPr/>
          </p:nvSpPr>
          <p:spPr>
            <a:xfrm>
              <a:off x="6717050" y="2384975"/>
              <a:ext cx="3950" cy="20300"/>
            </a:xfrm>
            <a:custGeom>
              <a:avLst/>
              <a:gdLst/>
              <a:ahLst/>
              <a:cxnLst/>
              <a:rect l="l" t="t" r="r" b="b"/>
              <a:pathLst>
                <a:path w="158" h="812" extrusionOk="0">
                  <a:moveTo>
                    <a:pt x="0" y="812"/>
                  </a:moveTo>
                  <a:lnTo>
                    <a:pt x="0" y="812"/>
                  </a:lnTo>
                  <a:cubicBezTo>
                    <a:pt x="0" y="655"/>
                    <a:pt x="0" y="327"/>
                    <a:pt x="158" y="0"/>
                  </a:cubicBezTo>
                  <a:lnTo>
                    <a:pt x="158" y="0"/>
                  </a:lnTo>
                  <a:cubicBezTo>
                    <a:pt x="0" y="327"/>
                    <a:pt x="0" y="655"/>
                    <a:pt x="0" y="812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51"/>
            <p:cNvSpPr/>
            <p:nvPr/>
          </p:nvSpPr>
          <p:spPr>
            <a:xfrm>
              <a:off x="6720975" y="2360425"/>
              <a:ext cx="4275" cy="20325"/>
            </a:xfrm>
            <a:custGeom>
              <a:avLst/>
              <a:gdLst/>
              <a:ahLst/>
              <a:cxnLst/>
              <a:rect l="l" t="t" r="r" b="b"/>
              <a:pathLst>
                <a:path w="171" h="813" extrusionOk="0">
                  <a:moveTo>
                    <a:pt x="1" y="812"/>
                  </a:moveTo>
                  <a:lnTo>
                    <a:pt x="1" y="812"/>
                  </a:lnTo>
                  <a:cubicBezTo>
                    <a:pt x="1" y="485"/>
                    <a:pt x="1" y="158"/>
                    <a:pt x="171" y="1"/>
                  </a:cubicBezTo>
                  <a:lnTo>
                    <a:pt x="171" y="1"/>
                  </a:lnTo>
                  <a:cubicBezTo>
                    <a:pt x="1" y="158"/>
                    <a:pt x="1" y="485"/>
                    <a:pt x="1" y="812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51"/>
            <p:cNvSpPr/>
            <p:nvPr/>
          </p:nvSpPr>
          <p:spPr>
            <a:xfrm>
              <a:off x="5956500" y="3754600"/>
              <a:ext cx="8200" cy="8200"/>
            </a:xfrm>
            <a:custGeom>
              <a:avLst/>
              <a:gdLst/>
              <a:ahLst/>
              <a:cxnLst/>
              <a:rect l="l" t="t" r="r" b="b"/>
              <a:pathLst>
                <a:path w="328" h="328" extrusionOk="0">
                  <a:moveTo>
                    <a:pt x="328" y="1"/>
                  </a:moveTo>
                  <a:lnTo>
                    <a:pt x="1" y="328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51"/>
            <p:cNvSpPr/>
            <p:nvPr/>
          </p:nvSpPr>
          <p:spPr>
            <a:xfrm>
              <a:off x="6741575" y="2168100"/>
              <a:ext cx="25" cy="12450"/>
            </a:xfrm>
            <a:custGeom>
              <a:avLst/>
              <a:gdLst/>
              <a:ahLst/>
              <a:cxnLst/>
              <a:rect l="l" t="t" r="r" b="b"/>
              <a:pathLst>
                <a:path w="1" h="498" extrusionOk="0">
                  <a:moveTo>
                    <a:pt x="1" y="497"/>
                  </a:moveTo>
                  <a:lnTo>
                    <a:pt x="1" y="497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1"/>
            <p:cNvSpPr/>
            <p:nvPr/>
          </p:nvSpPr>
          <p:spPr>
            <a:xfrm>
              <a:off x="6708875" y="2413425"/>
              <a:ext cx="3950" cy="20625"/>
            </a:xfrm>
            <a:custGeom>
              <a:avLst/>
              <a:gdLst/>
              <a:ahLst/>
              <a:cxnLst/>
              <a:rect l="l" t="t" r="r" b="b"/>
              <a:pathLst>
                <a:path w="158" h="825" extrusionOk="0">
                  <a:moveTo>
                    <a:pt x="0" y="825"/>
                  </a:moveTo>
                  <a:lnTo>
                    <a:pt x="0" y="825"/>
                  </a:lnTo>
                  <a:cubicBezTo>
                    <a:pt x="157" y="498"/>
                    <a:pt x="157" y="328"/>
                    <a:pt x="157" y="1"/>
                  </a:cubicBezTo>
                  <a:lnTo>
                    <a:pt x="157" y="1"/>
                  </a:lnTo>
                  <a:cubicBezTo>
                    <a:pt x="157" y="328"/>
                    <a:pt x="157" y="498"/>
                    <a:pt x="0" y="825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1"/>
            <p:cNvSpPr/>
            <p:nvPr/>
          </p:nvSpPr>
          <p:spPr>
            <a:xfrm>
              <a:off x="6741575" y="2192625"/>
              <a:ext cx="25" cy="16375"/>
            </a:xfrm>
            <a:custGeom>
              <a:avLst/>
              <a:gdLst/>
              <a:ahLst/>
              <a:cxnLst/>
              <a:rect l="l" t="t" r="r" b="b"/>
              <a:pathLst>
                <a:path w="1" h="655" extrusionOk="0">
                  <a:moveTo>
                    <a:pt x="1" y="655"/>
                  </a:moveTo>
                  <a:lnTo>
                    <a:pt x="1" y="655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1"/>
            <p:cNvSpPr/>
            <p:nvPr/>
          </p:nvSpPr>
          <p:spPr>
            <a:xfrm>
              <a:off x="6733400" y="2278650"/>
              <a:ext cx="25" cy="16400"/>
            </a:xfrm>
            <a:custGeom>
              <a:avLst/>
              <a:gdLst/>
              <a:ahLst/>
              <a:cxnLst/>
              <a:rect l="l" t="t" r="r" b="b"/>
              <a:pathLst>
                <a:path w="1" h="656" extrusionOk="0">
                  <a:moveTo>
                    <a:pt x="1" y="655"/>
                  </a:moveTo>
                  <a:lnTo>
                    <a:pt x="1" y="655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51"/>
            <p:cNvSpPr/>
            <p:nvPr/>
          </p:nvSpPr>
          <p:spPr>
            <a:xfrm>
              <a:off x="6725225" y="2331650"/>
              <a:ext cx="3950" cy="20625"/>
            </a:xfrm>
            <a:custGeom>
              <a:avLst/>
              <a:gdLst/>
              <a:ahLst/>
              <a:cxnLst/>
              <a:rect l="l" t="t" r="r" b="b"/>
              <a:pathLst>
                <a:path w="158" h="825" extrusionOk="0">
                  <a:moveTo>
                    <a:pt x="1" y="825"/>
                  </a:moveTo>
                  <a:lnTo>
                    <a:pt x="1" y="825"/>
                  </a:lnTo>
                  <a:cubicBezTo>
                    <a:pt x="1" y="498"/>
                    <a:pt x="1" y="328"/>
                    <a:pt x="158" y="0"/>
                  </a:cubicBezTo>
                  <a:lnTo>
                    <a:pt x="158" y="0"/>
                  </a:lnTo>
                  <a:cubicBezTo>
                    <a:pt x="1" y="328"/>
                    <a:pt x="1" y="498"/>
                    <a:pt x="1" y="825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51"/>
            <p:cNvSpPr/>
            <p:nvPr/>
          </p:nvSpPr>
          <p:spPr>
            <a:xfrm>
              <a:off x="6733400" y="2249875"/>
              <a:ext cx="3950" cy="16375"/>
            </a:xfrm>
            <a:custGeom>
              <a:avLst/>
              <a:gdLst/>
              <a:ahLst/>
              <a:cxnLst/>
              <a:rect l="l" t="t" r="r" b="b"/>
              <a:pathLst>
                <a:path w="158" h="655" extrusionOk="0">
                  <a:moveTo>
                    <a:pt x="1" y="655"/>
                  </a:moveTo>
                  <a:lnTo>
                    <a:pt x="1" y="655"/>
                  </a:lnTo>
                  <a:cubicBezTo>
                    <a:pt x="158" y="498"/>
                    <a:pt x="158" y="170"/>
                    <a:pt x="158" y="0"/>
                  </a:cubicBezTo>
                  <a:lnTo>
                    <a:pt x="158" y="0"/>
                  </a:lnTo>
                  <a:cubicBezTo>
                    <a:pt x="158" y="170"/>
                    <a:pt x="158" y="498"/>
                    <a:pt x="1" y="655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51"/>
            <p:cNvSpPr/>
            <p:nvPr/>
          </p:nvSpPr>
          <p:spPr>
            <a:xfrm>
              <a:off x="6737325" y="2221400"/>
              <a:ext cx="25" cy="16400"/>
            </a:xfrm>
            <a:custGeom>
              <a:avLst/>
              <a:gdLst/>
              <a:ahLst/>
              <a:cxnLst/>
              <a:rect l="l" t="t" r="r" b="b"/>
              <a:pathLst>
                <a:path w="1" h="656" extrusionOk="0">
                  <a:moveTo>
                    <a:pt x="1" y="655"/>
                  </a:moveTo>
                  <a:lnTo>
                    <a:pt x="1" y="655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51"/>
            <p:cNvSpPr/>
            <p:nvPr/>
          </p:nvSpPr>
          <p:spPr>
            <a:xfrm>
              <a:off x="6729150" y="2303200"/>
              <a:ext cx="25" cy="20300"/>
            </a:xfrm>
            <a:custGeom>
              <a:avLst/>
              <a:gdLst/>
              <a:ahLst/>
              <a:cxnLst/>
              <a:rect l="l" t="t" r="r" b="b"/>
              <a:pathLst>
                <a:path w="1" h="812" extrusionOk="0">
                  <a:moveTo>
                    <a:pt x="1" y="811"/>
                  </a:moveTo>
                  <a:lnTo>
                    <a:pt x="1" y="81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51"/>
            <p:cNvSpPr/>
            <p:nvPr/>
          </p:nvSpPr>
          <p:spPr>
            <a:xfrm>
              <a:off x="6704625" y="2442225"/>
              <a:ext cx="4275" cy="20300"/>
            </a:xfrm>
            <a:custGeom>
              <a:avLst/>
              <a:gdLst/>
              <a:ahLst/>
              <a:cxnLst/>
              <a:rect l="l" t="t" r="r" b="b"/>
              <a:pathLst>
                <a:path w="171" h="812" extrusionOk="0">
                  <a:moveTo>
                    <a:pt x="0" y="811"/>
                  </a:moveTo>
                  <a:lnTo>
                    <a:pt x="0" y="811"/>
                  </a:lnTo>
                  <a:cubicBezTo>
                    <a:pt x="0" y="484"/>
                    <a:pt x="170" y="157"/>
                    <a:pt x="170" y="0"/>
                  </a:cubicBezTo>
                  <a:lnTo>
                    <a:pt x="170" y="0"/>
                  </a:lnTo>
                  <a:cubicBezTo>
                    <a:pt x="170" y="157"/>
                    <a:pt x="0" y="484"/>
                    <a:pt x="0" y="811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51"/>
            <p:cNvSpPr/>
            <p:nvPr/>
          </p:nvSpPr>
          <p:spPr>
            <a:xfrm>
              <a:off x="6001325" y="2626050"/>
              <a:ext cx="662425" cy="1087675"/>
            </a:xfrm>
            <a:custGeom>
              <a:avLst/>
              <a:gdLst/>
              <a:ahLst/>
              <a:cxnLst/>
              <a:rect l="l" t="t" r="r" b="b"/>
              <a:pathLst>
                <a:path w="26497" h="43507" extrusionOk="0">
                  <a:moveTo>
                    <a:pt x="0" y="43507"/>
                  </a:moveTo>
                  <a:cubicBezTo>
                    <a:pt x="12758" y="29284"/>
                    <a:pt x="21917" y="15048"/>
                    <a:pt x="26497" y="1"/>
                  </a:cubicBezTo>
                  <a:lnTo>
                    <a:pt x="26497" y="1"/>
                  </a:lnTo>
                  <a:cubicBezTo>
                    <a:pt x="21917" y="15048"/>
                    <a:pt x="12758" y="29284"/>
                    <a:pt x="0" y="43507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51"/>
            <p:cNvSpPr/>
            <p:nvPr/>
          </p:nvSpPr>
          <p:spPr>
            <a:xfrm>
              <a:off x="6700700" y="2466750"/>
              <a:ext cx="3950" cy="24550"/>
            </a:xfrm>
            <a:custGeom>
              <a:avLst/>
              <a:gdLst/>
              <a:ahLst/>
              <a:cxnLst/>
              <a:rect l="l" t="t" r="r" b="b"/>
              <a:pathLst>
                <a:path w="158" h="982" extrusionOk="0">
                  <a:moveTo>
                    <a:pt x="0" y="982"/>
                  </a:moveTo>
                  <a:lnTo>
                    <a:pt x="0" y="982"/>
                  </a:lnTo>
                  <a:cubicBezTo>
                    <a:pt x="0" y="655"/>
                    <a:pt x="0" y="328"/>
                    <a:pt x="157" y="0"/>
                  </a:cubicBezTo>
                  <a:lnTo>
                    <a:pt x="157" y="0"/>
                  </a:lnTo>
                  <a:cubicBezTo>
                    <a:pt x="0" y="328"/>
                    <a:pt x="0" y="655"/>
                    <a:pt x="0" y="982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51"/>
            <p:cNvSpPr/>
            <p:nvPr/>
          </p:nvSpPr>
          <p:spPr>
            <a:xfrm>
              <a:off x="6745500" y="2110850"/>
              <a:ext cx="25" cy="12450"/>
            </a:xfrm>
            <a:custGeom>
              <a:avLst/>
              <a:gdLst/>
              <a:ahLst/>
              <a:cxnLst/>
              <a:rect l="l" t="t" r="r" b="b"/>
              <a:pathLst>
                <a:path w="1" h="498" extrusionOk="0">
                  <a:moveTo>
                    <a:pt x="1" y="498"/>
                  </a:moveTo>
                  <a:lnTo>
                    <a:pt x="1" y="0"/>
                  </a:lnTo>
                  <a:lnTo>
                    <a:pt x="1" y="328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51"/>
            <p:cNvSpPr/>
            <p:nvPr/>
          </p:nvSpPr>
          <p:spPr>
            <a:xfrm>
              <a:off x="6741575" y="2139625"/>
              <a:ext cx="25" cy="12125"/>
            </a:xfrm>
            <a:custGeom>
              <a:avLst/>
              <a:gdLst/>
              <a:ahLst/>
              <a:cxnLst/>
              <a:rect l="l" t="t" r="r" b="b"/>
              <a:pathLst>
                <a:path w="1" h="485" extrusionOk="0">
                  <a:moveTo>
                    <a:pt x="1" y="485"/>
                  </a:moveTo>
                  <a:lnTo>
                    <a:pt x="1" y="485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1"/>
            <p:cNvSpPr/>
            <p:nvPr/>
          </p:nvSpPr>
          <p:spPr>
            <a:xfrm>
              <a:off x="5911375" y="3803675"/>
              <a:ext cx="8200" cy="8200"/>
            </a:xfrm>
            <a:custGeom>
              <a:avLst/>
              <a:gdLst/>
              <a:ahLst/>
              <a:cxnLst/>
              <a:rect l="l" t="t" r="r" b="b"/>
              <a:pathLst>
                <a:path w="328" h="328" extrusionOk="0">
                  <a:moveTo>
                    <a:pt x="327" y="0"/>
                  </a:moveTo>
                  <a:lnTo>
                    <a:pt x="0" y="327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51"/>
            <p:cNvSpPr/>
            <p:nvPr/>
          </p:nvSpPr>
          <p:spPr>
            <a:xfrm>
              <a:off x="5490375" y="287175"/>
              <a:ext cx="16375" cy="4275"/>
            </a:xfrm>
            <a:custGeom>
              <a:avLst/>
              <a:gdLst/>
              <a:ahLst/>
              <a:cxnLst/>
              <a:rect l="l" t="t" r="r" b="b"/>
              <a:pathLst>
                <a:path w="655" h="171" extrusionOk="0">
                  <a:moveTo>
                    <a:pt x="0" y="1"/>
                  </a:moveTo>
                  <a:cubicBezTo>
                    <a:pt x="157" y="171"/>
                    <a:pt x="485" y="171"/>
                    <a:pt x="655" y="171"/>
                  </a:cubicBezTo>
                  <a:cubicBezTo>
                    <a:pt x="485" y="171"/>
                    <a:pt x="328" y="171"/>
                    <a:pt x="157" y="1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51"/>
            <p:cNvSpPr/>
            <p:nvPr/>
          </p:nvSpPr>
          <p:spPr>
            <a:xfrm>
              <a:off x="6058575" y="581575"/>
              <a:ext cx="12450" cy="8200"/>
            </a:xfrm>
            <a:custGeom>
              <a:avLst/>
              <a:gdLst/>
              <a:ahLst/>
              <a:cxnLst/>
              <a:rect l="l" t="t" r="r" b="b"/>
              <a:pathLst>
                <a:path w="498" h="328" extrusionOk="0">
                  <a:moveTo>
                    <a:pt x="0" y="1"/>
                  </a:moveTo>
                  <a:cubicBezTo>
                    <a:pt x="170" y="1"/>
                    <a:pt x="327" y="171"/>
                    <a:pt x="497" y="328"/>
                  </a:cubicBezTo>
                  <a:cubicBezTo>
                    <a:pt x="327" y="171"/>
                    <a:pt x="170" y="1"/>
                    <a:pt x="0" y="1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51"/>
            <p:cNvSpPr/>
            <p:nvPr/>
          </p:nvSpPr>
          <p:spPr>
            <a:xfrm>
              <a:off x="5531250" y="299600"/>
              <a:ext cx="16400" cy="3950"/>
            </a:xfrm>
            <a:custGeom>
              <a:avLst/>
              <a:gdLst/>
              <a:ahLst/>
              <a:cxnLst/>
              <a:rect l="l" t="t" r="r" b="b"/>
              <a:pathLst>
                <a:path w="656" h="158" extrusionOk="0">
                  <a:moveTo>
                    <a:pt x="655" y="158"/>
                  </a:moveTo>
                  <a:cubicBezTo>
                    <a:pt x="485" y="158"/>
                    <a:pt x="158" y="1"/>
                    <a:pt x="1" y="1"/>
                  </a:cubicBezTo>
                  <a:lnTo>
                    <a:pt x="1" y="1"/>
                  </a:lnTo>
                  <a:cubicBezTo>
                    <a:pt x="158" y="1"/>
                    <a:pt x="485" y="158"/>
                    <a:pt x="655" y="158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51"/>
            <p:cNvSpPr/>
            <p:nvPr/>
          </p:nvSpPr>
          <p:spPr>
            <a:xfrm>
              <a:off x="6030100" y="557050"/>
              <a:ext cx="8225" cy="4275"/>
            </a:xfrm>
            <a:custGeom>
              <a:avLst/>
              <a:gdLst/>
              <a:ahLst/>
              <a:cxnLst/>
              <a:rect l="l" t="t" r="r" b="b"/>
              <a:pathLst>
                <a:path w="329" h="171" extrusionOk="0">
                  <a:moveTo>
                    <a:pt x="1" y="0"/>
                  </a:moveTo>
                  <a:cubicBezTo>
                    <a:pt x="158" y="171"/>
                    <a:pt x="158" y="171"/>
                    <a:pt x="328" y="171"/>
                  </a:cubicBezTo>
                  <a:cubicBezTo>
                    <a:pt x="158" y="171"/>
                    <a:pt x="158" y="171"/>
                    <a:pt x="1" y="0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51"/>
            <p:cNvSpPr/>
            <p:nvPr/>
          </p:nvSpPr>
          <p:spPr>
            <a:xfrm>
              <a:off x="5993150" y="528600"/>
              <a:ext cx="8200" cy="8200"/>
            </a:xfrm>
            <a:custGeom>
              <a:avLst/>
              <a:gdLst/>
              <a:ahLst/>
              <a:cxnLst/>
              <a:rect l="l" t="t" r="r" b="b"/>
              <a:pathLst>
                <a:path w="328" h="328" extrusionOk="0">
                  <a:moveTo>
                    <a:pt x="0" y="0"/>
                  </a:moveTo>
                  <a:lnTo>
                    <a:pt x="327" y="327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51"/>
            <p:cNvSpPr/>
            <p:nvPr/>
          </p:nvSpPr>
          <p:spPr>
            <a:xfrm>
              <a:off x="5931975" y="487700"/>
              <a:ext cx="12125" cy="8200"/>
            </a:xfrm>
            <a:custGeom>
              <a:avLst/>
              <a:gdLst/>
              <a:ahLst/>
              <a:cxnLst/>
              <a:rect l="l" t="t" r="r" b="b"/>
              <a:pathLst>
                <a:path w="485" h="328" extrusionOk="0">
                  <a:moveTo>
                    <a:pt x="1" y="1"/>
                  </a:moveTo>
                  <a:cubicBezTo>
                    <a:pt x="158" y="1"/>
                    <a:pt x="328" y="158"/>
                    <a:pt x="485" y="328"/>
                  </a:cubicBezTo>
                  <a:cubicBezTo>
                    <a:pt x="328" y="158"/>
                    <a:pt x="158" y="1"/>
                    <a:pt x="1" y="1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51"/>
            <p:cNvSpPr/>
            <p:nvPr/>
          </p:nvSpPr>
          <p:spPr>
            <a:xfrm>
              <a:off x="5326825" y="254475"/>
              <a:ext cx="16375" cy="4275"/>
            </a:xfrm>
            <a:custGeom>
              <a:avLst/>
              <a:gdLst/>
              <a:ahLst/>
              <a:cxnLst/>
              <a:rect l="l" t="t" r="r" b="b"/>
              <a:pathLst>
                <a:path w="655" h="171" extrusionOk="0">
                  <a:moveTo>
                    <a:pt x="654" y="170"/>
                  </a:moveTo>
                  <a:cubicBezTo>
                    <a:pt x="484" y="0"/>
                    <a:pt x="157" y="0"/>
                    <a:pt x="0" y="0"/>
                  </a:cubicBezTo>
                  <a:lnTo>
                    <a:pt x="0" y="0"/>
                  </a:lnTo>
                  <a:cubicBezTo>
                    <a:pt x="157" y="0"/>
                    <a:pt x="484" y="0"/>
                    <a:pt x="654" y="170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51"/>
            <p:cNvSpPr/>
            <p:nvPr/>
          </p:nvSpPr>
          <p:spPr>
            <a:xfrm>
              <a:off x="6087350" y="602200"/>
              <a:ext cx="8200" cy="12125"/>
            </a:xfrm>
            <a:custGeom>
              <a:avLst/>
              <a:gdLst/>
              <a:ahLst/>
              <a:cxnLst/>
              <a:rect l="l" t="t" r="r" b="b"/>
              <a:pathLst>
                <a:path w="328" h="485" extrusionOk="0">
                  <a:moveTo>
                    <a:pt x="1" y="0"/>
                  </a:moveTo>
                  <a:cubicBezTo>
                    <a:pt x="158" y="157"/>
                    <a:pt x="328" y="327"/>
                    <a:pt x="328" y="484"/>
                  </a:cubicBezTo>
                  <a:cubicBezTo>
                    <a:pt x="328" y="327"/>
                    <a:pt x="158" y="157"/>
                    <a:pt x="1" y="0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51"/>
            <p:cNvSpPr/>
            <p:nvPr/>
          </p:nvSpPr>
          <p:spPr>
            <a:xfrm>
              <a:off x="5960425" y="507975"/>
              <a:ext cx="12475" cy="8200"/>
            </a:xfrm>
            <a:custGeom>
              <a:avLst/>
              <a:gdLst/>
              <a:ahLst/>
              <a:cxnLst/>
              <a:rect l="l" t="t" r="r" b="b"/>
              <a:pathLst>
                <a:path w="499" h="328" extrusionOk="0">
                  <a:moveTo>
                    <a:pt x="1" y="1"/>
                  </a:moveTo>
                  <a:cubicBezTo>
                    <a:pt x="171" y="1"/>
                    <a:pt x="328" y="171"/>
                    <a:pt x="498" y="328"/>
                  </a:cubicBezTo>
                  <a:cubicBezTo>
                    <a:pt x="328" y="171"/>
                    <a:pt x="171" y="1"/>
                    <a:pt x="1" y="1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51"/>
            <p:cNvSpPr/>
            <p:nvPr/>
          </p:nvSpPr>
          <p:spPr>
            <a:xfrm>
              <a:off x="6569850" y="1268525"/>
              <a:ext cx="8200" cy="16375"/>
            </a:xfrm>
            <a:custGeom>
              <a:avLst/>
              <a:gdLst/>
              <a:ahLst/>
              <a:cxnLst/>
              <a:rect l="l" t="t" r="r" b="b"/>
              <a:pathLst>
                <a:path w="328" h="655" extrusionOk="0">
                  <a:moveTo>
                    <a:pt x="0" y="1"/>
                  </a:moveTo>
                  <a:cubicBezTo>
                    <a:pt x="157" y="328"/>
                    <a:pt x="328" y="498"/>
                    <a:pt x="328" y="655"/>
                  </a:cubicBezTo>
                  <a:cubicBezTo>
                    <a:pt x="328" y="498"/>
                    <a:pt x="157" y="328"/>
                    <a:pt x="0" y="1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51"/>
            <p:cNvSpPr/>
            <p:nvPr/>
          </p:nvSpPr>
          <p:spPr>
            <a:xfrm>
              <a:off x="6115825" y="626725"/>
              <a:ext cx="8200" cy="12125"/>
            </a:xfrm>
            <a:custGeom>
              <a:avLst/>
              <a:gdLst/>
              <a:ahLst/>
              <a:cxnLst/>
              <a:rect l="l" t="t" r="r" b="b"/>
              <a:pathLst>
                <a:path w="328" h="485" extrusionOk="0">
                  <a:moveTo>
                    <a:pt x="0" y="1"/>
                  </a:moveTo>
                  <a:cubicBezTo>
                    <a:pt x="0" y="158"/>
                    <a:pt x="170" y="328"/>
                    <a:pt x="327" y="485"/>
                  </a:cubicBezTo>
                  <a:cubicBezTo>
                    <a:pt x="170" y="328"/>
                    <a:pt x="0" y="158"/>
                    <a:pt x="0" y="1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51"/>
            <p:cNvSpPr/>
            <p:nvPr/>
          </p:nvSpPr>
          <p:spPr>
            <a:xfrm>
              <a:off x="6373575" y="916875"/>
              <a:ext cx="12125" cy="20625"/>
            </a:xfrm>
            <a:custGeom>
              <a:avLst/>
              <a:gdLst/>
              <a:ahLst/>
              <a:cxnLst/>
              <a:rect l="l" t="t" r="r" b="b"/>
              <a:pathLst>
                <a:path w="485" h="825" extrusionOk="0">
                  <a:moveTo>
                    <a:pt x="1" y="1"/>
                  </a:moveTo>
                  <a:cubicBezTo>
                    <a:pt x="158" y="328"/>
                    <a:pt x="328" y="655"/>
                    <a:pt x="485" y="825"/>
                  </a:cubicBezTo>
                  <a:cubicBezTo>
                    <a:pt x="328" y="655"/>
                    <a:pt x="158" y="328"/>
                    <a:pt x="1" y="1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51"/>
            <p:cNvSpPr/>
            <p:nvPr/>
          </p:nvSpPr>
          <p:spPr>
            <a:xfrm>
              <a:off x="5899275" y="467100"/>
              <a:ext cx="12125" cy="4275"/>
            </a:xfrm>
            <a:custGeom>
              <a:avLst/>
              <a:gdLst/>
              <a:ahLst/>
              <a:cxnLst/>
              <a:rect l="l" t="t" r="r" b="b"/>
              <a:pathLst>
                <a:path w="485" h="171" extrusionOk="0">
                  <a:moveTo>
                    <a:pt x="0" y="0"/>
                  </a:moveTo>
                  <a:cubicBezTo>
                    <a:pt x="157" y="0"/>
                    <a:pt x="327" y="170"/>
                    <a:pt x="484" y="170"/>
                  </a:cubicBezTo>
                  <a:cubicBezTo>
                    <a:pt x="327" y="170"/>
                    <a:pt x="157" y="0"/>
                    <a:pt x="0" y="0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51"/>
            <p:cNvSpPr/>
            <p:nvPr/>
          </p:nvSpPr>
          <p:spPr>
            <a:xfrm>
              <a:off x="6177300" y="687900"/>
              <a:ext cx="8225" cy="8200"/>
            </a:xfrm>
            <a:custGeom>
              <a:avLst/>
              <a:gdLst/>
              <a:ahLst/>
              <a:cxnLst/>
              <a:rect l="l" t="t" r="r" b="b"/>
              <a:pathLst>
                <a:path w="329" h="328" extrusionOk="0">
                  <a:moveTo>
                    <a:pt x="1" y="0"/>
                  </a:moveTo>
                  <a:cubicBezTo>
                    <a:pt x="158" y="0"/>
                    <a:pt x="158" y="170"/>
                    <a:pt x="328" y="327"/>
                  </a:cubicBezTo>
                  <a:cubicBezTo>
                    <a:pt x="158" y="170"/>
                    <a:pt x="158" y="0"/>
                    <a:pt x="1" y="0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51"/>
            <p:cNvSpPr/>
            <p:nvPr/>
          </p:nvSpPr>
          <p:spPr>
            <a:xfrm>
              <a:off x="6328450" y="859625"/>
              <a:ext cx="16375" cy="20650"/>
            </a:xfrm>
            <a:custGeom>
              <a:avLst/>
              <a:gdLst/>
              <a:ahLst/>
              <a:cxnLst/>
              <a:rect l="l" t="t" r="r" b="b"/>
              <a:pathLst>
                <a:path w="655" h="826" extrusionOk="0">
                  <a:moveTo>
                    <a:pt x="0" y="1"/>
                  </a:moveTo>
                  <a:cubicBezTo>
                    <a:pt x="170" y="328"/>
                    <a:pt x="497" y="498"/>
                    <a:pt x="654" y="825"/>
                  </a:cubicBezTo>
                  <a:cubicBezTo>
                    <a:pt x="497" y="498"/>
                    <a:pt x="170" y="328"/>
                    <a:pt x="0" y="1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51"/>
            <p:cNvSpPr/>
            <p:nvPr/>
          </p:nvSpPr>
          <p:spPr>
            <a:xfrm>
              <a:off x="6193675" y="708500"/>
              <a:ext cx="130850" cy="142975"/>
            </a:xfrm>
            <a:custGeom>
              <a:avLst/>
              <a:gdLst/>
              <a:ahLst/>
              <a:cxnLst/>
              <a:rect l="l" t="t" r="r" b="b"/>
              <a:pathLst>
                <a:path w="5234" h="5719" extrusionOk="0">
                  <a:moveTo>
                    <a:pt x="157" y="1"/>
                  </a:moveTo>
                  <a:lnTo>
                    <a:pt x="157" y="158"/>
                  </a:lnTo>
                  <a:cubicBezTo>
                    <a:pt x="157" y="328"/>
                    <a:pt x="0" y="328"/>
                    <a:pt x="0" y="485"/>
                  </a:cubicBezTo>
                  <a:cubicBezTo>
                    <a:pt x="0" y="1309"/>
                    <a:pt x="0" y="2447"/>
                    <a:pt x="654" y="3102"/>
                  </a:cubicBezTo>
                  <a:cubicBezTo>
                    <a:pt x="811" y="3102"/>
                    <a:pt x="811" y="3272"/>
                    <a:pt x="811" y="3272"/>
                  </a:cubicBezTo>
                  <a:lnTo>
                    <a:pt x="982" y="3272"/>
                  </a:lnTo>
                  <a:lnTo>
                    <a:pt x="982" y="3429"/>
                  </a:lnTo>
                  <a:lnTo>
                    <a:pt x="1309" y="3429"/>
                  </a:lnTo>
                  <a:lnTo>
                    <a:pt x="1309" y="3599"/>
                  </a:lnTo>
                  <a:lnTo>
                    <a:pt x="1466" y="3599"/>
                  </a:lnTo>
                  <a:cubicBezTo>
                    <a:pt x="1466" y="3599"/>
                    <a:pt x="1636" y="3599"/>
                    <a:pt x="1636" y="3756"/>
                  </a:cubicBezTo>
                  <a:lnTo>
                    <a:pt x="2120" y="3756"/>
                  </a:lnTo>
                  <a:cubicBezTo>
                    <a:pt x="2617" y="3926"/>
                    <a:pt x="3101" y="3926"/>
                    <a:pt x="3598" y="3926"/>
                  </a:cubicBezTo>
                  <a:cubicBezTo>
                    <a:pt x="3909" y="4236"/>
                    <a:pt x="4288" y="4616"/>
                    <a:pt x="4652" y="5021"/>
                  </a:cubicBezTo>
                  <a:lnTo>
                    <a:pt x="4652" y="5021"/>
                  </a:lnTo>
                  <a:cubicBezTo>
                    <a:pt x="3208" y="3293"/>
                    <a:pt x="1749" y="1581"/>
                    <a:pt x="157" y="1"/>
                  </a:cubicBezTo>
                  <a:close/>
                  <a:moveTo>
                    <a:pt x="4652" y="5021"/>
                  </a:moveTo>
                  <a:cubicBezTo>
                    <a:pt x="4846" y="5253"/>
                    <a:pt x="5040" y="5486"/>
                    <a:pt x="5234" y="5719"/>
                  </a:cubicBezTo>
                  <a:cubicBezTo>
                    <a:pt x="5055" y="5483"/>
                    <a:pt x="4856" y="5248"/>
                    <a:pt x="4652" y="50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51"/>
            <p:cNvSpPr/>
            <p:nvPr/>
          </p:nvSpPr>
          <p:spPr>
            <a:xfrm>
              <a:off x="6393850" y="949600"/>
              <a:ext cx="12475" cy="20625"/>
            </a:xfrm>
            <a:custGeom>
              <a:avLst/>
              <a:gdLst/>
              <a:ahLst/>
              <a:cxnLst/>
              <a:rect l="l" t="t" r="r" b="b"/>
              <a:pathLst>
                <a:path w="499" h="825" extrusionOk="0">
                  <a:moveTo>
                    <a:pt x="1" y="0"/>
                  </a:moveTo>
                  <a:cubicBezTo>
                    <a:pt x="171" y="170"/>
                    <a:pt x="328" y="497"/>
                    <a:pt x="498" y="824"/>
                  </a:cubicBezTo>
                  <a:cubicBezTo>
                    <a:pt x="328" y="497"/>
                    <a:pt x="171" y="170"/>
                    <a:pt x="1" y="0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51"/>
            <p:cNvSpPr/>
            <p:nvPr/>
          </p:nvSpPr>
          <p:spPr>
            <a:xfrm>
              <a:off x="5997400" y="857075"/>
              <a:ext cx="572475" cy="488375"/>
            </a:xfrm>
            <a:custGeom>
              <a:avLst/>
              <a:gdLst/>
              <a:ahLst/>
              <a:cxnLst/>
              <a:rect l="l" t="t" r="r" b="b"/>
              <a:pathLst>
                <a:path w="22899" h="19535" extrusionOk="0">
                  <a:moveTo>
                    <a:pt x="4251" y="1"/>
                  </a:moveTo>
                  <a:cubicBezTo>
                    <a:pt x="3929" y="1"/>
                    <a:pt x="3622" y="80"/>
                    <a:pt x="3429" y="273"/>
                  </a:cubicBezTo>
                  <a:cubicBezTo>
                    <a:pt x="3101" y="757"/>
                    <a:pt x="2944" y="1254"/>
                    <a:pt x="2617" y="1411"/>
                  </a:cubicBezTo>
                  <a:cubicBezTo>
                    <a:pt x="2520" y="1445"/>
                    <a:pt x="2429" y="1459"/>
                    <a:pt x="2343" y="1459"/>
                  </a:cubicBezTo>
                  <a:cubicBezTo>
                    <a:pt x="1992" y="1459"/>
                    <a:pt x="1729" y="1221"/>
                    <a:pt x="1466" y="1084"/>
                  </a:cubicBezTo>
                  <a:cubicBezTo>
                    <a:pt x="1226" y="844"/>
                    <a:pt x="986" y="696"/>
                    <a:pt x="746" y="696"/>
                  </a:cubicBezTo>
                  <a:cubicBezTo>
                    <a:pt x="659" y="696"/>
                    <a:pt x="572" y="715"/>
                    <a:pt x="485" y="757"/>
                  </a:cubicBezTo>
                  <a:cubicBezTo>
                    <a:pt x="157" y="757"/>
                    <a:pt x="0" y="1084"/>
                    <a:pt x="157" y="1411"/>
                  </a:cubicBezTo>
                  <a:cubicBezTo>
                    <a:pt x="157" y="1738"/>
                    <a:pt x="328" y="2065"/>
                    <a:pt x="485" y="2236"/>
                  </a:cubicBezTo>
                  <a:cubicBezTo>
                    <a:pt x="1139" y="3217"/>
                    <a:pt x="2290" y="3871"/>
                    <a:pt x="3101" y="4525"/>
                  </a:cubicBezTo>
                  <a:cubicBezTo>
                    <a:pt x="3599" y="4852"/>
                    <a:pt x="3429" y="5337"/>
                    <a:pt x="3272" y="5834"/>
                  </a:cubicBezTo>
                  <a:cubicBezTo>
                    <a:pt x="3101" y="6161"/>
                    <a:pt x="2774" y="6318"/>
                    <a:pt x="2447" y="6645"/>
                  </a:cubicBezTo>
                  <a:cubicBezTo>
                    <a:pt x="2120" y="6972"/>
                    <a:pt x="1793" y="7469"/>
                    <a:pt x="1636" y="7797"/>
                  </a:cubicBezTo>
                  <a:lnTo>
                    <a:pt x="1636" y="7954"/>
                  </a:lnTo>
                  <a:lnTo>
                    <a:pt x="1636" y="8124"/>
                  </a:lnTo>
                  <a:lnTo>
                    <a:pt x="1466" y="8124"/>
                  </a:lnTo>
                  <a:lnTo>
                    <a:pt x="1466" y="8281"/>
                  </a:lnTo>
                  <a:cubicBezTo>
                    <a:pt x="1309" y="8281"/>
                    <a:pt x="1309" y="8451"/>
                    <a:pt x="1309" y="8451"/>
                  </a:cubicBezTo>
                  <a:lnTo>
                    <a:pt x="1139" y="8608"/>
                  </a:lnTo>
                  <a:lnTo>
                    <a:pt x="982" y="8608"/>
                  </a:lnTo>
                  <a:lnTo>
                    <a:pt x="982" y="8778"/>
                  </a:lnTo>
                  <a:lnTo>
                    <a:pt x="485" y="8778"/>
                  </a:lnTo>
                  <a:cubicBezTo>
                    <a:pt x="1793" y="11395"/>
                    <a:pt x="2774" y="14169"/>
                    <a:pt x="3599" y="16956"/>
                  </a:cubicBezTo>
                  <a:cubicBezTo>
                    <a:pt x="4083" y="17283"/>
                    <a:pt x="4410" y="17610"/>
                    <a:pt x="4737" y="17937"/>
                  </a:cubicBezTo>
                  <a:cubicBezTo>
                    <a:pt x="4907" y="17937"/>
                    <a:pt x="5064" y="18094"/>
                    <a:pt x="5234" y="18264"/>
                  </a:cubicBezTo>
                  <a:cubicBezTo>
                    <a:pt x="6165" y="19195"/>
                    <a:pt x="7560" y="19534"/>
                    <a:pt x="9040" y="19534"/>
                  </a:cubicBezTo>
                  <a:cubicBezTo>
                    <a:pt x="9891" y="19534"/>
                    <a:pt x="10771" y="19422"/>
                    <a:pt x="11606" y="19246"/>
                  </a:cubicBezTo>
                  <a:cubicBezTo>
                    <a:pt x="13739" y="18748"/>
                    <a:pt x="15859" y="17937"/>
                    <a:pt x="18149" y="17937"/>
                  </a:cubicBezTo>
                  <a:cubicBezTo>
                    <a:pt x="18973" y="17937"/>
                    <a:pt x="19784" y="18094"/>
                    <a:pt x="20609" y="18094"/>
                  </a:cubicBezTo>
                  <a:cubicBezTo>
                    <a:pt x="20766" y="17937"/>
                    <a:pt x="20936" y="17937"/>
                    <a:pt x="20936" y="17937"/>
                  </a:cubicBezTo>
                  <a:cubicBezTo>
                    <a:pt x="21093" y="17937"/>
                    <a:pt x="21093" y="17937"/>
                    <a:pt x="21263" y="17767"/>
                  </a:cubicBezTo>
                  <a:cubicBezTo>
                    <a:pt x="21917" y="17610"/>
                    <a:pt x="22401" y="17113"/>
                    <a:pt x="22898" y="16459"/>
                  </a:cubicBezTo>
                  <a:cubicBezTo>
                    <a:pt x="21093" y="12376"/>
                    <a:pt x="18973" y="8451"/>
                    <a:pt x="16513" y="4682"/>
                  </a:cubicBezTo>
                  <a:lnTo>
                    <a:pt x="16513" y="4682"/>
                  </a:lnTo>
                  <a:cubicBezTo>
                    <a:pt x="17010" y="5507"/>
                    <a:pt x="17495" y="6161"/>
                    <a:pt x="17822" y="6815"/>
                  </a:cubicBezTo>
                  <a:cubicBezTo>
                    <a:pt x="16683" y="6972"/>
                    <a:pt x="15702" y="6972"/>
                    <a:pt x="14721" y="7142"/>
                  </a:cubicBezTo>
                  <a:cubicBezTo>
                    <a:pt x="14066" y="7221"/>
                    <a:pt x="13451" y="7260"/>
                    <a:pt x="12858" y="7260"/>
                  </a:cubicBezTo>
                  <a:cubicBezTo>
                    <a:pt x="12264" y="7260"/>
                    <a:pt x="11692" y="7221"/>
                    <a:pt x="11122" y="7142"/>
                  </a:cubicBezTo>
                  <a:cubicBezTo>
                    <a:pt x="8833" y="6645"/>
                    <a:pt x="6700" y="4682"/>
                    <a:pt x="6216" y="2393"/>
                  </a:cubicBezTo>
                  <a:lnTo>
                    <a:pt x="6046" y="2393"/>
                  </a:lnTo>
                  <a:cubicBezTo>
                    <a:pt x="5718" y="927"/>
                    <a:pt x="5234" y="430"/>
                    <a:pt x="4907" y="103"/>
                  </a:cubicBezTo>
                  <a:cubicBezTo>
                    <a:pt x="4704" y="38"/>
                    <a:pt x="4474" y="1"/>
                    <a:pt x="42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51"/>
            <p:cNvSpPr/>
            <p:nvPr/>
          </p:nvSpPr>
          <p:spPr>
            <a:xfrm>
              <a:off x="6352975" y="888425"/>
              <a:ext cx="12450" cy="20300"/>
            </a:xfrm>
            <a:custGeom>
              <a:avLst/>
              <a:gdLst/>
              <a:ahLst/>
              <a:cxnLst/>
              <a:rect l="l" t="t" r="r" b="b"/>
              <a:pathLst>
                <a:path w="498" h="812" extrusionOk="0">
                  <a:moveTo>
                    <a:pt x="0" y="0"/>
                  </a:moveTo>
                  <a:cubicBezTo>
                    <a:pt x="170" y="327"/>
                    <a:pt x="327" y="484"/>
                    <a:pt x="498" y="811"/>
                  </a:cubicBezTo>
                  <a:cubicBezTo>
                    <a:pt x="327" y="484"/>
                    <a:pt x="170" y="327"/>
                    <a:pt x="0" y="0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51"/>
            <p:cNvSpPr/>
            <p:nvPr/>
          </p:nvSpPr>
          <p:spPr>
            <a:xfrm>
              <a:off x="6144600" y="655175"/>
              <a:ext cx="8200" cy="8200"/>
            </a:xfrm>
            <a:custGeom>
              <a:avLst/>
              <a:gdLst/>
              <a:ahLst/>
              <a:cxnLst/>
              <a:rect l="l" t="t" r="r" b="b"/>
              <a:pathLst>
                <a:path w="328" h="328" extrusionOk="0">
                  <a:moveTo>
                    <a:pt x="1" y="1"/>
                  </a:moveTo>
                  <a:cubicBezTo>
                    <a:pt x="1" y="171"/>
                    <a:pt x="158" y="171"/>
                    <a:pt x="328" y="328"/>
                  </a:cubicBezTo>
                  <a:cubicBezTo>
                    <a:pt x="158" y="171"/>
                    <a:pt x="1" y="171"/>
                    <a:pt x="1" y="1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51"/>
            <p:cNvSpPr/>
            <p:nvPr/>
          </p:nvSpPr>
          <p:spPr>
            <a:xfrm>
              <a:off x="6586200" y="1301250"/>
              <a:ext cx="8200" cy="20625"/>
            </a:xfrm>
            <a:custGeom>
              <a:avLst/>
              <a:gdLst/>
              <a:ahLst/>
              <a:cxnLst/>
              <a:rect l="l" t="t" r="r" b="b"/>
              <a:pathLst>
                <a:path w="328" h="825" extrusionOk="0">
                  <a:moveTo>
                    <a:pt x="1" y="0"/>
                  </a:moveTo>
                  <a:cubicBezTo>
                    <a:pt x="1" y="157"/>
                    <a:pt x="1" y="302"/>
                    <a:pt x="123" y="457"/>
                  </a:cubicBezTo>
                  <a:lnTo>
                    <a:pt x="123" y="457"/>
                  </a:lnTo>
                  <a:cubicBezTo>
                    <a:pt x="50" y="317"/>
                    <a:pt x="1" y="183"/>
                    <a:pt x="1" y="0"/>
                  </a:cubicBezTo>
                  <a:close/>
                  <a:moveTo>
                    <a:pt x="123" y="457"/>
                  </a:moveTo>
                  <a:lnTo>
                    <a:pt x="123" y="457"/>
                  </a:lnTo>
                  <a:cubicBezTo>
                    <a:pt x="134" y="478"/>
                    <a:pt x="146" y="499"/>
                    <a:pt x="158" y="521"/>
                  </a:cubicBezTo>
                  <a:lnTo>
                    <a:pt x="158" y="521"/>
                  </a:lnTo>
                  <a:cubicBezTo>
                    <a:pt x="158" y="513"/>
                    <a:pt x="158" y="505"/>
                    <a:pt x="158" y="497"/>
                  </a:cubicBezTo>
                  <a:cubicBezTo>
                    <a:pt x="145" y="484"/>
                    <a:pt x="134" y="470"/>
                    <a:pt x="123" y="457"/>
                  </a:cubicBezTo>
                  <a:close/>
                  <a:moveTo>
                    <a:pt x="158" y="521"/>
                  </a:moveTo>
                  <a:cubicBezTo>
                    <a:pt x="158" y="655"/>
                    <a:pt x="167" y="663"/>
                    <a:pt x="328" y="824"/>
                  </a:cubicBezTo>
                  <a:cubicBezTo>
                    <a:pt x="267" y="708"/>
                    <a:pt x="208" y="611"/>
                    <a:pt x="158" y="521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51"/>
            <p:cNvSpPr/>
            <p:nvPr/>
          </p:nvSpPr>
          <p:spPr>
            <a:xfrm>
              <a:off x="6745500" y="2110850"/>
              <a:ext cx="25" cy="8200"/>
            </a:xfrm>
            <a:custGeom>
              <a:avLst/>
              <a:gdLst/>
              <a:ahLst/>
              <a:cxnLst/>
              <a:rect l="l" t="t" r="r" b="b"/>
              <a:pathLst>
                <a:path w="1" h="328" extrusionOk="0">
                  <a:moveTo>
                    <a:pt x="1" y="0"/>
                  </a:moveTo>
                  <a:lnTo>
                    <a:pt x="1" y="0"/>
                  </a:lnTo>
                  <a:lnTo>
                    <a:pt x="1" y="328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51"/>
            <p:cNvSpPr/>
            <p:nvPr/>
          </p:nvSpPr>
          <p:spPr>
            <a:xfrm>
              <a:off x="6741575" y="2192625"/>
              <a:ext cx="25" cy="16375"/>
            </a:xfrm>
            <a:custGeom>
              <a:avLst/>
              <a:gdLst/>
              <a:ahLst/>
              <a:cxnLst/>
              <a:rect l="l" t="t" r="r" b="b"/>
              <a:pathLst>
                <a:path w="1" h="655" extrusionOk="0">
                  <a:moveTo>
                    <a:pt x="1" y="655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51"/>
            <p:cNvSpPr/>
            <p:nvPr/>
          </p:nvSpPr>
          <p:spPr>
            <a:xfrm>
              <a:off x="6737325" y="2221400"/>
              <a:ext cx="25" cy="16400"/>
            </a:xfrm>
            <a:custGeom>
              <a:avLst/>
              <a:gdLst/>
              <a:ahLst/>
              <a:cxnLst/>
              <a:rect l="l" t="t" r="r" b="b"/>
              <a:pathLst>
                <a:path w="1" h="656" extrusionOk="0">
                  <a:moveTo>
                    <a:pt x="1" y="655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51"/>
            <p:cNvSpPr/>
            <p:nvPr/>
          </p:nvSpPr>
          <p:spPr>
            <a:xfrm>
              <a:off x="6741575" y="2168100"/>
              <a:ext cx="25" cy="12450"/>
            </a:xfrm>
            <a:custGeom>
              <a:avLst/>
              <a:gdLst/>
              <a:ahLst/>
              <a:cxnLst/>
              <a:rect l="l" t="t" r="r" b="b"/>
              <a:pathLst>
                <a:path w="1" h="498" extrusionOk="0">
                  <a:moveTo>
                    <a:pt x="1" y="497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51"/>
            <p:cNvSpPr/>
            <p:nvPr/>
          </p:nvSpPr>
          <p:spPr>
            <a:xfrm>
              <a:off x="6741575" y="2139625"/>
              <a:ext cx="25" cy="12125"/>
            </a:xfrm>
            <a:custGeom>
              <a:avLst/>
              <a:gdLst/>
              <a:ahLst/>
              <a:cxnLst/>
              <a:rect l="l" t="t" r="r" b="b"/>
              <a:pathLst>
                <a:path w="1" h="485" extrusionOk="0">
                  <a:moveTo>
                    <a:pt x="1" y="485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51"/>
            <p:cNvSpPr/>
            <p:nvPr/>
          </p:nvSpPr>
          <p:spPr>
            <a:xfrm>
              <a:off x="3400775" y="2626050"/>
              <a:ext cx="3262975" cy="2850175"/>
            </a:xfrm>
            <a:custGeom>
              <a:avLst/>
              <a:gdLst/>
              <a:ahLst/>
              <a:cxnLst/>
              <a:rect l="l" t="t" r="r" b="b"/>
              <a:pathLst>
                <a:path w="130519" h="114007" extrusionOk="0">
                  <a:moveTo>
                    <a:pt x="130519" y="1"/>
                  </a:moveTo>
                  <a:cubicBezTo>
                    <a:pt x="126732" y="12443"/>
                    <a:pt x="119814" y="24331"/>
                    <a:pt x="110319" y="36115"/>
                  </a:cubicBezTo>
                  <a:lnTo>
                    <a:pt x="110319" y="36115"/>
                  </a:lnTo>
                  <a:cubicBezTo>
                    <a:pt x="119844" y="24394"/>
                    <a:pt x="126836" y="12512"/>
                    <a:pt x="130519" y="1"/>
                  </a:cubicBezTo>
                  <a:close/>
                  <a:moveTo>
                    <a:pt x="110319" y="36115"/>
                  </a:moveTo>
                  <a:lnTo>
                    <a:pt x="110319" y="36115"/>
                  </a:lnTo>
                  <a:cubicBezTo>
                    <a:pt x="110132" y="36346"/>
                    <a:pt x="109943" y="36577"/>
                    <a:pt x="109754" y="36808"/>
                  </a:cubicBezTo>
                  <a:cubicBezTo>
                    <a:pt x="109732" y="36836"/>
                    <a:pt x="109710" y="36865"/>
                    <a:pt x="109688" y="36893"/>
                  </a:cubicBezTo>
                  <a:lnTo>
                    <a:pt x="109688" y="36893"/>
                  </a:lnTo>
                  <a:cubicBezTo>
                    <a:pt x="109900" y="36634"/>
                    <a:pt x="110110" y="36375"/>
                    <a:pt x="110319" y="36115"/>
                  </a:cubicBezTo>
                  <a:close/>
                  <a:moveTo>
                    <a:pt x="109688" y="36893"/>
                  </a:moveTo>
                  <a:cubicBezTo>
                    <a:pt x="109210" y="37480"/>
                    <a:pt x="108726" y="38065"/>
                    <a:pt x="108235" y="38651"/>
                  </a:cubicBezTo>
                  <a:lnTo>
                    <a:pt x="108235" y="38651"/>
                  </a:lnTo>
                  <a:cubicBezTo>
                    <a:pt x="108803" y="38065"/>
                    <a:pt x="109244" y="37479"/>
                    <a:pt x="109688" y="36893"/>
                  </a:cubicBezTo>
                  <a:close/>
                  <a:moveTo>
                    <a:pt x="108235" y="38651"/>
                  </a:moveTo>
                  <a:cubicBezTo>
                    <a:pt x="108197" y="38691"/>
                    <a:pt x="108158" y="38731"/>
                    <a:pt x="108118" y="38770"/>
                  </a:cubicBezTo>
                  <a:cubicBezTo>
                    <a:pt x="107666" y="39364"/>
                    <a:pt x="107085" y="39959"/>
                    <a:pt x="106620" y="40553"/>
                  </a:cubicBezTo>
                  <a:lnTo>
                    <a:pt x="106620" y="40553"/>
                  </a:lnTo>
                  <a:cubicBezTo>
                    <a:pt x="107166" y="39919"/>
                    <a:pt x="107704" y="39285"/>
                    <a:pt x="108235" y="38651"/>
                  </a:cubicBezTo>
                  <a:close/>
                  <a:moveTo>
                    <a:pt x="106620" y="40553"/>
                  </a:moveTo>
                  <a:cubicBezTo>
                    <a:pt x="106524" y="40664"/>
                    <a:pt x="106428" y="40775"/>
                    <a:pt x="106332" y="40886"/>
                  </a:cubicBezTo>
                  <a:lnTo>
                    <a:pt x="106332" y="40886"/>
                  </a:lnTo>
                  <a:cubicBezTo>
                    <a:pt x="106381" y="40835"/>
                    <a:pt x="106431" y="40784"/>
                    <a:pt x="106482" y="40733"/>
                  </a:cubicBezTo>
                  <a:cubicBezTo>
                    <a:pt x="106527" y="40673"/>
                    <a:pt x="106573" y="40613"/>
                    <a:pt x="106620" y="40553"/>
                  </a:cubicBezTo>
                  <a:close/>
                  <a:moveTo>
                    <a:pt x="106332" y="40886"/>
                  </a:moveTo>
                  <a:cubicBezTo>
                    <a:pt x="105750" y="41489"/>
                    <a:pt x="105280" y="42092"/>
                    <a:pt x="104677" y="42696"/>
                  </a:cubicBezTo>
                  <a:cubicBezTo>
                    <a:pt x="104452" y="43000"/>
                    <a:pt x="104190" y="43303"/>
                    <a:pt x="103909" y="43623"/>
                  </a:cubicBezTo>
                  <a:lnTo>
                    <a:pt x="103909" y="43623"/>
                  </a:lnTo>
                  <a:cubicBezTo>
                    <a:pt x="103947" y="43584"/>
                    <a:pt x="103985" y="43546"/>
                    <a:pt x="104022" y="43507"/>
                  </a:cubicBezTo>
                  <a:cubicBezTo>
                    <a:pt x="104806" y="42633"/>
                    <a:pt x="105576" y="41760"/>
                    <a:pt x="106332" y="40886"/>
                  </a:cubicBezTo>
                  <a:close/>
                  <a:moveTo>
                    <a:pt x="92901" y="22087"/>
                  </a:moveTo>
                  <a:cubicBezTo>
                    <a:pt x="73601" y="48911"/>
                    <a:pt x="40562" y="74583"/>
                    <a:pt x="0" y="104350"/>
                  </a:cubicBezTo>
                  <a:cubicBezTo>
                    <a:pt x="170" y="104350"/>
                    <a:pt x="327" y="104520"/>
                    <a:pt x="497" y="104520"/>
                  </a:cubicBezTo>
                  <a:cubicBezTo>
                    <a:pt x="1152" y="105175"/>
                    <a:pt x="1806" y="105659"/>
                    <a:pt x="2617" y="106156"/>
                  </a:cubicBezTo>
                  <a:cubicBezTo>
                    <a:pt x="2617" y="106313"/>
                    <a:pt x="2787" y="106313"/>
                    <a:pt x="2787" y="106313"/>
                  </a:cubicBezTo>
                  <a:cubicBezTo>
                    <a:pt x="3598" y="106967"/>
                    <a:pt x="4423" y="107465"/>
                    <a:pt x="5234" y="108119"/>
                  </a:cubicBezTo>
                  <a:cubicBezTo>
                    <a:pt x="5404" y="108276"/>
                    <a:pt x="5561" y="108446"/>
                    <a:pt x="5731" y="108446"/>
                  </a:cubicBezTo>
                  <a:cubicBezTo>
                    <a:pt x="6385" y="108930"/>
                    <a:pt x="7040" y="109584"/>
                    <a:pt x="7851" y="110081"/>
                  </a:cubicBezTo>
                  <a:cubicBezTo>
                    <a:pt x="8675" y="110736"/>
                    <a:pt x="9657" y="111390"/>
                    <a:pt x="10468" y="112044"/>
                  </a:cubicBezTo>
                  <a:cubicBezTo>
                    <a:pt x="11449" y="112698"/>
                    <a:pt x="12274" y="113183"/>
                    <a:pt x="13255" y="113510"/>
                  </a:cubicBezTo>
                  <a:lnTo>
                    <a:pt x="13739" y="113510"/>
                  </a:lnTo>
                  <a:cubicBezTo>
                    <a:pt x="14563" y="113837"/>
                    <a:pt x="15375" y="114007"/>
                    <a:pt x="16356" y="114007"/>
                  </a:cubicBezTo>
                  <a:cubicBezTo>
                    <a:pt x="16526" y="114007"/>
                    <a:pt x="16853" y="113837"/>
                    <a:pt x="17180" y="113837"/>
                  </a:cubicBezTo>
                  <a:lnTo>
                    <a:pt x="17834" y="113837"/>
                  </a:lnTo>
                  <a:cubicBezTo>
                    <a:pt x="19300" y="113510"/>
                    <a:pt x="20779" y="113025"/>
                    <a:pt x="22087" y="112044"/>
                  </a:cubicBezTo>
                  <a:cubicBezTo>
                    <a:pt x="23225" y="111220"/>
                    <a:pt x="24207" y="110566"/>
                    <a:pt x="25188" y="109754"/>
                  </a:cubicBezTo>
                  <a:cubicBezTo>
                    <a:pt x="26169" y="109100"/>
                    <a:pt x="27151" y="108276"/>
                    <a:pt x="28132" y="107622"/>
                  </a:cubicBezTo>
                  <a:cubicBezTo>
                    <a:pt x="28786" y="107137"/>
                    <a:pt x="29283" y="106810"/>
                    <a:pt x="29768" y="106483"/>
                  </a:cubicBezTo>
                  <a:cubicBezTo>
                    <a:pt x="55610" y="87340"/>
                    <a:pt x="78180" y="69676"/>
                    <a:pt x="95688" y="52339"/>
                  </a:cubicBezTo>
                  <a:cubicBezTo>
                    <a:pt x="96669" y="51201"/>
                    <a:pt x="97807" y="50219"/>
                    <a:pt x="98789" y="49238"/>
                  </a:cubicBezTo>
                  <a:cubicBezTo>
                    <a:pt x="99286" y="48584"/>
                    <a:pt x="99940" y="47930"/>
                    <a:pt x="100424" y="47432"/>
                  </a:cubicBezTo>
                  <a:lnTo>
                    <a:pt x="100751" y="47105"/>
                  </a:lnTo>
                  <a:cubicBezTo>
                    <a:pt x="101249" y="46621"/>
                    <a:pt x="101733" y="45967"/>
                    <a:pt x="102230" y="45470"/>
                  </a:cubicBezTo>
                  <a:lnTo>
                    <a:pt x="102557" y="45143"/>
                  </a:lnTo>
                  <a:cubicBezTo>
                    <a:pt x="102665" y="44996"/>
                    <a:pt x="102775" y="44858"/>
                    <a:pt x="102884" y="44726"/>
                  </a:cubicBezTo>
                  <a:lnTo>
                    <a:pt x="102884" y="44726"/>
                  </a:lnTo>
                  <a:cubicBezTo>
                    <a:pt x="102884" y="44756"/>
                    <a:pt x="102884" y="44786"/>
                    <a:pt x="102884" y="44815"/>
                  </a:cubicBezTo>
                  <a:cubicBezTo>
                    <a:pt x="103235" y="44381"/>
                    <a:pt x="103585" y="43991"/>
                    <a:pt x="103909" y="43623"/>
                  </a:cubicBezTo>
                  <a:lnTo>
                    <a:pt x="103909" y="43623"/>
                  </a:lnTo>
                  <a:cubicBezTo>
                    <a:pt x="103570" y="43969"/>
                    <a:pt x="103225" y="44316"/>
                    <a:pt x="102884" y="44726"/>
                  </a:cubicBezTo>
                  <a:lnTo>
                    <a:pt x="102884" y="44726"/>
                  </a:lnTo>
                  <a:cubicBezTo>
                    <a:pt x="102880" y="42333"/>
                    <a:pt x="102712" y="40876"/>
                    <a:pt x="102557" y="39752"/>
                  </a:cubicBezTo>
                  <a:cubicBezTo>
                    <a:pt x="102387" y="39582"/>
                    <a:pt x="102387" y="39425"/>
                    <a:pt x="102387" y="39254"/>
                  </a:cubicBezTo>
                  <a:cubicBezTo>
                    <a:pt x="102387" y="39097"/>
                    <a:pt x="102230" y="38927"/>
                    <a:pt x="102230" y="38770"/>
                  </a:cubicBezTo>
                  <a:lnTo>
                    <a:pt x="102230" y="38600"/>
                  </a:lnTo>
                  <a:cubicBezTo>
                    <a:pt x="101903" y="37135"/>
                    <a:pt x="101576" y="35499"/>
                    <a:pt x="101249" y="34021"/>
                  </a:cubicBezTo>
                  <a:cubicBezTo>
                    <a:pt x="101078" y="33864"/>
                    <a:pt x="101078" y="33694"/>
                    <a:pt x="101078" y="33536"/>
                  </a:cubicBezTo>
                  <a:lnTo>
                    <a:pt x="100921" y="33536"/>
                  </a:lnTo>
                  <a:lnTo>
                    <a:pt x="100921" y="33209"/>
                  </a:lnTo>
                  <a:cubicBezTo>
                    <a:pt x="100921" y="33039"/>
                    <a:pt x="100921" y="33039"/>
                    <a:pt x="100751" y="33039"/>
                  </a:cubicBezTo>
                  <a:lnTo>
                    <a:pt x="100751" y="32712"/>
                  </a:lnTo>
                  <a:lnTo>
                    <a:pt x="100594" y="32555"/>
                  </a:lnTo>
                  <a:lnTo>
                    <a:pt x="100594" y="32385"/>
                  </a:lnTo>
                  <a:lnTo>
                    <a:pt x="100424" y="32228"/>
                  </a:lnTo>
                  <a:cubicBezTo>
                    <a:pt x="100424" y="32058"/>
                    <a:pt x="100424" y="32058"/>
                    <a:pt x="100267" y="31901"/>
                  </a:cubicBezTo>
                  <a:lnTo>
                    <a:pt x="100267" y="31731"/>
                  </a:lnTo>
                  <a:cubicBezTo>
                    <a:pt x="100267" y="31731"/>
                    <a:pt x="100097" y="31574"/>
                    <a:pt x="100097" y="31404"/>
                  </a:cubicBezTo>
                  <a:cubicBezTo>
                    <a:pt x="99940" y="31247"/>
                    <a:pt x="99940" y="31247"/>
                    <a:pt x="99940" y="31077"/>
                  </a:cubicBezTo>
                  <a:lnTo>
                    <a:pt x="99770" y="30920"/>
                  </a:lnTo>
                  <a:cubicBezTo>
                    <a:pt x="99770" y="30920"/>
                    <a:pt x="99770" y="30749"/>
                    <a:pt x="99613" y="30592"/>
                  </a:cubicBezTo>
                  <a:cubicBezTo>
                    <a:pt x="99613" y="30422"/>
                    <a:pt x="99443" y="30422"/>
                    <a:pt x="99443" y="30265"/>
                  </a:cubicBezTo>
                  <a:lnTo>
                    <a:pt x="99286" y="30095"/>
                  </a:lnTo>
                  <a:cubicBezTo>
                    <a:pt x="99286" y="30095"/>
                    <a:pt x="99286" y="29938"/>
                    <a:pt x="99116" y="29768"/>
                  </a:cubicBezTo>
                  <a:lnTo>
                    <a:pt x="98789" y="29441"/>
                  </a:lnTo>
                  <a:cubicBezTo>
                    <a:pt x="97153" y="26824"/>
                    <a:pt x="94863" y="24534"/>
                    <a:pt x="92901" y="220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51"/>
            <p:cNvSpPr/>
            <p:nvPr/>
          </p:nvSpPr>
          <p:spPr>
            <a:xfrm>
              <a:off x="6729150" y="2303200"/>
              <a:ext cx="25" cy="20300"/>
            </a:xfrm>
            <a:custGeom>
              <a:avLst/>
              <a:gdLst/>
              <a:ahLst/>
              <a:cxnLst/>
              <a:rect l="l" t="t" r="r" b="b"/>
              <a:pathLst>
                <a:path w="1" h="812" extrusionOk="0">
                  <a:moveTo>
                    <a:pt x="1" y="811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51"/>
            <p:cNvSpPr/>
            <p:nvPr/>
          </p:nvSpPr>
          <p:spPr>
            <a:xfrm>
              <a:off x="6725225" y="2331650"/>
              <a:ext cx="3950" cy="20625"/>
            </a:xfrm>
            <a:custGeom>
              <a:avLst/>
              <a:gdLst/>
              <a:ahLst/>
              <a:cxnLst/>
              <a:rect l="l" t="t" r="r" b="b"/>
              <a:pathLst>
                <a:path w="158" h="825" extrusionOk="0">
                  <a:moveTo>
                    <a:pt x="1" y="825"/>
                  </a:moveTo>
                  <a:cubicBezTo>
                    <a:pt x="1" y="498"/>
                    <a:pt x="1" y="328"/>
                    <a:pt x="158" y="0"/>
                  </a:cubicBezTo>
                  <a:cubicBezTo>
                    <a:pt x="1" y="328"/>
                    <a:pt x="1" y="498"/>
                    <a:pt x="1" y="825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51"/>
            <p:cNvSpPr/>
            <p:nvPr/>
          </p:nvSpPr>
          <p:spPr>
            <a:xfrm>
              <a:off x="5862300" y="442550"/>
              <a:ext cx="8200" cy="4275"/>
            </a:xfrm>
            <a:custGeom>
              <a:avLst/>
              <a:gdLst/>
              <a:ahLst/>
              <a:cxnLst/>
              <a:rect l="l" t="t" r="r" b="b"/>
              <a:pathLst>
                <a:path w="328" h="171" extrusionOk="0">
                  <a:moveTo>
                    <a:pt x="1" y="1"/>
                  </a:moveTo>
                  <a:cubicBezTo>
                    <a:pt x="171" y="171"/>
                    <a:pt x="171" y="171"/>
                    <a:pt x="328" y="171"/>
                  </a:cubicBezTo>
                  <a:cubicBezTo>
                    <a:pt x="171" y="171"/>
                    <a:pt x="171" y="171"/>
                    <a:pt x="1" y="1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51"/>
            <p:cNvSpPr/>
            <p:nvPr/>
          </p:nvSpPr>
          <p:spPr>
            <a:xfrm>
              <a:off x="6733400" y="2278650"/>
              <a:ext cx="25" cy="16400"/>
            </a:xfrm>
            <a:custGeom>
              <a:avLst/>
              <a:gdLst/>
              <a:ahLst/>
              <a:cxnLst/>
              <a:rect l="l" t="t" r="r" b="b"/>
              <a:pathLst>
                <a:path w="1" h="656" extrusionOk="0">
                  <a:moveTo>
                    <a:pt x="1" y="655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51"/>
            <p:cNvSpPr/>
            <p:nvPr/>
          </p:nvSpPr>
          <p:spPr>
            <a:xfrm>
              <a:off x="6733400" y="2249875"/>
              <a:ext cx="3950" cy="16375"/>
            </a:xfrm>
            <a:custGeom>
              <a:avLst/>
              <a:gdLst/>
              <a:ahLst/>
              <a:cxnLst/>
              <a:rect l="l" t="t" r="r" b="b"/>
              <a:pathLst>
                <a:path w="158" h="655" extrusionOk="0">
                  <a:moveTo>
                    <a:pt x="1" y="655"/>
                  </a:moveTo>
                  <a:cubicBezTo>
                    <a:pt x="158" y="498"/>
                    <a:pt x="158" y="170"/>
                    <a:pt x="158" y="0"/>
                  </a:cubicBezTo>
                  <a:cubicBezTo>
                    <a:pt x="158" y="170"/>
                    <a:pt x="158" y="498"/>
                    <a:pt x="1" y="655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51"/>
            <p:cNvSpPr/>
            <p:nvPr/>
          </p:nvSpPr>
          <p:spPr>
            <a:xfrm>
              <a:off x="6720975" y="2360425"/>
              <a:ext cx="4275" cy="20325"/>
            </a:xfrm>
            <a:custGeom>
              <a:avLst/>
              <a:gdLst/>
              <a:ahLst/>
              <a:cxnLst/>
              <a:rect l="l" t="t" r="r" b="b"/>
              <a:pathLst>
                <a:path w="171" h="813" extrusionOk="0">
                  <a:moveTo>
                    <a:pt x="1" y="812"/>
                  </a:moveTo>
                  <a:cubicBezTo>
                    <a:pt x="1" y="485"/>
                    <a:pt x="1" y="158"/>
                    <a:pt x="171" y="1"/>
                  </a:cubicBezTo>
                  <a:cubicBezTo>
                    <a:pt x="1" y="158"/>
                    <a:pt x="1" y="485"/>
                    <a:pt x="1" y="812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51"/>
            <p:cNvSpPr/>
            <p:nvPr/>
          </p:nvSpPr>
          <p:spPr>
            <a:xfrm>
              <a:off x="6741575" y="1959725"/>
              <a:ext cx="25" cy="12125"/>
            </a:xfrm>
            <a:custGeom>
              <a:avLst/>
              <a:gdLst/>
              <a:ahLst/>
              <a:cxnLst/>
              <a:rect l="l" t="t" r="r" b="b"/>
              <a:pathLst>
                <a:path w="1" h="485" extrusionOk="0">
                  <a:moveTo>
                    <a:pt x="1" y="484"/>
                  </a:moveTo>
                  <a:lnTo>
                    <a:pt x="1" y="327"/>
                  </a:lnTo>
                  <a:lnTo>
                    <a:pt x="1" y="1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51"/>
            <p:cNvSpPr/>
            <p:nvPr/>
          </p:nvSpPr>
          <p:spPr>
            <a:xfrm>
              <a:off x="6720975" y="1787975"/>
              <a:ext cx="8200" cy="44850"/>
            </a:xfrm>
            <a:custGeom>
              <a:avLst/>
              <a:gdLst/>
              <a:ahLst/>
              <a:cxnLst/>
              <a:rect l="l" t="t" r="r" b="b"/>
              <a:pathLst>
                <a:path w="328" h="1794" extrusionOk="0">
                  <a:moveTo>
                    <a:pt x="1" y="1"/>
                  </a:moveTo>
                  <a:cubicBezTo>
                    <a:pt x="1" y="169"/>
                    <a:pt x="45" y="292"/>
                    <a:pt x="89" y="417"/>
                  </a:cubicBezTo>
                  <a:lnTo>
                    <a:pt x="89" y="417"/>
                  </a:lnTo>
                  <a:cubicBezTo>
                    <a:pt x="65" y="279"/>
                    <a:pt x="37" y="140"/>
                    <a:pt x="1" y="1"/>
                  </a:cubicBezTo>
                  <a:close/>
                  <a:moveTo>
                    <a:pt x="89" y="417"/>
                  </a:moveTo>
                  <a:cubicBezTo>
                    <a:pt x="123" y="609"/>
                    <a:pt x="147" y="798"/>
                    <a:pt x="171" y="979"/>
                  </a:cubicBezTo>
                  <a:lnTo>
                    <a:pt x="171" y="979"/>
                  </a:lnTo>
                  <a:cubicBezTo>
                    <a:pt x="171" y="923"/>
                    <a:pt x="171" y="868"/>
                    <a:pt x="171" y="812"/>
                  </a:cubicBezTo>
                  <a:cubicBezTo>
                    <a:pt x="171" y="653"/>
                    <a:pt x="130" y="534"/>
                    <a:pt x="89" y="417"/>
                  </a:cubicBezTo>
                  <a:close/>
                  <a:moveTo>
                    <a:pt x="171" y="979"/>
                  </a:moveTo>
                  <a:cubicBezTo>
                    <a:pt x="175" y="1250"/>
                    <a:pt x="197" y="1522"/>
                    <a:pt x="328" y="1793"/>
                  </a:cubicBezTo>
                  <a:cubicBezTo>
                    <a:pt x="251" y="1556"/>
                    <a:pt x="211" y="1278"/>
                    <a:pt x="171" y="979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51"/>
            <p:cNvSpPr/>
            <p:nvPr/>
          </p:nvSpPr>
          <p:spPr>
            <a:xfrm>
              <a:off x="6741575" y="2004525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1" y="171"/>
                  </a:moveTo>
                  <a:lnTo>
                    <a:pt x="1" y="17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1"/>
            <p:cNvSpPr/>
            <p:nvPr/>
          </p:nvSpPr>
          <p:spPr>
            <a:xfrm>
              <a:off x="6729150" y="1840975"/>
              <a:ext cx="25" cy="20625"/>
            </a:xfrm>
            <a:custGeom>
              <a:avLst/>
              <a:gdLst/>
              <a:ahLst/>
              <a:cxnLst/>
              <a:rect l="l" t="t" r="r" b="b"/>
              <a:pathLst>
                <a:path w="1" h="825" extrusionOk="0">
                  <a:moveTo>
                    <a:pt x="1" y="825"/>
                  </a:moveTo>
                  <a:lnTo>
                    <a:pt x="1" y="328"/>
                  </a:lnTo>
                  <a:lnTo>
                    <a:pt x="1" y="1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51"/>
            <p:cNvSpPr/>
            <p:nvPr/>
          </p:nvSpPr>
          <p:spPr>
            <a:xfrm>
              <a:off x="6737325" y="1922750"/>
              <a:ext cx="25" cy="12450"/>
            </a:xfrm>
            <a:custGeom>
              <a:avLst/>
              <a:gdLst/>
              <a:ahLst/>
              <a:cxnLst/>
              <a:rect l="l" t="t" r="r" b="b"/>
              <a:pathLst>
                <a:path w="1" h="498" extrusionOk="0">
                  <a:moveTo>
                    <a:pt x="1" y="498"/>
                  </a:moveTo>
                  <a:lnTo>
                    <a:pt x="1" y="32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51"/>
            <p:cNvSpPr/>
            <p:nvPr/>
          </p:nvSpPr>
          <p:spPr>
            <a:xfrm>
              <a:off x="6733400" y="1873700"/>
              <a:ext cx="25" cy="20625"/>
            </a:xfrm>
            <a:custGeom>
              <a:avLst/>
              <a:gdLst/>
              <a:ahLst/>
              <a:cxnLst/>
              <a:rect l="l" t="t" r="r" b="b"/>
              <a:pathLst>
                <a:path w="1" h="825" extrusionOk="0">
                  <a:moveTo>
                    <a:pt x="1" y="824"/>
                  </a:moveTo>
                  <a:lnTo>
                    <a:pt x="1" y="654"/>
                  </a:lnTo>
                  <a:lnTo>
                    <a:pt x="1" y="4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51"/>
            <p:cNvSpPr/>
            <p:nvPr/>
          </p:nvSpPr>
          <p:spPr>
            <a:xfrm>
              <a:off x="6631025" y="1419975"/>
              <a:ext cx="4275" cy="16375"/>
            </a:xfrm>
            <a:custGeom>
              <a:avLst/>
              <a:gdLst/>
              <a:ahLst/>
              <a:cxnLst/>
              <a:rect l="l" t="t" r="r" b="b"/>
              <a:pathLst>
                <a:path w="171" h="655" extrusionOk="0">
                  <a:moveTo>
                    <a:pt x="0" y="1"/>
                  </a:moveTo>
                  <a:lnTo>
                    <a:pt x="0" y="158"/>
                  </a:lnTo>
                  <a:cubicBezTo>
                    <a:pt x="34" y="191"/>
                    <a:pt x="61" y="224"/>
                    <a:pt x="82" y="257"/>
                  </a:cubicBezTo>
                  <a:lnTo>
                    <a:pt x="82" y="257"/>
                  </a:lnTo>
                  <a:cubicBezTo>
                    <a:pt x="41" y="157"/>
                    <a:pt x="0" y="77"/>
                    <a:pt x="0" y="1"/>
                  </a:cubicBezTo>
                  <a:close/>
                  <a:moveTo>
                    <a:pt x="82" y="257"/>
                  </a:moveTo>
                  <a:lnTo>
                    <a:pt x="82" y="257"/>
                  </a:lnTo>
                  <a:cubicBezTo>
                    <a:pt x="126" y="362"/>
                    <a:pt x="170" y="488"/>
                    <a:pt x="170" y="655"/>
                  </a:cubicBezTo>
                  <a:cubicBezTo>
                    <a:pt x="170" y="518"/>
                    <a:pt x="170" y="390"/>
                    <a:pt x="82" y="257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51"/>
            <p:cNvSpPr/>
            <p:nvPr/>
          </p:nvSpPr>
          <p:spPr>
            <a:xfrm>
              <a:off x="6614675" y="1374850"/>
              <a:ext cx="8200" cy="20625"/>
            </a:xfrm>
            <a:custGeom>
              <a:avLst/>
              <a:gdLst/>
              <a:ahLst/>
              <a:cxnLst/>
              <a:rect l="l" t="t" r="r" b="b"/>
              <a:pathLst>
                <a:path w="328" h="825" extrusionOk="0">
                  <a:moveTo>
                    <a:pt x="0" y="0"/>
                  </a:moveTo>
                  <a:cubicBezTo>
                    <a:pt x="0" y="216"/>
                    <a:pt x="74" y="364"/>
                    <a:pt x="170" y="534"/>
                  </a:cubicBezTo>
                  <a:lnTo>
                    <a:pt x="170" y="534"/>
                  </a:lnTo>
                  <a:cubicBezTo>
                    <a:pt x="170" y="522"/>
                    <a:pt x="170" y="509"/>
                    <a:pt x="170" y="497"/>
                  </a:cubicBezTo>
                  <a:cubicBezTo>
                    <a:pt x="170" y="327"/>
                    <a:pt x="0" y="170"/>
                    <a:pt x="0" y="0"/>
                  </a:cubicBezTo>
                  <a:close/>
                  <a:moveTo>
                    <a:pt x="170" y="534"/>
                  </a:moveTo>
                  <a:cubicBezTo>
                    <a:pt x="171" y="680"/>
                    <a:pt x="182" y="824"/>
                    <a:pt x="327" y="824"/>
                  </a:cubicBezTo>
                  <a:cubicBezTo>
                    <a:pt x="274" y="714"/>
                    <a:pt x="219" y="621"/>
                    <a:pt x="170" y="534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51"/>
            <p:cNvSpPr/>
            <p:nvPr/>
          </p:nvSpPr>
          <p:spPr>
            <a:xfrm>
              <a:off x="6602550" y="1342125"/>
              <a:ext cx="3950" cy="16375"/>
            </a:xfrm>
            <a:custGeom>
              <a:avLst/>
              <a:gdLst/>
              <a:ahLst/>
              <a:cxnLst/>
              <a:rect l="l" t="t" r="r" b="b"/>
              <a:pathLst>
                <a:path w="158" h="655" extrusionOk="0">
                  <a:moveTo>
                    <a:pt x="1" y="1"/>
                  </a:moveTo>
                  <a:lnTo>
                    <a:pt x="1" y="328"/>
                  </a:lnTo>
                  <a:lnTo>
                    <a:pt x="56" y="328"/>
                  </a:lnTo>
                  <a:cubicBezTo>
                    <a:pt x="26" y="238"/>
                    <a:pt x="1" y="132"/>
                    <a:pt x="1" y="1"/>
                  </a:cubicBezTo>
                  <a:close/>
                  <a:moveTo>
                    <a:pt x="56" y="328"/>
                  </a:moveTo>
                  <a:cubicBezTo>
                    <a:pt x="102" y="462"/>
                    <a:pt x="158" y="561"/>
                    <a:pt x="158" y="655"/>
                  </a:cubicBezTo>
                  <a:lnTo>
                    <a:pt x="158" y="328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51"/>
            <p:cNvSpPr/>
            <p:nvPr/>
          </p:nvSpPr>
          <p:spPr>
            <a:xfrm>
              <a:off x="6614675" y="1452700"/>
              <a:ext cx="102400" cy="306525"/>
            </a:xfrm>
            <a:custGeom>
              <a:avLst/>
              <a:gdLst/>
              <a:ahLst/>
              <a:cxnLst/>
              <a:rect l="l" t="t" r="r" b="b"/>
              <a:pathLst>
                <a:path w="4096" h="12261" extrusionOk="0">
                  <a:moveTo>
                    <a:pt x="981" y="0"/>
                  </a:moveTo>
                  <a:cubicBezTo>
                    <a:pt x="1061" y="184"/>
                    <a:pt x="1137" y="367"/>
                    <a:pt x="1209" y="551"/>
                  </a:cubicBezTo>
                  <a:lnTo>
                    <a:pt x="1209" y="551"/>
                  </a:lnTo>
                  <a:cubicBezTo>
                    <a:pt x="1242" y="529"/>
                    <a:pt x="1275" y="507"/>
                    <a:pt x="1308" y="484"/>
                  </a:cubicBezTo>
                  <a:cubicBezTo>
                    <a:pt x="1151" y="327"/>
                    <a:pt x="1151" y="157"/>
                    <a:pt x="981" y="0"/>
                  </a:cubicBezTo>
                  <a:close/>
                  <a:moveTo>
                    <a:pt x="1209" y="551"/>
                  </a:moveTo>
                  <a:lnTo>
                    <a:pt x="1209" y="551"/>
                  </a:lnTo>
                  <a:cubicBezTo>
                    <a:pt x="758" y="857"/>
                    <a:pt x="316" y="1172"/>
                    <a:pt x="170" y="1636"/>
                  </a:cubicBezTo>
                  <a:cubicBezTo>
                    <a:pt x="0" y="2290"/>
                    <a:pt x="170" y="2944"/>
                    <a:pt x="327" y="3428"/>
                  </a:cubicBezTo>
                  <a:cubicBezTo>
                    <a:pt x="497" y="3755"/>
                    <a:pt x="497" y="3926"/>
                    <a:pt x="654" y="4083"/>
                  </a:cubicBezTo>
                  <a:cubicBezTo>
                    <a:pt x="654" y="4253"/>
                    <a:pt x="824" y="4410"/>
                    <a:pt x="824" y="4580"/>
                  </a:cubicBezTo>
                  <a:lnTo>
                    <a:pt x="981" y="4737"/>
                  </a:lnTo>
                  <a:cubicBezTo>
                    <a:pt x="1469" y="5865"/>
                    <a:pt x="2258" y="6981"/>
                    <a:pt x="3213" y="7801"/>
                  </a:cubicBezTo>
                  <a:lnTo>
                    <a:pt x="3213" y="7801"/>
                  </a:lnTo>
                  <a:cubicBezTo>
                    <a:pt x="3111" y="7383"/>
                    <a:pt x="3090" y="6958"/>
                    <a:pt x="2944" y="6542"/>
                  </a:cubicBezTo>
                  <a:lnTo>
                    <a:pt x="2944" y="6372"/>
                  </a:lnTo>
                  <a:cubicBezTo>
                    <a:pt x="2787" y="5888"/>
                    <a:pt x="2617" y="5561"/>
                    <a:pt x="2617" y="5064"/>
                  </a:cubicBezTo>
                  <a:lnTo>
                    <a:pt x="2460" y="4907"/>
                  </a:lnTo>
                  <a:cubicBezTo>
                    <a:pt x="2460" y="4410"/>
                    <a:pt x="2290" y="3926"/>
                    <a:pt x="2133" y="3428"/>
                  </a:cubicBezTo>
                  <a:cubicBezTo>
                    <a:pt x="1858" y="2473"/>
                    <a:pt x="1584" y="1509"/>
                    <a:pt x="1209" y="551"/>
                  </a:cubicBezTo>
                  <a:close/>
                  <a:moveTo>
                    <a:pt x="3213" y="7801"/>
                  </a:moveTo>
                  <a:cubicBezTo>
                    <a:pt x="3230" y="7871"/>
                    <a:pt x="3249" y="7939"/>
                    <a:pt x="3271" y="8008"/>
                  </a:cubicBezTo>
                  <a:lnTo>
                    <a:pt x="3271" y="7851"/>
                  </a:lnTo>
                  <a:cubicBezTo>
                    <a:pt x="3252" y="7835"/>
                    <a:pt x="3232" y="7818"/>
                    <a:pt x="3213" y="7801"/>
                  </a:cubicBezTo>
                  <a:close/>
                  <a:moveTo>
                    <a:pt x="3271" y="8008"/>
                  </a:moveTo>
                  <a:lnTo>
                    <a:pt x="3271" y="8178"/>
                  </a:lnTo>
                  <a:cubicBezTo>
                    <a:pt x="3279" y="8200"/>
                    <a:pt x="3287" y="8223"/>
                    <a:pt x="3294" y="8245"/>
                  </a:cubicBezTo>
                  <a:lnTo>
                    <a:pt x="3294" y="8245"/>
                  </a:lnTo>
                  <a:cubicBezTo>
                    <a:pt x="3279" y="8159"/>
                    <a:pt x="3271" y="8080"/>
                    <a:pt x="3271" y="8008"/>
                  </a:cubicBezTo>
                  <a:close/>
                  <a:moveTo>
                    <a:pt x="3294" y="8245"/>
                  </a:moveTo>
                  <a:cubicBezTo>
                    <a:pt x="3317" y="8387"/>
                    <a:pt x="3358" y="8545"/>
                    <a:pt x="3407" y="8712"/>
                  </a:cubicBezTo>
                  <a:lnTo>
                    <a:pt x="3407" y="8712"/>
                  </a:lnTo>
                  <a:cubicBezTo>
                    <a:pt x="3378" y="8560"/>
                    <a:pt x="3344" y="8402"/>
                    <a:pt x="3294" y="8245"/>
                  </a:cubicBezTo>
                  <a:close/>
                  <a:moveTo>
                    <a:pt x="3407" y="8712"/>
                  </a:moveTo>
                  <a:cubicBezTo>
                    <a:pt x="3463" y="9007"/>
                    <a:pt x="3499" y="9281"/>
                    <a:pt x="3598" y="9486"/>
                  </a:cubicBezTo>
                  <a:lnTo>
                    <a:pt x="3598" y="9316"/>
                  </a:lnTo>
                  <a:cubicBezTo>
                    <a:pt x="3532" y="9113"/>
                    <a:pt x="3464" y="8907"/>
                    <a:pt x="3407" y="8712"/>
                  </a:cubicBezTo>
                  <a:close/>
                  <a:moveTo>
                    <a:pt x="3598" y="9644"/>
                  </a:moveTo>
                  <a:cubicBezTo>
                    <a:pt x="3768" y="10468"/>
                    <a:pt x="3925" y="11449"/>
                    <a:pt x="4095" y="12260"/>
                  </a:cubicBezTo>
                  <a:cubicBezTo>
                    <a:pt x="4095" y="11933"/>
                    <a:pt x="3925" y="11606"/>
                    <a:pt x="3925" y="11279"/>
                  </a:cubicBezTo>
                  <a:lnTo>
                    <a:pt x="3925" y="11122"/>
                  </a:lnTo>
                  <a:cubicBezTo>
                    <a:pt x="3768" y="10625"/>
                    <a:pt x="3768" y="10141"/>
                    <a:pt x="3598" y="96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51"/>
            <p:cNvSpPr/>
            <p:nvPr/>
          </p:nvSpPr>
          <p:spPr>
            <a:xfrm>
              <a:off x="6745500" y="2037250"/>
              <a:ext cx="25" cy="12450"/>
            </a:xfrm>
            <a:custGeom>
              <a:avLst/>
              <a:gdLst/>
              <a:ahLst/>
              <a:cxnLst/>
              <a:rect l="l" t="t" r="r" b="b"/>
              <a:pathLst>
                <a:path w="1" h="498" extrusionOk="0">
                  <a:moveTo>
                    <a:pt x="1" y="498"/>
                  </a:moveTo>
                  <a:lnTo>
                    <a:pt x="1" y="327"/>
                  </a:lnTo>
                  <a:lnTo>
                    <a:pt x="1" y="1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1"/>
            <p:cNvSpPr/>
            <p:nvPr/>
          </p:nvSpPr>
          <p:spPr>
            <a:xfrm>
              <a:off x="6717050" y="1759200"/>
              <a:ext cx="3950" cy="24550"/>
            </a:xfrm>
            <a:custGeom>
              <a:avLst/>
              <a:gdLst/>
              <a:ahLst/>
              <a:cxnLst/>
              <a:rect l="l" t="t" r="r" b="b"/>
              <a:pathLst>
                <a:path w="158" h="982" extrusionOk="0">
                  <a:moveTo>
                    <a:pt x="0" y="328"/>
                  </a:moveTo>
                  <a:lnTo>
                    <a:pt x="0" y="498"/>
                  </a:lnTo>
                  <a:cubicBezTo>
                    <a:pt x="158" y="655"/>
                    <a:pt x="158" y="825"/>
                    <a:pt x="158" y="982"/>
                  </a:cubicBezTo>
                  <a:cubicBezTo>
                    <a:pt x="158" y="825"/>
                    <a:pt x="158" y="655"/>
                    <a:pt x="0" y="498"/>
                  </a:cubicBezTo>
                  <a:lnTo>
                    <a:pt x="0" y="4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51"/>
            <p:cNvSpPr/>
            <p:nvPr/>
          </p:nvSpPr>
          <p:spPr>
            <a:xfrm>
              <a:off x="5371625" y="262650"/>
              <a:ext cx="24575" cy="4275"/>
            </a:xfrm>
            <a:custGeom>
              <a:avLst/>
              <a:gdLst/>
              <a:ahLst/>
              <a:cxnLst/>
              <a:rect l="l" t="t" r="r" b="b"/>
              <a:pathLst>
                <a:path w="983" h="171" extrusionOk="0">
                  <a:moveTo>
                    <a:pt x="1" y="0"/>
                  </a:moveTo>
                  <a:cubicBezTo>
                    <a:pt x="328" y="0"/>
                    <a:pt x="655" y="0"/>
                    <a:pt x="982" y="170"/>
                  </a:cubicBezTo>
                  <a:cubicBezTo>
                    <a:pt x="655" y="0"/>
                    <a:pt x="328" y="0"/>
                    <a:pt x="1" y="0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51"/>
            <p:cNvSpPr/>
            <p:nvPr/>
          </p:nvSpPr>
          <p:spPr>
            <a:xfrm>
              <a:off x="5416775" y="270825"/>
              <a:ext cx="16375" cy="4275"/>
            </a:xfrm>
            <a:custGeom>
              <a:avLst/>
              <a:gdLst/>
              <a:ahLst/>
              <a:cxnLst/>
              <a:rect l="l" t="t" r="r" b="b"/>
              <a:pathLst>
                <a:path w="655" h="171" extrusionOk="0">
                  <a:moveTo>
                    <a:pt x="0" y="0"/>
                  </a:moveTo>
                  <a:cubicBezTo>
                    <a:pt x="157" y="0"/>
                    <a:pt x="484" y="0"/>
                    <a:pt x="655" y="171"/>
                  </a:cubicBezTo>
                  <a:cubicBezTo>
                    <a:pt x="484" y="0"/>
                    <a:pt x="157" y="0"/>
                    <a:pt x="0" y="0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1"/>
            <p:cNvSpPr/>
            <p:nvPr/>
          </p:nvSpPr>
          <p:spPr>
            <a:xfrm>
              <a:off x="5453400" y="279000"/>
              <a:ext cx="16400" cy="4275"/>
            </a:xfrm>
            <a:custGeom>
              <a:avLst/>
              <a:gdLst/>
              <a:ahLst/>
              <a:cxnLst/>
              <a:rect l="l" t="t" r="r" b="b"/>
              <a:pathLst>
                <a:path w="656" h="171" extrusionOk="0">
                  <a:moveTo>
                    <a:pt x="1" y="1"/>
                  </a:moveTo>
                  <a:cubicBezTo>
                    <a:pt x="171" y="1"/>
                    <a:pt x="498" y="171"/>
                    <a:pt x="655" y="171"/>
                  </a:cubicBezTo>
                  <a:cubicBezTo>
                    <a:pt x="498" y="171"/>
                    <a:pt x="171" y="1"/>
                    <a:pt x="1" y="1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51"/>
            <p:cNvSpPr/>
            <p:nvPr/>
          </p:nvSpPr>
          <p:spPr>
            <a:xfrm>
              <a:off x="5608775" y="324150"/>
              <a:ext cx="16400" cy="8200"/>
            </a:xfrm>
            <a:custGeom>
              <a:avLst/>
              <a:gdLst/>
              <a:ahLst/>
              <a:cxnLst/>
              <a:rect l="l" t="t" r="r" b="b"/>
              <a:pathLst>
                <a:path w="656" h="328" extrusionOk="0">
                  <a:moveTo>
                    <a:pt x="1" y="0"/>
                  </a:moveTo>
                  <a:cubicBezTo>
                    <a:pt x="328" y="157"/>
                    <a:pt x="498" y="157"/>
                    <a:pt x="655" y="327"/>
                  </a:cubicBezTo>
                  <a:cubicBezTo>
                    <a:pt x="498" y="157"/>
                    <a:pt x="328" y="157"/>
                    <a:pt x="1" y="0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51"/>
            <p:cNvSpPr/>
            <p:nvPr/>
          </p:nvSpPr>
          <p:spPr>
            <a:xfrm>
              <a:off x="6671900" y="2573050"/>
              <a:ext cx="8200" cy="24575"/>
            </a:xfrm>
            <a:custGeom>
              <a:avLst/>
              <a:gdLst/>
              <a:ahLst/>
              <a:cxnLst/>
              <a:rect l="l" t="t" r="r" b="b"/>
              <a:pathLst>
                <a:path w="328" h="983" extrusionOk="0">
                  <a:moveTo>
                    <a:pt x="1" y="982"/>
                  </a:moveTo>
                  <a:cubicBezTo>
                    <a:pt x="1" y="655"/>
                    <a:pt x="171" y="328"/>
                    <a:pt x="328" y="1"/>
                  </a:cubicBezTo>
                  <a:cubicBezTo>
                    <a:pt x="171" y="328"/>
                    <a:pt x="1" y="655"/>
                    <a:pt x="1" y="982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51"/>
            <p:cNvSpPr/>
            <p:nvPr/>
          </p:nvSpPr>
          <p:spPr>
            <a:xfrm>
              <a:off x="5298025" y="250550"/>
              <a:ext cx="8200" cy="25"/>
            </a:xfrm>
            <a:custGeom>
              <a:avLst/>
              <a:gdLst/>
              <a:ahLst/>
              <a:cxnLst/>
              <a:rect l="l" t="t" r="r" b="b"/>
              <a:pathLst>
                <a:path w="328" h="1" extrusionOk="0">
                  <a:moveTo>
                    <a:pt x="1" y="0"/>
                  </a:moveTo>
                  <a:lnTo>
                    <a:pt x="1" y="0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51"/>
            <p:cNvSpPr/>
            <p:nvPr/>
          </p:nvSpPr>
          <p:spPr>
            <a:xfrm>
              <a:off x="6663725" y="2601525"/>
              <a:ext cx="8200" cy="24550"/>
            </a:xfrm>
            <a:custGeom>
              <a:avLst/>
              <a:gdLst/>
              <a:ahLst/>
              <a:cxnLst/>
              <a:rect l="l" t="t" r="r" b="b"/>
              <a:pathLst>
                <a:path w="328" h="982" extrusionOk="0">
                  <a:moveTo>
                    <a:pt x="1" y="982"/>
                  </a:moveTo>
                  <a:cubicBezTo>
                    <a:pt x="171" y="655"/>
                    <a:pt x="171" y="327"/>
                    <a:pt x="328" y="0"/>
                  </a:cubicBezTo>
                  <a:cubicBezTo>
                    <a:pt x="171" y="327"/>
                    <a:pt x="171" y="655"/>
                    <a:pt x="1" y="982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51"/>
            <p:cNvSpPr/>
            <p:nvPr/>
          </p:nvSpPr>
          <p:spPr>
            <a:xfrm>
              <a:off x="5760250" y="389575"/>
              <a:ext cx="12125" cy="3950"/>
            </a:xfrm>
            <a:custGeom>
              <a:avLst/>
              <a:gdLst/>
              <a:ahLst/>
              <a:cxnLst/>
              <a:rect l="l" t="t" r="r" b="b"/>
              <a:pathLst>
                <a:path w="485" h="158" extrusionOk="0">
                  <a:moveTo>
                    <a:pt x="0" y="0"/>
                  </a:moveTo>
                  <a:cubicBezTo>
                    <a:pt x="157" y="0"/>
                    <a:pt x="327" y="157"/>
                    <a:pt x="484" y="157"/>
                  </a:cubicBezTo>
                  <a:cubicBezTo>
                    <a:pt x="327" y="157"/>
                    <a:pt x="157" y="0"/>
                    <a:pt x="0" y="0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51"/>
            <p:cNvSpPr/>
            <p:nvPr/>
          </p:nvSpPr>
          <p:spPr>
            <a:xfrm>
              <a:off x="5645750" y="340500"/>
              <a:ext cx="16375" cy="3950"/>
            </a:xfrm>
            <a:custGeom>
              <a:avLst/>
              <a:gdLst/>
              <a:ahLst/>
              <a:cxnLst/>
              <a:rect l="l" t="t" r="r" b="b"/>
              <a:pathLst>
                <a:path w="655" h="158" extrusionOk="0">
                  <a:moveTo>
                    <a:pt x="1" y="0"/>
                  </a:moveTo>
                  <a:cubicBezTo>
                    <a:pt x="158" y="0"/>
                    <a:pt x="485" y="0"/>
                    <a:pt x="655" y="157"/>
                  </a:cubicBezTo>
                  <a:cubicBezTo>
                    <a:pt x="485" y="0"/>
                    <a:pt x="158" y="0"/>
                    <a:pt x="1" y="0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51"/>
            <p:cNvSpPr/>
            <p:nvPr/>
          </p:nvSpPr>
          <p:spPr>
            <a:xfrm>
              <a:off x="5825675" y="422275"/>
              <a:ext cx="12125" cy="8200"/>
            </a:xfrm>
            <a:custGeom>
              <a:avLst/>
              <a:gdLst/>
              <a:ahLst/>
              <a:cxnLst/>
              <a:rect l="l" t="t" r="r" b="b"/>
              <a:pathLst>
                <a:path w="485" h="328" extrusionOk="0">
                  <a:moveTo>
                    <a:pt x="0" y="1"/>
                  </a:moveTo>
                  <a:cubicBezTo>
                    <a:pt x="157" y="158"/>
                    <a:pt x="327" y="158"/>
                    <a:pt x="484" y="328"/>
                  </a:cubicBezTo>
                  <a:cubicBezTo>
                    <a:pt x="327" y="158"/>
                    <a:pt x="157" y="158"/>
                    <a:pt x="0" y="1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51"/>
            <p:cNvSpPr/>
            <p:nvPr/>
          </p:nvSpPr>
          <p:spPr>
            <a:xfrm>
              <a:off x="6680075" y="2548525"/>
              <a:ext cx="4300" cy="24550"/>
            </a:xfrm>
            <a:custGeom>
              <a:avLst/>
              <a:gdLst/>
              <a:ahLst/>
              <a:cxnLst/>
              <a:rect l="l" t="t" r="r" b="b"/>
              <a:pathLst>
                <a:path w="172" h="982" extrusionOk="0">
                  <a:moveTo>
                    <a:pt x="1" y="982"/>
                  </a:moveTo>
                  <a:cubicBezTo>
                    <a:pt x="1" y="655"/>
                    <a:pt x="171" y="328"/>
                    <a:pt x="171" y="1"/>
                  </a:cubicBezTo>
                  <a:cubicBezTo>
                    <a:pt x="171" y="328"/>
                    <a:pt x="1" y="655"/>
                    <a:pt x="1" y="982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51"/>
            <p:cNvSpPr/>
            <p:nvPr/>
          </p:nvSpPr>
          <p:spPr>
            <a:xfrm>
              <a:off x="5792950" y="405925"/>
              <a:ext cx="12125" cy="8200"/>
            </a:xfrm>
            <a:custGeom>
              <a:avLst/>
              <a:gdLst/>
              <a:ahLst/>
              <a:cxnLst/>
              <a:rect l="l" t="t" r="r" b="b"/>
              <a:pathLst>
                <a:path w="485" h="328" extrusionOk="0">
                  <a:moveTo>
                    <a:pt x="1" y="0"/>
                  </a:moveTo>
                  <a:cubicBezTo>
                    <a:pt x="158" y="0"/>
                    <a:pt x="328" y="157"/>
                    <a:pt x="485" y="328"/>
                  </a:cubicBezTo>
                  <a:cubicBezTo>
                    <a:pt x="328" y="157"/>
                    <a:pt x="158" y="0"/>
                    <a:pt x="1" y="0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51"/>
            <p:cNvSpPr/>
            <p:nvPr/>
          </p:nvSpPr>
          <p:spPr>
            <a:xfrm>
              <a:off x="5682400" y="352600"/>
              <a:ext cx="12450" cy="4275"/>
            </a:xfrm>
            <a:custGeom>
              <a:avLst/>
              <a:gdLst/>
              <a:ahLst/>
              <a:cxnLst/>
              <a:rect l="l" t="t" r="r" b="b"/>
              <a:pathLst>
                <a:path w="498" h="171" extrusionOk="0">
                  <a:moveTo>
                    <a:pt x="0" y="1"/>
                  </a:moveTo>
                  <a:cubicBezTo>
                    <a:pt x="170" y="1"/>
                    <a:pt x="327" y="171"/>
                    <a:pt x="497" y="171"/>
                  </a:cubicBezTo>
                  <a:cubicBezTo>
                    <a:pt x="327" y="171"/>
                    <a:pt x="170" y="1"/>
                    <a:pt x="0" y="1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51"/>
            <p:cNvSpPr/>
            <p:nvPr/>
          </p:nvSpPr>
          <p:spPr>
            <a:xfrm>
              <a:off x="5727525" y="373200"/>
              <a:ext cx="12125" cy="3950"/>
            </a:xfrm>
            <a:custGeom>
              <a:avLst/>
              <a:gdLst/>
              <a:ahLst/>
              <a:cxnLst/>
              <a:rect l="l" t="t" r="r" b="b"/>
              <a:pathLst>
                <a:path w="485" h="158" extrusionOk="0">
                  <a:moveTo>
                    <a:pt x="1" y="1"/>
                  </a:moveTo>
                  <a:cubicBezTo>
                    <a:pt x="158" y="1"/>
                    <a:pt x="328" y="158"/>
                    <a:pt x="485" y="158"/>
                  </a:cubicBezTo>
                  <a:cubicBezTo>
                    <a:pt x="328" y="158"/>
                    <a:pt x="158" y="1"/>
                    <a:pt x="1" y="1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51"/>
            <p:cNvSpPr/>
            <p:nvPr/>
          </p:nvSpPr>
          <p:spPr>
            <a:xfrm>
              <a:off x="5576075" y="311725"/>
              <a:ext cx="16375" cy="8200"/>
            </a:xfrm>
            <a:custGeom>
              <a:avLst/>
              <a:gdLst/>
              <a:ahLst/>
              <a:cxnLst/>
              <a:rect l="l" t="t" r="r" b="b"/>
              <a:pathLst>
                <a:path w="655" h="328" extrusionOk="0">
                  <a:moveTo>
                    <a:pt x="1" y="0"/>
                  </a:moveTo>
                  <a:cubicBezTo>
                    <a:pt x="171" y="170"/>
                    <a:pt x="328" y="170"/>
                    <a:pt x="655" y="327"/>
                  </a:cubicBezTo>
                  <a:cubicBezTo>
                    <a:pt x="328" y="170"/>
                    <a:pt x="171" y="170"/>
                    <a:pt x="1" y="0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51"/>
            <p:cNvSpPr/>
            <p:nvPr/>
          </p:nvSpPr>
          <p:spPr>
            <a:xfrm>
              <a:off x="6717050" y="2384975"/>
              <a:ext cx="3950" cy="20300"/>
            </a:xfrm>
            <a:custGeom>
              <a:avLst/>
              <a:gdLst/>
              <a:ahLst/>
              <a:cxnLst/>
              <a:rect l="l" t="t" r="r" b="b"/>
              <a:pathLst>
                <a:path w="158" h="812" extrusionOk="0">
                  <a:moveTo>
                    <a:pt x="0" y="812"/>
                  </a:moveTo>
                  <a:cubicBezTo>
                    <a:pt x="0" y="655"/>
                    <a:pt x="0" y="327"/>
                    <a:pt x="158" y="0"/>
                  </a:cubicBezTo>
                  <a:cubicBezTo>
                    <a:pt x="0" y="327"/>
                    <a:pt x="0" y="655"/>
                    <a:pt x="0" y="812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51"/>
            <p:cNvSpPr/>
            <p:nvPr/>
          </p:nvSpPr>
          <p:spPr>
            <a:xfrm>
              <a:off x="6684350" y="2519750"/>
              <a:ext cx="8200" cy="24550"/>
            </a:xfrm>
            <a:custGeom>
              <a:avLst/>
              <a:gdLst/>
              <a:ahLst/>
              <a:cxnLst/>
              <a:rect l="l" t="t" r="r" b="b"/>
              <a:pathLst>
                <a:path w="328" h="982" extrusionOk="0">
                  <a:moveTo>
                    <a:pt x="0" y="981"/>
                  </a:moveTo>
                  <a:cubicBezTo>
                    <a:pt x="157" y="654"/>
                    <a:pt x="157" y="327"/>
                    <a:pt x="327" y="0"/>
                  </a:cubicBezTo>
                  <a:cubicBezTo>
                    <a:pt x="157" y="327"/>
                    <a:pt x="157" y="654"/>
                    <a:pt x="0" y="981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51"/>
            <p:cNvSpPr/>
            <p:nvPr/>
          </p:nvSpPr>
          <p:spPr>
            <a:xfrm>
              <a:off x="6704625" y="2442225"/>
              <a:ext cx="4275" cy="20300"/>
            </a:xfrm>
            <a:custGeom>
              <a:avLst/>
              <a:gdLst/>
              <a:ahLst/>
              <a:cxnLst/>
              <a:rect l="l" t="t" r="r" b="b"/>
              <a:pathLst>
                <a:path w="171" h="812" extrusionOk="0">
                  <a:moveTo>
                    <a:pt x="0" y="811"/>
                  </a:moveTo>
                  <a:cubicBezTo>
                    <a:pt x="0" y="484"/>
                    <a:pt x="170" y="157"/>
                    <a:pt x="170" y="0"/>
                  </a:cubicBezTo>
                  <a:cubicBezTo>
                    <a:pt x="170" y="157"/>
                    <a:pt x="0" y="484"/>
                    <a:pt x="0" y="811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51"/>
            <p:cNvSpPr/>
            <p:nvPr/>
          </p:nvSpPr>
          <p:spPr>
            <a:xfrm>
              <a:off x="6708875" y="2413425"/>
              <a:ext cx="3950" cy="20625"/>
            </a:xfrm>
            <a:custGeom>
              <a:avLst/>
              <a:gdLst/>
              <a:ahLst/>
              <a:cxnLst/>
              <a:rect l="l" t="t" r="r" b="b"/>
              <a:pathLst>
                <a:path w="158" h="825" extrusionOk="0">
                  <a:moveTo>
                    <a:pt x="0" y="825"/>
                  </a:moveTo>
                  <a:cubicBezTo>
                    <a:pt x="157" y="498"/>
                    <a:pt x="157" y="328"/>
                    <a:pt x="157" y="1"/>
                  </a:cubicBezTo>
                  <a:cubicBezTo>
                    <a:pt x="157" y="328"/>
                    <a:pt x="157" y="498"/>
                    <a:pt x="0" y="825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51"/>
            <p:cNvSpPr/>
            <p:nvPr/>
          </p:nvSpPr>
          <p:spPr>
            <a:xfrm>
              <a:off x="6692525" y="2495200"/>
              <a:ext cx="3950" cy="20650"/>
            </a:xfrm>
            <a:custGeom>
              <a:avLst/>
              <a:gdLst/>
              <a:ahLst/>
              <a:cxnLst/>
              <a:rect l="l" t="t" r="r" b="b"/>
              <a:pathLst>
                <a:path w="158" h="826" extrusionOk="0">
                  <a:moveTo>
                    <a:pt x="0" y="825"/>
                  </a:moveTo>
                  <a:cubicBezTo>
                    <a:pt x="157" y="498"/>
                    <a:pt x="157" y="328"/>
                    <a:pt x="157" y="1"/>
                  </a:cubicBezTo>
                  <a:cubicBezTo>
                    <a:pt x="157" y="328"/>
                    <a:pt x="157" y="498"/>
                    <a:pt x="0" y="825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51"/>
            <p:cNvSpPr/>
            <p:nvPr/>
          </p:nvSpPr>
          <p:spPr>
            <a:xfrm>
              <a:off x="6700700" y="2466750"/>
              <a:ext cx="3950" cy="24550"/>
            </a:xfrm>
            <a:custGeom>
              <a:avLst/>
              <a:gdLst/>
              <a:ahLst/>
              <a:cxnLst/>
              <a:rect l="l" t="t" r="r" b="b"/>
              <a:pathLst>
                <a:path w="158" h="982" extrusionOk="0">
                  <a:moveTo>
                    <a:pt x="0" y="982"/>
                  </a:moveTo>
                  <a:cubicBezTo>
                    <a:pt x="0" y="655"/>
                    <a:pt x="0" y="328"/>
                    <a:pt x="157" y="0"/>
                  </a:cubicBezTo>
                  <a:cubicBezTo>
                    <a:pt x="0" y="328"/>
                    <a:pt x="0" y="655"/>
                    <a:pt x="0" y="982"/>
                  </a:cubicBezTo>
                  <a:close/>
                </a:path>
              </a:pathLst>
            </a:custGeom>
            <a:solidFill>
              <a:srgbClr val="D03C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51"/>
            <p:cNvSpPr/>
            <p:nvPr/>
          </p:nvSpPr>
          <p:spPr>
            <a:xfrm>
              <a:off x="1237900" y="2464625"/>
              <a:ext cx="474325" cy="166225"/>
            </a:xfrm>
            <a:custGeom>
              <a:avLst/>
              <a:gdLst/>
              <a:ahLst/>
              <a:cxnLst/>
              <a:rect l="l" t="t" r="r" b="b"/>
              <a:pathLst>
                <a:path w="18973" h="6649" extrusionOk="0">
                  <a:moveTo>
                    <a:pt x="5741" y="0"/>
                  </a:moveTo>
                  <a:cubicBezTo>
                    <a:pt x="4435" y="0"/>
                    <a:pt x="3118" y="204"/>
                    <a:pt x="1963" y="897"/>
                  </a:cubicBezTo>
                  <a:cubicBezTo>
                    <a:pt x="811" y="1721"/>
                    <a:pt x="0" y="3357"/>
                    <a:pt x="327" y="4665"/>
                  </a:cubicBezTo>
                  <a:cubicBezTo>
                    <a:pt x="430" y="4981"/>
                    <a:pt x="605" y="5230"/>
                    <a:pt x="896" y="5230"/>
                  </a:cubicBezTo>
                  <a:cubicBezTo>
                    <a:pt x="1051" y="5230"/>
                    <a:pt x="1239" y="5160"/>
                    <a:pt x="1466" y="4992"/>
                  </a:cubicBezTo>
                  <a:cubicBezTo>
                    <a:pt x="2120" y="4495"/>
                    <a:pt x="2447" y="4011"/>
                    <a:pt x="2944" y="3514"/>
                  </a:cubicBezTo>
                  <a:cubicBezTo>
                    <a:pt x="3385" y="2775"/>
                    <a:pt x="3696" y="2026"/>
                    <a:pt x="4488" y="2026"/>
                  </a:cubicBezTo>
                  <a:cubicBezTo>
                    <a:pt x="4566" y="2026"/>
                    <a:pt x="4649" y="2033"/>
                    <a:pt x="4737" y="2048"/>
                  </a:cubicBezTo>
                  <a:cubicBezTo>
                    <a:pt x="5888" y="2048"/>
                    <a:pt x="7027" y="3029"/>
                    <a:pt x="8008" y="3514"/>
                  </a:cubicBezTo>
                  <a:cubicBezTo>
                    <a:pt x="9159" y="4011"/>
                    <a:pt x="10298" y="4665"/>
                    <a:pt x="11449" y="5149"/>
                  </a:cubicBezTo>
                  <a:cubicBezTo>
                    <a:pt x="12430" y="5646"/>
                    <a:pt x="13412" y="6131"/>
                    <a:pt x="14393" y="6458"/>
                  </a:cubicBezTo>
                  <a:cubicBezTo>
                    <a:pt x="15046" y="6555"/>
                    <a:pt x="15704" y="6649"/>
                    <a:pt x="16331" y="6649"/>
                  </a:cubicBezTo>
                  <a:cubicBezTo>
                    <a:pt x="16797" y="6649"/>
                    <a:pt x="17246" y="6597"/>
                    <a:pt x="17664" y="6458"/>
                  </a:cubicBezTo>
                  <a:cubicBezTo>
                    <a:pt x="18319" y="6458"/>
                    <a:pt x="18973" y="6131"/>
                    <a:pt x="18973" y="5476"/>
                  </a:cubicBezTo>
                  <a:cubicBezTo>
                    <a:pt x="18973" y="4992"/>
                    <a:pt x="18646" y="4665"/>
                    <a:pt x="18319" y="4495"/>
                  </a:cubicBezTo>
                  <a:cubicBezTo>
                    <a:pt x="15204" y="2048"/>
                    <a:pt x="11279" y="570"/>
                    <a:pt x="7354" y="85"/>
                  </a:cubicBezTo>
                  <a:cubicBezTo>
                    <a:pt x="6827" y="35"/>
                    <a:pt x="6285" y="0"/>
                    <a:pt x="5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51"/>
            <p:cNvSpPr/>
            <p:nvPr/>
          </p:nvSpPr>
          <p:spPr>
            <a:xfrm>
              <a:off x="1761275" y="2589425"/>
              <a:ext cx="232925" cy="141725"/>
            </a:xfrm>
            <a:custGeom>
              <a:avLst/>
              <a:gdLst/>
              <a:ahLst/>
              <a:cxnLst/>
              <a:rect l="l" t="t" r="r" b="b"/>
              <a:pathLst>
                <a:path w="9317" h="5669" extrusionOk="0">
                  <a:moveTo>
                    <a:pt x="6700" y="0"/>
                  </a:moveTo>
                  <a:cubicBezTo>
                    <a:pt x="5391" y="0"/>
                    <a:pt x="3926" y="0"/>
                    <a:pt x="2617" y="327"/>
                  </a:cubicBezTo>
                  <a:cubicBezTo>
                    <a:pt x="1309" y="654"/>
                    <a:pt x="1309" y="1309"/>
                    <a:pt x="1309" y="1636"/>
                  </a:cubicBezTo>
                  <a:lnTo>
                    <a:pt x="1309" y="1793"/>
                  </a:lnTo>
                  <a:cubicBezTo>
                    <a:pt x="1636" y="3101"/>
                    <a:pt x="1139" y="3101"/>
                    <a:pt x="982" y="3598"/>
                  </a:cubicBezTo>
                  <a:cubicBezTo>
                    <a:pt x="655" y="3755"/>
                    <a:pt x="328" y="4083"/>
                    <a:pt x="157" y="4410"/>
                  </a:cubicBezTo>
                  <a:cubicBezTo>
                    <a:pt x="0" y="4907"/>
                    <a:pt x="0" y="5391"/>
                    <a:pt x="328" y="5561"/>
                  </a:cubicBezTo>
                  <a:cubicBezTo>
                    <a:pt x="439" y="5637"/>
                    <a:pt x="551" y="5668"/>
                    <a:pt x="664" y="5668"/>
                  </a:cubicBezTo>
                  <a:cubicBezTo>
                    <a:pt x="1040" y="5668"/>
                    <a:pt x="1420" y="5316"/>
                    <a:pt x="1793" y="5064"/>
                  </a:cubicBezTo>
                  <a:cubicBezTo>
                    <a:pt x="2439" y="4633"/>
                    <a:pt x="3158" y="4560"/>
                    <a:pt x="3899" y="4560"/>
                  </a:cubicBezTo>
                  <a:cubicBezTo>
                    <a:pt x="4284" y="4560"/>
                    <a:pt x="4675" y="4580"/>
                    <a:pt x="5064" y="4580"/>
                  </a:cubicBezTo>
                  <a:cubicBezTo>
                    <a:pt x="5888" y="4410"/>
                    <a:pt x="6700" y="4410"/>
                    <a:pt x="7354" y="4083"/>
                  </a:cubicBezTo>
                  <a:cubicBezTo>
                    <a:pt x="8178" y="3755"/>
                    <a:pt x="8832" y="3101"/>
                    <a:pt x="8990" y="2290"/>
                  </a:cubicBezTo>
                  <a:cubicBezTo>
                    <a:pt x="9317" y="1636"/>
                    <a:pt x="8990" y="654"/>
                    <a:pt x="8178" y="157"/>
                  </a:cubicBezTo>
                  <a:cubicBezTo>
                    <a:pt x="7681" y="0"/>
                    <a:pt x="7197" y="0"/>
                    <a:pt x="67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51"/>
            <p:cNvSpPr/>
            <p:nvPr/>
          </p:nvSpPr>
          <p:spPr>
            <a:xfrm>
              <a:off x="4533575" y="309150"/>
              <a:ext cx="196275" cy="178575"/>
            </a:xfrm>
            <a:custGeom>
              <a:avLst/>
              <a:gdLst/>
              <a:ahLst/>
              <a:cxnLst/>
              <a:rect l="l" t="t" r="r" b="b"/>
              <a:pathLst>
                <a:path w="7851" h="7143" extrusionOk="0">
                  <a:moveTo>
                    <a:pt x="4541" y="1"/>
                  </a:moveTo>
                  <a:cubicBezTo>
                    <a:pt x="4125" y="1"/>
                    <a:pt x="3722" y="80"/>
                    <a:pt x="3428" y="273"/>
                  </a:cubicBezTo>
                  <a:cubicBezTo>
                    <a:pt x="2774" y="927"/>
                    <a:pt x="2774" y="2066"/>
                    <a:pt x="1963" y="2563"/>
                  </a:cubicBezTo>
                  <a:cubicBezTo>
                    <a:pt x="1466" y="2890"/>
                    <a:pt x="811" y="2890"/>
                    <a:pt x="327" y="3374"/>
                  </a:cubicBezTo>
                  <a:cubicBezTo>
                    <a:pt x="0" y="3701"/>
                    <a:pt x="0" y="4199"/>
                    <a:pt x="157" y="4526"/>
                  </a:cubicBezTo>
                  <a:cubicBezTo>
                    <a:pt x="157" y="5010"/>
                    <a:pt x="484" y="5337"/>
                    <a:pt x="654" y="5664"/>
                  </a:cubicBezTo>
                  <a:cubicBezTo>
                    <a:pt x="1138" y="6318"/>
                    <a:pt x="1636" y="6972"/>
                    <a:pt x="2447" y="7143"/>
                  </a:cubicBezTo>
                  <a:cubicBezTo>
                    <a:pt x="3271" y="7143"/>
                    <a:pt x="3925" y="6645"/>
                    <a:pt x="4410" y="5991"/>
                  </a:cubicBezTo>
                  <a:cubicBezTo>
                    <a:pt x="5234" y="5337"/>
                    <a:pt x="5888" y="4526"/>
                    <a:pt x="6699" y="3871"/>
                  </a:cubicBezTo>
                  <a:cubicBezTo>
                    <a:pt x="7026" y="3544"/>
                    <a:pt x="7524" y="3047"/>
                    <a:pt x="7681" y="2393"/>
                  </a:cubicBezTo>
                  <a:cubicBezTo>
                    <a:pt x="7851" y="1411"/>
                    <a:pt x="6215" y="430"/>
                    <a:pt x="5391" y="103"/>
                  </a:cubicBezTo>
                  <a:cubicBezTo>
                    <a:pt x="5123" y="39"/>
                    <a:pt x="4829" y="1"/>
                    <a:pt x="45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51"/>
            <p:cNvSpPr/>
            <p:nvPr/>
          </p:nvSpPr>
          <p:spPr>
            <a:xfrm>
              <a:off x="5543375" y="1043800"/>
              <a:ext cx="81800" cy="69375"/>
            </a:xfrm>
            <a:custGeom>
              <a:avLst/>
              <a:gdLst/>
              <a:ahLst/>
              <a:cxnLst/>
              <a:rect l="l" t="t" r="r" b="b"/>
              <a:pathLst>
                <a:path w="3272" h="2775" extrusionOk="0">
                  <a:moveTo>
                    <a:pt x="1636" y="0"/>
                  </a:moveTo>
                  <a:cubicBezTo>
                    <a:pt x="1309" y="0"/>
                    <a:pt x="981" y="0"/>
                    <a:pt x="654" y="157"/>
                  </a:cubicBezTo>
                  <a:cubicBezTo>
                    <a:pt x="327" y="328"/>
                    <a:pt x="0" y="655"/>
                    <a:pt x="0" y="982"/>
                  </a:cubicBezTo>
                  <a:cubicBezTo>
                    <a:pt x="0" y="1466"/>
                    <a:pt x="327" y="1466"/>
                    <a:pt x="497" y="1466"/>
                  </a:cubicBezTo>
                  <a:cubicBezTo>
                    <a:pt x="1415" y="1772"/>
                    <a:pt x="2184" y="2227"/>
                    <a:pt x="3083" y="2680"/>
                  </a:cubicBezTo>
                  <a:lnTo>
                    <a:pt x="3083" y="2680"/>
                  </a:lnTo>
                  <a:cubicBezTo>
                    <a:pt x="2766" y="1741"/>
                    <a:pt x="2449" y="950"/>
                    <a:pt x="2133" y="0"/>
                  </a:cubicBezTo>
                  <a:close/>
                  <a:moveTo>
                    <a:pt x="3083" y="2680"/>
                  </a:moveTo>
                  <a:cubicBezTo>
                    <a:pt x="3093" y="2711"/>
                    <a:pt x="3104" y="2743"/>
                    <a:pt x="3114" y="2774"/>
                  </a:cubicBezTo>
                  <a:lnTo>
                    <a:pt x="3271" y="2774"/>
                  </a:lnTo>
                  <a:cubicBezTo>
                    <a:pt x="3208" y="2743"/>
                    <a:pt x="3145" y="2712"/>
                    <a:pt x="3083" y="26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51"/>
            <p:cNvSpPr/>
            <p:nvPr/>
          </p:nvSpPr>
          <p:spPr>
            <a:xfrm>
              <a:off x="5637575" y="1047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51"/>
            <p:cNvSpPr/>
            <p:nvPr/>
          </p:nvSpPr>
          <p:spPr>
            <a:xfrm>
              <a:off x="5674200" y="1121325"/>
              <a:ext cx="4275" cy="25"/>
            </a:xfrm>
            <a:custGeom>
              <a:avLst/>
              <a:gdLst/>
              <a:ahLst/>
              <a:cxnLst/>
              <a:rect l="l" t="t" r="r" b="b"/>
              <a:pathLst>
                <a:path w="171" h="1" extrusionOk="0">
                  <a:moveTo>
                    <a:pt x="17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51"/>
            <p:cNvSpPr/>
            <p:nvPr/>
          </p:nvSpPr>
          <p:spPr>
            <a:xfrm>
              <a:off x="5682400" y="1101050"/>
              <a:ext cx="4275" cy="12125"/>
            </a:xfrm>
            <a:custGeom>
              <a:avLst/>
              <a:gdLst/>
              <a:ahLst/>
              <a:cxnLst/>
              <a:rect l="l" t="t" r="r" b="b"/>
              <a:pathLst>
                <a:path w="171" h="485" extrusionOk="0">
                  <a:moveTo>
                    <a:pt x="170" y="0"/>
                  </a:moveTo>
                  <a:cubicBezTo>
                    <a:pt x="0" y="157"/>
                    <a:pt x="0" y="327"/>
                    <a:pt x="0" y="484"/>
                  </a:cubicBezTo>
                  <a:cubicBezTo>
                    <a:pt x="0" y="327"/>
                    <a:pt x="0" y="157"/>
                    <a:pt x="170" y="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51"/>
            <p:cNvSpPr/>
            <p:nvPr/>
          </p:nvSpPr>
          <p:spPr>
            <a:xfrm>
              <a:off x="5625150" y="1113150"/>
              <a:ext cx="49075" cy="12450"/>
            </a:xfrm>
            <a:custGeom>
              <a:avLst/>
              <a:gdLst/>
              <a:ahLst/>
              <a:cxnLst/>
              <a:rect l="l" t="t" r="r" b="b"/>
              <a:pathLst>
                <a:path w="1963" h="498" extrusionOk="0">
                  <a:moveTo>
                    <a:pt x="1152" y="498"/>
                  </a:moveTo>
                  <a:cubicBezTo>
                    <a:pt x="1479" y="498"/>
                    <a:pt x="1806" y="498"/>
                    <a:pt x="1963" y="327"/>
                  </a:cubicBezTo>
                  <a:cubicBezTo>
                    <a:pt x="1806" y="498"/>
                    <a:pt x="1479" y="498"/>
                    <a:pt x="1152" y="498"/>
                  </a:cubicBezTo>
                  <a:cubicBezTo>
                    <a:pt x="825" y="498"/>
                    <a:pt x="497" y="327"/>
                    <a:pt x="170" y="170"/>
                  </a:cubicBezTo>
                  <a:cubicBezTo>
                    <a:pt x="0" y="17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170"/>
                    <a:pt x="170" y="170"/>
                  </a:cubicBezTo>
                  <a:cubicBezTo>
                    <a:pt x="497" y="327"/>
                    <a:pt x="825" y="498"/>
                    <a:pt x="1152" y="498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51"/>
            <p:cNvSpPr/>
            <p:nvPr/>
          </p:nvSpPr>
          <p:spPr>
            <a:xfrm>
              <a:off x="5629400" y="1047725"/>
              <a:ext cx="3950" cy="25"/>
            </a:xfrm>
            <a:custGeom>
              <a:avLst/>
              <a:gdLst/>
              <a:ahLst/>
              <a:cxnLst/>
              <a:rect l="l" t="t" r="r" b="b"/>
              <a:pathLst>
                <a:path w="158" h="1" extrusionOk="0">
                  <a:moveTo>
                    <a:pt x="0" y="0"/>
                  </a:moveTo>
                  <a:lnTo>
                    <a:pt x="157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1"/>
            <p:cNvSpPr/>
            <p:nvPr/>
          </p:nvSpPr>
          <p:spPr>
            <a:xfrm>
              <a:off x="5608775" y="1043800"/>
              <a:ext cx="8225" cy="25"/>
            </a:xfrm>
            <a:custGeom>
              <a:avLst/>
              <a:gdLst/>
              <a:ahLst/>
              <a:cxnLst/>
              <a:rect l="l" t="t" r="r" b="b"/>
              <a:pathLst>
                <a:path w="329" h="1" extrusionOk="0">
                  <a:moveTo>
                    <a:pt x="1" y="0"/>
                  </a:moveTo>
                  <a:lnTo>
                    <a:pt x="328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1"/>
            <p:cNvSpPr/>
            <p:nvPr/>
          </p:nvSpPr>
          <p:spPr>
            <a:xfrm>
              <a:off x="5621225" y="1043800"/>
              <a:ext cx="3950" cy="25"/>
            </a:xfrm>
            <a:custGeom>
              <a:avLst/>
              <a:gdLst/>
              <a:ahLst/>
              <a:cxnLst/>
              <a:rect l="l" t="t" r="r" b="b"/>
              <a:pathLst>
                <a:path w="158" h="1" extrusionOk="0">
                  <a:moveTo>
                    <a:pt x="0" y="0"/>
                  </a:moveTo>
                  <a:lnTo>
                    <a:pt x="157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51"/>
            <p:cNvSpPr/>
            <p:nvPr/>
          </p:nvSpPr>
          <p:spPr>
            <a:xfrm>
              <a:off x="5596675" y="1043800"/>
              <a:ext cx="8200" cy="25"/>
            </a:xfrm>
            <a:custGeom>
              <a:avLst/>
              <a:gdLst/>
              <a:ahLst/>
              <a:cxnLst/>
              <a:rect l="l" t="t" r="r" b="b"/>
              <a:pathLst>
                <a:path w="328" h="1" extrusionOk="0">
                  <a:moveTo>
                    <a:pt x="328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51"/>
            <p:cNvSpPr/>
            <p:nvPr/>
          </p:nvSpPr>
          <p:spPr>
            <a:xfrm>
              <a:off x="5604850" y="1043800"/>
              <a:ext cx="3950" cy="25"/>
            </a:xfrm>
            <a:custGeom>
              <a:avLst/>
              <a:gdLst/>
              <a:ahLst/>
              <a:cxnLst/>
              <a:rect l="l" t="t" r="r" b="b"/>
              <a:pathLst>
                <a:path w="158" h="1" extrusionOk="0">
                  <a:moveTo>
                    <a:pt x="1" y="0"/>
                  </a:moveTo>
                  <a:lnTo>
                    <a:pt x="158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51"/>
            <p:cNvSpPr/>
            <p:nvPr/>
          </p:nvSpPr>
          <p:spPr>
            <a:xfrm>
              <a:off x="6671900" y="2597600"/>
              <a:ext cx="25" cy="3950"/>
            </a:xfrm>
            <a:custGeom>
              <a:avLst/>
              <a:gdLst/>
              <a:ahLst/>
              <a:cxnLst/>
              <a:rect l="l" t="t" r="r" b="b"/>
              <a:pathLst>
                <a:path w="1" h="158" extrusionOk="0">
                  <a:moveTo>
                    <a:pt x="1" y="0"/>
                  </a:moveTo>
                  <a:lnTo>
                    <a:pt x="1" y="157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51"/>
            <p:cNvSpPr/>
            <p:nvPr/>
          </p:nvSpPr>
          <p:spPr>
            <a:xfrm>
              <a:off x="6680075" y="257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51"/>
            <p:cNvSpPr/>
            <p:nvPr/>
          </p:nvSpPr>
          <p:spPr>
            <a:xfrm>
              <a:off x="6741575" y="1976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51"/>
            <p:cNvSpPr/>
            <p:nvPr/>
          </p:nvSpPr>
          <p:spPr>
            <a:xfrm>
              <a:off x="6737325" y="1947300"/>
              <a:ext cx="4275" cy="25"/>
            </a:xfrm>
            <a:custGeom>
              <a:avLst/>
              <a:gdLst/>
              <a:ahLst/>
              <a:cxnLst/>
              <a:rect l="l" t="t" r="r" b="b"/>
              <a:pathLst>
                <a:path w="171" h="1" extrusionOk="0">
                  <a:moveTo>
                    <a:pt x="1" y="0"/>
                  </a:moveTo>
                  <a:lnTo>
                    <a:pt x="171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51"/>
            <p:cNvSpPr/>
            <p:nvPr/>
          </p:nvSpPr>
          <p:spPr>
            <a:xfrm>
              <a:off x="6684350" y="2544275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0" y="0"/>
                  </a:moveTo>
                  <a:lnTo>
                    <a:pt x="0" y="17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51"/>
            <p:cNvSpPr/>
            <p:nvPr/>
          </p:nvSpPr>
          <p:spPr>
            <a:xfrm>
              <a:off x="6692525" y="2515825"/>
              <a:ext cx="25" cy="3950"/>
            </a:xfrm>
            <a:custGeom>
              <a:avLst/>
              <a:gdLst/>
              <a:ahLst/>
              <a:cxnLst/>
              <a:rect l="l" t="t" r="r" b="b"/>
              <a:pathLst>
                <a:path w="1" h="158" extrusionOk="0">
                  <a:moveTo>
                    <a:pt x="0" y="0"/>
                  </a:moveTo>
                  <a:lnTo>
                    <a:pt x="0" y="157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51"/>
            <p:cNvSpPr/>
            <p:nvPr/>
          </p:nvSpPr>
          <p:spPr>
            <a:xfrm>
              <a:off x="6745500" y="2049675"/>
              <a:ext cx="25" cy="8200"/>
            </a:xfrm>
            <a:custGeom>
              <a:avLst/>
              <a:gdLst/>
              <a:ahLst/>
              <a:cxnLst/>
              <a:rect l="l" t="t" r="r" b="b"/>
              <a:pathLst>
                <a:path w="1" h="328" extrusionOk="0">
                  <a:moveTo>
                    <a:pt x="1" y="1"/>
                  </a:moveTo>
                  <a:lnTo>
                    <a:pt x="1" y="328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51"/>
            <p:cNvSpPr/>
            <p:nvPr/>
          </p:nvSpPr>
          <p:spPr>
            <a:xfrm>
              <a:off x="6663725" y="2626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51"/>
            <p:cNvSpPr/>
            <p:nvPr/>
          </p:nvSpPr>
          <p:spPr>
            <a:xfrm>
              <a:off x="6745500" y="2082400"/>
              <a:ext cx="25" cy="28475"/>
            </a:xfrm>
            <a:custGeom>
              <a:avLst/>
              <a:gdLst/>
              <a:ahLst/>
              <a:cxnLst/>
              <a:rect l="l" t="t" r="r" b="b"/>
              <a:pathLst>
                <a:path w="1" h="1139" extrusionOk="0">
                  <a:moveTo>
                    <a:pt x="1" y="0"/>
                  </a:moveTo>
                  <a:lnTo>
                    <a:pt x="1" y="1138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51"/>
            <p:cNvSpPr/>
            <p:nvPr/>
          </p:nvSpPr>
          <p:spPr>
            <a:xfrm>
              <a:off x="6696450" y="2491275"/>
              <a:ext cx="4275" cy="3950"/>
            </a:xfrm>
            <a:custGeom>
              <a:avLst/>
              <a:gdLst/>
              <a:ahLst/>
              <a:cxnLst/>
              <a:rect l="l" t="t" r="r" b="b"/>
              <a:pathLst>
                <a:path w="171" h="158" extrusionOk="0">
                  <a:moveTo>
                    <a:pt x="170" y="1"/>
                  </a:moveTo>
                  <a:lnTo>
                    <a:pt x="0" y="158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51"/>
            <p:cNvSpPr/>
            <p:nvPr/>
          </p:nvSpPr>
          <p:spPr>
            <a:xfrm>
              <a:off x="6741575" y="2000600"/>
              <a:ext cx="25" cy="3950"/>
            </a:xfrm>
            <a:custGeom>
              <a:avLst/>
              <a:gdLst/>
              <a:ahLst/>
              <a:cxnLst/>
              <a:rect l="l" t="t" r="r" b="b"/>
              <a:pathLst>
                <a:path w="1" h="158" extrusionOk="0">
                  <a:moveTo>
                    <a:pt x="1" y="1"/>
                  </a:moveTo>
                  <a:lnTo>
                    <a:pt x="1" y="158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51"/>
            <p:cNvSpPr/>
            <p:nvPr/>
          </p:nvSpPr>
          <p:spPr>
            <a:xfrm>
              <a:off x="6741575" y="2123275"/>
              <a:ext cx="3950" cy="16375"/>
            </a:xfrm>
            <a:custGeom>
              <a:avLst/>
              <a:gdLst/>
              <a:ahLst/>
              <a:cxnLst/>
              <a:rect l="l" t="t" r="r" b="b"/>
              <a:pathLst>
                <a:path w="158" h="655" extrusionOk="0">
                  <a:moveTo>
                    <a:pt x="158" y="1"/>
                  </a:moveTo>
                  <a:cubicBezTo>
                    <a:pt x="158" y="158"/>
                    <a:pt x="158" y="328"/>
                    <a:pt x="1" y="655"/>
                  </a:cubicBezTo>
                  <a:cubicBezTo>
                    <a:pt x="158" y="328"/>
                    <a:pt x="158" y="158"/>
                    <a:pt x="158" y="1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51"/>
            <p:cNvSpPr/>
            <p:nvPr/>
          </p:nvSpPr>
          <p:spPr>
            <a:xfrm>
              <a:off x="6708875" y="2434025"/>
              <a:ext cx="25" cy="8225"/>
            </a:xfrm>
            <a:custGeom>
              <a:avLst/>
              <a:gdLst/>
              <a:ahLst/>
              <a:cxnLst/>
              <a:rect l="l" t="t" r="r" b="b"/>
              <a:pathLst>
                <a:path w="1" h="329" extrusionOk="0">
                  <a:moveTo>
                    <a:pt x="0" y="1"/>
                  </a:moveTo>
                  <a:lnTo>
                    <a:pt x="0" y="328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51"/>
            <p:cNvSpPr/>
            <p:nvPr/>
          </p:nvSpPr>
          <p:spPr>
            <a:xfrm>
              <a:off x="6729150" y="2323475"/>
              <a:ext cx="25" cy="8200"/>
            </a:xfrm>
            <a:custGeom>
              <a:avLst/>
              <a:gdLst/>
              <a:ahLst/>
              <a:cxnLst/>
              <a:rect l="l" t="t" r="r" b="b"/>
              <a:pathLst>
                <a:path w="1" h="328" extrusionOk="0">
                  <a:moveTo>
                    <a:pt x="1" y="0"/>
                  </a:moveTo>
                  <a:lnTo>
                    <a:pt x="1" y="327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51"/>
            <p:cNvSpPr/>
            <p:nvPr/>
          </p:nvSpPr>
          <p:spPr>
            <a:xfrm>
              <a:off x="6725225" y="2352250"/>
              <a:ext cx="25" cy="8200"/>
            </a:xfrm>
            <a:custGeom>
              <a:avLst/>
              <a:gdLst/>
              <a:ahLst/>
              <a:cxnLst/>
              <a:rect l="l" t="t" r="r" b="b"/>
              <a:pathLst>
                <a:path w="1" h="328" extrusionOk="0">
                  <a:moveTo>
                    <a:pt x="1" y="1"/>
                  </a:moveTo>
                  <a:lnTo>
                    <a:pt x="1" y="328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51"/>
            <p:cNvSpPr/>
            <p:nvPr/>
          </p:nvSpPr>
          <p:spPr>
            <a:xfrm>
              <a:off x="6720975" y="2380725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1" y="0"/>
                  </a:moveTo>
                  <a:lnTo>
                    <a:pt x="1" y="17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1"/>
            <p:cNvSpPr/>
            <p:nvPr/>
          </p:nvSpPr>
          <p:spPr>
            <a:xfrm>
              <a:off x="6733400" y="2266225"/>
              <a:ext cx="25" cy="12450"/>
            </a:xfrm>
            <a:custGeom>
              <a:avLst/>
              <a:gdLst/>
              <a:ahLst/>
              <a:cxnLst/>
              <a:rect l="l" t="t" r="r" b="b"/>
              <a:pathLst>
                <a:path w="1" h="498" extrusionOk="0">
                  <a:moveTo>
                    <a:pt x="1" y="1"/>
                  </a:moveTo>
                  <a:lnTo>
                    <a:pt x="1" y="498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1"/>
            <p:cNvSpPr/>
            <p:nvPr/>
          </p:nvSpPr>
          <p:spPr>
            <a:xfrm>
              <a:off x="6729150" y="2295025"/>
              <a:ext cx="4275" cy="8200"/>
            </a:xfrm>
            <a:custGeom>
              <a:avLst/>
              <a:gdLst/>
              <a:ahLst/>
              <a:cxnLst/>
              <a:rect l="l" t="t" r="r" b="b"/>
              <a:pathLst>
                <a:path w="171" h="328" extrusionOk="0">
                  <a:moveTo>
                    <a:pt x="171" y="0"/>
                  </a:moveTo>
                  <a:cubicBezTo>
                    <a:pt x="171" y="157"/>
                    <a:pt x="171" y="327"/>
                    <a:pt x="1" y="327"/>
                  </a:cubicBezTo>
                  <a:cubicBezTo>
                    <a:pt x="171" y="327"/>
                    <a:pt x="171" y="157"/>
                    <a:pt x="171" y="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1"/>
            <p:cNvSpPr/>
            <p:nvPr/>
          </p:nvSpPr>
          <p:spPr>
            <a:xfrm>
              <a:off x="6712800" y="2405250"/>
              <a:ext cx="4275" cy="8200"/>
            </a:xfrm>
            <a:custGeom>
              <a:avLst/>
              <a:gdLst/>
              <a:ahLst/>
              <a:cxnLst/>
              <a:rect l="l" t="t" r="r" b="b"/>
              <a:pathLst>
                <a:path w="171" h="328" extrusionOk="0">
                  <a:moveTo>
                    <a:pt x="170" y="1"/>
                  </a:moveTo>
                  <a:cubicBezTo>
                    <a:pt x="170" y="171"/>
                    <a:pt x="170" y="171"/>
                    <a:pt x="0" y="328"/>
                  </a:cubicBezTo>
                  <a:cubicBezTo>
                    <a:pt x="170" y="171"/>
                    <a:pt x="170" y="171"/>
                    <a:pt x="170" y="1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51"/>
            <p:cNvSpPr/>
            <p:nvPr/>
          </p:nvSpPr>
          <p:spPr>
            <a:xfrm>
              <a:off x="6741575" y="2151725"/>
              <a:ext cx="25" cy="16400"/>
            </a:xfrm>
            <a:custGeom>
              <a:avLst/>
              <a:gdLst/>
              <a:ahLst/>
              <a:cxnLst/>
              <a:rect l="l" t="t" r="r" b="b"/>
              <a:pathLst>
                <a:path w="1" h="656" extrusionOk="0">
                  <a:moveTo>
                    <a:pt x="1" y="1"/>
                  </a:moveTo>
                  <a:lnTo>
                    <a:pt x="1" y="655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51"/>
            <p:cNvSpPr/>
            <p:nvPr/>
          </p:nvSpPr>
          <p:spPr>
            <a:xfrm>
              <a:off x="6737325" y="2237775"/>
              <a:ext cx="25" cy="12125"/>
            </a:xfrm>
            <a:custGeom>
              <a:avLst/>
              <a:gdLst/>
              <a:ahLst/>
              <a:cxnLst/>
              <a:rect l="l" t="t" r="r" b="b"/>
              <a:pathLst>
                <a:path w="1" h="485" extrusionOk="0">
                  <a:moveTo>
                    <a:pt x="1" y="0"/>
                  </a:moveTo>
                  <a:lnTo>
                    <a:pt x="1" y="484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51"/>
            <p:cNvSpPr/>
            <p:nvPr/>
          </p:nvSpPr>
          <p:spPr>
            <a:xfrm>
              <a:off x="6704625" y="2462500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0" y="0"/>
                  </a:moveTo>
                  <a:lnTo>
                    <a:pt x="0" y="17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1"/>
            <p:cNvSpPr/>
            <p:nvPr/>
          </p:nvSpPr>
          <p:spPr>
            <a:xfrm>
              <a:off x="6741575" y="2180525"/>
              <a:ext cx="25" cy="12125"/>
            </a:xfrm>
            <a:custGeom>
              <a:avLst/>
              <a:gdLst/>
              <a:ahLst/>
              <a:cxnLst/>
              <a:rect l="l" t="t" r="r" b="b"/>
              <a:pathLst>
                <a:path w="1" h="485" extrusionOk="0">
                  <a:moveTo>
                    <a:pt x="1" y="0"/>
                  </a:moveTo>
                  <a:lnTo>
                    <a:pt x="1" y="485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1"/>
            <p:cNvSpPr/>
            <p:nvPr/>
          </p:nvSpPr>
          <p:spPr>
            <a:xfrm>
              <a:off x="6737325" y="2208975"/>
              <a:ext cx="4275" cy="12450"/>
            </a:xfrm>
            <a:custGeom>
              <a:avLst/>
              <a:gdLst/>
              <a:ahLst/>
              <a:cxnLst/>
              <a:rect l="l" t="t" r="r" b="b"/>
              <a:pathLst>
                <a:path w="171" h="498" extrusionOk="0">
                  <a:moveTo>
                    <a:pt x="171" y="1"/>
                  </a:moveTo>
                  <a:cubicBezTo>
                    <a:pt x="171" y="171"/>
                    <a:pt x="1" y="328"/>
                    <a:pt x="1" y="498"/>
                  </a:cubicBezTo>
                  <a:cubicBezTo>
                    <a:pt x="1" y="328"/>
                    <a:pt x="171" y="171"/>
                    <a:pt x="171" y="1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1"/>
            <p:cNvSpPr/>
            <p:nvPr/>
          </p:nvSpPr>
          <p:spPr>
            <a:xfrm>
              <a:off x="6741575" y="2025150"/>
              <a:ext cx="25" cy="8200"/>
            </a:xfrm>
            <a:custGeom>
              <a:avLst/>
              <a:gdLst/>
              <a:ahLst/>
              <a:cxnLst/>
              <a:rect l="l" t="t" r="r" b="b"/>
              <a:pathLst>
                <a:path w="1" h="328" extrusionOk="0">
                  <a:moveTo>
                    <a:pt x="1" y="0"/>
                  </a:moveTo>
                  <a:lnTo>
                    <a:pt x="1" y="327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1"/>
            <p:cNvSpPr/>
            <p:nvPr/>
          </p:nvSpPr>
          <p:spPr>
            <a:xfrm>
              <a:off x="4333050" y="1125575"/>
              <a:ext cx="1402675" cy="1848225"/>
            </a:xfrm>
            <a:custGeom>
              <a:avLst/>
              <a:gdLst/>
              <a:ahLst/>
              <a:cxnLst/>
              <a:rect l="l" t="t" r="r" b="b"/>
              <a:pathLst>
                <a:path w="56107" h="73929" extrusionOk="0">
                  <a:moveTo>
                    <a:pt x="42852" y="1"/>
                  </a:moveTo>
                  <a:cubicBezTo>
                    <a:pt x="41871" y="1"/>
                    <a:pt x="40562" y="328"/>
                    <a:pt x="39751" y="485"/>
                  </a:cubicBezTo>
                  <a:cubicBezTo>
                    <a:pt x="39424" y="655"/>
                    <a:pt x="39254" y="655"/>
                    <a:pt x="39097" y="812"/>
                  </a:cubicBezTo>
                  <a:lnTo>
                    <a:pt x="38927" y="812"/>
                  </a:lnTo>
                  <a:cubicBezTo>
                    <a:pt x="38116" y="1139"/>
                    <a:pt x="37291" y="1793"/>
                    <a:pt x="36480" y="2290"/>
                  </a:cubicBezTo>
                  <a:cubicBezTo>
                    <a:pt x="35499" y="2945"/>
                    <a:pt x="34190" y="3429"/>
                    <a:pt x="33039" y="3756"/>
                  </a:cubicBezTo>
                  <a:lnTo>
                    <a:pt x="32385" y="3756"/>
                  </a:lnTo>
                  <a:cubicBezTo>
                    <a:pt x="32227" y="3926"/>
                    <a:pt x="32057" y="3926"/>
                    <a:pt x="32057" y="3926"/>
                  </a:cubicBezTo>
                  <a:lnTo>
                    <a:pt x="31573" y="3926"/>
                  </a:lnTo>
                  <a:cubicBezTo>
                    <a:pt x="29938" y="4253"/>
                    <a:pt x="28956" y="4580"/>
                    <a:pt x="28302" y="5064"/>
                  </a:cubicBezTo>
                  <a:lnTo>
                    <a:pt x="28132" y="5064"/>
                  </a:lnTo>
                  <a:cubicBezTo>
                    <a:pt x="28132" y="5234"/>
                    <a:pt x="28132" y="5234"/>
                    <a:pt x="27975" y="5234"/>
                  </a:cubicBezTo>
                  <a:cubicBezTo>
                    <a:pt x="27151" y="5719"/>
                    <a:pt x="26169" y="6373"/>
                    <a:pt x="25358" y="6870"/>
                  </a:cubicBezTo>
                  <a:cubicBezTo>
                    <a:pt x="24534" y="7524"/>
                    <a:pt x="23723" y="8008"/>
                    <a:pt x="22741" y="8335"/>
                  </a:cubicBezTo>
                  <a:cubicBezTo>
                    <a:pt x="22298" y="8483"/>
                    <a:pt x="21821" y="8564"/>
                    <a:pt x="21356" y="8564"/>
                  </a:cubicBezTo>
                  <a:cubicBezTo>
                    <a:pt x="20790" y="8564"/>
                    <a:pt x="20242" y="8444"/>
                    <a:pt x="19797" y="8178"/>
                  </a:cubicBezTo>
                  <a:cubicBezTo>
                    <a:pt x="19211" y="7885"/>
                    <a:pt x="18751" y="7330"/>
                    <a:pt x="18192" y="7330"/>
                  </a:cubicBezTo>
                  <a:cubicBezTo>
                    <a:pt x="18126" y="7330"/>
                    <a:pt x="18060" y="7338"/>
                    <a:pt x="17991" y="7354"/>
                  </a:cubicBezTo>
                  <a:cubicBezTo>
                    <a:pt x="17180" y="7524"/>
                    <a:pt x="16853" y="8506"/>
                    <a:pt x="16853" y="9317"/>
                  </a:cubicBezTo>
                  <a:cubicBezTo>
                    <a:pt x="16683" y="10141"/>
                    <a:pt x="16526" y="11122"/>
                    <a:pt x="15702" y="11279"/>
                  </a:cubicBezTo>
                  <a:cubicBezTo>
                    <a:pt x="13582" y="11934"/>
                    <a:pt x="11946" y="13896"/>
                    <a:pt x="11619" y="16029"/>
                  </a:cubicBezTo>
                  <a:cubicBezTo>
                    <a:pt x="11449" y="17011"/>
                    <a:pt x="11449" y="17992"/>
                    <a:pt x="11449" y="19130"/>
                  </a:cubicBezTo>
                  <a:cubicBezTo>
                    <a:pt x="11449" y="20112"/>
                    <a:pt x="11449" y="21093"/>
                    <a:pt x="11122" y="22074"/>
                  </a:cubicBezTo>
                  <a:cubicBezTo>
                    <a:pt x="10638" y="23056"/>
                    <a:pt x="9814" y="23710"/>
                    <a:pt x="8832" y="23880"/>
                  </a:cubicBezTo>
                  <a:cubicBezTo>
                    <a:pt x="6870" y="24037"/>
                    <a:pt x="5077" y="25516"/>
                    <a:pt x="4423" y="27308"/>
                  </a:cubicBezTo>
                  <a:cubicBezTo>
                    <a:pt x="3926" y="28617"/>
                    <a:pt x="3926" y="30095"/>
                    <a:pt x="3769" y="31404"/>
                  </a:cubicBezTo>
                  <a:cubicBezTo>
                    <a:pt x="3598" y="32712"/>
                    <a:pt x="3114" y="34178"/>
                    <a:pt x="1963" y="35002"/>
                  </a:cubicBezTo>
                  <a:cubicBezTo>
                    <a:pt x="0" y="36310"/>
                    <a:pt x="327" y="39254"/>
                    <a:pt x="982" y="41544"/>
                  </a:cubicBezTo>
                  <a:cubicBezTo>
                    <a:pt x="1152" y="42198"/>
                    <a:pt x="1479" y="42853"/>
                    <a:pt x="1636" y="43507"/>
                  </a:cubicBezTo>
                  <a:cubicBezTo>
                    <a:pt x="1963" y="44161"/>
                    <a:pt x="2133" y="44645"/>
                    <a:pt x="2290" y="45142"/>
                  </a:cubicBezTo>
                  <a:cubicBezTo>
                    <a:pt x="2617" y="45797"/>
                    <a:pt x="2944" y="46451"/>
                    <a:pt x="2787" y="47105"/>
                  </a:cubicBezTo>
                  <a:cubicBezTo>
                    <a:pt x="2617" y="49068"/>
                    <a:pt x="3114" y="51188"/>
                    <a:pt x="2290" y="52993"/>
                  </a:cubicBezTo>
                  <a:cubicBezTo>
                    <a:pt x="2133" y="53477"/>
                    <a:pt x="1806" y="54132"/>
                    <a:pt x="1806" y="54786"/>
                  </a:cubicBezTo>
                  <a:cubicBezTo>
                    <a:pt x="1636" y="55440"/>
                    <a:pt x="1963" y="56094"/>
                    <a:pt x="2133" y="56748"/>
                  </a:cubicBezTo>
                  <a:cubicBezTo>
                    <a:pt x="2290" y="57076"/>
                    <a:pt x="2460" y="57403"/>
                    <a:pt x="2460" y="57730"/>
                  </a:cubicBezTo>
                  <a:cubicBezTo>
                    <a:pt x="2617" y="57900"/>
                    <a:pt x="2617" y="58057"/>
                    <a:pt x="2787" y="58384"/>
                  </a:cubicBezTo>
                  <a:cubicBezTo>
                    <a:pt x="3114" y="59208"/>
                    <a:pt x="3769" y="60517"/>
                    <a:pt x="5731" y="61655"/>
                  </a:cubicBezTo>
                  <a:cubicBezTo>
                    <a:pt x="5731" y="61655"/>
                    <a:pt x="5731" y="61825"/>
                    <a:pt x="5888" y="61825"/>
                  </a:cubicBezTo>
                  <a:cubicBezTo>
                    <a:pt x="7040" y="62637"/>
                    <a:pt x="8178" y="63618"/>
                    <a:pt x="9159" y="64769"/>
                  </a:cubicBezTo>
                  <a:cubicBezTo>
                    <a:pt x="10468" y="66235"/>
                    <a:pt x="11449" y="67870"/>
                    <a:pt x="12431" y="69676"/>
                  </a:cubicBezTo>
                  <a:cubicBezTo>
                    <a:pt x="14066" y="72450"/>
                    <a:pt x="17507" y="73431"/>
                    <a:pt x="20936" y="73929"/>
                  </a:cubicBezTo>
                  <a:cubicBezTo>
                    <a:pt x="22244" y="73929"/>
                    <a:pt x="24050" y="73929"/>
                    <a:pt x="26012" y="73274"/>
                  </a:cubicBezTo>
                  <a:cubicBezTo>
                    <a:pt x="26169" y="73104"/>
                    <a:pt x="26496" y="73104"/>
                    <a:pt x="26667" y="72947"/>
                  </a:cubicBezTo>
                  <a:lnTo>
                    <a:pt x="26824" y="72947"/>
                  </a:lnTo>
                  <a:lnTo>
                    <a:pt x="26994" y="72777"/>
                  </a:lnTo>
                  <a:cubicBezTo>
                    <a:pt x="28216" y="72415"/>
                    <a:pt x="29527" y="72229"/>
                    <a:pt x="30794" y="72229"/>
                  </a:cubicBezTo>
                  <a:cubicBezTo>
                    <a:pt x="31222" y="72229"/>
                    <a:pt x="31644" y="72250"/>
                    <a:pt x="32057" y="72293"/>
                  </a:cubicBezTo>
                  <a:cubicBezTo>
                    <a:pt x="32875" y="72391"/>
                    <a:pt x="33758" y="72622"/>
                    <a:pt x="34584" y="72622"/>
                  </a:cubicBezTo>
                  <a:cubicBezTo>
                    <a:pt x="35080" y="72622"/>
                    <a:pt x="35555" y="72539"/>
                    <a:pt x="35983" y="72293"/>
                  </a:cubicBezTo>
                  <a:cubicBezTo>
                    <a:pt x="36964" y="71639"/>
                    <a:pt x="37291" y="70330"/>
                    <a:pt x="38116" y="69506"/>
                  </a:cubicBezTo>
                  <a:cubicBezTo>
                    <a:pt x="38860" y="68306"/>
                    <a:pt x="40297" y="67524"/>
                    <a:pt x="41671" y="67524"/>
                  </a:cubicBezTo>
                  <a:cubicBezTo>
                    <a:pt x="41795" y="67524"/>
                    <a:pt x="41919" y="67530"/>
                    <a:pt x="42041" y="67543"/>
                  </a:cubicBezTo>
                  <a:cubicBezTo>
                    <a:pt x="42695" y="67543"/>
                    <a:pt x="43349" y="67713"/>
                    <a:pt x="43833" y="67870"/>
                  </a:cubicBezTo>
                  <a:cubicBezTo>
                    <a:pt x="48583" y="60020"/>
                    <a:pt x="52011" y="51842"/>
                    <a:pt x="53974" y="43507"/>
                  </a:cubicBezTo>
                  <a:cubicBezTo>
                    <a:pt x="54301" y="42198"/>
                    <a:pt x="54628" y="40890"/>
                    <a:pt x="54798" y="39581"/>
                  </a:cubicBezTo>
                  <a:cubicBezTo>
                    <a:pt x="54955" y="39581"/>
                    <a:pt x="54955" y="39411"/>
                    <a:pt x="54955" y="39411"/>
                  </a:cubicBezTo>
                  <a:cubicBezTo>
                    <a:pt x="54955" y="39084"/>
                    <a:pt x="54955" y="38757"/>
                    <a:pt x="55125" y="38273"/>
                  </a:cubicBezTo>
                  <a:lnTo>
                    <a:pt x="55125" y="38103"/>
                  </a:lnTo>
                  <a:cubicBezTo>
                    <a:pt x="55125" y="37776"/>
                    <a:pt x="55282" y="37292"/>
                    <a:pt x="55282" y="36794"/>
                  </a:cubicBezTo>
                  <a:cubicBezTo>
                    <a:pt x="55453" y="36467"/>
                    <a:pt x="55453" y="35983"/>
                    <a:pt x="55453" y="35486"/>
                  </a:cubicBezTo>
                  <a:cubicBezTo>
                    <a:pt x="55610" y="35002"/>
                    <a:pt x="55610" y="34675"/>
                    <a:pt x="55610" y="34348"/>
                  </a:cubicBezTo>
                  <a:cubicBezTo>
                    <a:pt x="55610" y="34178"/>
                    <a:pt x="55610" y="34021"/>
                    <a:pt x="55780" y="34021"/>
                  </a:cubicBezTo>
                  <a:lnTo>
                    <a:pt x="55780" y="33039"/>
                  </a:lnTo>
                  <a:lnTo>
                    <a:pt x="55780" y="32712"/>
                  </a:lnTo>
                  <a:cubicBezTo>
                    <a:pt x="55937" y="32215"/>
                    <a:pt x="55937" y="31888"/>
                    <a:pt x="55937" y="31561"/>
                  </a:cubicBezTo>
                  <a:lnTo>
                    <a:pt x="55937" y="31404"/>
                  </a:lnTo>
                  <a:lnTo>
                    <a:pt x="55937" y="30095"/>
                  </a:lnTo>
                  <a:cubicBezTo>
                    <a:pt x="55937" y="30095"/>
                    <a:pt x="56107" y="29925"/>
                    <a:pt x="56107" y="29768"/>
                  </a:cubicBezTo>
                  <a:lnTo>
                    <a:pt x="56107" y="28944"/>
                  </a:lnTo>
                  <a:lnTo>
                    <a:pt x="56107" y="28460"/>
                  </a:lnTo>
                  <a:lnTo>
                    <a:pt x="56107" y="27635"/>
                  </a:lnTo>
                  <a:lnTo>
                    <a:pt x="56107" y="27151"/>
                  </a:lnTo>
                  <a:lnTo>
                    <a:pt x="56107" y="26000"/>
                  </a:lnTo>
                  <a:lnTo>
                    <a:pt x="56107" y="24861"/>
                  </a:lnTo>
                  <a:lnTo>
                    <a:pt x="56107" y="24364"/>
                  </a:lnTo>
                  <a:lnTo>
                    <a:pt x="56107" y="23880"/>
                  </a:lnTo>
                  <a:lnTo>
                    <a:pt x="56107" y="23056"/>
                  </a:lnTo>
                  <a:lnTo>
                    <a:pt x="56107" y="22729"/>
                  </a:lnTo>
                  <a:cubicBezTo>
                    <a:pt x="56107" y="22401"/>
                    <a:pt x="56107" y="22074"/>
                    <a:pt x="55937" y="21747"/>
                  </a:cubicBezTo>
                  <a:cubicBezTo>
                    <a:pt x="55780" y="17665"/>
                    <a:pt x="55282" y="13412"/>
                    <a:pt x="54301" y="9317"/>
                  </a:cubicBezTo>
                  <a:cubicBezTo>
                    <a:pt x="54301" y="9317"/>
                    <a:pt x="54144" y="9317"/>
                    <a:pt x="54144" y="9160"/>
                  </a:cubicBezTo>
                  <a:lnTo>
                    <a:pt x="54144" y="9317"/>
                  </a:lnTo>
                  <a:cubicBezTo>
                    <a:pt x="53163" y="8833"/>
                    <a:pt x="52181" y="8663"/>
                    <a:pt x="51200" y="8506"/>
                  </a:cubicBezTo>
                  <a:cubicBezTo>
                    <a:pt x="50827" y="8506"/>
                    <a:pt x="50455" y="8522"/>
                    <a:pt x="50094" y="8522"/>
                  </a:cubicBezTo>
                  <a:cubicBezTo>
                    <a:pt x="49343" y="8522"/>
                    <a:pt x="48643" y="8450"/>
                    <a:pt x="48086" y="8008"/>
                  </a:cubicBezTo>
                  <a:cubicBezTo>
                    <a:pt x="47432" y="7681"/>
                    <a:pt x="47105" y="6870"/>
                    <a:pt x="47105" y="6046"/>
                  </a:cubicBezTo>
                  <a:lnTo>
                    <a:pt x="47105" y="5391"/>
                  </a:lnTo>
                  <a:cubicBezTo>
                    <a:pt x="47105" y="5234"/>
                    <a:pt x="47275" y="5234"/>
                    <a:pt x="47275" y="5064"/>
                  </a:cubicBezTo>
                  <a:lnTo>
                    <a:pt x="47275" y="4907"/>
                  </a:lnTo>
                  <a:cubicBezTo>
                    <a:pt x="47275" y="4253"/>
                    <a:pt x="47432" y="3272"/>
                    <a:pt x="46621" y="2120"/>
                  </a:cubicBezTo>
                  <a:cubicBezTo>
                    <a:pt x="46621" y="1963"/>
                    <a:pt x="46450" y="1963"/>
                    <a:pt x="46450" y="1793"/>
                  </a:cubicBezTo>
                  <a:cubicBezTo>
                    <a:pt x="46123" y="1309"/>
                    <a:pt x="45639" y="982"/>
                    <a:pt x="45142" y="655"/>
                  </a:cubicBezTo>
                  <a:cubicBezTo>
                    <a:pt x="44658" y="328"/>
                    <a:pt x="44004" y="1"/>
                    <a:pt x="433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1"/>
            <p:cNvSpPr/>
            <p:nvPr/>
          </p:nvSpPr>
          <p:spPr>
            <a:xfrm>
              <a:off x="6578025" y="1284875"/>
              <a:ext cx="8200" cy="16375"/>
            </a:xfrm>
            <a:custGeom>
              <a:avLst/>
              <a:gdLst/>
              <a:ahLst/>
              <a:cxnLst/>
              <a:rect l="l" t="t" r="r" b="b"/>
              <a:pathLst>
                <a:path w="328" h="655" extrusionOk="0">
                  <a:moveTo>
                    <a:pt x="1" y="1"/>
                  </a:moveTo>
                  <a:lnTo>
                    <a:pt x="1" y="171"/>
                  </a:lnTo>
                  <a:cubicBezTo>
                    <a:pt x="35" y="171"/>
                    <a:pt x="63" y="179"/>
                    <a:pt x="84" y="193"/>
                  </a:cubicBezTo>
                  <a:lnTo>
                    <a:pt x="84" y="193"/>
                  </a:lnTo>
                  <a:cubicBezTo>
                    <a:pt x="61" y="135"/>
                    <a:pt x="35" y="72"/>
                    <a:pt x="1" y="1"/>
                  </a:cubicBezTo>
                  <a:close/>
                  <a:moveTo>
                    <a:pt x="84" y="193"/>
                  </a:moveTo>
                  <a:lnTo>
                    <a:pt x="84" y="193"/>
                  </a:lnTo>
                  <a:cubicBezTo>
                    <a:pt x="112" y="264"/>
                    <a:pt x="134" y="326"/>
                    <a:pt x="156" y="382"/>
                  </a:cubicBezTo>
                  <a:lnTo>
                    <a:pt x="156" y="382"/>
                  </a:lnTo>
                  <a:cubicBezTo>
                    <a:pt x="151" y="298"/>
                    <a:pt x="135" y="227"/>
                    <a:pt x="84" y="193"/>
                  </a:cubicBezTo>
                  <a:close/>
                  <a:moveTo>
                    <a:pt x="156" y="382"/>
                  </a:moveTo>
                  <a:cubicBezTo>
                    <a:pt x="158" y="419"/>
                    <a:pt x="158" y="458"/>
                    <a:pt x="158" y="498"/>
                  </a:cubicBezTo>
                  <a:lnTo>
                    <a:pt x="328" y="655"/>
                  </a:lnTo>
                  <a:cubicBezTo>
                    <a:pt x="240" y="574"/>
                    <a:pt x="198" y="490"/>
                    <a:pt x="156" y="382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1"/>
            <p:cNvSpPr/>
            <p:nvPr/>
          </p:nvSpPr>
          <p:spPr>
            <a:xfrm>
              <a:off x="5719350" y="2012725"/>
              <a:ext cx="25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1"/>
            <p:cNvSpPr/>
            <p:nvPr/>
          </p:nvSpPr>
          <p:spPr>
            <a:xfrm>
              <a:off x="6729150" y="1861575"/>
              <a:ext cx="4275" cy="12150"/>
            </a:xfrm>
            <a:custGeom>
              <a:avLst/>
              <a:gdLst/>
              <a:ahLst/>
              <a:cxnLst/>
              <a:rect l="l" t="t" r="r" b="b"/>
              <a:pathLst>
                <a:path w="171" h="486" extrusionOk="0">
                  <a:moveTo>
                    <a:pt x="1" y="1"/>
                  </a:moveTo>
                  <a:cubicBezTo>
                    <a:pt x="171" y="158"/>
                    <a:pt x="171" y="328"/>
                    <a:pt x="171" y="485"/>
                  </a:cubicBezTo>
                  <a:lnTo>
                    <a:pt x="171" y="158"/>
                  </a:lnTo>
                  <a:lnTo>
                    <a:pt x="171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1"/>
            <p:cNvSpPr/>
            <p:nvPr/>
          </p:nvSpPr>
          <p:spPr>
            <a:xfrm>
              <a:off x="5735700" y="1837050"/>
              <a:ext cx="25" cy="12125"/>
            </a:xfrm>
            <a:custGeom>
              <a:avLst/>
              <a:gdLst/>
              <a:ahLst/>
              <a:cxnLst/>
              <a:rect l="l" t="t" r="r" b="b"/>
              <a:pathLst>
                <a:path w="1" h="485" extrusionOk="0">
                  <a:moveTo>
                    <a:pt x="1" y="1"/>
                  </a:moveTo>
                  <a:lnTo>
                    <a:pt x="1" y="485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1"/>
            <p:cNvSpPr/>
            <p:nvPr/>
          </p:nvSpPr>
          <p:spPr>
            <a:xfrm>
              <a:off x="5682400" y="2213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1"/>
            <p:cNvSpPr/>
            <p:nvPr/>
          </p:nvSpPr>
          <p:spPr>
            <a:xfrm>
              <a:off x="6733500" y="1894475"/>
              <a:ext cx="3850" cy="28300"/>
            </a:xfrm>
            <a:custGeom>
              <a:avLst/>
              <a:gdLst/>
              <a:ahLst/>
              <a:cxnLst/>
              <a:rect l="l" t="t" r="r" b="b"/>
              <a:pathLst>
                <a:path w="154" h="1132" extrusionOk="0">
                  <a:moveTo>
                    <a:pt x="0" y="0"/>
                  </a:moveTo>
                  <a:cubicBezTo>
                    <a:pt x="154" y="325"/>
                    <a:pt x="154" y="651"/>
                    <a:pt x="154" y="1132"/>
                  </a:cubicBezTo>
                  <a:lnTo>
                    <a:pt x="154" y="975"/>
                  </a:lnTo>
                  <a:cubicBezTo>
                    <a:pt x="154" y="650"/>
                    <a:pt x="154" y="325"/>
                    <a:pt x="0" y="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1"/>
            <p:cNvSpPr/>
            <p:nvPr/>
          </p:nvSpPr>
          <p:spPr>
            <a:xfrm>
              <a:off x="6606475" y="1358475"/>
              <a:ext cx="8200" cy="16400"/>
            </a:xfrm>
            <a:custGeom>
              <a:avLst/>
              <a:gdLst/>
              <a:ahLst/>
              <a:cxnLst/>
              <a:rect l="l" t="t" r="r" b="b"/>
              <a:pathLst>
                <a:path w="328" h="656" extrusionOk="0">
                  <a:moveTo>
                    <a:pt x="1" y="1"/>
                  </a:moveTo>
                  <a:cubicBezTo>
                    <a:pt x="87" y="167"/>
                    <a:pt x="130" y="292"/>
                    <a:pt x="171" y="396"/>
                  </a:cubicBezTo>
                  <a:lnTo>
                    <a:pt x="171" y="396"/>
                  </a:lnTo>
                  <a:lnTo>
                    <a:pt x="171" y="171"/>
                  </a:lnTo>
                  <a:lnTo>
                    <a:pt x="1" y="1"/>
                  </a:lnTo>
                  <a:close/>
                  <a:moveTo>
                    <a:pt x="171" y="396"/>
                  </a:moveTo>
                  <a:lnTo>
                    <a:pt x="171" y="498"/>
                  </a:lnTo>
                  <a:lnTo>
                    <a:pt x="216" y="498"/>
                  </a:lnTo>
                  <a:cubicBezTo>
                    <a:pt x="200" y="466"/>
                    <a:pt x="186" y="432"/>
                    <a:pt x="171" y="396"/>
                  </a:cubicBezTo>
                  <a:close/>
                  <a:moveTo>
                    <a:pt x="216" y="498"/>
                  </a:moveTo>
                  <a:lnTo>
                    <a:pt x="216" y="498"/>
                  </a:lnTo>
                  <a:cubicBezTo>
                    <a:pt x="245" y="555"/>
                    <a:pt x="278" y="605"/>
                    <a:pt x="328" y="655"/>
                  </a:cubicBezTo>
                  <a:lnTo>
                    <a:pt x="328" y="498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1"/>
            <p:cNvSpPr/>
            <p:nvPr/>
          </p:nvSpPr>
          <p:spPr>
            <a:xfrm>
              <a:off x="5723275" y="1976075"/>
              <a:ext cx="4275" cy="8200"/>
            </a:xfrm>
            <a:custGeom>
              <a:avLst/>
              <a:gdLst/>
              <a:ahLst/>
              <a:cxnLst/>
              <a:rect l="l" t="t" r="r" b="b"/>
              <a:pathLst>
                <a:path w="171" h="328" extrusionOk="0">
                  <a:moveTo>
                    <a:pt x="171" y="1"/>
                  </a:moveTo>
                  <a:cubicBezTo>
                    <a:pt x="1" y="1"/>
                    <a:pt x="1" y="158"/>
                    <a:pt x="1" y="328"/>
                  </a:cubicBezTo>
                  <a:cubicBezTo>
                    <a:pt x="1" y="158"/>
                    <a:pt x="1" y="1"/>
                    <a:pt x="171" y="1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1"/>
            <p:cNvSpPr/>
            <p:nvPr/>
          </p:nvSpPr>
          <p:spPr>
            <a:xfrm>
              <a:off x="5776600" y="1399375"/>
              <a:ext cx="3950" cy="25"/>
            </a:xfrm>
            <a:custGeom>
              <a:avLst/>
              <a:gdLst/>
              <a:ahLst/>
              <a:cxnLst/>
              <a:rect l="l" t="t" r="r" b="b"/>
              <a:pathLst>
                <a:path w="158" h="1" extrusionOk="0">
                  <a:moveTo>
                    <a:pt x="157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1"/>
            <p:cNvSpPr/>
            <p:nvPr/>
          </p:nvSpPr>
          <p:spPr>
            <a:xfrm>
              <a:off x="6622850" y="1395550"/>
              <a:ext cx="8200" cy="24450"/>
            </a:xfrm>
            <a:custGeom>
              <a:avLst/>
              <a:gdLst/>
              <a:ahLst/>
              <a:cxnLst/>
              <a:rect l="l" t="t" r="r" b="b"/>
              <a:pathLst>
                <a:path w="328" h="978" extrusionOk="0">
                  <a:moveTo>
                    <a:pt x="0" y="0"/>
                  </a:moveTo>
                  <a:cubicBezTo>
                    <a:pt x="1" y="215"/>
                    <a:pt x="75" y="430"/>
                    <a:pt x="170" y="645"/>
                  </a:cubicBezTo>
                  <a:lnTo>
                    <a:pt x="170" y="645"/>
                  </a:lnTo>
                  <a:cubicBezTo>
                    <a:pt x="167" y="478"/>
                    <a:pt x="2" y="321"/>
                    <a:pt x="0" y="0"/>
                  </a:cubicBezTo>
                  <a:close/>
                  <a:moveTo>
                    <a:pt x="170" y="645"/>
                  </a:moveTo>
                  <a:lnTo>
                    <a:pt x="170" y="645"/>
                  </a:lnTo>
                  <a:cubicBezTo>
                    <a:pt x="170" y="647"/>
                    <a:pt x="170" y="649"/>
                    <a:pt x="170" y="651"/>
                  </a:cubicBezTo>
                  <a:cubicBezTo>
                    <a:pt x="170" y="808"/>
                    <a:pt x="170" y="808"/>
                    <a:pt x="327" y="978"/>
                  </a:cubicBezTo>
                  <a:cubicBezTo>
                    <a:pt x="274" y="867"/>
                    <a:pt x="219" y="756"/>
                    <a:pt x="170" y="645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1"/>
            <p:cNvSpPr/>
            <p:nvPr/>
          </p:nvSpPr>
          <p:spPr>
            <a:xfrm>
              <a:off x="6635275" y="1436325"/>
              <a:ext cx="3950" cy="16400"/>
            </a:xfrm>
            <a:custGeom>
              <a:avLst/>
              <a:gdLst/>
              <a:ahLst/>
              <a:cxnLst/>
              <a:rect l="l" t="t" r="r" b="b"/>
              <a:pathLst>
                <a:path w="158" h="656" extrusionOk="0">
                  <a:moveTo>
                    <a:pt x="0" y="1"/>
                  </a:moveTo>
                  <a:cubicBezTo>
                    <a:pt x="0" y="158"/>
                    <a:pt x="157" y="328"/>
                    <a:pt x="157" y="655"/>
                  </a:cubicBezTo>
                  <a:cubicBezTo>
                    <a:pt x="157" y="328"/>
                    <a:pt x="157" y="158"/>
                    <a:pt x="0" y="1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1"/>
            <p:cNvSpPr/>
            <p:nvPr/>
          </p:nvSpPr>
          <p:spPr>
            <a:xfrm>
              <a:off x="5703000" y="2110850"/>
              <a:ext cx="3950" cy="4275"/>
            </a:xfrm>
            <a:custGeom>
              <a:avLst/>
              <a:gdLst/>
              <a:ahLst/>
              <a:cxnLst/>
              <a:rect l="l" t="t" r="r" b="b"/>
              <a:pathLst>
                <a:path w="158" h="171" extrusionOk="0">
                  <a:moveTo>
                    <a:pt x="157" y="0"/>
                  </a:moveTo>
                  <a:cubicBezTo>
                    <a:pt x="157" y="0"/>
                    <a:pt x="157" y="170"/>
                    <a:pt x="0" y="170"/>
                  </a:cubicBezTo>
                  <a:cubicBezTo>
                    <a:pt x="157" y="170"/>
                    <a:pt x="157" y="0"/>
                    <a:pt x="157" y="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1"/>
            <p:cNvSpPr/>
            <p:nvPr/>
          </p:nvSpPr>
          <p:spPr>
            <a:xfrm>
              <a:off x="5715100" y="2045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1"/>
            <p:cNvSpPr/>
            <p:nvPr/>
          </p:nvSpPr>
          <p:spPr>
            <a:xfrm>
              <a:off x="5805050" y="1411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1"/>
            <p:cNvSpPr/>
            <p:nvPr/>
          </p:nvSpPr>
          <p:spPr>
            <a:xfrm>
              <a:off x="6729150" y="1832800"/>
              <a:ext cx="25" cy="8200"/>
            </a:xfrm>
            <a:custGeom>
              <a:avLst/>
              <a:gdLst/>
              <a:ahLst/>
              <a:cxnLst/>
              <a:rect l="l" t="t" r="r" b="b"/>
              <a:pathLst>
                <a:path w="1" h="328" extrusionOk="0">
                  <a:moveTo>
                    <a:pt x="1" y="0"/>
                  </a:moveTo>
                  <a:lnTo>
                    <a:pt x="1" y="328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1"/>
            <p:cNvSpPr/>
            <p:nvPr/>
          </p:nvSpPr>
          <p:spPr>
            <a:xfrm>
              <a:off x="5796875" y="140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1"/>
            <p:cNvSpPr/>
            <p:nvPr/>
          </p:nvSpPr>
          <p:spPr>
            <a:xfrm>
              <a:off x="5801125" y="1407550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1" y="171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1"/>
            <p:cNvSpPr/>
            <p:nvPr/>
          </p:nvSpPr>
          <p:spPr>
            <a:xfrm>
              <a:off x="5711175" y="2078125"/>
              <a:ext cx="25" cy="4300"/>
            </a:xfrm>
            <a:custGeom>
              <a:avLst/>
              <a:gdLst/>
              <a:ahLst/>
              <a:cxnLst/>
              <a:rect l="l" t="t" r="r" b="b"/>
              <a:pathLst>
                <a:path w="1" h="172" extrusionOk="0">
                  <a:moveTo>
                    <a:pt x="0" y="1"/>
                  </a:moveTo>
                  <a:lnTo>
                    <a:pt x="0" y="17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1"/>
            <p:cNvSpPr/>
            <p:nvPr/>
          </p:nvSpPr>
          <p:spPr>
            <a:xfrm>
              <a:off x="5469775" y="2855025"/>
              <a:ext cx="4275" cy="25"/>
            </a:xfrm>
            <a:custGeom>
              <a:avLst/>
              <a:gdLst/>
              <a:ahLst/>
              <a:cxnLst/>
              <a:rect l="l" t="t" r="r" b="b"/>
              <a:pathLst>
                <a:path w="171" h="1" extrusionOk="0">
                  <a:moveTo>
                    <a:pt x="0" y="1"/>
                  </a:moveTo>
                  <a:lnTo>
                    <a:pt x="170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1"/>
            <p:cNvSpPr/>
            <p:nvPr/>
          </p:nvSpPr>
          <p:spPr>
            <a:xfrm>
              <a:off x="6717050" y="1759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1"/>
            <p:cNvSpPr/>
            <p:nvPr/>
          </p:nvSpPr>
          <p:spPr>
            <a:xfrm>
              <a:off x="6720975" y="1783725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1" y="1"/>
                  </a:moveTo>
                  <a:lnTo>
                    <a:pt x="1" y="17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1"/>
            <p:cNvSpPr/>
            <p:nvPr/>
          </p:nvSpPr>
          <p:spPr>
            <a:xfrm>
              <a:off x="5477950" y="2863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1"/>
            <p:cNvSpPr/>
            <p:nvPr/>
          </p:nvSpPr>
          <p:spPr>
            <a:xfrm>
              <a:off x="6594375" y="1321850"/>
              <a:ext cx="8200" cy="20300"/>
            </a:xfrm>
            <a:custGeom>
              <a:avLst/>
              <a:gdLst/>
              <a:ahLst/>
              <a:cxnLst/>
              <a:rect l="l" t="t" r="r" b="b"/>
              <a:pathLst>
                <a:path w="328" h="812" extrusionOk="0">
                  <a:moveTo>
                    <a:pt x="1" y="0"/>
                  </a:moveTo>
                  <a:cubicBezTo>
                    <a:pt x="1" y="327"/>
                    <a:pt x="158" y="655"/>
                    <a:pt x="328" y="812"/>
                  </a:cubicBezTo>
                  <a:cubicBezTo>
                    <a:pt x="158" y="655"/>
                    <a:pt x="1" y="327"/>
                    <a:pt x="1" y="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1"/>
            <p:cNvSpPr/>
            <p:nvPr/>
          </p:nvSpPr>
          <p:spPr>
            <a:xfrm>
              <a:off x="5788700" y="1403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1"/>
            <p:cNvSpPr/>
            <p:nvPr/>
          </p:nvSpPr>
          <p:spPr>
            <a:xfrm>
              <a:off x="5735700" y="1693775"/>
              <a:ext cx="25" cy="8200"/>
            </a:xfrm>
            <a:custGeom>
              <a:avLst/>
              <a:gdLst/>
              <a:ahLst/>
              <a:cxnLst/>
              <a:rect l="l" t="t" r="r" b="b"/>
              <a:pathLst>
                <a:path w="1" h="328" extrusionOk="0">
                  <a:moveTo>
                    <a:pt x="1" y="1"/>
                  </a:moveTo>
                  <a:lnTo>
                    <a:pt x="1" y="328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1"/>
            <p:cNvSpPr/>
            <p:nvPr/>
          </p:nvSpPr>
          <p:spPr>
            <a:xfrm>
              <a:off x="6741575" y="2033325"/>
              <a:ext cx="3950" cy="3950"/>
            </a:xfrm>
            <a:custGeom>
              <a:avLst/>
              <a:gdLst/>
              <a:ahLst/>
              <a:cxnLst/>
              <a:rect l="l" t="t" r="r" b="b"/>
              <a:pathLst>
                <a:path w="158" h="158" extrusionOk="0">
                  <a:moveTo>
                    <a:pt x="1" y="0"/>
                  </a:moveTo>
                  <a:cubicBezTo>
                    <a:pt x="158" y="0"/>
                    <a:pt x="158" y="157"/>
                    <a:pt x="158" y="157"/>
                  </a:cubicBezTo>
                  <a:lnTo>
                    <a:pt x="158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1"/>
            <p:cNvSpPr/>
            <p:nvPr/>
          </p:nvSpPr>
          <p:spPr>
            <a:xfrm>
              <a:off x="5731450" y="1669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1"/>
            <p:cNvSpPr/>
            <p:nvPr/>
          </p:nvSpPr>
          <p:spPr>
            <a:xfrm>
              <a:off x="5690575" y="1358475"/>
              <a:ext cx="86050" cy="40925"/>
            </a:xfrm>
            <a:custGeom>
              <a:avLst/>
              <a:gdLst/>
              <a:ahLst/>
              <a:cxnLst/>
              <a:rect l="l" t="t" r="r" b="b"/>
              <a:pathLst>
                <a:path w="3442" h="1637" extrusionOk="0">
                  <a:moveTo>
                    <a:pt x="3441" y="1636"/>
                  </a:moveTo>
                  <a:cubicBezTo>
                    <a:pt x="2290" y="1152"/>
                    <a:pt x="824" y="328"/>
                    <a:pt x="0" y="1"/>
                  </a:cubicBezTo>
                  <a:cubicBezTo>
                    <a:pt x="824" y="328"/>
                    <a:pt x="2290" y="1152"/>
                    <a:pt x="3441" y="1636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1"/>
            <p:cNvSpPr/>
            <p:nvPr/>
          </p:nvSpPr>
          <p:spPr>
            <a:xfrm>
              <a:off x="5735700" y="1722550"/>
              <a:ext cx="25" cy="12150"/>
            </a:xfrm>
            <a:custGeom>
              <a:avLst/>
              <a:gdLst/>
              <a:ahLst/>
              <a:cxnLst/>
              <a:rect l="l" t="t" r="r" b="b"/>
              <a:pathLst>
                <a:path w="1" h="486" extrusionOk="0">
                  <a:moveTo>
                    <a:pt x="1" y="1"/>
                  </a:moveTo>
                  <a:lnTo>
                    <a:pt x="1" y="485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1"/>
            <p:cNvSpPr/>
            <p:nvPr/>
          </p:nvSpPr>
          <p:spPr>
            <a:xfrm>
              <a:off x="6745500" y="2049675"/>
              <a:ext cx="25" cy="32750"/>
            </a:xfrm>
            <a:custGeom>
              <a:avLst/>
              <a:gdLst/>
              <a:ahLst/>
              <a:cxnLst/>
              <a:rect l="l" t="t" r="r" b="b"/>
              <a:pathLst>
                <a:path w="1" h="1310" extrusionOk="0">
                  <a:moveTo>
                    <a:pt x="1" y="158"/>
                  </a:moveTo>
                  <a:lnTo>
                    <a:pt x="1" y="1309"/>
                  </a:lnTo>
                  <a:lnTo>
                    <a:pt x="1" y="32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1"/>
            <p:cNvSpPr/>
            <p:nvPr/>
          </p:nvSpPr>
          <p:spPr>
            <a:xfrm>
              <a:off x="6569850" y="1268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1"/>
            <p:cNvSpPr/>
            <p:nvPr/>
          </p:nvSpPr>
          <p:spPr>
            <a:xfrm>
              <a:off x="5735700" y="1804350"/>
              <a:ext cx="25" cy="12125"/>
            </a:xfrm>
            <a:custGeom>
              <a:avLst/>
              <a:gdLst/>
              <a:ahLst/>
              <a:cxnLst/>
              <a:rect l="l" t="t" r="r" b="b"/>
              <a:pathLst>
                <a:path w="1" h="485" extrusionOk="0">
                  <a:moveTo>
                    <a:pt x="1" y="0"/>
                  </a:moveTo>
                  <a:lnTo>
                    <a:pt x="1" y="484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1"/>
            <p:cNvSpPr/>
            <p:nvPr/>
          </p:nvSpPr>
          <p:spPr>
            <a:xfrm>
              <a:off x="6741575" y="1971825"/>
              <a:ext cx="25" cy="32725"/>
            </a:xfrm>
            <a:custGeom>
              <a:avLst/>
              <a:gdLst/>
              <a:ahLst/>
              <a:cxnLst/>
              <a:rect l="l" t="t" r="r" b="b"/>
              <a:pathLst>
                <a:path w="1" h="1309" extrusionOk="0">
                  <a:moveTo>
                    <a:pt x="1" y="1309"/>
                  </a:moveTo>
                  <a:lnTo>
                    <a:pt x="1" y="1309"/>
                  </a:lnTo>
                  <a:lnTo>
                    <a:pt x="1" y="1152"/>
                  </a:lnTo>
                  <a:lnTo>
                    <a:pt x="1" y="171"/>
                  </a:lnTo>
                  <a:lnTo>
                    <a:pt x="1" y="1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1"/>
            <p:cNvSpPr/>
            <p:nvPr/>
          </p:nvSpPr>
          <p:spPr>
            <a:xfrm>
              <a:off x="6737325" y="1943375"/>
              <a:ext cx="4275" cy="3950"/>
            </a:xfrm>
            <a:custGeom>
              <a:avLst/>
              <a:gdLst/>
              <a:ahLst/>
              <a:cxnLst/>
              <a:rect l="l" t="t" r="r" b="b"/>
              <a:pathLst>
                <a:path w="17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171" y="157"/>
                  </a:lnTo>
                  <a:cubicBezTo>
                    <a:pt x="1" y="15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1"/>
            <p:cNvSpPr/>
            <p:nvPr/>
          </p:nvSpPr>
          <p:spPr>
            <a:xfrm>
              <a:off x="5735700" y="1747100"/>
              <a:ext cx="25" cy="28475"/>
            </a:xfrm>
            <a:custGeom>
              <a:avLst/>
              <a:gdLst/>
              <a:ahLst/>
              <a:cxnLst/>
              <a:rect l="l" t="t" r="r" b="b"/>
              <a:pathLst>
                <a:path w="1" h="1139" extrusionOk="0">
                  <a:moveTo>
                    <a:pt x="1" y="0"/>
                  </a:moveTo>
                  <a:lnTo>
                    <a:pt x="1" y="1139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1"/>
            <p:cNvSpPr/>
            <p:nvPr/>
          </p:nvSpPr>
          <p:spPr>
            <a:xfrm>
              <a:off x="5809300" y="1415725"/>
              <a:ext cx="3950" cy="25"/>
            </a:xfrm>
            <a:custGeom>
              <a:avLst/>
              <a:gdLst/>
              <a:ahLst/>
              <a:cxnLst/>
              <a:rect l="l" t="t" r="r" b="b"/>
              <a:pathLst>
                <a:path w="158" h="1" extrusionOk="0">
                  <a:moveTo>
                    <a:pt x="158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1"/>
            <p:cNvSpPr/>
            <p:nvPr/>
          </p:nvSpPr>
          <p:spPr>
            <a:xfrm>
              <a:off x="5465850" y="2851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51"/>
            <p:cNvSpPr/>
            <p:nvPr/>
          </p:nvSpPr>
          <p:spPr>
            <a:xfrm>
              <a:off x="5809300" y="1411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51"/>
            <p:cNvSpPr/>
            <p:nvPr/>
          </p:nvSpPr>
          <p:spPr>
            <a:xfrm>
              <a:off x="5813225" y="1415725"/>
              <a:ext cx="4275" cy="25"/>
            </a:xfrm>
            <a:custGeom>
              <a:avLst/>
              <a:gdLst/>
              <a:ahLst/>
              <a:cxnLst/>
              <a:rect l="l" t="t" r="r" b="b"/>
              <a:pathLst>
                <a:path w="171" h="1" extrusionOk="0">
                  <a:moveTo>
                    <a:pt x="17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1"/>
            <p:cNvSpPr/>
            <p:nvPr/>
          </p:nvSpPr>
          <p:spPr>
            <a:xfrm>
              <a:off x="5780525" y="1403625"/>
              <a:ext cx="4275" cy="25"/>
            </a:xfrm>
            <a:custGeom>
              <a:avLst/>
              <a:gdLst/>
              <a:ahLst/>
              <a:cxnLst/>
              <a:rect l="l" t="t" r="r" b="b"/>
              <a:pathLst>
                <a:path w="171" h="1" extrusionOk="0">
                  <a:moveTo>
                    <a:pt x="17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51"/>
            <p:cNvSpPr/>
            <p:nvPr/>
          </p:nvSpPr>
          <p:spPr>
            <a:xfrm>
              <a:off x="5727525" y="1943375"/>
              <a:ext cx="25" cy="8200"/>
            </a:xfrm>
            <a:custGeom>
              <a:avLst/>
              <a:gdLst/>
              <a:ahLst/>
              <a:cxnLst/>
              <a:rect l="l" t="t" r="r" b="b"/>
              <a:pathLst>
                <a:path w="1" h="328" extrusionOk="0">
                  <a:moveTo>
                    <a:pt x="1" y="0"/>
                  </a:moveTo>
                  <a:lnTo>
                    <a:pt x="1" y="327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51"/>
            <p:cNvSpPr/>
            <p:nvPr/>
          </p:nvSpPr>
          <p:spPr>
            <a:xfrm>
              <a:off x="5792950" y="1407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51"/>
            <p:cNvSpPr/>
            <p:nvPr/>
          </p:nvSpPr>
          <p:spPr>
            <a:xfrm>
              <a:off x="5731450" y="1869775"/>
              <a:ext cx="4275" cy="8200"/>
            </a:xfrm>
            <a:custGeom>
              <a:avLst/>
              <a:gdLst/>
              <a:ahLst/>
              <a:cxnLst/>
              <a:rect l="l" t="t" r="r" b="b"/>
              <a:pathLst>
                <a:path w="171" h="328" extrusionOk="0">
                  <a:moveTo>
                    <a:pt x="171" y="0"/>
                  </a:moveTo>
                  <a:cubicBezTo>
                    <a:pt x="171" y="157"/>
                    <a:pt x="1" y="327"/>
                    <a:pt x="1" y="327"/>
                  </a:cubicBezTo>
                  <a:cubicBezTo>
                    <a:pt x="1" y="327"/>
                    <a:pt x="171" y="157"/>
                    <a:pt x="171" y="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51"/>
            <p:cNvSpPr/>
            <p:nvPr/>
          </p:nvSpPr>
          <p:spPr>
            <a:xfrm>
              <a:off x="5817475" y="1415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51"/>
            <p:cNvSpPr/>
            <p:nvPr/>
          </p:nvSpPr>
          <p:spPr>
            <a:xfrm>
              <a:off x="5817475" y="1415725"/>
              <a:ext cx="3950" cy="4275"/>
            </a:xfrm>
            <a:custGeom>
              <a:avLst/>
              <a:gdLst/>
              <a:ahLst/>
              <a:cxnLst/>
              <a:rect l="l" t="t" r="r" b="b"/>
              <a:pathLst>
                <a:path w="158" h="171" extrusionOk="0">
                  <a:moveTo>
                    <a:pt x="158" y="171"/>
                  </a:moveTo>
                  <a:cubicBezTo>
                    <a:pt x="158" y="1"/>
                    <a:pt x="158" y="1"/>
                    <a:pt x="1" y="1"/>
                  </a:cubicBezTo>
                  <a:cubicBezTo>
                    <a:pt x="158" y="1"/>
                    <a:pt x="158" y="1"/>
                    <a:pt x="158" y="171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51"/>
            <p:cNvSpPr/>
            <p:nvPr/>
          </p:nvSpPr>
          <p:spPr>
            <a:xfrm>
              <a:off x="5731450" y="1910650"/>
              <a:ext cx="25" cy="3950"/>
            </a:xfrm>
            <a:custGeom>
              <a:avLst/>
              <a:gdLst/>
              <a:ahLst/>
              <a:cxnLst/>
              <a:rect l="l" t="t" r="r" b="b"/>
              <a:pathLst>
                <a:path w="1" h="158" extrusionOk="0">
                  <a:moveTo>
                    <a:pt x="1" y="1"/>
                  </a:moveTo>
                  <a:lnTo>
                    <a:pt x="1" y="158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6663725" y="2626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51"/>
            <p:cNvSpPr/>
            <p:nvPr/>
          </p:nvSpPr>
          <p:spPr>
            <a:xfrm>
              <a:off x="6696450" y="2491275"/>
              <a:ext cx="4275" cy="3950"/>
            </a:xfrm>
            <a:custGeom>
              <a:avLst/>
              <a:gdLst/>
              <a:ahLst/>
              <a:cxnLst/>
              <a:rect l="l" t="t" r="r" b="b"/>
              <a:pathLst>
                <a:path w="171" h="158" extrusionOk="0">
                  <a:moveTo>
                    <a:pt x="0" y="158"/>
                  </a:moveTo>
                  <a:lnTo>
                    <a:pt x="0" y="158"/>
                  </a:lnTo>
                  <a:lnTo>
                    <a:pt x="170" y="1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51"/>
            <p:cNvSpPr/>
            <p:nvPr/>
          </p:nvSpPr>
          <p:spPr>
            <a:xfrm>
              <a:off x="6680075" y="2573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6671900" y="2597600"/>
              <a:ext cx="25" cy="3950"/>
            </a:xfrm>
            <a:custGeom>
              <a:avLst/>
              <a:gdLst/>
              <a:ahLst/>
              <a:cxnLst/>
              <a:rect l="l" t="t" r="r" b="b"/>
              <a:pathLst>
                <a:path w="1" h="158" extrusionOk="0">
                  <a:moveTo>
                    <a:pt x="1" y="157"/>
                  </a:moveTo>
                  <a:lnTo>
                    <a:pt x="1" y="157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6725225" y="2352250"/>
              <a:ext cx="25" cy="8200"/>
            </a:xfrm>
            <a:custGeom>
              <a:avLst/>
              <a:gdLst/>
              <a:ahLst/>
              <a:cxnLst/>
              <a:rect l="l" t="t" r="r" b="b"/>
              <a:pathLst>
                <a:path w="1" h="328" extrusionOk="0">
                  <a:moveTo>
                    <a:pt x="1" y="328"/>
                  </a:moveTo>
                  <a:lnTo>
                    <a:pt x="1" y="32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6712800" y="2405250"/>
              <a:ext cx="4275" cy="8200"/>
            </a:xfrm>
            <a:custGeom>
              <a:avLst/>
              <a:gdLst/>
              <a:ahLst/>
              <a:cxnLst/>
              <a:rect l="l" t="t" r="r" b="b"/>
              <a:pathLst>
                <a:path w="171" h="328" extrusionOk="0">
                  <a:moveTo>
                    <a:pt x="0" y="328"/>
                  </a:moveTo>
                  <a:lnTo>
                    <a:pt x="0" y="328"/>
                  </a:lnTo>
                  <a:cubicBezTo>
                    <a:pt x="170" y="171"/>
                    <a:pt x="170" y="171"/>
                    <a:pt x="170" y="1"/>
                  </a:cubicBezTo>
                  <a:lnTo>
                    <a:pt x="170" y="1"/>
                  </a:lnTo>
                  <a:cubicBezTo>
                    <a:pt x="170" y="171"/>
                    <a:pt x="170" y="171"/>
                    <a:pt x="0" y="328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51"/>
            <p:cNvSpPr/>
            <p:nvPr/>
          </p:nvSpPr>
          <p:spPr>
            <a:xfrm>
              <a:off x="6720975" y="2380725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1" y="170"/>
                  </a:moveTo>
                  <a:lnTo>
                    <a:pt x="1" y="17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51"/>
            <p:cNvSpPr/>
            <p:nvPr/>
          </p:nvSpPr>
          <p:spPr>
            <a:xfrm>
              <a:off x="6692525" y="2515825"/>
              <a:ext cx="25" cy="3950"/>
            </a:xfrm>
            <a:custGeom>
              <a:avLst/>
              <a:gdLst/>
              <a:ahLst/>
              <a:cxnLst/>
              <a:rect l="l" t="t" r="r" b="b"/>
              <a:pathLst>
                <a:path w="1" h="158" extrusionOk="0">
                  <a:moveTo>
                    <a:pt x="0" y="157"/>
                  </a:moveTo>
                  <a:lnTo>
                    <a:pt x="0" y="15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6729150" y="2323475"/>
              <a:ext cx="25" cy="8200"/>
            </a:xfrm>
            <a:custGeom>
              <a:avLst/>
              <a:gdLst/>
              <a:ahLst/>
              <a:cxnLst/>
              <a:rect l="l" t="t" r="r" b="b"/>
              <a:pathLst>
                <a:path w="1" h="328" extrusionOk="0">
                  <a:moveTo>
                    <a:pt x="1" y="327"/>
                  </a:moveTo>
                  <a:lnTo>
                    <a:pt x="1" y="327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6704625" y="2462500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0" y="170"/>
                  </a:moveTo>
                  <a:lnTo>
                    <a:pt x="0" y="17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6708875" y="2434025"/>
              <a:ext cx="25" cy="8225"/>
            </a:xfrm>
            <a:custGeom>
              <a:avLst/>
              <a:gdLst/>
              <a:ahLst/>
              <a:cxnLst/>
              <a:rect l="l" t="t" r="r" b="b"/>
              <a:pathLst>
                <a:path w="1" h="329" extrusionOk="0">
                  <a:moveTo>
                    <a:pt x="0" y="328"/>
                  </a:moveTo>
                  <a:lnTo>
                    <a:pt x="0" y="32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51"/>
            <p:cNvSpPr/>
            <p:nvPr/>
          </p:nvSpPr>
          <p:spPr>
            <a:xfrm>
              <a:off x="6684350" y="2544275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0" y="171"/>
                  </a:moveTo>
                  <a:lnTo>
                    <a:pt x="0" y="17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51"/>
            <p:cNvSpPr/>
            <p:nvPr/>
          </p:nvSpPr>
          <p:spPr>
            <a:xfrm>
              <a:off x="6729150" y="2295025"/>
              <a:ext cx="4275" cy="8200"/>
            </a:xfrm>
            <a:custGeom>
              <a:avLst/>
              <a:gdLst/>
              <a:ahLst/>
              <a:cxnLst/>
              <a:rect l="l" t="t" r="r" b="b"/>
              <a:pathLst>
                <a:path w="171" h="328" extrusionOk="0">
                  <a:moveTo>
                    <a:pt x="1" y="327"/>
                  </a:moveTo>
                  <a:lnTo>
                    <a:pt x="1" y="327"/>
                  </a:lnTo>
                  <a:cubicBezTo>
                    <a:pt x="171" y="327"/>
                    <a:pt x="171" y="157"/>
                    <a:pt x="171" y="0"/>
                  </a:cubicBezTo>
                  <a:lnTo>
                    <a:pt x="171" y="0"/>
                  </a:lnTo>
                  <a:cubicBezTo>
                    <a:pt x="171" y="157"/>
                    <a:pt x="171" y="327"/>
                    <a:pt x="1" y="327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6741575" y="2180525"/>
              <a:ext cx="25" cy="12125"/>
            </a:xfrm>
            <a:custGeom>
              <a:avLst/>
              <a:gdLst/>
              <a:ahLst/>
              <a:cxnLst/>
              <a:rect l="l" t="t" r="r" b="b"/>
              <a:pathLst>
                <a:path w="1" h="485" extrusionOk="0">
                  <a:moveTo>
                    <a:pt x="1" y="485"/>
                  </a:moveTo>
                  <a:lnTo>
                    <a:pt x="1" y="485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6741575" y="2151725"/>
              <a:ext cx="25" cy="16400"/>
            </a:xfrm>
            <a:custGeom>
              <a:avLst/>
              <a:gdLst/>
              <a:ahLst/>
              <a:cxnLst/>
              <a:rect l="l" t="t" r="r" b="b"/>
              <a:pathLst>
                <a:path w="1" h="656" extrusionOk="0">
                  <a:moveTo>
                    <a:pt x="1" y="655"/>
                  </a:moveTo>
                  <a:lnTo>
                    <a:pt x="1" y="655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6741575" y="2119025"/>
              <a:ext cx="3950" cy="20625"/>
            </a:xfrm>
            <a:custGeom>
              <a:avLst/>
              <a:gdLst/>
              <a:ahLst/>
              <a:cxnLst/>
              <a:rect l="l" t="t" r="r" b="b"/>
              <a:pathLst>
                <a:path w="158" h="825" extrusionOk="0">
                  <a:moveTo>
                    <a:pt x="158" y="1"/>
                  </a:moveTo>
                  <a:cubicBezTo>
                    <a:pt x="158" y="328"/>
                    <a:pt x="158" y="498"/>
                    <a:pt x="1" y="825"/>
                  </a:cubicBezTo>
                  <a:cubicBezTo>
                    <a:pt x="158" y="498"/>
                    <a:pt x="158" y="328"/>
                    <a:pt x="158" y="171"/>
                  </a:cubicBezTo>
                  <a:lnTo>
                    <a:pt x="158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6737325" y="2208975"/>
              <a:ext cx="4275" cy="12450"/>
            </a:xfrm>
            <a:custGeom>
              <a:avLst/>
              <a:gdLst/>
              <a:ahLst/>
              <a:cxnLst/>
              <a:rect l="l" t="t" r="r" b="b"/>
              <a:pathLst>
                <a:path w="171" h="498" extrusionOk="0">
                  <a:moveTo>
                    <a:pt x="1" y="498"/>
                  </a:moveTo>
                  <a:lnTo>
                    <a:pt x="1" y="498"/>
                  </a:lnTo>
                  <a:cubicBezTo>
                    <a:pt x="1" y="328"/>
                    <a:pt x="171" y="171"/>
                    <a:pt x="171" y="1"/>
                  </a:cubicBezTo>
                  <a:lnTo>
                    <a:pt x="171" y="1"/>
                  </a:lnTo>
                  <a:cubicBezTo>
                    <a:pt x="171" y="171"/>
                    <a:pt x="1" y="328"/>
                    <a:pt x="1" y="498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6737325" y="2237775"/>
              <a:ext cx="25" cy="12125"/>
            </a:xfrm>
            <a:custGeom>
              <a:avLst/>
              <a:gdLst/>
              <a:ahLst/>
              <a:cxnLst/>
              <a:rect l="l" t="t" r="r" b="b"/>
              <a:pathLst>
                <a:path w="1" h="485" extrusionOk="0">
                  <a:moveTo>
                    <a:pt x="1" y="484"/>
                  </a:moveTo>
                  <a:lnTo>
                    <a:pt x="1" y="48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6733400" y="2266225"/>
              <a:ext cx="25" cy="12450"/>
            </a:xfrm>
            <a:custGeom>
              <a:avLst/>
              <a:gdLst/>
              <a:ahLst/>
              <a:cxnLst/>
              <a:rect l="l" t="t" r="r" b="b"/>
              <a:pathLst>
                <a:path w="1" h="498" extrusionOk="0">
                  <a:moveTo>
                    <a:pt x="1" y="498"/>
                  </a:moveTo>
                  <a:lnTo>
                    <a:pt x="1" y="49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6741575" y="1947300"/>
              <a:ext cx="25" cy="81800"/>
            </a:xfrm>
            <a:custGeom>
              <a:avLst/>
              <a:gdLst/>
              <a:ahLst/>
              <a:cxnLst/>
              <a:rect l="l" t="t" r="r" b="b"/>
              <a:pathLst>
                <a:path w="1" h="3272" extrusionOk="0">
                  <a:moveTo>
                    <a:pt x="1" y="1479"/>
                  </a:moveTo>
                  <a:lnTo>
                    <a:pt x="1" y="2133"/>
                  </a:lnTo>
                  <a:lnTo>
                    <a:pt x="1" y="2617"/>
                  </a:lnTo>
                  <a:lnTo>
                    <a:pt x="1" y="2617"/>
                  </a:lnTo>
                  <a:lnTo>
                    <a:pt x="1" y="2944"/>
                  </a:lnTo>
                  <a:lnTo>
                    <a:pt x="1" y="3271"/>
                  </a:lnTo>
                  <a:lnTo>
                    <a:pt x="1" y="2460"/>
                  </a:lnTo>
                  <a:lnTo>
                    <a:pt x="1" y="2290"/>
                  </a:lnTo>
                  <a:lnTo>
                    <a:pt x="1" y="981"/>
                  </a:lnTo>
                  <a:lnTo>
                    <a:pt x="1" y="497"/>
                  </a:lnTo>
                  <a:lnTo>
                    <a:pt x="1" y="0"/>
                  </a:lnTo>
                  <a:lnTo>
                    <a:pt x="1" y="824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6103700" y="3546225"/>
              <a:ext cx="40925" cy="49100"/>
            </a:xfrm>
            <a:custGeom>
              <a:avLst/>
              <a:gdLst/>
              <a:ahLst/>
              <a:cxnLst/>
              <a:rect l="l" t="t" r="r" b="b"/>
              <a:pathLst>
                <a:path w="1637" h="1964" extrusionOk="0">
                  <a:moveTo>
                    <a:pt x="1" y="1963"/>
                  </a:moveTo>
                  <a:cubicBezTo>
                    <a:pt x="655" y="1309"/>
                    <a:pt x="1139" y="655"/>
                    <a:pt x="1637" y="1"/>
                  </a:cubicBezTo>
                  <a:cubicBezTo>
                    <a:pt x="1139" y="655"/>
                    <a:pt x="655" y="1309"/>
                    <a:pt x="1" y="1963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6737325" y="1922750"/>
              <a:ext cx="25" cy="20650"/>
            </a:xfrm>
            <a:custGeom>
              <a:avLst/>
              <a:gdLst/>
              <a:ahLst/>
              <a:cxnLst/>
              <a:rect l="l" t="t" r="r" b="b"/>
              <a:pathLst>
                <a:path w="1" h="826" extrusionOk="0">
                  <a:moveTo>
                    <a:pt x="1" y="1"/>
                  </a:moveTo>
                  <a:lnTo>
                    <a:pt x="1" y="825"/>
                  </a:lnTo>
                  <a:lnTo>
                    <a:pt x="1" y="498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6733400" y="1873700"/>
              <a:ext cx="25" cy="20625"/>
            </a:xfrm>
            <a:custGeom>
              <a:avLst/>
              <a:gdLst/>
              <a:ahLst/>
              <a:cxnLst/>
              <a:rect l="l" t="t" r="r" b="b"/>
              <a:pathLst>
                <a:path w="1" h="825" extrusionOk="0">
                  <a:moveTo>
                    <a:pt x="1" y="824"/>
                  </a:moveTo>
                  <a:lnTo>
                    <a:pt x="1" y="824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6717050" y="1771625"/>
              <a:ext cx="16375" cy="89975"/>
            </a:xfrm>
            <a:custGeom>
              <a:avLst/>
              <a:gdLst/>
              <a:ahLst/>
              <a:cxnLst/>
              <a:rect l="l" t="t" r="r" b="b"/>
              <a:pathLst>
                <a:path w="655" h="3599" extrusionOk="0">
                  <a:moveTo>
                    <a:pt x="0" y="1"/>
                  </a:moveTo>
                  <a:lnTo>
                    <a:pt x="0" y="1"/>
                  </a:lnTo>
                  <a:cubicBezTo>
                    <a:pt x="145" y="446"/>
                    <a:pt x="156" y="902"/>
                    <a:pt x="290" y="1349"/>
                  </a:cubicBezTo>
                  <a:lnTo>
                    <a:pt x="290" y="1349"/>
                  </a:lnTo>
                  <a:cubicBezTo>
                    <a:pt x="257" y="1123"/>
                    <a:pt x="218" y="889"/>
                    <a:pt x="158" y="655"/>
                  </a:cubicBezTo>
                  <a:lnTo>
                    <a:pt x="158" y="485"/>
                  </a:lnTo>
                  <a:cubicBezTo>
                    <a:pt x="158" y="328"/>
                    <a:pt x="158" y="158"/>
                    <a:pt x="0" y="1"/>
                  </a:cubicBezTo>
                  <a:close/>
                  <a:moveTo>
                    <a:pt x="290" y="1349"/>
                  </a:moveTo>
                  <a:cubicBezTo>
                    <a:pt x="303" y="1443"/>
                    <a:pt x="315" y="1536"/>
                    <a:pt x="328" y="1627"/>
                  </a:cubicBezTo>
                  <a:lnTo>
                    <a:pt x="328" y="1627"/>
                  </a:lnTo>
                  <a:lnTo>
                    <a:pt x="328" y="1466"/>
                  </a:lnTo>
                  <a:cubicBezTo>
                    <a:pt x="314" y="1427"/>
                    <a:pt x="301" y="1388"/>
                    <a:pt x="290" y="1349"/>
                  </a:cubicBezTo>
                  <a:close/>
                  <a:moveTo>
                    <a:pt x="328" y="1627"/>
                  </a:moveTo>
                  <a:lnTo>
                    <a:pt x="328" y="1793"/>
                  </a:lnTo>
                  <a:cubicBezTo>
                    <a:pt x="405" y="2116"/>
                    <a:pt x="444" y="2401"/>
                    <a:pt x="485" y="2685"/>
                  </a:cubicBezTo>
                  <a:lnTo>
                    <a:pt x="485" y="2685"/>
                  </a:lnTo>
                  <a:lnTo>
                    <a:pt x="485" y="2447"/>
                  </a:lnTo>
                  <a:cubicBezTo>
                    <a:pt x="407" y="2209"/>
                    <a:pt x="368" y="1928"/>
                    <a:pt x="328" y="1627"/>
                  </a:cubicBezTo>
                  <a:close/>
                  <a:moveTo>
                    <a:pt x="485" y="2685"/>
                  </a:moveTo>
                  <a:lnTo>
                    <a:pt x="485" y="2775"/>
                  </a:lnTo>
                  <a:lnTo>
                    <a:pt x="485" y="3599"/>
                  </a:lnTo>
                  <a:lnTo>
                    <a:pt x="655" y="3599"/>
                  </a:lnTo>
                  <a:cubicBezTo>
                    <a:pt x="569" y="3267"/>
                    <a:pt x="526" y="2976"/>
                    <a:pt x="485" y="2685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5960425" y="3607400"/>
              <a:ext cx="4275" cy="12450"/>
            </a:xfrm>
            <a:custGeom>
              <a:avLst/>
              <a:gdLst/>
              <a:ahLst/>
              <a:cxnLst/>
              <a:rect l="l" t="t" r="r" b="b"/>
              <a:pathLst>
                <a:path w="171" h="498" extrusionOk="0">
                  <a:moveTo>
                    <a:pt x="171" y="498"/>
                  </a:moveTo>
                  <a:cubicBezTo>
                    <a:pt x="1" y="328"/>
                    <a:pt x="1" y="171"/>
                    <a:pt x="1" y="0"/>
                  </a:cubicBezTo>
                  <a:cubicBezTo>
                    <a:pt x="1" y="171"/>
                    <a:pt x="1" y="328"/>
                    <a:pt x="171" y="498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6696450" y="1652875"/>
              <a:ext cx="8200" cy="32750"/>
            </a:xfrm>
            <a:custGeom>
              <a:avLst/>
              <a:gdLst/>
              <a:ahLst/>
              <a:cxnLst/>
              <a:rect l="l" t="t" r="r" b="b"/>
              <a:pathLst>
                <a:path w="328" h="1310" extrusionOk="0">
                  <a:moveTo>
                    <a:pt x="0" y="1"/>
                  </a:moveTo>
                  <a:cubicBezTo>
                    <a:pt x="0" y="328"/>
                    <a:pt x="170" y="825"/>
                    <a:pt x="327" y="1309"/>
                  </a:cubicBezTo>
                  <a:cubicBezTo>
                    <a:pt x="170" y="825"/>
                    <a:pt x="0" y="328"/>
                    <a:pt x="0" y="1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6704625" y="1693775"/>
              <a:ext cx="12450" cy="73625"/>
            </a:xfrm>
            <a:custGeom>
              <a:avLst/>
              <a:gdLst/>
              <a:ahLst/>
              <a:cxnLst/>
              <a:rect l="l" t="t" r="r" b="b"/>
              <a:pathLst>
                <a:path w="498" h="2945" extrusionOk="0">
                  <a:moveTo>
                    <a:pt x="0" y="1"/>
                  </a:moveTo>
                  <a:lnTo>
                    <a:pt x="497" y="2945"/>
                  </a:lnTo>
                  <a:lnTo>
                    <a:pt x="497" y="2617"/>
                  </a:lnTo>
                  <a:cubicBezTo>
                    <a:pt x="327" y="1806"/>
                    <a:pt x="170" y="825"/>
                    <a:pt x="0" y="1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6144600" y="2082400"/>
              <a:ext cx="600925" cy="1463850"/>
            </a:xfrm>
            <a:custGeom>
              <a:avLst/>
              <a:gdLst/>
              <a:ahLst/>
              <a:cxnLst/>
              <a:rect l="l" t="t" r="r" b="b"/>
              <a:pathLst>
                <a:path w="24037" h="58554" extrusionOk="0">
                  <a:moveTo>
                    <a:pt x="24037" y="0"/>
                  </a:moveTo>
                  <a:cubicBezTo>
                    <a:pt x="24037" y="811"/>
                    <a:pt x="24037" y="1466"/>
                    <a:pt x="23880" y="2290"/>
                  </a:cubicBezTo>
                  <a:cubicBezTo>
                    <a:pt x="24037" y="1963"/>
                    <a:pt x="24037" y="1793"/>
                    <a:pt x="24037" y="1466"/>
                  </a:cubicBezTo>
                  <a:lnTo>
                    <a:pt x="24037" y="1138"/>
                  </a:lnTo>
                  <a:lnTo>
                    <a:pt x="24037" y="0"/>
                  </a:lnTo>
                  <a:close/>
                  <a:moveTo>
                    <a:pt x="23880" y="4410"/>
                  </a:moveTo>
                  <a:cubicBezTo>
                    <a:pt x="23880" y="4737"/>
                    <a:pt x="23880" y="5064"/>
                    <a:pt x="23710" y="5391"/>
                  </a:cubicBezTo>
                  <a:lnTo>
                    <a:pt x="23710" y="5561"/>
                  </a:lnTo>
                  <a:cubicBezTo>
                    <a:pt x="23710" y="5391"/>
                    <a:pt x="23880" y="5234"/>
                    <a:pt x="23880" y="5064"/>
                  </a:cubicBezTo>
                  <a:lnTo>
                    <a:pt x="23880" y="4410"/>
                  </a:lnTo>
                  <a:close/>
                  <a:moveTo>
                    <a:pt x="23710" y="6699"/>
                  </a:moveTo>
                  <a:cubicBezTo>
                    <a:pt x="23710" y="6823"/>
                    <a:pt x="23710" y="7029"/>
                    <a:pt x="23650" y="7193"/>
                  </a:cubicBezTo>
                  <a:lnTo>
                    <a:pt x="23650" y="7193"/>
                  </a:lnTo>
                  <a:cubicBezTo>
                    <a:pt x="23710" y="7184"/>
                    <a:pt x="23710" y="7150"/>
                    <a:pt x="23710" y="7026"/>
                  </a:cubicBezTo>
                  <a:lnTo>
                    <a:pt x="23710" y="6699"/>
                  </a:lnTo>
                  <a:close/>
                  <a:moveTo>
                    <a:pt x="23650" y="7193"/>
                  </a:moveTo>
                  <a:cubicBezTo>
                    <a:pt x="23627" y="7197"/>
                    <a:pt x="23596" y="7197"/>
                    <a:pt x="23553" y="7197"/>
                  </a:cubicBezTo>
                  <a:lnTo>
                    <a:pt x="23553" y="7354"/>
                  </a:lnTo>
                  <a:cubicBezTo>
                    <a:pt x="23596" y="7311"/>
                    <a:pt x="23627" y="7255"/>
                    <a:pt x="23650" y="7193"/>
                  </a:cubicBezTo>
                  <a:close/>
                  <a:moveTo>
                    <a:pt x="23553" y="7851"/>
                  </a:moveTo>
                  <a:cubicBezTo>
                    <a:pt x="23553" y="8178"/>
                    <a:pt x="23553" y="8505"/>
                    <a:pt x="23383" y="8832"/>
                  </a:cubicBezTo>
                  <a:cubicBezTo>
                    <a:pt x="23553" y="8832"/>
                    <a:pt x="23553" y="8662"/>
                    <a:pt x="23553" y="8505"/>
                  </a:cubicBezTo>
                  <a:lnTo>
                    <a:pt x="23553" y="7851"/>
                  </a:lnTo>
                  <a:close/>
                  <a:moveTo>
                    <a:pt x="23383" y="9486"/>
                  </a:moveTo>
                  <a:cubicBezTo>
                    <a:pt x="23383" y="9643"/>
                    <a:pt x="23383" y="9970"/>
                    <a:pt x="23226" y="10141"/>
                  </a:cubicBezTo>
                  <a:lnTo>
                    <a:pt x="23226" y="10468"/>
                  </a:lnTo>
                  <a:lnTo>
                    <a:pt x="23226" y="10625"/>
                  </a:lnTo>
                  <a:lnTo>
                    <a:pt x="23226" y="10795"/>
                  </a:lnTo>
                  <a:cubicBezTo>
                    <a:pt x="23226" y="10468"/>
                    <a:pt x="23226" y="10298"/>
                    <a:pt x="23383" y="9970"/>
                  </a:cubicBezTo>
                  <a:lnTo>
                    <a:pt x="23383" y="9643"/>
                  </a:lnTo>
                  <a:lnTo>
                    <a:pt x="23383" y="9486"/>
                  </a:lnTo>
                  <a:close/>
                  <a:moveTo>
                    <a:pt x="23225" y="11122"/>
                  </a:moveTo>
                  <a:cubicBezTo>
                    <a:pt x="23056" y="11279"/>
                    <a:pt x="23056" y="11449"/>
                    <a:pt x="23056" y="11449"/>
                  </a:cubicBezTo>
                  <a:lnTo>
                    <a:pt x="23056" y="11776"/>
                  </a:lnTo>
                  <a:cubicBezTo>
                    <a:pt x="23056" y="11933"/>
                    <a:pt x="23056" y="12103"/>
                    <a:pt x="22898" y="12430"/>
                  </a:cubicBezTo>
                  <a:cubicBezTo>
                    <a:pt x="22898" y="12587"/>
                    <a:pt x="22898" y="12915"/>
                    <a:pt x="22728" y="13242"/>
                  </a:cubicBezTo>
                  <a:cubicBezTo>
                    <a:pt x="22898" y="13085"/>
                    <a:pt x="22898" y="13085"/>
                    <a:pt x="22898" y="12915"/>
                  </a:cubicBezTo>
                  <a:cubicBezTo>
                    <a:pt x="22898" y="12758"/>
                    <a:pt x="22898" y="12430"/>
                    <a:pt x="23056" y="12103"/>
                  </a:cubicBezTo>
                  <a:lnTo>
                    <a:pt x="23056" y="11933"/>
                  </a:lnTo>
                  <a:cubicBezTo>
                    <a:pt x="23056" y="11606"/>
                    <a:pt x="23056" y="11279"/>
                    <a:pt x="23225" y="11122"/>
                  </a:cubicBezTo>
                  <a:close/>
                  <a:moveTo>
                    <a:pt x="22728" y="13242"/>
                  </a:moveTo>
                  <a:cubicBezTo>
                    <a:pt x="22728" y="13431"/>
                    <a:pt x="22706" y="13618"/>
                    <a:pt x="22678" y="13795"/>
                  </a:cubicBezTo>
                  <a:lnTo>
                    <a:pt x="22678" y="13795"/>
                  </a:lnTo>
                  <a:cubicBezTo>
                    <a:pt x="22728" y="13617"/>
                    <a:pt x="22728" y="13466"/>
                    <a:pt x="22728" y="13242"/>
                  </a:cubicBezTo>
                  <a:close/>
                  <a:moveTo>
                    <a:pt x="22678" y="13795"/>
                  </a:moveTo>
                  <a:cubicBezTo>
                    <a:pt x="22654" y="13876"/>
                    <a:pt x="22621" y="13963"/>
                    <a:pt x="22571" y="14066"/>
                  </a:cubicBezTo>
                  <a:lnTo>
                    <a:pt x="22571" y="14393"/>
                  </a:lnTo>
                  <a:cubicBezTo>
                    <a:pt x="22571" y="14497"/>
                    <a:pt x="22497" y="14674"/>
                    <a:pt x="22447" y="14877"/>
                  </a:cubicBezTo>
                  <a:lnTo>
                    <a:pt x="22447" y="14877"/>
                  </a:lnTo>
                  <a:cubicBezTo>
                    <a:pt x="22497" y="14769"/>
                    <a:pt x="22571" y="14662"/>
                    <a:pt x="22571" y="14550"/>
                  </a:cubicBezTo>
                  <a:cubicBezTo>
                    <a:pt x="22571" y="14347"/>
                    <a:pt x="22632" y="14084"/>
                    <a:pt x="22678" y="13795"/>
                  </a:cubicBezTo>
                  <a:close/>
                  <a:moveTo>
                    <a:pt x="22447" y="14877"/>
                  </a:moveTo>
                  <a:cubicBezTo>
                    <a:pt x="22421" y="14933"/>
                    <a:pt x="22401" y="14989"/>
                    <a:pt x="22401" y="15047"/>
                  </a:cubicBezTo>
                  <a:lnTo>
                    <a:pt x="22401" y="15204"/>
                  </a:lnTo>
                  <a:cubicBezTo>
                    <a:pt x="22401" y="15093"/>
                    <a:pt x="22421" y="14982"/>
                    <a:pt x="22447" y="14877"/>
                  </a:cubicBezTo>
                  <a:close/>
                  <a:moveTo>
                    <a:pt x="22401" y="15375"/>
                  </a:moveTo>
                  <a:lnTo>
                    <a:pt x="22401" y="15375"/>
                  </a:lnTo>
                  <a:cubicBezTo>
                    <a:pt x="22336" y="15511"/>
                    <a:pt x="22297" y="15648"/>
                    <a:pt x="22275" y="15785"/>
                  </a:cubicBezTo>
                  <a:lnTo>
                    <a:pt x="22275" y="15785"/>
                  </a:lnTo>
                  <a:cubicBezTo>
                    <a:pt x="22307" y="15637"/>
                    <a:pt x="22343" y="15495"/>
                    <a:pt x="22401" y="15375"/>
                  </a:cubicBezTo>
                  <a:close/>
                  <a:moveTo>
                    <a:pt x="22275" y="15785"/>
                  </a:moveTo>
                  <a:cubicBezTo>
                    <a:pt x="22221" y="16037"/>
                    <a:pt x="22182" y="16306"/>
                    <a:pt x="22074" y="16513"/>
                  </a:cubicBezTo>
                  <a:lnTo>
                    <a:pt x="22244" y="16356"/>
                  </a:lnTo>
                  <a:cubicBezTo>
                    <a:pt x="22244" y="16165"/>
                    <a:pt x="22244" y="15975"/>
                    <a:pt x="22275" y="15785"/>
                  </a:cubicBezTo>
                  <a:close/>
                  <a:moveTo>
                    <a:pt x="22074" y="16513"/>
                  </a:moveTo>
                  <a:cubicBezTo>
                    <a:pt x="22074" y="16840"/>
                    <a:pt x="22074" y="17010"/>
                    <a:pt x="21917" y="17337"/>
                  </a:cubicBezTo>
                  <a:lnTo>
                    <a:pt x="21917" y="17494"/>
                  </a:lnTo>
                  <a:cubicBezTo>
                    <a:pt x="21917" y="17337"/>
                    <a:pt x="22074" y="17010"/>
                    <a:pt x="22074" y="16840"/>
                  </a:cubicBezTo>
                  <a:lnTo>
                    <a:pt x="22074" y="16513"/>
                  </a:lnTo>
                  <a:close/>
                  <a:moveTo>
                    <a:pt x="21917" y="17494"/>
                  </a:moveTo>
                  <a:cubicBezTo>
                    <a:pt x="21747" y="17821"/>
                    <a:pt x="21747" y="18148"/>
                    <a:pt x="21590" y="18475"/>
                  </a:cubicBezTo>
                  <a:lnTo>
                    <a:pt x="21590" y="18646"/>
                  </a:lnTo>
                  <a:cubicBezTo>
                    <a:pt x="21590" y="18799"/>
                    <a:pt x="21553" y="18953"/>
                    <a:pt x="21513" y="19106"/>
                  </a:cubicBezTo>
                  <a:lnTo>
                    <a:pt x="21513" y="19106"/>
                  </a:lnTo>
                  <a:cubicBezTo>
                    <a:pt x="21553" y="19086"/>
                    <a:pt x="21590" y="19046"/>
                    <a:pt x="21590" y="18973"/>
                  </a:cubicBezTo>
                  <a:cubicBezTo>
                    <a:pt x="21590" y="18475"/>
                    <a:pt x="21747" y="17991"/>
                    <a:pt x="21917" y="17494"/>
                  </a:cubicBezTo>
                  <a:close/>
                  <a:moveTo>
                    <a:pt x="21513" y="19106"/>
                  </a:moveTo>
                  <a:lnTo>
                    <a:pt x="21513" y="19106"/>
                  </a:lnTo>
                  <a:cubicBezTo>
                    <a:pt x="21468" y="19130"/>
                    <a:pt x="21420" y="19130"/>
                    <a:pt x="21420" y="19130"/>
                  </a:cubicBezTo>
                  <a:lnTo>
                    <a:pt x="21420" y="19627"/>
                  </a:lnTo>
                  <a:cubicBezTo>
                    <a:pt x="21420" y="19453"/>
                    <a:pt x="21468" y="19280"/>
                    <a:pt x="21513" y="19106"/>
                  </a:cubicBezTo>
                  <a:close/>
                  <a:moveTo>
                    <a:pt x="21420" y="19627"/>
                  </a:moveTo>
                  <a:cubicBezTo>
                    <a:pt x="21297" y="19883"/>
                    <a:pt x="21166" y="20139"/>
                    <a:pt x="21115" y="20394"/>
                  </a:cubicBezTo>
                  <a:lnTo>
                    <a:pt x="21115" y="20394"/>
                  </a:lnTo>
                  <a:cubicBezTo>
                    <a:pt x="21263" y="20096"/>
                    <a:pt x="21270" y="19939"/>
                    <a:pt x="21420" y="19627"/>
                  </a:cubicBezTo>
                  <a:close/>
                  <a:moveTo>
                    <a:pt x="21115" y="20394"/>
                  </a:moveTo>
                  <a:lnTo>
                    <a:pt x="21115" y="20394"/>
                  </a:lnTo>
                  <a:cubicBezTo>
                    <a:pt x="21108" y="20408"/>
                    <a:pt x="21101" y="20423"/>
                    <a:pt x="21093" y="20438"/>
                  </a:cubicBezTo>
                  <a:cubicBezTo>
                    <a:pt x="21093" y="20608"/>
                    <a:pt x="20936" y="20935"/>
                    <a:pt x="20936" y="21092"/>
                  </a:cubicBezTo>
                  <a:cubicBezTo>
                    <a:pt x="20936" y="21420"/>
                    <a:pt x="20766" y="21590"/>
                    <a:pt x="20766" y="21747"/>
                  </a:cubicBezTo>
                  <a:cubicBezTo>
                    <a:pt x="20936" y="21420"/>
                    <a:pt x="20936" y="21092"/>
                    <a:pt x="21093" y="20765"/>
                  </a:cubicBezTo>
                  <a:lnTo>
                    <a:pt x="21093" y="20608"/>
                  </a:lnTo>
                  <a:cubicBezTo>
                    <a:pt x="21093" y="20537"/>
                    <a:pt x="21101" y="20466"/>
                    <a:pt x="21115" y="20394"/>
                  </a:cubicBezTo>
                  <a:close/>
                  <a:moveTo>
                    <a:pt x="20766" y="21747"/>
                  </a:moveTo>
                  <a:lnTo>
                    <a:pt x="20766" y="21747"/>
                  </a:lnTo>
                  <a:cubicBezTo>
                    <a:pt x="20630" y="22175"/>
                    <a:pt x="20485" y="22594"/>
                    <a:pt x="20347" y="23120"/>
                  </a:cubicBezTo>
                  <a:lnTo>
                    <a:pt x="20347" y="23120"/>
                  </a:lnTo>
                  <a:cubicBezTo>
                    <a:pt x="20491" y="22663"/>
                    <a:pt x="20631" y="22205"/>
                    <a:pt x="20766" y="21747"/>
                  </a:cubicBezTo>
                  <a:close/>
                  <a:moveTo>
                    <a:pt x="20347" y="23120"/>
                  </a:moveTo>
                  <a:lnTo>
                    <a:pt x="20347" y="23120"/>
                  </a:lnTo>
                  <a:cubicBezTo>
                    <a:pt x="20287" y="23312"/>
                    <a:pt x="20226" y="23503"/>
                    <a:pt x="20164" y="23695"/>
                  </a:cubicBezTo>
                  <a:lnTo>
                    <a:pt x="20164" y="23695"/>
                  </a:lnTo>
                  <a:cubicBezTo>
                    <a:pt x="20214" y="23592"/>
                    <a:pt x="20282" y="23490"/>
                    <a:pt x="20282" y="23382"/>
                  </a:cubicBezTo>
                  <a:cubicBezTo>
                    <a:pt x="20303" y="23292"/>
                    <a:pt x="20325" y="23204"/>
                    <a:pt x="20347" y="23120"/>
                  </a:cubicBezTo>
                  <a:close/>
                  <a:moveTo>
                    <a:pt x="20164" y="23695"/>
                  </a:moveTo>
                  <a:cubicBezTo>
                    <a:pt x="20139" y="23747"/>
                    <a:pt x="20118" y="23799"/>
                    <a:pt x="20113" y="23852"/>
                  </a:cubicBezTo>
                  <a:lnTo>
                    <a:pt x="20113" y="23852"/>
                  </a:lnTo>
                  <a:cubicBezTo>
                    <a:pt x="20130" y="23800"/>
                    <a:pt x="20147" y="23748"/>
                    <a:pt x="20164" y="23695"/>
                  </a:cubicBezTo>
                  <a:close/>
                  <a:moveTo>
                    <a:pt x="20113" y="23852"/>
                  </a:moveTo>
                  <a:cubicBezTo>
                    <a:pt x="20104" y="23879"/>
                    <a:pt x="20095" y="23906"/>
                    <a:pt x="20087" y="23932"/>
                  </a:cubicBezTo>
                  <a:lnTo>
                    <a:pt x="20087" y="23932"/>
                  </a:lnTo>
                  <a:cubicBezTo>
                    <a:pt x="20095" y="23915"/>
                    <a:pt x="20103" y="23898"/>
                    <a:pt x="20111" y="23879"/>
                  </a:cubicBezTo>
                  <a:cubicBezTo>
                    <a:pt x="20111" y="23870"/>
                    <a:pt x="20112" y="23861"/>
                    <a:pt x="20113" y="23852"/>
                  </a:cubicBezTo>
                  <a:close/>
                  <a:moveTo>
                    <a:pt x="20087" y="23932"/>
                  </a:moveTo>
                  <a:cubicBezTo>
                    <a:pt x="19954" y="24224"/>
                    <a:pt x="19945" y="24382"/>
                    <a:pt x="19784" y="24691"/>
                  </a:cubicBezTo>
                  <a:cubicBezTo>
                    <a:pt x="19784" y="24861"/>
                    <a:pt x="19627" y="25188"/>
                    <a:pt x="19457" y="25515"/>
                  </a:cubicBezTo>
                  <a:lnTo>
                    <a:pt x="19457" y="25672"/>
                  </a:lnTo>
                  <a:cubicBezTo>
                    <a:pt x="19457" y="25727"/>
                    <a:pt x="19457" y="25765"/>
                    <a:pt x="19452" y="25795"/>
                  </a:cubicBezTo>
                  <a:lnTo>
                    <a:pt x="19452" y="25795"/>
                  </a:lnTo>
                  <a:cubicBezTo>
                    <a:pt x="19672" y="25176"/>
                    <a:pt x="19883" y="24555"/>
                    <a:pt x="20087" y="23932"/>
                  </a:cubicBezTo>
                  <a:close/>
                  <a:moveTo>
                    <a:pt x="19452" y="25795"/>
                  </a:moveTo>
                  <a:lnTo>
                    <a:pt x="19452" y="25795"/>
                  </a:lnTo>
                  <a:cubicBezTo>
                    <a:pt x="19445" y="25814"/>
                    <a:pt x="19439" y="25833"/>
                    <a:pt x="19432" y="25851"/>
                  </a:cubicBezTo>
                  <a:lnTo>
                    <a:pt x="19432" y="25851"/>
                  </a:lnTo>
                  <a:cubicBezTo>
                    <a:pt x="19442" y="25833"/>
                    <a:pt x="19448" y="25816"/>
                    <a:pt x="19452" y="25795"/>
                  </a:cubicBezTo>
                  <a:close/>
                  <a:moveTo>
                    <a:pt x="19432" y="25851"/>
                  </a:moveTo>
                  <a:cubicBezTo>
                    <a:pt x="19411" y="25889"/>
                    <a:pt x="19372" y="25928"/>
                    <a:pt x="19300" y="25999"/>
                  </a:cubicBezTo>
                  <a:cubicBezTo>
                    <a:pt x="19153" y="26430"/>
                    <a:pt x="19015" y="26851"/>
                    <a:pt x="18871" y="27381"/>
                  </a:cubicBezTo>
                  <a:lnTo>
                    <a:pt x="18871" y="27381"/>
                  </a:lnTo>
                  <a:cubicBezTo>
                    <a:pt x="19063" y="26872"/>
                    <a:pt x="19250" y="26362"/>
                    <a:pt x="19432" y="25851"/>
                  </a:cubicBezTo>
                  <a:close/>
                  <a:moveTo>
                    <a:pt x="18871" y="27381"/>
                  </a:moveTo>
                  <a:lnTo>
                    <a:pt x="18871" y="27381"/>
                  </a:lnTo>
                  <a:cubicBezTo>
                    <a:pt x="18830" y="27488"/>
                    <a:pt x="18790" y="27594"/>
                    <a:pt x="18749" y="27701"/>
                  </a:cubicBezTo>
                  <a:lnTo>
                    <a:pt x="18749" y="27701"/>
                  </a:lnTo>
                  <a:cubicBezTo>
                    <a:pt x="18765" y="27679"/>
                    <a:pt x="18783" y="27657"/>
                    <a:pt x="18803" y="27635"/>
                  </a:cubicBezTo>
                  <a:cubicBezTo>
                    <a:pt x="18826" y="27547"/>
                    <a:pt x="18848" y="27463"/>
                    <a:pt x="18871" y="27381"/>
                  </a:cubicBezTo>
                  <a:close/>
                  <a:moveTo>
                    <a:pt x="18749" y="27701"/>
                  </a:moveTo>
                  <a:lnTo>
                    <a:pt x="18749" y="27701"/>
                  </a:lnTo>
                  <a:cubicBezTo>
                    <a:pt x="18643" y="27846"/>
                    <a:pt x="18624" y="27984"/>
                    <a:pt x="18476" y="28132"/>
                  </a:cubicBezTo>
                  <a:cubicBezTo>
                    <a:pt x="18476" y="28289"/>
                    <a:pt x="18319" y="28616"/>
                    <a:pt x="18149" y="28943"/>
                  </a:cubicBezTo>
                  <a:cubicBezTo>
                    <a:pt x="18149" y="29113"/>
                    <a:pt x="17992" y="29440"/>
                    <a:pt x="17822" y="29768"/>
                  </a:cubicBezTo>
                  <a:cubicBezTo>
                    <a:pt x="17822" y="29925"/>
                    <a:pt x="17822" y="30095"/>
                    <a:pt x="17665" y="30095"/>
                  </a:cubicBezTo>
                  <a:cubicBezTo>
                    <a:pt x="17495" y="30749"/>
                    <a:pt x="17167" y="31233"/>
                    <a:pt x="17010" y="31887"/>
                  </a:cubicBezTo>
                  <a:cubicBezTo>
                    <a:pt x="16840" y="31887"/>
                    <a:pt x="16840" y="32057"/>
                    <a:pt x="16840" y="32214"/>
                  </a:cubicBezTo>
                  <a:cubicBezTo>
                    <a:pt x="16568" y="32759"/>
                    <a:pt x="16414" y="33195"/>
                    <a:pt x="16181" y="33703"/>
                  </a:cubicBezTo>
                  <a:lnTo>
                    <a:pt x="16181" y="33703"/>
                  </a:lnTo>
                  <a:cubicBezTo>
                    <a:pt x="17120" y="31716"/>
                    <a:pt x="17977" y="29716"/>
                    <a:pt x="18749" y="27701"/>
                  </a:cubicBezTo>
                  <a:close/>
                  <a:moveTo>
                    <a:pt x="16181" y="33703"/>
                  </a:moveTo>
                  <a:cubicBezTo>
                    <a:pt x="16140" y="33789"/>
                    <a:pt x="16099" y="33875"/>
                    <a:pt x="16059" y="33961"/>
                  </a:cubicBezTo>
                  <a:lnTo>
                    <a:pt x="16059" y="33961"/>
                  </a:lnTo>
                  <a:cubicBezTo>
                    <a:pt x="16102" y="33872"/>
                    <a:pt x="16142" y="33787"/>
                    <a:pt x="16181" y="33703"/>
                  </a:cubicBezTo>
                  <a:close/>
                  <a:moveTo>
                    <a:pt x="16059" y="33961"/>
                  </a:moveTo>
                  <a:lnTo>
                    <a:pt x="16059" y="33961"/>
                  </a:lnTo>
                  <a:cubicBezTo>
                    <a:pt x="16049" y="33980"/>
                    <a:pt x="16039" y="34000"/>
                    <a:pt x="16029" y="34020"/>
                  </a:cubicBezTo>
                  <a:cubicBezTo>
                    <a:pt x="16029" y="34020"/>
                    <a:pt x="15859" y="34177"/>
                    <a:pt x="15859" y="34347"/>
                  </a:cubicBezTo>
                  <a:cubicBezTo>
                    <a:pt x="15532" y="34831"/>
                    <a:pt x="15205" y="35485"/>
                    <a:pt x="15048" y="35983"/>
                  </a:cubicBezTo>
                  <a:lnTo>
                    <a:pt x="14878" y="36140"/>
                  </a:lnTo>
                  <a:lnTo>
                    <a:pt x="14878" y="36310"/>
                  </a:lnTo>
                  <a:cubicBezTo>
                    <a:pt x="14551" y="36794"/>
                    <a:pt x="14394" y="37291"/>
                    <a:pt x="14066" y="37775"/>
                  </a:cubicBezTo>
                  <a:cubicBezTo>
                    <a:pt x="14066" y="37945"/>
                    <a:pt x="13896" y="37945"/>
                    <a:pt x="13896" y="38102"/>
                  </a:cubicBezTo>
                  <a:lnTo>
                    <a:pt x="13896" y="38219"/>
                  </a:lnTo>
                  <a:lnTo>
                    <a:pt x="13896" y="38219"/>
                  </a:lnTo>
                  <a:cubicBezTo>
                    <a:pt x="14658" y="36806"/>
                    <a:pt x="15379" y="35386"/>
                    <a:pt x="16059" y="33961"/>
                  </a:cubicBezTo>
                  <a:close/>
                  <a:moveTo>
                    <a:pt x="13896" y="38219"/>
                  </a:moveTo>
                  <a:lnTo>
                    <a:pt x="13896" y="38219"/>
                  </a:lnTo>
                  <a:cubicBezTo>
                    <a:pt x="13887" y="38237"/>
                    <a:pt x="13877" y="38255"/>
                    <a:pt x="13868" y="38273"/>
                  </a:cubicBezTo>
                  <a:lnTo>
                    <a:pt x="13868" y="38273"/>
                  </a:lnTo>
                  <a:cubicBezTo>
                    <a:pt x="13876" y="38273"/>
                    <a:pt x="13886" y="38273"/>
                    <a:pt x="13896" y="38273"/>
                  </a:cubicBezTo>
                  <a:lnTo>
                    <a:pt x="13896" y="38219"/>
                  </a:lnTo>
                  <a:close/>
                  <a:moveTo>
                    <a:pt x="13868" y="38273"/>
                  </a:moveTo>
                  <a:cubicBezTo>
                    <a:pt x="13739" y="38273"/>
                    <a:pt x="13739" y="38283"/>
                    <a:pt x="13739" y="38430"/>
                  </a:cubicBezTo>
                  <a:cubicBezTo>
                    <a:pt x="13412" y="38927"/>
                    <a:pt x="13085" y="39581"/>
                    <a:pt x="12758" y="40235"/>
                  </a:cubicBezTo>
                  <a:cubicBezTo>
                    <a:pt x="12758" y="40235"/>
                    <a:pt x="12758" y="40265"/>
                    <a:pt x="12744" y="40298"/>
                  </a:cubicBezTo>
                  <a:lnTo>
                    <a:pt x="12744" y="40298"/>
                  </a:lnTo>
                  <a:cubicBezTo>
                    <a:pt x="13128" y="39624"/>
                    <a:pt x="13502" y="38949"/>
                    <a:pt x="13868" y="38273"/>
                  </a:cubicBezTo>
                  <a:close/>
                  <a:moveTo>
                    <a:pt x="12744" y="40298"/>
                  </a:moveTo>
                  <a:lnTo>
                    <a:pt x="12744" y="40298"/>
                  </a:lnTo>
                  <a:cubicBezTo>
                    <a:pt x="12737" y="40310"/>
                    <a:pt x="12731" y="40322"/>
                    <a:pt x="12724" y="40334"/>
                  </a:cubicBezTo>
                  <a:lnTo>
                    <a:pt x="12724" y="40334"/>
                  </a:lnTo>
                  <a:cubicBezTo>
                    <a:pt x="12733" y="40322"/>
                    <a:pt x="12739" y="40310"/>
                    <a:pt x="12744" y="40298"/>
                  </a:cubicBezTo>
                  <a:close/>
                  <a:moveTo>
                    <a:pt x="12724" y="40334"/>
                  </a:moveTo>
                  <a:lnTo>
                    <a:pt x="12724" y="40334"/>
                  </a:lnTo>
                  <a:cubicBezTo>
                    <a:pt x="12700" y="40365"/>
                    <a:pt x="12658" y="40392"/>
                    <a:pt x="12588" y="40392"/>
                  </a:cubicBezTo>
                  <a:cubicBezTo>
                    <a:pt x="12261" y="41046"/>
                    <a:pt x="11934" y="41701"/>
                    <a:pt x="11607" y="42198"/>
                  </a:cubicBezTo>
                  <a:cubicBezTo>
                    <a:pt x="11454" y="42350"/>
                    <a:pt x="11450" y="42355"/>
                    <a:pt x="11449" y="42509"/>
                  </a:cubicBezTo>
                  <a:lnTo>
                    <a:pt x="11449" y="42509"/>
                  </a:lnTo>
                  <a:cubicBezTo>
                    <a:pt x="11885" y="41785"/>
                    <a:pt x="12310" y="41060"/>
                    <a:pt x="12724" y="40334"/>
                  </a:cubicBezTo>
                  <a:close/>
                  <a:moveTo>
                    <a:pt x="11449" y="42509"/>
                  </a:moveTo>
                  <a:lnTo>
                    <a:pt x="11449" y="42509"/>
                  </a:lnTo>
                  <a:cubicBezTo>
                    <a:pt x="11442" y="42521"/>
                    <a:pt x="11435" y="42533"/>
                    <a:pt x="11428" y="42545"/>
                  </a:cubicBezTo>
                  <a:lnTo>
                    <a:pt x="11428" y="42545"/>
                  </a:lnTo>
                  <a:cubicBezTo>
                    <a:pt x="11435" y="42538"/>
                    <a:pt x="11442" y="42532"/>
                    <a:pt x="11449" y="42525"/>
                  </a:cubicBezTo>
                  <a:cubicBezTo>
                    <a:pt x="11449" y="42520"/>
                    <a:pt x="11449" y="42514"/>
                    <a:pt x="11449" y="42509"/>
                  </a:cubicBezTo>
                  <a:close/>
                  <a:moveTo>
                    <a:pt x="11428" y="42545"/>
                  </a:moveTo>
                  <a:cubicBezTo>
                    <a:pt x="11266" y="42696"/>
                    <a:pt x="11122" y="42859"/>
                    <a:pt x="11122" y="43009"/>
                  </a:cubicBezTo>
                  <a:cubicBezTo>
                    <a:pt x="10996" y="43251"/>
                    <a:pt x="10878" y="43407"/>
                    <a:pt x="10825" y="43536"/>
                  </a:cubicBezTo>
                  <a:lnTo>
                    <a:pt x="10825" y="43536"/>
                  </a:lnTo>
                  <a:cubicBezTo>
                    <a:pt x="11028" y="43206"/>
                    <a:pt x="11229" y="42875"/>
                    <a:pt x="11428" y="42545"/>
                  </a:cubicBezTo>
                  <a:close/>
                  <a:moveTo>
                    <a:pt x="10825" y="43536"/>
                  </a:moveTo>
                  <a:lnTo>
                    <a:pt x="10825" y="43536"/>
                  </a:lnTo>
                  <a:cubicBezTo>
                    <a:pt x="10770" y="43624"/>
                    <a:pt x="10715" y="43713"/>
                    <a:pt x="10660" y="43801"/>
                  </a:cubicBezTo>
                  <a:lnTo>
                    <a:pt x="10660" y="43801"/>
                  </a:lnTo>
                  <a:cubicBezTo>
                    <a:pt x="10705" y="43754"/>
                    <a:pt x="10750" y="43709"/>
                    <a:pt x="10795" y="43663"/>
                  </a:cubicBezTo>
                  <a:cubicBezTo>
                    <a:pt x="10795" y="43623"/>
                    <a:pt x="10806" y="43581"/>
                    <a:pt x="10825" y="43536"/>
                  </a:cubicBezTo>
                  <a:close/>
                  <a:moveTo>
                    <a:pt x="10660" y="43801"/>
                  </a:moveTo>
                  <a:cubicBezTo>
                    <a:pt x="10540" y="43930"/>
                    <a:pt x="10422" y="44078"/>
                    <a:pt x="10298" y="44318"/>
                  </a:cubicBezTo>
                  <a:cubicBezTo>
                    <a:pt x="10298" y="44318"/>
                    <a:pt x="10298" y="44488"/>
                    <a:pt x="10141" y="44488"/>
                  </a:cubicBezTo>
                  <a:lnTo>
                    <a:pt x="9784" y="45193"/>
                  </a:lnTo>
                  <a:lnTo>
                    <a:pt x="9784" y="45193"/>
                  </a:lnTo>
                  <a:cubicBezTo>
                    <a:pt x="10080" y="44730"/>
                    <a:pt x="10373" y="44266"/>
                    <a:pt x="10660" y="43801"/>
                  </a:cubicBezTo>
                  <a:close/>
                  <a:moveTo>
                    <a:pt x="9784" y="45193"/>
                  </a:moveTo>
                  <a:lnTo>
                    <a:pt x="9784" y="45193"/>
                  </a:lnTo>
                  <a:cubicBezTo>
                    <a:pt x="9652" y="45399"/>
                    <a:pt x="9519" y="45605"/>
                    <a:pt x="9385" y="45811"/>
                  </a:cubicBezTo>
                  <a:lnTo>
                    <a:pt x="9385" y="45811"/>
                  </a:lnTo>
                  <a:cubicBezTo>
                    <a:pt x="9485" y="45710"/>
                    <a:pt x="9579" y="45604"/>
                    <a:pt x="9644" y="45469"/>
                  </a:cubicBezTo>
                  <a:lnTo>
                    <a:pt x="9784" y="45193"/>
                  </a:lnTo>
                  <a:close/>
                  <a:moveTo>
                    <a:pt x="9385" y="45811"/>
                  </a:moveTo>
                  <a:lnTo>
                    <a:pt x="9385" y="45811"/>
                  </a:lnTo>
                  <a:cubicBezTo>
                    <a:pt x="9244" y="45955"/>
                    <a:pt x="9089" y="46088"/>
                    <a:pt x="8990" y="46280"/>
                  </a:cubicBezTo>
                  <a:lnTo>
                    <a:pt x="8990" y="46417"/>
                  </a:lnTo>
                  <a:lnTo>
                    <a:pt x="8990" y="46417"/>
                  </a:lnTo>
                  <a:cubicBezTo>
                    <a:pt x="9122" y="46215"/>
                    <a:pt x="9254" y="46013"/>
                    <a:pt x="9385" y="45811"/>
                  </a:cubicBezTo>
                  <a:close/>
                  <a:moveTo>
                    <a:pt x="8990" y="46417"/>
                  </a:moveTo>
                  <a:lnTo>
                    <a:pt x="8990" y="46417"/>
                  </a:lnTo>
                  <a:cubicBezTo>
                    <a:pt x="8924" y="46517"/>
                    <a:pt x="8858" y="46617"/>
                    <a:pt x="8792" y="46717"/>
                  </a:cubicBezTo>
                  <a:lnTo>
                    <a:pt x="8792" y="46717"/>
                  </a:lnTo>
                  <a:cubicBezTo>
                    <a:pt x="8858" y="46628"/>
                    <a:pt x="8924" y="46539"/>
                    <a:pt x="8990" y="46450"/>
                  </a:cubicBezTo>
                  <a:lnTo>
                    <a:pt x="8990" y="46417"/>
                  </a:lnTo>
                  <a:close/>
                  <a:moveTo>
                    <a:pt x="8792" y="46717"/>
                  </a:moveTo>
                  <a:cubicBezTo>
                    <a:pt x="8422" y="47217"/>
                    <a:pt x="8059" y="47716"/>
                    <a:pt x="7785" y="48216"/>
                  </a:cubicBezTo>
                  <a:lnTo>
                    <a:pt x="7785" y="48216"/>
                  </a:lnTo>
                  <a:cubicBezTo>
                    <a:pt x="8125" y="47717"/>
                    <a:pt x="8461" y="47217"/>
                    <a:pt x="8792" y="46717"/>
                  </a:cubicBezTo>
                  <a:close/>
                  <a:moveTo>
                    <a:pt x="7785" y="48216"/>
                  </a:moveTo>
                  <a:lnTo>
                    <a:pt x="7785" y="48216"/>
                  </a:lnTo>
                  <a:cubicBezTo>
                    <a:pt x="7739" y="48283"/>
                    <a:pt x="7694" y="48349"/>
                    <a:pt x="7648" y="48416"/>
                  </a:cubicBezTo>
                  <a:lnTo>
                    <a:pt x="7648" y="48416"/>
                  </a:lnTo>
                  <a:cubicBezTo>
                    <a:pt x="7658" y="48414"/>
                    <a:pt x="7669" y="48413"/>
                    <a:pt x="7681" y="48413"/>
                  </a:cubicBezTo>
                  <a:cubicBezTo>
                    <a:pt x="7714" y="48347"/>
                    <a:pt x="7749" y="48282"/>
                    <a:pt x="7785" y="48216"/>
                  </a:cubicBezTo>
                  <a:close/>
                  <a:moveTo>
                    <a:pt x="7648" y="48416"/>
                  </a:moveTo>
                  <a:cubicBezTo>
                    <a:pt x="7524" y="48436"/>
                    <a:pt x="7524" y="48570"/>
                    <a:pt x="7524" y="48570"/>
                  </a:cubicBezTo>
                  <a:cubicBezTo>
                    <a:pt x="7324" y="48874"/>
                    <a:pt x="7061" y="49236"/>
                    <a:pt x="6812" y="49621"/>
                  </a:cubicBezTo>
                  <a:lnTo>
                    <a:pt x="6812" y="49621"/>
                  </a:lnTo>
                  <a:cubicBezTo>
                    <a:pt x="7094" y="49219"/>
                    <a:pt x="7373" y="48818"/>
                    <a:pt x="7648" y="48416"/>
                  </a:cubicBezTo>
                  <a:close/>
                  <a:moveTo>
                    <a:pt x="6812" y="49621"/>
                  </a:moveTo>
                  <a:lnTo>
                    <a:pt x="6812" y="49621"/>
                  </a:lnTo>
                  <a:cubicBezTo>
                    <a:pt x="6635" y="49872"/>
                    <a:pt x="6457" y="50124"/>
                    <a:pt x="6278" y="50376"/>
                  </a:cubicBezTo>
                  <a:lnTo>
                    <a:pt x="6373" y="50376"/>
                  </a:lnTo>
                  <a:cubicBezTo>
                    <a:pt x="6500" y="50121"/>
                    <a:pt x="6653" y="49866"/>
                    <a:pt x="6812" y="49621"/>
                  </a:cubicBezTo>
                  <a:close/>
                  <a:moveTo>
                    <a:pt x="6216" y="50376"/>
                  </a:moveTo>
                  <a:lnTo>
                    <a:pt x="6216" y="50463"/>
                  </a:lnTo>
                  <a:lnTo>
                    <a:pt x="6216" y="50463"/>
                  </a:lnTo>
                  <a:cubicBezTo>
                    <a:pt x="6236" y="50434"/>
                    <a:pt x="6257" y="50405"/>
                    <a:pt x="6278" y="50376"/>
                  </a:cubicBezTo>
                  <a:close/>
                  <a:moveTo>
                    <a:pt x="6216" y="50463"/>
                  </a:moveTo>
                  <a:lnTo>
                    <a:pt x="6216" y="50463"/>
                  </a:lnTo>
                  <a:cubicBezTo>
                    <a:pt x="5727" y="51149"/>
                    <a:pt x="5228" y="51833"/>
                    <a:pt x="4721" y="52517"/>
                  </a:cubicBezTo>
                  <a:lnTo>
                    <a:pt x="4721" y="52517"/>
                  </a:lnTo>
                  <a:lnTo>
                    <a:pt x="4737" y="52495"/>
                  </a:lnTo>
                  <a:lnTo>
                    <a:pt x="6216" y="50533"/>
                  </a:lnTo>
                  <a:lnTo>
                    <a:pt x="6216" y="50463"/>
                  </a:lnTo>
                  <a:close/>
                  <a:moveTo>
                    <a:pt x="4721" y="52517"/>
                  </a:moveTo>
                  <a:lnTo>
                    <a:pt x="4180" y="53242"/>
                  </a:lnTo>
                  <a:lnTo>
                    <a:pt x="4180" y="53242"/>
                  </a:lnTo>
                  <a:cubicBezTo>
                    <a:pt x="4361" y="53000"/>
                    <a:pt x="4542" y="52759"/>
                    <a:pt x="4721" y="52517"/>
                  </a:cubicBezTo>
                  <a:close/>
                  <a:moveTo>
                    <a:pt x="4180" y="53242"/>
                  </a:moveTo>
                  <a:lnTo>
                    <a:pt x="4180" y="53242"/>
                  </a:lnTo>
                  <a:cubicBezTo>
                    <a:pt x="3382" y="54303"/>
                    <a:pt x="2563" y="55363"/>
                    <a:pt x="1723" y="56421"/>
                  </a:cubicBezTo>
                  <a:lnTo>
                    <a:pt x="1793" y="56421"/>
                  </a:lnTo>
                  <a:lnTo>
                    <a:pt x="3272" y="54458"/>
                  </a:lnTo>
                  <a:lnTo>
                    <a:pt x="4180" y="53242"/>
                  </a:lnTo>
                  <a:close/>
                  <a:moveTo>
                    <a:pt x="1636" y="56421"/>
                  </a:moveTo>
                  <a:lnTo>
                    <a:pt x="1636" y="56530"/>
                  </a:lnTo>
                  <a:lnTo>
                    <a:pt x="1636" y="56530"/>
                  </a:lnTo>
                  <a:cubicBezTo>
                    <a:pt x="1665" y="56494"/>
                    <a:pt x="1694" y="56457"/>
                    <a:pt x="1723" y="56421"/>
                  </a:cubicBezTo>
                  <a:close/>
                  <a:moveTo>
                    <a:pt x="1636" y="56530"/>
                  </a:moveTo>
                  <a:lnTo>
                    <a:pt x="1636" y="56530"/>
                  </a:lnTo>
                  <a:cubicBezTo>
                    <a:pt x="1099" y="57205"/>
                    <a:pt x="554" y="57880"/>
                    <a:pt x="1" y="58554"/>
                  </a:cubicBezTo>
                  <a:lnTo>
                    <a:pt x="158" y="58554"/>
                  </a:lnTo>
                  <a:lnTo>
                    <a:pt x="1636" y="56591"/>
                  </a:lnTo>
                  <a:lnTo>
                    <a:pt x="1636" y="5653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51"/>
            <p:cNvSpPr/>
            <p:nvPr/>
          </p:nvSpPr>
          <p:spPr>
            <a:xfrm>
              <a:off x="6745500" y="2033325"/>
              <a:ext cx="25" cy="20300"/>
            </a:xfrm>
            <a:custGeom>
              <a:avLst/>
              <a:gdLst/>
              <a:ahLst/>
              <a:cxnLst/>
              <a:rect l="l" t="t" r="r" b="b"/>
              <a:pathLst>
                <a:path w="1" h="812" extrusionOk="0">
                  <a:moveTo>
                    <a:pt x="1" y="655"/>
                  </a:moveTo>
                  <a:lnTo>
                    <a:pt x="1" y="812"/>
                  </a:lnTo>
                  <a:lnTo>
                    <a:pt x="1" y="655"/>
                  </a:lnTo>
                  <a:lnTo>
                    <a:pt x="1" y="1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51"/>
            <p:cNvSpPr/>
            <p:nvPr/>
          </p:nvSpPr>
          <p:spPr>
            <a:xfrm>
              <a:off x="6017675" y="3693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51"/>
            <p:cNvSpPr/>
            <p:nvPr/>
          </p:nvSpPr>
          <p:spPr>
            <a:xfrm>
              <a:off x="6614675" y="1370925"/>
              <a:ext cx="12450" cy="40900"/>
            </a:xfrm>
            <a:custGeom>
              <a:avLst/>
              <a:gdLst/>
              <a:ahLst/>
              <a:cxnLst/>
              <a:rect l="l" t="t" r="r" b="b"/>
              <a:pathLst>
                <a:path w="498" h="1636" extrusionOk="0">
                  <a:moveTo>
                    <a:pt x="0" y="0"/>
                  </a:moveTo>
                  <a:lnTo>
                    <a:pt x="0" y="157"/>
                  </a:lnTo>
                  <a:cubicBezTo>
                    <a:pt x="0" y="408"/>
                    <a:pt x="100" y="566"/>
                    <a:pt x="217" y="773"/>
                  </a:cubicBezTo>
                  <a:lnTo>
                    <a:pt x="217" y="773"/>
                  </a:lnTo>
                  <a:cubicBezTo>
                    <a:pt x="146" y="538"/>
                    <a:pt x="74" y="285"/>
                    <a:pt x="0" y="0"/>
                  </a:cubicBezTo>
                  <a:close/>
                  <a:moveTo>
                    <a:pt x="217" y="773"/>
                  </a:moveTo>
                  <a:cubicBezTo>
                    <a:pt x="309" y="1079"/>
                    <a:pt x="401" y="1355"/>
                    <a:pt x="497" y="1636"/>
                  </a:cubicBezTo>
                  <a:cubicBezTo>
                    <a:pt x="497" y="1465"/>
                    <a:pt x="327" y="1308"/>
                    <a:pt x="327" y="981"/>
                  </a:cubicBezTo>
                  <a:cubicBezTo>
                    <a:pt x="290" y="905"/>
                    <a:pt x="253" y="837"/>
                    <a:pt x="217" y="773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51"/>
            <p:cNvSpPr/>
            <p:nvPr/>
          </p:nvSpPr>
          <p:spPr>
            <a:xfrm>
              <a:off x="6017675" y="3644375"/>
              <a:ext cx="45175" cy="49075"/>
            </a:xfrm>
            <a:custGeom>
              <a:avLst/>
              <a:gdLst/>
              <a:ahLst/>
              <a:cxnLst/>
              <a:rect l="l" t="t" r="r" b="b"/>
              <a:pathLst>
                <a:path w="1807" h="1963" extrusionOk="0">
                  <a:moveTo>
                    <a:pt x="1806" y="0"/>
                  </a:moveTo>
                  <a:lnTo>
                    <a:pt x="1806" y="0"/>
                  </a:lnTo>
                  <a:cubicBezTo>
                    <a:pt x="1152" y="654"/>
                    <a:pt x="655" y="1308"/>
                    <a:pt x="1" y="1963"/>
                  </a:cubicBezTo>
                  <a:cubicBezTo>
                    <a:pt x="655" y="1308"/>
                    <a:pt x="1152" y="654"/>
                    <a:pt x="1806" y="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51"/>
            <p:cNvSpPr/>
            <p:nvPr/>
          </p:nvSpPr>
          <p:spPr>
            <a:xfrm>
              <a:off x="6639200" y="1452700"/>
              <a:ext cx="8200" cy="12125"/>
            </a:xfrm>
            <a:custGeom>
              <a:avLst/>
              <a:gdLst/>
              <a:ahLst/>
              <a:cxnLst/>
              <a:rect l="l" t="t" r="r" b="b"/>
              <a:pathLst>
                <a:path w="328" h="485" extrusionOk="0">
                  <a:moveTo>
                    <a:pt x="327" y="484"/>
                  </a:moveTo>
                  <a:cubicBezTo>
                    <a:pt x="170" y="327"/>
                    <a:pt x="170" y="157"/>
                    <a:pt x="0" y="0"/>
                  </a:cubicBezTo>
                  <a:lnTo>
                    <a:pt x="0" y="0"/>
                  </a:lnTo>
                  <a:cubicBezTo>
                    <a:pt x="170" y="157"/>
                    <a:pt x="170" y="327"/>
                    <a:pt x="327" y="484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51"/>
            <p:cNvSpPr/>
            <p:nvPr/>
          </p:nvSpPr>
          <p:spPr>
            <a:xfrm>
              <a:off x="6631025" y="1419975"/>
              <a:ext cx="4275" cy="16375"/>
            </a:xfrm>
            <a:custGeom>
              <a:avLst/>
              <a:gdLst/>
              <a:ahLst/>
              <a:cxnLst/>
              <a:rect l="l" t="t" r="r" b="b"/>
              <a:pathLst>
                <a:path w="171" h="655" extrusionOk="0">
                  <a:moveTo>
                    <a:pt x="170" y="655"/>
                  </a:moveTo>
                  <a:lnTo>
                    <a:pt x="170" y="655"/>
                  </a:lnTo>
                  <a:cubicBezTo>
                    <a:pt x="170" y="328"/>
                    <a:pt x="0" y="158"/>
                    <a:pt x="0" y="1"/>
                  </a:cubicBezTo>
                  <a:lnTo>
                    <a:pt x="0" y="1"/>
                  </a:lnTo>
                  <a:cubicBezTo>
                    <a:pt x="0" y="158"/>
                    <a:pt x="170" y="328"/>
                    <a:pt x="170" y="655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1"/>
            <p:cNvSpPr/>
            <p:nvPr/>
          </p:nvSpPr>
          <p:spPr>
            <a:xfrm>
              <a:off x="6581950" y="1297325"/>
              <a:ext cx="28800" cy="65425"/>
            </a:xfrm>
            <a:custGeom>
              <a:avLst/>
              <a:gdLst/>
              <a:ahLst/>
              <a:cxnLst/>
              <a:rect l="l" t="t" r="r" b="b"/>
              <a:pathLst>
                <a:path w="1152" h="2617" extrusionOk="0">
                  <a:moveTo>
                    <a:pt x="1" y="0"/>
                  </a:moveTo>
                  <a:lnTo>
                    <a:pt x="1" y="0"/>
                  </a:lnTo>
                  <a:cubicBezTo>
                    <a:pt x="154" y="142"/>
                    <a:pt x="169" y="423"/>
                    <a:pt x="286" y="601"/>
                  </a:cubicBezTo>
                  <a:lnTo>
                    <a:pt x="286" y="601"/>
                  </a:lnTo>
                  <a:cubicBezTo>
                    <a:pt x="217" y="466"/>
                    <a:pt x="171" y="334"/>
                    <a:pt x="171" y="157"/>
                  </a:cubicBezTo>
                  <a:lnTo>
                    <a:pt x="1" y="0"/>
                  </a:lnTo>
                  <a:close/>
                  <a:moveTo>
                    <a:pt x="286" y="601"/>
                  </a:moveTo>
                  <a:lnTo>
                    <a:pt x="286" y="601"/>
                  </a:lnTo>
                  <a:cubicBezTo>
                    <a:pt x="299" y="626"/>
                    <a:pt x="313" y="652"/>
                    <a:pt x="328" y="678"/>
                  </a:cubicBezTo>
                  <a:lnTo>
                    <a:pt x="328" y="678"/>
                  </a:lnTo>
                  <a:cubicBezTo>
                    <a:pt x="328" y="670"/>
                    <a:pt x="328" y="662"/>
                    <a:pt x="328" y="654"/>
                  </a:cubicBezTo>
                  <a:cubicBezTo>
                    <a:pt x="313" y="638"/>
                    <a:pt x="299" y="620"/>
                    <a:pt x="286" y="601"/>
                  </a:cubicBezTo>
                  <a:close/>
                  <a:moveTo>
                    <a:pt x="328" y="678"/>
                  </a:moveTo>
                  <a:cubicBezTo>
                    <a:pt x="328" y="812"/>
                    <a:pt x="337" y="820"/>
                    <a:pt x="498" y="981"/>
                  </a:cubicBezTo>
                  <a:cubicBezTo>
                    <a:pt x="437" y="865"/>
                    <a:pt x="378" y="768"/>
                    <a:pt x="328" y="678"/>
                  </a:cubicBezTo>
                  <a:close/>
                  <a:moveTo>
                    <a:pt x="498" y="981"/>
                  </a:moveTo>
                  <a:lnTo>
                    <a:pt x="498" y="1308"/>
                  </a:lnTo>
                  <a:lnTo>
                    <a:pt x="854" y="2031"/>
                  </a:lnTo>
                  <a:lnTo>
                    <a:pt x="854" y="2031"/>
                  </a:lnTo>
                  <a:cubicBezTo>
                    <a:pt x="837" y="1962"/>
                    <a:pt x="825" y="1883"/>
                    <a:pt x="825" y="1793"/>
                  </a:cubicBezTo>
                  <a:cubicBezTo>
                    <a:pt x="655" y="1636"/>
                    <a:pt x="498" y="1308"/>
                    <a:pt x="498" y="981"/>
                  </a:cubicBezTo>
                  <a:close/>
                  <a:moveTo>
                    <a:pt x="854" y="2031"/>
                  </a:moveTo>
                  <a:cubicBezTo>
                    <a:pt x="900" y="2213"/>
                    <a:pt x="982" y="2333"/>
                    <a:pt x="982" y="2447"/>
                  </a:cubicBezTo>
                  <a:lnTo>
                    <a:pt x="1152" y="2617"/>
                  </a:lnTo>
                  <a:cubicBezTo>
                    <a:pt x="982" y="2447"/>
                    <a:pt x="982" y="2447"/>
                    <a:pt x="982" y="2290"/>
                  </a:cubicBezTo>
                  <a:lnTo>
                    <a:pt x="854" y="203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51"/>
            <p:cNvSpPr/>
            <p:nvPr/>
          </p:nvSpPr>
          <p:spPr>
            <a:xfrm>
              <a:off x="6062825" y="3595300"/>
              <a:ext cx="40900" cy="49100"/>
            </a:xfrm>
            <a:custGeom>
              <a:avLst/>
              <a:gdLst/>
              <a:ahLst/>
              <a:cxnLst/>
              <a:rect l="l" t="t" r="r" b="b"/>
              <a:pathLst>
                <a:path w="1636" h="1964" extrusionOk="0">
                  <a:moveTo>
                    <a:pt x="0" y="1963"/>
                  </a:moveTo>
                  <a:cubicBezTo>
                    <a:pt x="484" y="1309"/>
                    <a:pt x="1139" y="655"/>
                    <a:pt x="1636" y="0"/>
                  </a:cubicBezTo>
                  <a:cubicBezTo>
                    <a:pt x="1139" y="655"/>
                    <a:pt x="484" y="1309"/>
                    <a:pt x="0" y="1963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51"/>
            <p:cNvSpPr/>
            <p:nvPr/>
          </p:nvSpPr>
          <p:spPr>
            <a:xfrm>
              <a:off x="6569925" y="1268700"/>
              <a:ext cx="8125" cy="20450"/>
            </a:xfrm>
            <a:custGeom>
              <a:avLst/>
              <a:gdLst/>
              <a:ahLst/>
              <a:cxnLst/>
              <a:rect l="l" t="t" r="r" b="b"/>
              <a:pathLst>
                <a:path w="325" h="818" extrusionOk="0">
                  <a:moveTo>
                    <a:pt x="1" y="0"/>
                  </a:moveTo>
                  <a:cubicBezTo>
                    <a:pt x="157" y="323"/>
                    <a:pt x="325" y="493"/>
                    <a:pt x="325" y="818"/>
                  </a:cubicBezTo>
                  <a:lnTo>
                    <a:pt x="325" y="648"/>
                  </a:lnTo>
                  <a:cubicBezTo>
                    <a:pt x="325" y="492"/>
                    <a:pt x="157" y="323"/>
                    <a:pt x="1" y="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1"/>
            <p:cNvSpPr/>
            <p:nvPr/>
          </p:nvSpPr>
          <p:spPr>
            <a:xfrm>
              <a:off x="5964675" y="3619825"/>
              <a:ext cx="53025" cy="126625"/>
            </a:xfrm>
            <a:custGeom>
              <a:avLst/>
              <a:gdLst/>
              <a:ahLst/>
              <a:cxnLst/>
              <a:rect l="l" t="t" r="r" b="b"/>
              <a:pathLst>
                <a:path w="2121" h="5065" extrusionOk="0">
                  <a:moveTo>
                    <a:pt x="328" y="5064"/>
                  </a:moveTo>
                  <a:cubicBezTo>
                    <a:pt x="328" y="2618"/>
                    <a:pt x="158" y="1139"/>
                    <a:pt x="1" y="1"/>
                  </a:cubicBezTo>
                  <a:cubicBezTo>
                    <a:pt x="158" y="1139"/>
                    <a:pt x="328" y="2618"/>
                    <a:pt x="328" y="5064"/>
                  </a:cubicBezTo>
                  <a:cubicBezTo>
                    <a:pt x="982" y="4253"/>
                    <a:pt x="1637" y="3599"/>
                    <a:pt x="2121" y="2945"/>
                  </a:cubicBezTo>
                  <a:cubicBezTo>
                    <a:pt x="1637" y="3599"/>
                    <a:pt x="982" y="4253"/>
                    <a:pt x="328" y="5064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1"/>
            <p:cNvSpPr/>
            <p:nvPr/>
          </p:nvSpPr>
          <p:spPr>
            <a:xfrm>
              <a:off x="6696450" y="1648950"/>
              <a:ext cx="25" cy="3950"/>
            </a:xfrm>
            <a:custGeom>
              <a:avLst/>
              <a:gdLst/>
              <a:ahLst/>
              <a:cxnLst/>
              <a:rect l="l" t="t" r="r" b="b"/>
              <a:pathLst>
                <a:path w="1" h="158" extrusionOk="0">
                  <a:moveTo>
                    <a:pt x="0" y="158"/>
                  </a:moveTo>
                  <a:lnTo>
                    <a:pt x="0" y="158"/>
                  </a:lnTo>
                  <a:lnTo>
                    <a:pt x="0" y="1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1"/>
            <p:cNvSpPr/>
            <p:nvPr/>
          </p:nvSpPr>
          <p:spPr>
            <a:xfrm>
              <a:off x="4607175" y="340500"/>
              <a:ext cx="924100" cy="948650"/>
            </a:xfrm>
            <a:custGeom>
              <a:avLst/>
              <a:gdLst/>
              <a:ahLst/>
              <a:cxnLst/>
              <a:rect l="l" t="t" r="r" b="b"/>
              <a:pathLst>
                <a:path w="36964" h="37946" extrusionOk="0">
                  <a:moveTo>
                    <a:pt x="20765" y="0"/>
                  </a:moveTo>
                  <a:cubicBezTo>
                    <a:pt x="20608" y="157"/>
                    <a:pt x="20608" y="485"/>
                    <a:pt x="20438" y="655"/>
                  </a:cubicBezTo>
                  <a:cubicBezTo>
                    <a:pt x="20281" y="1636"/>
                    <a:pt x="20438" y="2617"/>
                    <a:pt x="19954" y="3429"/>
                  </a:cubicBezTo>
                  <a:cubicBezTo>
                    <a:pt x="19457" y="4253"/>
                    <a:pt x="18148" y="4410"/>
                    <a:pt x="17337" y="5064"/>
                  </a:cubicBezTo>
                  <a:cubicBezTo>
                    <a:pt x="16683" y="5561"/>
                    <a:pt x="16356" y="6216"/>
                    <a:pt x="16029" y="7027"/>
                  </a:cubicBezTo>
                  <a:cubicBezTo>
                    <a:pt x="15531" y="7681"/>
                    <a:pt x="14877" y="8178"/>
                    <a:pt x="14066" y="8178"/>
                  </a:cubicBezTo>
                  <a:cubicBezTo>
                    <a:pt x="13872" y="8368"/>
                    <a:pt x="13653" y="8433"/>
                    <a:pt x="13421" y="8433"/>
                  </a:cubicBezTo>
                  <a:cubicBezTo>
                    <a:pt x="13058" y="8433"/>
                    <a:pt x="12659" y="8274"/>
                    <a:pt x="12260" y="8178"/>
                  </a:cubicBezTo>
                  <a:cubicBezTo>
                    <a:pt x="12045" y="8103"/>
                    <a:pt x="11761" y="8029"/>
                    <a:pt x="11485" y="8029"/>
                  </a:cubicBezTo>
                  <a:cubicBezTo>
                    <a:pt x="11140" y="8029"/>
                    <a:pt x="10806" y="8143"/>
                    <a:pt x="10625" y="8505"/>
                  </a:cubicBezTo>
                  <a:cubicBezTo>
                    <a:pt x="10468" y="8662"/>
                    <a:pt x="10468" y="8990"/>
                    <a:pt x="10468" y="9317"/>
                  </a:cubicBezTo>
                  <a:cubicBezTo>
                    <a:pt x="10298" y="10141"/>
                    <a:pt x="9486" y="10952"/>
                    <a:pt x="8662" y="11122"/>
                  </a:cubicBezTo>
                  <a:cubicBezTo>
                    <a:pt x="8335" y="11122"/>
                    <a:pt x="8008" y="11122"/>
                    <a:pt x="7851" y="11279"/>
                  </a:cubicBezTo>
                  <a:cubicBezTo>
                    <a:pt x="7524" y="11279"/>
                    <a:pt x="7197" y="11450"/>
                    <a:pt x="7197" y="11777"/>
                  </a:cubicBezTo>
                  <a:cubicBezTo>
                    <a:pt x="7026" y="12104"/>
                    <a:pt x="7354" y="12431"/>
                    <a:pt x="7524" y="12588"/>
                  </a:cubicBezTo>
                  <a:cubicBezTo>
                    <a:pt x="7851" y="12758"/>
                    <a:pt x="8178" y="12915"/>
                    <a:pt x="8505" y="12915"/>
                  </a:cubicBezTo>
                  <a:cubicBezTo>
                    <a:pt x="9316" y="13242"/>
                    <a:pt x="10141" y="13739"/>
                    <a:pt x="10625" y="14394"/>
                  </a:cubicBezTo>
                  <a:cubicBezTo>
                    <a:pt x="11776" y="15375"/>
                    <a:pt x="12260" y="17010"/>
                    <a:pt x="12758" y="18476"/>
                  </a:cubicBezTo>
                  <a:cubicBezTo>
                    <a:pt x="12915" y="19130"/>
                    <a:pt x="12915" y="19784"/>
                    <a:pt x="12758" y="20439"/>
                  </a:cubicBezTo>
                  <a:cubicBezTo>
                    <a:pt x="12430" y="21093"/>
                    <a:pt x="11606" y="21420"/>
                    <a:pt x="10952" y="21747"/>
                  </a:cubicBezTo>
                  <a:cubicBezTo>
                    <a:pt x="9235" y="22483"/>
                    <a:pt x="7429" y="22851"/>
                    <a:pt x="5596" y="22851"/>
                  </a:cubicBezTo>
                  <a:cubicBezTo>
                    <a:pt x="4984" y="22851"/>
                    <a:pt x="4370" y="22810"/>
                    <a:pt x="3755" y="22728"/>
                  </a:cubicBezTo>
                  <a:cubicBezTo>
                    <a:pt x="3565" y="22683"/>
                    <a:pt x="3390" y="22664"/>
                    <a:pt x="3220" y="22664"/>
                  </a:cubicBezTo>
                  <a:cubicBezTo>
                    <a:pt x="2806" y="22664"/>
                    <a:pt x="2427" y="22778"/>
                    <a:pt x="1963" y="22899"/>
                  </a:cubicBezTo>
                  <a:cubicBezTo>
                    <a:pt x="1466" y="23056"/>
                    <a:pt x="981" y="23226"/>
                    <a:pt x="654" y="23880"/>
                  </a:cubicBezTo>
                  <a:cubicBezTo>
                    <a:pt x="157" y="24534"/>
                    <a:pt x="654" y="25515"/>
                    <a:pt x="811" y="26327"/>
                  </a:cubicBezTo>
                  <a:cubicBezTo>
                    <a:pt x="1138" y="27478"/>
                    <a:pt x="981" y="28787"/>
                    <a:pt x="654" y="29925"/>
                  </a:cubicBezTo>
                  <a:cubicBezTo>
                    <a:pt x="484" y="30422"/>
                    <a:pt x="157" y="31076"/>
                    <a:pt x="0" y="31561"/>
                  </a:cubicBezTo>
                  <a:cubicBezTo>
                    <a:pt x="0" y="32215"/>
                    <a:pt x="0" y="32869"/>
                    <a:pt x="327" y="33196"/>
                  </a:cubicBezTo>
                  <a:cubicBezTo>
                    <a:pt x="1138" y="34020"/>
                    <a:pt x="981" y="35656"/>
                    <a:pt x="1309" y="36794"/>
                  </a:cubicBezTo>
                  <a:cubicBezTo>
                    <a:pt x="1963" y="36467"/>
                    <a:pt x="2447" y="36140"/>
                    <a:pt x="3271" y="35983"/>
                  </a:cubicBezTo>
                  <a:cubicBezTo>
                    <a:pt x="3448" y="35937"/>
                    <a:pt x="3624" y="35916"/>
                    <a:pt x="3797" y="35916"/>
                  </a:cubicBezTo>
                  <a:cubicBezTo>
                    <a:pt x="4266" y="35916"/>
                    <a:pt x="4710" y="36071"/>
                    <a:pt x="5064" y="36310"/>
                  </a:cubicBezTo>
                  <a:cubicBezTo>
                    <a:pt x="5888" y="36965"/>
                    <a:pt x="6215" y="37946"/>
                    <a:pt x="7197" y="37946"/>
                  </a:cubicBezTo>
                  <a:cubicBezTo>
                    <a:pt x="7681" y="37946"/>
                    <a:pt x="8008" y="37449"/>
                    <a:pt x="8505" y="37122"/>
                  </a:cubicBezTo>
                  <a:cubicBezTo>
                    <a:pt x="9316" y="36467"/>
                    <a:pt x="10298" y="35983"/>
                    <a:pt x="11279" y="35813"/>
                  </a:cubicBezTo>
                  <a:cubicBezTo>
                    <a:pt x="12260" y="35486"/>
                    <a:pt x="13242" y="35159"/>
                    <a:pt x="14066" y="34505"/>
                  </a:cubicBezTo>
                  <a:cubicBezTo>
                    <a:pt x="15047" y="33850"/>
                    <a:pt x="15702" y="32869"/>
                    <a:pt x="15531" y="31888"/>
                  </a:cubicBezTo>
                  <a:cubicBezTo>
                    <a:pt x="15047" y="28944"/>
                    <a:pt x="17821" y="26327"/>
                    <a:pt x="19954" y="24534"/>
                  </a:cubicBezTo>
                  <a:cubicBezTo>
                    <a:pt x="20765" y="23710"/>
                    <a:pt x="21747" y="23056"/>
                    <a:pt x="21747" y="21917"/>
                  </a:cubicBezTo>
                  <a:cubicBezTo>
                    <a:pt x="21262" y="21590"/>
                    <a:pt x="21590" y="20609"/>
                    <a:pt x="22074" y="20282"/>
                  </a:cubicBezTo>
                  <a:cubicBezTo>
                    <a:pt x="22460" y="20088"/>
                    <a:pt x="22847" y="20009"/>
                    <a:pt x="23233" y="20009"/>
                  </a:cubicBezTo>
                  <a:cubicBezTo>
                    <a:pt x="23501" y="20009"/>
                    <a:pt x="23769" y="20047"/>
                    <a:pt x="24036" y="20112"/>
                  </a:cubicBezTo>
                  <a:cubicBezTo>
                    <a:pt x="24285" y="20197"/>
                    <a:pt x="24612" y="20239"/>
                    <a:pt x="24939" y="20239"/>
                  </a:cubicBezTo>
                  <a:cubicBezTo>
                    <a:pt x="25266" y="20239"/>
                    <a:pt x="25593" y="20197"/>
                    <a:pt x="25842" y="20112"/>
                  </a:cubicBezTo>
                  <a:cubicBezTo>
                    <a:pt x="26653" y="19784"/>
                    <a:pt x="26980" y="18803"/>
                    <a:pt x="27635" y="18149"/>
                  </a:cubicBezTo>
                  <a:cubicBezTo>
                    <a:pt x="28350" y="17445"/>
                    <a:pt x="29302" y="16977"/>
                    <a:pt x="30294" y="16977"/>
                  </a:cubicBezTo>
                  <a:cubicBezTo>
                    <a:pt x="30445" y="16977"/>
                    <a:pt x="30597" y="16988"/>
                    <a:pt x="30749" y="17010"/>
                  </a:cubicBezTo>
                  <a:cubicBezTo>
                    <a:pt x="31887" y="17338"/>
                    <a:pt x="32868" y="18149"/>
                    <a:pt x="33196" y="19130"/>
                  </a:cubicBezTo>
                  <a:cubicBezTo>
                    <a:pt x="33693" y="20439"/>
                    <a:pt x="35158" y="21420"/>
                    <a:pt x="36637" y="21747"/>
                  </a:cubicBezTo>
                  <a:cubicBezTo>
                    <a:pt x="36637" y="21917"/>
                    <a:pt x="36794" y="21917"/>
                    <a:pt x="36964" y="21917"/>
                  </a:cubicBezTo>
                  <a:cubicBezTo>
                    <a:pt x="32868" y="13739"/>
                    <a:pt x="27478" y="6046"/>
                    <a:pt x="207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1"/>
            <p:cNvSpPr/>
            <p:nvPr/>
          </p:nvSpPr>
          <p:spPr>
            <a:xfrm>
              <a:off x="5600600" y="908700"/>
              <a:ext cx="8200" cy="4275"/>
            </a:xfrm>
            <a:custGeom>
              <a:avLst/>
              <a:gdLst/>
              <a:ahLst/>
              <a:cxnLst/>
              <a:rect l="l" t="t" r="r" b="b"/>
              <a:pathLst>
                <a:path w="328" h="171" extrusionOk="0">
                  <a:moveTo>
                    <a:pt x="328" y="171"/>
                  </a:moveTo>
                  <a:cubicBezTo>
                    <a:pt x="171" y="171"/>
                    <a:pt x="1" y="0"/>
                    <a:pt x="1" y="0"/>
                  </a:cubicBezTo>
                  <a:cubicBezTo>
                    <a:pt x="1" y="0"/>
                    <a:pt x="171" y="171"/>
                    <a:pt x="328" y="171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1"/>
            <p:cNvSpPr/>
            <p:nvPr/>
          </p:nvSpPr>
          <p:spPr>
            <a:xfrm>
              <a:off x="5306200" y="250550"/>
              <a:ext cx="8200" cy="3950"/>
            </a:xfrm>
            <a:custGeom>
              <a:avLst/>
              <a:gdLst/>
              <a:ahLst/>
              <a:cxnLst/>
              <a:rect l="l" t="t" r="r" b="b"/>
              <a:pathLst>
                <a:path w="328" h="158" extrusionOk="0">
                  <a:moveTo>
                    <a:pt x="1" y="0"/>
                  </a:moveTo>
                  <a:cubicBezTo>
                    <a:pt x="88" y="0"/>
                    <a:pt x="130" y="0"/>
                    <a:pt x="172" y="21"/>
                  </a:cubicBezTo>
                  <a:lnTo>
                    <a:pt x="172" y="21"/>
                  </a:lnTo>
                  <a:cubicBezTo>
                    <a:pt x="171" y="14"/>
                    <a:pt x="171" y="8"/>
                    <a:pt x="171" y="0"/>
                  </a:cubicBezTo>
                  <a:close/>
                  <a:moveTo>
                    <a:pt x="172" y="21"/>
                  </a:moveTo>
                  <a:cubicBezTo>
                    <a:pt x="185" y="157"/>
                    <a:pt x="328" y="157"/>
                    <a:pt x="328" y="157"/>
                  </a:cubicBezTo>
                  <a:cubicBezTo>
                    <a:pt x="251" y="80"/>
                    <a:pt x="212" y="41"/>
                    <a:pt x="172" y="21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1"/>
            <p:cNvSpPr/>
            <p:nvPr/>
          </p:nvSpPr>
          <p:spPr>
            <a:xfrm>
              <a:off x="5613050" y="912950"/>
              <a:ext cx="8200" cy="8200"/>
            </a:xfrm>
            <a:custGeom>
              <a:avLst/>
              <a:gdLst/>
              <a:ahLst/>
              <a:cxnLst/>
              <a:rect l="l" t="t" r="r" b="b"/>
              <a:pathLst>
                <a:path w="328" h="328" extrusionOk="0">
                  <a:moveTo>
                    <a:pt x="327" y="328"/>
                  </a:moveTo>
                  <a:cubicBezTo>
                    <a:pt x="327" y="158"/>
                    <a:pt x="157" y="158"/>
                    <a:pt x="0" y="1"/>
                  </a:cubicBezTo>
                  <a:cubicBezTo>
                    <a:pt x="157" y="158"/>
                    <a:pt x="327" y="158"/>
                    <a:pt x="327" y="328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1"/>
            <p:cNvSpPr/>
            <p:nvPr/>
          </p:nvSpPr>
          <p:spPr>
            <a:xfrm>
              <a:off x="6124000" y="638825"/>
              <a:ext cx="20625" cy="16375"/>
            </a:xfrm>
            <a:custGeom>
              <a:avLst/>
              <a:gdLst/>
              <a:ahLst/>
              <a:cxnLst/>
              <a:rect l="l" t="t" r="r" b="b"/>
              <a:pathLst>
                <a:path w="825" h="655" extrusionOk="0">
                  <a:moveTo>
                    <a:pt x="0" y="1"/>
                  </a:moveTo>
                  <a:cubicBezTo>
                    <a:pt x="109" y="57"/>
                    <a:pt x="201" y="131"/>
                    <a:pt x="287" y="211"/>
                  </a:cubicBezTo>
                  <a:lnTo>
                    <a:pt x="287" y="211"/>
                  </a:lnTo>
                  <a:cubicBezTo>
                    <a:pt x="240" y="152"/>
                    <a:pt x="170" y="114"/>
                    <a:pt x="170" y="1"/>
                  </a:cubicBezTo>
                  <a:close/>
                  <a:moveTo>
                    <a:pt x="287" y="211"/>
                  </a:moveTo>
                  <a:cubicBezTo>
                    <a:pt x="310" y="241"/>
                    <a:pt x="327" y="275"/>
                    <a:pt x="327" y="328"/>
                  </a:cubicBezTo>
                  <a:cubicBezTo>
                    <a:pt x="422" y="422"/>
                    <a:pt x="512" y="464"/>
                    <a:pt x="603" y="510"/>
                  </a:cubicBezTo>
                  <a:lnTo>
                    <a:pt x="603" y="510"/>
                  </a:lnTo>
                  <a:cubicBezTo>
                    <a:pt x="492" y="418"/>
                    <a:pt x="394" y="310"/>
                    <a:pt x="287" y="211"/>
                  </a:cubicBezTo>
                  <a:close/>
                  <a:moveTo>
                    <a:pt x="603" y="510"/>
                  </a:moveTo>
                  <a:cubicBezTo>
                    <a:pt x="670" y="565"/>
                    <a:pt x="742" y="615"/>
                    <a:pt x="825" y="655"/>
                  </a:cubicBezTo>
                  <a:cubicBezTo>
                    <a:pt x="749" y="585"/>
                    <a:pt x="676" y="546"/>
                    <a:pt x="603" y="51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1"/>
            <p:cNvSpPr/>
            <p:nvPr/>
          </p:nvSpPr>
          <p:spPr>
            <a:xfrm>
              <a:off x="6185500" y="696075"/>
              <a:ext cx="12125" cy="12450"/>
            </a:xfrm>
            <a:custGeom>
              <a:avLst/>
              <a:gdLst/>
              <a:ahLst/>
              <a:cxnLst/>
              <a:rect l="l" t="t" r="r" b="b"/>
              <a:pathLst>
                <a:path w="485" h="498" extrusionOk="0">
                  <a:moveTo>
                    <a:pt x="484" y="498"/>
                  </a:moveTo>
                  <a:lnTo>
                    <a:pt x="484" y="49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1"/>
            <p:cNvSpPr/>
            <p:nvPr/>
          </p:nvSpPr>
          <p:spPr>
            <a:xfrm>
              <a:off x="6324525" y="851450"/>
              <a:ext cx="3950" cy="8200"/>
            </a:xfrm>
            <a:custGeom>
              <a:avLst/>
              <a:gdLst/>
              <a:ahLst/>
              <a:cxnLst/>
              <a:rect l="l" t="t" r="r" b="b"/>
              <a:pathLst>
                <a:path w="158" h="328" extrusionOk="0">
                  <a:moveTo>
                    <a:pt x="157" y="328"/>
                  </a:moveTo>
                  <a:lnTo>
                    <a:pt x="157" y="328"/>
                  </a:lnTo>
                  <a:cubicBezTo>
                    <a:pt x="157" y="171"/>
                    <a:pt x="0" y="171"/>
                    <a:pt x="0" y="1"/>
                  </a:cubicBezTo>
                  <a:lnTo>
                    <a:pt x="0" y="1"/>
                  </a:lnTo>
                  <a:cubicBezTo>
                    <a:pt x="0" y="171"/>
                    <a:pt x="157" y="171"/>
                    <a:pt x="157" y="328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1"/>
            <p:cNvSpPr/>
            <p:nvPr/>
          </p:nvSpPr>
          <p:spPr>
            <a:xfrm>
              <a:off x="6152775" y="663350"/>
              <a:ext cx="24550" cy="24575"/>
            </a:xfrm>
            <a:custGeom>
              <a:avLst/>
              <a:gdLst/>
              <a:ahLst/>
              <a:cxnLst/>
              <a:rect l="l" t="t" r="r" b="b"/>
              <a:pathLst>
                <a:path w="982" h="983" extrusionOk="0">
                  <a:moveTo>
                    <a:pt x="982" y="982"/>
                  </a:moveTo>
                  <a:lnTo>
                    <a:pt x="982" y="982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1"/>
            <p:cNvSpPr/>
            <p:nvPr/>
          </p:nvSpPr>
          <p:spPr>
            <a:xfrm>
              <a:off x="5126300" y="311725"/>
              <a:ext cx="32725" cy="28800"/>
            </a:xfrm>
            <a:custGeom>
              <a:avLst/>
              <a:gdLst/>
              <a:ahLst/>
              <a:cxnLst/>
              <a:rect l="l" t="t" r="r" b="b"/>
              <a:pathLst>
                <a:path w="1309" h="1152" extrusionOk="0">
                  <a:moveTo>
                    <a:pt x="1309" y="0"/>
                  </a:moveTo>
                  <a:cubicBezTo>
                    <a:pt x="825" y="170"/>
                    <a:pt x="327" y="654"/>
                    <a:pt x="0" y="1151"/>
                  </a:cubicBezTo>
                  <a:lnTo>
                    <a:pt x="0" y="1151"/>
                  </a:lnTo>
                  <a:cubicBezTo>
                    <a:pt x="327" y="654"/>
                    <a:pt x="825" y="170"/>
                    <a:pt x="1309" y="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1"/>
            <p:cNvSpPr/>
            <p:nvPr/>
          </p:nvSpPr>
          <p:spPr>
            <a:xfrm>
              <a:off x="6095525" y="614300"/>
              <a:ext cx="20325" cy="12450"/>
            </a:xfrm>
            <a:custGeom>
              <a:avLst/>
              <a:gdLst/>
              <a:ahLst/>
              <a:cxnLst/>
              <a:rect l="l" t="t" r="r" b="b"/>
              <a:pathLst>
                <a:path w="813" h="498" extrusionOk="0">
                  <a:moveTo>
                    <a:pt x="1" y="0"/>
                  </a:moveTo>
                  <a:cubicBezTo>
                    <a:pt x="164" y="85"/>
                    <a:pt x="285" y="167"/>
                    <a:pt x="406" y="249"/>
                  </a:cubicBezTo>
                  <a:lnTo>
                    <a:pt x="158" y="0"/>
                  </a:lnTo>
                  <a:close/>
                  <a:moveTo>
                    <a:pt x="406" y="249"/>
                  </a:moveTo>
                  <a:lnTo>
                    <a:pt x="655" y="498"/>
                  </a:lnTo>
                  <a:lnTo>
                    <a:pt x="812" y="498"/>
                  </a:lnTo>
                  <a:cubicBezTo>
                    <a:pt x="649" y="412"/>
                    <a:pt x="527" y="331"/>
                    <a:pt x="406" y="249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1"/>
            <p:cNvSpPr/>
            <p:nvPr/>
          </p:nvSpPr>
          <p:spPr>
            <a:xfrm>
              <a:off x="5277750" y="246300"/>
              <a:ext cx="20300" cy="4275"/>
            </a:xfrm>
            <a:custGeom>
              <a:avLst/>
              <a:gdLst/>
              <a:ahLst/>
              <a:cxnLst/>
              <a:rect l="l" t="t" r="r" b="b"/>
              <a:pathLst>
                <a:path w="812" h="171" extrusionOk="0">
                  <a:moveTo>
                    <a:pt x="812" y="170"/>
                  </a:moveTo>
                  <a:cubicBezTo>
                    <a:pt x="485" y="170"/>
                    <a:pt x="157" y="170"/>
                    <a:pt x="0" y="0"/>
                  </a:cubicBezTo>
                  <a:cubicBezTo>
                    <a:pt x="157" y="170"/>
                    <a:pt x="485" y="170"/>
                    <a:pt x="812" y="17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1"/>
            <p:cNvSpPr/>
            <p:nvPr/>
          </p:nvSpPr>
          <p:spPr>
            <a:xfrm>
              <a:off x="6344800" y="880300"/>
              <a:ext cx="8200" cy="8150"/>
            </a:xfrm>
            <a:custGeom>
              <a:avLst/>
              <a:gdLst/>
              <a:ahLst/>
              <a:cxnLst/>
              <a:rect l="l" t="t" r="r" b="b"/>
              <a:pathLst>
                <a:path w="328" h="326" extrusionOk="0">
                  <a:moveTo>
                    <a:pt x="0" y="1"/>
                  </a:moveTo>
                  <a:lnTo>
                    <a:pt x="0" y="1"/>
                  </a:lnTo>
                  <a:cubicBezTo>
                    <a:pt x="2" y="155"/>
                    <a:pt x="170" y="156"/>
                    <a:pt x="170" y="325"/>
                  </a:cubicBezTo>
                  <a:lnTo>
                    <a:pt x="327" y="325"/>
                  </a:lnTo>
                  <a:cubicBezTo>
                    <a:pt x="171" y="156"/>
                    <a:pt x="2" y="155"/>
                    <a:pt x="0" y="1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1"/>
            <p:cNvSpPr/>
            <p:nvPr/>
          </p:nvSpPr>
          <p:spPr>
            <a:xfrm>
              <a:off x="5531250" y="888425"/>
              <a:ext cx="65450" cy="20300"/>
            </a:xfrm>
            <a:custGeom>
              <a:avLst/>
              <a:gdLst/>
              <a:ahLst/>
              <a:cxnLst/>
              <a:rect l="l" t="t" r="r" b="b"/>
              <a:pathLst>
                <a:path w="2618" h="812" extrusionOk="0">
                  <a:moveTo>
                    <a:pt x="1" y="0"/>
                  </a:moveTo>
                  <a:lnTo>
                    <a:pt x="1" y="0"/>
                  </a:lnTo>
                  <a:cubicBezTo>
                    <a:pt x="812" y="327"/>
                    <a:pt x="1794" y="484"/>
                    <a:pt x="2618" y="811"/>
                  </a:cubicBezTo>
                  <a:cubicBezTo>
                    <a:pt x="1794" y="484"/>
                    <a:pt x="812" y="327"/>
                    <a:pt x="1" y="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1"/>
            <p:cNvSpPr/>
            <p:nvPr/>
          </p:nvSpPr>
          <p:spPr>
            <a:xfrm>
              <a:off x="6365400" y="908700"/>
              <a:ext cx="8200" cy="8200"/>
            </a:xfrm>
            <a:custGeom>
              <a:avLst/>
              <a:gdLst/>
              <a:ahLst/>
              <a:cxnLst/>
              <a:rect l="l" t="t" r="r" b="b"/>
              <a:pathLst>
                <a:path w="328" h="328" extrusionOk="0">
                  <a:moveTo>
                    <a:pt x="1" y="0"/>
                  </a:moveTo>
                  <a:cubicBezTo>
                    <a:pt x="1" y="1"/>
                    <a:pt x="1" y="143"/>
                    <a:pt x="121" y="167"/>
                  </a:cubicBezTo>
                  <a:lnTo>
                    <a:pt x="121" y="167"/>
                  </a:lnTo>
                  <a:cubicBezTo>
                    <a:pt x="91" y="117"/>
                    <a:pt x="55" y="60"/>
                    <a:pt x="1" y="0"/>
                  </a:cubicBezTo>
                  <a:close/>
                  <a:moveTo>
                    <a:pt x="121" y="167"/>
                  </a:moveTo>
                  <a:cubicBezTo>
                    <a:pt x="134" y="188"/>
                    <a:pt x="146" y="208"/>
                    <a:pt x="158" y="226"/>
                  </a:cubicBezTo>
                  <a:lnTo>
                    <a:pt x="158" y="226"/>
                  </a:lnTo>
                  <a:cubicBezTo>
                    <a:pt x="158" y="210"/>
                    <a:pt x="158" y="192"/>
                    <a:pt x="158" y="171"/>
                  </a:cubicBezTo>
                  <a:cubicBezTo>
                    <a:pt x="144" y="171"/>
                    <a:pt x="132" y="169"/>
                    <a:pt x="121" y="167"/>
                  </a:cubicBezTo>
                  <a:close/>
                  <a:moveTo>
                    <a:pt x="158" y="226"/>
                  </a:moveTo>
                  <a:cubicBezTo>
                    <a:pt x="161" y="328"/>
                    <a:pt x="181" y="328"/>
                    <a:pt x="328" y="328"/>
                  </a:cubicBezTo>
                  <a:cubicBezTo>
                    <a:pt x="242" y="328"/>
                    <a:pt x="199" y="288"/>
                    <a:pt x="158" y="226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1"/>
            <p:cNvSpPr/>
            <p:nvPr/>
          </p:nvSpPr>
          <p:spPr>
            <a:xfrm>
              <a:off x="6406300" y="970200"/>
              <a:ext cx="3950" cy="3950"/>
            </a:xfrm>
            <a:custGeom>
              <a:avLst/>
              <a:gdLst/>
              <a:ahLst/>
              <a:cxnLst/>
              <a:rect l="l" t="t" r="r" b="b"/>
              <a:pathLst>
                <a:path w="158" h="158" extrusionOk="0">
                  <a:moveTo>
                    <a:pt x="157" y="157"/>
                  </a:moveTo>
                  <a:lnTo>
                    <a:pt x="157" y="157"/>
                  </a:lnTo>
                  <a:cubicBezTo>
                    <a:pt x="157" y="157"/>
                    <a:pt x="157" y="0"/>
                    <a:pt x="0" y="0"/>
                  </a:cubicBezTo>
                  <a:lnTo>
                    <a:pt x="0" y="0"/>
                  </a:lnTo>
                  <a:cubicBezTo>
                    <a:pt x="157" y="0"/>
                    <a:pt x="157" y="157"/>
                    <a:pt x="157" y="157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1"/>
            <p:cNvSpPr/>
            <p:nvPr/>
          </p:nvSpPr>
          <p:spPr>
            <a:xfrm>
              <a:off x="6385675" y="937475"/>
              <a:ext cx="8200" cy="12150"/>
            </a:xfrm>
            <a:custGeom>
              <a:avLst/>
              <a:gdLst/>
              <a:ahLst/>
              <a:cxnLst/>
              <a:rect l="l" t="t" r="r" b="b"/>
              <a:pathLst>
                <a:path w="328" h="486" extrusionOk="0">
                  <a:moveTo>
                    <a:pt x="1" y="1"/>
                  </a:moveTo>
                  <a:lnTo>
                    <a:pt x="1" y="158"/>
                  </a:lnTo>
                  <a:cubicBezTo>
                    <a:pt x="171" y="158"/>
                    <a:pt x="171" y="328"/>
                    <a:pt x="171" y="328"/>
                  </a:cubicBezTo>
                  <a:cubicBezTo>
                    <a:pt x="186" y="328"/>
                    <a:pt x="200" y="328"/>
                    <a:pt x="213" y="328"/>
                  </a:cubicBezTo>
                  <a:lnTo>
                    <a:pt x="213" y="328"/>
                  </a:lnTo>
                  <a:cubicBezTo>
                    <a:pt x="153" y="218"/>
                    <a:pt x="115" y="107"/>
                    <a:pt x="1" y="1"/>
                  </a:cubicBezTo>
                  <a:close/>
                  <a:moveTo>
                    <a:pt x="213" y="328"/>
                  </a:moveTo>
                  <a:lnTo>
                    <a:pt x="213" y="328"/>
                  </a:lnTo>
                  <a:cubicBezTo>
                    <a:pt x="242" y="381"/>
                    <a:pt x="277" y="434"/>
                    <a:pt x="328" y="485"/>
                  </a:cubicBezTo>
                  <a:cubicBezTo>
                    <a:pt x="328" y="344"/>
                    <a:pt x="328" y="330"/>
                    <a:pt x="213" y="328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1"/>
            <p:cNvSpPr/>
            <p:nvPr/>
          </p:nvSpPr>
          <p:spPr>
            <a:xfrm>
              <a:off x="5662100" y="344425"/>
              <a:ext cx="20325" cy="8200"/>
            </a:xfrm>
            <a:custGeom>
              <a:avLst/>
              <a:gdLst/>
              <a:ahLst/>
              <a:cxnLst/>
              <a:rect l="l" t="t" r="r" b="b"/>
              <a:pathLst>
                <a:path w="813" h="328" extrusionOk="0">
                  <a:moveTo>
                    <a:pt x="1" y="0"/>
                  </a:moveTo>
                  <a:lnTo>
                    <a:pt x="1" y="0"/>
                  </a:lnTo>
                  <a:cubicBezTo>
                    <a:pt x="158" y="171"/>
                    <a:pt x="485" y="171"/>
                    <a:pt x="655" y="328"/>
                  </a:cubicBezTo>
                  <a:lnTo>
                    <a:pt x="812" y="328"/>
                  </a:lnTo>
                  <a:cubicBezTo>
                    <a:pt x="485" y="171"/>
                    <a:pt x="328" y="171"/>
                    <a:pt x="1" y="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1"/>
            <p:cNvSpPr/>
            <p:nvPr/>
          </p:nvSpPr>
          <p:spPr>
            <a:xfrm>
              <a:off x="5567900" y="311725"/>
              <a:ext cx="8200" cy="25"/>
            </a:xfrm>
            <a:custGeom>
              <a:avLst/>
              <a:gdLst/>
              <a:ahLst/>
              <a:cxnLst/>
              <a:rect l="l" t="t" r="r" b="b"/>
              <a:pathLst>
                <a:path w="328" h="1" extrusionOk="0">
                  <a:moveTo>
                    <a:pt x="328" y="0"/>
                  </a:moveTo>
                  <a:lnTo>
                    <a:pt x="0" y="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1"/>
            <p:cNvSpPr/>
            <p:nvPr/>
          </p:nvSpPr>
          <p:spPr>
            <a:xfrm>
              <a:off x="5506725" y="291425"/>
              <a:ext cx="12125" cy="3950"/>
            </a:xfrm>
            <a:custGeom>
              <a:avLst/>
              <a:gdLst/>
              <a:ahLst/>
              <a:cxnLst/>
              <a:rect l="l" t="t" r="r" b="b"/>
              <a:pathLst>
                <a:path w="485" h="158" extrusionOk="0">
                  <a:moveTo>
                    <a:pt x="1" y="1"/>
                  </a:moveTo>
                  <a:cubicBezTo>
                    <a:pt x="158" y="158"/>
                    <a:pt x="328" y="158"/>
                    <a:pt x="485" y="158"/>
                  </a:cubicBezTo>
                  <a:cubicBezTo>
                    <a:pt x="328" y="158"/>
                    <a:pt x="158" y="1"/>
                    <a:pt x="1" y="1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1"/>
            <p:cNvSpPr/>
            <p:nvPr/>
          </p:nvSpPr>
          <p:spPr>
            <a:xfrm>
              <a:off x="5911375" y="471350"/>
              <a:ext cx="20625" cy="16375"/>
            </a:xfrm>
            <a:custGeom>
              <a:avLst/>
              <a:gdLst/>
              <a:ahLst/>
              <a:cxnLst/>
              <a:rect l="l" t="t" r="r" b="b"/>
              <a:pathLst>
                <a:path w="825" h="655" extrusionOk="0">
                  <a:moveTo>
                    <a:pt x="0" y="0"/>
                  </a:moveTo>
                  <a:cubicBezTo>
                    <a:pt x="0" y="147"/>
                    <a:pt x="149" y="157"/>
                    <a:pt x="168" y="157"/>
                  </a:cubicBezTo>
                  <a:lnTo>
                    <a:pt x="168" y="157"/>
                  </a:lnTo>
                  <a:cubicBezTo>
                    <a:pt x="103" y="97"/>
                    <a:pt x="46" y="42"/>
                    <a:pt x="0" y="0"/>
                  </a:cubicBezTo>
                  <a:close/>
                  <a:moveTo>
                    <a:pt x="168" y="157"/>
                  </a:moveTo>
                  <a:lnTo>
                    <a:pt x="168" y="157"/>
                  </a:lnTo>
                  <a:cubicBezTo>
                    <a:pt x="173" y="162"/>
                    <a:pt x="178" y="166"/>
                    <a:pt x="183" y="171"/>
                  </a:cubicBezTo>
                  <a:lnTo>
                    <a:pt x="183" y="171"/>
                  </a:lnTo>
                  <a:cubicBezTo>
                    <a:pt x="178" y="166"/>
                    <a:pt x="174" y="162"/>
                    <a:pt x="170" y="157"/>
                  </a:cubicBezTo>
                  <a:cubicBezTo>
                    <a:pt x="170" y="157"/>
                    <a:pt x="170" y="157"/>
                    <a:pt x="168" y="157"/>
                  </a:cubicBezTo>
                  <a:close/>
                  <a:moveTo>
                    <a:pt x="183" y="171"/>
                  </a:moveTo>
                  <a:lnTo>
                    <a:pt x="183" y="171"/>
                  </a:lnTo>
                  <a:cubicBezTo>
                    <a:pt x="284" y="280"/>
                    <a:pt x="391" y="382"/>
                    <a:pt x="495" y="438"/>
                  </a:cubicBezTo>
                  <a:lnTo>
                    <a:pt x="495" y="438"/>
                  </a:lnTo>
                  <a:cubicBezTo>
                    <a:pt x="381" y="350"/>
                    <a:pt x="274" y="255"/>
                    <a:pt x="183" y="171"/>
                  </a:cubicBezTo>
                  <a:close/>
                  <a:moveTo>
                    <a:pt x="495" y="438"/>
                  </a:moveTo>
                  <a:cubicBezTo>
                    <a:pt x="601" y="520"/>
                    <a:pt x="713" y="596"/>
                    <a:pt x="825" y="655"/>
                  </a:cubicBezTo>
                  <a:lnTo>
                    <a:pt x="654" y="484"/>
                  </a:lnTo>
                  <a:cubicBezTo>
                    <a:pt x="603" y="484"/>
                    <a:pt x="549" y="467"/>
                    <a:pt x="495" y="438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1"/>
            <p:cNvSpPr/>
            <p:nvPr/>
          </p:nvSpPr>
          <p:spPr>
            <a:xfrm>
              <a:off x="5944075" y="495875"/>
              <a:ext cx="16375" cy="12125"/>
            </a:xfrm>
            <a:custGeom>
              <a:avLst/>
              <a:gdLst/>
              <a:ahLst/>
              <a:cxnLst/>
              <a:rect l="l" t="t" r="r" b="b"/>
              <a:pathLst>
                <a:path w="655" h="485" extrusionOk="0">
                  <a:moveTo>
                    <a:pt x="1" y="1"/>
                  </a:moveTo>
                  <a:cubicBezTo>
                    <a:pt x="47" y="43"/>
                    <a:pt x="105" y="87"/>
                    <a:pt x="168" y="131"/>
                  </a:cubicBezTo>
                  <a:lnTo>
                    <a:pt x="168" y="131"/>
                  </a:lnTo>
                  <a:cubicBezTo>
                    <a:pt x="159" y="86"/>
                    <a:pt x="126" y="1"/>
                    <a:pt x="1" y="1"/>
                  </a:cubicBezTo>
                  <a:close/>
                  <a:moveTo>
                    <a:pt x="168" y="131"/>
                  </a:moveTo>
                  <a:cubicBezTo>
                    <a:pt x="171" y="147"/>
                    <a:pt x="171" y="158"/>
                    <a:pt x="171" y="158"/>
                  </a:cubicBezTo>
                  <a:lnTo>
                    <a:pt x="206" y="158"/>
                  </a:lnTo>
                  <a:cubicBezTo>
                    <a:pt x="193" y="149"/>
                    <a:pt x="180" y="140"/>
                    <a:pt x="168" y="131"/>
                  </a:cubicBezTo>
                  <a:close/>
                  <a:moveTo>
                    <a:pt x="206" y="158"/>
                  </a:moveTo>
                  <a:cubicBezTo>
                    <a:pt x="366" y="267"/>
                    <a:pt x="549" y="379"/>
                    <a:pt x="655" y="485"/>
                  </a:cubicBezTo>
                  <a:lnTo>
                    <a:pt x="655" y="328"/>
                  </a:lnTo>
                  <a:cubicBezTo>
                    <a:pt x="498" y="328"/>
                    <a:pt x="498" y="328"/>
                    <a:pt x="328" y="158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1"/>
            <p:cNvSpPr/>
            <p:nvPr/>
          </p:nvSpPr>
          <p:spPr>
            <a:xfrm>
              <a:off x="5870475" y="446800"/>
              <a:ext cx="28825" cy="20325"/>
            </a:xfrm>
            <a:custGeom>
              <a:avLst/>
              <a:gdLst/>
              <a:ahLst/>
              <a:cxnLst/>
              <a:rect l="l" t="t" r="r" b="b"/>
              <a:pathLst>
                <a:path w="1153" h="813" extrusionOk="0">
                  <a:moveTo>
                    <a:pt x="1" y="1"/>
                  </a:moveTo>
                  <a:cubicBezTo>
                    <a:pt x="235" y="236"/>
                    <a:pt x="558" y="383"/>
                    <a:pt x="842" y="568"/>
                  </a:cubicBezTo>
                  <a:lnTo>
                    <a:pt x="842" y="568"/>
                  </a:lnTo>
                  <a:cubicBezTo>
                    <a:pt x="831" y="545"/>
                    <a:pt x="825" y="519"/>
                    <a:pt x="825" y="485"/>
                  </a:cubicBezTo>
                  <a:cubicBezTo>
                    <a:pt x="498" y="328"/>
                    <a:pt x="171" y="158"/>
                    <a:pt x="1" y="1"/>
                  </a:cubicBezTo>
                  <a:close/>
                  <a:moveTo>
                    <a:pt x="842" y="568"/>
                  </a:moveTo>
                  <a:cubicBezTo>
                    <a:pt x="887" y="661"/>
                    <a:pt x="1015" y="686"/>
                    <a:pt x="1152" y="812"/>
                  </a:cubicBezTo>
                  <a:cubicBezTo>
                    <a:pt x="1060" y="720"/>
                    <a:pt x="954" y="641"/>
                    <a:pt x="842" y="568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1"/>
            <p:cNvSpPr/>
            <p:nvPr/>
          </p:nvSpPr>
          <p:spPr>
            <a:xfrm>
              <a:off x="5343175" y="258725"/>
              <a:ext cx="12125" cy="25"/>
            </a:xfrm>
            <a:custGeom>
              <a:avLst/>
              <a:gdLst/>
              <a:ahLst/>
              <a:cxnLst/>
              <a:rect l="l" t="t" r="r" b="b"/>
              <a:pathLst>
                <a:path w="485" h="1" extrusionOk="0">
                  <a:moveTo>
                    <a:pt x="484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1"/>
            <p:cNvSpPr/>
            <p:nvPr/>
          </p:nvSpPr>
          <p:spPr>
            <a:xfrm>
              <a:off x="5547675" y="303525"/>
              <a:ext cx="12075" cy="4300"/>
            </a:xfrm>
            <a:custGeom>
              <a:avLst/>
              <a:gdLst/>
              <a:ahLst/>
              <a:cxnLst/>
              <a:rect l="l" t="t" r="r" b="b"/>
              <a:pathLst>
                <a:path w="483" h="172" extrusionOk="0">
                  <a:moveTo>
                    <a:pt x="1" y="1"/>
                  </a:moveTo>
                  <a:cubicBezTo>
                    <a:pt x="157" y="3"/>
                    <a:pt x="325" y="171"/>
                    <a:pt x="325" y="171"/>
                  </a:cubicBezTo>
                  <a:lnTo>
                    <a:pt x="482" y="171"/>
                  </a:lnTo>
                  <a:cubicBezTo>
                    <a:pt x="326" y="171"/>
                    <a:pt x="157" y="3"/>
                    <a:pt x="1" y="1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1"/>
            <p:cNvSpPr/>
            <p:nvPr/>
          </p:nvSpPr>
          <p:spPr>
            <a:xfrm>
              <a:off x="5592425" y="319900"/>
              <a:ext cx="16375" cy="4275"/>
            </a:xfrm>
            <a:custGeom>
              <a:avLst/>
              <a:gdLst/>
              <a:ahLst/>
              <a:cxnLst/>
              <a:rect l="l" t="t" r="r" b="b"/>
              <a:pathLst>
                <a:path w="655" h="171" extrusionOk="0">
                  <a:moveTo>
                    <a:pt x="1" y="0"/>
                  </a:moveTo>
                  <a:cubicBezTo>
                    <a:pt x="85" y="0"/>
                    <a:pt x="207" y="42"/>
                    <a:pt x="328" y="84"/>
                  </a:cubicBezTo>
                  <a:lnTo>
                    <a:pt x="328" y="84"/>
                  </a:lnTo>
                  <a:cubicBezTo>
                    <a:pt x="288" y="42"/>
                    <a:pt x="248" y="0"/>
                    <a:pt x="171" y="0"/>
                  </a:cubicBezTo>
                  <a:close/>
                  <a:moveTo>
                    <a:pt x="328" y="84"/>
                  </a:moveTo>
                  <a:cubicBezTo>
                    <a:pt x="369" y="127"/>
                    <a:pt x="412" y="170"/>
                    <a:pt x="498" y="170"/>
                  </a:cubicBezTo>
                  <a:lnTo>
                    <a:pt x="655" y="170"/>
                  </a:lnTo>
                  <a:cubicBezTo>
                    <a:pt x="575" y="170"/>
                    <a:pt x="452" y="127"/>
                    <a:pt x="328" y="84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1"/>
            <p:cNvSpPr/>
            <p:nvPr/>
          </p:nvSpPr>
          <p:spPr>
            <a:xfrm>
              <a:off x="5625150" y="332325"/>
              <a:ext cx="20625" cy="8200"/>
            </a:xfrm>
            <a:custGeom>
              <a:avLst/>
              <a:gdLst/>
              <a:ahLst/>
              <a:cxnLst/>
              <a:rect l="l" t="t" r="r" b="b"/>
              <a:pathLst>
                <a:path w="825" h="328" extrusionOk="0">
                  <a:moveTo>
                    <a:pt x="0" y="0"/>
                  </a:moveTo>
                  <a:cubicBezTo>
                    <a:pt x="327" y="0"/>
                    <a:pt x="654" y="157"/>
                    <a:pt x="825" y="327"/>
                  </a:cubicBezTo>
                  <a:lnTo>
                    <a:pt x="825" y="157"/>
                  </a:lnTo>
                  <a:cubicBezTo>
                    <a:pt x="497" y="157"/>
                    <a:pt x="327" y="0"/>
                    <a:pt x="170" y="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1"/>
            <p:cNvSpPr/>
            <p:nvPr/>
          </p:nvSpPr>
          <p:spPr>
            <a:xfrm>
              <a:off x="5739625" y="377150"/>
              <a:ext cx="20650" cy="12450"/>
            </a:xfrm>
            <a:custGeom>
              <a:avLst/>
              <a:gdLst/>
              <a:ahLst/>
              <a:cxnLst/>
              <a:rect l="l" t="t" r="r" b="b"/>
              <a:pathLst>
                <a:path w="826" h="498" extrusionOk="0">
                  <a:moveTo>
                    <a:pt x="1" y="0"/>
                  </a:moveTo>
                  <a:lnTo>
                    <a:pt x="171" y="170"/>
                  </a:lnTo>
                  <a:cubicBezTo>
                    <a:pt x="243" y="205"/>
                    <a:pt x="307" y="232"/>
                    <a:pt x="365" y="255"/>
                  </a:cubicBezTo>
                  <a:lnTo>
                    <a:pt x="365" y="255"/>
                  </a:lnTo>
                  <a:cubicBezTo>
                    <a:pt x="217" y="171"/>
                    <a:pt x="88" y="87"/>
                    <a:pt x="1" y="0"/>
                  </a:cubicBezTo>
                  <a:close/>
                  <a:moveTo>
                    <a:pt x="365" y="255"/>
                  </a:moveTo>
                  <a:cubicBezTo>
                    <a:pt x="506" y="334"/>
                    <a:pt x="666" y="414"/>
                    <a:pt x="825" y="497"/>
                  </a:cubicBezTo>
                  <a:cubicBezTo>
                    <a:pt x="693" y="365"/>
                    <a:pt x="568" y="335"/>
                    <a:pt x="365" y="255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1"/>
            <p:cNvSpPr/>
            <p:nvPr/>
          </p:nvSpPr>
          <p:spPr>
            <a:xfrm>
              <a:off x="5772350" y="393500"/>
              <a:ext cx="20625" cy="12450"/>
            </a:xfrm>
            <a:custGeom>
              <a:avLst/>
              <a:gdLst/>
              <a:ahLst/>
              <a:cxnLst/>
              <a:rect l="l" t="t" r="r" b="b"/>
              <a:pathLst>
                <a:path w="825" h="498" extrusionOk="0">
                  <a:moveTo>
                    <a:pt x="0" y="0"/>
                  </a:moveTo>
                  <a:lnTo>
                    <a:pt x="170" y="170"/>
                  </a:lnTo>
                  <a:cubicBezTo>
                    <a:pt x="249" y="170"/>
                    <a:pt x="331" y="210"/>
                    <a:pt x="412" y="249"/>
                  </a:cubicBezTo>
                  <a:cubicBezTo>
                    <a:pt x="288" y="167"/>
                    <a:pt x="164" y="85"/>
                    <a:pt x="0" y="0"/>
                  </a:cubicBezTo>
                  <a:close/>
                  <a:moveTo>
                    <a:pt x="412" y="249"/>
                  </a:moveTo>
                  <a:cubicBezTo>
                    <a:pt x="537" y="331"/>
                    <a:pt x="661" y="412"/>
                    <a:pt x="825" y="497"/>
                  </a:cubicBezTo>
                  <a:lnTo>
                    <a:pt x="655" y="327"/>
                  </a:lnTo>
                  <a:cubicBezTo>
                    <a:pt x="576" y="327"/>
                    <a:pt x="494" y="288"/>
                    <a:pt x="412" y="249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1"/>
            <p:cNvSpPr/>
            <p:nvPr/>
          </p:nvSpPr>
          <p:spPr>
            <a:xfrm>
              <a:off x="5805050" y="414100"/>
              <a:ext cx="20650" cy="8200"/>
            </a:xfrm>
            <a:custGeom>
              <a:avLst/>
              <a:gdLst/>
              <a:ahLst/>
              <a:cxnLst/>
              <a:rect l="l" t="t" r="r" b="b"/>
              <a:pathLst>
                <a:path w="826" h="328" extrusionOk="0">
                  <a:moveTo>
                    <a:pt x="1" y="1"/>
                  </a:moveTo>
                  <a:cubicBezTo>
                    <a:pt x="117" y="1"/>
                    <a:pt x="233" y="20"/>
                    <a:pt x="342" y="53"/>
                  </a:cubicBezTo>
                  <a:lnTo>
                    <a:pt x="342" y="53"/>
                  </a:lnTo>
                  <a:cubicBezTo>
                    <a:pt x="284" y="20"/>
                    <a:pt x="226" y="1"/>
                    <a:pt x="171" y="1"/>
                  </a:cubicBezTo>
                  <a:close/>
                  <a:moveTo>
                    <a:pt x="342" y="53"/>
                  </a:moveTo>
                  <a:cubicBezTo>
                    <a:pt x="447" y="113"/>
                    <a:pt x="554" y="218"/>
                    <a:pt x="655" y="328"/>
                  </a:cubicBezTo>
                  <a:lnTo>
                    <a:pt x="825" y="328"/>
                  </a:lnTo>
                  <a:cubicBezTo>
                    <a:pt x="715" y="218"/>
                    <a:pt x="540" y="113"/>
                    <a:pt x="342" y="53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1"/>
            <p:cNvSpPr/>
            <p:nvPr/>
          </p:nvSpPr>
          <p:spPr>
            <a:xfrm>
              <a:off x="5837775" y="430450"/>
              <a:ext cx="24550" cy="12125"/>
            </a:xfrm>
            <a:custGeom>
              <a:avLst/>
              <a:gdLst/>
              <a:ahLst/>
              <a:cxnLst/>
              <a:rect l="l" t="t" r="r" b="b"/>
              <a:pathLst>
                <a:path w="982" h="485" extrusionOk="0">
                  <a:moveTo>
                    <a:pt x="0" y="1"/>
                  </a:moveTo>
                  <a:lnTo>
                    <a:pt x="337" y="167"/>
                  </a:lnTo>
                  <a:lnTo>
                    <a:pt x="337" y="167"/>
                  </a:lnTo>
                  <a:cubicBezTo>
                    <a:pt x="331" y="161"/>
                    <a:pt x="327" y="158"/>
                    <a:pt x="327" y="158"/>
                  </a:cubicBezTo>
                  <a:lnTo>
                    <a:pt x="170" y="1"/>
                  </a:lnTo>
                  <a:close/>
                  <a:moveTo>
                    <a:pt x="337" y="167"/>
                  </a:moveTo>
                  <a:cubicBezTo>
                    <a:pt x="375" y="202"/>
                    <a:pt x="519" y="328"/>
                    <a:pt x="654" y="328"/>
                  </a:cubicBezTo>
                  <a:cubicBezTo>
                    <a:pt x="658" y="328"/>
                    <a:pt x="661" y="328"/>
                    <a:pt x="664" y="328"/>
                  </a:cubicBezTo>
                  <a:lnTo>
                    <a:pt x="664" y="328"/>
                  </a:lnTo>
                  <a:lnTo>
                    <a:pt x="337" y="167"/>
                  </a:lnTo>
                  <a:close/>
                  <a:moveTo>
                    <a:pt x="664" y="328"/>
                  </a:moveTo>
                  <a:lnTo>
                    <a:pt x="823" y="407"/>
                  </a:lnTo>
                  <a:lnTo>
                    <a:pt x="823" y="407"/>
                  </a:lnTo>
                  <a:cubicBezTo>
                    <a:pt x="784" y="369"/>
                    <a:pt x="743" y="331"/>
                    <a:pt x="664" y="328"/>
                  </a:cubicBezTo>
                  <a:close/>
                  <a:moveTo>
                    <a:pt x="823" y="407"/>
                  </a:moveTo>
                  <a:cubicBezTo>
                    <a:pt x="864" y="446"/>
                    <a:pt x="903" y="485"/>
                    <a:pt x="982" y="485"/>
                  </a:cubicBezTo>
                  <a:lnTo>
                    <a:pt x="823" y="407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1"/>
            <p:cNvSpPr/>
            <p:nvPr/>
          </p:nvSpPr>
          <p:spPr>
            <a:xfrm>
              <a:off x="5694825" y="356850"/>
              <a:ext cx="32725" cy="16375"/>
            </a:xfrm>
            <a:custGeom>
              <a:avLst/>
              <a:gdLst/>
              <a:ahLst/>
              <a:cxnLst/>
              <a:rect l="l" t="t" r="r" b="b"/>
              <a:pathLst>
                <a:path w="1309" h="655" extrusionOk="0">
                  <a:moveTo>
                    <a:pt x="0" y="1"/>
                  </a:moveTo>
                  <a:lnTo>
                    <a:pt x="0" y="158"/>
                  </a:lnTo>
                  <a:cubicBezTo>
                    <a:pt x="157" y="158"/>
                    <a:pt x="275" y="197"/>
                    <a:pt x="374" y="238"/>
                  </a:cubicBezTo>
                  <a:lnTo>
                    <a:pt x="374" y="238"/>
                  </a:lnTo>
                  <a:cubicBezTo>
                    <a:pt x="257" y="169"/>
                    <a:pt x="135" y="92"/>
                    <a:pt x="0" y="1"/>
                  </a:cubicBezTo>
                  <a:close/>
                  <a:moveTo>
                    <a:pt x="374" y="238"/>
                  </a:moveTo>
                  <a:cubicBezTo>
                    <a:pt x="679" y="416"/>
                    <a:pt x="950" y="532"/>
                    <a:pt x="1309" y="655"/>
                  </a:cubicBezTo>
                  <a:cubicBezTo>
                    <a:pt x="1139" y="485"/>
                    <a:pt x="811" y="485"/>
                    <a:pt x="654" y="328"/>
                  </a:cubicBezTo>
                  <a:cubicBezTo>
                    <a:pt x="566" y="328"/>
                    <a:pt x="481" y="282"/>
                    <a:pt x="374" y="238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1"/>
            <p:cNvSpPr/>
            <p:nvPr/>
          </p:nvSpPr>
          <p:spPr>
            <a:xfrm>
              <a:off x="6038300" y="561300"/>
              <a:ext cx="20300" cy="20300"/>
            </a:xfrm>
            <a:custGeom>
              <a:avLst/>
              <a:gdLst/>
              <a:ahLst/>
              <a:cxnLst/>
              <a:rect l="l" t="t" r="r" b="b"/>
              <a:pathLst>
                <a:path w="812" h="812" extrusionOk="0">
                  <a:moveTo>
                    <a:pt x="0" y="1"/>
                  </a:moveTo>
                  <a:cubicBezTo>
                    <a:pt x="0" y="129"/>
                    <a:pt x="105" y="266"/>
                    <a:pt x="236" y="312"/>
                  </a:cubicBezTo>
                  <a:lnTo>
                    <a:pt x="236" y="312"/>
                  </a:lnTo>
                  <a:cubicBezTo>
                    <a:pt x="140" y="220"/>
                    <a:pt x="58" y="122"/>
                    <a:pt x="0" y="1"/>
                  </a:cubicBezTo>
                  <a:close/>
                  <a:moveTo>
                    <a:pt x="236" y="312"/>
                  </a:moveTo>
                  <a:cubicBezTo>
                    <a:pt x="272" y="346"/>
                    <a:pt x="309" y="379"/>
                    <a:pt x="348" y="412"/>
                  </a:cubicBezTo>
                  <a:lnTo>
                    <a:pt x="348" y="412"/>
                  </a:lnTo>
                  <a:cubicBezTo>
                    <a:pt x="335" y="389"/>
                    <a:pt x="327" y="362"/>
                    <a:pt x="327" y="328"/>
                  </a:cubicBezTo>
                  <a:cubicBezTo>
                    <a:pt x="296" y="328"/>
                    <a:pt x="266" y="322"/>
                    <a:pt x="236" y="312"/>
                  </a:cubicBezTo>
                  <a:close/>
                  <a:moveTo>
                    <a:pt x="348" y="412"/>
                  </a:moveTo>
                  <a:cubicBezTo>
                    <a:pt x="374" y="455"/>
                    <a:pt x="422" y="484"/>
                    <a:pt x="481" y="521"/>
                  </a:cubicBezTo>
                  <a:lnTo>
                    <a:pt x="481" y="521"/>
                  </a:lnTo>
                  <a:cubicBezTo>
                    <a:pt x="435" y="484"/>
                    <a:pt x="391" y="448"/>
                    <a:pt x="348" y="412"/>
                  </a:cubicBezTo>
                  <a:close/>
                  <a:moveTo>
                    <a:pt x="481" y="521"/>
                  </a:moveTo>
                  <a:cubicBezTo>
                    <a:pt x="587" y="607"/>
                    <a:pt x="699" y="699"/>
                    <a:pt x="811" y="812"/>
                  </a:cubicBezTo>
                  <a:lnTo>
                    <a:pt x="654" y="655"/>
                  </a:lnTo>
                  <a:cubicBezTo>
                    <a:pt x="593" y="593"/>
                    <a:pt x="533" y="554"/>
                    <a:pt x="481" y="521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1"/>
            <p:cNvSpPr/>
            <p:nvPr/>
          </p:nvSpPr>
          <p:spPr>
            <a:xfrm>
              <a:off x="5433125" y="275075"/>
              <a:ext cx="20300" cy="3950"/>
            </a:xfrm>
            <a:custGeom>
              <a:avLst/>
              <a:gdLst/>
              <a:ahLst/>
              <a:cxnLst/>
              <a:rect l="l" t="t" r="r" b="b"/>
              <a:pathLst>
                <a:path w="812" h="158" extrusionOk="0">
                  <a:moveTo>
                    <a:pt x="1" y="1"/>
                  </a:moveTo>
                  <a:cubicBezTo>
                    <a:pt x="164" y="1"/>
                    <a:pt x="285" y="1"/>
                    <a:pt x="406" y="20"/>
                  </a:cubicBezTo>
                  <a:cubicBezTo>
                    <a:pt x="324" y="1"/>
                    <a:pt x="243" y="1"/>
                    <a:pt x="158" y="1"/>
                  </a:cubicBezTo>
                  <a:close/>
                  <a:moveTo>
                    <a:pt x="406" y="20"/>
                  </a:moveTo>
                  <a:cubicBezTo>
                    <a:pt x="488" y="40"/>
                    <a:pt x="570" y="79"/>
                    <a:pt x="655" y="158"/>
                  </a:cubicBezTo>
                  <a:lnTo>
                    <a:pt x="812" y="158"/>
                  </a:lnTo>
                  <a:cubicBezTo>
                    <a:pt x="648" y="79"/>
                    <a:pt x="527" y="40"/>
                    <a:pt x="406" y="2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1"/>
            <p:cNvSpPr/>
            <p:nvPr/>
          </p:nvSpPr>
          <p:spPr>
            <a:xfrm>
              <a:off x="5396175" y="266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1"/>
            <p:cNvSpPr/>
            <p:nvPr/>
          </p:nvSpPr>
          <p:spPr>
            <a:xfrm>
              <a:off x="6001325" y="536775"/>
              <a:ext cx="28800" cy="20300"/>
            </a:xfrm>
            <a:custGeom>
              <a:avLst/>
              <a:gdLst/>
              <a:ahLst/>
              <a:cxnLst/>
              <a:rect l="l" t="t" r="r" b="b"/>
              <a:pathLst>
                <a:path w="1152" h="812" extrusionOk="0">
                  <a:moveTo>
                    <a:pt x="0" y="0"/>
                  </a:moveTo>
                  <a:cubicBezTo>
                    <a:pt x="62" y="41"/>
                    <a:pt x="121" y="79"/>
                    <a:pt x="177" y="114"/>
                  </a:cubicBezTo>
                  <a:lnTo>
                    <a:pt x="177" y="114"/>
                  </a:lnTo>
                  <a:cubicBezTo>
                    <a:pt x="171" y="91"/>
                    <a:pt x="171" y="55"/>
                    <a:pt x="171" y="0"/>
                  </a:cubicBezTo>
                  <a:close/>
                  <a:moveTo>
                    <a:pt x="177" y="114"/>
                  </a:moveTo>
                  <a:cubicBezTo>
                    <a:pt x="185" y="142"/>
                    <a:pt x="203" y="152"/>
                    <a:pt x="242" y="155"/>
                  </a:cubicBezTo>
                  <a:lnTo>
                    <a:pt x="242" y="155"/>
                  </a:lnTo>
                  <a:cubicBezTo>
                    <a:pt x="221" y="142"/>
                    <a:pt x="199" y="128"/>
                    <a:pt x="177" y="114"/>
                  </a:cubicBezTo>
                  <a:close/>
                  <a:moveTo>
                    <a:pt x="242" y="155"/>
                  </a:moveTo>
                  <a:cubicBezTo>
                    <a:pt x="407" y="259"/>
                    <a:pt x="552" y="346"/>
                    <a:pt x="686" y="436"/>
                  </a:cubicBezTo>
                  <a:lnTo>
                    <a:pt x="686" y="436"/>
                  </a:lnTo>
                  <a:cubicBezTo>
                    <a:pt x="579" y="332"/>
                    <a:pt x="468" y="230"/>
                    <a:pt x="328" y="157"/>
                  </a:cubicBezTo>
                  <a:cubicBezTo>
                    <a:pt x="291" y="157"/>
                    <a:pt x="264" y="157"/>
                    <a:pt x="242" y="155"/>
                  </a:cubicBezTo>
                  <a:close/>
                  <a:moveTo>
                    <a:pt x="686" y="436"/>
                  </a:moveTo>
                  <a:cubicBezTo>
                    <a:pt x="829" y="576"/>
                    <a:pt x="965" y="722"/>
                    <a:pt x="1152" y="811"/>
                  </a:cubicBezTo>
                  <a:cubicBezTo>
                    <a:pt x="1002" y="662"/>
                    <a:pt x="852" y="547"/>
                    <a:pt x="686" y="436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1"/>
            <p:cNvSpPr/>
            <p:nvPr/>
          </p:nvSpPr>
          <p:spPr>
            <a:xfrm>
              <a:off x="5408600" y="266900"/>
              <a:ext cx="8200" cy="3950"/>
            </a:xfrm>
            <a:custGeom>
              <a:avLst/>
              <a:gdLst/>
              <a:ahLst/>
              <a:cxnLst/>
              <a:rect l="l" t="t" r="r" b="b"/>
              <a:pathLst>
                <a:path w="328" h="158" extrusionOk="0">
                  <a:moveTo>
                    <a:pt x="0" y="0"/>
                  </a:moveTo>
                  <a:lnTo>
                    <a:pt x="0" y="157"/>
                  </a:lnTo>
                  <a:lnTo>
                    <a:pt x="327" y="157"/>
                  </a:lnTo>
                  <a:cubicBezTo>
                    <a:pt x="157" y="157"/>
                    <a:pt x="0" y="157"/>
                    <a:pt x="0" y="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1"/>
            <p:cNvSpPr/>
            <p:nvPr/>
          </p:nvSpPr>
          <p:spPr>
            <a:xfrm>
              <a:off x="5367700" y="262650"/>
              <a:ext cx="3950" cy="25"/>
            </a:xfrm>
            <a:custGeom>
              <a:avLst/>
              <a:gdLst/>
              <a:ahLst/>
              <a:cxnLst/>
              <a:rect l="l" t="t" r="r" b="b"/>
              <a:pathLst>
                <a:path w="158" h="1" extrusionOk="0">
                  <a:moveTo>
                    <a:pt x="158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1"/>
            <p:cNvSpPr/>
            <p:nvPr/>
          </p:nvSpPr>
          <p:spPr>
            <a:xfrm>
              <a:off x="6071000" y="589775"/>
              <a:ext cx="16375" cy="12450"/>
            </a:xfrm>
            <a:custGeom>
              <a:avLst/>
              <a:gdLst/>
              <a:ahLst/>
              <a:cxnLst/>
              <a:rect l="l" t="t" r="r" b="b"/>
              <a:pathLst>
                <a:path w="655" h="498" extrusionOk="0">
                  <a:moveTo>
                    <a:pt x="1" y="0"/>
                  </a:moveTo>
                  <a:lnTo>
                    <a:pt x="157" y="170"/>
                  </a:lnTo>
                  <a:lnTo>
                    <a:pt x="485" y="497"/>
                  </a:lnTo>
                  <a:lnTo>
                    <a:pt x="655" y="497"/>
                  </a:lnTo>
                  <a:cubicBezTo>
                    <a:pt x="328" y="327"/>
                    <a:pt x="158" y="170"/>
                    <a:pt x="1" y="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1"/>
            <p:cNvSpPr/>
            <p:nvPr/>
          </p:nvSpPr>
          <p:spPr>
            <a:xfrm>
              <a:off x="5159000" y="307800"/>
              <a:ext cx="8200" cy="3950"/>
            </a:xfrm>
            <a:custGeom>
              <a:avLst/>
              <a:gdLst/>
              <a:ahLst/>
              <a:cxnLst/>
              <a:rect l="l" t="t" r="r" b="b"/>
              <a:pathLst>
                <a:path w="328" h="158" extrusionOk="0">
                  <a:moveTo>
                    <a:pt x="1" y="157"/>
                  </a:moveTo>
                  <a:cubicBezTo>
                    <a:pt x="171" y="0"/>
                    <a:pt x="171" y="0"/>
                    <a:pt x="328" y="0"/>
                  </a:cubicBezTo>
                  <a:cubicBezTo>
                    <a:pt x="171" y="0"/>
                    <a:pt x="171" y="0"/>
                    <a:pt x="1" y="157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1"/>
            <p:cNvSpPr/>
            <p:nvPr/>
          </p:nvSpPr>
          <p:spPr>
            <a:xfrm>
              <a:off x="5972875" y="516150"/>
              <a:ext cx="20300" cy="12475"/>
            </a:xfrm>
            <a:custGeom>
              <a:avLst/>
              <a:gdLst/>
              <a:ahLst/>
              <a:cxnLst/>
              <a:rect l="l" t="t" r="r" b="b"/>
              <a:pathLst>
                <a:path w="812" h="499" extrusionOk="0">
                  <a:moveTo>
                    <a:pt x="0" y="1"/>
                  </a:moveTo>
                  <a:cubicBezTo>
                    <a:pt x="271" y="142"/>
                    <a:pt x="425" y="274"/>
                    <a:pt x="656" y="411"/>
                  </a:cubicBezTo>
                  <a:lnTo>
                    <a:pt x="656" y="411"/>
                  </a:lnTo>
                  <a:cubicBezTo>
                    <a:pt x="654" y="389"/>
                    <a:pt x="654" y="362"/>
                    <a:pt x="654" y="328"/>
                  </a:cubicBezTo>
                  <a:cubicBezTo>
                    <a:pt x="484" y="328"/>
                    <a:pt x="327" y="171"/>
                    <a:pt x="157" y="1"/>
                  </a:cubicBezTo>
                  <a:close/>
                  <a:moveTo>
                    <a:pt x="656" y="411"/>
                  </a:moveTo>
                  <a:cubicBezTo>
                    <a:pt x="661" y="498"/>
                    <a:pt x="686" y="498"/>
                    <a:pt x="811" y="498"/>
                  </a:cubicBezTo>
                  <a:cubicBezTo>
                    <a:pt x="755" y="469"/>
                    <a:pt x="704" y="440"/>
                    <a:pt x="656" y="411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1"/>
            <p:cNvSpPr/>
            <p:nvPr/>
          </p:nvSpPr>
          <p:spPr>
            <a:xfrm>
              <a:off x="5469775" y="283250"/>
              <a:ext cx="12450" cy="3950"/>
            </a:xfrm>
            <a:custGeom>
              <a:avLst/>
              <a:gdLst/>
              <a:ahLst/>
              <a:cxnLst/>
              <a:rect l="l" t="t" r="r" b="b"/>
              <a:pathLst>
                <a:path w="498" h="158" extrusionOk="0">
                  <a:moveTo>
                    <a:pt x="0" y="1"/>
                  </a:moveTo>
                  <a:cubicBezTo>
                    <a:pt x="170" y="1"/>
                    <a:pt x="327" y="1"/>
                    <a:pt x="497" y="158"/>
                  </a:cubicBezTo>
                  <a:lnTo>
                    <a:pt x="327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1"/>
            <p:cNvSpPr/>
            <p:nvPr/>
          </p:nvSpPr>
          <p:spPr>
            <a:xfrm>
              <a:off x="5645750" y="336250"/>
              <a:ext cx="16375" cy="8200"/>
            </a:xfrm>
            <a:custGeom>
              <a:avLst/>
              <a:gdLst/>
              <a:ahLst/>
              <a:cxnLst/>
              <a:rect l="l" t="t" r="r" b="b"/>
              <a:pathLst>
                <a:path w="655" h="328" extrusionOk="0">
                  <a:moveTo>
                    <a:pt x="1" y="0"/>
                  </a:moveTo>
                  <a:lnTo>
                    <a:pt x="1" y="170"/>
                  </a:lnTo>
                  <a:cubicBezTo>
                    <a:pt x="59" y="170"/>
                    <a:pt x="142" y="170"/>
                    <a:pt x="232" y="179"/>
                  </a:cubicBezTo>
                  <a:lnTo>
                    <a:pt x="232" y="179"/>
                  </a:lnTo>
                  <a:cubicBezTo>
                    <a:pt x="142" y="126"/>
                    <a:pt x="59" y="64"/>
                    <a:pt x="1" y="0"/>
                  </a:cubicBezTo>
                  <a:close/>
                  <a:moveTo>
                    <a:pt x="232" y="179"/>
                  </a:moveTo>
                  <a:cubicBezTo>
                    <a:pt x="381" y="266"/>
                    <a:pt x="549" y="327"/>
                    <a:pt x="655" y="327"/>
                  </a:cubicBezTo>
                  <a:cubicBezTo>
                    <a:pt x="549" y="229"/>
                    <a:pt x="381" y="193"/>
                    <a:pt x="232" y="179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1"/>
            <p:cNvSpPr/>
            <p:nvPr/>
          </p:nvSpPr>
          <p:spPr>
            <a:xfrm>
              <a:off x="5494300" y="287175"/>
              <a:ext cx="24550" cy="8200"/>
            </a:xfrm>
            <a:custGeom>
              <a:avLst/>
              <a:gdLst/>
              <a:ahLst/>
              <a:cxnLst/>
              <a:rect l="l" t="t" r="r" b="b"/>
              <a:pathLst>
                <a:path w="982" h="328" extrusionOk="0">
                  <a:moveTo>
                    <a:pt x="0" y="1"/>
                  </a:moveTo>
                  <a:cubicBezTo>
                    <a:pt x="171" y="171"/>
                    <a:pt x="328" y="171"/>
                    <a:pt x="498" y="171"/>
                  </a:cubicBezTo>
                  <a:lnTo>
                    <a:pt x="498" y="171"/>
                  </a:lnTo>
                  <a:cubicBezTo>
                    <a:pt x="332" y="129"/>
                    <a:pt x="166" y="87"/>
                    <a:pt x="0" y="1"/>
                  </a:cubicBezTo>
                  <a:close/>
                  <a:moveTo>
                    <a:pt x="498" y="171"/>
                  </a:moveTo>
                  <a:cubicBezTo>
                    <a:pt x="552" y="184"/>
                    <a:pt x="606" y="198"/>
                    <a:pt x="661" y="213"/>
                  </a:cubicBezTo>
                  <a:lnTo>
                    <a:pt x="661" y="213"/>
                  </a:lnTo>
                  <a:cubicBezTo>
                    <a:pt x="606" y="189"/>
                    <a:pt x="551" y="171"/>
                    <a:pt x="498" y="171"/>
                  </a:cubicBezTo>
                  <a:close/>
                  <a:moveTo>
                    <a:pt x="661" y="213"/>
                  </a:moveTo>
                  <a:lnTo>
                    <a:pt x="661" y="213"/>
                  </a:lnTo>
                  <a:cubicBezTo>
                    <a:pt x="768" y="259"/>
                    <a:pt x="878" y="328"/>
                    <a:pt x="982" y="328"/>
                  </a:cubicBezTo>
                  <a:cubicBezTo>
                    <a:pt x="875" y="276"/>
                    <a:pt x="768" y="242"/>
                    <a:pt x="661" y="213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1"/>
            <p:cNvSpPr/>
            <p:nvPr/>
          </p:nvSpPr>
          <p:spPr>
            <a:xfrm>
              <a:off x="5367700" y="262650"/>
              <a:ext cx="28500" cy="4275"/>
            </a:xfrm>
            <a:custGeom>
              <a:avLst/>
              <a:gdLst/>
              <a:ahLst/>
              <a:cxnLst/>
              <a:rect l="l" t="t" r="r" b="b"/>
              <a:pathLst>
                <a:path w="1140" h="171" extrusionOk="0">
                  <a:moveTo>
                    <a:pt x="1" y="0"/>
                  </a:moveTo>
                  <a:cubicBezTo>
                    <a:pt x="328" y="0"/>
                    <a:pt x="812" y="0"/>
                    <a:pt x="1139" y="170"/>
                  </a:cubicBezTo>
                  <a:cubicBezTo>
                    <a:pt x="812" y="0"/>
                    <a:pt x="485" y="0"/>
                    <a:pt x="158" y="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1"/>
            <p:cNvSpPr/>
            <p:nvPr/>
          </p:nvSpPr>
          <p:spPr>
            <a:xfrm>
              <a:off x="5678475" y="352600"/>
              <a:ext cx="16375" cy="8200"/>
            </a:xfrm>
            <a:custGeom>
              <a:avLst/>
              <a:gdLst/>
              <a:ahLst/>
              <a:cxnLst/>
              <a:rect l="l" t="t" r="r" b="b"/>
              <a:pathLst>
                <a:path w="655" h="328" extrusionOk="0">
                  <a:moveTo>
                    <a:pt x="0" y="1"/>
                  </a:moveTo>
                  <a:cubicBezTo>
                    <a:pt x="157" y="1"/>
                    <a:pt x="484" y="171"/>
                    <a:pt x="654" y="328"/>
                  </a:cubicBezTo>
                  <a:lnTo>
                    <a:pt x="654" y="171"/>
                  </a:lnTo>
                  <a:cubicBezTo>
                    <a:pt x="484" y="171"/>
                    <a:pt x="327" y="1"/>
                    <a:pt x="157" y="1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51"/>
            <p:cNvSpPr/>
            <p:nvPr/>
          </p:nvSpPr>
          <p:spPr>
            <a:xfrm>
              <a:off x="5531250" y="299600"/>
              <a:ext cx="24575" cy="8225"/>
            </a:xfrm>
            <a:custGeom>
              <a:avLst/>
              <a:gdLst/>
              <a:ahLst/>
              <a:cxnLst/>
              <a:rect l="l" t="t" r="r" b="b"/>
              <a:pathLst>
                <a:path w="983" h="329" extrusionOk="0">
                  <a:moveTo>
                    <a:pt x="1" y="1"/>
                  </a:moveTo>
                  <a:cubicBezTo>
                    <a:pt x="328" y="158"/>
                    <a:pt x="655" y="158"/>
                    <a:pt x="982" y="328"/>
                  </a:cubicBezTo>
                  <a:cubicBezTo>
                    <a:pt x="982" y="328"/>
                    <a:pt x="812" y="158"/>
                    <a:pt x="655" y="158"/>
                  </a:cubicBezTo>
                  <a:cubicBezTo>
                    <a:pt x="485" y="158"/>
                    <a:pt x="158" y="1"/>
                    <a:pt x="1" y="1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51"/>
            <p:cNvSpPr/>
            <p:nvPr/>
          </p:nvSpPr>
          <p:spPr>
            <a:xfrm>
              <a:off x="5449475" y="279000"/>
              <a:ext cx="28500" cy="4275"/>
            </a:xfrm>
            <a:custGeom>
              <a:avLst/>
              <a:gdLst/>
              <a:ahLst/>
              <a:cxnLst/>
              <a:rect l="l" t="t" r="r" b="b"/>
              <a:pathLst>
                <a:path w="1140" h="171" extrusionOk="0">
                  <a:moveTo>
                    <a:pt x="1" y="1"/>
                  </a:moveTo>
                  <a:cubicBezTo>
                    <a:pt x="110" y="1"/>
                    <a:pt x="236" y="19"/>
                    <a:pt x="367" y="44"/>
                  </a:cubicBezTo>
                  <a:lnTo>
                    <a:pt x="367" y="44"/>
                  </a:lnTo>
                  <a:cubicBezTo>
                    <a:pt x="288" y="19"/>
                    <a:pt x="214" y="1"/>
                    <a:pt x="158" y="1"/>
                  </a:cubicBezTo>
                  <a:close/>
                  <a:moveTo>
                    <a:pt x="367" y="44"/>
                  </a:moveTo>
                  <a:cubicBezTo>
                    <a:pt x="527" y="95"/>
                    <a:pt x="707" y="171"/>
                    <a:pt x="812" y="171"/>
                  </a:cubicBezTo>
                  <a:lnTo>
                    <a:pt x="1139" y="171"/>
                  </a:lnTo>
                  <a:cubicBezTo>
                    <a:pt x="921" y="171"/>
                    <a:pt x="632" y="95"/>
                    <a:pt x="367" y="44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1"/>
            <p:cNvSpPr/>
            <p:nvPr/>
          </p:nvSpPr>
          <p:spPr>
            <a:xfrm>
              <a:off x="5326825" y="254475"/>
              <a:ext cx="28475" cy="4275"/>
            </a:xfrm>
            <a:custGeom>
              <a:avLst/>
              <a:gdLst/>
              <a:ahLst/>
              <a:cxnLst/>
              <a:rect l="l" t="t" r="r" b="b"/>
              <a:pathLst>
                <a:path w="1139" h="171" extrusionOk="0">
                  <a:moveTo>
                    <a:pt x="0" y="0"/>
                  </a:moveTo>
                  <a:cubicBezTo>
                    <a:pt x="175" y="0"/>
                    <a:pt x="350" y="49"/>
                    <a:pt x="550" y="94"/>
                  </a:cubicBezTo>
                  <a:lnTo>
                    <a:pt x="550" y="94"/>
                  </a:lnTo>
                  <a:cubicBezTo>
                    <a:pt x="372" y="0"/>
                    <a:pt x="129" y="0"/>
                    <a:pt x="0" y="0"/>
                  </a:cubicBezTo>
                  <a:close/>
                  <a:moveTo>
                    <a:pt x="550" y="94"/>
                  </a:moveTo>
                  <a:lnTo>
                    <a:pt x="550" y="94"/>
                  </a:lnTo>
                  <a:cubicBezTo>
                    <a:pt x="588" y="115"/>
                    <a:pt x="624" y="140"/>
                    <a:pt x="654" y="170"/>
                  </a:cubicBezTo>
                  <a:lnTo>
                    <a:pt x="1138" y="170"/>
                  </a:lnTo>
                  <a:cubicBezTo>
                    <a:pt x="914" y="170"/>
                    <a:pt x="723" y="134"/>
                    <a:pt x="550" y="94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1"/>
            <p:cNvSpPr/>
            <p:nvPr/>
          </p:nvSpPr>
          <p:spPr>
            <a:xfrm>
              <a:off x="5608900" y="324200"/>
              <a:ext cx="20525" cy="8150"/>
            </a:xfrm>
            <a:custGeom>
              <a:avLst/>
              <a:gdLst/>
              <a:ahLst/>
              <a:cxnLst/>
              <a:rect l="l" t="t" r="r" b="b"/>
              <a:pathLst>
                <a:path w="821" h="326" extrusionOk="0">
                  <a:moveTo>
                    <a:pt x="1" y="1"/>
                  </a:moveTo>
                  <a:lnTo>
                    <a:pt x="1" y="1"/>
                  </a:lnTo>
                  <a:cubicBezTo>
                    <a:pt x="325" y="155"/>
                    <a:pt x="494" y="156"/>
                    <a:pt x="650" y="325"/>
                  </a:cubicBezTo>
                  <a:lnTo>
                    <a:pt x="820" y="325"/>
                  </a:lnTo>
                  <a:cubicBezTo>
                    <a:pt x="495" y="156"/>
                    <a:pt x="325" y="155"/>
                    <a:pt x="1" y="1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1"/>
            <p:cNvSpPr/>
            <p:nvPr/>
          </p:nvSpPr>
          <p:spPr>
            <a:xfrm>
              <a:off x="5408600" y="270825"/>
              <a:ext cx="28475" cy="4275"/>
            </a:xfrm>
            <a:custGeom>
              <a:avLst/>
              <a:gdLst/>
              <a:ahLst/>
              <a:cxnLst/>
              <a:rect l="l" t="t" r="r" b="b"/>
              <a:pathLst>
                <a:path w="1139" h="171" extrusionOk="0">
                  <a:moveTo>
                    <a:pt x="0" y="0"/>
                  </a:moveTo>
                  <a:cubicBezTo>
                    <a:pt x="219" y="0"/>
                    <a:pt x="507" y="0"/>
                    <a:pt x="772" y="51"/>
                  </a:cubicBezTo>
                  <a:lnTo>
                    <a:pt x="772" y="51"/>
                  </a:lnTo>
                  <a:cubicBezTo>
                    <a:pt x="613" y="0"/>
                    <a:pt x="432" y="0"/>
                    <a:pt x="327" y="0"/>
                  </a:cubicBezTo>
                  <a:close/>
                  <a:moveTo>
                    <a:pt x="772" y="51"/>
                  </a:moveTo>
                  <a:cubicBezTo>
                    <a:pt x="851" y="76"/>
                    <a:pt x="925" y="114"/>
                    <a:pt x="982" y="171"/>
                  </a:cubicBezTo>
                  <a:lnTo>
                    <a:pt x="1139" y="171"/>
                  </a:lnTo>
                  <a:cubicBezTo>
                    <a:pt x="1030" y="114"/>
                    <a:pt x="904" y="76"/>
                    <a:pt x="772" y="51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1"/>
            <p:cNvSpPr/>
            <p:nvPr/>
          </p:nvSpPr>
          <p:spPr>
            <a:xfrm>
              <a:off x="5572150" y="311725"/>
              <a:ext cx="24550" cy="8200"/>
            </a:xfrm>
            <a:custGeom>
              <a:avLst/>
              <a:gdLst/>
              <a:ahLst/>
              <a:cxnLst/>
              <a:rect l="l" t="t" r="r" b="b"/>
              <a:pathLst>
                <a:path w="982" h="328" extrusionOk="0">
                  <a:moveTo>
                    <a:pt x="1" y="0"/>
                  </a:moveTo>
                  <a:cubicBezTo>
                    <a:pt x="111" y="58"/>
                    <a:pt x="222" y="96"/>
                    <a:pt x="333" y="127"/>
                  </a:cubicBezTo>
                  <a:lnTo>
                    <a:pt x="333" y="127"/>
                  </a:lnTo>
                  <a:cubicBezTo>
                    <a:pt x="271" y="96"/>
                    <a:pt x="215" y="58"/>
                    <a:pt x="158" y="0"/>
                  </a:cubicBezTo>
                  <a:close/>
                  <a:moveTo>
                    <a:pt x="333" y="127"/>
                  </a:moveTo>
                  <a:lnTo>
                    <a:pt x="333" y="127"/>
                  </a:lnTo>
                  <a:cubicBezTo>
                    <a:pt x="454" y="188"/>
                    <a:pt x="596" y="223"/>
                    <a:pt x="812" y="327"/>
                  </a:cubicBezTo>
                  <a:lnTo>
                    <a:pt x="982" y="327"/>
                  </a:lnTo>
                  <a:cubicBezTo>
                    <a:pt x="766" y="223"/>
                    <a:pt x="549" y="188"/>
                    <a:pt x="333" y="127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1"/>
            <p:cNvSpPr/>
            <p:nvPr/>
          </p:nvSpPr>
          <p:spPr>
            <a:xfrm>
              <a:off x="6373575" y="916875"/>
              <a:ext cx="12125" cy="24550"/>
            </a:xfrm>
            <a:custGeom>
              <a:avLst/>
              <a:gdLst/>
              <a:ahLst/>
              <a:cxnLst/>
              <a:rect l="l" t="t" r="r" b="b"/>
              <a:pathLst>
                <a:path w="485" h="982" extrusionOk="0">
                  <a:moveTo>
                    <a:pt x="1" y="1"/>
                  </a:moveTo>
                  <a:cubicBezTo>
                    <a:pt x="40" y="83"/>
                    <a:pt x="80" y="165"/>
                    <a:pt x="121" y="244"/>
                  </a:cubicBezTo>
                  <a:lnTo>
                    <a:pt x="121" y="244"/>
                  </a:lnTo>
                  <a:lnTo>
                    <a:pt x="1" y="1"/>
                  </a:lnTo>
                  <a:close/>
                  <a:moveTo>
                    <a:pt x="121" y="244"/>
                  </a:moveTo>
                  <a:lnTo>
                    <a:pt x="485" y="982"/>
                  </a:lnTo>
                  <a:lnTo>
                    <a:pt x="485" y="825"/>
                  </a:lnTo>
                  <a:cubicBezTo>
                    <a:pt x="367" y="697"/>
                    <a:pt x="242" y="482"/>
                    <a:pt x="121" y="244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1"/>
            <p:cNvSpPr/>
            <p:nvPr/>
          </p:nvSpPr>
          <p:spPr>
            <a:xfrm>
              <a:off x="5960425" y="504050"/>
              <a:ext cx="16400" cy="12125"/>
            </a:xfrm>
            <a:custGeom>
              <a:avLst/>
              <a:gdLst/>
              <a:ahLst/>
              <a:cxnLst/>
              <a:rect l="l" t="t" r="r" b="b"/>
              <a:pathLst>
                <a:path w="656" h="485" extrusionOk="0">
                  <a:moveTo>
                    <a:pt x="1" y="1"/>
                  </a:moveTo>
                  <a:lnTo>
                    <a:pt x="1" y="158"/>
                  </a:lnTo>
                  <a:cubicBezTo>
                    <a:pt x="171" y="158"/>
                    <a:pt x="328" y="328"/>
                    <a:pt x="498" y="485"/>
                  </a:cubicBezTo>
                  <a:lnTo>
                    <a:pt x="655" y="485"/>
                  </a:lnTo>
                  <a:cubicBezTo>
                    <a:pt x="328" y="328"/>
                    <a:pt x="171" y="158"/>
                    <a:pt x="1" y="1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1"/>
            <p:cNvSpPr/>
            <p:nvPr/>
          </p:nvSpPr>
          <p:spPr>
            <a:xfrm>
              <a:off x="5711175" y="365025"/>
              <a:ext cx="32725" cy="16400"/>
            </a:xfrm>
            <a:custGeom>
              <a:avLst/>
              <a:gdLst/>
              <a:ahLst/>
              <a:cxnLst/>
              <a:rect l="l" t="t" r="r" b="b"/>
              <a:pathLst>
                <a:path w="1309" h="656" extrusionOk="0">
                  <a:moveTo>
                    <a:pt x="1" y="1"/>
                  </a:moveTo>
                  <a:cubicBezTo>
                    <a:pt x="158" y="158"/>
                    <a:pt x="328" y="158"/>
                    <a:pt x="655" y="328"/>
                  </a:cubicBezTo>
                  <a:cubicBezTo>
                    <a:pt x="485" y="158"/>
                    <a:pt x="158" y="158"/>
                    <a:pt x="1" y="1"/>
                  </a:cubicBezTo>
                  <a:close/>
                  <a:moveTo>
                    <a:pt x="655" y="328"/>
                  </a:moveTo>
                  <a:cubicBezTo>
                    <a:pt x="982" y="485"/>
                    <a:pt x="1139" y="485"/>
                    <a:pt x="1309" y="655"/>
                  </a:cubicBezTo>
                  <a:lnTo>
                    <a:pt x="1139" y="485"/>
                  </a:lnTo>
                  <a:cubicBezTo>
                    <a:pt x="982" y="485"/>
                    <a:pt x="812" y="328"/>
                    <a:pt x="655" y="328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1"/>
            <p:cNvSpPr/>
            <p:nvPr/>
          </p:nvSpPr>
          <p:spPr>
            <a:xfrm>
              <a:off x="6083100" y="602200"/>
              <a:ext cx="16375" cy="12125"/>
            </a:xfrm>
            <a:custGeom>
              <a:avLst/>
              <a:gdLst/>
              <a:ahLst/>
              <a:cxnLst/>
              <a:rect l="l" t="t" r="r" b="b"/>
              <a:pathLst>
                <a:path w="655" h="485" extrusionOk="0">
                  <a:moveTo>
                    <a:pt x="1" y="0"/>
                  </a:moveTo>
                  <a:cubicBezTo>
                    <a:pt x="166" y="80"/>
                    <a:pt x="292" y="163"/>
                    <a:pt x="396" y="246"/>
                  </a:cubicBezTo>
                  <a:lnTo>
                    <a:pt x="396" y="246"/>
                  </a:lnTo>
                  <a:cubicBezTo>
                    <a:pt x="333" y="163"/>
                    <a:pt x="250" y="80"/>
                    <a:pt x="171" y="0"/>
                  </a:cubicBezTo>
                  <a:close/>
                  <a:moveTo>
                    <a:pt x="396" y="246"/>
                  </a:moveTo>
                  <a:cubicBezTo>
                    <a:pt x="456" y="326"/>
                    <a:pt x="498" y="407"/>
                    <a:pt x="498" y="484"/>
                  </a:cubicBezTo>
                  <a:lnTo>
                    <a:pt x="655" y="484"/>
                  </a:lnTo>
                  <a:cubicBezTo>
                    <a:pt x="577" y="407"/>
                    <a:pt x="497" y="326"/>
                    <a:pt x="396" y="246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1"/>
            <p:cNvSpPr/>
            <p:nvPr/>
          </p:nvSpPr>
          <p:spPr>
            <a:xfrm>
              <a:off x="6349050" y="888425"/>
              <a:ext cx="16375" cy="20300"/>
            </a:xfrm>
            <a:custGeom>
              <a:avLst/>
              <a:gdLst/>
              <a:ahLst/>
              <a:cxnLst/>
              <a:rect l="l" t="t" r="r" b="b"/>
              <a:pathLst>
                <a:path w="655" h="812" extrusionOk="0">
                  <a:moveTo>
                    <a:pt x="0" y="0"/>
                  </a:moveTo>
                  <a:cubicBezTo>
                    <a:pt x="327" y="327"/>
                    <a:pt x="484" y="484"/>
                    <a:pt x="655" y="811"/>
                  </a:cubicBezTo>
                  <a:cubicBezTo>
                    <a:pt x="484" y="484"/>
                    <a:pt x="327" y="327"/>
                    <a:pt x="157" y="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1"/>
            <p:cNvSpPr/>
            <p:nvPr/>
          </p:nvSpPr>
          <p:spPr>
            <a:xfrm>
              <a:off x="6328450" y="859625"/>
              <a:ext cx="16375" cy="20650"/>
            </a:xfrm>
            <a:custGeom>
              <a:avLst/>
              <a:gdLst/>
              <a:ahLst/>
              <a:cxnLst/>
              <a:rect l="l" t="t" r="r" b="b"/>
              <a:pathLst>
                <a:path w="655" h="826" extrusionOk="0">
                  <a:moveTo>
                    <a:pt x="654" y="825"/>
                  </a:moveTo>
                  <a:lnTo>
                    <a:pt x="654" y="825"/>
                  </a:lnTo>
                  <a:cubicBezTo>
                    <a:pt x="497" y="498"/>
                    <a:pt x="170" y="328"/>
                    <a:pt x="0" y="1"/>
                  </a:cubicBezTo>
                  <a:lnTo>
                    <a:pt x="0" y="1"/>
                  </a:lnTo>
                  <a:cubicBezTo>
                    <a:pt x="170" y="328"/>
                    <a:pt x="497" y="498"/>
                    <a:pt x="654" y="825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1"/>
            <p:cNvSpPr/>
            <p:nvPr/>
          </p:nvSpPr>
          <p:spPr>
            <a:xfrm>
              <a:off x="5989225" y="524350"/>
              <a:ext cx="16375" cy="12450"/>
            </a:xfrm>
            <a:custGeom>
              <a:avLst/>
              <a:gdLst/>
              <a:ahLst/>
              <a:cxnLst/>
              <a:rect l="l" t="t" r="r" b="b"/>
              <a:pathLst>
                <a:path w="655" h="498" extrusionOk="0">
                  <a:moveTo>
                    <a:pt x="0" y="0"/>
                  </a:moveTo>
                  <a:cubicBezTo>
                    <a:pt x="0" y="170"/>
                    <a:pt x="0" y="170"/>
                    <a:pt x="157" y="170"/>
                  </a:cubicBezTo>
                  <a:lnTo>
                    <a:pt x="484" y="497"/>
                  </a:lnTo>
                  <a:lnTo>
                    <a:pt x="655" y="497"/>
                  </a:lnTo>
                  <a:cubicBezTo>
                    <a:pt x="327" y="327"/>
                    <a:pt x="157" y="170"/>
                    <a:pt x="0" y="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1"/>
            <p:cNvSpPr/>
            <p:nvPr/>
          </p:nvSpPr>
          <p:spPr>
            <a:xfrm>
              <a:off x="6058575" y="581575"/>
              <a:ext cx="16375" cy="12475"/>
            </a:xfrm>
            <a:custGeom>
              <a:avLst/>
              <a:gdLst/>
              <a:ahLst/>
              <a:cxnLst/>
              <a:rect l="l" t="t" r="r" b="b"/>
              <a:pathLst>
                <a:path w="655" h="499" extrusionOk="0">
                  <a:moveTo>
                    <a:pt x="0" y="1"/>
                  </a:moveTo>
                  <a:cubicBezTo>
                    <a:pt x="170" y="171"/>
                    <a:pt x="327" y="328"/>
                    <a:pt x="654" y="498"/>
                  </a:cubicBezTo>
                  <a:lnTo>
                    <a:pt x="497" y="328"/>
                  </a:lnTo>
                  <a:cubicBezTo>
                    <a:pt x="327" y="171"/>
                    <a:pt x="170" y="1"/>
                    <a:pt x="0" y="1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1"/>
            <p:cNvSpPr/>
            <p:nvPr/>
          </p:nvSpPr>
          <p:spPr>
            <a:xfrm>
              <a:off x="6009500" y="540700"/>
              <a:ext cx="37000" cy="28800"/>
            </a:xfrm>
            <a:custGeom>
              <a:avLst/>
              <a:gdLst/>
              <a:ahLst/>
              <a:cxnLst/>
              <a:rect l="l" t="t" r="r" b="b"/>
              <a:pathLst>
                <a:path w="1480" h="1152" extrusionOk="0">
                  <a:moveTo>
                    <a:pt x="1" y="0"/>
                  </a:moveTo>
                  <a:lnTo>
                    <a:pt x="1" y="0"/>
                  </a:lnTo>
                  <a:cubicBezTo>
                    <a:pt x="86" y="56"/>
                    <a:pt x="171" y="118"/>
                    <a:pt x="256" y="182"/>
                  </a:cubicBezTo>
                  <a:lnTo>
                    <a:pt x="256" y="182"/>
                  </a:lnTo>
                  <a:cubicBezTo>
                    <a:pt x="179" y="113"/>
                    <a:pt x="96" y="50"/>
                    <a:pt x="1" y="0"/>
                  </a:cubicBezTo>
                  <a:close/>
                  <a:moveTo>
                    <a:pt x="256" y="182"/>
                  </a:moveTo>
                  <a:cubicBezTo>
                    <a:pt x="441" y="348"/>
                    <a:pt x="594" y="544"/>
                    <a:pt x="825" y="654"/>
                  </a:cubicBezTo>
                  <a:cubicBezTo>
                    <a:pt x="933" y="772"/>
                    <a:pt x="967" y="808"/>
                    <a:pt x="1033" y="820"/>
                  </a:cubicBezTo>
                  <a:lnTo>
                    <a:pt x="1033" y="820"/>
                  </a:lnTo>
                  <a:cubicBezTo>
                    <a:pt x="774" y="609"/>
                    <a:pt x="516" y="380"/>
                    <a:pt x="256" y="182"/>
                  </a:cubicBezTo>
                  <a:close/>
                  <a:moveTo>
                    <a:pt x="1033" y="820"/>
                  </a:moveTo>
                  <a:cubicBezTo>
                    <a:pt x="1080" y="858"/>
                    <a:pt x="1128" y="895"/>
                    <a:pt x="1175" y="932"/>
                  </a:cubicBezTo>
                  <a:lnTo>
                    <a:pt x="1175" y="932"/>
                  </a:lnTo>
                  <a:cubicBezTo>
                    <a:pt x="1160" y="897"/>
                    <a:pt x="1152" y="860"/>
                    <a:pt x="1152" y="825"/>
                  </a:cubicBezTo>
                  <a:cubicBezTo>
                    <a:pt x="1099" y="825"/>
                    <a:pt x="1063" y="825"/>
                    <a:pt x="1033" y="820"/>
                  </a:cubicBezTo>
                  <a:close/>
                  <a:moveTo>
                    <a:pt x="1175" y="932"/>
                  </a:moveTo>
                  <a:cubicBezTo>
                    <a:pt x="1224" y="1050"/>
                    <a:pt x="1348" y="1152"/>
                    <a:pt x="1479" y="1152"/>
                  </a:cubicBezTo>
                  <a:cubicBezTo>
                    <a:pt x="1377" y="1085"/>
                    <a:pt x="1276" y="1011"/>
                    <a:pt x="1175" y="932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1"/>
            <p:cNvSpPr/>
            <p:nvPr/>
          </p:nvSpPr>
          <p:spPr>
            <a:xfrm>
              <a:off x="6283625" y="806650"/>
              <a:ext cx="40900" cy="44825"/>
            </a:xfrm>
            <a:custGeom>
              <a:avLst/>
              <a:gdLst/>
              <a:ahLst/>
              <a:cxnLst/>
              <a:rect l="l" t="t" r="r" b="b"/>
              <a:pathLst>
                <a:path w="1636" h="1793" extrusionOk="0">
                  <a:moveTo>
                    <a:pt x="0" y="0"/>
                  </a:moveTo>
                  <a:cubicBezTo>
                    <a:pt x="485" y="484"/>
                    <a:pt x="1139" y="1138"/>
                    <a:pt x="1636" y="1793"/>
                  </a:cubicBezTo>
                  <a:cubicBezTo>
                    <a:pt x="1139" y="1138"/>
                    <a:pt x="655" y="484"/>
                    <a:pt x="0" y="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1"/>
            <p:cNvSpPr/>
            <p:nvPr/>
          </p:nvSpPr>
          <p:spPr>
            <a:xfrm>
              <a:off x="6132175" y="647000"/>
              <a:ext cx="20625" cy="16375"/>
            </a:xfrm>
            <a:custGeom>
              <a:avLst/>
              <a:gdLst/>
              <a:ahLst/>
              <a:cxnLst/>
              <a:rect l="l" t="t" r="r" b="b"/>
              <a:pathLst>
                <a:path w="825" h="655" extrusionOk="0">
                  <a:moveTo>
                    <a:pt x="0" y="1"/>
                  </a:moveTo>
                  <a:lnTo>
                    <a:pt x="0" y="1"/>
                  </a:lnTo>
                  <a:cubicBezTo>
                    <a:pt x="128" y="129"/>
                    <a:pt x="249" y="160"/>
                    <a:pt x="373" y="235"/>
                  </a:cubicBezTo>
                  <a:lnTo>
                    <a:pt x="373" y="235"/>
                  </a:lnTo>
                  <a:cubicBezTo>
                    <a:pt x="273" y="158"/>
                    <a:pt x="154" y="81"/>
                    <a:pt x="0" y="1"/>
                  </a:cubicBezTo>
                  <a:close/>
                  <a:moveTo>
                    <a:pt x="373" y="235"/>
                  </a:moveTo>
                  <a:cubicBezTo>
                    <a:pt x="418" y="270"/>
                    <a:pt x="459" y="305"/>
                    <a:pt x="498" y="340"/>
                  </a:cubicBezTo>
                  <a:lnTo>
                    <a:pt x="498" y="340"/>
                  </a:lnTo>
                  <a:cubicBezTo>
                    <a:pt x="498" y="336"/>
                    <a:pt x="498" y="332"/>
                    <a:pt x="498" y="328"/>
                  </a:cubicBezTo>
                  <a:cubicBezTo>
                    <a:pt x="455" y="289"/>
                    <a:pt x="414" y="260"/>
                    <a:pt x="373" y="235"/>
                  </a:cubicBezTo>
                  <a:close/>
                  <a:moveTo>
                    <a:pt x="498" y="340"/>
                  </a:moveTo>
                  <a:cubicBezTo>
                    <a:pt x="503" y="442"/>
                    <a:pt x="568" y="480"/>
                    <a:pt x="658" y="534"/>
                  </a:cubicBezTo>
                  <a:lnTo>
                    <a:pt x="658" y="534"/>
                  </a:lnTo>
                  <a:cubicBezTo>
                    <a:pt x="656" y="523"/>
                    <a:pt x="655" y="511"/>
                    <a:pt x="655" y="498"/>
                  </a:cubicBezTo>
                  <a:cubicBezTo>
                    <a:pt x="605" y="444"/>
                    <a:pt x="554" y="392"/>
                    <a:pt x="498" y="340"/>
                  </a:cubicBezTo>
                  <a:close/>
                  <a:moveTo>
                    <a:pt x="658" y="534"/>
                  </a:moveTo>
                  <a:cubicBezTo>
                    <a:pt x="682" y="655"/>
                    <a:pt x="825" y="655"/>
                    <a:pt x="825" y="655"/>
                  </a:cubicBezTo>
                  <a:cubicBezTo>
                    <a:pt x="765" y="600"/>
                    <a:pt x="708" y="565"/>
                    <a:pt x="658" y="534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51"/>
            <p:cNvSpPr/>
            <p:nvPr/>
          </p:nvSpPr>
          <p:spPr>
            <a:xfrm>
              <a:off x="5821400" y="422275"/>
              <a:ext cx="16400" cy="8200"/>
            </a:xfrm>
            <a:custGeom>
              <a:avLst/>
              <a:gdLst/>
              <a:ahLst/>
              <a:cxnLst/>
              <a:rect l="l" t="t" r="r" b="b"/>
              <a:pathLst>
                <a:path w="656" h="328" extrusionOk="0">
                  <a:moveTo>
                    <a:pt x="1" y="1"/>
                  </a:moveTo>
                  <a:cubicBezTo>
                    <a:pt x="72" y="1"/>
                    <a:pt x="135" y="8"/>
                    <a:pt x="193" y="21"/>
                  </a:cubicBezTo>
                  <a:lnTo>
                    <a:pt x="193" y="21"/>
                  </a:lnTo>
                  <a:cubicBezTo>
                    <a:pt x="185" y="15"/>
                    <a:pt x="178" y="8"/>
                    <a:pt x="171" y="1"/>
                  </a:cubicBezTo>
                  <a:close/>
                  <a:moveTo>
                    <a:pt x="193" y="21"/>
                  </a:moveTo>
                  <a:cubicBezTo>
                    <a:pt x="344" y="158"/>
                    <a:pt x="505" y="165"/>
                    <a:pt x="655" y="328"/>
                  </a:cubicBezTo>
                  <a:cubicBezTo>
                    <a:pt x="532" y="194"/>
                    <a:pt x="401" y="69"/>
                    <a:pt x="193" y="21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51"/>
            <p:cNvSpPr/>
            <p:nvPr/>
          </p:nvSpPr>
          <p:spPr>
            <a:xfrm>
              <a:off x="6177300" y="687900"/>
              <a:ext cx="8225" cy="8200"/>
            </a:xfrm>
            <a:custGeom>
              <a:avLst/>
              <a:gdLst/>
              <a:ahLst/>
              <a:cxnLst/>
              <a:rect l="l" t="t" r="r" b="b"/>
              <a:pathLst>
                <a:path w="329" h="328" extrusionOk="0">
                  <a:moveTo>
                    <a:pt x="328" y="327"/>
                  </a:moveTo>
                  <a:lnTo>
                    <a:pt x="328" y="327"/>
                  </a:lnTo>
                  <a:cubicBezTo>
                    <a:pt x="158" y="170"/>
                    <a:pt x="158" y="0"/>
                    <a:pt x="1" y="0"/>
                  </a:cubicBezTo>
                  <a:lnTo>
                    <a:pt x="1" y="0"/>
                  </a:lnTo>
                  <a:cubicBezTo>
                    <a:pt x="158" y="0"/>
                    <a:pt x="158" y="170"/>
                    <a:pt x="328" y="327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51"/>
            <p:cNvSpPr/>
            <p:nvPr/>
          </p:nvSpPr>
          <p:spPr>
            <a:xfrm>
              <a:off x="5854125" y="438625"/>
              <a:ext cx="36975" cy="20325"/>
            </a:xfrm>
            <a:custGeom>
              <a:avLst/>
              <a:gdLst/>
              <a:ahLst/>
              <a:cxnLst/>
              <a:rect l="l" t="t" r="r" b="b"/>
              <a:pathLst>
                <a:path w="1479" h="813" extrusionOk="0">
                  <a:moveTo>
                    <a:pt x="0" y="1"/>
                  </a:moveTo>
                  <a:cubicBezTo>
                    <a:pt x="139" y="92"/>
                    <a:pt x="276" y="169"/>
                    <a:pt x="412" y="241"/>
                  </a:cubicBezTo>
                  <a:lnTo>
                    <a:pt x="412" y="241"/>
                  </a:lnTo>
                  <a:cubicBezTo>
                    <a:pt x="389" y="220"/>
                    <a:pt x="362" y="192"/>
                    <a:pt x="328" y="158"/>
                  </a:cubicBezTo>
                  <a:cubicBezTo>
                    <a:pt x="171" y="158"/>
                    <a:pt x="171" y="1"/>
                    <a:pt x="0" y="1"/>
                  </a:cubicBezTo>
                  <a:close/>
                  <a:moveTo>
                    <a:pt x="412" y="241"/>
                  </a:moveTo>
                  <a:cubicBezTo>
                    <a:pt x="482" y="307"/>
                    <a:pt x="513" y="323"/>
                    <a:pt x="579" y="327"/>
                  </a:cubicBezTo>
                  <a:lnTo>
                    <a:pt x="579" y="327"/>
                  </a:lnTo>
                  <a:cubicBezTo>
                    <a:pt x="523" y="299"/>
                    <a:pt x="468" y="271"/>
                    <a:pt x="412" y="241"/>
                  </a:cubicBezTo>
                  <a:close/>
                  <a:moveTo>
                    <a:pt x="579" y="327"/>
                  </a:moveTo>
                  <a:cubicBezTo>
                    <a:pt x="644" y="359"/>
                    <a:pt x="709" y="391"/>
                    <a:pt x="774" y="424"/>
                  </a:cubicBezTo>
                  <a:lnTo>
                    <a:pt x="774" y="424"/>
                  </a:lnTo>
                  <a:cubicBezTo>
                    <a:pt x="729" y="391"/>
                    <a:pt x="689" y="359"/>
                    <a:pt x="655" y="328"/>
                  </a:cubicBezTo>
                  <a:cubicBezTo>
                    <a:pt x="624" y="328"/>
                    <a:pt x="600" y="328"/>
                    <a:pt x="579" y="327"/>
                  </a:cubicBezTo>
                  <a:close/>
                  <a:moveTo>
                    <a:pt x="774" y="424"/>
                  </a:moveTo>
                  <a:lnTo>
                    <a:pt x="774" y="424"/>
                  </a:lnTo>
                  <a:cubicBezTo>
                    <a:pt x="956" y="553"/>
                    <a:pt x="1217" y="687"/>
                    <a:pt x="1479" y="812"/>
                  </a:cubicBezTo>
                  <a:cubicBezTo>
                    <a:pt x="1242" y="656"/>
                    <a:pt x="1008" y="539"/>
                    <a:pt x="774" y="424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51"/>
            <p:cNvSpPr/>
            <p:nvPr/>
          </p:nvSpPr>
          <p:spPr>
            <a:xfrm>
              <a:off x="6111900" y="626725"/>
              <a:ext cx="16375" cy="12125"/>
            </a:xfrm>
            <a:custGeom>
              <a:avLst/>
              <a:gdLst/>
              <a:ahLst/>
              <a:cxnLst/>
              <a:rect l="l" t="t" r="r" b="b"/>
              <a:pathLst>
                <a:path w="655" h="485" extrusionOk="0">
                  <a:moveTo>
                    <a:pt x="0" y="1"/>
                  </a:moveTo>
                  <a:cubicBezTo>
                    <a:pt x="78" y="78"/>
                    <a:pt x="158" y="159"/>
                    <a:pt x="259" y="239"/>
                  </a:cubicBezTo>
                  <a:lnTo>
                    <a:pt x="259" y="239"/>
                  </a:lnTo>
                  <a:cubicBezTo>
                    <a:pt x="198" y="159"/>
                    <a:pt x="157" y="78"/>
                    <a:pt x="157" y="1"/>
                  </a:cubicBezTo>
                  <a:close/>
                  <a:moveTo>
                    <a:pt x="259" y="239"/>
                  </a:moveTo>
                  <a:cubicBezTo>
                    <a:pt x="322" y="322"/>
                    <a:pt x="405" y="405"/>
                    <a:pt x="484" y="485"/>
                  </a:cubicBezTo>
                  <a:lnTo>
                    <a:pt x="654" y="485"/>
                  </a:lnTo>
                  <a:cubicBezTo>
                    <a:pt x="489" y="405"/>
                    <a:pt x="363" y="322"/>
                    <a:pt x="259" y="239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51"/>
            <p:cNvSpPr/>
            <p:nvPr/>
          </p:nvSpPr>
          <p:spPr>
            <a:xfrm>
              <a:off x="5899275" y="467100"/>
              <a:ext cx="16375" cy="8200"/>
            </a:xfrm>
            <a:custGeom>
              <a:avLst/>
              <a:gdLst/>
              <a:ahLst/>
              <a:cxnLst/>
              <a:rect l="l" t="t" r="r" b="b"/>
              <a:pathLst>
                <a:path w="655" h="328" extrusionOk="0">
                  <a:moveTo>
                    <a:pt x="0" y="0"/>
                  </a:moveTo>
                  <a:lnTo>
                    <a:pt x="0" y="0"/>
                  </a:lnTo>
                  <a:cubicBezTo>
                    <a:pt x="139" y="0"/>
                    <a:pt x="288" y="134"/>
                    <a:pt x="430" y="164"/>
                  </a:cubicBezTo>
                  <a:lnTo>
                    <a:pt x="430" y="164"/>
                  </a:lnTo>
                  <a:cubicBezTo>
                    <a:pt x="274" y="71"/>
                    <a:pt x="102" y="0"/>
                    <a:pt x="0" y="0"/>
                  </a:cubicBezTo>
                  <a:close/>
                  <a:moveTo>
                    <a:pt x="430" y="164"/>
                  </a:moveTo>
                  <a:cubicBezTo>
                    <a:pt x="449" y="176"/>
                    <a:pt x="468" y="187"/>
                    <a:pt x="486" y="199"/>
                  </a:cubicBezTo>
                  <a:lnTo>
                    <a:pt x="486" y="199"/>
                  </a:lnTo>
                  <a:cubicBezTo>
                    <a:pt x="485" y="190"/>
                    <a:pt x="484" y="181"/>
                    <a:pt x="484" y="170"/>
                  </a:cubicBezTo>
                  <a:cubicBezTo>
                    <a:pt x="466" y="170"/>
                    <a:pt x="448" y="168"/>
                    <a:pt x="430" y="164"/>
                  </a:cubicBezTo>
                  <a:close/>
                  <a:moveTo>
                    <a:pt x="486" y="199"/>
                  </a:moveTo>
                  <a:cubicBezTo>
                    <a:pt x="506" y="327"/>
                    <a:pt x="654" y="327"/>
                    <a:pt x="654" y="327"/>
                  </a:cubicBezTo>
                  <a:cubicBezTo>
                    <a:pt x="608" y="284"/>
                    <a:pt x="550" y="241"/>
                    <a:pt x="486" y="199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51"/>
            <p:cNvSpPr/>
            <p:nvPr/>
          </p:nvSpPr>
          <p:spPr>
            <a:xfrm>
              <a:off x="5760250" y="389575"/>
              <a:ext cx="16375" cy="8200"/>
            </a:xfrm>
            <a:custGeom>
              <a:avLst/>
              <a:gdLst/>
              <a:ahLst/>
              <a:cxnLst/>
              <a:rect l="l" t="t" r="r" b="b"/>
              <a:pathLst>
                <a:path w="655" h="328" extrusionOk="0">
                  <a:moveTo>
                    <a:pt x="0" y="0"/>
                  </a:moveTo>
                  <a:cubicBezTo>
                    <a:pt x="133" y="0"/>
                    <a:pt x="275" y="112"/>
                    <a:pt x="411" y="147"/>
                  </a:cubicBezTo>
                  <a:lnTo>
                    <a:pt x="411" y="147"/>
                  </a:lnTo>
                  <a:cubicBezTo>
                    <a:pt x="261" y="61"/>
                    <a:pt x="98" y="0"/>
                    <a:pt x="0" y="0"/>
                  </a:cubicBezTo>
                  <a:close/>
                  <a:moveTo>
                    <a:pt x="411" y="147"/>
                  </a:moveTo>
                  <a:cubicBezTo>
                    <a:pt x="503" y="200"/>
                    <a:pt x="590" y="263"/>
                    <a:pt x="654" y="327"/>
                  </a:cubicBezTo>
                  <a:lnTo>
                    <a:pt x="484" y="157"/>
                  </a:lnTo>
                  <a:cubicBezTo>
                    <a:pt x="460" y="157"/>
                    <a:pt x="435" y="153"/>
                    <a:pt x="411" y="147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51"/>
            <p:cNvSpPr/>
            <p:nvPr/>
          </p:nvSpPr>
          <p:spPr>
            <a:xfrm>
              <a:off x="5788700" y="401675"/>
              <a:ext cx="20625" cy="12450"/>
            </a:xfrm>
            <a:custGeom>
              <a:avLst/>
              <a:gdLst/>
              <a:ahLst/>
              <a:cxnLst/>
              <a:rect l="l" t="t" r="r" b="b"/>
              <a:pathLst>
                <a:path w="825" h="498" extrusionOk="0">
                  <a:moveTo>
                    <a:pt x="1" y="0"/>
                  </a:moveTo>
                  <a:lnTo>
                    <a:pt x="171" y="170"/>
                  </a:lnTo>
                  <a:cubicBezTo>
                    <a:pt x="328" y="170"/>
                    <a:pt x="498" y="327"/>
                    <a:pt x="655" y="498"/>
                  </a:cubicBezTo>
                  <a:lnTo>
                    <a:pt x="825" y="498"/>
                  </a:lnTo>
                  <a:cubicBezTo>
                    <a:pt x="498" y="327"/>
                    <a:pt x="328" y="170"/>
                    <a:pt x="1" y="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1"/>
            <p:cNvSpPr/>
            <p:nvPr/>
          </p:nvSpPr>
          <p:spPr>
            <a:xfrm>
              <a:off x="6389925" y="945675"/>
              <a:ext cx="16350" cy="24450"/>
            </a:xfrm>
            <a:custGeom>
              <a:avLst/>
              <a:gdLst/>
              <a:ahLst/>
              <a:cxnLst/>
              <a:rect l="l" t="t" r="r" b="b"/>
              <a:pathLst>
                <a:path w="654" h="978" extrusionOk="0">
                  <a:moveTo>
                    <a:pt x="1" y="0"/>
                  </a:moveTo>
                  <a:cubicBezTo>
                    <a:pt x="327" y="326"/>
                    <a:pt x="484" y="652"/>
                    <a:pt x="653" y="978"/>
                  </a:cubicBezTo>
                  <a:lnTo>
                    <a:pt x="653" y="978"/>
                  </a:lnTo>
                  <a:cubicBezTo>
                    <a:pt x="484" y="652"/>
                    <a:pt x="327" y="326"/>
                    <a:pt x="158" y="157"/>
                  </a:cubicBezTo>
                  <a:cubicBezTo>
                    <a:pt x="158" y="0"/>
                    <a:pt x="158" y="0"/>
                    <a:pt x="1" y="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1"/>
            <p:cNvSpPr/>
            <p:nvPr/>
          </p:nvSpPr>
          <p:spPr>
            <a:xfrm>
              <a:off x="5927725" y="483450"/>
              <a:ext cx="16375" cy="12450"/>
            </a:xfrm>
            <a:custGeom>
              <a:avLst/>
              <a:gdLst/>
              <a:ahLst/>
              <a:cxnLst/>
              <a:rect l="l" t="t" r="r" b="b"/>
              <a:pathLst>
                <a:path w="655" h="498" extrusionOk="0">
                  <a:moveTo>
                    <a:pt x="1" y="1"/>
                  </a:moveTo>
                  <a:lnTo>
                    <a:pt x="171" y="171"/>
                  </a:lnTo>
                  <a:cubicBezTo>
                    <a:pt x="188" y="171"/>
                    <a:pt x="206" y="173"/>
                    <a:pt x="224" y="176"/>
                  </a:cubicBezTo>
                  <a:lnTo>
                    <a:pt x="224" y="176"/>
                  </a:lnTo>
                  <a:cubicBezTo>
                    <a:pt x="140" y="119"/>
                    <a:pt x="60" y="60"/>
                    <a:pt x="1" y="1"/>
                  </a:cubicBezTo>
                  <a:close/>
                  <a:moveTo>
                    <a:pt x="224" y="176"/>
                  </a:moveTo>
                  <a:cubicBezTo>
                    <a:pt x="380" y="283"/>
                    <a:pt x="553" y="387"/>
                    <a:pt x="655" y="498"/>
                  </a:cubicBezTo>
                  <a:cubicBezTo>
                    <a:pt x="515" y="347"/>
                    <a:pt x="366" y="206"/>
                    <a:pt x="224" y="176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51"/>
            <p:cNvSpPr/>
            <p:nvPr/>
          </p:nvSpPr>
          <p:spPr>
            <a:xfrm>
              <a:off x="6410225" y="974125"/>
              <a:ext cx="32725" cy="53350"/>
            </a:xfrm>
            <a:custGeom>
              <a:avLst/>
              <a:gdLst/>
              <a:ahLst/>
              <a:cxnLst/>
              <a:rect l="l" t="t" r="r" b="b"/>
              <a:pathLst>
                <a:path w="1309" h="2134" extrusionOk="0">
                  <a:moveTo>
                    <a:pt x="0" y="0"/>
                  </a:moveTo>
                  <a:lnTo>
                    <a:pt x="0" y="0"/>
                  </a:lnTo>
                  <a:cubicBezTo>
                    <a:pt x="497" y="825"/>
                    <a:pt x="982" y="1479"/>
                    <a:pt x="1309" y="2133"/>
                  </a:cubicBezTo>
                  <a:cubicBezTo>
                    <a:pt x="982" y="1479"/>
                    <a:pt x="497" y="655"/>
                    <a:pt x="0" y="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51"/>
            <p:cNvSpPr/>
            <p:nvPr/>
          </p:nvSpPr>
          <p:spPr>
            <a:xfrm>
              <a:off x="5298025" y="250550"/>
              <a:ext cx="12450" cy="25"/>
            </a:xfrm>
            <a:custGeom>
              <a:avLst/>
              <a:gdLst/>
              <a:ahLst/>
              <a:cxnLst/>
              <a:rect l="l" t="t" r="r" b="b"/>
              <a:pathLst>
                <a:path w="498" h="1" extrusionOk="0">
                  <a:moveTo>
                    <a:pt x="498" y="0"/>
                  </a:moveTo>
                  <a:lnTo>
                    <a:pt x="328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51"/>
            <p:cNvSpPr/>
            <p:nvPr/>
          </p:nvSpPr>
          <p:spPr>
            <a:xfrm>
              <a:off x="4746200" y="254475"/>
              <a:ext cx="273800" cy="268600"/>
            </a:xfrm>
            <a:custGeom>
              <a:avLst/>
              <a:gdLst/>
              <a:ahLst/>
              <a:cxnLst/>
              <a:rect l="l" t="t" r="r" b="b"/>
              <a:pathLst>
                <a:path w="10952" h="10744" extrusionOk="0">
                  <a:moveTo>
                    <a:pt x="4410" y="0"/>
                  </a:moveTo>
                  <a:cubicBezTo>
                    <a:pt x="2774" y="170"/>
                    <a:pt x="1465" y="497"/>
                    <a:pt x="0" y="825"/>
                  </a:cubicBezTo>
                  <a:cubicBezTo>
                    <a:pt x="0" y="825"/>
                    <a:pt x="157" y="825"/>
                    <a:pt x="327" y="982"/>
                  </a:cubicBezTo>
                  <a:cubicBezTo>
                    <a:pt x="811" y="1309"/>
                    <a:pt x="1636" y="1636"/>
                    <a:pt x="2120" y="2133"/>
                  </a:cubicBezTo>
                  <a:cubicBezTo>
                    <a:pt x="2617" y="2944"/>
                    <a:pt x="2290" y="3926"/>
                    <a:pt x="2120" y="4907"/>
                  </a:cubicBezTo>
                  <a:cubicBezTo>
                    <a:pt x="1793" y="5731"/>
                    <a:pt x="1465" y="6543"/>
                    <a:pt x="1308" y="7367"/>
                  </a:cubicBezTo>
                  <a:cubicBezTo>
                    <a:pt x="1138" y="8021"/>
                    <a:pt x="981" y="8505"/>
                    <a:pt x="811" y="9159"/>
                  </a:cubicBezTo>
                  <a:cubicBezTo>
                    <a:pt x="811" y="9715"/>
                    <a:pt x="934" y="10743"/>
                    <a:pt x="2174" y="10743"/>
                  </a:cubicBezTo>
                  <a:cubicBezTo>
                    <a:pt x="2394" y="10743"/>
                    <a:pt x="2649" y="10711"/>
                    <a:pt x="2944" y="10638"/>
                  </a:cubicBezTo>
                  <a:cubicBezTo>
                    <a:pt x="4580" y="10141"/>
                    <a:pt x="6372" y="9814"/>
                    <a:pt x="8008" y="9330"/>
                  </a:cubicBezTo>
                  <a:cubicBezTo>
                    <a:pt x="8662" y="9159"/>
                    <a:pt x="8989" y="8675"/>
                    <a:pt x="9159" y="8021"/>
                  </a:cubicBezTo>
                  <a:lnTo>
                    <a:pt x="9316" y="7851"/>
                  </a:lnTo>
                  <a:cubicBezTo>
                    <a:pt x="9316" y="7694"/>
                    <a:pt x="9643" y="7367"/>
                    <a:pt x="9813" y="7197"/>
                  </a:cubicBezTo>
                  <a:cubicBezTo>
                    <a:pt x="10298" y="6713"/>
                    <a:pt x="10952" y="6215"/>
                    <a:pt x="10952" y="5561"/>
                  </a:cubicBezTo>
                  <a:cubicBezTo>
                    <a:pt x="10952" y="5077"/>
                    <a:pt x="10625" y="4580"/>
                    <a:pt x="10141" y="4253"/>
                  </a:cubicBezTo>
                  <a:cubicBezTo>
                    <a:pt x="9643" y="3926"/>
                    <a:pt x="9159" y="3769"/>
                    <a:pt x="8505" y="3598"/>
                  </a:cubicBezTo>
                  <a:cubicBezTo>
                    <a:pt x="6869" y="2944"/>
                    <a:pt x="5234" y="1636"/>
                    <a:pt x="4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51"/>
            <p:cNvSpPr/>
            <p:nvPr/>
          </p:nvSpPr>
          <p:spPr>
            <a:xfrm>
              <a:off x="3110625" y="5018250"/>
              <a:ext cx="36650" cy="24550"/>
            </a:xfrm>
            <a:custGeom>
              <a:avLst/>
              <a:gdLst/>
              <a:ahLst/>
              <a:cxnLst/>
              <a:rect l="l" t="t" r="r" b="b"/>
              <a:pathLst>
                <a:path w="1466" h="982" extrusionOk="0">
                  <a:moveTo>
                    <a:pt x="1466" y="982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51"/>
            <p:cNvSpPr/>
            <p:nvPr/>
          </p:nvSpPr>
          <p:spPr>
            <a:xfrm>
              <a:off x="3249650" y="5120300"/>
              <a:ext cx="8200" cy="4275"/>
            </a:xfrm>
            <a:custGeom>
              <a:avLst/>
              <a:gdLst/>
              <a:ahLst/>
              <a:cxnLst/>
              <a:rect l="l" t="t" r="r" b="b"/>
              <a:pathLst>
                <a:path w="328" h="171" extrusionOk="0">
                  <a:moveTo>
                    <a:pt x="327" y="171"/>
                  </a:moveTo>
                  <a:lnTo>
                    <a:pt x="327" y="171"/>
                  </a:lnTo>
                  <a:cubicBezTo>
                    <a:pt x="157" y="171"/>
                    <a:pt x="0" y="1"/>
                    <a:pt x="0" y="1"/>
                  </a:cubicBezTo>
                  <a:cubicBezTo>
                    <a:pt x="0" y="1"/>
                    <a:pt x="157" y="171"/>
                    <a:pt x="327" y="171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51"/>
            <p:cNvSpPr/>
            <p:nvPr/>
          </p:nvSpPr>
          <p:spPr>
            <a:xfrm>
              <a:off x="3179975" y="5067325"/>
              <a:ext cx="32725" cy="24550"/>
            </a:xfrm>
            <a:custGeom>
              <a:avLst/>
              <a:gdLst/>
              <a:ahLst/>
              <a:cxnLst/>
              <a:rect l="l" t="t" r="r" b="b"/>
              <a:pathLst>
                <a:path w="1309" h="982" extrusionOk="0">
                  <a:moveTo>
                    <a:pt x="1309" y="981"/>
                  </a:moveTo>
                  <a:cubicBezTo>
                    <a:pt x="824" y="654"/>
                    <a:pt x="497" y="327"/>
                    <a:pt x="0" y="0"/>
                  </a:cubicBezTo>
                  <a:cubicBezTo>
                    <a:pt x="497" y="327"/>
                    <a:pt x="824" y="654"/>
                    <a:pt x="1309" y="981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51"/>
            <p:cNvSpPr/>
            <p:nvPr/>
          </p:nvSpPr>
          <p:spPr>
            <a:xfrm>
              <a:off x="984375" y="2666950"/>
              <a:ext cx="2751700" cy="2338900"/>
            </a:xfrm>
            <a:custGeom>
              <a:avLst/>
              <a:gdLst/>
              <a:ahLst/>
              <a:cxnLst/>
              <a:rect l="l" t="t" r="r" b="b"/>
              <a:pathLst>
                <a:path w="110068" h="93556" extrusionOk="0">
                  <a:moveTo>
                    <a:pt x="2617" y="0"/>
                  </a:moveTo>
                  <a:cubicBezTo>
                    <a:pt x="1466" y="0"/>
                    <a:pt x="812" y="982"/>
                    <a:pt x="158" y="1806"/>
                  </a:cubicBezTo>
                  <a:lnTo>
                    <a:pt x="1" y="1963"/>
                  </a:lnTo>
                  <a:cubicBezTo>
                    <a:pt x="2290" y="8348"/>
                    <a:pt x="5234" y="14393"/>
                    <a:pt x="8990" y="20608"/>
                  </a:cubicBezTo>
                  <a:cubicBezTo>
                    <a:pt x="9814" y="21760"/>
                    <a:pt x="10625" y="22741"/>
                    <a:pt x="11934" y="23553"/>
                  </a:cubicBezTo>
                  <a:cubicBezTo>
                    <a:pt x="13739" y="24704"/>
                    <a:pt x="16029" y="25515"/>
                    <a:pt x="18149" y="25685"/>
                  </a:cubicBezTo>
                  <a:cubicBezTo>
                    <a:pt x="18803" y="25685"/>
                    <a:pt x="19627" y="25685"/>
                    <a:pt x="20112" y="25188"/>
                  </a:cubicBezTo>
                  <a:cubicBezTo>
                    <a:pt x="20609" y="24534"/>
                    <a:pt x="20282" y="23553"/>
                    <a:pt x="20936" y="22898"/>
                  </a:cubicBezTo>
                  <a:cubicBezTo>
                    <a:pt x="21127" y="22707"/>
                    <a:pt x="21361" y="22627"/>
                    <a:pt x="21611" y="22627"/>
                  </a:cubicBezTo>
                  <a:cubicBezTo>
                    <a:pt x="22215" y="22627"/>
                    <a:pt x="22920" y="23090"/>
                    <a:pt x="23383" y="23553"/>
                  </a:cubicBezTo>
                  <a:cubicBezTo>
                    <a:pt x="26654" y="26824"/>
                    <a:pt x="27805" y="32712"/>
                    <a:pt x="24861" y="36310"/>
                  </a:cubicBezTo>
                  <a:cubicBezTo>
                    <a:pt x="24037" y="37134"/>
                    <a:pt x="23383" y="38116"/>
                    <a:pt x="22728" y="39097"/>
                  </a:cubicBezTo>
                  <a:cubicBezTo>
                    <a:pt x="38273" y="56918"/>
                    <a:pt x="59535" y="74582"/>
                    <a:pt x="84553" y="93555"/>
                  </a:cubicBezTo>
                  <a:cubicBezTo>
                    <a:pt x="85207" y="93071"/>
                    <a:pt x="85861" y="92574"/>
                    <a:pt x="86359" y="92247"/>
                  </a:cubicBezTo>
                  <a:cubicBezTo>
                    <a:pt x="86516" y="92090"/>
                    <a:pt x="86686" y="92090"/>
                    <a:pt x="86686" y="91920"/>
                  </a:cubicBezTo>
                  <a:cubicBezTo>
                    <a:pt x="88648" y="90454"/>
                    <a:pt x="90611" y="89146"/>
                    <a:pt x="92574" y="87667"/>
                  </a:cubicBezTo>
                  <a:lnTo>
                    <a:pt x="92574" y="87340"/>
                  </a:lnTo>
                  <a:cubicBezTo>
                    <a:pt x="92574" y="85875"/>
                    <a:pt x="93555" y="84396"/>
                    <a:pt x="94864" y="84239"/>
                  </a:cubicBezTo>
                  <a:cubicBezTo>
                    <a:pt x="95027" y="84317"/>
                    <a:pt x="95191" y="84357"/>
                    <a:pt x="95354" y="84357"/>
                  </a:cubicBezTo>
                  <a:cubicBezTo>
                    <a:pt x="95518" y="84357"/>
                    <a:pt x="95681" y="84317"/>
                    <a:pt x="95845" y="84239"/>
                  </a:cubicBezTo>
                  <a:cubicBezTo>
                    <a:pt x="96172" y="84069"/>
                    <a:pt x="96826" y="82930"/>
                    <a:pt x="97481" y="82433"/>
                  </a:cubicBezTo>
                  <a:cubicBezTo>
                    <a:pt x="98292" y="81779"/>
                    <a:pt x="99273" y="81125"/>
                    <a:pt x="100097" y="80471"/>
                  </a:cubicBezTo>
                  <a:cubicBezTo>
                    <a:pt x="101079" y="79816"/>
                    <a:pt x="101890" y="79162"/>
                    <a:pt x="102714" y="78351"/>
                  </a:cubicBezTo>
                  <a:cubicBezTo>
                    <a:pt x="103526" y="77527"/>
                    <a:pt x="104180" y="76545"/>
                    <a:pt x="104507" y="75407"/>
                  </a:cubicBezTo>
                  <a:cubicBezTo>
                    <a:pt x="105161" y="71154"/>
                    <a:pt x="103853" y="66405"/>
                    <a:pt x="104350" y="62152"/>
                  </a:cubicBezTo>
                  <a:cubicBezTo>
                    <a:pt x="104834" y="57415"/>
                    <a:pt x="106470" y="52666"/>
                    <a:pt x="109087" y="48740"/>
                  </a:cubicBezTo>
                  <a:cubicBezTo>
                    <a:pt x="110068" y="47275"/>
                    <a:pt x="109741" y="45142"/>
                    <a:pt x="109087" y="43677"/>
                  </a:cubicBezTo>
                  <a:cubicBezTo>
                    <a:pt x="108275" y="41714"/>
                    <a:pt x="106313" y="40563"/>
                    <a:pt x="104350" y="39581"/>
                  </a:cubicBezTo>
                  <a:cubicBezTo>
                    <a:pt x="101890" y="38116"/>
                    <a:pt x="99273" y="36807"/>
                    <a:pt x="96499" y="36637"/>
                  </a:cubicBezTo>
                  <a:cubicBezTo>
                    <a:pt x="95140" y="36637"/>
                    <a:pt x="93789" y="36919"/>
                    <a:pt x="92434" y="36919"/>
                  </a:cubicBezTo>
                  <a:cubicBezTo>
                    <a:pt x="91988" y="36919"/>
                    <a:pt x="91542" y="36888"/>
                    <a:pt x="91095" y="36807"/>
                  </a:cubicBezTo>
                  <a:cubicBezTo>
                    <a:pt x="89303" y="36480"/>
                    <a:pt x="87824" y="35499"/>
                    <a:pt x="86359" y="34674"/>
                  </a:cubicBezTo>
                  <a:cubicBezTo>
                    <a:pt x="85405" y="34274"/>
                    <a:pt x="84461" y="33980"/>
                    <a:pt x="83511" y="33980"/>
                  </a:cubicBezTo>
                  <a:cubicBezTo>
                    <a:pt x="83314" y="33980"/>
                    <a:pt x="83116" y="33993"/>
                    <a:pt x="82917" y="34020"/>
                  </a:cubicBezTo>
                  <a:lnTo>
                    <a:pt x="82760" y="34020"/>
                  </a:lnTo>
                  <a:cubicBezTo>
                    <a:pt x="82530" y="34071"/>
                    <a:pt x="82316" y="34094"/>
                    <a:pt x="82117" y="34094"/>
                  </a:cubicBezTo>
                  <a:cubicBezTo>
                    <a:pt x="81033" y="34094"/>
                    <a:pt x="80369" y="33408"/>
                    <a:pt x="79816" y="32712"/>
                  </a:cubicBezTo>
                  <a:cubicBezTo>
                    <a:pt x="79646" y="32555"/>
                    <a:pt x="79489" y="32228"/>
                    <a:pt x="79319" y="32058"/>
                  </a:cubicBezTo>
                  <a:cubicBezTo>
                    <a:pt x="78338" y="30919"/>
                    <a:pt x="77527" y="29611"/>
                    <a:pt x="76545" y="28459"/>
                  </a:cubicBezTo>
                  <a:cubicBezTo>
                    <a:pt x="74910" y="26340"/>
                    <a:pt x="73431" y="23723"/>
                    <a:pt x="70814" y="22741"/>
                  </a:cubicBezTo>
                  <a:cubicBezTo>
                    <a:pt x="69366" y="22253"/>
                    <a:pt x="67857" y="22114"/>
                    <a:pt x="66290" y="22114"/>
                  </a:cubicBezTo>
                  <a:cubicBezTo>
                    <a:pt x="65209" y="22114"/>
                    <a:pt x="64101" y="22180"/>
                    <a:pt x="62963" y="22244"/>
                  </a:cubicBezTo>
                  <a:cubicBezTo>
                    <a:pt x="61655" y="22244"/>
                    <a:pt x="60190" y="21106"/>
                    <a:pt x="59038" y="20281"/>
                  </a:cubicBezTo>
                  <a:cubicBezTo>
                    <a:pt x="57573" y="18973"/>
                    <a:pt x="55937" y="17835"/>
                    <a:pt x="54302" y="16683"/>
                  </a:cubicBezTo>
                  <a:cubicBezTo>
                    <a:pt x="53804" y="16199"/>
                    <a:pt x="53150" y="15702"/>
                    <a:pt x="52993" y="15048"/>
                  </a:cubicBezTo>
                  <a:cubicBezTo>
                    <a:pt x="52666" y="14236"/>
                    <a:pt x="52993" y="13085"/>
                    <a:pt x="52339" y="12431"/>
                  </a:cubicBezTo>
                  <a:cubicBezTo>
                    <a:pt x="52131" y="12228"/>
                    <a:pt x="51838" y="12138"/>
                    <a:pt x="51532" y="12138"/>
                  </a:cubicBezTo>
                  <a:cubicBezTo>
                    <a:pt x="51107" y="12138"/>
                    <a:pt x="50658" y="12312"/>
                    <a:pt x="50376" y="12601"/>
                  </a:cubicBezTo>
                  <a:cubicBezTo>
                    <a:pt x="49722" y="13085"/>
                    <a:pt x="49395" y="13909"/>
                    <a:pt x="48898" y="14393"/>
                  </a:cubicBezTo>
                  <a:cubicBezTo>
                    <a:pt x="48169" y="15034"/>
                    <a:pt x="47190" y="15367"/>
                    <a:pt x="46239" y="15367"/>
                  </a:cubicBezTo>
                  <a:cubicBezTo>
                    <a:pt x="45481" y="15367"/>
                    <a:pt x="44741" y="15156"/>
                    <a:pt x="44161" y="14720"/>
                  </a:cubicBezTo>
                  <a:lnTo>
                    <a:pt x="43991" y="14720"/>
                  </a:lnTo>
                  <a:cubicBezTo>
                    <a:pt x="43664" y="14563"/>
                    <a:pt x="43507" y="14563"/>
                    <a:pt x="43337" y="14563"/>
                  </a:cubicBezTo>
                  <a:cubicBezTo>
                    <a:pt x="43098" y="14740"/>
                    <a:pt x="42795" y="14809"/>
                    <a:pt x="42474" y="14809"/>
                  </a:cubicBezTo>
                  <a:cubicBezTo>
                    <a:pt x="41916" y="14809"/>
                    <a:pt x="41305" y="14601"/>
                    <a:pt x="40890" y="14393"/>
                  </a:cubicBezTo>
                  <a:cubicBezTo>
                    <a:pt x="40066" y="13909"/>
                    <a:pt x="39254" y="13412"/>
                    <a:pt x="38430" y="13412"/>
                  </a:cubicBezTo>
                  <a:cubicBezTo>
                    <a:pt x="37619" y="13582"/>
                    <a:pt x="36964" y="14236"/>
                    <a:pt x="36637" y="14891"/>
                  </a:cubicBezTo>
                  <a:cubicBezTo>
                    <a:pt x="36343" y="15370"/>
                    <a:pt x="36109" y="15511"/>
                    <a:pt x="35966" y="15511"/>
                  </a:cubicBezTo>
                  <a:cubicBezTo>
                    <a:pt x="35868" y="15511"/>
                    <a:pt x="35813" y="15444"/>
                    <a:pt x="35813" y="15375"/>
                  </a:cubicBezTo>
                  <a:cubicBezTo>
                    <a:pt x="35656" y="15048"/>
                    <a:pt x="35486" y="14891"/>
                    <a:pt x="35486" y="14563"/>
                  </a:cubicBezTo>
                  <a:cubicBezTo>
                    <a:pt x="35378" y="13997"/>
                    <a:pt x="35035" y="13819"/>
                    <a:pt x="34725" y="13819"/>
                  </a:cubicBezTo>
                  <a:cubicBezTo>
                    <a:pt x="34584" y="13819"/>
                    <a:pt x="34450" y="13856"/>
                    <a:pt x="34348" y="13909"/>
                  </a:cubicBezTo>
                  <a:cubicBezTo>
                    <a:pt x="32058" y="14891"/>
                    <a:pt x="29925" y="16526"/>
                    <a:pt x="28617" y="18816"/>
                  </a:cubicBezTo>
                  <a:cubicBezTo>
                    <a:pt x="28132" y="19627"/>
                    <a:pt x="27635" y="20779"/>
                    <a:pt x="26824" y="21263"/>
                  </a:cubicBezTo>
                  <a:cubicBezTo>
                    <a:pt x="26299" y="21704"/>
                    <a:pt x="25680" y="21860"/>
                    <a:pt x="25042" y="21860"/>
                  </a:cubicBezTo>
                  <a:cubicBezTo>
                    <a:pt x="24488" y="21860"/>
                    <a:pt x="23918" y="21742"/>
                    <a:pt x="23383" y="21590"/>
                  </a:cubicBezTo>
                  <a:lnTo>
                    <a:pt x="23226" y="21590"/>
                  </a:lnTo>
                  <a:cubicBezTo>
                    <a:pt x="22587" y="21401"/>
                    <a:pt x="22071" y="21335"/>
                    <a:pt x="21652" y="21335"/>
                  </a:cubicBezTo>
                  <a:cubicBezTo>
                    <a:pt x="20998" y="21335"/>
                    <a:pt x="20577" y="21494"/>
                    <a:pt x="20282" y="21590"/>
                  </a:cubicBezTo>
                  <a:cubicBezTo>
                    <a:pt x="19489" y="21986"/>
                    <a:pt x="18633" y="22205"/>
                    <a:pt x="17791" y="22205"/>
                  </a:cubicBezTo>
                  <a:cubicBezTo>
                    <a:pt x="17243" y="22205"/>
                    <a:pt x="16702" y="22113"/>
                    <a:pt x="16186" y="21917"/>
                  </a:cubicBezTo>
                  <a:cubicBezTo>
                    <a:pt x="14721" y="21433"/>
                    <a:pt x="13739" y="19797"/>
                    <a:pt x="13569" y="18319"/>
                  </a:cubicBezTo>
                  <a:cubicBezTo>
                    <a:pt x="13242" y="16683"/>
                    <a:pt x="13412" y="15048"/>
                    <a:pt x="13412" y="13582"/>
                  </a:cubicBezTo>
                  <a:cubicBezTo>
                    <a:pt x="13569" y="11776"/>
                    <a:pt x="13242" y="9984"/>
                    <a:pt x="11934" y="9002"/>
                  </a:cubicBezTo>
                  <a:cubicBezTo>
                    <a:pt x="11170" y="8361"/>
                    <a:pt x="10209" y="8124"/>
                    <a:pt x="9204" y="8124"/>
                  </a:cubicBezTo>
                  <a:cubicBezTo>
                    <a:pt x="8917" y="8124"/>
                    <a:pt x="8626" y="8143"/>
                    <a:pt x="8335" y="8178"/>
                  </a:cubicBezTo>
                  <a:cubicBezTo>
                    <a:pt x="8178" y="8348"/>
                    <a:pt x="8008" y="8348"/>
                    <a:pt x="7851" y="8348"/>
                  </a:cubicBezTo>
                  <a:cubicBezTo>
                    <a:pt x="7851" y="8348"/>
                    <a:pt x="7681" y="8348"/>
                    <a:pt x="7524" y="8505"/>
                  </a:cubicBezTo>
                  <a:cubicBezTo>
                    <a:pt x="7354" y="8505"/>
                    <a:pt x="7197" y="8675"/>
                    <a:pt x="7027" y="8675"/>
                  </a:cubicBezTo>
                  <a:cubicBezTo>
                    <a:pt x="6311" y="8937"/>
                    <a:pt x="5829" y="9094"/>
                    <a:pt x="5508" y="9094"/>
                  </a:cubicBezTo>
                  <a:cubicBezTo>
                    <a:pt x="5025" y="9094"/>
                    <a:pt x="4907" y="8739"/>
                    <a:pt x="4907" y="7851"/>
                  </a:cubicBezTo>
                  <a:lnTo>
                    <a:pt x="4907" y="4253"/>
                  </a:lnTo>
                  <a:cubicBezTo>
                    <a:pt x="4907" y="3271"/>
                    <a:pt x="4907" y="2290"/>
                    <a:pt x="4580" y="1479"/>
                  </a:cubicBezTo>
                  <a:cubicBezTo>
                    <a:pt x="4253" y="654"/>
                    <a:pt x="3429" y="0"/>
                    <a:pt x="26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51"/>
            <p:cNvSpPr/>
            <p:nvPr/>
          </p:nvSpPr>
          <p:spPr>
            <a:xfrm>
              <a:off x="3098250" y="5005875"/>
              <a:ext cx="159600" cy="118700"/>
            </a:xfrm>
            <a:custGeom>
              <a:avLst/>
              <a:gdLst/>
              <a:ahLst/>
              <a:cxnLst/>
              <a:rect l="l" t="t" r="r" b="b"/>
              <a:pathLst>
                <a:path w="6384" h="4748" extrusionOk="0">
                  <a:moveTo>
                    <a:pt x="0" y="0"/>
                  </a:moveTo>
                  <a:lnTo>
                    <a:pt x="495" y="495"/>
                  </a:lnTo>
                  <a:lnTo>
                    <a:pt x="1536" y="1192"/>
                  </a:lnTo>
                  <a:lnTo>
                    <a:pt x="1536" y="1192"/>
                  </a:lnTo>
                  <a:cubicBezTo>
                    <a:pt x="1241" y="968"/>
                    <a:pt x="947" y="739"/>
                    <a:pt x="652" y="495"/>
                  </a:cubicBezTo>
                  <a:cubicBezTo>
                    <a:pt x="327" y="326"/>
                    <a:pt x="169" y="170"/>
                    <a:pt x="0" y="0"/>
                  </a:cubicBezTo>
                  <a:close/>
                  <a:moveTo>
                    <a:pt x="1536" y="1192"/>
                  </a:moveTo>
                  <a:cubicBezTo>
                    <a:pt x="2223" y="1715"/>
                    <a:pt x="2909" y="2208"/>
                    <a:pt x="3596" y="2785"/>
                  </a:cubicBezTo>
                  <a:cubicBezTo>
                    <a:pt x="4421" y="3439"/>
                    <a:pt x="5232" y="3924"/>
                    <a:pt x="5886" y="4578"/>
                  </a:cubicBezTo>
                  <a:cubicBezTo>
                    <a:pt x="6056" y="4578"/>
                    <a:pt x="6213" y="4748"/>
                    <a:pt x="6383" y="4748"/>
                  </a:cubicBezTo>
                  <a:cubicBezTo>
                    <a:pt x="6213" y="4748"/>
                    <a:pt x="6056" y="4578"/>
                    <a:pt x="6056" y="4578"/>
                  </a:cubicBezTo>
                  <a:cubicBezTo>
                    <a:pt x="5559" y="4251"/>
                    <a:pt x="5075" y="3924"/>
                    <a:pt x="4578" y="3439"/>
                  </a:cubicBezTo>
                  <a:cubicBezTo>
                    <a:pt x="4093" y="3112"/>
                    <a:pt x="3766" y="2785"/>
                    <a:pt x="3269" y="2458"/>
                  </a:cubicBezTo>
                  <a:cubicBezTo>
                    <a:pt x="2785" y="2131"/>
                    <a:pt x="2458" y="1804"/>
                    <a:pt x="1961" y="1477"/>
                  </a:cubicBezTo>
                  <a:lnTo>
                    <a:pt x="1536" y="1192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51"/>
            <p:cNvSpPr/>
            <p:nvPr/>
          </p:nvSpPr>
          <p:spPr>
            <a:xfrm>
              <a:off x="3310800" y="4936475"/>
              <a:ext cx="25" cy="8200"/>
            </a:xfrm>
            <a:custGeom>
              <a:avLst/>
              <a:gdLst/>
              <a:ahLst/>
              <a:cxnLst/>
              <a:rect l="l" t="t" r="r" b="b"/>
              <a:pathLst>
                <a:path w="1" h="328" extrusionOk="0">
                  <a:moveTo>
                    <a:pt x="1" y="0"/>
                  </a:moveTo>
                  <a:lnTo>
                    <a:pt x="1" y="327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51"/>
            <p:cNvSpPr/>
            <p:nvPr/>
          </p:nvSpPr>
          <p:spPr>
            <a:xfrm>
              <a:off x="3306875" y="4924050"/>
              <a:ext cx="3950" cy="8200"/>
            </a:xfrm>
            <a:custGeom>
              <a:avLst/>
              <a:gdLst/>
              <a:ahLst/>
              <a:cxnLst/>
              <a:rect l="l" t="t" r="r" b="b"/>
              <a:pathLst>
                <a:path w="158" h="328" extrusionOk="0">
                  <a:moveTo>
                    <a:pt x="1" y="0"/>
                  </a:moveTo>
                  <a:cubicBezTo>
                    <a:pt x="158" y="170"/>
                    <a:pt x="158" y="170"/>
                    <a:pt x="158" y="327"/>
                  </a:cubicBezTo>
                  <a:cubicBezTo>
                    <a:pt x="158" y="170"/>
                    <a:pt x="158" y="170"/>
                    <a:pt x="1" y="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51"/>
            <p:cNvSpPr/>
            <p:nvPr/>
          </p:nvSpPr>
          <p:spPr>
            <a:xfrm>
              <a:off x="3143325" y="4964925"/>
              <a:ext cx="8200" cy="8200"/>
            </a:xfrm>
            <a:custGeom>
              <a:avLst/>
              <a:gdLst/>
              <a:ahLst/>
              <a:cxnLst/>
              <a:rect l="l" t="t" r="r" b="b"/>
              <a:pathLst>
                <a:path w="328" h="328" extrusionOk="0">
                  <a:moveTo>
                    <a:pt x="1" y="328"/>
                  </a:moveTo>
                  <a:cubicBezTo>
                    <a:pt x="158" y="171"/>
                    <a:pt x="328" y="171"/>
                    <a:pt x="328" y="1"/>
                  </a:cubicBezTo>
                  <a:cubicBezTo>
                    <a:pt x="328" y="171"/>
                    <a:pt x="158" y="171"/>
                    <a:pt x="1" y="328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51"/>
            <p:cNvSpPr/>
            <p:nvPr/>
          </p:nvSpPr>
          <p:spPr>
            <a:xfrm>
              <a:off x="3310800" y="4948575"/>
              <a:ext cx="25" cy="12450"/>
            </a:xfrm>
            <a:custGeom>
              <a:avLst/>
              <a:gdLst/>
              <a:ahLst/>
              <a:cxnLst/>
              <a:rect l="l" t="t" r="r" b="b"/>
              <a:pathLst>
                <a:path w="1" h="498" extrusionOk="0">
                  <a:moveTo>
                    <a:pt x="1" y="0"/>
                  </a:moveTo>
                  <a:lnTo>
                    <a:pt x="1" y="498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51"/>
            <p:cNvSpPr/>
            <p:nvPr/>
          </p:nvSpPr>
          <p:spPr>
            <a:xfrm>
              <a:off x="971950" y="1469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51"/>
            <p:cNvSpPr/>
            <p:nvPr/>
          </p:nvSpPr>
          <p:spPr>
            <a:xfrm>
              <a:off x="878075" y="1959725"/>
              <a:ext cx="25" cy="3950"/>
            </a:xfrm>
            <a:custGeom>
              <a:avLst/>
              <a:gdLst/>
              <a:ahLst/>
              <a:cxnLst/>
              <a:rect l="l" t="t" r="r" b="b"/>
              <a:pathLst>
                <a:path w="1" h="158" extrusionOk="0">
                  <a:moveTo>
                    <a:pt x="0" y="157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51"/>
            <p:cNvSpPr/>
            <p:nvPr/>
          </p:nvSpPr>
          <p:spPr>
            <a:xfrm>
              <a:off x="873825" y="1980000"/>
              <a:ext cx="4275" cy="8200"/>
            </a:xfrm>
            <a:custGeom>
              <a:avLst/>
              <a:gdLst/>
              <a:ahLst/>
              <a:cxnLst/>
              <a:rect l="l" t="t" r="r" b="b"/>
              <a:pathLst>
                <a:path w="171" h="328" extrusionOk="0">
                  <a:moveTo>
                    <a:pt x="0" y="328"/>
                  </a:moveTo>
                  <a:cubicBezTo>
                    <a:pt x="0" y="328"/>
                    <a:pt x="170" y="171"/>
                    <a:pt x="170" y="1"/>
                  </a:cubicBezTo>
                  <a:cubicBezTo>
                    <a:pt x="170" y="171"/>
                    <a:pt x="0" y="328"/>
                    <a:pt x="0" y="328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51"/>
            <p:cNvSpPr/>
            <p:nvPr/>
          </p:nvSpPr>
          <p:spPr>
            <a:xfrm>
              <a:off x="873825" y="2004525"/>
              <a:ext cx="0" cy="8200"/>
            </a:xfrm>
            <a:custGeom>
              <a:avLst/>
              <a:gdLst/>
              <a:ahLst/>
              <a:cxnLst/>
              <a:rect l="l" t="t" r="r" b="b"/>
              <a:pathLst>
                <a:path h="328" extrusionOk="0">
                  <a:moveTo>
                    <a:pt x="0" y="328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51"/>
            <p:cNvSpPr/>
            <p:nvPr/>
          </p:nvSpPr>
          <p:spPr>
            <a:xfrm>
              <a:off x="873825" y="2029075"/>
              <a:ext cx="0" cy="8200"/>
            </a:xfrm>
            <a:custGeom>
              <a:avLst/>
              <a:gdLst/>
              <a:ahLst/>
              <a:cxnLst/>
              <a:rect l="l" t="t" r="r" b="b"/>
              <a:pathLst>
                <a:path h="328" extrusionOk="0">
                  <a:moveTo>
                    <a:pt x="0" y="327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51"/>
            <p:cNvSpPr/>
            <p:nvPr/>
          </p:nvSpPr>
          <p:spPr>
            <a:xfrm>
              <a:off x="873825" y="2082400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51"/>
            <p:cNvSpPr/>
            <p:nvPr/>
          </p:nvSpPr>
          <p:spPr>
            <a:xfrm>
              <a:off x="873825" y="2053600"/>
              <a:ext cx="0" cy="8200"/>
            </a:xfrm>
            <a:custGeom>
              <a:avLst/>
              <a:gdLst/>
              <a:ahLst/>
              <a:cxnLst/>
              <a:rect l="l" t="t" r="r" b="b"/>
              <a:pathLst>
                <a:path h="328" extrusionOk="0">
                  <a:moveTo>
                    <a:pt x="0" y="328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51"/>
            <p:cNvSpPr/>
            <p:nvPr/>
          </p:nvSpPr>
          <p:spPr>
            <a:xfrm>
              <a:off x="886250" y="1857325"/>
              <a:ext cx="25" cy="8200"/>
            </a:xfrm>
            <a:custGeom>
              <a:avLst/>
              <a:gdLst/>
              <a:ahLst/>
              <a:cxnLst/>
              <a:rect l="l" t="t" r="r" b="b"/>
              <a:pathLst>
                <a:path w="1" h="328" extrusionOk="0">
                  <a:moveTo>
                    <a:pt x="0" y="328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51"/>
            <p:cNvSpPr/>
            <p:nvPr/>
          </p:nvSpPr>
          <p:spPr>
            <a:xfrm>
              <a:off x="882000" y="1881875"/>
              <a:ext cx="4275" cy="8200"/>
            </a:xfrm>
            <a:custGeom>
              <a:avLst/>
              <a:gdLst/>
              <a:ahLst/>
              <a:cxnLst/>
              <a:rect l="l" t="t" r="r" b="b"/>
              <a:pathLst>
                <a:path w="171" h="328" extrusionOk="0">
                  <a:moveTo>
                    <a:pt x="0" y="327"/>
                  </a:moveTo>
                  <a:cubicBezTo>
                    <a:pt x="0" y="170"/>
                    <a:pt x="0" y="0"/>
                    <a:pt x="170" y="0"/>
                  </a:cubicBezTo>
                  <a:cubicBezTo>
                    <a:pt x="0" y="0"/>
                    <a:pt x="0" y="170"/>
                    <a:pt x="0" y="327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51"/>
            <p:cNvSpPr/>
            <p:nvPr/>
          </p:nvSpPr>
          <p:spPr>
            <a:xfrm>
              <a:off x="963775" y="1493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51"/>
            <p:cNvSpPr/>
            <p:nvPr/>
          </p:nvSpPr>
          <p:spPr>
            <a:xfrm>
              <a:off x="882000" y="1906400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0" y="17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51"/>
            <p:cNvSpPr/>
            <p:nvPr/>
          </p:nvSpPr>
          <p:spPr>
            <a:xfrm>
              <a:off x="878075" y="1930925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0" y="17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51"/>
            <p:cNvSpPr/>
            <p:nvPr/>
          </p:nvSpPr>
          <p:spPr>
            <a:xfrm>
              <a:off x="935300" y="1587475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1" y="17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51"/>
            <p:cNvSpPr/>
            <p:nvPr/>
          </p:nvSpPr>
          <p:spPr>
            <a:xfrm>
              <a:off x="906525" y="1710125"/>
              <a:ext cx="4275" cy="8200"/>
            </a:xfrm>
            <a:custGeom>
              <a:avLst/>
              <a:gdLst/>
              <a:ahLst/>
              <a:cxnLst/>
              <a:rect l="l" t="t" r="r" b="b"/>
              <a:pathLst>
                <a:path w="171" h="328" extrusionOk="0">
                  <a:moveTo>
                    <a:pt x="0" y="328"/>
                  </a:moveTo>
                  <a:cubicBezTo>
                    <a:pt x="0" y="171"/>
                    <a:pt x="171" y="171"/>
                    <a:pt x="171" y="1"/>
                  </a:cubicBezTo>
                  <a:cubicBezTo>
                    <a:pt x="171" y="171"/>
                    <a:pt x="0" y="171"/>
                    <a:pt x="0" y="328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51"/>
            <p:cNvSpPr/>
            <p:nvPr/>
          </p:nvSpPr>
          <p:spPr>
            <a:xfrm>
              <a:off x="922875" y="1636525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1" y="17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51"/>
            <p:cNvSpPr/>
            <p:nvPr/>
          </p:nvSpPr>
          <p:spPr>
            <a:xfrm>
              <a:off x="898350" y="1759200"/>
              <a:ext cx="4275" cy="4275"/>
            </a:xfrm>
            <a:custGeom>
              <a:avLst/>
              <a:gdLst/>
              <a:ahLst/>
              <a:cxnLst/>
              <a:rect l="l" t="t" r="r" b="b"/>
              <a:pathLst>
                <a:path w="171" h="171" extrusionOk="0">
                  <a:moveTo>
                    <a:pt x="0" y="171"/>
                  </a:moveTo>
                  <a:lnTo>
                    <a:pt x="170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51"/>
            <p:cNvSpPr/>
            <p:nvPr/>
          </p:nvSpPr>
          <p:spPr>
            <a:xfrm>
              <a:off x="931050" y="1612000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1" y="17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51"/>
            <p:cNvSpPr/>
            <p:nvPr/>
          </p:nvSpPr>
          <p:spPr>
            <a:xfrm>
              <a:off x="943500" y="1567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51"/>
            <p:cNvSpPr/>
            <p:nvPr/>
          </p:nvSpPr>
          <p:spPr>
            <a:xfrm>
              <a:off x="894425" y="1783725"/>
              <a:ext cx="3950" cy="4275"/>
            </a:xfrm>
            <a:custGeom>
              <a:avLst/>
              <a:gdLst/>
              <a:ahLst/>
              <a:cxnLst/>
              <a:rect l="l" t="t" r="r" b="b"/>
              <a:pathLst>
                <a:path w="158" h="171" extrusionOk="0">
                  <a:moveTo>
                    <a:pt x="0" y="171"/>
                  </a:moveTo>
                  <a:lnTo>
                    <a:pt x="157" y="1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51"/>
            <p:cNvSpPr/>
            <p:nvPr/>
          </p:nvSpPr>
          <p:spPr>
            <a:xfrm>
              <a:off x="890175" y="1832800"/>
              <a:ext cx="25" cy="8200"/>
            </a:xfrm>
            <a:custGeom>
              <a:avLst/>
              <a:gdLst/>
              <a:ahLst/>
              <a:cxnLst/>
              <a:rect l="l" t="t" r="r" b="b"/>
              <a:pathLst>
                <a:path w="1" h="328" extrusionOk="0">
                  <a:moveTo>
                    <a:pt x="0" y="328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51"/>
            <p:cNvSpPr/>
            <p:nvPr/>
          </p:nvSpPr>
          <p:spPr>
            <a:xfrm>
              <a:off x="902600" y="1734675"/>
              <a:ext cx="3950" cy="8200"/>
            </a:xfrm>
            <a:custGeom>
              <a:avLst/>
              <a:gdLst/>
              <a:ahLst/>
              <a:cxnLst/>
              <a:rect l="l" t="t" r="r" b="b"/>
              <a:pathLst>
                <a:path w="158" h="328" extrusionOk="0">
                  <a:moveTo>
                    <a:pt x="0" y="327"/>
                  </a:moveTo>
                  <a:cubicBezTo>
                    <a:pt x="0" y="170"/>
                    <a:pt x="157" y="0"/>
                    <a:pt x="157" y="0"/>
                  </a:cubicBezTo>
                  <a:cubicBezTo>
                    <a:pt x="157" y="0"/>
                    <a:pt x="0" y="170"/>
                    <a:pt x="0" y="327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51"/>
            <p:cNvSpPr/>
            <p:nvPr/>
          </p:nvSpPr>
          <p:spPr>
            <a:xfrm>
              <a:off x="914700" y="1689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51"/>
            <p:cNvSpPr/>
            <p:nvPr/>
          </p:nvSpPr>
          <p:spPr>
            <a:xfrm>
              <a:off x="2440025" y="1055175"/>
              <a:ext cx="53025" cy="90700"/>
            </a:xfrm>
            <a:custGeom>
              <a:avLst/>
              <a:gdLst/>
              <a:ahLst/>
              <a:cxnLst/>
              <a:rect l="l" t="t" r="r" b="b"/>
              <a:pathLst>
                <a:path w="2121" h="3628" extrusionOk="0">
                  <a:moveTo>
                    <a:pt x="314" y="0"/>
                  </a:moveTo>
                  <a:cubicBezTo>
                    <a:pt x="208" y="0"/>
                    <a:pt x="103" y="10"/>
                    <a:pt x="1" y="30"/>
                  </a:cubicBezTo>
                  <a:cubicBezTo>
                    <a:pt x="158" y="1181"/>
                    <a:pt x="328" y="2489"/>
                    <a:pt x="328" y="3628"/>
                  </a:cubicBezTo>
                  <a:cubicBezTo>
                    <a:pt x="655" y="3471"/>
                    <a:pt x="982" y="3144"/>
                    <a:pt x="1139" y="2817"/>
                  </a:cubicBezTo>
                  <a:cubicBezTo>
                    <a:pt x="1636" y="2319"/>
                    <a:pt x="2121" y="1835"/>
                    <a:pt x="1964" y="1181"/>
                  </a:cubicBezTo>
                  <a:cubicBezTo>
                    <a:pt x="1815" y="461"/>
                    <a:pt x="1047" y="0"/>
                    <a:pt x="3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51"/>
            <p:cNvSpPr/>
            <p:nvPr/>
          </p:nvSpPr>
          <p:spPr>
            <a:xfrm>
              <a:off x="873825" y="270825"/>
              <a:ext cx="1938175" cy="2072800"/>
            </a:xfrm>
            <a:custGeom>
              <a:avLst/>
              <a:gdLst/>
              <a:ahLst/>
              <a:cxnLst/>
              <a:rect l="l" t="t" r="r" b="b"/>
              <a:pathLst>
                <a:path w="77527" h="82912" extrusionOk="0">
                  <a:moveTo>
                    <a:pt x="52992" y="0"/>
                  </a:moveTo>
                  <a:cubicBezTo>
                    <a:pt x="50873" y="498"/>
                    <a:pt x="48740" y="982"/>
                    <a:pt x="46777" y="1636"/>
                  </a:cubicBezTo>
                  <a:cubicBezTo>
                    <a:pt x="45312" y="3272"/>
                    <a:pt x="44658" y="5732"/>
                    <a:pt x="44330" y="8021"/>
                  </a:cubicBezTo>
                  <a:cubicBezTo>
                    <a:pt x="43833" y="10638"/>
                    <a:pt x="43506" y="13412"/>
                    <a:pt x="41714" y="15375"/>
                  </a:cubicBezTo>
                  <a:lnTo>
                    <a:pt x="39254" y="17338"/>
                  </a:lnTo>
                  <a:cubicBezTo>
                    <a:pt x="37945" y="18319"/>
                    <a:pt x="36964" y="19627"/>
                    <a:pt x="36310" y="21106"/>
                  </a:cubicBezTo>
                  <a:cubicBezTo>
                    <a:pt x="35904" y="21675"/>
                    <a:pt x="35659" y="21920"/>
                    <a:pt x="35515" y="21920"/>
                  </a:cubicBezTo>
                  <a:cubicBezTo>
                    <a:pt x="35371" y="21920"/>
                    <a:pt x="35328" y="21675"/>
                    <a:pt x="35328" y="21263"/>
                  </a:cubicBezTo>
                  <a:cubicBezTo>
                    <a:pt x="35328" y="21263"/>
                    <a:pt x="35328" y="21106"/>
                    <a:pt x="35171" y="20936"/>
                  </a:cubicBezTo>
                  <a:cubicBezTo>
                    <a:pt x="35001" y="19627"/>
                    <a:pt x="34517" y="18489"/>
                    <a:pt x="33536" y="17992"/>
                  </a:cubicBezTo>
                  <a:cubicBezTo>
                    <a:pt x="32554" y="17508"/>
                    <a:pt x="31403" y="17508"/>
                    <a:pt x="30422" y="17508"/>
                  </a:cubicBezTo>
                  <a:cubicBezTo>
                    <a:pt x="28132" y="17338"/>
                    <a:pt x="26012" y="16526"/>
                    <a:pt x="24206" y="15048"/>
                  </a:cubicBezTo>
                  <a:cubicBezTo>
                    <a:pt x="14890" y="23880"/>
                    <a:pt x="7851" y="35499"/>
                    <a:pt x="3925" y="47929"/>
                  </a:cubicBezTo>
                  <a:cubicBezTo>
                    <a:pt x="3768" y="48256"/>
                    <a:pt x="3598" y="48584"/>
                    <a:pt x="3598" y="48911"/>
                  </a:cubicBezTo>
                  <a:cubicBezTo>
                    <a:pt x="3271" y="49892"/>
                    <a:pt x="2944" y="50873"/>
                    <a:pt x="2787" y="51855"/>
                  </a:cubicBezTo>
                  <a:cubicBezTo>
                    <a:pt x="2617" y="52182"/>
                    <a:pt x="2617" y="52509"/>
                    <a:pt x="2460" y="52666"/>
                  </a:cubicBezTo>
                  <a:lnTo>
                    <a:pt x="2460" y="52836"/>
                  </a:lnTo>
                  <a:cubicBezTo>
                    <a:pt x="2460" y="53163"/>
                    <a:pt x="2290" y="53490"/>
                    <a:pt x="2290" y="53647"/>
                  </a:cubicBezTo>
                  <a:lnTo>
                    <a:pt x="2290" y="53817"/>
                  </a:lnTo>
                  <a:cubicBezTo>
                    <a:pt x="2133" y="54145"/>
                    <a:pt x="2133" y="54302"/>
                    <a:pt x="1963" y="54629"/>
                  </a:cubicBezTo>
                  <a:lnTo>
                    <a:pt x="1963" y="54799"/>
                  </a:lnTo>
                  <a:cubicBezTo>
                    <a:pt x="1806" y="55453"/>
                    <a:pt x="1806" y="56107"/>
                    <a:pt x="1636" y="56761"/>
                  </a:cubicBezTo>
                  <a:cubicBezTo>
                    <a:pt x="1479" y="57089"/>
                    <a:pt x="1479" y="57246"/>
                    <a:pt x="1479" y="57573"/>
                  </a:cubicBezTo>
                  <a:cubicBezTo>
                    <a:pt x="1479" y="57743"/>
                    <a:pt x="1308" y="57743"/>
                    <a:pt x="1308" y="57900"/>
                  </a:cubicBezTo>
                  <a:lnTo>
                    <a:pt x="1308" y="58554"/>
                  </a:lnTo>
                  <a:cubicBezTo>
                    <a:pt x="1308" y="58554"/>
                    <a:pt x="1151" y="58724"/>
                    <a:pt x="1151" y="58881"/>
                  </a:cubicBezTo>
                  <a:lnTo>
                    <a:pt x="1151" y="59535"/>
                  </a:lnTo>
                  <a:lnTo>
                    <a:pt x="981" y="59706"/>
                  </a:lnTo>
                  <a:lnTo>
                    <a:pt x="981" y="60517"/>
                  </a:lnTo>
                  <a:lnTo>
                    <a:pt x="824" y="60687"/>
                  </a:lnTo>
                  <a:cubicBezTo>
                    <a:pt x="824" y="61341"/>
                    <a:pt x="654" y="61995"/>
                    <a:pt x="654" y="62479"/>
                  </a:cubicBezTo>
                  <a:lnTo>
                    <a:pt x="654" y="62807"/>
                  </a:lnTo>
                  <a:cubicBezTo>
                    <a:pt x="497" y="62977"/>
                    <a:pt x="497" y="63304"/>
                    <a:pt x="497" y="63461"/>
                  </a:cubicBezTo>
                  <a:lnTo>
                    <a:pt x="497" y="63788"/>
                  </a:lnTo>
                  <a:lnTo>
                    <a:pt x="497" y="64442"/>
                  </a:lnTo>
                  <a:cubicBezTo>
                    <a:pt x="327" y="64442"/>
                    <a:pt x="327" y="64612"/>
                    <a:pt x="327" y="64769"/>
                  </a:cubicBezTo>
                  <a:lnTo>
                    <a:pt x="327" y="65424"/>
                  </a:lnTo>
                  <a:lnTo>
                    <a:pt x="327" y="65594"/>
                  </a:lnTo>
                  <a:cubicBezTo>
                    <a:pt x="327" y="65921"/>
                    <a:pt x="327" y="66078"/>
                    <a:pt x="170" y="66405"/>
                  </a:cubicBezTo>
                  <a:lnTo>
                    <a:pt x="170" y="66575"/>
                  </a:lnTo>
                  <a:lnTo>
                    <a:pt x="170" y="67556"/>
                  </a:lnTo>
                  <a:lnTo>
                    <a:pt x="170" y="67713"/>
                  </a:lnTo>
                  <a:lnTo>
                    <a:pt x="170" y="68368"/>
                  </a:lnTo>
                  <a:cubicBezTo>
                    <a:pt x="170" y="68538"/>
                    <a:pt x="0" y="68695"/>
                    <a:pt x="0" y="68695"/>
                  </a:cubicBezTo>
                  <a:lnTo>
                    <a:pt x="0" y="69349"/>
                  </a:lnTo>
                  <a:lnTo>
                    <a:pt x="0" y="69676"/>
                  </a:lnTo>
                  <a:lnTo>
                    <a:pt x="0" y="70330"/>
                  </a:lnTo>
                  <a:lnTo>
                    <a:pt x="0" y="70657"/>
                  </a:lnTo>
                  <a:lnTo>
                    <a:pt x="0" y="71312"/>
                  </a:lnTo>
                  <a:lnTo>
                    <a:pt x="0" y="71639"/>
                  </a:lnTo>
                  <a:lnTo>
                    <a:pt x="0" y="72463"/>
                  </a:lnTo>
                  <a:cubicBezTo>
                    <a:pt x="0" y="74256"/>
                    <a:pt x="0" y="75891"/>
                    <a:pt x="170" y="77527"/>
                  </a:cubicBezTo>
                  <a:cubicBezTo>
                    <a:pt x="981" y="77200"/>
                    <a:pt x="1963" y="77200"/>
                    <a:pt x="2944" y="77200"/>
                  </a:cubicBezTo>
                  <a:cubicBezTo>
                    <a:pt x="3606" y="77336"/>
                    <a:pt x="4260" y="77574"/>
                    <a:pt x="4919" y="77574"/>
                  </a:cubicBezTo>
                  <a:cubicBezTo>
                    <a:pt x="5081" y="77574"/>
                    <a:pt x="5242" y="77560"/>
                    <a:pt x="5404" y="77527"/>
                  </a:cubicBezTo>
                  <a:cubicBezTo>
                    <a:pt x="6385" y="77200"/>
                    <a:pt x="7039" y="76061"/>
                    <a:pt x="7851" y="75407"/>
                  </a:cubicBezTo>
                  <a:cubicBezTo>
                    <a:pt x="8723" y="74535"/>
                    <a:pt x="9964" y="74135"/>
                    <a:pt x="11157" y="74135"/>
                  </a:cubicBezTo>
                  <a:cubicBezTo>
                    <a:pt x="11538" y="74135"/>
                    <a:pt x="11915" y="74176"/>
                    <a:pt x="12273" y="74256"/>
                  </a:cubicBezTo>
                  <a:cubicBezTo>
                    <a:pt x="12551" y="74353"/>
                    <a:pt x="12833" y="74447"/>
                    <a:pt x="13300" y="74447"/>
                  </a:cubicBezTo>
                  <a:cubicBezTo>
                    <a:pt x="13647" y="74447"/>
                    <a:pt x="14096" y="74395"/>
                    <a:pt x="14720" y="74256"/>
                  </a:cubicBezTo>
                  <a:lnTo>
                    <a:pt x="14890" y="74256"/>
                  </a:lnTo>
                  <a:cubicBezTo>
                    <a:pt x="15254" y="74109"/>
                    <a:pt x="15651" y="74028"/>
                    <a:pt x="16053" y="74028"/>
                  </a:cubicBezTo>
                  <a:cubicBezTo>
                    <a:pt x="16549" y="74028"/>
                    <a:pt x="17052" y="74151"/>
                    <a:pt x="17507" y="74426"/>
                  </a:cubicBezTo>
                  <a:cubicBezTo>
                    <a:pt x="19143" y="75237"/>
                    <a:pt x="19143" y="77370"/>
                    <a:pt x="19300" y="79005"/>
                  </a:cubicBezTo>
                  <a:cubicBezTo>
                    <a:pt x="19300" y="80144"/>
                    <a:pt x="19627" y="81295"/>
                    <a:pt x="20281" y="82106"/>
                  </a:cubicBezTo>
                  <a:cubicBezTo>
                    <a:pt x="20772" y="82597"/>
                    <a:pt x="21490" y="82912"/>
                    <a:pt x="22165" y="82912"/>
                  </a:cubicBezTo>
                  <a:cubicBezTo>
                    <a:pt x="22624" y="82912"/>
                    <a:pt x="23062" y="82767"/>
                    <a:pt x="23395" y="82433"/>
                  </a:cubicBezTo>
                  <a:cubicBezTo>
                    <a:pt x="24206" y="81622"/>
                    <a:pt x="23879" y="80314"/>
                    <a:pt x="23552" y="79162"/>
                  </a:cubicBezTo>
                  <a:cubicBezTo>
                    <a:pt x="23068" y="76716"/>
                    <a:pt x="22414" y="74256"/>
                    <a:pt x="22898" y="71809"/>
                  </a:cubicBezTo>
                  <a:cubicBezTo>
                    <a:pt x="23068" y="71482"/>
                    <a:pt x="23068" y="71155"/>
                    <a:pt x="23225" y="70827"/>
                  </a:cubicBezTo>
                  <a:cubicBezTo>
                    <a:pt x="22571" y="70657"/>
                    <a:pt x="22087" y="70173"/>
                    <a:pt x="21590" y="69846"/>
                  </a:cubicBezTo>
                  <a:cubicBezTo>
                    <a:pt x="14066" y="63788"/>
                    <a:pt x="16356" y="48584"/>
                    <a:pt x="26496" y="35983"/>
                  </a:cubicBezTo>
                  <a:cubicBezTo>
                    <a:pt x="33805" y="27025"/>
                    <a:pt x="43322" y="21722"/>
                    <a:pt x="50884" y="21722"/>
                  </a:cubicBezTo>
                  <a:cubicBezTo>
                    <a:pt x="53815" y="21722"/>
                    <a:pt x="56452" y="22519"/>
                    <a:pt x="58553" y="24207"/>
                  </a:cubicBezTo>
                  <a:cubicBezTo>
                    <a:pt x="59208" y="24861"/>
                    <a:pt x="59862" y="25515"/>
                    <a:pt x="60359" y="26170"/>
                  </a:cubicBezTo>
                  <a:cubicBezTo>
                    <a:pt x="60843" y="25686"/>
                    <a:pt x="61497" y="25188"/>
                    <a:pt x="62152" y="25031"/>
                  </a:cubicBezTo>
                  <a:cubicBezTo>
                    <a:pt x="62595" y="24835"/>
                    <a:pt x="63082" y="24741"/>
                    <a:pt x="63563" y="24741"/>
                  </a:cubicBezTo>
                  <a:cubicBezTo>
                    <a:pt x="64689" y="24741"/>
                    <a:pt x="65789" y="25253"/>
                    <a:pt x="66247" y="26170"/>
                  </a:cubicBezTo>
                  <a:cubicBezTo>
                    <a:pt x="66574" y="26824"/>
                    <a:pt x="66574" y="27805"/>
                    <a:pt x="66901" y="28459"/>
                  </a:cubicBezTo>
                  <a:cubicBezTo>
                    <a:pt x="67558" y="29784"/>
                    <a:pt x="68970" y="30147"/>
                    <a:pt x="70443" y="30147"/>
                  </a:cubicBezTo>
                  <a:cubicBezTo>
                    <a:pt x="70788" y="30147"/>
                    <a:pt x="71138" y="30127"/>
                    <a:pt x="71481" y="30095"/>
                  </a:cubicBezTo>
                  <a:cubicBezTo>
                    <a:pt x="72946" y="29938"/>
                    <a:pt x="74582" y="29611"/>
                    <a:pt x="75890" y="28630"/>
                  </a:cubicBezTo>
                  <a:cubicBezTo>
                    <a:pt x="77042" y="27648"/>
                    <a:pt x="77526" y="25686"/>
                    <a:pt x="76545" y="24377"/>
                  </a:cubicBezTo>
                  <a:cubicBezTo>
                    <a:pt x="76061" y="23723"/>
                    <a:pt x="75079" y="23396"/>
                    <a:pt x="74582" y="22899"/>
                  </a:cubicBezTo>
                  <a:cubicBezTo>
                    <a:pt x="73928" y="22244"/>
                    <a:pt x="73928" y="20936"/>
                    <a:pt x="74752" y="20609"/>
                  </a:cubicBezTo>
                  <a:cubicBezTo>
                    <a:pt x="75563" y="19797"/>
                    <a:pt x="74909" y="17835"/>
                    <a:pt x="74255" y="16683"/>
                  </a:cubicBezTo>
                  <a:cubicBezTo>
                    <a:pt x="73601" y="15545"/>
                    <a:pt x="72619" y="14891"/>
                    <a:pt x="71638" y="14066"/>
                  </a:cubicBezTo>
                  <a:cubicBezTo>
                    <a:pt x="70500" y="13255"/>
                    <a:pt x="69518" y="12601"/>
                    <a:pt x="68864" y="11449"/>
                  </a:cubicBezTo>
                  <a:cubicBezTo>
                    <a:pt x="68210" y="10311"/>
                    <a:pt x="68040" y="8833"/>
                    <a:pt x="67883" y="7524"/>
                  </a:cubicBezTo>
                  <a:cubicBezTo>
                    <a:pt x="67713" y="6543"/>
                    <a:pt x="67713" y="5561"/>
                    <a:pt x="67228" y="4750"/>
                  </a:cubicBezTo>
                  <a:cubicBezTo>
                    <a:pt x="66937" y="4015"/>
                    <a:pt x="66124" y="3415"/>
                    <a:pt x="65367" y="3415"/>
                  </a:cubicBezTo>
                  <a:cubicBezTo>
                    <a:pt x="65275" y="3415"/>
                    <a:pt x="65185" y="3423"/>
                    <a:pt x="65096" y="3442"/>
                  </a:cubicBezTo>
                  <a:cubicBezTo>
                    <a:pt x="64114" y="3599"/>
                    <a:pt x="63460" y="4423"/>
                    <a:pt x="62806" y="5234"/>
                  </a:cubicBezTo>
                  <a:cubicBezTo>
                    <a:pt x="62207" y="5989"/>
                    <a:pt x="61477" y="6733"/>
                    <a:pt x="60605" y="6733"/>
                  </a:cubicBezTo>
                  <a:cubicBezTo>
                    <a:pt x="60524" y="6733"/>
                    <a:pt x="60442" y="6726"/>
                    <a:pt x="60359" y="6713"/>
                  </a:cubicBezTo>
                  <a:cubicBezTo>
                    <a:pt x="59208" y="6543"/>
                    <a:pt x="58881" y="5404"/>
                    <a:pt x="58396" y="4423"/>
                  </a:cubicBezTo>
                  <a:cubicBezTo>
                    <a:pt x="57572" y="2617"/>
                    <a:pt x="55936" y="1152"/>
                    <a:pt x="53974" y="328"/>
                  </a:cubicBezTo>
                  <a:cubicBezTo>
                    <a:pt x="53647" y="171"/>
                    <a:pt x="53320" y="171"/>
                    <a:pt x="529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51"/>
            <p:cNvSpPr/>
            <p:nvPr/>
          </p:nvSpPr>
          <p:spPr>
            <a:xfrm>
              <a:off x="5428875" y="2822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51"/>
            <p:cNvSpPr/>
            <p:nvPr/>
          </p:nvSpPr>
          <p:spPr>
            <a:xfrm>
              <a:off x="5796875" y="1407550"/>
              <a:ext cx="4275" cy="25"/>
            </a:xfrm>
            <a:custGeom>
              <a:avLst/>
              <a:gdLst/>
              <a:ahLst/>
              <a:cxnLst/>
              <a:rect l="l" t="t" r="r" b="b"/>
              <a:pathLst>
                <a:path w="171" h="1" extrusionOk="0">
                  <a:moveTo>
                    <a:pt x="17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51"/>
            <p:cNvSpPr/>
            <p:nvPr/>
          </p:nvSpPr>
          <p:spPr>
            <a:xfrm>
              <a:off x="5801125" y="1411800"/>
              <a:ext cx="3950" cy="25"/>
            </a:xfrm>
            <a:custGeom>
              <a:avLst/>
              <a:gdLst/>
              <a:ahLst/>
              <a:cxnLst/>
              <a:rect l="l" t="t" r="r" b="b"/>
              <a:pathLst>
                <a:path w="158" h="1" extrusionOk="0">
                  <a:moveTo>
                    <a:pt x="158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51"/>
            <p:cNvSpPr/>
            <p:nvPr/>
          </p:nvSpPr>
          <p:spPr>
            <a:xfrm>
              <a:off x="5809300" y="1411800"/>
              <a:ext cx="25" cy="3950"/>
            </a:xfrm>
            <a:custGeom>
              <a:avLst/>
              <a:gdLst/>
              <a:ahLst/>
              <a:cxnLst/>
              <a:rect l="l" t="t" r="r" b="b"/>
              <a:pathLst>
                <a:path w="1" h="158" extrusionOk="0">
                  <a:moveTo>
                    <a:pt x="1" y="158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51"/>
            <p:cNvSpPr/>
            <p:nvPr/>
          </p:nvSpPr>
          <p:spPr>
            <a:xfrm>
              <a:off x="5776600" y="1399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51"/>
            <p:cNvSpPr/>
            <p:nvPr/>
          </p:nvSpPr>
          <p:spPr>
            <a:xfrm>
              <a:off x="5805050" y="1411800"/>
              <a:ext cx="4275" cy="25"/>
            </a:xfrm>
            <a:custGeom>
              <a:avLst/>
              <a:gdLst/>
              <a:ahLst/>
              <a:cxnLst/>
              <a:rect l="l" t="t" r="r" b="b"/>
              <a:pathLst>
                <a:path w="171" h="1" extrusionOk="0">
                  <a:moveTo>
                    <a:pt x="17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51"/>
            <p:cNvSpPr/>
            <p:nvPr/>
          </p:nvSpPr>
          <p:spPr>
            <a:xfrm>
              <a:off x="5792950" y="1407550"/>
              <a:ext cx="3950" cy="25"/>
            </a:xfrm>
            <a:custGeom>
              <a:avLst/>
              <a:gdLst/>
              <a:ahLst/>
              <a:cxnLst/>
              <a:rect l="l" t="t" r="r" b="b"/>
              <a:pathLst>
                <a:path w="158" h="1" extrusionOk="0">
                  <a:moveTo>
                    <a:pt x="158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51"/>
            <p:cNvSpPr/>
            <p:nvPr/>
          </p:nvSpPr>
          <p:spPr>
            <a:xfrm>
              <a:off x="5788700" y="1403625"/>
              <a:ext cx="4275" cy="3950"/>
            </a:xfrm>
            <a:custGeom>
              <a:avLst/>
              <a:gdLst/>
              <a:ahLst/>
              <a:cxnLst/>
              <a:rect l="l" t="t" r="r" b="b"/>
              <a:pathLst>
                <a:path w="171" h="158" extrusionOk="0">
                  <a:moveTo>
                    <a:pt x="171" y="157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51"/>
            <p:cNvSpPr/>
            <p:nvPr/>
          </p:nvSpPr>
          <p:spPr>
            <a:xfrm>
              <a:off x="5474025" y="2855025"/>
              <a:ext cx="3950" cy="8200"/>
            </a:xfrm>
            <a:custGeom>
              <a:avLst/>
              <a:gdLst/>
              <a:ahLst/>
              <a:cxnLst/>
              <a:rect l="l" t="t" r="r" b="b"/>
              <a:pathLst>
                <a:path w="158" h="328" extrusionOk="0">
                  <a:moveTo>
                    <a:pt x="0" y="1"/>
                  </a:moveTo>
                  <a:cubicBezTo>
                    <a:pt x="0" y="171"/>
                    <a:pt x="0" y="171"/>
                    <a:pt x="157" y="328"/>
                  </a:cubicBezTo>
                  <a:cubicBezTo>
                    <a:pt x="0" y="171"/>
                    <a:pt x="0" y="171"/>
                    <a:pt x="0" y="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51"/>
            <p:cNvSpPr/>
            <p:nvPr/>
          </p:nvSpPr>
          <p:spPr>
            <a:xfrm>
              <a:off x="5428875" y="2822325"/>
              <a:ext cx="37000" cy="28800"/>
            </a:xfrm>
            <a:custGeom>
              <a:avLst/>
              <a:gdLst/>
              <a:ahLst/>
              <a:cxnLst/>
              <a:rect l="l" t="t" r="r" b="b"/>
              <a:pathLst>
                <a:path w="1480" h="1152" extrusionOk="0">
                  <a:moveTo>
                    <a:pt x="0" y="0"/>
                  </a:moveTo>
                  <a:lnTo>
                    <a:pt x="0" y="0"/>
                  </a:lnTo>
                  <a:cubicBezTo>
                    <a:pt x="498" y="328"/>
                    <a:pt x="982" y="655"/>
                    <a:pt x="1479" y="1152"/>
                  </a:cubicBezTo>
                  <a:cubicBezTo>
                    <a:pt x="982" y="655"/>
                    <a:pt x="498" y="328"/>
                    <a:pt x="0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51"/>
            <p:cNvSpPr/>
            <p:nvPr/>
          </p:nvSpPr>
          <p:spPr>
            <a:xfrm>
              <a:off x="5477950" y="2863200"/>
              <a:ext cx="4275" cy="8225"/>
            </a:xfrm>
            <a:custGeom>
              <a:avLst/>
              <a:gdLst/>
              <a:ahLst/>
              <a:cxnLst/>
              <a:rect l="l" t="t" r="r" b="b"/>
              <a:pathLst>
                <a:path w="171" h="329" extrusionOk="0">
                  <a:moveTo>
                    <a:pt x="0" y="1"/>
                  </a:moveTo>
                  <a:cubicBezTo>
                    <a:pt x="0" y="171"/>
                    <a:pt x="170" y="171"/>
                    <a:pt x="170" y="328"/>
                  </a:cubicBezTo>
                  <a:cubicBezTo>
                    <a:pt x="170" y="171"/>
                    <a:pt x="0" y="171"/>
                    <a:pt x="0" y="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51"/>
            <p:cNvSpPr/>
            <p:nvPr/>
          </p:nvSpPr>
          <p:spPr>
            <a:xfrm>
              <a:off x="5784775" y="1403625"/>
              <a:ext cx="3950" cy="25"/>
            </a:xfrm>
            <a:custGeom>
              <a:avLst/>
              <a:gdLst/>
              <a:ahLst/>
              <a:cxnLst/>
              <a:rect l="l" t="t" r="r" b="b"/>
              <a:pathLst>
                <a:path w="158" h="1" extrusionOk="0">
                  <a:moveTo>
                    <a:pt x="158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51"/>
            <p:cNvSpPr/>
            <p:nvPr/>
          </p:nvSpPr>
          <p:spPr>
            <a:xfrm>
              <a:off x="5817475" y="1415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51"/>
            <p:cNvSpPr/>
            <p:nvPr/>
          </p:nvSpPr>
          <p:spPr>
            <a:xfrm>
              <a:off x="5465850" y="2851100"/>
              <a:ext cx="3950" cy="3950"/>
            </a:xfrm>
            <a:custGeom>
              <a:avLst/>
              <a:gdLst/>
              <a:ahLst/>
              <a:cxnLst/>
              <a:rect l="l" t="t" r="r" b="b"/>
              <a:pathLst>
                <a:path w="158" h="158" extrusionOk="0">
                  <a:moveTo>
                    <a:pt x="0" y="1"/>
                  </a:moveTo>
                  <a:cubicBezTo>
                    <a:pt x="157" y="1"/>
                    <a:pt x="157" y="158"/>
                    <a:pt x="157" y="158"/>
                  </a:cubicBezTo>
                  <a:cubicBezTo>
                    <a:pt x="157" y="158"/>
                    <a:pt x="157" y="1"/>
                    <a:pt x="0" y="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51"/>
            <p:cNvSpPr/>
            <p:nvPr/>
          </p:nvSpPr>
          <p:spPr>
            <a:xfrm>
              <a:off x="5813225" y="1415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51"/>
            <p:cNvSpPr/>
            <p:nvPr/>
          </p:nvSpPr>
          <p:spPr>
            <a:xfrm>
              <a:off x="5780525" y="1399375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0" y="17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51"/>
            <p:cNvSpPr/>
            <p:nvPr/>
          </p:nvSpPr>
          <p:spPr>
            <a:xfrm>
              <a:off x="5817475" y="1415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51"/>
            <p:cNvSpPr/>
            <p:nvPr/>
          </p:nvSpPr>
          <p:spPr>
            <a:xfrm>
              <a:off x="6017675" y="3693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51"/>
            <p:cNvSpPr/>
            <p:nvPr/>
          </p:nvSpPr>
          <p:spPr>
            <a:xfrm>
              <a:off x="6017675" y="3693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51"/>
            <p:cNvSpPr/>
            <p:nvPr/>
          </p:nvSpPr>
          <p:spPr>
            <a:xfrm>
              <a:off x="6635275" y="1567175"/>
              <a:ext cx="3950" cy="3950"/>
            </a:xfrm>
            <a:custGeom>
              <a:avLst/>
              <a:gdLst/>
              <a:ahLst/>
              <a:cxnLst/>
              <a:rect l="l" t="t" r="r" b="b"/>
              <a:pathLst>
                <a:path w="158" h="158" extrusionOk="0">
                  <a:moveTo>
                    <a:pt x="0" y="1"/>
                  </a:moveTo>
                  <a:lnTo>
                    <a:pt x="0" y="158"/>
                  </a:lnTo>
                  <a:lnTo>
                    <a:pt x="157" y="1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51"/>
            <p:cNvSpPr/>
            <p:nvPr/>
          </p:nvSpPr>
          <p:spPr>
            <a:xfrm>
              <a:off x="6103700" y="3595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51"/>
            <p:cNvSpPr/>
            <p:nvPr/>
          </p:nvSpPr>
          <p:spPr>
            <a:xfrm>
              <a:off x="6622850" y="1538400"/>
              <a:ext cx="8200" cy="16375"/>
            </a:xfrm>
            <a:custGeom>
              <a:avLst/>
              <a:gdLst/>
              <a:ahLst/>
              <a:cxnLst/>
              <a:rect l="l" t="t" r="r" b="b"/>
              <a:pathLst>
                <a:path w="328" h="655" extrusionOk="0">
                  <a:moveTo>
                    <a:pt x="327" y="655"/>
                  </a:moveTo>
                  <a:cubicBezTo>
                    <a:pt x="170" y="498"/>
                    <a:pt x="170" y="327"/>
                    <a:pt x="0" y="0"/>
                  </a:cubicBezTo>
                  <a:cubicBezTo>
                    <a:pt x="170" y="327"/>
                    <a:pt x="170" y="498"/>
                    <a:pt x="327" y="655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51"/>
            <p:cNvSpPr/>
            <p:nvPr/>
          </p:nvSpPr>
          <p:spPr>
            <a:xfrm>
              <a:off x="6696450" y="1652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51"/>
            <p:cNvSpPr/>
            <p:nvPr/>
          </p:nvSpPr>
          <p:spPr>
            <a:xfrm>
              <a:off x="6144600" y="3546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51"/>
            <p:cNvSpPr/>
            <p:nvPr/>
          </p:nvSpPr>
          <p:spPr>
            <a:xfrm>
              <a:off x="6062825" y="3644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51"/>
            <p:cNvSpPr/>
            <p:nvPr/>
          </p:nvSpPr>
          <p:spPr>
            <a:xfrm>
              <a:off x="6717050" y="1767375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0" y="1"/>
                  </a:moveTo>
                  <a:lnTo>
                    <a:pt x="0" y="17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51"/>
            <p:cNvSpPr/>
            <p:nvPr/>
          </p:nvSpPr>
          <p:spPr>
            <a:xfrm>
              <a:off x="6704625" y="1685600"/>
              <a:ext cx="25" cy="8200"/>
            </a:xfrm>
            <a:custGeom>
              <a:avLst/>
              <a:gdLst/>
              <a:ahLst/>
              <a:cxnLst/>
              <a:rect l="l" t="t" r="r" b="b"/>
              <a:pathLst>
                <a:path w="1" h="328" extrusionOk="0">
                  <a:moveTo>
                    <a:pt x="0" y="0"/>
                  </a:moveTo>
                  <a:lnTo>
                    <a:pt x="0" y="328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51"/>
            <p:cNvSpPr/>
            <p:nvPr/>
          </p:nvSpPr>
          <p:spPr>
            <a:xfrm>
              <a:off x="5719350" y="1984250"/>
              <a:ext cx="3950" cy="28475"/>
            </a:xfrm>
            <a:custGeom>
              <a:avLst/>
              <a:gdLst/>
              <a:ahLst/>
              <a:cxnLst/>
              <a:rect l="l" t="t" r="r" b="b"/>
              <a:pathLst>
                <a:path w="158" h="1139" extrusionOk="0">
                  <a:moveTo>
                    <a:pt x="158" y="1"/>
                  </a:moveTo>
                  <a:cubicBezTo>
                    <a:pt x="158" y="328"/>
                    <a:pt x="158" y="655"/>
                    <a:pt x="1" y="1139"/>
                  </a:cubicBezTo>
                  <a:cubicBezTo>
                    <a:pt x="158" y="655"/>
                    <a:pt x="158" y="328"/>
                    <a:pt x="158" y="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51"/>
            <p:cNvSpPr/>
            <p:nvPr/>
          </p:nvSpPr>
          <p:spPr>
            <a:xfrm>
              <a:off x="5715100" y="2012725"/>
              <a:ext cx="4275" cy="32725"/>
            </a:xfrm>
            <a:custGeom>
              <a:avLst/>
              <a:gdLst/>
              <a:ahLst/>
              <a:cxnLst/>
              <a:rect l="l" t="t" r="r" b="b"/>
              <a:pathLst>
                <a:path w="171" h="1309" extrusionOk="0">
                  <a:moveTo>
                    <a:pt x="171" y="0"/>
                  </a:moveTo>
                  <a:cubicBezTo>
                    <a:pt x="171" y="497"/>
                    <a:pt x="171" y="981"/>
                    <a:pt x="0" y="1308"/>
                  </a:cubicBezTo>
                  <a:cubicBezTo>
                    <a:pt x="171" y="981"/>
                    <a:pt x="171" y="497"/>
                    <a:pt x="171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51"/>
            <p:cNvSpPr/>
            <p:nvPr/>
          </p:nvSpPr>
          <p:spPr>
            <a:xfrm>
              <a:off x="5706925" y="2082400"/>
              <a:ext cx="4275" cy="28475"/>
            </a:xfrm>
            <a:custGeom>
              <a:avLst/>
              <a:gdLst/>
              <a:ahLst/>
              <a:cxnLst/>
              <a:rect l="l" t="t" r="r" b="b"/>
              <a:pathLst>
                <a:path w="171" h="1139" extrusionOk="0">
                  <a:moveTo>
                    <a:pt x="170" y="0"/>
                  </a:moveTo>
                  <a:cubicBezTo>
                    <a:pt x="0" y="484"/>
                    <a:pt x="0" y="811"/>
                    <a:pt x="0" y="1138"/>
                  </a:cubicBezTo>
                  <a:cubicBezTo>
                    <a:pt x="0" y="811"/>
                    <a:pt x="0" y="484"/>
                    <a:pt x="170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51"/>
            <p:cNvSpPr/>
            <p:nvPr/>
          </p:nvSpPr>
          <p:spPr>
            <a:xfrm>
              <a:off x="5735700" y="1849150"/>
              <a:ext cx="25" cy="20650"/>
            </a:xfrm>
            <a:custGeom>
              <a:avLst/>
              <a:gdLst/>
              <a:ahLst/>
              <a:cxnLst/>
              <a:rect l="l" t="t" r="r" b="b"/>
              <a:pathLst>
                <a:path w="1" h="826" extrusionOk="0">
                  <a:moveTo>
                    <a:pt x="1" y="1"/>
                  </a:moveTo>
                  <a:lnTo>
                    <a:pt x="1" y="825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51"/>
            <p:cNvSpPr/>
            <p:nvPr/>
          </p:nvSpPr>
          <p:spPr>
            <a:xfrm>
              <a:off x="5727525" y="1951550"/>
              <a:ext cx="25" cy="24550"/>
            </a:xfrm>
            <a:custGeom>
              <a:avLst/>
              <a:gdLst/>
              <a:ahLst/>
              <a:cxnLst/>
              <a:rect l="l" t="t" r="r" b="b"/>
              <a:pathLst>
                <a:path w="1" h="982" extrusionOk="0">
                  <a:moveTo>
                    <a:pt x="1" y="0"/>
                  </a:moveTo>
                  <a:lnTo>
                    <a:pt x="1" y="982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51"/>
            <p:cNvSpPr/>
            <p:nvPr/>
          </p:nvSpPr>
          <p:spPr>
            <a:xfrm>
              <a:off x="5428875" y="2213225"/>
              <a:ext cx="253550" cy="609125"/>
            </a:xfrm>
            <a:custGeom>
              <a:avLst/>
              <a:gdLst/>
              <a:ahLst/>
              <a:cxnLst/>
              <a:rect l="l" t="t" r="r" b="b"/>
              <a:pathLst>
                <a:path w="10142" h="24365" extrusionOk="0">
                  <a:moveTo>
                    <a:pt x="10141" y="1"/>
                  </a:moveTo>
                  <a:cubicBezTo>
                    <a:pt x="8178" y="8336"/>
                    <a:pt x="4750" y="16514"/>
                    <a:pt x="0" y="24364"/>
                  </a:cubicBezTo>
                  <a:lnTo>
                    <a:pt x="0" y="24364"/>
                  </a:lnTo>
                  <a:cubicBezTo>
                    <a:pt x="4750" y="16514"/>
                    <a:pt x="8178" y="8336"/>
                    <a:pt x="10141" y="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51"/>
            <p:cNvSpPr/>
            <p:nvPr/>
          </p:nvSpPr>
          <p:spPr>
            <a:xfrm>
              <a:off x="5731450" y="1877950"/>
              <a:ext cx="25" cy="32725"/>
            </a:xfrm>
            <a:custGeom>
              <a:avLst/>
              <a:gdLst/>
              <a:ahLst/>
              <a:cxnLst/>
              <a:rect l="l" t="t" r="r" b="b"/>
              <a:pathLst>
                <a:path w="1" h="1309" extrusionOk="0">
                  <a:moveTo>
                    <a:pt x="1" y="0"/>
                  </a:moveTo>
                  <a:lnTo>
                    <a:pt x="1" y="1309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51"/>
            <p:cNvSpPr/>
            <p:nvPr/>
          </p:nvSpPr>
          <p:spPr>
            <a:xfrm>
              <a:off x="5735700" y="1701950"/>
              <a:ext cx="25" cy="20625"/>
            </a:xfrm>
            <a:custGeom>
              <a:avLst/>
              <a:gdLst/>
              <a:ahLst/>
              <a:cxnLst/>
              <a:rect l="l" t="t" r="r" b="b"/>
              <a:pathLst>
                <a:path w="1" h="825" extrusionOk="0">
                  <a:moveTo>
                    <a:pt x="1" y="1"/>
                  </a:moveTo>
                  <a:lnTo>
                    <a:pt x="1" y="825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51"/>
            <p:cNvSpPr/>
            <p:nvPr/>
          </p:nvSpPr>
          <p:spPr>
            <a:xfrm>
              <a:off x="5727525" y="1914575"/>
              <a:ext cx="3950" cy="28825"/>
            </a:xfrm>
            <a:custGeom>
              <a:avLst/>
              <a:gdLst/>
              <a:ahLst/>
              <a:cxnLst/>
              <a:rect l="l" t="t" r="r" b="b"/>
              <a:pathLst>
                <a:path w="158" h="1153" extrusionOk="0">
                  <a:moveTo>
                    <a:pt x="158" y="1"/>
                  </a:moveTo>
                  <a:cubicBezTo>
                    <a:pt x="158" y="328"/>
                    <a:pt x="158" y="655"/>
                    <a:pt x="1" y="1152"/>
                  </a:cubicBezTo>
                  <a:cubicBezTo>
                    <a:pt x="158" y="655"/>
                    <a:pt x="158" y="328"/>
                    <a:pt x="158" y="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51"/>
            <p:cNvSpPr/>
            <p:nvPr/>
          </p:nvSpPr>
          <p:spPr>
            <a:xfrm>
              <a:off x="5731450" y="1669250"/>
              <a:ext cx="4275" cy="24550"/>
            </a:xfrm>
            <a:custGeom>
              <a:avLst/>
              <a:gdLst/>
              <a:ahLst/>
              <a:cxnLst/>
              <a:rect l="l" t="t" r="r" b="b"/>
              <a:pathLst>
                <a:path w="171" h="982" extrusionOk="0">
                  <a:moveTo>
                    <a:pt x="1" y="0"/>
                  </a:moveTo>
                  <a:cubicBezTo>
                    <a:pt x="171" y="327"/>
                    <a:pt x="171" y="654"/>
                    <a:pt x="171" y="982"/>
                  </a:cubicBezTo>
                  <a:cubicBezTo>
                    <a:pt x="171" y="654"/>
                    <a:pt x="171" y="327"/>
                    <a:pt x="1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51"/>
            <p:cNvSpPr/>
            <p:nvPr/>
          </p:nvSpPr>
          <p:spPr>
            <a:xfrm>
              <a:off x="5735700" y="1775550"/>
              <a:ext cx="25" cy="28825"/>
            </a:xfrm>
            <a:custGeom>
              <a:avLst/>
              <a:gdLst/>
              <a:ahLst/>
              <a:cxnLst/>
              <a:rect l="l" t="t" r="r" b="b"/>
              <a:pathLst>
                <a:path w="1" h="1153" extrusionOk="0">
                  <a:moveTo>
                    <a:pt x="1" y="1"/>
                  </a:moveTo>
                  <a:lnTo>
                    <a:pt x="1" y="1152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51"/>
            <p:cNvSpPr/>
            <p:nvPr/>
          </p:nvSpPr>
          <p:spPr>
            <a:xfrm>
              <a:off x="5682400" y="2115100"/>
              <a:ext cx="20625" cy="98150"/>
            </a:xfrm>
            <a:custGeom>
              <a:avLst/>
              <a:gdLst/>
              <a:ahLst/>
              <a:cxnLst/>
              <a:rect l="l" t="t" r="r" b="b"/>
              <a:pathLst>
                <a:path w="825" h="3926" extrusionOk="0">
                  <a:moveTo>
                    <a:pt x="824" y="0"/>
                  </a:moveTo>
                  <a:cubicBezTo>
                    <a:pt x="654" y="1309"/>
                    <a:pt x="327" y="2617"/>
                    <a:pt x="0" y="3926"/>
                  </a:cubicBezTo>
                  <a:cubicBezTo>
                    <a:pt x="327" y="2617"/>
                    <a:pt x="654" y="1309"/>
                    <a:pt x="824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51"/>
            <p:cNvSpPr/>
            <p:nvPr/>
          </p:nvSpPr>
          <p:spPr>
            <a:xfrm>
              <a:off x="5735700" y="1816450"/>
              <a:ext cx="25" cy="20625"/>
            </a:xfrm>
            <a:custGeom>
              <a:avLst/>
              <a:gdLst/>
              <a:ahLst/>
              <a:cxnLst/>
              <a:rect l="l" t="t" r="r" b="b"/>
              <a:pathLst>
                <a:path w="1" h="825" extrusionOk="0">
                  <a:moveTo>
                    <a:pt x="1" y="0"/>
                  </a:moveTo>
                  <a:lnTo>
                    <a:pt x="1" y="825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51"/>
            <p:cNvSpPr/>
            <p:nvPr/>
          </p:nvSpPr>
          <p:spPr>
            <a:xfrm>
              <a:off x="5711175" y="2045425"/>
              <a:ext cx="3950" cy="32725"/>
            </a:xfrm>
            <a:custGeom>
              <a:avLst/>
              <a:gdLst/>
              <a:ahLst/>
              <a:cxnLst/>
              <a:rect l="l" t="t" r="r" b="b"/>
              <a:pathLst>
                <a:path w="158" h="1309" extrusionOk="0">
                  <a:moveTo>
                    <a:pt x="157" y="0"/>
                  </a:moveTo>
                  <a:cubicBezTo>
                    <a:pt x="157" y="498"/>
                    <a:pt x="0" y="982"/>
                    <a:pt x="0" y="1309"/>
                  </a:cubicBezTo>
                  <a:cubicBezTo>
                    <a:pt x="0" y="982"/>
                    <a:pt x="157" y="498"/>
                    <a:pt x="157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51"/>
            <p:cNvSpPr/>
            <p:nvPr/>
          </p:nvSpPr>
          <p:spPr>
            <a:xfrm>
              <a:off x="5735700" y="1734675"/>
              <a:ext cx="25" cy="12450"/>
            </a:xfrm>
            <a:custGeom>
              <a:avLst/>
              <a:gdLst/>
              <a:ahLst/>
              <a:cxnLst/>
              <a:rect l="l" t="t" r="r" b="b"/>
              <a:pathLst>
                <a:path w="1" h="498" extrusionOk="0">
                  <a:moveTo>
                    <a:pt x="1" y="0"/>
                  </a:moveTo>
                  <a:lnTo>
                    <a:pt x="1" y="497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51"/>
            <p:cNvSpPr/>
            <p:nvPr/>
          </p:nvSpPr>
          <p:spPr>
            <a:xfrm>
              <a:off x="5690575" y="1358475"/>
              <a:ext cx="40900" cy="310800"/>
            </a:xfrm>
            <a:custGeom>
              <a:avLst/>
              <a:gdLst/>
              <a:ahLst/>
              <a:cxnLst/>
              <a:rect l="l" t="t" r="r" b="b"/>
              <a:pathLst>
                <a:path w="1636" h="12432" extrusionOk="0">
                  <a:moveTo>
                    <a:pt x="1636" y="12431"/>
                  </a:moveTo>
                  <a:cubicBezTo>
                    <a:pt x="1479" y="8349"/>
                    <a:pt x="981" y="4096"/>
                    <a:pt x="0" y="1"/>
                  </a:cubicBezTo>
                  <a:lnTo>
                    <a:pt x="0" y="1"/>
                  </a:lnTo>
                  <a:cubicBezTo>
                    <a:pt x="981" y="4096"/>
                    <a:pt x="1479" y="8349"/>
                    <a:pt x="1636" y="1243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51"/>
            <p:cNvSpPr/>
            <p:nvPr/>
          </p:nvSpPr>
          <p:spPr>
            <a:xfrm>
              <a:off x="6569850" y="1268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51"/>
            <p:cNvSpPr/>
            <p:nvPr/>
          </p:nvSpPr>
          <p:spPr>
            <a:xfrm>
              <a:off x="6610750" y="1362725"/>
              <a:ext cx="3925" cy="8200"/>
            </a:xfrm>
            <a:custGeom>
              <a:avLst/>
              <a:gdLst/>
              <a:ahLst/>
              <a:cxnLst/>
              <a:rect l="l" t="t" r="r" b="b"/>
              <a:pathLst>
                <a:path w="157" h="328" extrusionOk="0">
                  <a:moveTo>
                    <a:pt x="0" y="1"/>
                  </a:moveTo>
                  <a:lnTo>
                    <a:pt x="0" y="328"/>
                  </a:lnTo>
                  <a:lnTo>
                    <a:pt x="157" y="328"/>
                  </a:lnTo>
                  <a:cubicBezTo>
                    <a:pt x="0" y="328"/>
                    <a:pt x="0" y="158"/>
                    <a:pt x="0" y="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51"/>
            <p:cNvSpPr/>
            <p:nvPr/>
          </p:nvSpPr>
          <p:spPr>
            <a:xfrm>
              <a:off x="6745500" y="2053600"/>
              <a:ext cx="25" cy="28825"/>
            </a:xfrm>
            <a:custGeom>
              <a:avLst/>
              <a:gdLst/>
              <a:ahLst/>
              <a:cxnLst/>
              <a:rect l="l" t="t" r="r" b="b"/>
              <a:pathLst>
                <a:path w="1" h="1153" extrusionOk="0">
                  <a:moveTo>
                    <a:pt x="1" y="1152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51"/>
            <p:cNvSpPr/>
            <p:nvPr/>
          </p:nvSpPr>
          <p:spPr>
            <a:xfrm>
              <a:off x="5428875" y="1260350"/>
              <a:ext cx="756650" cy="1917900"/>
            </a:xfrm>
            <a:custGeom>
              <a:avLst/>
              <a:gdLst/>
              <a:ahLst/>
              <a:cxnLst/>
              <a:rect l="l" t="t" r="r" b="b"/>
              <a:pathLst>
                <a:path w="30266" h="76716" extrusionOk="0">
                  <a:moveTo>
                    <a:pt x="23880" y="0"/>
                  </a:moveTo>
                  <a:cubicBezTo>
                    <a:pt x="22244" y="0"/>
                    <a:pt x="20779" y="1479"/>
                    <a:pt x="20609" y="3115"/>
                  </a:cubicBezTo>
                  <a:cubicBezTo>
                    <a:pt x="20452" y="4253"/>
                    <a:pt x="20779" y="5731"/>
                    <a:pt x="19954" y="6543"/>
                  </a:cubicBezTo>
                  <a:cubicBezTo>
                    <a:pt x="19546" y="6872"/>
                    <a:pt x="19052" y="6996"/>
                    <a:pt x="18536" y="6996"/>
                  </a:cubicBezTo>
                  <a:cubicBezTo>
                    <a:pt x="18027" y="6996"/>
                    <a:pt x="17498" y="6875"/>
                    <a:pt x="17010" y="6713"/>
                  </a:cubicBezTo>
                  <a:cubicBezTo>
                    <a:pt x="16526" y="6543"/>
                    <a:pt x="16199" y="6386"/>
                    <a:pt x="15702" y="6386"/>
                  </a:cubicBezTo>
                  <a:cubicBezTo>
                    <a:pt x="15702" y="6216"/>
                    <a:pt x="15702" y="6216"/>
                    <a:pt x="15545" y="6216"/>
                  </a:cubicBezTo>
                  <a:lnTo>
                    <a:pt x="15218" y="6216"/>
                  </a:lnTo>
                  <a:lnTo>
                    <a:pt x="15218" y="6059"/>
                  </a:lnTo>
                  <a:lnTo>
                    <a:pt x="14891" y="6059"/>
                  </a:lnTo>
                  <a:lnTo>
                    <a:pt x="14891" y="5888"/>
                  </a:lnTo>
                  <a:lnTo>
                    <a:pt x="14564" y="5888"/>
                  </a:lnTo>
                  <a:lnTo>
                    <a:pt x="14394" y="5731"/>
                  </a:lnTo>
                  <a:lnTo>
                    <a:pt x="14066" y="5731"/>
                  </a:lnTo>
                  <a:lnTo>
                    <a:pt x="14066" y="5561"/>
                  </a:lnTo>
                  <a:lnTo>
                    <a:pt x="13909" y="5561"/>
                  </a:lnTo>
                  <a:cubicBezTo>
                    <a:pt x="12758" y="5077"/>
                    <a:pt x="11292" y="4253"/>
                    <a:pt x="10468" y="3926"/>
                  </a:cubicBezTo>
                  <a:lnTo>
                    <a:pt x="10468" y="3926"/>
                  </a:lnTo>
                  <a:cubicBezTo>
                    <a:pt x="11449" y="8021"/>
                    <a:pt x="11947" y="12274"/>
                    <a:pt x="12104" y="16356"/>
                  </a:cubicBezTo>
                  <a:cubicBezTo>
                    <a:pt x="12274" y="16683"/>
                    <a:pt x="12274" y="17010"/>
                    <a:pt x="12274" y="17338"/>
                  </a:cubicBezTo>
                  <a:lnTo>
                    <a:pt x="12274" y="17665"/>
                  </a:lnTo>
                  <a:lnTo>
                    <a:pt x="12274" y="18489"/>
                  </a:lnTo>
                  <a:lnTo>
                    <a:pt x="12274" y="18973"/>
                  </a:lnTo>
                  <a:lnTo>
                    <a:pt x="12274" y="19470"/>
                  </a:lnTo>
                  <a:lnTo>
                    <a:pt x="12274" y="20609"/>
                  </a:lnTo>
                  <a:lnTo>
                    <a:pt x="12274" y="21760"/>
                  </a:lnTo>
                  <a:lnTo>
                    <a:pt x="12274" y="22244"/>
                  </a:lnTo>
                  <a:lnTo>
                    <a:pt x="12274" y="23069"/>
                  </a:lnTo>
                  <a:lnTo>
                    <a:pt x="12274" y="23553"/>
                  </a:lnTo>
                  <a:lnTo>
                    <a:pt x="12274" y="24377"/>
                  </a:lnTo>
                  <a:cubicBezTo>
                    <a:pt x="12274" y="24534"/>
                    <a:pt x="12104" y="24704"/>
                    <a:pt x="12104" y="24704"/>
                  </a:cubicBezTo>
                  <a:lnTo>
                    <a:pt x="12104" y="26013"/>
                  </a:lnTo>
                  <a:lnTo>
                    <a:pt x="12104" y="26170"/>
                  </a:lnTo>
                  <a:cubicBezTo>
                    <a:pt x="12104" y="26497"/>
                    <a:pt x="12104" y="26824"/>
                    <a:pt x="11947" y="27321"/>
                  </a:cubicBezTo>
                  <a:lnTo>
                    <a:pt x="11947" y="27648"/>
                  </a:lnTo>
                  <a:lnTo>
                    <a:pt x="11947" y="28630"/>
                  </a:lnTo>
                  <a:cubicBezTo>
                    <a:pt x="11777" y="28630"/>
                    <a:pt x="11777" y="28787"/>
                    <a:pt x="11777" y="28957"/>
                  </a:cubicBezTo>
                  <a:cubicBezTo>
                    <a:pt x="11777" y="29284"/>
                    <a:pt x="11777" y="29611"/>
                    <a:pt x="11620" y="30095"/>
                  </a:cubicBezTo>
                  <a:cubicBezTo>
                    <a:pt x="11620" y="30592"/>
                    <a:pt x="11620" y="31076"/>
                    <a:pt x="11449" y="31403"/>
                  </a:cubicBezTo>
                  <a:cubicBezTo>
                    <a:pt x="11449" y="31901"/>
                    <a:pt x="11292" y="32385"/>
                    <a:pt x="11292" y="32712"/>
                  </a:cubicBezTo>
                  <a:lnTo>
                    <a:pt x="11292" y="32882"/>
                  </a:lnTo>
                  <a:cubicBezTo>
                    <a:pt x="11122" y="33366"/>
                    <a:pt x="11122" y="33693"/>
                    <a:pt x="11122" y="34020"/>
                  </a:cubicBezTo>
                  <a:cubicBezTo>
                    <a:pt x="11122" y="34020"/>
                    <a:pt x="11122" y="34190"/>
                    <a:pt x="10965" y="34190"/>
                  </a:cubicBezTo>
                  <a:cubicBezTo>
                    <a:pt x="10795" y="35499"/>
                    <a:pt x="10468" y="36807"/>
                    <a:pt x="10141" y="38116"/>
                  </a:cubicBezTo>
                  <a:cubicBezTo>
                    <a:pt x="8178" y="46451"/>
                    <a:pt x="4750" y="54629"/>
                    <a:pt x="0" y="62479"/>
                  </a:cubicBezTo>
                  <a:cubicBezTo>
                    <a:pt x="498" y="62807"/>
                    <a:pt x="982" y="63134"/>
                    <a:pt x="1479" y="63631"/>
                  </a:cubicBezTo>
                  <a:cubicBezTo>
                    <a:pt x="1636" y="63631"/>
                    <a:pt x="1636" y="63788"/>
                    <a:pt x="1636" y="63788"/>
                  </a:cubicBezTo>
                  <a:lnTo>
                    <a:pt x="1806" y="63788"/>
                  </a:lnTo>
                  <a:cubicBezTo>
                    <a:pt x="1806" y="63958"/>
                    <a:pt x="1806" y="63958"/>
                    <a:pt x="1963" y="64115"/>
                  </a:cubicBezTo>
                  <a:cubicBezTo>
                    <a:pt x="1963" y="64285"/>
                    <a:pt x="2133" y="64285"/>
                    <a:pt x="2133" y="64442"/>
                  </a:cubicBezTo>
                  <a:cubicBezTo>
                    <a:pt x="2617" y="65096"/>
                    <a:pt x="3272" y="65594"/>
                    <a:pt x="4096" y="65594"/>
                  </a:cubicBezTo>
                  <a:cubicBezTo>
                    <a:pt x="4907" y="65594"/>
                    <a:pt x="5732" y="65423"/>
                    <a:pt x="6713" y="65266"/>
                  </a:cubicBezTo>
                  <a:cubicBezTo>
                    <a:pt x="7178" y="65169"/>
                    <a:pt x="7648" y="65076"/>
                    <a:pt x="8117" y="65076"/>
                  </a:cubicBezTo>
                  <a:cubicBezTo>
                    <a:pt x="8466" y="65076"/>
                    <a:pt x="8814" y="65127"/>
                    <a:pt x="9160" y="65266"/>
                  </a:cubicBezTo>
                  <a:cubicBezTo>
                    <a:pt x="10311" y="65921"/>
                    <a:pt x="10965" y="67229"/>
                    <a:pt x="11122" y="68538"/>
                  </a:cubicBezTo>
                  <a:cubicBezTo>
                    <a:pt x="11292" y="69846"/>
                    <a:pt x="10965" y="71155"/>
                    <a:pt x="10795" y="72463"/>
                  </a:cubicBezTo>
                  <a:cubicBezTo>
                    <a:pt x="10638" y="73771"/>
                    <a:pt x="10638" y="75080"/>
                    <a:pt x="11449" y="76218"/>
                  </a:cubicBezTo>
                  <a:cubicBezTo>
                    <a:pt x="11620" y="76388"/>
                    <a:pt x="11777" y="76545"/>
                    <a:pt x="11777" y="76715"/>
                  </a:cubicBezTo>
                  <a:cubicBezTo>
                    <a:pt x="19627" y="65921"/>
                    <a:pt x="25031" y="55126"/>
                    <a:pt x="27975" y="43677"/>
                  </a:cubicBezTo>
                  <a:cubicBezTo>
                    <a:pt x="28302" y="42525"/>
                    <a:pt x="28459" y="41544"/>
                    <a:pt x="28787" y="40563"/>
                  </a:cubicBezTo>
                  <a:lnTo>
                    <a:pt x="28787" y="40406"/>
                  </a:lnTo>
                  <a:cubicBezTo>
                    <a:pt x="28787" y="39751"/>
                    <a:pt x="28957" y="39254"/>
                    <a:pt x="29114" y="38770"/>
                  </a:cubicBezTo>
                  <a:cubicBezTo>
                    <a:pt x="29114" y="38273"/>
                    <a:pt x="29284" y="37789"/>
                    <a:pt x="29284" y="37292"/>
                  </a:cubicBezTo>
                  <a:cubicBezTo>
                    <a:pt x="29284" y="37135"/>
                    <a:pt x="29284" y="37135"/>
                    <a:pt x="29441" y="36964"/>
                  </a:cubicBezTo>
                  <a:cubicBezTo>
                    <a:pt x="29441" y="36480"/>
                    <a:pt x="29441" y="35983"/>
                    <a:pt x="29611" y="35499"/>
                  </a:cubicBezTo>
                  <a:cubicBezTo>
                    <a:pt x="29611" y="35002"/>
                    <a:pt x="29768" y="34518"/>
                    <a:pt x="29768" y="33863"/>
                  </a:cubicBezTo>
                  <a:lnTo>
                    <a:pt x="29768" y="33693"/>
                  </a:lnTo>
                  <a:cubicBezTo>
                    <a:pt x="29938" y="33209"/>
                    <a:pt x="29938" y="32712"/>
                    <a:pt x="29938" y="32228"/>
                  </a:cubicBezTo>
                  <a:lnTo>
                    <a:pt x="29938" y="32058"/>
                  </a:lnTo>
                  <a:cubicBezTo>
                    <a:pt x="30095" y="31574"/>
                    <a:pt x="30095" y="31076"/>
                    <a:pt x="30095" y="30592"/>
                  </a:cubicBezTo>
                  <a:lnTo>
                    <a:pt x="30095" y="30265"/>
                  </a:lnTo>
                  <a:cubicBezTo>
                    <a:pt x="30095" y="29768"/>
                    <a:pt x="30095" y="29284"/>
                    <a:pt x="30265" y="28787"/>
                  </a:cubicBezTo>
                  <a:lnTo>
                    <a:pt x="30265" y="27151"/>
                  </a:lnTo>
                  <a:lnTo>
                    <a:pt x="30265" y="26824"/>
                  </a:lnTo>
                  <a:lnTo>
                    <a:pt x="30265" y="25358"/>
                  </a:lnTo>
                  <a:lnTo>
                    <a:pt x="30265" y="23880"/>
                  </a:lnTo>
                  <a:lnTo>
                    <a:pt x="30265" y="23553"/>
                  </a:lnTo>
                  <a:lnTo>
                    <a:pt x="30265" y="22571"/>
                  </a:lnTo>
                  <a:lnTo>
                    <a:pt x="30265" y="22087"/>
                  </a:lnTo>
                  <a:cubicBezTo>
                    <a:pt x="30265" y="21760"/>
                    <a:pt x="30095" y="21263"/>
                    <a:pt x="30095" y="20936"/>
                  </a:cubicBezTo>
                  <a:lnTo>
                    <a:pt x="30095" y="20609"/>
                  </a:lnTo>
                  <a:cubicBezTo>
                    <a:pt x="30095" y="19627"/>
                    <a:pt x="29938" y="18646"/>
                    <a:pt x="29938" y="17665"/>
                  </a:cubicBezTo>
                  <a:lnTo>
                    <a:pt x="29938" y="17508"/>
                  </a:lnTo>
                  <a:cubicBezTo>
                    <a:pt x="29768" y="17010"/>
                    <a:pt x="29768" y="16526"/>
                    <a:pt x="29768" y="16029"/>
                  </a:cubicBezTo>
                  <a:cubicBezTo>
                    <a:pt x="29114" y="10965"/>
                    <a:pt x="27975" y="5888"/>
                    <a:pt x="26340" y="825"/>
                  </a:cubicBezTo>
                  <a:cubicBezTo>
                    <a:pt x="25685" y="328"/>
                    <a:pt x="24861" y="0"/>
                    <a:pt x="238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51"/>
            <p:cNvSpPr/>
            <p:nvPr/>
          </p:nvSpPr>
          <p:spPr>
            <a:xfrm>
              <a:off x="6627100" y="1411800"/>
              <a:ext cx="3950" cy="8200"/>
            </a:xfrm>
            <a:custGeom>
              <a:avLst/>
              <a:gdLst/>
              <a:ahLst/>
              <a:cxnLst/>
              <a:rect l="l" t="t" r="r" b="b"/>
              <a:pathLst>
                <a:path w="158" h="328" extrusionOk="0">
                  <a:moveTo>
                    <a:pt x="0" y="1"/>
                  </a:moveTo>
                  <a:cubicBezTo>
                    <a:pt x="0" y="158"/>
                    <a:pt x="0" y="158"/>
                    <a:pt x="157" y="328"/>
                  </a:cubicBezTo>
                  <a:cubicBezTo>
                    <a:pt x="0" y="158"/>
                    <a:pt x="0" y="158"/>
                    <a:pt x="0" y="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51"/>
            <p:cNvSpPr/>
            <p:nvPr/>
          </p:nvSpPr>
          <p:spPr>
            <a:xfrm>
              <a:off x="6635275" y="1436325"/>
              <a:ext cx="3950" cy="16400"/>
            </a:xfrm>
            <a:custGeom>
              <a:avLst/>
              <a:gdLst/>
              <a:ahLst/>
              <a:cxnLst/>
              <a:rect l="l" t="t" r="r" b="b"/>
              <a:pathLst>
                <a:path w="158" h="656" extrusionOk="0">
                  <a:moveTo>
                    <a:pt x="0" y="1"/>
                  </a:moveTo>
                  <a:cubicBezTo>
                    <a:pt x="157" y="158"/>
                    <a:pt x="157" y="328"/>
                    <a:pt x="157" y="655"/>
                  </a:cubicBezTo>
                  <a:cubicBezTo>
                    <a:pt x="157" y="328"/>
                    <a:pt x="157" y="158"/>
                    <a:pt x="0" y="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51"/>
            <p:cNvSpPr/>
            <p:nvPr/>
          </p:nvSpPr>
          <p:spPr>
            <a:xfrm>
              <a:off x="6737325" y="1943375"/>
              <a:ext cx="4275" cy="3950"/>
            </a:xfrm>
            <a:custGeom>
              <a:avLst/>
              <a:gdLst/>
              <a:ahLst/>
              <a:cxnLst/>
              <a:rect l="l" t="t" r="r" b="b"/>
              <a:pathLst>
                <a:path w="171" h="158" extrusionOk="0">
                  <a:moveTo>
                    <a:pt x="1" y="0"/>
                  </a:moveTo>
                  <a:cubicBezTo>
                    <a:pt x="1" y="0"/>
                    <a:pt x="1" y="157"/>
                    <a:pt x="171" y="157"/>
                  </a:cubicBezTo>
                  <a:cubicBezTo>
                    <a:pt x="1" y="15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51"/>
            <p:cNvSpPr/>
            <p:nvPr/>
          </p:nvSpPr>
          <p:spPr>
            <a:xfrm>
              <a:off x="6578025" y="1289125"/>
              <a:ext cx="3950" cy="8200"/>
            </a:xfrm>
            <a:custGeom>
              <a:avLst/>
              <a:gdLst/>
              <a:ahLst/>
              <a:cxnLst/>
              <a:rect l="l" t="t" r="r" b="b"/>
              <a:pathLst>
                <a:path w="158" h="328" extrusionOk="0">
                  <a:moveTo>
                    <a:pt x="158" y="328"/>
                  </a:moveTo>
                  <a:cubicBezTo>
                    <a:pt x="158" y="158"/>
                    <a:pt x="158" y="1"/>
                    <a:pt x="1" y="1"/>
                  </a:cubicBezTo>
                  <a:cubicBezTo>
                    <a:pt x="158" y="1"/>
                    <a:pt x="158" y="158"/>
                    <a:pt x="158" y="328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51"/>
            <p:cNvSpPr/>
            <p:nvPr/>
          </p:nvSpPr>
          <p:spPr>
            <a:xfrm>
              <a:off x="6733400" y="1861575"/>
              <a:ext cx="25" cy="12150"/>
            </a:xfrm>
            <a:custGeom>
              <a:avLst/>
              <a:gdLst/>
              <a:ahLst/>
              <a:cxnLst/>
              <a:rect l="l" t="t" r="r" b="b"/>
              <a:pathLst>
                <a:path w="1" h="486" extrusionOk="0">
                  <a:moveTo>
                    <a:pt x="1" y="158"/>
                  </a:moveTo>
                  <a:lnTo>
                    <a:pt x="1" y="1"/>
                  </a:lnTo>
                  <a:lnTo>
                    <a:pt x="1" y="485"/>
                  </a:lnTo>
                  <a:lnTo>
                    <a:pt x="1" y="158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51"/>
            <p:cNvSpPr/>
            <p:nvPr/>
          </p:nvSpPr>
          <p:spPr>
            <a:xfrm>
              <a:off x="6733500" y="1894475"/>
              <a:ext cx="3850" cy="28300"/>
            </a:xfrm>
            <a:custGeom>
              <a:avLst/>
              <a:gdLst/>
              <a:ahLst/>
              <a:cxnLst/>
              <a:rect l="l" t="t" r="r" b="b"/>
              <a:pathLst>
                <a:path w="154" h="1132" extrusionOk="0">
                  <a:moveTo>
                    <a:pt x="0" y="0"/>
                  </a:moveTo>
                  <a:cubicBezTo>
                    <a:pt x="154" y="325"/>
                    <a:pt x="154" y="651"/>
                    <a:pt x="154" y="1132"/>
                  </a:cubicBezTo>
                  <a:lnTo>
                    <a:pt x="154" y="975"/>
                  </a:lnTo>
                  <a:cubicBezTo>
                    <a:pt x="154" y="650"/>
                    <a:pt x="154" y="325"/>
                    <a:pt x="0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51"/>
            <p:cNvSpPr/>
            <p:nvPr/>
          </p:nvSpPr>
          <p:spPr>
            <a:xfrm>
              <a:off x="6741575" y="2029075"/>
              <a:ext cx="3950" cy="4275"/>
            </a:xfrm>
            <a:custGeom>
              <a:avLst/>
              <a:gdLst/>
              <a:ahLst/>
              <a:cxnLst/>
              <a:rect l="l" t="t" r="r" b="b"/>
              <a:pathLst>
                <a:path w="158" h="171" extrusionOk="0">
                  <a:moveTo>
                    <a:pt x="1" y="0"/>
                  </a:moveTo>
                  <a:lnTo>
                    <a:pt x="1" y="170"/>
                  </a:lnTo>
                  <a:lnTo>
                    <a:pt x="158" y="170"/>
                  </a:lnTo>
                  <a:cubicBezTo>
                    <a:pt x="1" y="17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51"/>
            <p:cNvSpPr/>
            <p:nvPr/>
          </p:nvSpPr>
          <p:spPr>
            <a:xfrm>
              <a:off x="6741575" y="2012725"/>
              <a:ext cx="3950" cy="36975"/>
            </a:xfrm>
            <a:custGeom>
              <a:avLst/>
              <a:gdLst/>
              <a:ahLst/>
              <a:cxnLst/>
              <a:rect l="l" t="t" r="r" b="b"/>
              <a:pathLst>
                <a:path w="158" h="1479" extrusionOk="0">
                  <a:moveTo>
                    <a:pt x="1" y="0"/>
                  </a:moveTo>
                  <a:lnTo>
                    <a:pt x="1" y="327"/>
                  </a:lnTo>
                  <a:lnTo>
                    <a:pt x="1" y="654"/>
                  </a:lnTo>
                  <a:cubicBezTo>
                    <a:pt x="1" y="654"/>
                    <a:pt x="1" y="772"/>
                    <a:pt x="91" y="811"/>
                  </a:cubicBezTo>
                  <a:lnTo>
                    <a:pt x="91" y="811"/>
                  </a:lnTo>
                  <a:cubicBezTo>
                    <a:pt x="48" y="542"/>
                    <a:pt x="1" y="273"/>
                    <a:pt x="1" y="0"/>
                  </a:cubicBezTo>
                  <a:close/>
                  <a:moveTo>
                    <a:pt x="91" y="811"/>
                  </a:moveTo>
                  <a:lnTo>
                    <a:pt x="91" y="811"/>
                  </a:lnTo>
                  <a:cubicBezTo>
                    <a:pt x="126" y="1033"/>
                    <a:pt x="158" y="1254"/>
                    <a:pt x="158" y="1479"/>
                  </a:cubicBezTo>
                  <a:lnTo>
                    <a:pt x="158" y="824"/>
                  </a:lnTo>
                  <a:cubicBezTo>
                    <a:pt x="131" y="824"/>
                    <a:pt x="109" y="819"/>
                    <a:pt x="91" y="81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51"/>
            <p:cNvSpPr/>
            <p:nvPr/>
          </p:nvSpPr>
          <p:spPr>
            <a:xfrm>
              <a:off x="6590125" y="2805975"/>
              <a:ext cx="8200" cy="20625"/>
            </a:xfrm>
            <a:custGeom>
              <a:avLst/>
              <a:gdLst/>
              <a:ahLst/>
              <a:cxnLst/>
              <a:rect l="l" t="t" r="r" b="b"/>
              <a:pathLst>
                <a:path w="328" h="825" extrusionOk="0">
                  <a:moveTo>
                    <a:pt x="1" y="825"/>
                  </a:moveTo>
                  <a:lnTo>
                    <a:pt x="1" y="825"/>
                  </a:lnTo>
                  <a:cubicBezTo>
                    <a:pt x="171" y="497"/>
                    <a:pt x="328" y="170"/>
                    <a:pt x="328" y="0"/>
                  </a:cubicBezTo>
                  <a:cubicBezTo>
                    <a:pt x="328" y="170"/>
                    <a:pt x="171" y="497"/>
                    <a:pt x="1" y="825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51"/>
            <p:cNvSpPr/>
            <p:nvPr/>
          </p:nvSpPr>
          <p:spPr>
            <a:xfrm>
              <a:off x="6647375" y="2626050"/>
              <a:ext cx="16375" cy="53275"/>
            </a:xfrm>
            <a:custGeom>
              <a:avLst/>
              <a:gdLst/>
              <a:ahLst/>
              <a:cxnLst/>
              <a:rect l="l" t="t" r="r" b="b"/>
              <a:pathLst>
                <a:path w="655" h="2131" extrusionOk="0">
                  <a:moveTo>
                    <a:pt x="655" y="1"/>
                  </a:moveTo>
                  <a:lnTo>
                    <a:pt x="171" y="1479"/>
                  </a:lnTo>
                  <a:cubicBezTo>
                    <a:pt x="171" y="1805"/>
                    <a:pt x="2" y="1962"/>
                    <a:pt x="0" y="2131"/>
                  </a:cubicBezTo>
                  <a:lnTo>
                    <a:pt x="0" y="2131"/>
                  </a:lnTo>
                  <a:cubicBezTo>
                    <a:pt x="2" y="1962"/>
                    <a:pt x="171" y="1806"/>
                    <a:pt x="171" y="1636"/>
                  </a:cubicBezTo>
                  <a:cubicBezTo>
                    <a:pt x="328" y="982"/>
                    <a:pt x="498" y="498"/>
                    <a:pt x="655" y="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51"/>
            <p:cNvSpPr/>
            <p:nvPr/>
          </p:nvSpPr>
          <p:spPr>
            <a:xfrm>
              <a:off x="6737325" y="1939100"/>
              <a:ext cx="4275" cy="53350"/>
            </a:xfrm>
            <a:custGeom>
              <a:avLst/>
              <a:gdLst/>
              <a:ahLst/>
              <a:cxnLst/>
              <a:rect l="l" t="t" r="r" b="b"/>
              <a:pathLst>
                <a:path w="171" h="2134" extrusionOk="0">
                  <a:moveTo>
                    <a:pt x="1" y="1"/>
                  </a:moveTo>
                  <a:lnTo>
                    <a:pt x="1" y="171"/>
                  </a:lnTo>
                  <a:cubicBezTo>
                    <a:pt x="1" y="171"/>
                    <a:pt x="1" y="253"/>
                    <a:pt x="65" y="299"/>
                  </a:cubicBezTo>
                  <a:lnTo>
                    <a:pt x="65" y="299"/>
                  </a:lnTo>
                  <a:cubicBezTo>
                    <a:pt x="47" y="197"/>
                    <a:pt x="26" y="97"/>
                    <a:pt x="1" y="1"/>
                  </a:cubicBezTo>
                  <a:close/>
                  <a:moveTo>
                    <a:pt x="65" y="299"/>
                  </a:moveTo>
                  <a:cubicBezTo>
                    <a:pt x="171" y="893"/>
                    <a:pt x="171" y="1575"/>
                    <a:pt x="171" y="2134"/>
                  </a:cubicBezTo>
                  <a:lnTo>
                    <a:pt x="171" y="1807"/>
                  </a:lnTo>
                  <a:lnTo>
                    <a:pt x="171" y="1152"/>
                  </a:lnTo>
                  <a:lnTo>
                    <a:pt x="171" y="328"/>
                  </a:lnTo>
                  <a:cubicBezTo>
                    <a:pt x="124" y="328"/>
                    <a:pt x="90" y="316"/>
                    <a:pt x="65" y="299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51"/>
            <p:cNvSpPr/>
            <p:nvPr/>
          </p:nvSpPr>
          <p:spPr>
            <a:xfrm>
              <a:off x="6103700" y="3546225"/>
              <a:ext cx="40925" cy="49100"/>
            </a:xfrm>
            <a:custGeom>
              <a:avLst/>
              <a:gdLst/>
              <a:ahLst/>
              <a:cxnLst/>
              <a:rect l="l" t="t" r="r" b="b"/>
              <a:pathLst>
                <a:path w="1637" h="1964" extrusionOk="0">
                  <a:moveTo>
                    <a:pt x="1" y="1963"/>
                  </a:moveTo>
                  <a:lnTo>
                    <a:pt x="1" y="1963"/>
                  </a:lnTo>
                  <a:lnTo>
                    <a:pt x="1" y="1963"/>
                  </a:lnTo>
                  <a:lnTo>
                    <a:pt x="1" y="1963"/>
                  </a:lnTo>
                  <a:cubicBezTo>
                    <a:pt x="655" y="1309"/>
                    <a:pt x="1139" y="655"/>
                    <a:pt x="1637" y="1"/>
                  </a:cubicBezTo>
                  <a:lnTo>
                    <a:pt x="1637" y="1"/>
                  </a:lnTo>
                  <a:cubicBezTo>
                    <a:pt x="1139" y="655"/>
                    <a:pt x="655" y="1309"/>
                    <a:pt x="1" y="1963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51"/>
            <p:cNvSpPr/>
            <p:nvPr/>
          </p:nvSpPr>
          <p:spPr>
            <a:xfrm>
              <a:off x="6663725" y="2609700"/>
              <a:ext cx="4275" cy="16375"/>
            </a:xfrm>
            <a:custGeom>
              <a:avLst/>
              <a:gdLst/>
              <a:ahLst/>
              <a:cxnLst/>
              <a:rect l="l" t="t" r="r" b="b"/>
              <a:pathLst>
                <a:path w="171" h="655" extrusionOk="0">
                  <a:moveTo>
                    <a:pt x="171" y="1"/>
                  </a:moveTo>
                  <a:lnTo>
                    <a:pt x="171" y="1"/>
                  </a:lnTo>
                  <a:cubicBezTo>
                    <a:pt x="171" y="103"/>
                    <a:pt x="154" y="190"/>
                    <a:pt x="131" y="266"/>
                  </a:cubicBezTo>
                  <a:lnTo>
                    <a:pt x="131" y="266"/>
                  </a:lnTo>
                  <a:cubicBezTo>
                    <a:pt x="171" y="205"/>
                    <a:pt x="171" y="105"/>
                    <a:pt x="171" y="1"/>
                  </a:cubicBezTo>
                  <a:close/>
                  <a:moveTo>
                    <a:pt x="131" y="266"/>
                  </a:moveTo>
                  <a:cubicBezTo>
                    <a:pt x="106" y="304"/>
                    <a:pt x="66" y="328"/>
                    <a:pt x="1" y="328"/>
                  </a:cubicBezTo>
                  <a:lnTo>
                    <a:pt x="1" y="655"/>
                  </a:lnTo>
                  <a:cubicBezTo>
                    <a:pt x="1" y="547"/>
                    <a:pt x="81" y="433"/>
                    <a:pt x="131" y="266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51"/>
            <p:cNvSpPr/>
            <p:nvPr/>
          </p:nvSpPr>
          <p:spPr>
            <a:xfrm>
              <a:off x="6569850" y="1268525"/>
              <a:ext cx="20300" cy="45175"/>
            </a:xfrm>
            <a:custGeom>
              <a:avLst/>
              <a:gdLst/>
              <a:ahLst/>
              <a:cxnLst/>
              <a:rect l="l" t="t" r="r" b="b"/>
              <a:pathLst>
                <a:path w="812" h="1807" extrusionOk="0">
                  <a:moveTo>
                    <a:pt x="0" y="1"/>
                  </a:moveTo>
                  <a:lnTo>
                    <a:pt x="0" y="1"/>
                  </a:lnTo>
                  <a:cubicBezTo>
                    <a:pt x="79" y="248"/>
                    <a:pt x="199" y="492"/>
                    <a:pt x="321" y="715"/>
                  </a:cubicBezTo>
                  <a:lnTo>
                    <a:pt x="321" y="715"/>
                  </a:lnTo>
                  <a:cubicBezTo>
                    <a:pt x="288" y="455"/>
                    <a:pt x="139" y="289"/>
                    <a:pt x="0" y="1"/>
                  </a:cubicBezTo>
                  <a:close/>
                  <a:moveTo>
                    <a:pt x="321" y="715"/>
                  </a:moveTo>
                  <a:cubicBezTo>
                    <a:pt x="325" y="750"/>
                    <a:pt x="328" y="786"/>
                    <a:pt x="328" y="825"/>
                  </a:cubicBezTo>
                  <a:cubicBezTo>
                    <a:pt x="351" y="825"/>
                    <a:pt x="370" y="828"/>
                    <a:pt x="387" y="835"/>
                  </a:cubicBezTo>
                  <a:lnTo>
                    <a:pt x="387" y="835"/>
                  </a:lnTo>
                  <a:cubicBezTo>
                    <a:pt x="365" y="796"/>
                    <a:pt x="343" y="756"/>
                    <a:pt x="321" y="715"/>
                  </a:cubicBezTo>
                  <a:close/>
                  <a:moveTo>
                    <a:pt x="387" y="835"/>
                  </a:moveTo>
                  <a:cubicBezTo>
                    <a:pt x="419" y="890"/>
                    <a:pt x="449" y="944"/>
                    <a:pt x="479" y="996"/>
                  </a:cubicBezTo>
                  <a:lnTo>
                    <a:pt x="479" y="996"/>
                  </a:lnTo>
                  <a:cubicBezTo>
                    <a:pt x="470" y="918"/>
                    <a:pt x="448" y="857"/>
                    <a:pt x="387" y="835"/>
                  </a:cubicBezTo>
                  <a:close/>
                  <a:moveTo>
                    <a:pt x="479" y="996"/>
                  </a:moveTo>
                  <a:cubicBezTo>
                    <a:pt x="485" y="1043"/>
                    <a:pt x="485" y="1097"/>
                    <a:pt x="485" y="1152"/>
                  </a:cubicBezTo>
                  <a:cubicBezTo>
                    <a:pt x="655" y="1309"/>
                    <a:pt x="655" y="1636"/>
                    <a:pt x="812" y="1806"/>
                  </a:cubicBezTo>
                  <a:cubicBezTo>
                    <a:pt x="812" y="1636"/>
                    <a:pt x="655" y="1479"/>
                    <a:pt x="655" y="1309"/>
                  </a:cubicBezTo>
                  <a:cubicBezTo>
                    <a:pt x="606" y="1216"/>
                    <a:pt x="545" y="1110"/>
                    <a:pt x="479" y="996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51"/>
            <p:cNvSpPr/>
            <p:nvPr/>
          </p:nvSpPr>
          <p:spPr>
            <a:xfrm>
              <a:off x="6729150" y="2278650"/>
              <a:ext cx="4275" cy="24575"/>
            </a:xfrm>
            <a:custGeom>
              <a:avLst/>
              <a:gdLst/>
              <a:ahLst/>
              <a:cxnLst/>
              <a:rect l="l" t="t" r="r" b="b"/>
              <a:pathLst>
                <a:path w="171" h="983" extrusionOk="0">
                  <a:moveTo>
                    <a:pt x="171" y="1"/>
                  </a:moveTo>
                  <a:cubicBezTo>
                    <a:pt x="171" y="328"/>
                    <a:pt x="171" y="655"/>
                    <a:pt x="1" y="982"/>
                  </a:cubicBezTo>
                  <a:cubicBezTo>
                    <a:pt x="171" y="812"/>
                    <a:pt x="171" y="485"/>
                    <a:pt x="171" y="158"/>
                  </a:cubicBezTo>
                  <a:lnTo>
                    <a:pt x="171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51"/>
            <p:cNvSpPr/>
            <p:nvPr/>
          </p:nvSpPr>
          <p:spPr>
            <a:xfrm>
              <a:off x="6528950" y="1301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51"/>
            <p:cNvSpPr/>
            <p:nvPr/>
          </p:nvSpPr>
          <p:spPr>
            <a:xfrm>
              <a:off x="6712800" y="2393150"/>
              <a:ext cx="4275" cy="20300"/>
            </a:xfrm>
            <a:custGeom>
              <a:avLst/>
              <a:gdLst/>
              <a:ahLst/>
              <a:cxnLst/>
              <a:rect l="l" t="t" r="r" b="b"/>
              <a:pathLst>
                <a:path w="171" h="812" extrusionOk="0">
                  <a:moveTo>
                    <a:pt x="170" y="0"/>
                  </a:moveTo>
                  <a:cubicBezTo>
                    <a:pt x="170" y="157"/>
                    <a:pt x="170" y="485"/>
                    <a:pt x="0" y="812"/>
                  </a:cubicBezTo>
                  <a:cubicBezTo>
                    <a:pt x="170" y="655"/>
                    <a:pt x="170" y="485"/>
                    <a:pt x="170" y="328"/>
                  </a:cubicBezTo>
                  <a:lnTo>
                    <a:pt x="170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51"/>
            <p:cNvSpPr/>
            <p:nvPr/>
          </p:nvSpPr>
          <p:spPr>
            <a:xfrm>
              <a:off x="6631025" y="2699650"/>
              <a:ext cx="8200" cy="24575"/>
            </a:xfrm>
            <a:custGeom>
              <a:avLst/>
              <a:gdLst/>
              <a:ahLst/>
              <a:cxnLst/>
              <a:rect l="l" t="t" r="r" b="b"/>
              <a:pathLst>
                <a:path w="328" h="983" extrusionOk="0">
                  <a:moveTo>
                    <a:pt x="327" y="1"/>
                  </a:moveTo>
                  <a:cubicBezTo>
                    <a:pt x="327" y="171"/>
                    <a:pt x="170" y="498"/>
                    <a:pt x="0" y="825"/>
                  </a:cubicBezTo>
                  <a:lnTo>
                    <a:pt x="0" y="982"/>
                  </a:lnTo>
                  <a:lnTo>
                    <a:pt x="0" y="825"/>
                  </a:lnTo>
                  <a:cubicBezTo>
                    <a:pt x="170" y="498"/>
                    <a:pt x="327" y="171"/>
                    <a:pt x="327" y="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51"/>
            <p:cNvSpPr/>
            <p:nvPr/>
          </p:nvSpPr>
          <p:spPr>
            <a:xfrm>
              <a:off x="6606525" y="2773250"/>
              <a:ext cx="8150" cy="12425"/>
            </a:xfrm>
            <a:custGeom>
              <a:avLst/>
              <a:gdLst/>
              <a:ahLst/>
              <a:cxnLst/>
              <a:rect l="l" t="t" r="r" b="b"/>
              <a:pathLst>
                <a:path w="326" h="497" extrusionOk="0">
                  <a:moveTo>
                    <a:pt x="326" y="1"/>
                  </a:moveTo>
                  <a:cubicBezTo>
                    <a:pt x="326" y="1"/>
                    <a:pt x="169" y="1"/>
                    <a:pt x="169" y="171"/>
                  </a:cubicBezTo>
                  <a:cubicBezTo>
                    <a:pt x="169" y="171"/>
                    <a:pt x="169" y="314"/>
                    <a:pt x="20" y="476"/>
                  </a:cubicBezTo>
                  <a:lnTo>
                    <a:pt x="20" y="476"/>
                  </a:lnTo>
                  <a:cubicBezTo>
                    <a:pt x="169" y="314"/>
                    <a:pt x="176" y="163"/>
                    <a:pt x="326" y="1"/>
                  </a:cubicBezTo>
                  <a:close/>
                  <a:moveTo>
                    <a:pt x="19" y="477"/>
                  </a:moveTo>
                  <a:cubicBezTo>
                    <a:pt x="13" y="483"/>
                    <a:pt x="7" y="490"/>
                    <a:pt x="1" y="496"/>
                  </a:cubicBezTo>
                  <a:lnTo>
                    <a:pt x="1" y="496"/>
                  </a:lnTo>
                  <a:cubicBezTo>
                    <a:pt x="7" y="490"/>
                    <a:pt x="13" y="483"/>
                    <a:pt x="19" y="477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51"/>
            <p:cNvSpPr/>
            <p:nvPr/>
          </p:nvSpPr>
          <p:spPr>
            <a:xfrm>
              <a:off x="6720975" y="2348000"/>
              <a:ext cx="4275" cy="20650"/>
            </a:xfrm>
            <a:custGeom>
              <a:avLst/>
              <a:gdLst/>
              <a:ahLst/>
              <a:cxnLst/>
              <a:rect l="l" t="t" r="r" b="b"/>
              <a:pathLst>
                <a:path w="171" h="826" extrusionOk="0">
                  <a:moveTo>
                    <a:pt x="171" y="1"/>
                  </a:moveTo>
                  <a:lnTo>
                    <a:pt x="171" y="498"/>
                  </a:lnTo>
                  <a:cubicBezTo>
                    <a:pt x="1" y="655"/>
                    <a:pt x="1" y="825"/>
                    <a:pt x="1" y="825"/>
                  </a:cubicBezTo>
                  <a:cubicBezTo>
                    <a:pt x="1" y="825"/>
                    <a:pt x="1" y="655"/>
                    <a:pt x="171" y="498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51"/>
            <p:cNvSpPr/>
            <p:nvPr/>
          </p:nvSpPr>
          <p:spPr>
            <a:xfrm>
              <a:off x="6684350" y="2495200"/>
              <a:ext cx="12125" cy="61525"/>
            </a:xfrm>
            <a:custGeom>
              <a:avLst/>
              <a:gdLst/>
              <a:ahLst/>
              <a:cxnLst/>
              <a:rect l="l" t="t" r="r" b="b"/>
              <a:pathLst>
                <a:path w="485" h="2461" extrusionOk="0">
                  <a:moveTo>
                    <a:pt x="484" y="328"/>
                  </a:moveTo>
                  <a:lnTo>
                    <a:pt x="484" y="1"/>
                  </a:lnTo>
                  <a:lnTo>
                    <a:pt x="484" y="328"/>
                  </a:lnTo>
                  <a:cubicBezTo>
                    <a:pt x="484" y="498"/>
                    <a:pt x="327" y="825"/>
                    <a:pt x="327" y="982"/>
                  </a:cubicBezTo>
                  <a:cubicBezTo>
                    <a:pt x="157" y="1479"/>
                    <a:pt x="0" y="1963"/>
                    <a:pt x="0" y="2461"/>
                  </a:cubicBezTo>
                  <a:cubicBezTo>
                    <a:pt x="0" y="1963"/>
                    <a:pt x="157" y="1479"/>
                    <a:pt x="327" y="982"/>
                  </a:cubicBezTo>
                  <a:cubicBezTo>
                    <a:pt x="327" y="825"/>
                    <a:pt x="484" y="498"/>
                    <a:pt x="484" y="328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1"/>
            <p:cNvSpPr/>
            <p:nvPr/>
          </p:nvSpPr>
          <p:spPr>
            <a:xfrm>
              <a:off x="6725225" y="2319550"/>
              <a:ext cx="3950" cy="24550"/>
            </a:xfrm>
            <a:custGeom>
              <a:avLst/>
              <a:gdLst/>
              <a:ahLst/>
              <a:cxnLst/>
              <a:rect l="l" t="t" r="r" b="b"/>
              <a:pathLst>
                <a:path w="158" h="982" extrusionOk="0">
                  <a:moveTo>
                    <a:pt x="158" y="0"/>
                  </a:moveTo>
                  <a:cubicBezTo>
                    <a:pt x="158" y="157"/>
                    <a:pt x="158" y="484"/>
                    <a:pt x="1" y="655"/>
                  </a:cubicBezTo>
                  <a:lnTo>
                    <a:pt x="1" y="982"/>
                  </a:lnTo>
                  <a:lnTo>
                    <a:pt x="1" y="655"/>
                  </a:lnTo>
                  <a:cubicBezTo>
                    <a:pt x="158" y="484"/>
                    <a:pt x="158" y="157"/>
                    <a:pt x="158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1"/>
            <p:cNvSpPr/>
            <p:nvPr/>
          </p:nvSpPr>
          <p:spPr>
            <a:xfrm>
              <a:off x="6430825" y="3137325"/>
              <a:ext cx="3950" cy="8200"/>
            </a:xfrm>
            <a:custGeom>
              <a:avLst/>
              <a:gdLst/>
              <a:ahLst/>
              <a:cxnLst/>
              <a:rect l="l" t="t" r="r" b="b"/>
              <a:pathLst>
                <a:path w="158" h="328" extrusionOk="0">
                  <a:moveTo>
                    <a:pt x="158" y="1"/>
                  </a:moveTo>
                  <a:lnTo>
                    <a:pt x="158" y="1"/>
                  </a:lnTo>
                  <a:cubicBezTo>
                    <a:pt x="81" y="78"/>
                    <a:pt x="41" y="117"/>
                    <a:pt x="21" y="157"/>
                  </a:cubicBezTo>
                  <a:lnTo>
                    <a:pt x="21" y="157"/>
                  </a:lnTo>
                  <a:cubicBezTo>
                    <a:pt x="157" y="144"/>
                    <a:pt x="158" y="1"/>
                    <a:pt x="158" y="1"/>
                  </a:cubicBezTo>
                  <a:close/>
                  <a:moveTo>
                    <a:pt x="21" y="157"/>
                  </a:moveTo>
                  <a:cubicBezTo>
                    <a:pt x="15" y="158"/>
                    <a:pt x="8" y="158"/>
                    <a:pt x="0" y="158"/>
                  </a:cubicBezTo>
                  <a:lnTo>
                    <a:pt x="0" y="328"/>
                  </a:lnTo>
                  <a:cubicBezTo>
                    <a:pt x="0" y="241"/>
                    <a:pt x="0" y="199"/>
                    <a:pt x="21" y="157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1"/>
            <p:cNvSpPr/>
            <p:nvPr/>
          </p:nvSpPr>
          <p:spPr>
            <a:xfrm>
              <a:off x="6704625" y="2413425"/>
              <a:ext cx="8200" cy="45175"/>
            </a:xfrm>
            <a:custGeom>
              <a:avLst/>
              <a:gdLst/>
              <a:ahLst/>
              <a:cxnLst/>
              <a:rect l="l" t="t" r="r" b="b"/>
              <a:pathLst>
                <a:path w="328" h="1807" extrusionOk="0">
                  <a:moveTo>
                    <a:pt x="327" y="1"/>
                  </a:moveTo>
                  <a:cubicBezTo>
                    <a:pt x="327" y="498"/>
                    <a:pt x="170" y="982"/>
                    <a:pt x="170" y="1309"/>
                  </a:cubicBezTo>
                  <a:cubicBezTo>
                    <a:pt x="170" y="1479"/>
                    <a:pt x="0" y="1636"/>
                    <a:pt x="0" y="1806"/>
                  </a:cubicBezTo>
                  <a:cubicBezTo>
                    <a:pt x="0" y="1636"/>
                    <a:pt x="170" y="1479"/>
                    <a:pt x="170" y="1309"/>
                  </a:cubicBezTo>
                  <a:cubicBezTo>
                    <a:pt x="170" y="982"/>
                    <a:pt x="327" y="498"/>
                    <a:pt x="327" y="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51"/>
            <p:cNvSpPr/>
            <p:nvPr/>
          </p:nvSpPr>
          <p:spPr>
            <a:xfrm>
              <a:off x="6635275" y="1571100"/>
              <a:ext cx="3950" cy="25"/>
            </a:xfrm>
            <a:custGeom>
              <a:avLst/>
              <a:gdLst/>
              <a:ahLst/>
              <a:cxnLst/>
              <a:rect l="l" t="t" r="r" b="b"/>
              <a:pathLst>
                <a:path w="158" h="1" extrusionOk="0">
                  <a:moveTo>
                    <a:pt x="157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51"/>
            <p:cNvSpPr/>
            <p:nvPr/>
          </p:nvSpPr>
          <p:spPr>
            <a:xfrm>
              <a:off x="6590125" y="1313675"/>
              <a:ext cx="4275" cy="16375"/>
            </a:xfrm>
            <a:custGeom>
              <a:avLst/>
              <a:gdLst/>
              <a:ahLst/>
              <a:cxnLst/>
              <a:rect l="l" t="t" r="r" b="b"/>
              <a:pathLst>
                <a:path w="171" h="655" extrusionOk="0">
                  <a:moveTo>
                    <a:pt x="1" y="0"/>
                  </a:moveTo>
                  <a:lnTo>
                    <a:pt x="1" y="157"/>
                  </a:lnTo>
                  <a:cubicBezTo>
                    <a:pt x="171" y="327"/>
                    <a:pt x="171" y="484"/>
                    <a:pt x="171" y="654"/>
                  </a:cubicBezTo>
                  <a:lnTo>
                    <a:pt x="171" y="327"/>
                  </a:lnTo>
                  <a:cubicBezTo>
                    <a:pt x="1" y="157"/>
                    <a:pt x="1" y="157"/>
                    <a:pt x="1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1"/>
            <p:cNvSpPr/>
            <p:nvPr/>
          </p:nvSpPr>
          <p:spPr>
            <a:xfrm>
              <a:off x="6062825" y="3644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1"/>
            <p:cNvSpPr/>
            <p:nvPr/>
          </p:nvSpPr>
          <p:spPr>
            <a:xfrm>
              <a:off x="6622850" y="1538400"/>
              <a:ext cx="8200" cy="16375"/>
            </a:xfrm>
            <a:custGeom>
              <a:avLst/>
              <a:gdLst/>
              <a:ahLst/>
              <a:cxnLst/>
              <a:rect l="l" t="t" r="r" b="b"/>
              <a:pathLst>
                <a:path w="328" h="655" extrusionOk="0">
                  <a:moveTo>
                    <a:pt x="0" y="0"/>
                  </a:moveTo>
                  <a:cubicBezTo>
                    <a:pt x="170" y="327"/>
                    <a:pt x="170" y="498"/>
                    <a:pt x="327" y="655"/>
                  </a:cubicBezTo>
                  <a:cubicBezTo>
                    <a:pt x="170" y="498"/>
                    <a:pt x="170" y="327"/>
                    <a:pt x="0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51"/>
            <p:cNvSpPr/>
            <p:nvPr/>
          </p:nvSpPr>
          <p:spPr>
            <a:xfrm>
              <a:off x="6717050" y="2376800"/>
              <a:ext cx="3950" cy="16375"/>
            </a:xfrm>
            <a:custGeom>
              <a:avLst/>
              <a:gdLst/>
              <a:ahLst/>
              <a:cxnLst/>
              <a:rect l="l" t="t" r="r" b="b"/>
              <a:pathLst>
                <a:path w="158" h="655" extrusionOk="0">
                  <a:moveTo>
                    <a:pt x="0" y="654"/>
                  </a:moveTo>
                  <a:lnTo>
                    <a:pt x="0" y="654"/>
                  </a:lnTo>
                  <a:cubicBezTo>
                    <a:pt x="158" y="327"/>
                    <a:pt x="158" y="157"/>
                    <a:pt x="158" y="0"/>
                  </a:cubicBezTo>
                  <a:cubicBezTo>
                    <a:pt x="158" y="157"/>
                    <a:pt x="158" y="327"/>
                    <a:pt x="0" y="654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1"/>
            <p:cNvSpPr/>
            <p:nvPr/>
          </p:nvSpPr>
          <p:spPr>
            <a:xfrm>
              <a:off x="6733400" y="2262300"/>
              <a:ext cx="25" cy="16375"/>
            </a:xfrm>
            <a:custGeom>
              <a:avLst/>
              <a:gdLst/>
              <a:ahLst/>
              <a:cxnLst/>
              <a:rect l="l" t="t" r="r" b="b"/>
              <a:pathLst>
                <a:path w="1" h="655" extrusionOk="0">
                  <a:moveTo>
                    <a:pt x="1" y="655"/>
                  </a:moveTo>
                  <a:lnTo>
                    <a:pt x="1" y="6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1"/>
            <p:cNvSpPr/>
            <p:nvPr/>
          </p:nvSpPr>
          <p:spPr>
            <a:xfrm>
              <a:off x="6299975" y="3345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1"/>
            <p:cNvSpPr/>
            <p:nvPr/>
          </p:nvSpPr>
          <p:spPr>
            <a:xfrm>
              <a:off x="6606475" y="1354550"/>
              <a:ext cx="32750" cy="98175"/>
            </a:xfrm>
            <a:custGeom>
              <a:avLst/>
              <a:gdLst/>
              <a:ahLst/>
              <a:cxnLst/>
              <a:rect l="l" t="t" r="r" b="b"/>
              <a:pathLst>
                <a:path w="1310" h="3927" extrusionOk="0">
                  <a:moveTo>
                    <a:pt x="1" y="1"/>
                  </a:moveTo>
                  <a:cubicBezTo>
                    <a:pt x="1" y="135"/>
                    <a:pt x="1" y="154"/>
                    <a:pt x="107" y="264"/>
                  </a:cubicBezTo>
                  <a:lnTo>
                    <a:pt x="107" y="264"/>
                  </a:lnTo>
                  <a:cubicBezTo>
                    <a:pt x="80" y="176"/>
                    <a:pt x="46" y="88"/>
                    <a:pt x="1" y="1"/>
                  </a:cubicBezTo>
                  <a:close/>
                  <a:moveTo>
                    <a:pt x="107" y="264"/>
                  </a:moveTo>
                  <a:lnTo>
                    <a:pt x="107" y="264"/>
                  </a:lnTo>
                  <a:cubicBezTo>
                    <a:pt x="182" y="503"/>
                    <a:pt x="213" y="743"/>
                    <a:pt x="328" y="982"/>
                  </a:cubicBezTo>
                  <a:cubicBezTo>
                    <a:pt x="498" y="1309"/>
                    <a:pt x="498" y="1466"/>
                    <a:pt x="655" y="1793"/>
                  </a:cubicBezTo>
                  <a:cubicBezTo>
                    <a:pt x="659" y="1801"/>
                    <a:pt x="663" y="1810"/>
                    <a:pt x="667" y="1818"/>
                  </a:cubicBezTo>
                  <a:lnTo>
                    <a:pt x="667" y="1818"/>
                  </a:lnTo>
                  <a:cubicBezTo>
                    <a:pt x="555" y="1471"/>
                    <a:pt x="444" y="1103"/>
                    <a:pt x="328" y="655"/>
                  </a:cubicBezTo>
                  <a:cubicBezTo>
                    <a:pt x="171" y="655"/>
                    <a:pt x="171" y="485"/>
                    <a:pt x="171" y="328"/>
                  </a:cubicBezTo>
                  <a:cubicBezTo>
                    <a:pt x="146" y="303"/>
                    <a:pt x="125" y="282"/>
                    <a:pt x="107" y="264"/>
                  </a:cubicBezTo>
                  <a:close/>
                  <a:moveTo>
                    <a:pt x="667" y="1818"/>
                  </a:moveTo>
                  <a:cubicBezTo>
                    <a:pt x="719" y="1978"/>
                    <a:pt x="772" y="2134"/>
                    <a:pt x="825" y="2291"/>
                  </a:cubicBezTo>
                  <a:cubicBezTo>
                    <a:pt x="825" y="2444"/>
                    <a:pt x="825" y="2448"/>
                    <a:pt x="972" y="2606"/>
                  </a:cubicBezTo>
                  <a:lnTo>
                    <a:pt x="972" y="2606"/>
                  </a:lnTo>
                  <a:cubicBezTo>
                    <a:pt x="887" y="2332"/>
                    <a:pt x="788" y="2063"/>
                    <a:pt x="667" y="1818"/>
                  </a:cubicBezTo>
                  <a:close/>
                  <a:moveTo>
                    <a:pt x="972" y="2606"/>
                  </a:moveTo>
                  <a:cubicBezTo>
                    <a:pt x="976" y="2620"/>
                    <a:pt x="980" y="2633"/>
                    <a:pt x="984" y="2647"/>
                  </a:cubicBezTo>
                  <a:lnTo>
                    <a:pt x="984" y="2647"/>
                  </a:lnTo>
                  <a:cubicBezTo>
                    <a:pt x="983" y="2637"/>
                    <a:pt x="982" y="2627"/>
                    <a:pt x="982" y="2618"/>
                  </a:cubicBezTo>
                  <a:cubicBezTo>
                    <a:pt x="979" y="2614"/>
                    <a:pt x="975" y="2610"/>
                    <a:pt x="972" y="2606"/>
                  </a:cubicBezTo>
                  <a:close/>
                  <a:moveTo>
                    <a:pt x="984" y="2647"/>
                  </a:moveTo>
                  <a:cubicBezTo>
                    <a:pt x="989" y="2686"/>
                    <a:pt x="1003" y="2727"/>
                    <a:pt x="1021" y="2771"/>
                  </a:cubicBezTo>
                  <a:lnTo>
                    <a:pt x="1021" y="2771"/>
                  </a:lnTo>
                  <a:cubicBezTo>
                    <a:pt x="1009" y="2730"/>
                    <a:pt x="997" y="2688"/>
                    <a:pt x="984" y="2647"/>
                  </a:cubicBezTo>
                  <a:close/>
                  <a:moveTo>
                    <a:pt x="1021" y="2771"/>
                  </a:moveTo>
                  <a:lnTo>
                    <a:pt x="1021" y="2771"/>
                  </a:lnTo>
                  <a:cubicBezTo>
                    <a:pt x="1069" y="2937"/>
                    <a:pt x="1112" y="3104"/>
                    <a:pt x="1152" y="3267"/>
                  </a:cubicBezTo>
                  <a:lnTo>
                    <a:pt x="1152" y="3267"/>
                  </a:lnTo>
                  <a:cubicBezTo>
                    <a:pt x="1151" y="3044"/>
                    <a:pt x="1071" y="2894"/>
                    <a:pt x="1021" y="2771"/>
                  </a:cubicBezTo>
                  <a:close/>
                  <a:moveTo>
                    <a:pt x="1152" y="3267"/>
                  </a:moveTo>
                  <a:lnTo>
                    <a:pt x="1152" y="3267"/>
                  </a:lnTo>
                  <a:cubicBezTo>
                    <a:pt x="1152" y="3269"/>
                    <a:pt x="1152" y="3270"/>
                    <a:pt x="1152" y="3272"/>
                  </a:cubicBezTo>
                  <a:cubicBezTo>
                    <a:pt x="1153" y="3272"/>
                    <a:pt x="1153" y="3273"/>
                    <a:pt x="1154" y="3274"/>
                  </a:cubicBezTo>
                  <a:lnTo>
                    <a:pt x="1154" y="3274"/>
                  </a:lnTo>
                  <a:cubicBezTo>
                    <a:pt x="1153" y="3271"/>
                    <a:pt x="1153" y="3269"/>
                    <a:pt x="1152" y="3267"/>
                  </a:cubicBezTo>
                  <a:close/>
                  <a:moveTo>
                    <a:pt x="1154" y="3274"/>
                  </a:moveTo>
                  <a:cubicBezTo>
                    <a:pt x="1210" y="3501"/>
                    <a:pt x="1260" y="3722"/>
                    <a:pt x="1309" y="3926"/>
                  </a:cubicBezTo>
                  <a:cubicBezTo>
                    <a:pt x="1309" y="3600"/>
                    <a:pt x="1309" y="3430"/>
                    <a:pt x="1154" y="3274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1"/>
            <p:cNvSpPr/>
            <p:nvPr/>
          </p:nvSpPr>
          <p:spPr>
            <a:xfrm>
              <a:off x="6737325" y="2217150"/>
              <a:ext cx="25" cy="40925"/>
            </a:xfrm>
            <a:custGeom>
              <a:avLst/>
              <a:gdLst/>
              <a:ahLst/>
              <a:cxnLst/>
              <a:rect l="l" t="t" r="r" b="b"/>
              <a:pathLst>
                <a:path w="1" h="1637" extrusionOk="0">
                  <a:moveTo>
                    <a:pt x="1" y="1"/>
                  </a:moveTo>
                  <a:lnTo>
                    <a:pt x="1" y="655"/>
                  </a:lnTo>
                  <a:lnTo>
                    <a:pt x="1" y="1309"/>
                  </a:lnTo>
                  <a:lnTo>
                    <a:pt x="1" y="1636"/>
                  </a:lnTo>
                  <a:lnTo>
                    <a:pt x="1" y="1309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1"/>
            <p:cNvSpPr/>
            <p:nvPr/>
          </p:nvSpPr>
          <p:spPr>
            <a:xfrm>
              <a:off x="6696450" y="1648950"/>
              <a:ext cx="40900" cy="273825"/>
            </a:xfrm>
            <a:custGeom>
              <a:avLst/>
              <a:gdLst/>
              <a:ahLst/>
              <a:cxnLst/>
              <a:rect l="l" t="t" r="r" b="b"/>
              <a:pathLst>
                <a:path w="1636" h="10953" extrusionOk="0">
                  <a:moveTo>
                    <a:pt x="0" y="1"/>
                  </a:moveTo>
                  <a:lnTo>
                    <a:pt x="0" y="158"/>
                  </a:lnTo>
                  <a:cubicBezTo>
                    <a:pt x="0" y="192"/>
                    <a:pt x="2" y="228"/>
                    <a:pt x="6" y="266"/>
                  </a:cubicBezTo>
                  <a:lnTo>
                    <a:pt x="6" y="266"/>
                  </a:lnTo>
                  <a:cubicBezTo>
                    <a:pt x="0" y="191"/>
                    <a:pt x="0" y="104"/>
                    <a:pt x="0" y="1"/>
                  </a:cubicBezTo>
                  <a:close/>
                  <a:moveTo>
                    <a:pt x="6" y="266"/>
                  </a:moveTo>
                  <a:lnTo>
                    <a:pt x="6" y="266"/>
                  </a:lnTo>
                  <a:cubicBezTo>
                    <a:pt x="9" y="309"/>
                    <a:pt x="13" y="348"/>
                    <a:pt x="21" y="384"/>
                  </a:cubicBezTo>
                  <a:lnTo>
                    <a:pt x="21" y="384"/>
                  </a:lnTo>
                  <a:cubicBezTo>
                    <a:pt x="14" y="343"/>
                    <a:pt x="9" y="304"/>
                    <a:pt x="6" y="266"/>
                  </a:cubicBezTo>
                  <a:close/>
                  <a:moveTo>
                    <a:pt x="21" y="384"/>
                  </a:moveTo>
                  <a:cubicBezTo>
                    <a:pt x="52" y="575"/>
                    <a:pt x="114" y="797"/>
                    <a:pt x="186" y="1028"/>
                  </a:cubicBezTo>
                  <a:lnTo>
                    <a:pt x="186" y="1028"/>
                  </a:lnTo>
                  <a:cubicBezTo>
                    <a:pt x="176" y="903"/>
                    <a:pt x="170" y="779"/>
                    <a:pt x="170" y="655"/>
                  </a:cubicBezTo>
                  <a:cubicBezTo>
                    <a:pt x="85" y="569"/>
                    <a:pt x="42" y="487"/>
                    <a:pt x="21" y="384"/>
                  </a:cubicBezTo>
                  <a:close/>
                  <a:moveTo>
                    <a:pt x="186" y="1028"/>
                  </a:moveTo>
                  <a:lnTo>
                    <a:pt x="186" y="1028"/>
                  </a:lnTo>
                  <a:cubicBezTo>
                    <a:pt x="228" y="1535"/>
                    <a:pt x="346" y="2058"/>
                    <a:pt x="475" y="2670"/>
                  </a:cubicBezTo>
                  <a:lnTo>
                    <a:pt x="475" y="2670"/>
                  </a:lnTo>
                  <a:lnTo>
                    <a:pt x="327" y="1794"/>
                  </a:lnTo>
                  <a:lnTo>
                    <a:pt x="327" y="1466"/>
                  </a:lnTo>
                  <a:cubicBezTo>
                    <a:pt x="280" y="1320"/>
                    <a:pt x="231" y="1172"/>
                    <a:pt x="186" y="1028"/>
                  </a:cubicBezTo>
                  <a:close/>
                  <a:moveTo>
                    <a:pt x="475" y="2670"/>
                  </a:moveTo>
                  <a:lnTo>
                    <a:pt x="654" y="3730"/>
                  </a:lnTo>
                  <a:lnTo>
                    <a:pt x="654" y="3730"/>
                  </a:lnTo>
                  <a:cubicBezTo>
                    <a:pt x="654" y="3412"/>
                    <a:pt x="650" y="3093"/>
                    <a:pt x="497" y="2775"/>
                  </a:cubicBezTo>
                  <a:cubicBezTo>
                    <a:pt x="490" y="2740"/>
                    <a:pt x="483" y="2705"/>
                    <a:pt x="475" y="2670"/>
                  </a:cubicBezTo>
                  <a:close/>
                  <a:moveTo>
                    <a:pt x="654" y="3730"/>
                  </a:moveTo>
                  <a:cubicBezTo>
                    <a:pt x="654" y="3739"/>
                    <a:pt x="654" y="3748"/>
                    <a:pt x="654" y="3756"/>
                  </a:cubicBezTo>
                  <a:cubicBezTo>
                    <a:pt x="662" y="3794"/>
                    <a:pt x="670" y="3832"/>
                    <a:pt x="678" y="3869"/>
                  </a:cubicBezTo>
                  <a:lnTo>
                    <a:pt x="678" y="3869"/>
                  </a:lnTo>
                  <a:lnTo>
                    <a:pt x="654" y="3730"/>
                  </a:lnTo>
                  <a:close/>
                  <a:moveTo>
                    <a:pt x="678" y="3869"/>
                  </a:moveTo>
                  <a:lnTo>
                    <a:pt x="824" y="4738"/>
                  </a:lnTo>
                  <a:lnTo>
                    <a:pt x="824" y="4908"/>
                  </a:lnTo>
                  <a:cubicBezTo>
                    <a:pt x="894" y="5121"/>
                    <a:pt x="932" y="5336"/>
                    <a:pt x="968" y="5552"/>
                  </a:cubicBezTo>
                  <a:lnTo>
                    <a:pt x="968" y="5552"/>
                  </a:lnTo>
                  <a:cubicBezTo>
                    <a:pt x="930" y="5036"/>
                    <a:pt x="810" y="4502"/>
                    <a:pt x="678" y="3869"/>
                  </a:cubicBezTo>
                  <a:close/>
                  <a:moveTo>
                    <a:pt x="968" y="5552"/>
                  </a:moveTo>
                  <a:cubicBezTo>
                    <a:pt x="977" y="5665"/>
                    <a:pt x="982" y="5777"/>
                    <a:pt x="982" y="5889"/>
                  </a:cubicBezTo>
                  <a:cubicBezTo>
                    <a:pt x="1068" y="6134"/>
                    <a:pt x="1110" y="6383"/>
                    <a:pt x="1152" y="6632"/>
                  </a:cubicBezTo>
                  <a:lnTo>
                    <a:pt x="1152" y="6632"/>
                  </a:lnTo>
                  <a:lnTo>
                    <a:pt x="1152" y="6373"/>
                  </a:lnTo>
                  <a:cubicBezTo>
                    <a:pt x="1056" y="6102"/>
                    <a:pt x="1014" y="5827"/>
                    <a:pt x="968" y="5552"/>
                  </a:cubicBezTo>
                  <a:close/>
                  <a:moveTo>
                    <a:pt x="1152" y="6632"/>
                  </a:moveTo>
                  <a:lnTo>
                    <a:pt x="1152" y="6700"/>
                  </a:lnTo>
                  <a:cubicBezTo>
                    <a:pt x="1229" y="7023"/>
                    <a:pt x="1268" y="7308"/>
                    <a:pt x="1309" y="7592"/>
                  </a:cubicBezTo>
                  <a:lnTo>
                    <a:pt x="1309" y="7592"/>
                  </a:lnTo>
                  <a:lnTo>
                    <a:pt x="1309" y="7354"/>
                  </a:lnTo>
                  <a:cubicBezTo>
                    <a:pt x="1231" y="7116"/>
                    <a:pt x="1192" y="6874"/>
                    <a:pt x="1152" y="6632"/>
                  </a:cubicBezTo>
                  <a:close/>
                  <a:moveTo>
                    <a:pt x="1309" y="7592"/>
                  </a:moveTo>
                  <a:lnTo>
                    <a:pt x="1309" y="8336"/>
                  </a:lnTo>
                  <a:cubicBezTo>
                    <a:pt x="1369" y="8629"/>
                    <a:pt x="1428" y="8942"/>
                    <a:pt x="1479" y="9261"/>
                  </a:cubicBezTo>
                  <a:lnTo>
                    <a:pt x="1479" y="9261"/>
                  </a:lnTo>
                  <a:lnTo>
                    <a:pt x="1479" y="8990"/>
                  </a:lnTo>
                  <a:lnTo>
                    <a:pt x="1479" y="8506"/>
                  </a:lnTo>
                  <a:cubicBezTo>
                    <a:pt x="1393" y="8174"/>
                    <a:pt x="1350" y="7883"/>
                    <a:pt x="1309" y="7592"/>
                  </a:cubicBezTo>
                  <a:close/>
                  <a:moveTo>
                    <a:pt x="1479" y="9261"/>
                  </a:moveTo>
                  <a:lnTo>
                    <a:pt x="1479" y="9814"/>
                  </a:lnTo>
                  <a:cubicBezTo>
                    <a:pt x="1538" y="9938"/>
                    <a:pt x="1575" y="10062"/>
                    <a:pt x="1598" y="10194"/>
                  </a:cubicBezTo>
                  <a:lnTo>
                    <a:pt x="1598" y="10194"/>
                  </a:lnTo>
                  <a:cubicBezTo>
                    <a:pt x="1570" y="9887"/>
                    <a:pt x="1528" y="9571"/>
                    <a:pt x="1479" y="9261"/>
                  </a:cubicBezTo>
                  <a:close/>
                  <a:moveTo>
                    <a:pt x="1598" y="10194"/>
                  </a:moveTo>
                  <a:cubicBezTo>
                    <a:pt x="1622" y="10456"/>
                    <a:pt x="1636" y="10712"/>
                    <a:pt x="1636" y="10953"/>
                  </a:cubicBezTo>
                  <a:cubicBezTo>
                    <a:pt x="1636" y="10652"/>
                    <a:pt x="1636" y="10412"/>
                    <a:pt x="1598" y="10194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1"/>
            <p:cNvSpPr/>
            <p:nvPr/>
          </p:nvSpPr>
          <p:spPr>
            <a:xfrm>
              <a:off x="6496250" y="2990125"/>
              <a:ext cx="20300" cy="36675"/>
            </a:xfrm>
            <a:custGeom>
              <a:avLst/>
              <a:gdLst/>
              <a:ahLst/>
              <a:cxnLst/>
              <a:rect l="l" t="t" r="r" b="b"/>
              <a:pathLst>
                <a:path w="812" h="1467" extrusionOk="0">
                  <a:moveTo>
                    <a:pt x="0" y="1466"/>
                  </a:moveTo>
                  <a:cubicBezTo>
                    <a:pt x="328" y="982"/>
                    <a:pt x="485" y="485"/>
                    <a:pt x="812" y="1"/>
                  </a:cubicBezTo>
                  <a:cubicBezTo>
                    <a:pt x="485" y="485"/>
                    <a:pt x="328" y="982"/>
                    <a:pt x="0" y="1466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1"/>
            <p:cNvSpPr/>
            <p:nvPr/>
          </p:nvSpPr>
          <p:spPr>
            <a:xfrm>
              <a:off x="6128250" y="2352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51"/>
            <p:cNvSpPr/>
            <p:nvPr/>
          </p:nvSpPr>
          <p:spPr>
            <a:xfrm>
              <a:off x="6087350" y="1280950"/>
              <a:ext cx="28500" cy="24575"/>
            </a:xfrm>
            <a:custGeom>
              <a:avLst/>
              <a:gdLst/>
              <a:ahLst/>
              <a:cxnLst/>
              <a:rect l="l" t="t" r="r" b="b"/>
              <a:pathLst>
                <a:path w="1140" h="983" extrusionOk="0">
                  <a:moveTo>
                    <a:pt x="1" y="1"/>
                  </a:moveTo>
                  <a:cubicBezTo>
                    <a:pt x="485" y="328"/>
                    <a:pt x="812" y="655"/>
                    <a:pt x="1139" y="982"/>
                  </a:cubicBezTo>
                  <a:cubicBezTo>
                    <a:pt x="812" y="655"/>
                    <a:pt x="485" y="328"/>
                    <a:pt x="1" y="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51"/>
            <p:cNvSpPr/>
            <p:nvPr/>
          </p:nvSpPr>
          <p:spPr>
            <a:xfrm>
              <a:off x="6169125" y="2147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51"/>
            <p:cNvSpPr/>
            <p:nvPr/>
          </p:nvSpPr>
          <p:spPr>
            <a:xfrm>
              <a:off x="6144600" y="3497150"/>
              <a:ext cx="40925" cy="49100"/>
            </a:xfrm>
            <a:custGeom>
              <a:avLst/>
              <a:gdLst/>
              <a:ahLst/>
              <a:cxnLst/>
              <a:rect l="l" t="t" r="r" b="b"/>
              <a:pathLst>
                <a:path w="1637" h="1964" extrusionOk="0">
                  <a:moveTo>
                    <a:pt x="1636" y="1"/>
                  </a:moveTo>
                  <a:lnTo>
                    <a:pt x="158" y="1964"/>
                  </a:lnTo>
                  <a:lnTo>
                    <a:pt x="1" y="1964"/>
                  </a:lnTo>
                  <a:lnTo>
                    <a:pt x="1" y="1964"/>
                  </a:lnTo>
                  <a:lnTo>
                    <a:pt x="158" y="1964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1"/>
            <p:cNvSpPr/>
            <p:nvPr/>
          </p:nvSpPr>
          <p:spPr>
            <a:xfrm>
              <a:off x="5870475" y="3362075"/>
              <a:ext cx="8200" cy="8200"/>
            </a:xfrm>
            <a:custGeom>
              <a:avLst/>
              <a:gdLst/>
              <a:ahLst/>
              <a:cxnLst/>
              <a:rect l="l" t="t" r="r" b="b"/>
              <a:pathLst>
                <a:path w="328" h="328" extrusionOk="0">
                  <a:moveTo>
                    <a:pt x="328" y="327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1"/>
            <p:cNvSpPr/>
            <p:nvPr/>
          </p:nvSpPr>
          <p:spPr>
            <a:xfrm>
              <a:off x="6156700" y="2229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1"/>
            <p:cNvSpPr/>
            <p:nvPr/>
          </p:nvSpPr>
          <p:spPr>
            <a:xfrm>
              <a:off x="6303900" y="3292725"/>
              <a:ext cx="32750" cy="49075"/>
            </a:xfrm>
            <a:custGeom>
              <a:avLst/>
              <a:gdLst/>
              <a:ahLst/>
              <a:cxnLst/>
              <a:rect l="l" t="t" r="r" b="b"/>
              <a:pathLst>
                <a:path w="1310" h="1963" extrusionOk="0">
                  <a:moveTo>
                    <a:pt x="1309" y="0"/>
                  </a:moveTo>
                  <a:cubicBezTo>
                    <a:pt x="1152" y="0"/>
                    <a:pt x="1152" y="157"/>
                    <a:pt x="1152" y="157"/>
                  </a:cubicBezTo>
                  <a:cubicBezTo>
                    <a:pt x="825" y="654"/>
                    <a:pt x="328" y="1309"/>
                    <a:pt x="1" y="1963"/>
                  </a:cubicBezTo>
                  <a:cubicBezTo>
                    <a:pt x="328" y="1309"/>
                    <a:pt x="825" y="654"/>
                    <a:pt x="1152" y="157"/>
                  </a:cubicBezTo>
                  <a:cubicBezTo>
                    <a:pt x="1152" y="157"/>
                    <a:pt x="1152" y="0"/>
                    <a:pt x="1309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1"/>
            <p:cNvSpPr/>
            <p:nvPr/>
          </p:nvSpPr>
          <p:spPr>
            <a:xfrm>
              <a:off x="6160950" y="2184450"/>
              <a:ext cx="3950" cy="8200"/>
            </a:xfrm>
            <a:custGeom>
              <a:avLst/>
              <a:gdLst/>
              <a:ahLst/>
              <a:cxnLst/>
              <a:rect l="l" t="t" r="r" b="b"/>
              <a:pathLst>
                <a:path w="158" h="328" extrusionOk="0">
                  <a:moveTo>
                    <a:pt x="158" y="0"/>
                  </a:moveTo>
                  <a:cubicBezTo>
                    <a:pt x="1" y="171"/>
                    <a:pt x="1" y="171"/>
                    <a:pt x="1" y="328"/>
                  </a:cubicBezTo>
                  <a:cubicBezTo>
                    <a:pt x="1" y="171"/>
                    <a:pt x="1" y="171"/>
                    <a:pt x="158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1"/>
            <p:cNvSpPr/>
            <p:nvPr/>
          </p:nvSpPr>
          <p:spPr>
            <a:xfrm>
              <a:off x="6148525" y="2270475"/>
              <a:ext cx="25" cy="3950"/>
            </a:xfrm>
            <a:custGeom>
              <a:avLst/>
              <a:gdLst/>
              <a:ahLst/>
              <a:cxnLst/>
              <a:rect l="l" t="t" r="r" b="b"/>
              <a:pathLst>
                <a:path w="1" h="158" extrusionOk="0">
                  <a:moveTo>
                    <a:pt x="1" y="1"/>
                  </a:moveTo>
                  <a:lnTo>
                    <a:pt x="1" y="158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1"/>
            <p:cNvSpPr/>
            <p:nvPr/>
          </p:nvSpPr>
          <p:spPr>
            <a:xfrm>
              <a:off x="5878650" y="3370250"/>
              <a:ext cx="4275" cy="8200"/>
            </a:xfrm>
            <a:custGeom>
              <a:avLst/>
              <a:gdLst/>
              <a:ahLst/>
              <a:cxnLst/>
              <a:rect l="l" t="t" r="r" b="b"/>
              <a:pathLst>
                <a:path w="171" h="328" extrusionOk="0">
                  <a:moveTo>
                    <a:pt x="171" y="327"/>
                  </a:moveTo>
                  <a:cubicBezTo>
                    <a:pt x="171" y="327"/>
                    <a:pt x="171" y="170"/>
                    <a:pt x="1" y="0"/>
                  </a:cubicBezTo>
                  <a:cubicBezTo>
                    <a:pt x="171" y="170"/>
                    <a:pt x="171" y="327"/>
                    <a:pt x="171" y="327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1"/>
            <p:cNvSpPr/>
            <p:nvPr/>
          </p:nvSpPr>
          <p:spPr>
            <a:xfrm>
              <a:off x="6185500" y="3394775"/>
              <a:ext cx="77550" cy="98150"/>
            </a:xfrm>
            <a:custGeom>
              <a:avLst/>
              <a:gdLst/>
              <a:ahLst/>
              <a:cxnLst/>
              <a:rect l="l" t="t" r="r" b="b"/>
              <a:pathLst>
                <a:path w="3102" h="3926" extrusionOk="0">
                  <a:moveTo>
                    <a:pt x="1636" y="1963"/>
                  </a:moveTo>
                  <a:lnTo>
                    <a:pt x="1636" y="1963"/>
                  </a:lnTo>
                  <a:lnTo>
                    <a:pt x="3101" y="0"/>
                  </a:lnTo>
                  <a:lnTo>
                    <a:pt x="3101" y="0"/>
                  </a:lnTo>
                  <a:lnTo>
                    <a:pt x="3101" y="0"/>
                  </a:lnTo>
                  <a:lnTo>
                    <a:pt x="3101" y="0"/>
                  </a:lnTo>
                  <a:lnTo>
                    <a:pt x="1636" y="1963"/>
                  </a:lnTo>
                  <a:lnTo>
                    <a:pt x="1636" y="1963"/>
                  </a:lnTo>
                  <a:lnTo>
                    <a:pt x="157" y="3926"/>
                  </a:lnTo>
                  <a:lnTo>
                    <a:pt x="0" y="3926"/>
                  </a:lnTo>
                  <a:lnTo>
                    <a:pt x="157" y="3926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1"/>
            <p:cNvSpPr/>
            <p:nvPr/>
          </p:nvSpPr>
          <p:spPr>
            <a:xfrm>
              <a:off x="5886825" y="3382675"/>
              <a:ext cx="4275" cy="8200"/>
            </a:xfrm>
            <a:custGeom>
              <a:avLst/>
              <a:gdLst/>
              <a:ahLst/>
              <a:cxnLst/>
              <a:rect l="l" t="t" r="r" b="b"/>
              <a:pathLst>
                <a:path w="171" h="328" extrusionOk="0">
                  <a:moveTo>
                    <a:pt x="171" y="327"/>
                  </a:moveTo>
                  <a:cubicBezTo>
                    <a:pt x="171" y="157"/>
                    <a:pt x="1" y="157"/>
                    <a:pt x="1" y="0"/>
                  </a:cubicBezTo>
                  <a:cubicBezTo>
                    <a:pt x="1" y="157"/>
                    <a:pt x="171" y="157"/>
                    <a:pt x="171" y="327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1"/>
            <p:cNvSpPr/>
            <p:nvPr/>
          </p:nvSpPr>
          <p:spPr>
            <a:xfrm>
              <a:off x="5923800" y="3456275"/>
              <a:ext cx="25" cy="8200"/>
            </a:xfrm>
            <a:custGeom>
              <a:avLst/>
              <a:gdLst/>
              <a:ahLst/>
              <a:cxnLst/>
              <a:rect l="l" t="t" r="r" b="b"/>
              <a:pathLst>
                <a:path w="1" h="328" extrusionOk="0">
                  <a:moveTo>
                    <a:pt x="0" y="327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1"/>
            <p:cNvSpPr/>
            <p:nvPr/>
          </p:nvSpPr>
          <p:spPr>
            <a:xfrm>
              <a:off x="5915625" y="3435675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0" y="17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1"/>
            <p:cNvSpPr/>
            <p:nvPr/>
          </p:nvSpPr>
          <p:spPr>
            <a:xfrm>
              <a:off x="6745500" y="2049675"/>
              <a:ext cx="25" cy="32750"/>
            </a:xfrm>
            <a:custGeom>
              <a:avLst/>
              <a:gdLst/>
              <a:ahLst/>
              <a:cxnLst/>
              <a:rect l="l" t="t" r="r" b="b"/>
              <a:pathLst>
                <a:path w="1" h="1310" extrusionOk="0">
                  <a:moveTo>
                    <a:pt x="1" y="1"/>
                  </a:moveTo>
                  <a:lnTo>
                    <a:pt x="1" y="1309"/>
                  </a:lnTo>
                  <a:lnTo>
                    <a:pt x="1" y="158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1"/>
            <p:cNvSpPr/>
            <p:nvPr/>
          </p:nvSpPr>
          <p:spPr>
            <a:xfrm>
              <a:off x="5927725" y="3464450"/>
              <a:ext cx="4275" cy="12125"/>
            </a:xfrm>
            <a:custGeom>
              <a:avLst/>
              <a:gdLst/>
              <a:ahLst/>
              <a:cxnLst/>
              <a:rect l="l" t="t" r="r" b="b"/>
              <a:pathLst>
                <a:path w="171" h="485" extrusionOk="0">
                  <a:moveTo>
                    <a:pt x="171" y="485"/>
                  </a:moveTo>
                  <a:cubicBezTo>
                    <a:pt x="0" y="328"/>
                    <a:pt x="0" y="158"/>
                    <a:pt x="0" y="0"/>
                  </a:cubicBezTo>
                  <a:cubicBezTo>
                    <a:pt x="0" y="158"/>
                    <a:pt x="0" y="328"/>
                    <a:pt x="171" y="485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1"/>
            <p:cNvSpPr/>
            <p:nvPr/>
          </p:nvSpPr>
          <p:spPr>
            <a:xfrm>
              <a:off x="5919550" y="3443850"/>
              <a:ext cx="25" cy="8200"/>
            </a:xfrm>
            <a:custGeom>
              <a:avLst/>
              <a:gdLst/>
              <a:ahLst/>
              <a:cxnLst/>
              <a:rect l="l" t="t" r="r" b="b"/>
              <a:pathLst>
                <a:path w="1" h="328" extrusionOk="0">
                  <a:moveTo>
                    <a:pt x="0" y="327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1"/>
            <p:cNvSpPr/>
            <p:nvPr/>
          </p:nvSpPr>
          <p:spPr>
            <a:xfrm>
              <a:off x="5907450" y="3423550"/>
              <a:ext cx="3950" cy="8225"/>
            </a:xfrm>
            <a:custGeom>
              <a:avLst/>
              <a:gdLst/>
              <a:ahLst/>
              <a:cxnLst/>
              <a:rect l="l" t="t" r="r" b="b"/>
              <a:pathLst>
                <a:path w="158" h="329" extrusionOk="0">
                  <a:moveTo>
                    <a:pt x="157" y="328"/>
                  </a:moveTo>
                  <a:cubicBezTo>
                    <a:pt x="157" y="158"/>
                    <a:pt x="157" y="158"/>
                    <a:pt x="0" y="1"/>
                  </a:cubicBezTo>
                  <a:cubicBezTo>
                    <a:pt x="157" y="158"/>
                    <a:pt x="157" y="158"/>
                    <a:pt x="157" y="328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1"/>
            <p:cNvSpPr/>
            <p:nvPr/>
          </p:nvSpPr>
          <p:spPr>
            <a:xfrm>
              <a:off x="5891075" y="3390850"/>
              <a:ext cx="3950" cy="8200"/>
            </a:xfrm>
            <a:custGeom>
              <a:avLst/>
              <a:gdLst/>
              <a:ahLst/>
              <a:cxnLst/>
              <a:rect l="l" t="t" r="r" b="b"/>
              <a:pathLst>
                <a:path w="158" h="328" extrusionOk="0">
                  <a:moveTo>
                    <a:pt x="158" y="328"/>
                  </a:moveTo>
                  <a:cubicBezTo>
                    <a:pt x="158" y="328"/>
                    <a:pt x="158" y="157"/>
                    <a:pt x="1" y="0"/>
                  </a:cubicBezTo>
                  <a:cubicBezTo>
                    <a:pt x="158" y="157"/>
                    <a:pt x="158" y="328"/>
                    <a:pt x="158" y="328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1"/>
            <p:cNvSpPr/>
            <p:nvPr/>
          </p:nvSpPr>
          <p:spPr>
            <a:xfrm>
              <a:off x="5899275" y="3402950"/>
              <a:ext cx="3950" cy="8200"/>
            </a:xfrm>
            <a:custGeom>
              <a:avLst/>
              <a:gdLst/>
              <a:ahLst/>
              <a:cxnLst/>
              <a:rect l="l" t="t" r="r" b="b"/>
              <a:pathLst>
                <a:path w="158" h="328" extrusionOk="0">
                  <a:moveTo>
                    <a:pt x="157" y="328"/>
                  </a:moveTo>
                  <a:cubicBezTo>
                    <a:pt x="0" y="171"/>
                    <a:pt x="0" y="171"/>
                    <a:pt x="0" y="1"/>
                  </a:cubicBezTo>
                  <a:cubicBezTo>
                    <a:pt x="0" y="171"/>
                    <a:pt x="0" y="171"/>
                    <a:pt x="157" y="328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1"/>
            <p:cNvSpPr/>
            <p:nvPr/>
          </p:nvSpPr>
          <p:spPr>
            <a:xfrm>
              <a:off x="5903200" y="3411125"/>
              <a:ext cx="4275" cy="8200"/>
            </a:xfrm>
            <a:custGeom>
              <a:avLst/>
              <a:gdLst/>
              <a:ahLst/>
              <a:cxnLst/>
              <a:rect l="l" t="t" r="r" b="b"/>
              <a:pathLst>
                <a:path w="171" h="328" extrusionOk="0">
                  <a:moveTo>
                    <a:pt x="170" y="328"/>
                  </a:moveTo>
                  <a:cubicBezTo>
                    <a:pt x="170" y="328"/>
                    <a:pt x="0" y="171"/>
                    <a:pt x="0" y="1"/>
                  </a:cubicBezTo>
                  <a:cubicBezTo>
                    <a:pt x="0" y="171"/>
                    <a:pt x="170" y="328"/>
                    <a:pt x="170" y="328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51"/>
            <p:cNvSpPr/>
            <p:nvPr/>
          </p:nvSpPr>
          <p:spPr>
            <a:xfrm>
              <a:off x="5723275" y="3178225"/>
              <a:ext cx="147225" cy="183875"/>
            </a:xfrm>
            <a:custGeom>
              <a:avLst/>
              <a:gdLst/>
              <a:ahLst/>
              <a:cxnLst/>
              <a:rect l="l" t="t" r="r" b="b"/>
              <a:pathLst>
                <a:path w="5889" h="7355" extrusionOk="0">
                  <a:moveTo>
                    <a:pt x="1" y="0"/>
                  </a:moveTo>
                  <a:cubicBezTo>
                    <a:pt x="1963" y="2447"/>
                    <a:pt x="4253" y="4737"/>
                    <a:pt x="5889" y="7354"/>
                  </a:cubicBezTo>
                  <a:cubicBezTo>
                    <a:pt x="4253" y="4737"/>
                    <a:pt x="1963" y="2447"/>
                    <a:pt x="1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51"/>
            <p:cNvSpPr/>
            <p:nvPr/>
          </p:nvSpPr>
          <p:spPr>
            <a:xfrm>
              <a:off x="6185500" y="1930925"/>
              <a:ext cx="25" cy="8200"/>
            </a:xfrm>
            <a:custGeom>
              <a:avLst/>
              <a:gdLst/>
              <a:ahLst/>
              <a:cxnLst/>
              <a:rect l="l" t="t" r="r" b="b"/>
              <a:pathLst>
                <a:path w="1" h="328" extrusionOk="0">
                  <a:moveTo>
                    <a:pt x="0" y="1"/>
                  </a:moveTo>
                  <a:lnTo>
                    <a:pt x="0" y="328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1"/>
            <p:cNvSpPr/>
            <p:nvPr/>
          </p:nvSpPr>
          <p:spPr>
            <a:xfrm>
              <a:off x="6173050" y="1661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1"/>
            <p:cNvSpPr/>
            <p:nvPr/>
          </p:nvSpPr>
          <p:spPr>
            <a:xfrm>
              <a:off x="6185500" y="1849150"/>
              <a:ext cx="25" cy="8200"/>
            </a:xfrm>
            <a:custGeom>
              <a:avLst/>
              <a:gdLst/>
              <a:ahLst/>
              <a:cxnLst/>
              <a:rect l="l" t="t" r="r" b="b"/>
              <a:pathLst>
                <a:path w="1" h="328" extrusionOk="0">
                  <a:moveTo>
                    <a:pt x="0" y="1"/>
                  </a:moveTo>
                  <a:lnTo>
                    <a:pt x="0" y="328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1"/>
            <p:cNvSpPr/>
            <p:nvPr/>
          </p:nvSpPr>
          <p:spPr>
            <a:xfrm>
              <a:off x="6385675" y="3173975"/>
              <a:ext cx="28825" cy="45175"/>
            </a:xfrm>
            <a:custGeom>
              <a:avLst/>
              <a:gdLst/>
              <a:ahLst/>
              <a:cxnLst/>
              <a:rect l="l" t="t" r="r" b="b"/>
              <a:pathLst>
                <a:path w="1153" h="1807" extrusionOk="0">
                  <a:moveTo>
                    <a:pt x="655" y="655"/>
                  </a:moveTo>
                  <a:cubicBezTo>
                    <a:pt x="825" y="327"/>
                    <a:pt x="982" y="170"/>
                    <a:pt x="1152" y="0"/>
                  </a:cubicBezTo>
                  <a:cubicBezTo>
                    <a:pt x="982" y="170"/>
                    <a:pt x="825" y="327"/>
                    <a:pt x="655" y="655"/>
                  </a:cubicBezTo>
                  <a:cubicBezTo>
                    <a:pt x="655" y="655"/>
                    <a:pt x="655" y="825"/>
                    <a:pt x="498" y="825"/>
                  </a:cubicBezTo>
                  <a:lnTo>
                    <a:pt x="1" y="1806"/>
                  </a:lnTo>
                  <a:lnTo>
                    <a:pt x="498" y="825"/>
                  </a:lnTo>
                  <a:cubicBezTo>
                    <a:pt x="655" y="825"/>
                    <a:pt x="655" y="655"/>
                    <a:pt x="655" y="655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1"/>
            <p:cNvSpPr/>
            <p:nvPr/>
          </p:nvSpPr>
          <p:spPr>
            <a:xfrm>
              <a:off x="6115825" y="1305500"/>
              <a:ext cx="12450" cy="8200"/>
            </a:xfrm>
            <a:custGeom>
              <a:avLst/>
              <a:gdLst/>
              <a:ahLst/>
              <a:cxnLst/>
              <a:rect l="l" t="t" r="r" b="b"/>
              <a:pathLst>
                <a:path w="498" h="328" extrusionOk="0">
                  <a:moveTo>
                    <a:pt x="497" y="327"/>
                  </a:moveTo>
                  <a:cubicBezTo>
                    <a:pt x="327" y="157"/>
                    <a:pt x="170" y="0"/>
                    <a:pt x="0" y="0"/>
                  </a:cubicBezTo>
                  <a:cubicBezTo>
                    <a:pt x="170" y="0"/>
                    <a:pt x="327" y="157"/>
                    <a:pt x="497" y="327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1"/>
            <p:cNvSpPr/>
            <p:nvPr/>
          </p:nvSpPr>
          <p:spPr>
            <a:xfrm>
              <a:off x="6017675" y="3693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1"/>
            <p:cNvSpPr/>
            <p:nvPr/>
          </p:nvSpPr>
          <p:spPr>
            <a:xfrm>
              <a:off x="6336625" y="3239400"/>
              <a:ext cx="32725" cy="53350"/>
            </a:xfrm>
            <a:custGeom>
              <a:avLst/>
              <a:gdLst/>
              <a:ahLst/>
              <a:cxnLst/>
              <a:rect l="l" t="t" r="r" b="b"/>
              <a:pathLst>
                <a:path w="1309" h="2134" extrusionOk="0">
                  <a:moveTo>
                    <a:pt x="1309" y="0"/>
                  </a:moveTo>
                  <a:lnTo>
                    <a:pt x="1309" y="0"/>
                  </a:lnTo>
                  <a:lnTo>
                    <a:pt x="1309" y="170"/>
                  </a:lnTo>
                  <a:cubicBezTo>
                    <a:pt x="824" y="825"/>
                    <a:pt x="327" y="1479"/>
                    <a:pt x="0" y="2133"/>
                  </a:cubicBezTo>
                  <a:cubicBezTo>
                    <a:pt x="327" y="1479"/>
                    <a:pt x="824" y="825"/>
                    <a:pt x="1309" y="17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1"/>
            <p:cNvSpPr/>
            <p:nvPr/>
          </p:nvSpPr>
          <p:spPr>
            <a:xfrm>
              <a:off x="6177300" y="1698025"/>
              <a:ext cx="25" cy="3950"/>
            </a:xfrm>
            <a:custGeom>
              <a:avLst/>
              <a:gdLst/>
              <a:ahLst/>
              <a:cxnLst/>
              <a:rect l="l" t="t" r="r" b="b"/>
              <a:pathLst>
                <a:path w="1" h="158" extrusionOk="0">
                  <a:moveTo>
                    <a:pt x="1" y="1"/>
                  </a:moveTo>
                  <a:lnTo>
                    <a:pt x="1" y="158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1"/>
            <p:cNvSpPr/>
            <p:nvPr/>
          </p:nvSpPr>
          <p:spPr>
            <a:xfrm>
              <a:off x="6185500" y="1812525"/>
              <a:ext cx="25" cy="12125"/>
            </a:xfrm>
            <a:custGeom>
              <a:avLst/>
              <a:gdLst/>
              <a:ahLst/>
              <a:cxnLst/>
              <a:rect l="l" t="t" r="r" b="b"/>
              <a:pathLst>
                <a:path w="1" h="485" extrusionOk="0">
                  <a:moveTo>
                    <a:pt x="0" y="0"/>
                  </a:moveTo>
                  <a:lnTo>
                    <a:pt x="0" y="484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1"/>
            <p:cNvSpPr/>
            <p:nvPr/>
          </p:nvSpPr>
          <p:spPr>
            <a:xfrm>
              <a:off x="6017675" y="3644375"/>
              <a:ext cx="45175" cy="49075"/>
            </a:xfrm>
            <a:custGeom>
              <a:avLst/>
              <a:gdLst/>
              <a:ahLst/>
              <a:cxnLst/>
              <a:rect l="l" t="t" r="r" b="b"/>
              <a:pathLst>
                <a:path w="1807" h="1963" extrusionOk="0">
                  <a:moveTo>
                    <a:pt x="1" y="1963"/>
                  </a:moveTo>
                  <a:lnTo>
                    <a:pt x="1" y="1963"/>
                  </a:lnTo>
                  <a:lnTo>
                    <a:pt x="1" y="1963"/>
                  </a:lnTo>
                  <a:cubicBezTo>
                    <a:pt x="655" y="1308"/>
                    <a:pt x="1152" y="654"/>
                    <a:pt x="1806" y="0"/>
                  </a:cubicBezTo>
                  <a:cubicBezTo>
                    <a:pt x="1152" y="654"/>
                    <a:pt x="655" y="1308"/>
                    <a:pt x="1" y="1963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1"/>
            <p:cNvSpPr/>
            <p:nvPr/>
          </p:nvSpPr>
          <p:spPr>
            <a:xfrm>
              <a:off x="6512600" y="1305500"/>
              <a:ext cx="8200" cy="3950"/>
            </a:xfrm>
            <a:custGeom>
              <a:avLst/>
              <a:gdLst/>
              <a:ahLst/>
              <a:cxnLst/>
              <a:rect l="l" t="t" r="r" b="b"/>
              <a:pathLst>
                <a:path w="328" h="158" extrusionOk="0">
                  <a:moveTo>
                    <a:pt x="328" y="0"/>
                  </a:moveTo>
                  <a:cubicBezTo>
                    <a:pt x="328" y="0"/>
                    <a:pt x="158" y="0"/>
                    <a:pt x="1" y="157"/>
                  </a:cubicBezTo>
                  <a:cubicBezTo>
                    <a:pt x="158" y="0"/>
                    <a:pt x="328" y="0"/>
                    <a:pt x="328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1"/>
            <p:cNvSpPr/>
            <p:nvPr/>
          </p:nvSpPr>
          <p:spPr>
            <a:xfrm>
              <a:off x="6177300" y="2061775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1" y="1"/>
                  </a:moveTo>
                  <a:lnTo>
                    <a:pt x="1" y="17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1"/>
            <p:cNvSpPr/>
            <p:nvPr/>
          </p:nvSpPr>
          <p:spPr>
            <a:xfrm>
              <a:off x="6185500" y="1980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1"/>
            <p:cNvSpPr/>
            <p:nvPr/>
          </p:nvSpPr>
          <p:spPr>
            <a:xfrm>
              <a:off x="6181225" y="2016975"/>
              <a:ext cx="25" cy="8200"/>
            </a:xfrm>
            <a:custGeom>
              <a:avLst/>
              <a:gdLst/>
              <a:ahLst/>
              <a:cxnLst/>
              <a:rect l="l" t="t" r="r" b="b"/>
              <a:pathLst>
                <a:path w="1" h="328" extrusionOk="0">
                  <a:moveTo>
                    <a:pt x="1" y="0"/>
                  </a:moveTo>
                  <a:lnTo>
                    <a:pt x="1" y="327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1"/>
            <p:cNvSpPr/>
            <p:nvPr/>
          </p:nvSpPr>
          <p:spPr>
            <a:xfrm>
              <a:off x="6173050" y="2102675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1" y="0"/>
                  </a:moveTo>
                  <a:lnTo>
                    <a:pt x="1" y="17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1"/>
            <p:cNvSpPr/>
            <p:nvPr/>
          </p:nvSpPr>
          <p:spPr>
            <a:xfrm>
              <a:off x="6181225" y="1775550"/>
              <a:ext cx="25" cy="8200"/>
            </a:xfrm>
            <a:custGeom>
              <a:avLst/>
              <a:gdLst/>
              <a:ahLst/>
              <a:cxnLst/>
              <a:rect l="l" t="t" r="r" b="b"/>
              <a:pathLst>
                <a:path w="1" h="328" extrusionOk="0">
                  <a:moveTo>
                    <a:pt x="1" y="1"/>
                  </a:moveTo>
                  <a:lnTo>
                    <a:pt x="1" y="328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5559725" y="307800"/>
              <a:ext cx="8200" cy="3950"/>
            </a:xfrm>
            <a:custGeom>
              <a:avLst/>
              <a:gdLst/>
              <a:ahLst/>
              <a:cxnLst/>
              <a:rect l="l" t="t" r="r" b="b"/>
              <a:pathLst>
                <a:path w="328" h="158" extrusionOk="0">
                  <a:moveTo>
                    <a:pt x="0" y="0"/>
                  </a:moveTo>
                  <a:cubicBezTo>
                    <a:pt x="170" y="0"/>
                    <a:pt x="170" y="157"/>
                    <a:pt x="327" y="157"/>
                  </a:cubicBezTo>
                  <a:cubicBezTo>
                    <a:pt x="170" y="157"/>
                    <a:pt x="170" y="0"/>
                    <a:pt x="0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5277750" y="246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5608775" y="912950"/>
              <a:ext cx="4300" cy="25"/>
            </a:xfrm>
            <a:custGeom>
              <a:avLst/>
              <a:gdLst/>
              <a:ahLst/>
              <a:cxnLst/>
              <a:rect l="l" t="t" r="r" b="b"/>
              <a:pathLst>
                <a:path w="172" h="1" extrusionOk="0">
                  <a:moveTo>
                    <a:pt x="17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5596675" y="908700"/>
              <a:ext cx="3950" cy="25"/>
            </a:xfrm>
            <a:custGeom>
              <a:avLst/>
              <a:gdLst/>
              <a:ahLst/>
              <a:cxnLst/>
              <a:rect l="l" t="t" r="r" b="b"/>
              <a:pathLst>
                <a:path w="158" h="1" extrusionOk="0">
                  <a:moveTo>
                    <a:pt x="158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5355275" y="258725"/>
              <a:ext cx="12450" cy="3950"/>
            </a:xfrm>
            <a:custGeom>
              <a:avLst/>
              <a:gdLst/>
              <a:ahLst/>
              <a:cxnLst/>
              <a:rect l="l" t="t" r="r" b="b"/>
              <a:pathLst>
                <a:path w="498" h="158" extrusionOk="0">
                  <a:moveTo>
                    <a:pt x="0" y="0"/>
                  </a:moveTo>
                  <a:cubicBezTo>
                    <a:pt x="171" y="0"/>
                    <a:pt x="328" y="0"/>
                    <a:pt x="498" y="157"/>
                  </a:cubicBezTo>
                  <a:cubicBezTo>
                    <a:pt x="328" y="0"/>
                    <a:pt x="171" y="0"/>
                    <a:pt x="0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5482200" y="287175"/>
              <a:ext cx="8200" cy="25"/>
            </a:xfrm>
            <a:custGeom>
              <a:avLst/>
              <a:gdLst/>
              <a:ahLst/>
              <a:cxnLst/>
              <a:rect l="l" t="t" r="r" b="b"/>
              <a:pathLst>
                <a:path w="328" h="1" extrusionOk="0">
                  <a:moveTo>
                    <a:pt x="327" y="1"/>
                  </a:moveTo>
                  <a:lnTo>
                    <a:pt x="0" y="1"/>
                  </a:lnTo>
                  <a:lnTo>
                    <a:pt x="327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5159000" y="311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5518900" y="295350"/>
              <a:ext cx="12375" cy="4275"/>
            </a:xfrm>
            <a:custGeom>
              <a:avLst/>
              <a:gdLst/>
              <a:ahLst/>
              <a:cxnLst/>
              <a:rect l="l" t="t" r="r" b="b"/>
              <a:pathLst>
                <a:path w="495" h="171" extrusionOk="0">
                  <a:moveTo>
                    <a:pt x="0" y="1"/>
                  </a:moveTo>
                  <a:cubicBezTo>
                    <a:pt x="169" y="3"/>
                    <a:pt x="325" y="171"/>
                    <a:pt x="325" y="171"/>
                  </a:cubicBezTo>
                  <a:lnTo>
                    <a:pt x="495" y="171"/>
                  </a:lnTo>
                  <a:cubicBezTo>
                    <a:pt x="326" y="171"/>
                    <a:pt x="169" y="3"/>
                    <a:pt x="0" y="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5314375" y="254475"/>
              <a:ext cx="12475" cy="25"/>
            </a:xfrm>
            <a:custGeom>
              <a:avLst/>
              <a:gdLst/>
              <a:ahLst/>
              <a:cxnLst/>
              <a:rect l="l" t="t" r="r" b="b"/>
              <a:pathLst>
                <a:path w="499" h="1" extrusionOk="0">
                  <a:moveTo>
                    <a:pt x="498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5396175" y="266900"/>
              <a:ext cx="12450" cy="25"/>
            </a:xfrm>
            <a:custGeom>
              <a:avLst/>
              <a:gdLst/>
              <a:ahLst/>
              <a:cxnLst/>
              <a:rect l="l" t="t" r="r" b="b"/>
              <a:pathLst>
                <a:path w="498" h="1" extrusionOk="0">
                  <a:moveTo>
                    <a:pt x="0" y="0"/>
                  </a:moveTo>
                  <a:lnTo>
                    <a:pt x="497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5490375" y="287175"/>
              <a:ext cx="3950" cy="25"/>
            </a:xfrm>
            <a:custGeom>
              <a:avLst/>
              <a:gdLst/>
              <a:ahLst/>
              <a:cxnLst/>
              <a:rect l="l" t="t" r="r" b="b"/>
              <a:pathLst>
                <a:path w="158" h="1" extrusionOk="0">
                  <a:moveTo>
                    <a:pt x="157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5326825" y="254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5527000" y="299600"/>
              <a:ext cx="4275" cy="25"/>
            </a:xfrm>
            <a:custGeom>
              <a:avLst/>
              <a:gdLst/>
              <a:ahLst/>
              <a:cxnLst/>
              <a:rect l="l" t="t" r="r" b="b"/>
              <a:pathLst>
                <a:path w="171" h="1" extrusionOk="0">
                  <a:moveTo>
                    <a:pt x="171" y="1"/>
                  </a:moveTo>
                  <a:lnTo>
                    <a:pt x="17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5126300" y="340500"/>
              <a:ext cx="404975" cy="547950"/>
            </a:xfrm>
            <a:custGeom>
              <a:avLst/>
              <a:gdLst/>
              <a:ahLst/>
              <a:cxnLst/>
              <a:rect l="l" t="t" r="r" b="b"/>
              <a:pathLst>
                <a:path w="16199" h="21918" extrusionOk="0">
                  <a:moveTo>
                    <a:pt x="0" y="0"/>
                  </a:moveTo>
                  <a:lnTo>
                    <a:pt x="0" y="0"/>
                  </a:lnTo>
                  <a:cubicBezTo>
                    <a:pt x="6713" y="6046"/>
                    <a:pt x="12103" y="13739"/>
                    <a:pt x="16199" y="21917"/>
                  </a:cubicBezTo>
                  <a:lnTo>
                    <a:pt x="16199" y="21917"/>
                  </a:lnTo>
                  <a:cubicBezTo>
                    <a:pt x="12103" y="13739"/>
                    <a:pt x="6713" y="6046"/>
                    <a:pt x="0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5310450" y="250550"/>
              <a:ext cx="16400" cy="3950"/>
            </a:xfrm>
            <a:custGeom>
              <a:avLst/>
              <a:gdLst/>
              <a:ahLst/>
              <a:cxnLst/>
              <a:rect l="l" t="t" r="r" b="b"/>
              <a:pathLst>
                <a:path w="656" h="158" extrusionOk="0">
                  <a:moveTo>
                    <a:pt x="1" y="0"/>
                  </a:moveTo>
                  <a:cubicBezTo>
                    <a:pt x="1" y="157"/>
                    <a:pt x="158" y="157"/>
                    <a:pt x="158" y="157"/>
                  </a:cubicBezTo>
                  <a:lnTo>
                    <a:pt x="655" y="157"/>
                  </a:lnTo>
                  <a:cubicBezTo>
                    <a:pt x="328" y="157"/>
                    <a:pt x="158" y="157"/>
                    <a:pt x="1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5809300" y="414100"/>
              <a:ext cx="12125" cy="8200"/>
            </a:xfrm>
            <a:custGeom>
              <a:avLst/>
              <a:gdLst/>
              <a:ahLst/>
              <a:cxnLst/>
              <a:rect l="l" t="t" r="r" b="b"/>
              <a:pathLst>
                <a:path w="485" h="328" extrusionOk="0">
                  <a:moveTo>
                    <a:pt x="1" y="1"/>
                  </a:moveTo>
                  <a:cubicBezTo>
                    <a:pt x="158" y="1"/>
                    <a:pt x="328" y="158"/>
                    <a:pt x="485" y="328"/>
                  </a:cubicBezTo>
                  <a:cubicBezTo>
                    <a:pt x="328" y="158"/>
                    <a:pt x="158" y="1"/>
                    <a:pt x="1" y="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5396175" y="266900"/>
              <a:ext cx="12450" cy="3950"/>
            </a:xfrm>
            <a:custGeom>
              <a:avLst/>
              <a:gdLst/>
              <a:ahLst/>
              <a:cxnLst/>
              <a:rect l="l" t="t" r="r" b="b"/>
              <a:pathLst>
                <a:path w="498" h="158" extrusionOk="0">
                  <a:moveTo>
                    <a:pt x="0" y="0"/>
                  </a:moveTo>
                  <a:cubicBezTo>
                    <a:pt x="170" y="0"/>
                    <a:pt x="327" y="0"/>
                    <a:pt x="497" y="157"/>
                  </a:cubicBezTo>
                  <a:lnTo>
                    <a:pt x="497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5477950" y="283250"/>
              <a:ext cx="12450" cy="3950"/>
            </a:xfrm>
            <a:custGeom>
              <a:avLst/>
              <a:gdLst/>
              <a:ahLst/>
              <a:cxnLst/>
              <a:rect l="l" t="t" r="r" b="b"/>
              <a:pathLst>
                <a:path w="498" h="158" extrusionOk="0">
                  <a:moveTo>
                    <a:pt x="0" y="1"/>
                  </a:moveTo>
                  <a:lnTo>
                    <a:pt x="170" y="158"/>
                  </a:lnTo>
                  <a:lnTo>
                    <a:pt x="497" y="158"/>
                  </a:lnTo>
                  <a:cubicBezTo>
                    <a:pt x="327" y="158"/>
                    <a:pt x="170" y="158"/>
                    <a:pt x="0" y="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5555800" y="307800"/>
              <a:ext cx="16375" cy="3950"/>
            </a:xfrm>
            <a:custGeom>
              <a:avLst/>
              <a:gdLst/>
              <a:ahLst/>
              <a:cxnLst/>
              <a:rect l="l" t="t" r="r" b="b"/>
              <a:pathLst>
                <a:path w="655" h="158" extrusionOk="0">
                  <a:moveTo>
                    <a:pt x="0" y="0"/>
                  </a:moveTo>
                  <a:cubicBezTo>
                    <a:pt x="80" y="0"/>
                    <a:pt x="203" y="40"/>
                    <a:pt x="327" y="80"/>
                  </a:cubicBezTo>
                  <a:lnTo>
                    <a:pt x="327" y="80"/>
                  </a:lnTo>
                  <a:cubicBezTo>
                    <a:pt x="286" y="40"/>
                    <a:pt x="243" y="0"/>
                    <a:pt x="157" y="0"/>
                  </a:cubicBezTo>
                  <a:close/>
                  <a:moveTo>
                    <a:pt x="327" y="80"/>
                  </a:moveTo>
                  <a:lnTo>
                    <a:pt x="327" y="80"/>
                  </a:lnTo>
                  <a:cubicBezTo>
                    <a:pt x="368" y="119"/>
                    <a:pt x="407" y="157"/>
                    <a:pt x="484" y="157"/>
                  </a:cubicBezTo>
                  <a:lnTo>
                    <a:pt x="655" y="157"/>
                  </a:lnTo>
                  <a:cubicBezTo>
                    <a:pt x="571" y="157"/>
                    <a:pt x="448" y="119"/>
                    <a:pt x="327" y="8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5518825" y="295350"/>
              <a:ext cx="8200" cy="4275"/>
            </a:xfrm>
            <a:custGeom>
              <a:avLst/>
              <a:gdLst/>
              <a:ahLst/>
              <a:cxnLst/>
              <a:rect l="l" t="t" r="r" b="b"/>
              <a:pathLst>
                <a:path w="328" h="171" extrusionOk="0">
                  <a:moveTo>
                    <a:pt x="1" y="1"/>
                  </a:moveTo>
                  <a:cubicBezTo>
                    <a:pt x="171" y="1"/>
                    <a:pt x="328" y="171"/>
                    <a:pt x="328" y="171"/>
                  </a:cubicBezTo>
                  <a:cubicBezTo>
                    <a:pt x="171" y="1"/>
                    <a:pt x="171" y="1"/>
                    <a:pt x="1" y="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5126300" y="246300"/>
              <a:ext cx="883225" cy="830225"/>
            </a:xfrm>
            <a:custGeom>
              <a:avLst/>
              <a:gdLst/>
              <a:ahLst/>
              <a:cxnLst/>
              <a:rect l="l" t="t" r="r" b="b"/>
              <a:pathLst>
                <a:path w="35329" h="33209" extrusionOk="0">
                  <a:moveTo>
                    <a:pt x="6058" y="0"/>
                  </a:moveTo>
                  <a:cubicBezTo>
                    <a:pt x="6058" y="497"/>
                    <a:pt x="6058" y="824"/>
                    <a:pt x="5888" y="1152"/>
                  </a:cubicBezTo>
                  <a:cubicBezTo>
                    <a:pt x="5758" y="1552"/>
                    <a:pt x="5288" y="1846"/>
                    <a:pt x="4847" y="1846"/>
                  </a:cubicBezTo>
                  <a:cubicBezTo>
                    <a:pt x="4756" y="1846"/>
                    <a:pt x="4665" y="1833"/>
                    <a:pt x="4580" y="1806"/>
                  </a:cubicBezTo>
                  <a:cubicBezTo>
                    <a:pt x="3599" y="1806"/>
                    <a:pt x="2460" y="2133"/>
                    <a:pt x="1636" y="2460"/>
                  </a:cubicBezTo>
                  <a:cubicBezTo>
                    <a:pt x="1479" y="2460"/>
                    <a:pt x="1479" y="2460"/>
                    <a:pt x="1309" y="2617"/>
                  </a:cubicBezTo>
                  <a:cubicBezTo>
                    <a:pt x="825" y="2787"/>
                    <a:pt x="327" y="3271"/>
                    <a:pt x="0" y="3768"/>
                  </a:cubicBezTo>
                  <a:cubicBezTo>
                    <a:pt x="6713" y="9814"/>
                    <a:pt x="12103" y="17507"/>
                    <a:pt x="16199" y="25685"/>
                  </a:cubicBezTo>
                  <a:cubicBezTo>
                    <a:pt x="17010" y="26012"/>
                    <a:pt x="17992" y="26169"/>
                    <a:pt x="18816" y="26496"/>
                  </a:cubicBezTo>
                  <a:lnTo>
                    <a:pt x="18973" y="26496"/>
                  </a:lnTo>
                  <a:cubicBezTo>
                    <a:pt x="18973" y="26496"/>
                    <a:pt x="19143" y="26667"/>
                    <a:pt x="19300" y="26667"/>
                  </a:cubicBezTo>
                  <a:lnTo>
                    <a:pt x="19470" y="26667"/>
                  </a:lnTo>
                  <a:cubicBezTo>
                    <a:pt x="19627" y="26824"/>
                    <a:pt x="19797" y="26824"/>
                    <a:pt x="19797" y="26994"/>
                  </a:cubicBezTo>
                  <a:cubicBezTo>
                    <a:pt x="21106" y="27648"/>
                    <a:pt x="22244" y="28786"/>
                    <a:pt x="22087" y="30265"/>
                  </a:cubicBezTo>
                  <a:cubicBezTo>
                    <a:pt x="22087" y="30919"/>
                    <a:pt x="21760" y="31573"/>
                    <a:pt x="22087" y="32228"/>
                  </a:cubicBezTo>
                  <a:cubicBezTo>
                    <a:pt x="22251" y="32555"/>
                    <a:pt x="22617" y="32718"/>
                    <a:pt x="23005" y="32718"/>
                  </a:cubicBezTo>
                  <a:cubicBezTo>
                    <a:pt x="23392" y="32718"/>
                    <a:pt x="23801" y="32555"/>
                    <a:pt x="24050" y="32228"/>
                  </a:cubicBezTo>
                  <a:cubicBezTo>
                    <a:pt x="24534" y="31730"/>
                    <a:pt x="24534" y="30919"/>
                    <a:pt x="24377" y="30265"/>
                  </a:cubicBezTo>
                  <a:cubicBezTo>
                    <a:pt x="24207" y="29611"/>
                    <a:pt x="24050" y="29113"/>
                    <a:pt x="23880" y="28459"/>
                  </a:cubicBezTo>
                  <a:cubicBezTo>
                    <a:pt x="23723" y="27805"/>
                    <a:pt x="23723" y="27151"/>
                    <a:pt x="24207" y="26824"/>
                  </a:cubicBezTo>
                  <a:cubicBezTo>
                    <a:pt x="24358" y="26600"/>
                    <a:pt x="24649" y="26479"/>
                    <a:pt x="24935" y="26479"/>
                  </a:cubicBezTo>
                  <a:cubicBezTo>
                    <a:pt x="25268" y="26479"/>
                    <a:pt x="25594" y="26642"/>
                    <a:pt x="25685" y="26994"/>
                  </a:cubicBezTo>
                  <a:cubicBezTo>
                    <a:pt x="25842" y="27478"/>
                    <a:pt x="25685" y="27478"/>
                    <a:pt x="26012" y="27975"/>
                  </a:cubicBezTo>
                  <a:cubicBezTo>
                    <a:pt x="26497" y="28302"/>
                    <a:pt x="26994" y="28629"/>
                    <a:pt x="27478" y="28629"/>
                  </a:cubicBezTo>
                  <a:cubicBezTo>
                    <a:pt x="27975" y="28459"/>
                    <a:pt x="28459" y="27975"/>
                    <a:pt x="28302" y="27321"/>
                  </a:cubicBezTo>
                  <a:cubicBezTo>
                    <a:pt x="28302" y="26667"/>
                    <a:pt x="27975" y="26169"/>
                    <a:pt x="27478" y="25842"/>
                  </a:cubicBezTo>
                  <a:cubicBezTo>
                    <a:pt x="26994" y="25515"/>
                    <a:pt x="26497" y="25358"/>
                    <a:pt x="25842" y="25188"/>
                  </a:cubicBezTo>
                  <a:cubicBezTo>
                    <a:pt x="24377" y="24704"/>
                    <a:pt x="22741" y="24207"/>
                    <a:pt x="21106" y="23723"/>
                  </a:cubicBezTo>
                  <a:cubicBezTo>
                    <a:pt x="20451" y="23552"/>
                    <a:pt x="19797" y="23395"/>
                    <a:pt x="19143" y="23068"/>
                  </a:cubicBezTo>
                  <a:cubicBezTo>
                    <a:pt x="18973" y="23068"/>
                    <a:pt x="18816" y="23068"/>
                    <a:pt x="18646" y="22898"/>
                  </a:cubicBezTo>
                  <a:cubicBezTo>
                    <a:pt x="18646" y="22898"/>
                    <a:pt x="18646" y="22741"/>
                    <a:pt x="18489" y="22741"/>
                  </a:cubicBezTo>
                  <a:lnTo>
                    <a:pt x="18319" y="22741"/>
                  </a:lnTo>
                  <a:cubicBezTo>
                    <a:pt x="18162" y="22571"/>
                    <a:pt x="17835" y="22414"/>
                    <a:pt x="17664" y="22244"/>
                  </a:cubicBezTo>
                  <a:cubicBezTo>
                    <a:pt x="16526" y="21263"/>
                    <a:pt x="16356" y="20281"/>
                    <a:pt x="16199" y="19797"/>
                  </a:cubicBezTo>
                  <a:lnTo>
                    <a:pt x="16199" y="19300"/>
                  </a:lnTo>
                  <a:cubicBezTo>
                    <a:pt x="16356" y="19143"/>
                    <a:pt x="16356" y="18973"/>
                    <a:pt x="16356" y="18973"/>
                  </a:cubicBezTo>
                  <a:cubicBezTo>
                    <a:pt x="16596" y="18733"/>
                    <a:pt x="16928" y="18584"/>
                    <a:pt x="17216" y="18584"/>
                  </a:cubicBezTo>
                  <a:cubicBezTo>
                    <a:pt x="17321" y="18584"/>
                    <a:pt x="17420" y="18604"/>
                    <a:pt x="17507" y="18646"/>
                  </a:cubicBezTo>
                  <a:cubicBezTo>
                    <a:pt x="17992" y="18646"/>
                    <a:pt x="18319" y="18816"/>
                    <a:pt x="18816" y="19143"/>
                  </a:cubicBezTo>
                  <a:cubicBezTo>
                    <a:pt x="20451" y="20124"/>
                    <a:pt x="22087" y="21106"/>
                    <a:pt x="23723" y="21917"/>
                  </a:cubicBezTo>
                  <a:cubicBezTo>
                    <a:pt x="25685" y="23068"/>
                    <a:pt x="27975" y="23552"/>
                    <a:pt x="28786" y="25515"/>
                  </a:cubicBezTo>
                  <a:cubicBezTo>
                    <a:pt x="28956" y="26169"/>
                    <a:pt x="29113" y="26824"/>
                    <a:pt x="29441" y="27321"/>
                  </a:cubicBezTo>
                  <a:cubicBezTo>
                    <a:pt x="29611" y="27975"/>
                    <a:pt x="30095" y="28629"/>
                    <a:pt x="30592" y="28786"/>
                  </a:cubicBezTo>
                  <a:cubicBezTo>
                    <a:pt x="31403" y="29113"/>
                    <a:pt x="32385" y="29283"/>
                    <a:pt x="32882" y="29938"/>
                  </a:cubicBezTo>
                  <a:cubicBezTo>
                    <a:pt x="33366" y="30592"/>
                    <a:pt x="33693" y="31403"/>
                    <a:pt x="34190" y="32228"/>
                  </a:cubicBezTo>
                  <a:cubicBezTo>
                    <a:pt x="34347" y="32555"/>
                    <a:pt x="34844" y="32882"/>
                    <a:pt x="35172" y="33209"/>
                  </a:cubicBezTo>
                  <a:lnTo>
                    <a:pt x="35329" y="33209"/>
                  </a:lnTo>
                  <a:cubicBezTo>
                    <a:pt x="31573" y="24704"/>
                    <a:pt x="26339" y="16853"/>
                    <a:pt x="19954" y="10311"/>
                  </a:cubicBezTo>
                  <a:lnTo>
                    <a:pt x="18973" y="9329"/>
                  </a:lnTo>
                  <a:lnTo>
                    <a:pt x="18816" y="9329"/>
                  </a:lnTo>
                  <a:cubicBezTo>
                    <a:pt x="18646" y="9002"/>
                    <a:pt x="18319" y="8675"/>
                    <a:pt x="17992" y="8505"/>
                  </a:cubicBezTo>
                  <a:cubicBezTo>
                    <a:pt x="17992" y="8348"/>
                    <a:pt x="17992" y="8348"/>
                    <a:pt x="17835" y="8348"/>
                  </a:cubicBezTo>
                  <a:lnTo>
                    <a:pt x="17010" y="7524"/>
                  </a:lnTo>
                  <a:lnTo>
                    <a:pt x="16853" y="7524"/>
                  </a:lnTo>
                  <a:cubicBezTo>
                    <a:pt x="15872" y="6542"/>
                    <a:pt x="14891" y="5731"/>
                    <a:pt x="13739" y="4907"/>
                  </a:cubicBezTo>
                  <a:lnTo>
                    <a:pt x="13739" y="4750"/>
                  </a:lnTo>
                  <a:cubicBezTo>
                    <a:pt x="13412" y="4580"/>
                    <a:pt x="13085" y="4253"/>
                    <a:pt x="12758" y="4096"/>
                  </a:cubicBezTo>
                  <a:cubicBezTo>
                    <a:pt x="12601" y="3925"/>
                    <a:pt x="12601" y="3925"/>
                    <a:pt x="12431" y="3925"/>
                  </a:cubicBezTo>
                  <a:cubicBezTo>
                    <a:pt x="12274" y="3768"/>
                    <a:pt x="11946" y="3441"/>
                    <a:pt x="11619" y="3271"/>
                  </a:cubicBezTo>
                  <a:lnTo>
                    <a:pt x="11449" y="3114"/>
                  </a:lnTo>
                  <a:cubicBezTo>
                    <a:pt x="11122" y="2944"/>
                    <a:pt x="10795" y="2617"/>
                    <a:pt x="10468" y="2460"/>
                  </a:cubicBezTo>
                  <a:cubicBezTo>
                    <a:pt x="10468" y="2460"/>
                    <a:pt x="10311" y="2460"/>
                    <a:pt x="10311" y="2290"/>
                  </a:cubicBezTo>
                  <a:cubicBezTo>
                    <a:pt x="9984" y="2133"/>
                    <a:pt x="9657" y="1963"/>
                    <a:pt x="9487" y="1806"/>
                  </a:cubicBezTo>
                  <a:cubicBezTo>
                    <a:pt x="9330" y="1636"/>
                    <a:pt x="9159" y="1636"/>
                    <a:pt x="9159" y="1636"/>
                  </a:cubicBezTo>
                  <a:cubicBezTo>
                    <a:pt x="8832" y="1309"/>
                    <a:pt x="8505" y="1152"/>
                    <a:pt x="8178" y="981"/>
                  </a:cubicBezTo>
                  <a:cubicBezTo>
                    <a:pt x="8178" y="981"/>
                    <a:pt x="8021" y="981"/>
                    <a:pt x="8021" y="824"/>
                  </a:cubicBezTo>
                  <a:cubicBezTo>
                    <a:pt x="7694" y="654"/>
                    <a:pt x="7197" y="497"/>
                    <a:pt x="6870" y="170"/>
                  </a:cubicBezTo>
                  <a:cubicBezTo>
                    <a:pt x="6543" y="170"/>
                    <a:pt x="6215" y="170"/>
                    <a:pt x="60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6185500" y="696075"/>
              <a:ext cx="12125" cy="12450"/>
            </a:xfrm>
            <a:custGeom>
              <a:avLst/>
              <a:gdLst/>
              <a:ahLst/>
              <a:cxnLst/>
              <a:rect l="l" t="t" r="r" b="b"/>
              <a:pathLst>
                <a:path w="485" h="498" extrusionOk="0">
                  <a:moveTo>
                    <a:pt x="0" y="0"/>
                  </a:moveTo>
                  <a:lnTo>
                    <a:pt x="484" y="498"/>
                  </a:lnTo>
                  <a:lnTo>
                    <a:pt x="484" y="498"/>
                  </a:lnTo>
                  <a:lnTo>
                    <a:pt x="484" y="498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5355275" y="258725"/>
              <a:ext cx="12450" cy="3950"/>
            </a:xfrm>
            <a:custGeom>
              <a:avLst/>
              <a:gdLst/>
              <a:ahLst/>
              <a:cxnLst/>
              <a:rect l="l" t="t" r="r" b="b"/>
              <a:pathLst>
                <a:path w="498" h="158" extrusionOk="0">
                  <a:moveTo>
                    <a:pt x="498" y="157"/>
                  </a:moveTo>
                  <a:lnTo>
                    <a:pt x="498" y="157"/>
                  </a:lnTo>
                  <a:cubicBezTo>
                    <a:pt x="328" y="0"/>
                    <a:pt x="171" y="0"/>
                    <a:pt x="0" y="0"/>
                  </a:cubicBezTo>
                  <a:lnTo>
                    <a:pt x="0" y="0"/>
                  </a:lnTo>
                  <a:cubicBezTo>
                    <a:pt x="171" y="0"/>
                    <a:pt x="328" y="0"/>
                    <a:pt x="498" y="157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5596675" y="319900"/>
              <a:ext cx="12125" cy="4275"/>
            </a:xfrm>
            <a:custGeom>
              <a:avLst/>
              <a:gdLst/>
              <a:ahLst/>
              <a:cxnLst/>
              <a:rect l="l" t="t" r="r" b="b"/>
              <a:pathLst>
                <a:path w="485" h="171" extrusionOk="0">
                  <a:moveTo>
                    <a:pt x="1" y="0"/>
                  </a:moveTo>
                  <a:cubicBezTo>
                    <a:pt x="158" y="0"/>
                    <a:pt x="158" y="170"/>
                    <a:pt x="328" y="170"/>
                  </a:cubicBezTo>
                  <a:lnTo>
                    <a:pt x="485" y="170"/>
                  </a:lnTo>
                  <a:cubicBezTo>
                    <a:pt x="328" y="170"/>
                    <a:pt x="158" y="0"/>
                    <a:pt x="1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5437050" y="275075"/>
              <a:ext cx="12450" cy="3950"/>
            </a:xfrm>
            <a:custGeom>
              <a:avLst/>
              <a:gdLst/>
              <a:ahLst/>
              <a:cxnLst/>
              <a:rect l="l" t="t" r="r" b="b"/>
              <a:pathLst>
                <a:path w="498" h="158" extrusionOk="0">
                  <a:moveTo>
                    <a:pt x="1" y="1"/>
                  </a:moveTo>
                  <a:cubicBezTo>
                    <a:pt x="171" y="1"/>
                    <a:pt x="328" y="1"/>
                    <a:pt x="498" y="158"/>
                  </a:cubicBezTo>
                  <a:cubicBezTo>
                    <a:pt x="328" y="1"/>
                    <a:pt x="171" y="1"/>
                    <a:pt x="1" y="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6152775" y="663350"/>
              <a:ext cx="24550" cy="24575"/>
            </a:xfrm>
            <a:custGeom>
              <a:avLst/>
              <a:gdLst/>
              <a:ahLst/>
              <a:cxnLst/>
              <a:rect l="l" t="t" r="r" b="b"/>
              <a:pathLst>
                <a:path w="982" h="983" extrusionOk="0">
                  <a:moveTo>
                    <a:pt x="1" y="1"/>
                  </a:moveTo>
                  <a:lnTo>
                    <a:pt x="982" y="982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6324525" y="851450"/>
              <a:ext cx="3950" cy="8200"/>
            </a:xfrm>
            <a:custGeom>
              <a:avLst/>
              <a:gdLst/>
              <a:ahLst/>
              <a:cxnLst/>
              <a:rect l="l" t="t" r="r" b="b"/>
              <a:pathLst>
                <a:path w="158" h="328" extrusionOk="0">
                  <a:moveTo>
                    <a:pt x="0" y="1"/>
                  </a:moveTo>
                  <a:cubicBezTo>
                    <a:pt x="0" y="171"/>
                    <a:pt x="157" y="171"/>
                    <a:pt x="157" y="328"/>
                  </a:cubicBezTo>
                  <a:cubicBezTo>
                    <a:pt x="157" y="171"/>
                    <a:pt x="0" y="171"/>
                    <a:pt x="0" y="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6365400" y="908700"/>
              <a:ext cx="8200" cy="8200"/>
            </a:xfrm>
            <a:custGeom>
              <a:avLst/>
              <a:gdLst/>
              <a:ahLst/>
              <a:cxnLst/>
              <a:rect l="l" t="t" r="r" b="b"/>
              <a:pathLst>
                <a:path w="328" h="328" extrusionOk="0">
                  <a:moveTo>
                    <a:pt x="1" y="0"/>
                  </a:moveTo>
                  <a:cubicBezTo>
                    <a:pt x="1" y="1"/>
                    <a:pt x="1" y="171"/>
                    <a:pt x="158" y="171"/>
                  </a:cubicBezTo>
                  <a:cubicBezTo>
                    <a:pt x="158" y="328"/>
                    <a:pt x="158" y="328"/>
                    <a:pt x="328" y="32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6385675" y="941400"/>
              <a:ext cx="4275" cy="4300"/>
            </a:xfrm>
            <a:custGeom>
              <a:avLst/>
              <a:gdLst/>
              <a:ahLst/>
              <a:cxnLst/>
              <a:rect l="l" t="t" r="r" b="b"/>
              <a:pathLst>
                <a:path w="171" h="172" extrusionOk="0">
                  <a:moveTo>
                    <a:pt x="1" y="1"/>
                  </a:moveTo>
                  <a:cubicBezTo>
                    <a:pt x="171" y="1"/>
                    <a:pt x="171" y="171"/>
                    <a:pt x="171" y="171"/>
                  </a:cubicBezTo>
                  <a:cubicBezTo>
                    <a:pt x="171" y="171"/>
                    <a:pt x="171" y="1"/>
                    <a:pt x="1" y="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6344800" y="880250"/>
              <a:ext cx="4275" cy="8200"/>
            </a:xfrm>
            <a:custGeom>
              <a:avLst/>
              <a:gdLst/>
              <a:ahLst/>
              <a:cxnLst/>
              <a:rect l="l" t="t" r="r" b="b"/>
              <a:pathLst>
                <a:path w="171" h="328" extrusionOk="0">
                  <a:moveTo>
                    <a:pt x="0" y="0"/>
                  </a:moveTo>
                  <a:cubicBezTo>
                    <a:pt x="0" y="157"/>
                    <a:pt x="170" y="157"/>
                    <a:pt x="170" y="327"/>
                  </a:cubicBezTo>
                  <a:cubicBezTo>
                    <a:pt x="170" y="157"/>
                    <a:pt x="0" y="157"/>
                    <a:pt x="0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6128250" y="638825"/>
              <a:ext cx="3950" cy="8200"/>
            </a:xfrm>
            <a:custGeom>
              <a:avLst/>
              <a:gdLst/>
              <a:ahLst/>
              <a:cxnLst/>
              <a:rect l="l" t="t" r="r" b="b"/>
              <a:pathLst>
                <a:path w="158" h="328" extrusionOk="0">
                  <a:moveTo>
                    <a:pt x="0" y="1"/>
                  </a:moveTo>
                  <a:cubicBezTo>
                    <a:pt x="0" y="171"/>
                    <a:pt x="157" y="171"/>
                    <a:pt x="157" y="328"/>
                  </a:cubicBezTo>
                  <a:cubicBezTo>
                    <a:pt x="157" y="171"/>
                    <a:pt x="0" y="171"/>
                    <a:pt x="0" y="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1"/>
            <p:cNvSpPr/>
            <p:nvPr/>
          </p:nvSpPr>
          <p:spPr>
            <a:xfrm>
              <a:off x="6099450" y="614300"/>
              <a:ext cx="12475" cy="12450"/>
            </a:xfrm>
            <a:custGeom>
              <a:avLst/>
              <a:gdLst/>
              <a:ahLst/>
              <a:cxnLst/>
              <a:rect l="l" t="t" r="r" b="b"/>
              <a:pathLst>
                <a:path w="499" h="498" extrusionOk="0">
                  <a:moveTo>
                    <a:pt x="1" y="0"/>
                  </a:moveTo>
                  <a:lnTo>
                    <a:pt x="498" y="498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1"/>
            <p:cNvSpPr/>
            <p:nvPr/>
          </p:nvSpPr>
          <p:spPr>
            <a:xfrm>
              <a:off x="5976800" y="516150"/>
              <a:ext cx="12450" cy="8225"/>
            </a:xfrm>
            <a:custGeom>
              <a:avLst/>
              <a:gdLst/>
              <a:ahLst/>
              <a:cxnLst/>
              <a:rect l="l" t="t" r="r" b="b"/>
              <a:pathLst>
                <a:path w="498" h="329" extrusionOk="0">
                  <a:moveTo>
                    <a:pt x="0" y="1"/>
                  </a:moveTo>
                  <a:cubicBezTo>
                    <a:pt x="170" y="171"/>
                    <a:pt x="327" y="328"/>
                    <a:pt x="497" y="328"/>
                  </a:cubicBezTo>
                  <a:cubicBezTo>
                    <a:pt x="327" y="328"/>
                    <a:pt x="170" y="171"/>
                    <a:pt x="0" y="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1"/>
            <p:cNvSpPr/>
            <p:nvPr/>
          </p:nvSpPr>
          <p:spPr>
            <a:xfrm>
              <a:off x="6005575" y="536775"/>
              <a:ext cx="3950" cy="3950"/>
            </a:xfrm>
            <a:custGeom>
              <a:avLst/>
              <a:gdLst/>
              <a:ahLst/>
              <a:cxnLst/>
              <a:rect l="l" t="t" r="r" b="b"/>
              <a:pathLst>
                <a:path w="158" h="158" extrusionOk="0">
                  <a:moveTo>
                    <a:pt x="1" y="0"/>
                  </a:moveTo>
                  <a:cubicBezTo>
                    <a:pt x="1" y="157"/>
                    <a:pt x="1" y="157"/>
                    <a:pt x="158" y="157"/>
                  </a:cubicBezTo>
                  <a:cubicBezTo>
                    <a:pt x="1" y="157"/>
                    <a:pt x="1" y="157"/>
                    <a:pt x="1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1"/>
            <p:cNvSpPr/>
            <p:nvPr/>
          </p:nvSpPr>
          <p:spPr>
            <a:xfrm>
              <a:off x="5915625" y="475275"/>
              <a:ext cx="12125" cy="8200"/>
            </a:xfrm>
            <a:custGeom>
              <a:avLst/>
              <a:gdLst/>
              <a:ahLst/>
              <a:cxnLst/>
              <a:rect l="l" t="t" r="r" b="b"/>
              <a:pathLst>
                <a:path w="485" h="328" extrusionOk="0">
                  <a:moveTo>
                    <a:pt x="0" y="0"/>
                  </a:moveTo>
                  <a:cubicBezTo>
                    <a:pt x="157" y="170"/>
                    <a:pt x="327" y="327"/>
                    <a:pt x="484" y="327"/>
                  </a:cubicBezTo>
                  <a:cubicBezTo>
                    <a:pt x="327" y="327"/>
                    <a:pt x="157" y="170"/>
                    <a:pt x="0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1"/>
            <p:cNvSpPr/>
            <p:nvPr/>
          </p:nvSpPr>
          <p:spPr>
            <a:xfrm>
              <a:off x="5944075" y="495875"/>
              <a:ext cx="16375" cy="8200"/>
            </a:xfrm>
            <a:custGeom>
              <a:avLst/>
              <a:gdLst/>
              <a:ahLst/>
              <a:cxnLst/>
              <a:rect l="l" t="t" r="r" b="b"/>
              <a:pathLst>
                <a:path w="655" h="328" extrusionOk="0">
                  <a:moveTo>
                    <a:pt x="1" y="1"/>
                  </a:moveTo>
                  <a:cubicBezTo>
                    <a:pt x="47" y="43"/>
                    <a:pt x="104" y="87"/>
                    <a:pt x="167" y="128"/>
                  </a:cubicBezTo>
                  <a:lnTo>
                    <a:pt x="167" y="128"/>
                  </a:lnTo>
                  <a:cubicBezTo>
                    <a:pt x="157" y="82"/>
                    <a:pt x="123" y="1"/>
                    <a:pt x="1" y="1"/>
                  </a:cubicBezTo>
                  <a:close/>
                  <a:moveTo>
                    <a:pt x="167" y="128"/>
                  </a:moveTo>
                  <a:cubicBezTo>
                    <a:pt x="171" y="145"/>
                    <a:pt x="171" y="158"/>
                    <a:pt x="171" y="158"/>
                  </a:cubicBezTo>
                  <a:lnTo>
                    <a:pt x="215" y="158"/>
                  </a:lnTo>
                  <a:cubicBezTo>
                    <a:pt x="199" y="148"/>
                    <a:pt x="183" y="138"/>
                    <a:pt x="167" y="128"/>
                  </a:cubicBezTo>
                  <a:close/>
                  <a:moveTo>
                    <a:pt x="215" y="158"/>
                  </a:moveTo>
                  <a:lnTo>
                    <a:pt x="215" y="158"/>
                  </a:lnTo>
                  <a:cubicBezTo>
                    <a:pt x="294" y="205"/>
                    <a:pt x="377" y="248"/>
                    <a:pt x="454" y="278"/>
                  </a:cubicBezTo>
                  <a:lnTo>
                    <a:pt x="454" y="278"/>
                  </a:lnTo>
                  <a:cubicBezTo>
                    <a:pt x="423" y="253"/>
                    <a:pt x="385" y="215"/>
                    <a:pt x="328" y="158"/>
                  </a:cubicBezTo>
                  <a:close/>
                  <a:moveTo>
                    <a:pt x="454" y="278"/>
                  </a:moveTo>
                  <a:lnTo>
                    <a:pt x="454" y="278"/>
                  </a:lnTo>
                  <a:cubicBezTo>
                    <a:pt x="516" y="328"/>
                    <a:pt x="551" y="328"/>
                    <a:pt x="655" y="328"/>
                  </a:cubicBezTo>
                  <a:cubicBezTo>
                    <a:pt x="603" y="328"/>
                    <a:pt x="532" y="309"/>
                    <a:pt x="454" y="278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1"/>
            <p:cNvSpPr/>
            <p:nvPr/>
          </p:nvSpPr>
          <p:spPr>
            <a:xfrm>
              <a:off x="6046475" y="569475"/>
              <a:ext cx="8200" cy="8200"/>
            </a:xfrm>
            <a:custGeom>
              <a:avLst/>
              <a:gdLst/>
              <a:ahLst/>
              <a:cxnLst/>
              <a:rect l="l" t="t" r="r" b="b"/>
              <a:pathLst>
                <a:path w="328" h="328" extrusionOk="0">
                  <a:moveTo>
                    <a:pt x="0" y="1"/>
                  </a:moveTo>
                  <a:cubicBezTo>
                    <a:pt x="0" y="158"/>
                    <a:pt x="157" y="158"/>
                    <a:pt x="327" y="32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1"/>
            <p:cNvSpPr/>
            <p:nvPr/>
          </p:nvSpPr>
          <p:spPr>
            <a:xfrm>
              <a:off x="5837775" y="430450"/>
              <a:ext cx="16375" cy="8200"/>
            </a:xfrm>
            <a:custGeom>
              <a:avLst/>
              <a:gdLst/>
              <a:ahLst/>
              <a:cxnLst/>
              <a:rect l="l" t="t" r="r" b="b"/>
              <a:pathLst>
                <a:path w="655" h="328" extrusionOk="0">
                  <a:moveTo>
                    <a:pt x="0" y="1"/>
                  </a:moveTo>
                  <a:cubicBezTo>
                    <a:pt x="114" y="55"/>
                    <a:pt x="209" y="91"/>
                    <a:pt x="291" y="122"/>
                  </a:cubicBezTo>
                  <a:lnTo>
                    <a:pt x="291" y="122"/>
                  </a:lnTo>
                  <a:lnTo>
                    <a:pt x="170" y="1"/>
                  </a:lnTo>
                  <a:close/>
                  <a:moveTo>
                    <a:pt x="291" y="122"/>
                  </a:moveTo>
                  <a:lnTo>
                    <a:pt x="327" y="158"/>
                  </a:lnTo>
                  <a:cubicBezTo>
                    <a:pt x="327" y="158"/>
                    <a:pt x="497" y="328"/>
                    <a:pt x="654" y="328"/>
                  </a:cubicBezTo>
                  <a:cubicBezTo>
                    <a:pt x="552" y="217"/>
                    <a:pt x="444" y="178"/>
                    <a:pt x="291" y="122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1"/>
            <p:cNvSpPr/>
            <p:nvPr/>
          </p:nvSpPr>
          <p:spPr>
            <a:xfrm>
              <a:off x="6406300" y="970200"/>
              <a:ext cx="3950" cy="3950"/>
            </a:xfrm>
            <a:custGeom>
              <a:avLst/>
              <a:gdLst/>
              <a:ahLst/>
              <a:cxnLst/>
              <a:rect l="l" t="t" r="r" b="b"/>
              <a:pathLst>
                <a:path w="158" h="158" extrusionOk="0">
                  <a:moveTo>
                    <a:pt x="0" y="0"/>
                  </a:moveTo>
                  <a:cubicBezTo>
                    <a:pt x="157" y="0"/>
                    <a:pt x="157" y="157"/>
                    <a:pt x="157" y="157"/>
                  </a:cubicBezTo>
                  <a:cubicBezTo>
                    <a:pt x="157" y="157"/>
                    <a:pt x="157" y="0"/>
                    <a:pt x="0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1"/>
            <p:cNvSpPr/>
            <p:nvPr/>
          </p:nvSpPr>
          <p:spPr>
            <a:xfrm>
              <a:off x="5891075" y="458925"/>
              <a:ext cx="8225" cy="8200"/>
            </a:xfrm>
            <a:custGeom>
              <a:avLst/>
              <a:gdLst/>
              <a:ahLst/>
              <a:cxnLst/>
              <a:rect l="l" t="t" r="r" b="b"/>
              <a:pathLst>
                <a:path w="329" h="328" extrusionOk="0">
                  <a:moveTo>
                    <a:pt x="1" y="0"/>
                  </a:moveTo>
                  <a:cubicBezTo>
                    <a:pt x="1" y="170"/>
                    <a:pt x="158" y="170"/>
                    <a:pt x="328" y="327"/>
                  </a:cubicBezTo>
                  <a:cubicBezTo>
                    <a:pt x="158" y="170"/>
                    <a:pt x="1" y="170"/>
                    <a:pt x="1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1"/>
            <p:cNvSpPr/>
            <p:nvPr/>
          </p:nvSpPr>
          <p:spPr>
            <a:xfrm>
              <a:off x="6074925" y="594025"/>
              <a:ext cx="8200" cy="8200"/>
            </a:xfrm>
            <a:custGeom>
              <a:avLst/>
              <a:gdLst/>
              <a:ahLst/>
              <a:cxnLst/>
              <a:rect l="l" t="t" r="r" b="b"/>
              <a:pathLst>
                <a:path w="328" h="328" extrusionOk="0">
                  <a:moveTo>
                    <a:pt x="0" y="0"/>
                  </a:moveTo>
                  <a:lnTo>
                    <a:pt x="328" y="327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1"/>
            <p:cNvSpPr/>
            <p:nvPr/>
          </p:nvSpPr>
          <p:spPr>
            <a:xfrm>
              <a:off x="5743875" y="381400"/>
              <a:ext cx="16400" cy="8200"/>
            </a:xfrm>
            <a:custGeom>
              <a:avLst/>
              <a:gdLst/>
              <a:ahLst/>
              <a:cxnLst/>
              <a:rect l="l" t="t" r="r" b="b"/>
              <a:pathLst>
                <a:path w="656" h="328" extrusionOk="0">
                  <a:moveTo>
                    <a:pt x="1" y="0"/>
                  </a:moveTo>
                  <a:cubicBezTo>
                    <a:pt x="328" y="157"/>
                    <a:pt x="485" y="157"/>
                    <a:pt x="655" y="327"/>
                  </a:cubicBezTo>
                  <a:cubicBezTo>
                    <a:pt x="485" y="157"/>
                    <a:pt x="328" y="157"/>
                    <a:pt x="1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1"/>
            <p:cNvSpPr/>
            <p:nvPr/>
          </p:nvSpPr>
          <p:spPr>
            <a:xfrm>
              <a:off x="5662100" y="344425"/>
              <a:ext cx="16375" cy="8200"/>
            </a:xfrm>
            <a:custGeom>
              <a:avLst/>
              <a:gdLst/>
              <a:ahLst/>
              <a:cxnLst/>
              <a:rect l="l" t="t" r="r" b="b"/>
              <a:pathLst>
                <a:path w="655" h="328" extrusionOk="0">
                  <a:moveTo>
                    <a:pt x="1" y="0"/>
                  </a:moveTo>
                  <a:cubicBezTo>
                    <a:pt x="158" y="171"/>
                    <a:pt x="485" y="171"/>
                    <a:pt x="655" y="328"/>
                  </a:cubicBezTo>
                  <a:cubicBezTo>
                    <a:pt x="485" y="171"/>
                    <a:pt x="158" y="171"/>
                    <a:pt x="1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1"/>
            <p:cNvSpPr/>
            <p:nvPr/>
          </p:nvSpPr>
          <p:spPr>
            <a:xfrm>
              <a:off x="5776600" y="397750"/>
              <a:ext cx="12125" cy="3950"/>
            </a:xfrm>
            <a:custGeom>
              <a:avLst/>
              <a:gdLst/>
              <a:ahLst/>
              <a:cxnLst/>
              <a:rect l="l" t="t" r="r" b="b"/>
              <a:pathLst>
                <a:path w="485" h="158" extrusionOk="0">
                  <a:moveTo>
                    <a:pt x="0" y="0"/>
                  </a:moveTo>
                  <a:cubicBezTo>
                    <a:pt x="157" y="0"/>
                    <a:pt x="327" y="157"/>
                    <a:pt x="485" y="157"/>
                  </a:cubicBezTo>
                  <a:cubicBezTo>
                    <a:pt x="327" y="157"/>
                    <a:pt x="157" y="0"/>
                    <a:pt x="0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1"/>
            <p:cNvSpPr/>
            <p:nvPr/>
          </p:nvSpPr>
          <p:spPr>
            <a:xfrm>
              <a:off x="5694825" y="360775"/>
              <a:ext cx="16375" cy="4275"/>
            </a:xfrm>
            <a:custGeom>
              <a:avLst/>
              <a:gdLst/>
              <a:ahLst/>
              <a:cxnLst/>
              <a:rect l="l" t="t" r="r" b="b"/>
              <a:pathLst>
                <a:path w="655" h="171" extrusionOk="0">
                  <a:moveTo>
                    <a:pt x="0" y="1"/>
                  </a:moveTo>
                  <a:cubicBezTo>
                    <a:pt x="327" y="1"/>
                    <a:pt x="484" y="171"/>
                    <a:pt x="654" y="171"/>
                  </a:cubicBezTo>
                  <a:cubicBezTo>
                    <a:pt x="484" y="171"/>
                    <a:pt x="327" y="1"/>
                    <a:pt x="0" y="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1"/>
            <p:cNvSpPr/>
            <p:nvPr/>
          </p:nvSpPr>
          <p:spPr>
            <a:xfrm>
              <a:off x="5629400" y="332325"/>
              <a:ext cx="16375" cy="3950"/>
            </a:xfrm>
            <a:custGeom>
              <a:avLst/>
              <a:gdLst/>
              <a:ahLst/>
              <a:cxnLst/>
              <a:rect l="l" t="t" r="r" b="b"/>
              <a:pathLst>
                <a:path w="655" h="158" extrusionOk="0">
                  <a:moveTo>
                    <a:pt x="0" y="0"/>
                  </a:moveTo>
                  <a:cubicBezTo>
                    <a:pt x="157" y="0"/>
                    <a:pt x="327" y="157"/>
                    <a:pt x="655" y="157"/>
                  </a:cubicBezTo>
                  <a:cubicBezTo>
                    <a:pt x="327" y="157"/>
                    <a:pt x="157" y="0"/>
                    <a:pt x="0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1"/>
            <p:cNvSpPr/>
            <p:nvPr/>
          </p:nvSpPr>
          <p:spPr>
            <a:xfrm>
              <a:off x="5596675" y="479525"/>
              <a:ext cx="3950" cy="25"/>
            </a:xfrm>
            <a:custGeom>
              <a:avLst/>
              <a:gdLst/>
              <a:ahLst/>
              <a:cxnLst/>
              <a:rect l="l" t="t" r="r" b="b"/>
              <a:pathLst>
                <a:path w="158" h="1" extrusionOk="0">
                  <a:moveTo>
                    <a:pt x="158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1"/>
            <p:cNvSpPr/>
            <p:nvPr/>
          </p:nvSpPr>
          <p:spPr>
            <a:xfrm>
              <a:off x="5298025" y="250550"/>
              <a:ext cx="850525" cy="408900"/>
            </a:xfrm>
            <a:custGeom>
              <a:avLst/>
              <a:gdLst/>
              <a:ahLst/>
              <a:cxnLst/>
              <a:rect l="l" t="t" r="r" b="b"/>
              <a:pathLst>
                <a:path w="34021" h="16356" extrusionOk="0">
                  <a:moveTo>
                    <a:pt x="1" y="0"/>
                  </a:moveTo>
                  <a:cubicBezTo>
                    <a:pt x="262" y="83"/>
                    <a:pt x="519" y="122"/>
                    <a:pt x="777" y="140"/>
                  </a:cubicBezTo>
                  <a:lnTo>
                    <a:pt x="777" y="140"/>
                  </a:lnTo>
                  <a:cubicBezTo>
                    <a:pt x="666" y="122"/>
                    <a:pt x="580" y="83"/>
                    <a:pt x="498" y="0"/>
                  </a:cubicBezTo>
                  <a:close/>
                  <a:moveTo>
                    <a:pt x="777" y="140"/>
                  </a:moveTo>
                  <a:cubicBezTo>
                    <a:pt x="877" y="157"/>
                    <a:pt x="997" y="157"/>
                    <a:pt x="1152" y="157"/>
                  </a:cubicBezTo>
                  <a:cubicBezTo>
                    <a:pt x="1461" y="157"/>
                    <a:pt x="1771" y="309"/>
                    <a:pt x="2213" y="326"/>
                  </a:cubicBezTo>
                  <a:lnTo>
                    <a:pt x="2213" y="326"/>
                  </a:lnTo>
                  <a:cubicBezTo>
                    <a:pt x="1967" y="285"/>
                    <a:pt x="1722" y="242"/>
                    <a:pt x="1479" y="157"/>
                  </a:cubicBezTo>
                  <a:cubicBezTo>
                    <a:pt x="1243" y="157"/>
                    <a:pt x="1010" y="157"/>
                    <a:pt x="777" y="140"/>
                  </a:cubicBezTo>
                  <a:close/>
                  <a:moveTo>
                    <a:pt x="2213" y="326"/>
                  </a:moveTo>
                  <a:cubicBezTo>
                    <a:pt x="2377" y="353"/>
                    <a:pt x="2540" y="380"/>
                    <a:pt x="2703" y="418"/>
                  </a:cubicBezTo>
                  <a:lnTo>
                    <a:pt x="2703" y="418"/>
                  </a:lnTo>
                  <a:cubicBezTo>
                    <a:pt x="2564" y="327"/>
                    <a:pt x="2432" y="327"/>
                    <a:pt x="2290" y="327"/>
                  </a:cubicBezTo>
                  <a:cubicBezTo>
                    <a:pt x="2264" y="327"/>
                    <a:pt x="2238" y="327"/>
                    <a:pt x="2213" y="326"/>
                  </a:cubicBezTo>
                  <a:close/>
                  <a:moveTo>
                    <a:pt x="2703" y="418"/>
                  </a:moveTo>
                  <a:lnTo>
                    <a:pt x="2703" y="418"/>
                  </a:lnTo>
                  <a:cubicBezTo>
                    <a:pt x="2731" y="436"/>
                    <a:pt x="2759" y="458"/>
                    <a:pt x="2788" y="484"/>
                  </a:cubicBezTo>
                  <a:cubicBezTo>
                    <a:pt x="2869" y="484"/>
                    <a:pt x="2959" y="484"/>
                    <a:pt x="3054" y="487"/>
                  </a:cubicBezTo>
                  <a:lnTo>
                    <a:pt x="3054" y="487"/>
                  </a:lnTo>
                  <a:cubicBezTo>
                    <a:pt x="3017" y="485"/>
                    <a:pt x="2980" y="484"/>
                    <a:pt x="2945" y="484"/>
                  </a:cubicBezTo>
                  <a:cubicBezTo>
                    <a:pt x="2864" y="458"/>
                    <a:pt x="2784" y="437"/>
                    <a:pt x="2703" y="418"/>
                  </a:cubicBezTo>
                  <a:close/>
                  <a:moveTo>
                    <a:pt x="3054" y="487"/>
                  </a:moveTo>
                  <a:cubicBezTo>
                    <a:pt x="3263" y="496"/>
                    <a:pt x="3494" y="531"/>
                    <a:pt x="3740" y="579"/>
                  </a:cubicBezTo>
                  <a:lnTo>
                    <a:pt x="3740" y="579"/>
                  </a:lnTo>
                  <a:cubicBezTo>
                    <a:pt x="3525" y="513"/>
                    <a:pt x="3276" y="493"/>
                    <a:pt x="3054" y="487"/>
                  </a:cubicBezTo>
                  <a:close/>
                  <a:moveTo>
                    <a:pt x="3740" y="579"/>
                  </a:moveTo>
                  <a:cubicBezTo>
                    <a:pt x="3805" y="600"/>
                    <a:pt x="3868" y="624"/>
                    <a:pt x="3926" y="654"/>
                  </a:cubicBezTo>
                  <a:cubicBezTo>
                    <a:pt x="4096" y="654"/>
                    <a:pt x="4253" y="654"/>
                    <a:pt x="4423" y="811"/>
                  </a:cubicBezTo>
                  <a:cubicBezTo>
                    <a:pt x="4525" y="811"/>
                    <a:pt x="4642" y="811"/>
                    <a:pt x="4765" y="817"/>
                  </a:cubicBezTo>
                  <a:lnTo>
                    <a:pt x="4765" y="817"/>
                  </a:lnTo>
                  <a:cubicBezTo>
                    <a:pt x="4760" y="815"/>
                    <a:pt x="4755" y="813"/>
                    <a:pt x="4750" y="811"/>
                  </a:cubicBezTo>
                  <a:cubicBezTo>
                    <a:pt x="4406" y="729"/>
                    <a:pt x="4061" y="642"/>
                    <a:pt x="3740" y="579"/>
                  </a:cubicBezTo>
                  <a:close/>
                  <a:moveTo>
                    <a:pt x="4765" y="817"/>
                  </a:moveTo>
                  <a:lnTo>
                    <a:pt x="4765" y="817"/>
                  </a:lnTo>
                  <a:cubicBezTo>
                    <a:pt x="5164" y="954"/>
                    <a:pt x="5572" y="978"/>
                    <a:pt x="5974" y="1072"/>
                  </a:cubicBezTo>
                  <a:lnTo>
                    <a:pt x="5974" y="1072"/>
                  </a:lnTo>
                  <a:cubicBezTo>
                    <a:pt x="5836" y="982"/>
                    <a:pt x="5703" y="982"/>
                    <a:pt x="5562" y="982"/>
                  </a:cubicBezTo>
                  <a:cubicBezTo>
                    <a:pt x="5336" y="864"/>
                    <a:pt x="5037" y="828"/>
                    <a:pt x="4765" y="817"/>
                  </a:cubicBezTo>
                  <a:close/>
                  <a:moveTo>
                    <a:pt x="5974" y="1072"/>
                  </a:moveTo>
                  <a:lnTo>
                    <a:pt x="5974" y="1072"/>
                  </a:lnTo>
                  <a:cubicBezTo>
                    <a:pt x="6002" y="1090"/>
                    <a:pt x="6030" y="1112"/>
                    <a:pt x="6059" y="1139"/>
                  </a:cubicBezTo>
                  <a:cubicBezTo>
                    <a:pt x="6132" y="1139"/>
                    <a:pt x="6214" y="1147"/>
                    <a:pt x="6299" y="1160"/>
                  </a:cubicBezTo>
                  <a:lnTo>
                    <a:pt x="6299" y="1160"/>
                  </a:lnTo>
                  <a:cubicBezTo>
                    <a:pt x="6272" y="1153"/>
                    <a:pt x="6244" y="1146"/>
                    <a:pt x="6216" y="1139"/>
                  </a:cubicBezTo>
                  <a:cubicBezTo>
                    <a:pt x="6136" y="1113"/>
                    <a:pt x="6055" y="1091"/>
                    <a:pt x="5974" y="1072"/>
                  </a:cubicBezTo>
                  <a:close/>
                  <a:moveTo>
                    <a:pt x="6299" y="1160"/>
                  </a:moveTo>
                  <a:lnTo>
                    <a:pt x="6299" y="1160"/>
                  </a:lnTo>
                  <a:cubicBezTo>
                    <a:pt x="6913" y="1322"/>
                    <a:pt x="7395" y="1473"/>
                    <a:pt x="8022" y="1636"/>
                  </a:cubicBezTo>
                  <a:cubicBezTo>
                    <a:pt x="8389" y="1755"/>
                    <a:pt x="8764" y="1784"/>
                    <a:pt x="9067" y="1865"/>
                  </a:cubicBezTo>
                  <a:lnTo>
                    <a:pt x="9067" y="1865"/>
                  </a:lnTo>
                  <a:cubicBezTo>
                    <a:pt x="8992" y="1793"/>
                    <a:pt x="8961" y="1793"/>
                    <a:pt x="8833" y="1793"/>
                  </a:cubicBezTo>
                  <a:cubicBezTo>
                    <a:pt x="8506" y="1636"/>
                    <a:pt x="8179" y="1636"/>
                    <a:pt x="7851" y="1466"/>
                  </a:cubicBezTo>
                  <a:lnTo>
                    <a:pt x="7694" y="1466"/>
                  </a:lnTo>
                  <a:cubicBezTo>
                    <a:pt x="7524" y="1466"/>
                    <a:pt x="7367" y="1466"/>
                    <a:pt x="7197" y="1309"/>
                  </a:cubicBezTo>
                  <a:cubicBezTo>
                    <a:pt x="6944" y="1309"/>
                    <a:pt x="6595" y="1206"/>
                    <a:pt x="6299" y="1160"/>
                  </a:cubicBezTo>
                  <a:close/>
                  <a:moveTo>
                    <a:pt x="9067" y="1865"/>
                  </a:moveTo>
                  <a:cubicBezTo>
                    <a:pt x="9092" y="1889"/>
                    <a:pt x="9121" y="1921"/>
                    <a:pt x="9160" y="1963"/>
                  </a:cubicBezTo>
                  <a:lnTo>
                    <a:pt x="9330" y="1963"/>
                  </a:lnTo>
                  <a:cubicBezTo>
                    <a:pt x="9251" y="1922"/>
                    <a:pt x="9163" y="1891"/>
                    <a:pt x="9067" y="1865"/>
                  </a:cubicBezTo>
                  <a:close/>
                  <a:moveTo>
                    <a:pt x="9330" y="1963"/>
                  </a:moveTo>
                  <a:lnTo>
                    <a:pt x="9330" y="1963"/>
                  </a:lnTo>
                  <a:cubicBezTo>
                    <a:pt x="9657" y="2120"/>
                    <a:pt x="9984" y="2120"/>
                    <a:pt x="10311" y="2290"/>
                  </a:cubicBezTo>
                  <a:cubicBezTo>
                    <a:pt x="10453" y="2290"/>
                    <a:pt x="10731" y="2417"/>
                    <a:pt x="10910" y="2443"/>
                  </a:cubicBezTo>
                  <a:lnTo>
                    <a:pt x="10910" y="2443"/>
                  </a:lnTo>
                  <a:cubicBezTo>
                    <a:pt x="10383" y="2224"/>
                    <a:pt x="9857" y="2089"/>
                    <a:pt x="9330" y="1963"/>
                  </a:cubicBezTo>
                  <a:close/>
                  <a:moveTo>
                    <a:pt x="10910" y="2443"/>
                  </a:moveTo>
                  <a:lnTo>
                    <a:pt x="10910" y="2443"/>
                  </a:lnTo>
                  <a:cubicBezTo>
                    <a:pt x="11037" y="2496"/>
                    <a:pt x="11165" y="2553"/>
                    <a:pt x="11293" y="2617"/>
                  </a:cubicBezTo>
                  <a:cubicBezTo>
                    <a:pt x="11509" y="2721"/>
                    <a:pt x="11793" y="2756"/>
                    <a:pt x="12104" y="2817"/>
                  </a:cubicBezTo>
                  <a:lnTo>
                    <a:pt x="12104" y="2817"/>
                  </a:lnTo>
                  <a:cubicBezTo>
                    <a:pt x="12051" y="2792"/>
                    <a:pt x="11998" y="2774"/>
                    <a:pt x="11947" y="2774"/>
                  </a:cubicBezTo>
                  <a:cubicBezTo>
                    <a:pt x="11620" y="2617"/>
                    <a:pt x="11293" y="2617"/>
                    <a:pt x="10966" y="2447"/>
                  </a:cubicBezTo>
                  <a:cubicBezTo>
                    <a:pt x="10948" y="2447"/>
                    <a:pt x="10930" y="2445"/>
                    <a:pt x="10910" y="2443"/>
                  </a:cubicBezTo>
                  <a:close/>
                  <a:moveTo>
                    <a:pt x="12104" y="2817"/>
                  </a:moveTo>
                  <a:lnTo>
                    <a:pt x="12104" y="2817"/>
                  </a:lnTo>
                  <a:cubicBezTo>
                    <a:pt x="12214" y="2867"/>
                    <a:pt x="12325" y="2944"/>
                    <a:pt x="12431" y="2944"/>
                  </a:cubicBezTo>
                  <a:cubicBezTo>
                    <a:pt x="12758" y="3101"/>
                    <a:pt x="12928" y="3101"/>
                    <a:pt x="13255" y="3271"/>
                  </a:cubicBezTo>
                  <a:cubicBezTo>
                    <a:pt x="13258" y="3271"/>
                    <a:pt x="13261" y="3271"/>
                    <a:pt x="13265" y="3272"/>
                  </a:cubicBezTo>
                  <a:lnTo>
                    <a:pt x="13265" y="3272"/>
                  </a:lnTo>
                  <a:lnTo>
                    <a:pt x="12601" y="2944"/>
                  </a:lnTo>
                  <a:cubicBezTo>
                    <a:pt x="12432" y="2886"/>
                    <a:pt x="12265" y="2848"/>
                    <a:pt x="12104" y="2817"/>
                  </a:cubicBezTo>
                  <a:close/>
                  <a:moveTo>
                    <a:pt x="13265" y="3272"/>
                  </a:moveTo>
                  <a:lnTo>
                    <a:pt x="13582" y="3428"/>
                  </a:lnTo>
                  <a:cubicBezTo>
                    <a:pt x="13757" y="3490"/>
                    <a:pt x="13953" y="3549"/>
                    <a:pt x="14156" y="3616"/>
                  </a:cubicBezTo>
                  <a:lnTo>
                    <a:pt x="14156" y="3616"/>
                  </a:lnTo>
                  <a:cubicBezTo>
                    <a:pt x="14061" y="3561"/>
                    <a:pt x="13972" y="3496"/>
                    <a:pt x="13910" y="3428"/>
                  </a:cubicBezTo>
                  <a:cubicBezTo>
                    <a:pt x="13589" y="3428"/>
                    <a:pt x="13419" y="3277"/>
                    <a:pt x="13265" y="3272"/>
                  </a:cubicBezTo>
                  <a:close/>
                  <a:moveTo>
                    <a:pt x="14156" y="3616"/>
                  </a:moveTo>
                  <a:cubicBezTo>
                    <a:pt x="14297" y="3696"/>
                    <a:pt x="14452" y="3752"/>
                    <a:pt x="14555" y="3755"/>
                  </a:cubicBezTo>
                  <a:lnTo>
                    <a:pt x="14555" y="3755"/>
                  </a:lnTo>
                  <a:cubicBezTo>
                    <a:pt x="14422" y="3704"/>
                    <a:pt x="14288" y="3658"/>
                    <a:pt x="14156" y="3616"/>
                  </a:cubicBezTo>
                  <a:close/>
                  <a:moveTo>
                    <a:pt x="14555" y="3755"/>
                  </a:moveTo>
                  <a:cubicBezTo>
                    <a:pt x="14559" y="3757"/>
                    <a:pt x="14564" y="3759"/>
                    <a:pt x="14569" y="3761"/>
                  </a:cubicBezTo>
                  <a:lnTo>
                    <a:pt x="14569" y="3761"/>
                  </a:lnTo>
                  <a:cubicBezTo>
                    <a:pt x="14567" y="3759"/>
                    <a:pt x="14565" y="3757"/>
                    <a:pt x="14564" y="3755"/>
                  </a:cubicBezTo>
                  <a:cubicBezTo>
                    <a:pt x="14561" y="3755"/>
                    <a:pt x="14558" y="3755"/>
                    <a:pt x="14555" y="3755"/>
                  </a:cubicBezTo>
                  <a:close/>
                  <a:moveTo>
                    <a:pt x="14569" y="3761"/>
                  </a:moveTo>
                  <a:cubicBezTo>
                    <a:pt x="14685" y="3882"/>
                    <a:pt x="14890" y="3915"/>
                    <a:pt x="15057" y="3985"/>
                  </a:cubicBezTo>
                  <a:lnTo>
                    <a:pt x="15057" y="3985"/>
                  </a:lnTo>
                  <a:cubicBezTo>
                    <a:pt x="14902" y="3899"/>
                    <a:pt x="14737" y="3826"/>
                    <a:pt x="14569" y="3761"/>
                  </a:cubicBezTo>
                  <a:close/>
                  <a:moveTo>
                    <a:pt x="15057" y="3985"/>
                  </a:moveTo>
                  <a:cubicBezTo>
                    <a:pt x="15112" y="4016"/>
                    <a:pt x="15166" y="4048"/>
                    <a:pt x="15218" y="4083"/>
                  </a:cubicBezTo>
                  <a:cubicBezTo>
                    <a:pt x="15173" y="4041"/>
                    <a:pt x="15118" y="4011"/>
                    <a:pt x="15057" y="3985"/>
                  </a:cubicBezTo>
                  <a:close/>
                  <a:moveTo>
                    <a:pt x="15218" y="4083"/>
                  </a:moveTo>
                  <a:cubicBezTo>
                    <a:pt x="15375" y="4138"/>
                    <a:pt x="15516" y="4192"/>
                    <a:pt x="15645" y="4245"/>
                  </a:cubicBezTo>
                  <a:lnTo>
                    <a:pt x="15645" y="4245"/>
                  </a:lnTo>
                  <a:cubicBezTo>
                    <a:pt x="15490" y="4153"/>
                    <a:pt x="15319" y="4083"/>
                    <a:pt x="15218" y="4083"/>
                  </a:cubicBezTo>
                  <a:close/>
                  <a:moveTo>
                    <a:pt x="15645" y="4245"/>
                  </a:moveTo>
                  <a:cubicBezTo>
                    <a:pt x="15731" y="4296"/>
                    <a:pt x="15812" y="4354"/>
                    <a:pt x="15872" y="4410"/>
                  </a:cubicBezTo>
                  <a:cubicBezTo>
                    <a:pt x="15940" y="4410"/>
                    <a:pt x="16001" y="4417"/>
                    <a:pt x="16056" y="4429"/>
                  </a:cubicBezTo>
                  <a:lnTo>
                    <a:pt x="16056" y="4429"/>
                  </a:lnTo>
                  <a:cubicBezTo>
                    <a:pt x="15928" y="4367"/>
                    <a:pt x="15794" y="4306"/>
                    <a:pt x="15645" y="4245"/>
                  </a:cubicBezTo>
                  <a:close/>
                  <a:moveTo>
                    <a:pt x="16056" y="4429"/>
                  </a:moveTo>
                  <a:cubicBezTo>
                    <a:pt x="16159" y="4478"/>
                    <a:pt x="16258" y="4529"/>
                    <a:pt x="16356" y="4580"/>
                  </a:cubicBezTo>
                  <a:cubicBezTo>
                    <a:pt x="16590" y="4653"/>
                    <a:pt x="16857" y="4765"/>
                    <a:pt x="17126" y="4879"/>
                  </a:cubicBezTo>
                  <a:lnTo>
                    <a:pt x="17126" y="4879"/>
                  </a:lnTo>
                  <a:cubicBezTo>
                    <a:pt x="16834" y="4736"/>
                    <a:pt x="16674" y="4728"/>
                    <a:pt x="16526" y="4580"/>
                  </a:cubicBezTo>
                  <a:cubicBezTo>
                    <a:pt x="16392" y="4580"/>
                    <a:pt x="16265" y="4473"/>
                    <a:pt x="16056" y="4429"/>
                  </a:cubicBezTo>
                  <a:close/>
                  <a:moveTo>
                    <a:pt x="17126" y="4879"/>
                  </a:moveTo>
                  <a:cubicBezTo>
                    <a:pt x="17144" y="4888"/>
                    <a:pt x="17162" y="4897"/>
                    <a:pt x="17181" y="4907"/>
                  </a:cubicBezTo>
                  <a:cubicBezTo>
                    <a:pt x="17314" y="4971"/>
                    <a:pt x="17419" y="5009"/>
                    <a:pt x="17508" y="5043"/>
                  </a:cubicBezTo>
                  <a:lnTo>
                    <a:pt x="17508" y="5043"/>
                  </a:lnTo>
                  <a:cubicBezTo>
                    <a:pt x="17383" y="4990"/>
                    <a:pt x="17254" y="4934"/>
                    <a:pt x="17126" y="4879"/>
                  </a:cubicBezTo>
                  <a:close/>
                  <a:moveTo>
                    <a:pt x="17508" y="5043"/>
                  </a:moveTo>
                  <a:cubicBezTo>
                    <a:pt x="17554" y="5062"/>
                    <a:pt x="17600" y="5082"/>
                    <a:pt x="17646" y="5100"/>
                  </a:cubicBezTo>
                  <a:lnTo>
                    <a:pt x="17646" y="5100"/>
                  </a:lnTo>
                  <a:cubicBezTo>
                    <a:pt x="17603" y="5080"/>
                    <a:pt x="17558" y="5062"/>
                    <a:pt x="17508" y="5043"/>
                  </a:cubicBezTo>
                  <a:close/>
                  <a:moveTo>
                    <a:pt x="17646" y="5100"/>
                  </a:moveTo>
                  <a:cubicBezTo>
                    <a:pt x="17713" y="5133"/>
                    <a:pt x="17773" y="5172"/>
                    <a:pt x="17835" y="5234"/>
                  </a:cubicBezTo>
                  <a:cubicBezTo>
                    <a:pt x="18162" y="5391"/>
                    <a:pt x="18319" y="5391"/>
                    <a:pt x="18489" y="5561"/>
                  </a:cubicBezTo>
                  <a:cubicBezTo>
                    <a:pt x="18545" y="5561"/>
                    <a:pt x="18623" y="5581"/>
                    <a:pt x="18708" y="5615"/>
                  </a:cubicBezTo>
                  <a:lnTo>
                    <a:pt x="18708" y="5615"/>
                  </a:lnTo>
                  <a:cubicBezTo>
                    <a:pt x="18434" y="5452"/>
                    <a:pt x="18213" y="5340"/>
                    <a:pt x="17992" y="5234"/>
                  </a:cubicBezTo>
                  <a:cubicBezTo>
                    <a:pt x="17884" y="5196"/>
                    <a:pt x="17767" y="5150"/>
                    <a:pt x="17646" y="5100"/>
                  </a:cubicBezTo>
                  <a:close/>
                  <a:moveTo>
                    <a:pt x="18708" y="5615"/>
                  </a:moveTo>
                  <a:lnTo>
                    <a:pt x="18708" y="5615"/>
                  </a:lnTo>
                  <a:cubicBezTo>
                    <a:pt x="18839" y="5693"/>
                    <a:pt x="18982" y="5782"/>
                    <a:pt x="19143" y="5888"/>
                  </a:cubicBezTo>
                  <a:cubicBezTo>
                    <a:pt x="19034" y="5779"/>
                    <a:pt x="18860" y="5675"/>
                    <a:pt x="18708" y="5615"/>
                  </a:cubicBezTo>
                  <a:close/>
                  <a:moveTo>
                    <a:pt x="19143" y="5888"/>
                  </a:moveTo>
                  <a:cubicBezTo>
                    <a:pt x="19368" y="5961"/>
                    <a:pt x="19630" y="6071"/>
                    <a:pt x="19895" y="6200"/>
                  </a:cubicBezTo>
                  <a:lnTo>
                    <a:pt x="19895" y="6200"/>
                  </a:lnTo>
                  <a:cubicBezTo>
                    <a:pt x="19815" y="6149"/>
                    <a:pt x="19729" y="6098"/>
                    <a:pt x="19628" y="6045"/>
                  </a:cubicBezTo>
                  <a:cubicBezTo>
                    <a:pt x="19470" y="6045"/>
                    <a:pt x="19300" y="5888"/>
                    <a:pt x="19143" y="5888"/>
                  </a:cubicBezTo>
                  <a:close/>
                  <a:moveTo>
                    <a:pt x="19895" y="6200"/>
                  </a:moveTo>
                  <a:cubicBezTo>
                    <a:pt x="20075" y="6314"/>
                    <a:pt x="20226" y="6425"/>
                    <a:pt x="20452" y="6543"/>
                  </a:cubicBezTo>
                  <a:cubicBezTo>
                    <a:pt x="20493" y="6543"/>
                    <a:pt x="20536" y="6553"/>
                    <a:pt x="20578" y="6573"/>
                  </a:cubicBezTo>
                  <a:lnTo>
                    <a:pt x="20578" y="6573"/>
                  </a:lnTo>
                  <a:cubicBezTo>
                    <a:pt x="20362" y="6441"/>
                    <a:pt x="20127" y="6313"/>
                    <a:pt x="19895" y="6200"/>
                  </a:cubicBezTo>
                  <a:close/>
                  <a:moveTo>
                    <a:pt x="20578" y="6573"/>
                  </a:moveTo>
                  <a:lnTo>
                    <a:pt x="20578" y="6573"/>
                  </a:lnTo>
                  <a:cubicBezTo>
                    <a:pt x="20624" y="6600"/>
                    <a:pt x="20669" y="6628"/>
                    <a:pt x="20712" y="6656"/>
                  </a:cubicBezTo>
                  <a:lnTo>
                    <a:pt x="20712" y="6656"/>
                  </a:lnTo>
                  <a:cubicBezTo>
                    <a:pt x="20668" y="6622"/>
                    <a:pt x="20623" y="6593"/>
                    <a:pt x="20578" y="6573"/>
                  </a:cubicBezTo>
                  <a:close/>
                  <a:moveTo>
                    <a:pt x="20712" y="6656"/>
                  </a:moveTo>
                  <a:cubicBezTo>
                    <a:pt x="20788" y="6715"/>
                    <a:pt x="20863" y="6791"/>
                    <a:pt x="20936" y="6870"/>
                  </a:cubicBezTo>
                  <a:cubicBezTo>
                    <a:pt x="21020" y="6870"/>
                    <a:pt x="21093" y="6880"/>
                    <a:pt x="21159" y="6898"/>
                  </a:cubicBezTo>
                  <a:lnTo>
                    <a:pt x="21159" y="6898"/>
                  </a:lnTo>
                  <a:cubicBezTo>
                    <a:pt x="21039" y="6833"/>
                    <a:pt x="20909" y="6767"/>
                    <a:pt x="20779" y="6700"/>
                  </a:cubicBezTo>
                  <a:cubicBezTo>
                    <a:pt x="20757" y="6685"/>
                    <a:pt x="20735" y="6671"/>
                    <a:pt x="20712" y="6656"/>
                  </a:cubicBezTo>
                  <a:close/>
                  <a:moveTo>
                    <a:pt x="21159" y="6898"/>
                  </a:moveTo>
                  <a:cubicBezTo>
                    <a:pt x="21340" y="6997"/>
                    <a:pt x="21496" y="7094"/>
                    <a:pt x="21590" y="7197"/>
                  </a:cubicBezTo>
                  <a:cubicBezTo>
                    <a:pt x="21473" y="7070"/>
                    <a:pt x="21349" y="6951"/>
                    <a:pt x="21159" y="6898"/>
                  </a:cubicBezTo>
                  <a:close/>
                  <a:moveTo>
                    <a:pt x="21590" y="7197"/>
                  </a:moveTo>
                  <a:lnTo>
                    <a:pt x="24050" y="8662"/>
                  </a:lnTo>
                  <a:cubicBezTo>
                    <a:pt x="23880" y="8505"/>
                    <a:pt x="23723" y="8505"/>
                    <a:pt x="23723" y="8335"/>
                  </a:cubicBezTo>
                  <a:cubicBezTo>
                    <a:pt x="23226" y="8008"/>
                    <a:pt x="22742" y="7851"/>
                    <a:pt x="22244" y="7524"/>
                  </a:cubicBezTo>
                  <a:cubicBezTo>
                    <a:pt x="22087" y="7354"/>
                    <a:pt x="21917" y="7354"/>
                    <a:pt x="21590" y="7197"/>
                  </a:cubicBezTo>
                  <a:close/>
                  <a:moveTo>
                    <a:pt x="24050" y="8662"/>
                  </a:moveTo>
                  <a:cubicBezTo>
                    <a:pt x="24377" y="8832"/>
                    <a:pt x="24534" y="8989"/>
                    <a:pt x="24704" y="9159"/>
                  </a:cubicBezTo>
                  <a:cubicBezTo>
                    <a:pt x="25048" y="9331"/>
                    <a:pt x="25392" y="9503"/>
                    <a:pt x="25712" y="9698"/>
                  </a:cubicBezTo>
                  <a:lnTo>
                    <a:pt x="25712" y="9698"/>
                  </a:lnTo>
                  <a:cubicBezTo>
                    <a:pt x="25544" y="9571"/>
                    <a:pt x="25319" y="9448"/>
                    <a:pt x="25188" y="9316"/>
                  </a:cubicBezTo>
                  <a:cubicBezTo>
                    <a:pt x="25031" y="9316"/>
                    <a:pt x="24861" y="9159"/>
                    <a:pt x="24704" y="8989"/>
                  </a:cubicBezTo>
                  <a:cubicBezTo>
                    <a:pt x="24534" y="8832"/>
                    <a:pt x="24207" y="8662"/>
                    <a:pt x="24050" y="8662"/>
                  </a:cubicBezTo>
                  <a:close/>
                  <a:moveTo>
                    <a:pt x="25712" y="9698"/>
                  </a:moveTo>
                  <a:cubicBezTo>
                    <a:pt x="25762" y="9736"/>
                    <a:pt x="25807" y="9775"/>
                    <a:pt x="25843" y="9814"/>
                  </a:cubicBezTo>
                  <a:cubicBezTo>
                    <a:pt x="25943" y="9906"/>
                    <a:pt x="26099" y="10004"/>
                    <a:pt x="26241" y="10068"/>
                  </a:cubicBezTo>
                  <a:lnTo>
                    <a:pt x="26241" y="10068"/>
                  </a:lnTo>
                  <a:cubicBezTo>
                    <a:pt x="26076" y="9934"/>
                    <a:pt x="25898" y="9812"/>
                    <a:pt x="25712" y="9698"/>
                  </a:cubicBezTo>
                  <a:close/>
                  <a:moveTo>
                    <a:pt x="26241" y="10068"/>
                  </a:moveTo>
                  <a:cubicBezTo>
                    <a:pt x="26331" y="10141"/>
                    <a:pt x="26416" y="10217"/>
                    <a:pt x="26497" y="10298"/>
                  </a:cubicBezTo>
                  <a:cubicBezTo>
                    <a:pt x="26824" y="10468"/>
                    <a:pt x="27151" y="10625"/>
                    <a:pt x="27321" y="10952"/>
                  </a:cubicBezTo>
                  <a:lnTo>
                    <a:pt x="28787" y="11933"/>
                  </a:lnTo>
                  <a:cubicBezTo>
                    <a:pt x="29050" y="12197"/>
                    <a:pt x="29313" y="12358"/>
                    <a:pt x="29576" y="12493"/>
                  </a:cubicBezTo>
                  <a:lnTo>
                    <a:pt x="29576" y="12493"/>
                  </a:lnTo>
                  <a:cubicBezTo>
                    <a:pt x="29204" y="12198"/>
                    <a:pt x="28836" y="11854"/>
                    <a:pt x="28460" y="11606"/>
                  </a:cubicBezTo>
                  <a:cubicBezTo>
                    <a:pt x="28303" y="11606"/>
                    <a:pt x="28303" y="11606"/>
                    <a:pt x="28303" y="11449"/>
                  </a:cubicBezTo>
                  <a:cubicBezTo>
                    <a:pt x="27975" y="11279"/>
                    <a:pt x="27805" y="11122"/>
                    <a:pt x="27648" y="10952"/>
                  </a:cubicBezTo>
                  <a:cubicBezTo>
                    <a:pt x="27478" y="10952"/>
                    <a:pt x="27321" y="10795"/>
                    <a:pt x="27151" y="10625"/>
                  </a:cubicBezTo>
                  <a:cubicBezTo>
                    <a:pt x="26824" y="10468"/>
                    <a:pt x="26667" y="10298"/>
                    <a:pt x="26497" y="10141"/>
                  </a:cubicBezTo>
                  <a:cubicBezTo>
                    <a:pt x="26433" y="10141"/>
                    <a:pt x="26340" y="10112"/>
                    <a:pt x="26241" y="10068"/>
                  </a:cubicBezTo>
                  <a:close/>
                  <a:moveTo>
                    <a:pt x="29576" y="12493"/>
                  </a:moveTo>
                  <a:cubicBezTo>
                    <a:pt x="29697" y="12588"/>
                    <a:pt x="29817" y="12678"/>
                    <a:pt x="29938" y="12758"/>
                  </a:cubicBezTo>
                  <a:lnTo>
                    <a:pt x="30422" y="13242"/>
                  </a:lnTo>
                  <a:cubicBezTo>
                    <a:pt x="30592" y="13412"/>
                    <a:pt x="30749" y="13569"/>
                    <a:pt x="31076" y="13739"/>
                  </a:cubicBezTo>
                  <a:lnTo>
                    <a:pt x="31404" y="14066"/>
                  </a:lnTo>
                  <a:cubicBezTo>
                    <a:pt x="31409" y="14069"/>
                    <a:pt x="31415" y="14072"/>
                    <a:pt x="31421" y="14074"/>
                  </a:cubicBezTo>
                  <a:lnTo>
                    <a:pt x="31421" y="14074"/>
                  </a:lnTo>
                  <a:cubicBezTo>
                    <a:pt x="31351" y="14007"/>
                    <a:pt x="31292" y="13945"/>
                    <a:pt x="31247" y="13896"/>
                  </a:cubicBezTo>
                  <a:cubicBezTo>
                    <a:pt x="30749" y="13412"/>
                    <a:pt x="30265" y="13085"/>
                    <a:pt x="29768" y="12588"/>
                  </a:cubicBezTo>
                  <a:cubicBezTo>
                    <a:pt x="29704" y="12557"/>
                    <a:pt x="29640" y="12526"/>
                    <a:pt x="29576" y="12493"/>
                  </a:cubicBezTo>
                  <a:close/>
                  <a:moveTo>
                    <a:pt x="31421" y="14074"/>
                  </a:moveTo>
                  <a:cubicBezTo>
                    <a:pt x="31592" y="14241"/>
                    <a:pt x="31825" y="14439"/>
                    <a:pt x="32058" y="14550"/>
                  </a:cubicBezTo>
                  <a:cubicBezTo>
                    <a:pt x="31904" y="14396"/>
                    <a:pt x="31737" y="14229"/>
                    <a:pt x="31421" y="14074"/>
                  </a:cubicBezTo>
                  <a:close/>
                  <a:moveTo>
                    <a:pt x="32058" y="14551"/>
                  </a:moveTo>
                  <a:lnTo>
                    <a:pt x="32555" y="15048"/>
                  </a:lnTo>
                  <a:cubicBezTo>
                    <a:pt x="32691" y="15183"/>
                    <a:pt x="32836" y="15329"/>
                    <a:pt x="33084" y="15467"/>
                  </a:cubicBezTo>
                  <a:lnTo>
                    <a:pt x="33084" y="15467"/>
                  </a:lnTo>
                  <a:cubicBezTo>
                    <a:pt x="32708" y="15140"/>
                    <a:pt x="32355" y="14848"/>
                    <a:pt x="32058" y="14551"/>
                  </a:cubicBezTo>
                  <a:close/>
                  <a:moveTo>
                    <a:pt x="33084" y="15467"/>
                  </a:moveTo>
                  <a:cubicBezTo>
                    <a:pt x="33127" y="15504"/>
                    <a:pt x="33171" y="15542"/>
                    <a:pt x="33214" y="15581"/>
                  </a:cubicBezTo>
                  <a:lnTo>
                    <a:pt x="33214" y="15581"/>
                  </a:lnTo>
                  <a:cubicBezTo>
                    <a:pt x="33211" y="15566"/>
                    <a:pt x="33209" y="15550"/>
                    <a:pt x="33209" y="15532"/>
                  </a:cubicBezTo>
                  <a:cubicBezTo>
                    <a:pt x="33165" y="15510"/>
                    <a:pt x="33123" y="15489"/>
                    <a:pt x="33084" y="15467"/>
                  </a:cubicBezTo>
                  <a:close/>
                  <a:moveTo>
                    <a:pt x="33214" y="15581"/>
                  </a:moveTo>
                  <a:cubicBezTo>
                    <a:pt x="33241" y="15704"/>
                    <a:pt x="33366" y="15719"/>
                    <a:pt x="33366" y="15859"/>
                  </a:cubicBezTo>
                  <a:cubicBezTo>
                    <a:pt x="33693" y="16029"/>
                    <a:pt x="33864" y="16186"/>
                    <a:pt x="34021" y="16356"/>
                  </a:cubicBezTo>
                  <a:lnTo>
                    <a:pt x="33864" y="16186"/>
                  </a:lnTo>
                  <a:cubicBezTo>
                    <a:pt x="33645" y="15968"/>
                    <a:pt x="33427" y="15768"/>
                    <a:pt x="33214" y="1558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1"/>
            <p:cNvSpPr/>
            <p:nvPr/>
          </p:nvSpPr>
          <p:spPr>
            <a:xfrm>
              <a:off x="5355275" y="287175"/>
              <a:ext cx="8200" cy="4275"/>
            </a:xfrm>
            <a:custGeom>
              <a:avLst/>
              <a:gdLst/>
              <a:ahLst/>
              <a:cxnLst/>
              <a:rect l="l" t="t" r="r" b="b"/>
              <a:pathLst>
                <a:path w="328" h="171" extrusionOk="0">
                  <a:moveTo>
                    <a:pt x="328" y="171"/>
                  </a:moveTo>
                  <a:cubicBezTo>
                    <a:pt x="171" y="1"/>
                    <a:pt x="0" y="1"/>
                    <a:pt x="0" y="1"/>
                  </a:cubicBezTo>
                  <a:cubicBezTo>
                    <a:pt x="0" y="1"/>
                    <a:pt x="171" y="1"/>
                    <a:pt x="328" y="17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1"/>
            <p:cNvSpPr/>
            <p:nvPr/>
          </p:nvSpPr>
          <p:spPr>
            <a:xfrm>
              <a:off x="5625150" y="504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1"/>
            <p:cNvSpPr/>
            <p:nvPr/>
          </p:nvSpPr>
          <p:spPr>
            <a:xfrm>
              <a:off x="6152775" y="663350"/>
              <a:ext cx="44850" cy="45175"/>
            </a:xfrm>
            <a:custGeom>
              <a:avLst/>
              <a:gdLst/>
              <a:ahLst/>
              <a:cxnLst/>
              <a:rect l="l" t="t" r="r" b="b"/>
              <a:pathLst>
                <a:path w="1794" h="1807" extrusionOk="0">
                  <a:moveTo>
                    <a:pt x="1" y="1"/>
                  </a:moveTo>
                  <a:lnTo>
                    <a:pt x="982" y="982"/>
                  </a:lnTo>
                  <a:cubicBezTo>
                    <a:pt x="999" y="982"/>
                    <a:pt x="1015" y="984"/>
                    <a:pt x="1028" y="988"/>
                  </a:cubicBezTo>
                  <a:lnTo>
                    <a:pt x="1028" y="988"/>
                  </a:lnTo>
                  <a:cubicBezTo>
                    <a:pt x="699" y="627"/>
                    <a:pt x="378" y="288"/>
                    <a:pt x="1" y="1"/>
                  </a:cubicBezTo>
                  <a:close/>
                  <a:moveTo>
                    <a:pt x="1028" y="988"/>
                  </a:moveTo>
                  <a:cubicBezTo>
                    <a:pt x="1083" y="1048"/>
                    <a:pt x="1137" y="1108"/>
                    <a:pt x="1192" y="1169"/>
                  </a:cubicBezTo>
                  <a:lnTo>
                    <a:pt x="1192" y="1169"/>
                  </a:lnTo>
                  <a:cubicBezTo>
                    <a:pt x="1135" y="1081"/>
                    <a:pt x="1103" y="1009"/>
                    <a:pt x="1028" y="988"/>
                  </a:cubicBezTo>
                  <a:close/>
                  <a:moveTo>
                    <a:pt x="1192" y="1169"/>
                  </a:moveTo>
                  <a:cubicBezTo>
                    <a:pt x="1222" y="1213"/>
                    <a:pt x="1258" y="1262"/>
                    <a:pt x="1309" y="1309"/>
                  </a:cubicBezTo>
                  <a:lnTo>
                    <a:pt x="1576" y="1584"/>
                  </a:lnTo>
                  <a:lnTo>
                    <a:pt x="1576" y="1584"/>
                  </a:lnTo>
                  <a:cubicBezTo>
                    <a:pt x="1443" y="1444"/>
                    <a:pt x="1317" y="1305"/>
                    <a:pt x="1192" y="1169"/>
                  </a:cubicBezTo>
                  <a:close/>
                  <a:moveTo>
                    <a:pt x="1576" y="1584"/>
                  </a:moveTo>
                  <a:cubicBezTo>
                    <a:pt x="1647" y="1658"/>
                    <a:pt x="1719" y="1732"/>
                    <a:pt x="1793" y="1807"/>
                  </a:cubicBezTo>
                  <a:lnTo>
                    <a:pt x="1576" y="1584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1"/>
            <p:cNvSpPr/>
            <p:nvPr/>
          </p:nvSpPr>
          <p:spPr>
            <a:xfrm>
              <a:off x="6025850" y="1072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51"/>
            <p:cNvSpPr/>
            <p:nvPr/>
          </p:nvSpPr>
          <p:spPr>
            <a:xfrm>
              <a:off x="5326825" y="266900"/>
              <a:ext cx="3950" cy="3950"/>
            </a:xfrm>
            <a:custGeom>
              <a:avLst/>
              <a:gdLst/>
              <a:ahLst/>
              <a:cxnLst/>
              <a:rect l="l" t="t" r="r" b="b"/>
              <a:pathLst>
                <a:path w="158" h="158" extrusionOk="0">
                  <a:moveTo>
                    <a:pt x="157" y="157"/>
                  </a:moveTo>
                  <a:cubicBezTo>
                    <a:pt x="157" y="157"/>
                    <a:pt x="0" y="157"/>
                    <a:pt x="0" y="0"/>
                  </a:cubicBezTo>
                  <a:cubicBezTo>
                    <a:pt x="0" y="157"/>
                    <a:pt x="157" y="157"/>
                    <a:pt x="157" y="157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51"/>
            <p:cNvSpPr/>
            <p:nvPr/>
          </p:nvSpPr>
          <p:spPr>
            <a:xfrm>
              <a:off x="6283625" y="806650"/>
              <a:ext cx="159325" cy="220825"/>
            </a:xfrm>
            <a:custGeom>
              <a:avLst/>
              <a:gdLst/>
              <a:ahLst/>
              <a:cxnLst/>
              <a:rect l="l" t="t" r="r" b="b"/>
              <a:pathLst>
                <a:path w="6373" h="8833" extrusionOk="0">
                  <a:moveTo>
                    <a:pt x="0" y="0"/>
                  </a:moveTo>
                  <a:lnTo>
                    <a:pt x="485" y="484"/>
                  </a:lnTo>
                  <a:cubicBezTo>
                    <a:pt x="812" y="981"/>
                    <a:pt x="1139" y="1309"/>
                    <a:pt x="1466" y="1636"/>
                  </a:cubicBezTo>
                  <a:cubicBezTo>
                    <a:pt x="1523" y="1693"/>
                    <a:pt x="1580" y="1755"/>
                    <a:pt x="1638" y="1821"/>
                  </a:cubicBezTo>
                  <a:lnTo>
                    <a:pt x="1638" y="1821"/>
                  </a:lnTo>
                  <a:cubicBezTo>
                    <a:pt x="1637" y="1812"/>
                    <a:pt x="1636" y="1803"/>
                    <a:pt x="1636" y="1793"/>
                  </a:cubicBezTo>
                  <a:cubicBezTo>
                    <a:pt x="1139" y="1138"/>
                    <a:pt x="655" y="484"/>
                    <a:pt x="0" y="0"/>
                  </a:cubicBezTo>
                  <a:close/>
                  <a:moveTo>
                    <a:pt x="1638" y="1821"/>
                  </a:moveTo>
                  <a:cubicBezTo>
                    <a:pt x="1654" y="1963"/>
                    <a:pt x="1793" y="1972"/>
                    <a:pt x="1793" y="2120"/>
                  </a:cubicBezTo>
                  <a:cubicBezTo>
                    <a:pt x="1919" y="2361"/>
                    <a:pt x="2130" y="2517"/>
                    <a:pt x="2295" y="2714"/>
                  </a:cubicBezTo>
                  <a:lnTo>
                    <a:pt x="2295" y="2714"/>
                  </a:lnTo>
                  <a:cubicBezTo>
                    <a:pt x="2076" y="2386"/>
                    <a:pt x="1857" y="2074"/>
                    <a:pt x="1638" y="1821"/>
                  </a:cubicBezTo>
                  <a:close/>
                  <a:moveTo>
                    <a:pt x="2295" y="2714"/>
                  </a:moveTo>
                  <a:lnTo>
                    <a:pt x="2295" y="2714"/>
                  </a:lnTo>
                  <a:cubicBezTo>
                    <a:pt x="2345" y="2790"/>
                    <a:pt x="2396" y="2867"/>
                    <a:pt x="2447" y="2944"/>
                  </a:cubicBezTo>
                  <a:cubicBezTo>
                    <a:pt x="2406" y="2858"/>
                    <a:pt x="2353" y="2783"/>
                    <a:pt x="2295" y="2714"/>
                  </a:cubicBezTo>
                  <a:close/>
                  <a:moveTo>
                    <a:pt x="2447" y="2944"/>
                  </a:moveTo>
                  <a:cubicBezTo>
                    <a:pt x="2447" y="3040"/>
                    <a:pt x="2511" y="3077"/>
                    <a:pt x="2560" y="3131"/>
                  </a:cubicBezTo>
                  <a:lnTo>
                    <a:pt x="2560" y="3131"/>
                  </a:lnTo>
                  <a:cubicBezTo>
                    <a:pt x="2518" y="3069"/>
                    <a:pt x="2480" y="3006"/>
                    <a:pt x="2447" y="2944"/>
                  </a:cubicBezTo>
                  <a:close/>
                  <a:moveTo>
                    <a:pt x="2560" y="3131"/>
                  </a:moveTo>
                  <a:cubicBezTo>
                    <a:pt x="2573" y="3149"/>
                    <a:pt x="2586" y="3167"/>
                    <a:pt x="2599" y="3186"/>
                  </a:cubicBezTo>
                  <a:lnTo>
                    <a:pt x="2599" y="3186"/>
                  </a:lnTo>
                  <a:cubicBezTo>
                    <a:pt x="2589" y="3165"/>
                    <a:pt x="2575" y="3147"/>
                    <a:pt x="2560" y="3131"/>
                  </a:cubicBezTo>
                  <a:close/>
                  <a:moveTo>
                    <a:pt x="2599" y="3186"/>
                  </a:moveTo>
                  <a:lnTo>
                    <a:pt x="2599" y="3186"/>
                  </a:lnTo>
                  <a:cubicBezTo>
                    <a:pt x="2610" y="3209"/>
                    <a:pt x="2617" y="3237"/>
                    <a:pt x="2617" y="3271"/>
                  </a:cubicBezTo>
                  <a:cubicBezTo>
                    <a:pt x="2944" y="3598"/>
                    <a:pt x="3101" y="3755"/>
                    <a:pt x="3272" y="4082"/>
                  </a:cubicBezTo>
                  <a:lnTo>
                    <a:pt x="3590" y="4401"/>
                  </a:lnTo>
                  <a:lnTo>
                    <a:pt x="3272" y="3925"/>
                  </a:lnTo>
                  <a:cubicBezTo>
                    <a:pt x="3025" y="3679"/>
                    <a:pt x="2778" y="3432"/>
                    <a:pt x="2599" y="3186"/>
                  </a:cubicBezTo>
                  <a:close/>
                  <a:moveTo>
                    <a:pt x="3590" y="4401"/>
                  </a:moveTo>
                  <a:lnTo>
                    <a:pt x="3607" y="4426"/>
                  </a:lnTo>
                  <a:lnTo>
                    <a:pt x="3607" y="4426"/>
                  </a:lnTo>
                  <a:lnTo>
                    <a:pt x="3599" y="4410"/>
                  </a:lnTo>
                  <a:lnTo>
                    <a:pt x="3590" y="4401"/>
                  </a:lnTo>
                  <a:close/>
                  <a:moveTo>
                    <a:pt x="3607" y="4426"/>
                  </a:moveTo>
                  <a:lnTo>
                    <a:pt x="4083" y="5391"/>
                  </a:lnTo>
                  <a:cubicBezTo>
                    <a:pt x="4253" y="5391"/>
                    <a:pt x="4253" y="5561"/>
                    <a:pt x="4253" y="5561"/>
                  </a:cubicBezTo>
                  <a:cubicBezTo>
                    <a:pt x="4580" y="5888"/>
                    <a:pt x="4737" y="6215"/>
                    <a:pt x="4907" y="6542"/>
                  </a:cubicBezTo>
                  <a:cubicBezTo>
                    <a:pt x="5064" y="6542"/>
                    <a:pt x="5064" y="6699"/>
                    <a:pt x="5064" y="6699"/>
                  </a:cubicBezTo>
                  <a:cubicBezTo>
                    <a:pt x="5132" y="6789"/>
                    <a:pt x="5200" y="6882"/>
                    <a:pt x="5267" y="6977"/>
                  </a:cubicBezTo>
                  <a:lnTo>
                    <a:pt x="5267" y="6977"/>
                  </a:lnTo>
                  <a:lnTo>
                    <a:pt x="4907" y="6372"/>
                  </a:lnTo>
                  <a:cubicBezTo>
                    <a:pt x="4737" y="6045"/>
                    <a:pt x="4410" y="5718"/>
                    <a:pt x="4253" y="5391"/>
                  </a:cubicBezTo>
                  <a:lnTo>
                    <a:pt x="3607" y="4426"/>
                  </a:lnTo>
                  <a:close/>
                  <a:moveTo>
                    <a:pt x="5267" y="6977"/>
                  </a:moveTo>
                  <a:lnTo>
                    <a:pt x="6373" y="8832"/>
                  </a:lnTo>
                  <a:cubicBezTo>
                    <a:pt x="6090" y="8268"/>
                    <a:pt x="5691" y="7576"/>
                    <a:pt x="5267" y="6977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51"/>
            <p:cNvSpPr/>
            <p:nvPr/>
          </p:nvSpPr>
          <p:spPr>
            <a:xfrm>
              <a:off x="6021925" y="1072250"/>
              <a:ext cx="3950" cy="25"/>
            </a:xfrm>
            <a:custGeom>
              <a:avLst/>
              <a:gdLst/>
              <a:ahLst/>
              <a:cxnLst/>
              <a:rect l="l" t="t" r="r" b="b"/>
              <a:pathLst>
                <a:path w="158" h="1" extrusionOk="0">
                  <a:moveTo>
                    <a:pt x="158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51"/>
            <p:cNvSpPr/>
            <p:nvPr/>
          </p:nvSpPr>
          <p:spPr>
            <a:xfrm>
              <a:off x="5412525" y="324150"/>
              <a:ext cx="4275" cy="3950"/>
            </a:xfrm>
            <a:custGeom>
              <a:avLst/>
              <a:gdLst/>
              <a:ahLst/>
              <a:cxnLst/>
              <a:rect l="l" t="t" r="r" b="b"/>
              <a:pathLst>
                <a:path w="171" h="158" extrusionOk="0">
                  <a:moveTo>
                    <a:pt x="170" y="157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51"/>
            <p:cNvSpPr/>
            <p:nvPr/>
          </p:nvSpPr>
          <p:spPr>
            <a:xfrm>
              <a:off x="5437050" y="344425"/>
              <a:ext cx="8200" cy="4275"/>
            </a:xfrm>
            <a:custGeom>
              <a:avLst/>
              <a:gdLst/>
              <a:ahLst/>
              <a:cxnLst/>
              <a:rect l="l" t="t" r="r" b="b"/>
              <a:pathLst>
                <a:path w="328" h="171" extrusionOk="0">
                  <a:moveTo>
                    <a:pt x="328" y="171"/>
                  </a:moveTo>
                  <a:cubicBezTo>
                    <a:pt x="171" y="0"/>
                    <a:pt x="171" y="0"/>
                    <a:pt x="1" y="0"/>
                  </a:cubicBezTo>
                  <a:cubicBezTo>
                    <a:pt x="171" y="0"/>
                    <a:pt x="171" y="0"/>
                    <a:pt x="328" y="17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51"/>
            <p:cNvSpPr/>
            <p:nvPr/>
          </p:nvSpPr>
          <p:spPr>
            <a:xfrm>
              <a:off x="5384050" y="303525"/>
              <a:ext cx="3950" cy="4300"/>
            </a:xfrm>
            <a:custGeom>
              <a:avLst/>
              <a:gdLst/>
              <a:ahLst/>
              <a:cxnLst/>
              <a:rect l="l" t="t" r="r" b="b"/>
              <a:pathLst>
                <a:path w="158" h="172" extrusionOk="0">
                  <a:moveTo>
                    <a:pt x="158" y="171"/>
                  </a:moveTo>
                  <a:cubicBezTo>
                    <a:pt x="158" y="171"/>
                    <a:pt x="1" y="171"/>
                    <a:pt x="1" y="1"/>
                  </a:cubicBezTo>
                  <a:cubicBezTo>
                    <a:pt x="1" y="171"/>
                    <a:pt x="158" y="171"/>
                    <a:pt x="158" y="17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51"/>
            <p:cNvSpPr/>
            <p:nvPr/>
          </p:nvSpPr>
          <p:spPr>
            <a:xfrm>
              <a:off x="5572150" y="455000"/>
              <a:ext cx="3950" cy="3950"/>
            </a:xfrm>
            <a:custGeom>
              <a:avLst/>
              <a:gdLst/>
              <a:ahLst/>
              <a:cxnLst/>
              <a:rect l="l" t="t" r="r" b="b"/>
              <a:pathLst>
                <a:path w="158" h="158" extrusionOk="0">
                  <a:moveTo>
                    <a:pt x="158" y="157"/>
                  </a:moveTo>
                  <a:cubicBezTo>
                    <a:pt x="158" y="0"/>
                    <a:pt x="158" y="0"/>
                    <a:pt x="1" y="0"/>
                  </a:cubicBezTo>
                  <a:cubicBezTo>
                    <a:pt x="158" y="0"/>
                    <a:pt x="158" y="0"/>
                    <a:pt x="158" y="157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51"/>
            <p:cNvSpPr/>
            <p:nvPr/>
          </p:nvSpPr>
          <p:spPr>
            <a:xfrm>
              <a:off x="5547625" y="434375"/>
              <a:ext cx="3950" cy="25"/>
            </a:xfrm>
            <a:custGeom>
              <a:avLst/>
              <a:gdLst/>
              <a:ahLst/>
              <a:cxnLst/>
              <a:rect l="l" t="t" r="r" b="b"/>
              <a:pathLst>
                <a:path w="158" h="1" extrusionOk="0">
                  <a:moveTo>
                    <a:pt x="157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51"/>
            <p:cNvSpPr/>
            <p:nvPr/>
          </p:nvSpPr>
          <p:spPr>
            <a:xfrm>
              <a:off x="6009500" y="1076500"/>
              <a:ext cx="12450" cy="25"/>
            </a:xfrm>
            <a:custGeom>
              <a:avLst/>
              <a:gdLst/>
              <a:ahLst/>
              <a:cxnLst/>
              <a:rect l="l" t="t" r="r" b="b"/>
              <a:pathLst>
                <a:path w="498" h="1" extrusionOk="0">
                  <a:moveTo>
                    <a:pt x="498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51"/>
            <p:cNvSpPr/>
            <p:nvPr/>
          </p:nvSpPr>
          <p:spPr>
            <a:xfrm>
              <a:off x="5469775" y="365025"/>
              <a:ext cx="25" cy="3950"/>
            </a:xfrm>
            <a:custGeom>
              <a:avLst/>
              <a:gdLst/>
              <a:ahLst/>
              <a:cxnLst/>
              <a:rect l="l" t="t" r="r" b="b"/>
              <a:pathLst>
                <a:path w="1" h="158" extrusionOk="0">
                  <a:moveTo>
                    <a:pt x="0" y="158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51"/>
            <p:cNvSpPr/>
            <p:nvPr/>
          </p:nvSpPr>
          <p:spPr>
            <a:xfrm>
              <a:off x="6222125" y="794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51"/>
            <p:cNvSpPr/>
            <p:nvPr/>
          </p:nvSpPr>
          <p:spPr>
            <a:xfrm>
              <a:off x="6234550" y="802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51"/>
            <p:cNvSpPr/>
            <p:nvPr/>
          </p:nvSpPr>
          <p:spPr>
            <a:xfrm>
              <a:off x="6230300" y="798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51"/>
            <p:cNvSpPr/>
            <p:nvPr/>
          </p:nvSpPr>
          <p:spPr>
            <a:xfrm>
              <a:off x="6238475" y="802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51"/>
            <p:cNvSpPr/>
            <p:nvPr/>
          </p:nvSpPr>
          <p:spPr>
            <a:xfrm>
              <a:off x="6226375" y="794200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1" y="1"/>
                  </a:moveTo>
                  <a:lnTo>
                    <a:pt x="1" y="17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51"/>
            <p:cNvSpPr/>
            <p:nvPr/>
          </p:nvSpPr>
          <p:spPr>
            <a:xfrm>
              <a:off x="6038300" y="1055900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0" y="1"/>
                  </a:moveTo>
                  <a:lnTo>
                    <a:pt x="0" y="17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51"/>
            <p:cNvSpPr/>
            <p:nvPr/>
          </p:nvSpPr>
          <p:spPr>
            <a:xfrm>
              <a:off x="6242725" y="802375"/>
              <a:ext cx="3950" cy="25"/>
            </a:xfrm>
            <a:custGeom>
              <a:avLst/>
              <a:gdLst/>
              <a:ahLst/>
              <a:cxnLst/>
              <a:rect l="l" t="t" r="r" b="b"/>
              <a:pathLst>
                <a:path w="158" h="1" extrusionOk="0">
                  <a:moveTo>
                    <a:pt x="1" y="1"/>
                  </a:moveTo>
                  <a:lnTo>
                    <a:pt x="158" y="1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51"/>
            <p:cNvSpPr/>
            <p:nvPr/>
          </p:nvSpPr>
          <p:spPr>
            <a:xfrm>
              <a:off x="6034025" y="1060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51"/>
            <p:cNvSpPr/>
            <p:nvPr/>
          </p:nvSpPr>
          <p:spPr>
            <a:xfrm>
              <a:off x="6025850" y="1068325"/>
              <a:ext cx="4275" cy="3950"/>
            </a:xfrm>
            <a:custGeom>
              <a:avLst/>
              <a:gdLst/>
              <a:ahLst/>
              <a:cxnLst/>
              <a:rect l="l" t="t" r="r" b="b"/>
              <a:pathLst>
                <a:path w="171" h="158" extrusionOk="0">
                  <a:moveTo>
                    <a:pt x="171" y="1"/>
                  </a:moveTo>
                  <a:lnTo>
                    <a:pt x="1" y="158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1"/>
            <p:cNvSpPr/>
            <p:nvPr/>
          </p:nvSpPr>
          <p:spPr>
            <a:xfrm>
              <a:off x="6034025" y="1064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51"/>
            <p:cNvSpPr/>
            <p:nvPr/>
          </p:nvSpPr>
          <p:spPr>
            <a:xfrm>
              <a:off x="6193675" y="712425"/>
              <a:ext cx="3950" cy="8200"/>
            </a:xfrm>
            <a:custGeom>
              <a:avLst/>
              <a:gdLst/>
              <a:ahLst/>
              <a:cxnLst/>
              <a:rect l="l" t="t" r="r" b="b"/>
              <a:pathLst>
                <a:path w="158" h="328" extrusionOk="0">
                  <a:moveTo>
                    <a:pt x="157" y="1"/>
                  </a:moveTo>
                  <a:cubicBezTo>
                    <a:pt x="157" y="171"/>
                    <a:pt x="0" y="171"/>
                    <a:pt x="0" y="328"/>
                  </a:cubicBezTo>
                  <a:cubicBezTo>
                    <a:pt x="0" y="171"/>
                    <a:pt x="157" y="171"/>
                    <a:pt x="157" y="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51"/>
            <p:cNvSpPr/>
            <p:nvPr/>
          </p:nvSpPr>
          <p:spPr>
            <a:xfrm>
              <a:off x="6218200" y="790275"/>
              <a:ext cx="25" cy="3950"/>
            </a:xfrm>
            <a:custGeom>
              <a:avLst/>
              <a:gdLst/>
              <a:ahLst/>
              <a:cxnLst/>
              <a:rect l="l" t="t" r="r" b="b"/>
              <a:pathLst>
                <a:path w="1" h="158" extrusionOk="0">
                  <a:moveTo>
                    <a:pt x="1" y="1"/>
                  </a:moveTo>
                  <a:lnTo>
                    <a:pt x="1" y="158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51"/>
            <p:cNvSpPr/>
            <p:nvPr/>
          </p:nvSpPr>
          <p:spPr>
            <a:xfrm>
              <a:off x="6030100" y="1068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6210025" y="786025"/>
              <a:ext cx="3950" cy="4275"/>
            </a:xfrm>
            <a:custGeom>
              <a:avLst/>
              <a:gdLst/>
              <a:ahLst/>
              <a:cxnLst/>
              <a:rect l="l" t="t" r="r" b="b"/>
              <a:pathLst>
                <a:path w="158" h="171" extrusionOk="0">
                  <a:moveTo>
                    <a:pt x="0" y="1"/>
                  </a:moveTo>
                  <a:cubicBezTo>
                    <a:pt x="157" y="1"/>
                    <a:pt x="157" y="171"/>
                    <a:pt x="157" y="171"/>
                  </a:cubicBezTo>
                  <a:cubicBezTo>
                    <a:pt x="157" y="171"/>
                    <a:pt x="157" y="1"/>
                    <a:pt x="0" y="1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5637575" y="1047725"/>
              <a:ext cx="8200" cy="4275"/>
            </a:xfrm>
            <a:custGeom>
              <a:avLst/>
              <a:gdLst/>
              <a:ahLst/>
              <a:cxnLst/>
              <a:rect l="l" t="t" r="r" b="b"/>
              <a:pathLst>
                <a:path w="328" h="171" extrusionOk="0">
                  <a:moveTo>
                    <a:pt x="0" y="0"/>
                  </a:moveTo>
                  <a:cubicBezTo>
                    <a:pt x="157" y="0"/>
                    <a:pt x="157" y="171"/>
                    <a:pt x="328" y="171"/>
                  </a:cubicBezTo>
                  <a:cubicBezTo>
                    <a:pt x="157" y="171"/>
                    <a:pt x="157" y="0"/>
                    <a:pt x="0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5608775" y="1043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5678475" y="1117400"/>
              <a:ext cx="0" cy="3950"/>
            </a:xfrm>
            <a:custGeom>
              <a:avLst/>
              <a:gdLst/>
              <a:ahLst/>
              <a:cxnLst/>
              <a:rect l="l" t="t" r="r" b="b"/>
              <a:pathLst>
                <a:path h="158" extrusionOk="0">
                  <a:moveTo>
                    <a:pt x="0" y="0"/>
                  </a:moveTo>
                  <a:lnTo>
                    <a:pt x="0" y="157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5604850" y="1043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5616975" y="1043800"/>
              <a:ext cx="4275" cy="25"/>
            </a:xfrm>
            <a:custGeom>
              <a:avLst/>
              <a:gdLst/>
              <a:ahLst/>
              <a:cxnLst/>
              <a:rect l="l" t="t" r="r" b="b"/>
              <a:pathLst>
                <a:path w="171" h="1" extrusionOk="0">
                  <a:moveTo>
                    <a:pt x="0" y="0"/>
                  </a:moveTo>
                  <a:lnTo>
                    <a:pt x="170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5633325" y="1047725"/>
              <a:ext cx="4275" cy="25"/>
            </a:xfrm>
            <a:custGeom>
              <a:avLst/>
              <a:gdLst/>
              <a:ahLst/>
              <a:cxnLst/>
              <a:rect l="l" t="t" r="r" b="b"/>
              <a:pathLst>
                <a:path w="171" h="1" extrusionOk="0">
                  <a:moveTo>
                    <a:pt x="0" y="0"/>
                  </a:moveTo>
                  <a:lnTo>
                    <a:pt x="170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5625150" y="1043800"/>
              <a:ext cx="4275" cy="3950"/>
            </a:xfrm>
            <a:custGeom>
              <a:avLst/>
              <a:gdLst/>
              <a:ahLst/>
              <a:cxnLst/>
              <a:rect l="l" t="t" r="r" b="b"/>
              <a:pathLst>
                <a:path w="171" h="158" extrusionOk="0">
                  <a:moveTo>
                    <a:pt x="0" y="0"/>
                  </a:moveTo>
                  <a:cubicBezTo>
                    <a:pt x="0" y="0"/>
                    <a:pt x="170" y="0"/>
                    <a:pt x="170" y="157"/>
                  </a:cubicBezTo>
                  <a:cubicBezTo>
                    <a:pt x="17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5670275" y="1068325"/>
              <a:ext cx="16400" cy="32750"/>
            </a:xfrm>
            <a:custGeom>
              <a:avLst/>
              <a:gdLst/>
              <a:ahLst/>
              <a:cxnLst/>
              <a:rect l="l" t="t" r="r" b="b"/>
              <a:pathLst>
                <a:path w="656" h="1310" extrusionOk="0">
                  <a:moveTo>
                    <a:pt x="655" y="1309"/>
                  </a:moveTo>
                  <a:lnTo>
                    <a:pt x="485" y="1139"/>
                  </a:lnTo>
                  <a:cubicBezTo>
                    <a:pt x="485" y="655"/>
                    <a:pt x="328" y="328"/>
                    <a:pt x="1" y="1"/>
                  </a:cubicBezTo>
                  <a:cubicBezTo>
                    <a:pt x="328" y="328"/>
                    <a:pt x="485" y="655"/>
                    <a:pt x="485" y="1139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5674200" y="1121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5596700" y="1043825"/>
              <a:ext cx="28475" cy="69350"/>
            </a:xfrm>
            <a:custGeom>
              <a:avLst/>
              <a:gdLst/>
              <a:ahLst/>
              <a:cxnLst/>
              <a:rect l="l" t="t" r="r" b="b"/>
              <a:pathLst>
                <a:path w="1139" h="2774" extrusionOk="0">
                  <a:moveTo>
                    <a:pt x="0" y="0"/>
                  </a:moveTo>
                  <a:lnTo>
                    <a:pt x="0" y="0"/>
                  </a:lnTo>
                  <a:cubicBezTo>
                    <a:pt x="327" y="981"/>
                    <a:pt x="654" y="1792"/>
                    <a:pt x="981" y="2773"/>
                  </a:cubicBezTo>
                  <a:lnTo>
                    <a:pt x="1138" y="2773"/>
                  </a:lnTo>
                  <a:cubicBezTo>
                    <a:pt x="811" y="1792"/>
                    <a:pt x="327" y="981"/>
                    <a:pt x="0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5596675" y="1043800"/>
              <a:ext cx="90000" cy="81800"/>
            </a:xfrm>
            <a:custGeom>
              <a:avLst/>
              <a:gdLst/>
              <a:ahLst/>
              <a:cxnLst/>
              <a:rect l="l" t="t" r="r" b="b"/>
              <a:pathLst>
                <a:path w="3600" h="3272" extrusionOk="0">
                  <a:moveTo>
                    <a:pt x="1" y="0"/>
                  </a:moveTo>
                  <a:cubicBezTo>
                    <a:pt x="328" y="982"/>
                    <a:pt x="812" y="1793"/>
                    <a:pt x="1139" y="2774"/>
                  </a:cubicBezTo>
                  <a:cubicBezTo>
                    <a:pt x="1139" y="2774"/>
                    <a:pt x="1139" y="2944"/>
                    <a:pt x="1309" y="2944"/>
                  </a:cubicBezTo>
                  <a:cubicBezTo>
                    <a:pt x="1636" y="3101"/>
                    <a:pt x="1964" y="3272"/>
                    <a:pt x="2291" y="3272"/>
                  </a:cubicBezTo>
                  <a:cubicBezTo>
                    <a:pt x="2618" y="3272"/>
                    <a:pt x="2945" y="3272"/>
                    <a:pt x="3102" y="3101"/>
                  </a:cubicBezTo>
                  <a:lnTo>
                    <a:pt x="3272" y="3101"/>
                  </a:lnTo>
                  <a:lnTo>
                    <a:pt x="3272" y="2944"/>
                  </a:lnTo>
                  <a:cubicBezTo>
                    <a:pt x="3429" y="2944"/>
                    <a:pt x="3429" y="2774"/>
                    <a:pt x="3429" y="2774"/>
                  </a:cubicBezTo>
                  <a:cubicBezTo>
                    <a:pt x="3429" y="2617"/>
                    <a:pt x="3429" y="2447"/>
                    <a:pt x="3599" y="2290"/>
                  </a:cubicBezTo>
                  <a:lnTo>
                    <a:pt x="3429" y="2120"/>
                  </a:lnTo>
                  <a:cubicBezTo>
                    <a:pt x="3429" y="1636"/>
                    <a:pt x="3272" y="1309"/>
                    <a:pt x="2945" y="982"/>
                  </a:cubicBezTo>
                  <a:cubicBezTo>
                    <a:pt x="2618" y="655"/>
                    <a:pt x="2291" y="485"/>
                    <a:pt x="1964" y="328"/>
                  </a:cubicBezTo>
                  <a:cubicBezTo>
                    <a:pt x="1793" y="328"/>
                    <a:pt x="1793" y="157"/>
                    <a:pt x="1636" y="157"/>
                  </a:cubicBezTo>
                  <a:lnTo>
                    <a:pt x="1309" y="157"/>
                  </a:lnTo>
                  <a:cubicBezTo>
                    <a:pt x="1309" y="0"/>
                    <a:pt x="1139" y="0"/>
                    <a:pt x="1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3298700" y="4858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3310800" y="4932225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1" y="0"/>
                  </a:moveTo>
                  <a:lnTo>
                    <a:pt x="1" y="170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3257825" y="5091850"/>
              <a:ext cx="16375" cy="32725"/>
            </a:xfrm>
            <a:custGeom>
              <a:avLst/>
              <a:gdLst/>
              <a:ahLst/>
              <a:cxnLst/>
              <a:rect l="l" t="t" r="r" b="b"/>
              <a:pathLst>
                <a:path w="655" h="1309" extrusionOk="0">
                  <a:moveTo>
                    <a:pt x="0" y="1309"/>
                  </a:moveTo>
                  <a:cubicBezTo>
                    <a:pt x="157" y="812"/>
                    <a:pt x="484" y="328"/>
                    <a:pt x="654" y="0"/>
                  </a:cubicBezTo>
                  <a:cubicBezTo>
                    <a:pt x="484" y="328"/>
                    <a:pt x="157" y="812"/>
                    <a:pt x="0" y="1309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3310800" y="4944650"/>
              <a:ext cx="25" cy="3950"/>
            </a:xfrm>
            <a:custGeom>
              <a:avLst/>
              <a:gdLst/>
              <a:ahLst/>
              <a:cxnLst/>
              <a:rect l="l" t="t" r="r" b="b"/>
              <a:pathLst>
                <a:path w="1" h="158" extrusionOk="0">
                  <a:moveTo>
                    <a:pt x="1" y="0"/>
                  </a:moveTo>
                  <a:lnTo>
                    <a:pt x="1" y="157"/>
                  </a:ln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3298700" y="4858625"/>
              <a:ext cx="8200" cy="65450"/>
            </a:xfrm>
            <a:custGeom>
              <a:avLst/>
              <a:gdLst/>
              <a:ahLst/>
              <a:cxnLst/>
              <a:rect l="l" t="t" r="r" b="b"/>
              <a:pathLst>
                <a:path w="328" h="2618" extrusionOk="0">
                  <a:moveTo>
                    <a:pt x="328" y="2617"/>
                  </a:moveTo>
                  <a:cubicBezTo>
                    <a:pt x="158" y="1806"/>
                    <a:pt x="1" y="824"/>
                    <a:pt x="1" y="0"/>
                  </a:cubicBezTo>
                  <a:lnTo>
                    <a:pt x="1" y="0"/>
                  </a:lnTo>
                  <a:cubicBezTo>
                    <a:pt x="1" y="824"/>
                    <a:pt x="158" y="1806"/>
                    <a:pt x="328" y="2617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3098200" y="4973100"/>
              <a:ext cx="45150" cy="32750"/>
            </a:xfrm>
            <a:custGeom>
              <a:avLst/>
              <a:gdLst/>
              <a:ahLst/>
              <a:cxnLst/>
              <a:rect l="l" t="t" r="r" b="b"/>
              <a:pathLst>
                <a:path w="1806" h="1310" extrusionOk="0">
                  <a:moveTo>
                    <a:pt x="0" y="1309"/>
                  </a:moveTo>
                  <a:lnTo>
                    <a:pt x="0" y="1309"/>
                  </a:lnTo>
                  <a:cubicBezTo>
                    <a:pt x="654" y="825"/>
                    <a:pt x="1308" y="328"/>
                    <a:pt x="1806" y="1"/>
                  </a:cubicBezTo>
                  <a:cubicBezTo>
                    <a:pt x="1308" y="328"/>
                    <a:pt x="654" y="825"/>
                    <a:pt x="0" y="1309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3151500" y="4858625"/>
              <a:ext cx="147225" cy="106325"/>
            </a:xfrm>
            <a:custGeom>
              <a:avLst/>
              <a:gdLst/>
              <a:ahLst/>
              <a:cxnLst/>
              <a:rect l="l" t="t" r="r" b="b"/>
              <a:pathLst>
                <a:path w="5889" h="4253" extrusionOk="0">
                  <a:moveTo>
                    <a:pt x="5889" y="0"/>
                  </a:moveTo>
                  <a:lnTo>
                    <a:pt x="5889" y="0"/>
                  </a:lnTo>
                  <a:cubicBezTo>
                    <a:pt x="3926" y="1479"/>
                    <a:pt x="1963" y="2787"/>
                    <a:pt x="1" y="4253"/>
                  </a:cubicBezTo>
                  <a:cubicBezTo>
                    <a:pt x="1963" y="2787"/>
                    <a:pt x="3926" y="1479"/>
                    <a:pt x="5889" y="0"/>
                  </a:cubicBezTo>
                  <a:close/>
                </a:path>
              </a:pathLst>
            </a:custGeom>
            <a:solidFill>
              <a:srgbClr val="C43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3098200" y="4858625"/>
              <a:ext cx="216900" cy="265950"/>
            </a:xfrm>
            <a:custGeom>
              <a:avLst/>
              <a:gdLst/>
              <a:ahLst/>
              <a:cxnLst/>
              <a:rect l="l" t="t" r="r" b="b"/>
              <a:pathLst>
                <a:path w="8676" h="10638" extrusionOk="0">
                  <a:moveTo>
                    <a:pt x="8021" y="0"/>
                  </a:moveTo>
                  <a:cubicBezTo>
                    <a:pt x="6058" y="1479"/>
                    <a:pt x="4095" y="2787"/>
                    <a:pt x="2133" y="4253"/>
                  </a:cubicBezTo>
                  <a:cubicBezTo>
                    <a:pt x="2133" y="4423"/>
                    <a:pt x="1963" y="4423"/>
                    <a:pt x="1806" y="4580"/>
                  </a:cubicBezTo>
                  <a:cubicBezTo>
                    <a:pt x="1308" y="4907"/>
                    <a:pt x="654" y="5404"/>
                    <a:pt x="0" y="5888"/>
                  </a:cubicBezTo>
                  <a:cubicBezTo>
                    <a:pt x="170" y="6058"/>
                    <a:pt x="327" y="6215"/>
                    <a:pt x="654" y="6385"/>
                  </a:cubicBezTo>
                  <a:cubicBezTo>
                    <a:pt x="1636" y="7197"/>
                    <a:pt x="2617" y="7851"/>
                    <a:pt x="3598" y="8675"/>
                  </a:cubicBezTo>
                  <a:cubicBezTo>
                    <a:pt x="4423" y="9329"/>
                    <a:pt x="5234" y="9814"/>
                    <a:pt x="5888" y="10468"/>
                  </a:cubicBezTo>
                  <a:cubicBezTo>
                    <a:pt x="6058" y="10468"/>
                    <a:pt x="6215" y="10638"/>
                    <a:pt x="6385" y="10638"/>
                  </a:cubicBezTo>
                  <a:cubicBezTo>
                    <a:pt x="6542" y="10141"/>
                    <a:pt x="6869" y="9657"/>
                    <a:pt x="7039" y="9329"/>
                  </a:cubicBezTo>
                  <a:cubicBezTo>
                    <a:pt x="7851" y="7524"/>
                    <a:pt x="8675" y="5888"/>
                    <a:pt x="8505" y="4096"/>
                  </a:cubicBezTo>
                  <a:lnTo>
                    <a:pt x="8505" y="3598"/>
                  </a:lnTo>
                  <a:lnTo>
                    <a:pt x="8505" y="3441"/>
                  </a:lnTo>
                  <a:lnTo>
                    <a:pt x="8505" y="3114"/>
                  </a:lnTo>
                  <a:lnTo>
                    <a:pt x="8505" y="2944"/>
                  </a:lnTo>
                  <a:cubicBezTo>
                    <a:pt x="8505" y="2787"/>
                    <a:pt x="8505" y="2787"/>
                    <a:pt x="8348" y="2617"/>
                  </a:cubicBezTo>
                  <a:cubicBezTo>
                    <a:pt x="8178" y="1806"/>
                    <a:pt x="8021" y="824"/>
                    <a:pt x="80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5870475" y="3362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6618925" y="1464800"/>
              <a:ext cx="28475" cy="28800"/>
            </a:xfrm>
            <a:custGeom>
              <a:avLst/>
              <a:gdLst/>
              <a:ahLst/>
              <a:cxnLst/>
              <a:rect l="l" t="t" r="r" b="b"/>
              <a:pathLst>
                <a:path w="1139" h="1152" extrusionOk="0">
                  <a:moveTo>
                    <a:pt x="0" y="1152"/>
                  </a:moveTo>
                  <a:cubicBezTo>
                    <a:pt x="157" y="655"/>
                    <a:pt x="654" y="327"/>
                    <a:pt x="1138" y="0"/>
                  </a:cubicBezTo>
                  <a:lnTo>
                    <a:pt x="1138" y="0"/>
                  </a:lnTo>
                  <a:cubicBezTo>
                    <a:pt x="654" y="327"/>
                    <a:pt x="157" y="655"/>
                    <a:pt x="0" y="1152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5923800" y="3464450"/>
              <a:ext cx="3950" cy="25"/>
            </a:xfrm>
            <a:custGeom>
              <a:avLst/>
              <a:gdLst/>
              <a:ahLst/>
              <a:cxnLst/>
              <a:rect l="l" t="t" r="r" b="b"/>
              <a:pathLst>
                <a:path w="158" h="1" extrusionOk="0">
                  <a:moveTo>
                    <a:pt x="157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6639200" y="1571100"/>
              <a:ext cx="57275" cy="77875"/>
            </a:xfrm>
            <a:custGeom>
              <a:avLst/>
              <a:gdLst/>
              <a:ahLst/>
              <a:cxnLst/>
              <a:rect l="l" t="t" r="r" b="b"/>
              <a:pathLst>
                <a:path w="2291" h="3115" extrusionOk="0">
                  <a:moveTo>
                    <a:pt x="0" y="1"/>
                  </a:moveTo>
                  <a:cubicBezTo>
                    <a:pt x="0" y="1"/>
                    <a:pt x="0" y="144"/>
                    <a:pt x="131" y="288"/>
                  </a:cubicBezTo>
                  <a:lnTo>
                    <a:pt x="131" y="288"/>
                  </a:lnTo>
                  <a:cubicBezTo>
                    <a:pt x="85" y="193"/>
                    <a:pt x="42" y="97"/>
                    <a:pt x="0" y="1"/>
                  </a:cubicBezTo>
                  <a:close/>
                  <a:moveTo>
                    <a:pt x="131" y="288"/>
                  </a:moveTo>
                  <a:cubicBezTo>
                    <a:pt x="145" y="318"/>
                    <a:pt x="160" y="348"/>
                    <a:pt x="175" y="378"/>
                  </a:cubicBezTo>
                  <a:lnTo>
                    <a:pt x="175" y="378"/>
                  </a:lnTo>
                  <a:cubicBezTo>
                    <a:pt x="172" y="362"/>
                    <a:pt x="170" y="345"/>
                    <a:pt x="170" y="328"/>
                  </a:cubicBezTo>
                  <a:cubicBezTo>
                    <a:pt x="156" y="315"/>
                    <a:pt x="143" y="301"/>
                    <a:pt x="131" y="288"/>
                  </a:cubicBezTo>
                  <a:close/>
                  <a:moveTo>
                    <a:pt x="175" y="378"/>
                  </a:moveTo>
                  <a:cubicBezTo>
                    <a:pt x="193" y="486"/>
                    <a:pt x="265" y="583"/>
                    <a:pt x="303" y="628"/>
                  </a:cubicBezTo>
                  <a:lnTo>
                    <a:pt x="303" y="628"/>
                  </a:lnTo>
                  <a:cubicBezTo>
                    <a:pt x="259" y="545"/>
                    <a:pt x="216" y="462"/>
                    <a:pt x="175" y="378"/>
                  </a:cubicBezTo>
                  <a:close/>
                  <a:moveTo>
                    <a:pt x="303" y="628"/>
                  </a:moveTo>
                  <a:cubicBezTo>
                    <a:pt x="362" y="739"/>
                    <a:pt x="425" y="850"/>
                    <a:pt x="490" y="960"/>
                  </a:cubicBezTo>
                  <a:lnTo>
                    <a:pt x="490" y="960"/>
                  </a:lnTo>
                  <a:cubicBezTo>
                    <a:pt x="434" y="860"/>
                    <a:pt x="380" y="758"/>
                    <a:pt x="327" y="655"/>
                  </a:cubicBezTo>
                  <a:cubicBezTo>
                    <a:pt x="327" y="655"/>
                    <a:pt x="318" y="645"/>
                    <a:pt x="303" y="628"/>
                  </a:cubicBezTo>
                  <a:close/>
                  <a:moveTo>
                    <a:pt x="490" y="960"/>
                  </a:moveTo>
                  <a:cubicBezTo>
                    <a:pt x="962" y="1808"/>
                    <a:pt x="1548" y="2530"/>
                    <a:pt x="2133" y="3115"/>
                  </a:cubicBezTo>
                  <a:lnTo>
                    <a:pt x="2290" y="3115"/>
                  </a:lnTo>
                  <a:cubicBezTo>
                    <a:pt x="1584" y="2522"/>
                    <a:pt x="966" y="1766"/>
                    <a:pt x="490" y="960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5878650" y="3370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6115825" y="1305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6631025" y="1554750"/>
              <a:ext cx="4275" cy="12450"/>
            </a:xfrm>
            <a:custGeom>
              <a:avLst/>
              <a:gdLst/>
              <a:ahLst/>
              <a:cxnLst/>
              <a:rect l="l" t="t" r="r" b="b"/>
              <a:pathLst>
                <a:path w="171" h="498" extrusionOk="0">
                  <a:moveTo>
                    <a:pt x="0" y="1"/>
                  </a:moveTo>
                  <a:cubicBezTo>
                    <a:pt x="0" y="171"/>
                    <a:pt x="170" y="328"/>
                    <a:pt x="170" y="498"/>
                  </a:cubicBezTo>
                  <a:cubicBezTo>
                    <a:pt x="170" y="328"/>
                    <a:pt x="0" y="171"/>
                    <a:pt x="0" y="1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6103700" y="3595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6528950" y="1268525"/>
              <a:ext cx="40925" cy="32725"/>
            </a:xfrm>
            <a:custGeom>
              <a:avLst/>
              <a:gdLst/>
              <a:ahLst/>
              <a:cxnLst/>
              <a:rect l="l" t="t" r="r" b="b"/>
              <a:pathLst>
                <a:path w="1637" h="1309" extrusionOk="0">
                  <a:moveTo>
                    <a:pt x="1" y="1309"/>
                  </a:moveTo>
                  <a:cubicBezTo>
                    <a:pt x="655" y="1152"/>
                    <a:pt x="1139" y="655"/>
                    <a:pt x="1636" y="1"/>
                  </a:cubicBezTo>
                  <a:lnTo>
                    <a:pt x="1636" y="1"/>
                  </a:lnTo>
                  <a:cubicBezTo>
                    <a:pt x="1139" y="655"/>
                    <a:pt x="655" y="1152"/>
                    <a:pt x="1" y="1309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6520775" y="1301225"/>
              <a:ext cx="8200" cy="4300"/>
            </a:xfrm>
            <a:custGeom>
              <a:avLst/>
              <a:gdLst/>
              <a:ahLst/>
              <a:cxnLst/>
              <a:rect l="l" t="t" r="r" b="b"/>
              <a:pathLst>
                <a:path w="328" h="172" extrusionOk="0">
                  <a:moveTo>
                    <a:pt x="328" y="1"/>
                  </a:moveTo>
                  <a:cubicBezTo>
                    <a:pt x="158" y="171"/>
                    <a:pt x="158" y="171"/>
                    <a:pt x="1" y="171"/>
                  </a:cubicBezTo>
                  <a:cubicBezTo>
                    <a:pt x="158" y="171"/>
                    <a:pt x="158" y="171"/>
                    <a:pt x="328" y="1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5907450" y="3419300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0" y="17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5915625" y="3439925"/>
              <a:ext cx="3950" cy="3950"/>
            </a:xfrm>
            <a:custGeom>
              <a:avLst/>
              <a:gdLst/>
              <a:ahLst/>
              <a:cxnLst/>
              <a:rect l="l" t="t" r="r" b="b"/>
              <a:pathLst>
                <a:path w="158" h="158" extrusionOk="0">
                  <a:moveTo>
                    <a:pt x="157" y="157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5911375" y="3431750"/>
              <a:ext cx="4275" cy="3950"/>
            </a:xfrm>
            <a:custGeom>
              <a:avLst/>
              <a:gdLst/>
              <a:ahLst/>
              <a:cxnLst/>
              <a:rect l="l" t="t" r="r" b="b"/>
              <a:pathLst>
                <a:path w="171" h="158" extrusionOk="0">
                  <a:moveTo>
                    <a:pt x="170" y="157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5919550" y="3452025"/>
              <a:ext cx="4275" cy="4275"/>
            </a:xfrm>
            <a:custGeom>
              <a:avLst/>
              <a:gdLst/>
              <a:ahLst/>
              <a:cxnLst/>
              <a:rect l="l" t="t" r="r" b="b"/>
              <a:pathLst>
                <a:path w="171" h="171" extrusionOk="0">
                  <a:moveTo>
                    <a:pt x="170" y="170"/>
                  </a:moveTo>
                  <a:cubicBezTo>
                    <a:pt x="170" y="0"/>
                    <a:pt x="170" y="0"/>
                    <a:pt x="0" y="0"/>
                  </a:cubicBezTo>
                  <a:cubicBezTo>
                    <a:pt x="170" y="0"/>
                    <a:pt x="170" y="0"/>
                    <a:pt x="170" y="170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903200" y="3411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891075" y="3390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882900" y="3378425"/>
              <a:ext cx="3950" cy="4275"/>
            </a:xfrm>
            <a:custGeom>
              <a:avLst/>
              <a:gdLst/>
              <a:ahLst/>
              <a:cxnLst/>
              <a:rect l="l" t="t" r="r" b="b"/>
              <a:pathLst>
                <a:path w="158" h="171" extrusionOk="0">
                  <a:moveTo>
                    <a:pt x="158" y="17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895000" y="3399025"/>
              <a:ext cx="4300" cy="3950"/>
            </a:xfrm>
            <a:custGeom>
              <a:avLst/>
              <a:gdLst/>
              <a:ahLst/>
              <a:cxnLst/>
              <a:rect l="l" t="t" r="r" b="b"/>
              <a:pathLst>
                <a:path w="172" h="158" extrusionOk="0">
                  <a:moveTo>
                    <a:pt x="171" y="158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6185500" y="3492900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0" y="1"/>
                  </a:moveTo>
                  <a:lnTo>
                    <a:pt x="0" y="171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6696450" y="2458575"/>
              <a:ext cx="8200" cy="36650"/>
            </a:xfrm>
            <a:custGeom>
              <a:avLst/>
              <a:gdLst/>
              <a:ahLst/>
              <a:cxnLst/>
              <a:rect l="l" t="t" r="r" b="b"/>
              <a:pathLst>
                <a:path w="328" h="1466" extrusionOk="0">
                  <a:moveTo>
                    <a:pt x="327" y="0"/>
                  </a:moveTo>
                  <a:lnTo>
                    <a:pt x="327" y="327"/>
                  </a:lnTo>
                  <a:cubicBezTo>
                    <a:pt x="170" y="655"/>
                    <a:pt x="170" y="1139"/>
                    <a:pt x="0" y="1466"/>
                  </a:cubicBezTo>
                  <a:cubicBezTo>
                    <a:pt x="170" y="1139"/>
                    <a:pt x="170" y="655"/>
                    <a:pt x="327" y="327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6680075" y="2556700"/>
              <a:ext cx="4300" cy="16375"/>
            </a:xfrm>
            <a:custGeom>
              <a:avLst/>
              <a:gdLst/>
              <a:ahLst/>
              <a:cxnLst/>
              <a:rect l="l" t="t" r="r" b="b"/>
              <a:pathLst>
                <a:path w="172" h="655" extrusionOk="0">
                  <a:moveTo>
                    <a:pt x="171" y="1"/>
                  </a:moveTo>
                  <a:cubicBezTo>
                    <a:pt x="148" y="45"/>
                    <a:pt x="128" y="85"/>
                    <a:pt x="111" y="124"/>
                  </a:cubicBezTo>
                  <a:lnTo>
                    <a:pt x="111" y="124"/>
                  </a:lnTo>
                  <a:cubicBezTo>
                    <a:pt x="144" y="101"/>
                    <a:pt x="171" y="63"/>
                    <a:pt x="171" y="1"/>
                  </a:cubicBezTo>
                  <a:close/>
                  <a:moveTo>
                    <a:pt x="111" y="124"/>
                  </a:moveTo>
                  <a:cubicBezTo>
                    <a:pt x="62" y="158"/>
                    <a:pt x="1" y="158"/>
                    <a:pt x="1" y="158"/>
                  </a:cubicBezTo>
                  <a:lnTo>
                    <a:pt x="1" y="655"/>
                  </a:lnTo>
                  <a:cubicBezTo>
                    <a:pt x="1" y="508"/>
                    <a:pt x="1" y="370"/>
                    <a:pt x="111" y="124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6733400" y="2278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6733400" y="2258050"/>
              <a:ext cx="3950" cy="4275"/>
            </a:xfrm>
            <a:custGeom>
              <a:avLst/>
              <a:gdLst/>
              <a:ahLst/>
              <a:cxnLst/>
              <a:rect l="l" t="t" r="r" b="b"/>
              <a:pathLst>
                <a:path w="158" h="171" extrusionOk="0">
                  <a:moveTo>
                    <a:pt x="1" y="171"/>
                  </a:moveTo>
                  <a:cubicBezTo>
                    <a:pt x="158" y="171"/>
                    <a:pt x="158" y="171"/>
                    <a:pt x="158" y="0"/>
                  </a:cubicBezTo>
                  <a:cubicBezTo>
                    <a:pt x="158" y="171"/>
                    <a:pt x="158" y="171"/>
                    <a:pt x="1" y="171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6627100" y="2724200"/>
              <a:ext cx="3950" cy="8200"/>
            </a:xfrm>
            <a:custGeom>
              <a:avLst/>
              <a:gdLst/>
              <a:ahLst/>
              <a:cxnLst/>
              <a:rect l="l" t="t" r="r" b="b"/>
              <a:pathLst>
                <a:path w="158" h="328" extrusionOk="0">
                  <a:moveTo>
                    <a:pt x="157" y="0"/>
                  </a:moveTo>
                  <a:cubicBezTo>
                    <a:pt x="157" y="170"/>
                    <a:pt x="157" y="170"/>
                    <a:pt x="0" y="327"/>
                  </a:cubicBezTo>
                  <a:lnTo>
                    <a:pt x="0" y="327"/>
                  </a:lnTo>
                  <a:cubicBezTo>
                    <a:pt x="157" y="170"/>
                    <a:pt x="157" y="170"/>
                    <a:pt x="157" y="0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6516525" y="2981950"/>
              <a:ext cx="4275" cy="8200"/>
            </a:xfrm>
            <a:custGeom>
              <a:avLst/>
              <a:gdLst/>
              <a:ahLst/>
              <a:cxnLst/>
              <a:rect l="l" t="t" r="r" b="b"/>
              <a:pathLst>
                <a:path w="171" h="328" extrusionOk="0">
                  <a:moveTo>
                    <a:pt x="171" y="1"/>
                  </a:moveTo>
                  <a:lnTo>
                    <a:pt x="1" y="158"/>
                  </a:lnTo>
                  <a:lnTo>
                    <a:pt x="1" y="328"/>
                  </a:lnTo>
                  <a:cubicBezTo>
                    <a:pt x="1" y="328"/>
                    <a:pt x="1" y="158"/>
                    <a:pt x="171" y="1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6586200" y="2826575"/>
              <a:ext cx="3950" cy="8200"/>
            </a:xfrm>
            <a:custGeom>
              <a:avLst/>
              <a:gdLst/>
              <a:ahLst/>
              <a:cxnLst/>
              <a:rect l="l" t="t" r="r" b="b"/>
              <a:pathLst>
                <a:path w="158" h="328" extrusionOk="0">
                  <a:moveTo>
                    <a:pt x="158" y="1"/>
                  </a:moveTo>
                  <a:lnTo>
                    <a:pt x="158" y="1"/>
                  </a:lnTo>
                  <a:cubicBezTo>
                    <a:pt x="158" y="158"/>
                    <a:pt x="158" y="328"/>
                    <a:pt x="1" y="328"/>
                  </a:cubicBezTo>
                  <a:cubicBezTo>
                    <a:pt x="158" y="328"/>
                    <a:pt x="158" y="158"/>
                    <a:pt x="158" y="1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6336625" y="3292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6488075" y="3034950"/>
              <a:ext cx="3950" cy="8200"/>
            </a:xfrm>
            <a:custGeom>
              <a:avLst/>
              <a:gdLst/>
              <a:ahLst/>
              <a:cxnLst/>
              <a:rect l="l" t="t" r="r" b="b"/>
              <a:pathLst>
                <a:path w="158" h="328" extrusionOk="0">
                  <a:moveTo>
                    <a:pt x="157" y="0"/>
                  </a:moveTo>
                  <a:cubicBezTo>
                    <a:pt x="157" y="88"/>
                    <a:pt x="116" y="130"/>
                    <a:pt x="76" y="172"/>
                  </a:cubicBezTo>
                  <a:lnTo>
                    <a:pt x="76" y="172"/>
                  </a:lnTo>
                  <a:cubicBezTo>
                    <a:pt x="97" y="171"/>
                    <a:pt x="123" y="171"/>
                    <a:pt x="157" y="171"/>
                  </a:cubicBezTo>
                  <a:lnTo>
                    <a:pt x="157" y="0"/>
                  </a:lnTo>
                  <a:close/>
                  <a:moveTo>
                    <a:pt x="76" y="172"/>
                  </a:moveTo>
                  <a:cubicBezTo>
                    <a:pt x="0" y="178"/>
                    <a:pt x="0" y="205"/>
                    <a:pt x="0" y="328"/>
                  </a:cubicBezTo>
                  <a:cubicBezTo>
                    <a:pt x="0" y="251"/>
                    <a:pt x="37" y="212"/>
                    <a:pt x="76" y="172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6729150" y="2303200"/>
              <a:ext cx="25" cy="16375"/>
            </a:xfrm>
            <a:custGeom>
              <a:avLst/>
              <a:gdLst/>
              <a:ahLst/>
              <a:cxnLst/>
              <a:rect l="l" t="t" r="r" b="b"/>
              <a:pathLst>
                <a:path w="1" h="655" extrusionOk="0">
                  <a:moveTo>
                    <a:pt x="1" y="654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6369325" y="3219125"/>
              <a:ext cx="16375" cy="20300"/>
            </a:xfrm>
            <a:custGeom>
              <a:avLst/>
              <a:gdLst/>
              <a:ahLst/>
              <a:cxnLst/>
              <a:rect l="l" t="t" r="r" b="b"/>
              <a:pathLst>
                <a:path w="655" h="812" extrusionOk="0">
                  <a:moveTo>
                    <a:pt x="1" y="811"/>
                  </a:moveTo>
                  <a:cubicBezTo>
                    <a:pt x="171" y="484"/>
                    <a:pt x="498" y="327"/>
                    <a:pt x="655" y="0"/>
                  </a:cubicBezTo>
                  <a:cubicBezTo>
                    <a:pt x="498" y="327"/>
                    <a:pt x="171" y="484"/>
                    <a:pt x="1" y="811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6062825" y="3595300"/>
              <a:ext cx="40900" cy="49100"/>
            </a:xfrm>
            <a:custGeom>
              <a:avLst/>
              <a:gdLst/>
              <a:ahLst/>
              <a:cxnLst/>
              <a:rect l="l" t="t" r="r" b="b"/>
              <a:pathLst>
                <a:path w="1636" h="1964" extrusionOk="0">
                  <a:moveTo>
                    <a:pt x="1636" y="1"/>
                  </a:moveTo>
                  <a:cubicBezTo>
                    <a:pt x="1138" y="655"/>
                    <a:pt x="484" y="1309"/>
                    <a:pt x="0" y="1963"/>
                  </a:cubicBezTo>
                  <a:cubicBezTo>
                    <a:pt x="654" y="1309"/>
                    <a:pt x="1139" y="655"/>
                    <a:pt x="1636" y="1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6725225" y="2344075"/>
              <a:ext cx="25" cy="3950"/>
            </a:xfrm>
            <a:custGeom>
              <a:avLst/>
              <a:gdLst/>
              <a:ahLst/>
              <a:cxnLst/>
              <a:rect l="l" t="t" r="r" b="b"/>
              <a:pathLst>
                <a:path w="1" h="158" extrusionOk="0">
                  <a:moveTo>
                    <a:pt x="1" y="158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6745500" y="204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6299975" y="3341775"/>
              <a:ext cx="3950" cy="3950"/>
            </a:xfrm>
            <a:custGeom>
              <a:avLst/>
              <a:gdLst/>
              <a:ahLst/>
              <a:cxnLst/>
              <a:rect l="l" t="t" r="r" b="b"/>
              <a:pathLst>
                <a:path w="158" h="158" extrusionOk="0">
                  <a:moveTo>
                    <a:pt x="158" y="1"/>
                  </a:moveTo>
                  <a:lnTo>
                    <a:pt x="1" y="1"/>
                  </a:lnTo>
                  <a:lnTo>
                    <a:pt x="1" y="1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6062825" y="3644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6717050" y="2393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6720975" y="2368625"/>
              <a:ext cx="25" cy="8200"/>
            </a:xfrm>
            <a:custGeom>
              <a:avLst/>
              <a:gdLst/>
              <a:ahLst/>
              <a:cxnLst/>
              <a:rect l="l" t="t" r="r" b="b"/>
              <a:pathLst>
                <a:path w="1" h="328" extrusionOk="0">
                  <a:moveTo>
                    <a:pt x="1" y="327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6414475" y="3157625"/>
              <a:ext cx="8200" cy="16375"/>
            </a:xfrm>
            <a:custGeom>
              <a:avLst/>
              <a:gdLst/>
              <a:ahLst/>
              <a:cxnLst/>
              <a:rect l="l" t="t" r="r" b="b"/>
              <a:pathLst>
                <a:path w="328" h="655" extrusionOk="0">
                  <a:moveTo>
                    <a:pt x="0" y="654"/>
                  </a:moveTo>
                  <a:cubicBezTo>
                    <a:pt x="0" y="497"/>
                    <a:pt x="157" y="327"/>
                    <a:pt x="327" y="0"/>
                  </a:cubicBezTo>
                  <a:cubicBezTo>
                    <a:pt x="157" y="327"/>
                    <a:pt x="0" y="497"/>
                    <a:pt x="0" y="654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6639200" y="2679375"/>
              <a:ext cx="8200" cy="20300"/>
            </a:xfrm>
            <a:custGeom>
              <a:avLst/>
              <a:gdLst/>
              <a:ahLst/>
              <a:cxnLst/>
              <a:rect l="l" t="t" r="r" b="b"/>
              <a:pathLst>
                <a:path w="328" h="812" extrusionOk="0">
                  <a:moveTo>
                    <a:pt x="0" y="812"/>
                  </a:moveTo>
                  <a:cubicBezTo>
                    <a:pt x="170" y="485"/>
                    <a:pt x="170" y="328"/>
                    <a:pt x="327" y="0"/>
                  </a:cubicBezTo>
                  <a:cubicBezTo>
                    <a:pt x="170" y="328"/>
                    <a:pt x="170" y="485"/>
                    <a:pt x="0" y="812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6598300" y="2785675"/>
              <a:ext cx="8200" cy="20325"/>
            </a:xfrm>
            <a:custGeom>
              <a:avLst/>
              <a:gdLst/>
              <a:ahLst/>
              <a:cxnLst/>
              <a:rect l="l" t="t" r="r" b="b"/>
              <a:pathLst>
                <a:path w="328" h="813" extrusionOk="0">
                  <a:moveTo>
                    <a:pt x="1" y="812"/>
                  </a:moveTo>
                  <a:cubicBezTo>
                    <a:pt x="171" y="485"/>
                    <a:pt x="328" y="158"/>
                    <a:pt x="328" y="1"/>
                  </a:cubicBezTo>
                  <a:cubicBezTo>
                    <a:pt x="328" y="158"/>
                    <a:pt x="171" y="485"/>
                    <a:pt x="1" y="812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6692525" y="1648950"/>
              <a:ext cx="3950" cy="25"/>
            </a:xfrm>
            <a:custGeom>
              <a:avLst/>
              <a:gdLst/>
              <a:ahLst/>
              <a:cxnLst/>
              <a:rect l="l" t="t" r="r" b="b"/>
              <a:pathLst>
                <a:path w="158" h="1" extrusionOk="0">
                  <a:moveTo>
                    <a:pt x="157" y="1"/>
                  </a:moveTo>
                  <a:lnTo>
                    <a:pt x="157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6643450" y="1579275"/>
              <a:ext cx="3950" cy="8225"/>
            </a:xfrm>
            <a:custGeom>
              <a:avLst/>
              <a:gdLst/>
              <a:ahLst/>
              <a:cxnLst/>
              <a:rect l="l" t="t" r="r" b="b"/>
              <a:pathLst>
                <a:path w="158" h="329" extrusionOk="0">
                  <a:moveTo>
                    <a:pt x="157" y="328"/>
                  </a:moveTo>
                  <a:cubicBezTo>
                    <a:pt x="157" y="328"/>
                    <a:pt x="0" y="171"/>
                    <a:pt x="0" y="1"/>
                  </a:cubicBezTo>
                  <a:cubicBezTo>
                    <a:pt x="0" y="171"/>
                    <a:pt x="157" y="328"/>
                    <a:pt x="157" y="328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6594375" y="1330025"/>
              <a:ext cx="12125" cy="24550"/>
            </a:xfrm>
            <a:custGeom>
              <a:avLst/>
              <a:gdLst/>
              <a:ahLst/>
              <a:cxnLst/>
              <a:rect l="l" t="t" r="r" b="b"/>
              <a:pathLst>
                <a:path w="485" h="982" extrusionOk="0">
                  <a:moveTo>
                    <a:pt x="485" y="982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51"/>
            <p:cNvSpPr/>
            <p:nvPr/>
          </p:nvSpPr>
          <p:spPr>
            <a:xfrm>
              <a:off x="6741575" y="2000600"/>
              <a:ext cx="25" cy="12125"/>
            </a:xfrm>
            <a:custGeom>
              <a:avLst/>
              <a:gdLst/>
              <a:ahLst/>
              <a:cxnLst/>
              <a:rect l="l" t="t" r="r" b="b"/>
              <a:pathLst>
                <a:path w="1" h="485" extrusionOk="0">
                  <a:moveTo>
                    <a:pt x="1" y="1"/>
                  </a:moveTo>
                  <a:lnTo>
                    <a:pt x="1" y="485"/>
                  </a:lnTo>
                  <a:lnTo>
                    <a:pt x="1" y="485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51"/>
            <p:cNvSpPr/>
            <p:nvPr/>
          </p:nvSpPr>
          <p:spPr>
            <a:xfrm>
              <a:off x="6639200" y="1571100"/>
              <a:ext cx="4275" cy="8200"/>
            </a:xfrm>
            <a:custGeom>
              <a:avLst/>
              <a:gdLst/>
              <a:ahLst/>
              <a:cxnLst/>
              <a:rect l="l" t="t" r="r" b="b"/>
              <a:pathLst>
                <a:path w="171" h="328" extrusionOk="0">
                  <a:moveTo>
                    <a:pt x="170" y="328"/>
                  </a:moveTo>
                  <a:cubicBezTo>
                    <a:pt x="0" y="171"/>
                    <a:pt x="0" y="1"/>
                    <a:pt x="0" y="1"/>
                  </a:cubicBezTo>
                  <a:lnTo>
                    <a:pt x="0" y="1"/>
                  </a:lnTo>
                  <a:cubicBezTo>
                    <a:pt x="0" y="1"/>
                    <a:pt x="0" y="171"/>
                    <a:pt x="170" y="328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51"/>
            <p:cNvSpPr/>
            <p:nvPr/>
          </p:nvSpPr>
          <p:spPr>
            <a:xfrm>
              <a:off x="6631025" y="1554975"/>
              <a:ext cx="4275" cy="16150"/>
            </a:xfrm>
            <a:custGeom>
              <a:avLst/>
              <a:gdLst/>
              <a:ahLst/>
              <a:cxnLst/>
              <a:rect l="l" t="t" r="r" b="b"/>
              <a:pathLst>
                <a:path w="171" h="646" extrusionOk="0">
                  <a:moveTo>
                    <a:pt x="0" y="0"/>
                  </a:moveTo>
                  <a:cubicBezTo>
                    <a:pt x="6" y="167"/>
                    <a:pt x="170" y="324"/>
                    <a:pt x="170" y="646"/>
                  </a:cubicBezTo>
                  <a:lnTo>
                    <a:pt x="170" y="489"/>
                  </a:lnTo>
                  <a:cubicBezTo>
                    <a:pt x="170" y="322"/>
                    <a:pt x="6" y="167"/>
                    <a:pt x="0" y="0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51"/>
            <p:cNvSpPr/>
            <p:nvPr/>
          </p:nvSpPr>
          <p:spPr>
            <a:xfrm>
              <a:off x="6017675" y="3693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51"/>
            <p:cNvSpPr/>
            <p:nvPr/>
          </p:nvSpPr>
          <p:spPr>
            <a:xfrm>
              <a:off x="6017675" y="3693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51"/>
            <p:cNvSpPr/>
            <p:nvPr/>
          </p:nvSpPr>
          <p:spPr>
            <a:xfrm>
              <a:off x="6647375" y="1587475"/>
              <a:ext cx="45175" cy="61500"/>
            </a:xfrm>
            <a:custGeom>
              <a:avLst/>
              <a:gdLst/>
              <a:ahLst/>
              <a:cxnLst/>
              <a:rect l="l" t="t" r="r" b="b"/>
              <a:pathLst>
                <a:path w="1807" h="2460" extrusionOk="0">
                  <a:moveTo>
                    <a:pt x="1806" y="2460"/>
                  </a:moveTo>
                  <a:cubicBezTo>
                    <a:pt x="1152" y="1806"/>
                    <a:pt x="498" y="981"/>
                    <a:pt x="0" y="0"/>
                  </a:cubicBezTo>
                  <a:cubicBezTo>
                    <a:pt x="498" y="981"/>
                    <a:pt x="1152" y="1806"/>
                    <a:pt x="1806" y="2460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51"/>
            <p:cNvSpPr/>
            <p:nvPr/>
          </p:nvSpPr>
          <p:spPr>
            <a:xfrm>
              <a:off x="6103700" y="3595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51"/>
            <p:cNvSpPr/>
            <p:nvPr/>
          </p:nvSpPr>
          <p:spPr>
            <a:xfrm>
              <a:off x="6144600" y="3546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51"/>
            <p:cNvSpPr/>
            <p:nvPr/>
          </p:nvSpPr>
          <p:spPr>
            <a:xfrm>
              <a:off x="6148525" y="2229600"/>
              <a:ext cx="8200" cy="40900"/>
            </a:xfrm>
            <a:custGeom>
              <a:avLst/>
              <a:gdLst/>
              <a:ahLst/>
              <a:cxnLst/>
              <a:rect l="l" t="t" r="r" b="b"/>
              <a:pathLst>
                <a:path w="328" h="1636" extrusionOk="0">
                  <a:moveTo>
                    <a:pt x="328" y="0"/>
                  </a:moveTo>
                  <a:cubicBezTo>
                    <a:pt x="171" y="484"/>
                    <a:pt x="1" y="981"/>
                    <a:pt x="1" y="1636"/>
                  </a:cubicBezTo>
                  <a:cubicBezTo>
                    <a:pt x="1" y="981"/>
                    <a:pt x="171" y="484"/>
                    <a:pt x="328" y="0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51"/>
            <p:cNvSpPr/>
            <p:nvPr/>
          </p:nvSpPr>
          <p:spPr>
            <a:xfrm>
              <a:off x="6169125" y="2106925"/>
              <a:ext cx="3950" cy="40900"/>
            </a:xfrm>
            <a:custGeom>
              <a:avLst/>
              <a:gdLst/>
              <a:ahLst/>
              <a:cxnLst/>
              <a:rect l="l" t="t" r="r" b="b"/>
              <a:pathLst>
                <a:path w="158" h="1636" extrusionOk="0">
                  <a:moveTo>
                    <a:pt x="158" y="0"/>
                  </a:moveTo>
                  <a:cubicBezTo>
                    <a:pt x="158" y="655"/>
                    <a:pt x="1" y="1139"/>
                    <a:pt x="1" y="1636"/>
                  </a:cubicBezTo>
                  <a:cubicBezTo>
                    <a:pt x="1" y="1139"/>
                    <a:pt x="158" y="655"/>
                    <a:pt x="158" y="0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51"/>
            <p:cNvSpPr/>
            <p:nvPr/>
          </p:nvSpPr>
          <p:spPr>
            <a:xfrm>
              <a:off x="6173050" y="2066025"/>
              <a:ext cx="4275" cy="36675"/>
            </a:xfrm>
            <a:custGeom>
              <a:avLst/>
              <a:gdLst/>
              <a:ahLst/>
              <a:cxnLst/>
              <a:rect l="l" t="t" r="r" b="b"/>
              <a:pathLst>
                <a:path w="171" h="1467" extrusionOk="0">
                  <a:moveTo>
                    <a:pt x="171" y="1"/>
                  </a:moveTo>
                  <a:cubicBezTo>
                    <a:pt x="171" y="485"/>
                    <a:pt x="171" y="982"/>
                    <a:pt x="1" y="1466"/>
                  </a:cubicBezTo>
                  <a:cubicBezTo>
                    <a:pt x="171" y="982"/>
                    <a:pt x="171" y="485"/>
                    <a:pt x="171" y="1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51"/>
            <p:cNvSpPr/>
            <p:nvPr/>
          </p:nvSpPr>
          <p:spPr>
            <a:xfrm>
              <a:off x="6164875" y="2147800"/>
              <a:ext cx="4275" cy="36675"/>
            </a:xfrm>
            <a:custGeom>
              <a:avLst/>
              <a:gdLst/>
              <a:ahLst/>
              <a:cxnLst/>
              <a:rect l="l" t="t" r="r" b="b"/>
              <a:pathLst>
                <a:path w="171" h="1467" extrusionOk="0">
                  <a:moveTo>
                    <a:pt x="171" y="1"/>
                  </a:moveTo>
                  <a:cubicBezTo>
                    <a:pt x="1" y="485"/>
                    <a:pt x="1" y="982"/>
                    <a:pt x="1" y="1466"/>
                  </a:cubicBezTo>
                  <a:cubicBezTo>
                    <a:pt x="1" y="982"/>
                    <a:pt x="1" y="485"/>
                    <a:pt x="171" y="1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51"/>
            <p:cNvSpPr/>
            <p:nvPr/>
          </p:nvSpPr>
          <p:spPr>
            <a:xfrm>
              <a:off x="6128250" y="2274400"/>
              <a:ext cx="20300" cy="77875"/>
            </a:xfrm>
            <a:custGeom>
              <a:avLst/>
              <a:gdLst/>
              <a:ahLst/>
              <a:cxnLst/>
              <a:rect l="l" t="t" r="r" b="b"/>
              <a:pathLst>
                <a:path w="812" h="3115" extrusionOk="0">
                  <a:moveTo>
                    <a:pt x="812" y="1"/>
                  </a:moveTo>
                  <a:cubicBezTo>
                    <a:pt x="484" y="982"/>
                    <a:pt x="327" y="1963"/>
                    <a:pt x="0" y="3115"/>
                  </a:cubicBezTo>
                  <a:cubicBezTo>
                    <a:pt x="327" y="1963"/>
                    <a:pt x="484" y="982"/>
                    <a:pt x="812" y="1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51"/>
            <p:cNvSpPr/>
            <p:nvPr/>
          </p:nvSpPr>
          <p:spPr>
            <a:xfrm>
              <a:off x="6156700" y="2192625"/>
              <a:ext cx="4275" cy="37000"/>
            </a:xfrm>
            <a:custGeom>
              <a:avLst/>
              <a:gdLst/>
              <a:ahLst/>
              <a:cxnLst/>
              <a:rect l="l" t="t" r="r" b="b"/>
              <a:pathLst>
                <a:path w="171" h="1480" extrusionOk="0">
                  <a:moveTo>
                    <a:pt x="171" y="1"/>
                  </a:moveTo>
                  <a:cubicBezTo>
                    <a:pt x="171" y="498"/>
                    <a:pt x="1" y="982"/>
                    <a:pt x="1" y="1479"/>
                  </a:cubicBezTo>
                  <a:cubicBezTo>
                    <a:pt x="1" y="982"/>
                    <a:pt x="171" y="498"/>
                    <a:pt x="171" y="1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51"/>
            <p:cNvSpPr/>
            <p:nvPr/>
          </p:nvSpPr>
          <p:spPr>
            <a:xfrm>
              <a:off x="6185500" y="1939100"/>
              <a:ext cx="25" cy="40925"/>
            </a:xfrm>
            <a:custGeom>
              <a:avLst/>
              <a:gdLst/>
              <a:ahLst/>
              <a:cxnLst/>
              <a:rect l="l" t="t" r="r" b="b"/>
              <a:pathLst>
                <a:path w="1" h="1637" extrusionOk="0">
                  <a:moveTo>
                    <a:pt x="0" y="1"/>
                  </a:moveTo>
                  <a:lnTo>
                    <a:pt x="0" y="1637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51"/>
            <p:cNvSpPr/>
            <p:nvPr/>
          </p:nvSpPr>
          <p:spPr>
            <a:xfrm>
              <a:off x="5723275" y="2352650"/>
              <a:ext cx="404900" cy="825600"/>
            </a:xfrm>
            <a:custGeom>
              <a:avLst/>
              <a:gdLst/>
              <a:ahLst/>
              <a:cxnLst/>
              <a:rect l="l" t="t" r="r" b="b"/>
              <a:pathLst>
                <a:path w="16196" h="33024" extrusionOk="0">
                  <a:moveTo>
                    <a:pt x="16195" y="0"/>
                  </a:moveTo>
                  <a:cubicBezTo>
                    <a:pt x="13250" y="11444"/>
                    <a:pt x="7848" y="22234"/>
                    <a:pt x="1" y="33023"/>
                  </a:cubicBezTo>
                  <a:cubicBezTo>
                    <a:pt x="7848" y="22390"/>
                    <a:pt x="13250" y="11444"/>
                    <a:pt x="16195" y="0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51"/>
            <p:cNvSpPr/>
            <p:nvPr/>
          </p:nvSpPr>
          <p:spPr>
            <a:xfrm>
              <a:off x="6087350" y="1280950"/>
              <a:ext cx="85725" cy="380150"/>
            </a:xfrm>
            <a:custGeom>
              <a:avLst/>
              <a:gdLst/>
              <a:ahLst/>
              <a:cxnLst/>
              <a:rect l="l" t="t" r="r" b="b"/>
              <a:pathLst>
                <a:path w="3429" h="15206" extrusionOk="0">
                  <a:moveTo>
                    <a:pt x="3429" y="15205"/>
                  </a:moveTo>
                  <a:cubicBezTo>
                    <a:pt x="2775" y="10141"/>
                    <a:pt x="1636" y="5064"/>
                    <a:pt x="1" y="1"/>
                  </a:cubicBezTo>
                  <a:lnTo>
                    <a:pt x="1" y="1"/>
                  </a:lnTo>
                  <a:cubicBezTo>
                    <a:pt x="1636" y="5064"/>
                    <a:pt x="2775" y="10141"/>
                    <a:pt x="3429" y="15205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51"/>
            <p:cNvSpPr/>
            <p:nvPr/>
          </p:nvSpPr>
          <p:spPr>
            <a:xfrm>
              <a:off x="6177300" y="2025150"/>
              <a:ext cx="3950" cy="36650"/>
            </a:xfrm>
            <a:custGeom>
              <a:avLst/>
              <a:gdLst/>
              <a:ahLst/>
              <a:cxnLst/>
              <a:rect l="l" t="t" r="r" b="b"/>
              <a:pathLst>
                <a:path w="158" h="1466" extrusionOk="0">
                  <a:moveTo>
                    <a:pt x="158" y="0"/>
                  </a:moveTo>
                  <a:cubicBezTo>
                    <a:pt x="158" y="484"/>
                    <a:pt x="158" y="982"/>
                    <a:pt x="1" y="1466"/>
                  </a:cubicBezTo>
                  <a:cubicBezTo>
                    <a:pt x="158" y="982"/>
                    <a:pt x="158" y="484"/>
                    <a:pt x="158" y="0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51"/>
            <p:cNvSpPr/>
            <p:nvPr/>
          </p:nvSpPr>
          <p:spPr>
            <a:xfrm>
              <a:off x="6181225" y="1783725"/>
              <a:ext cx="4300" cy="28825"/>
            </a:xfrm>
            <a:custGeom>
              <a:avLst/>
              <a:gdLst/>
              <a:ahLst/>
              <a:cxnLst/>
              <a:rect l="l" t="t" r="r" b="b"/>
              <a:pathLst>
                <a:path w="172" h="1153" extrusionOk="0">
                  <a:moveTo>
                    <a:pt x="1" y="1"/>
                  </a:moveTo>
                  <a:cubicBezTo>
                    <a:pt x="1" y="328"/>
                    <a:pt x="171" y="825"/>
                    <a:pt x="171" y="1152"/>
                  </a:cubicBezTo>
                  <a:cubicBezTo>
                    <a:pt x="171" y="825"/>
                    <a:pt x="1" y="328"/>
                    <a:pt x="1" y="1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51"/>
            <p:cNvSpPr/>
            <p:nvPr/>
          </p:nvSpPr>
          <p:spPr>
            <a:xfrm>
              <a:off x="6185500" y="1824625"/>
              <a:ext cx="25" cy="24550"/>
            </a:xfrm>
            <a:custGeom>
              <a:avLst/>
              <a:gdLst/>
              <a:ahLst/>
              <a:cxnLst/>
              <a:rect l="l" t="t" r="r" b="b"/>
              <a:pathLst>
                <a:path w="1" h="982" extrusionOk="0">
                  <a:moveTo>
                    <a:pt x="0" y="0"/>
                  </a:moveTo>
                  <a:lnTo>
                    <a:pt x="0" y="982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51"/>
            <p:cNvSpPr/>
            <p:nvPr/>
          </p:nvSpPr>
          <p:spPr>
            <a:xfrm>
              <a:off x="6185500" y="1894300"/>
              <a:ext cx="25" cy="36650"/>
            </a:xfrm>
            <a:custGeom>
              <a:avLst/>
              <a:gdLst/>
              <a:ahLst/>
              <a:cxnLst/>
              <a:rect l="l" t="t" r="r" b="b"/>
              <a:pathLst>
                <a:path w="1" h="1466" extrusionOk="0">
                  <a:moveTo>
                    <a:pt x="0" y="0"/>
                  </a:moveTo>
                  <a:lnTo>
                    <a:pt x="0" y="1466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51"/>
            <p:cNvSpPr/>
            <p:nvPr/>
          </p:nvSpPr>
          <p:spPr>
            <a:xfrm>
              <a:off x="6185500" y="1857325"/>
              <a:ext cx="25" cy="37000"/>
            </a:xfrm>
            <a:custGeom>
              <a:avLst/>
              <a:gdLst/>
              <a:ahLst/>
              <a:cxnLst/>
              <a:rect l="l" t="t" r="r" b="b"/>
              <a:pathLst>
                <a:path w="1" h="1480" extrusionOk="0">
                  <a:moveTo>
                    <a:pt x="0" y="1"/>
                  </a:moveTo>
                  <a:lnTo>
                    <a:pt x="0" y="1479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51"/>
            <p:cNvSpPr/>
            <p:nvPr/>
          </p:nvSpPr>
          <p:spPr>
            <a:xfrm>
              <a:off x="6181225" y="1980000"/>
              <a:ext cx="4300" cy="37000"/>
            </a:xfrm>
            <a:custGeom>
              <a:avLst/>
              <a:gdLst/>
              <a:ahLst/>
              <a:cxnLst/>
              <a:rect l="l" t="t" r="r" b="b"/>
              <a:pathLst>
                <a:path w="172" h="1480" extrusionOk="0">
                  <a:moveTo>
                    <a:pt x="171" y="1"/>
                  </a:moveTo>
                  <a:cubicBezTo>
                    <a:pt x="1" y="498"/>
                    <a:pt x="1" y="982"/>
                    <a:pt x="1" y="1479"/>
                  </a:cubicBezTo>
                  <a:cubicBezTo>
                    <a:pt x="1" y="982"/>
                    <a:pt x="1" y="498"/>
                    <a:pt x="171" y="1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51"/>
            <p:cNvSpPr/>
            <p:nvPr/>
          </p:nvSpPr>
          <p:spPr>
            <a:xfrm>
              <a:off x="6173050" y="1661075"/>
              <a:ext cx="4275" cy="36975"/>
            </a:xfrm>
            <a:custGeom>
              <a:avLst/>
              <a:gdLst/>
              <a:ahLst/>
              <a:cxnLst/>
              <a:rect l="l" t="t" r="r" b="b"/>
              <a:pathLst>
                <a:path w="171" h="1479" extrusionOk="0">
                  <a:moveTo>
                    <a:pt x="1" y="0"/>
                  </a:moveTo>
                  <a:cubicBezTo>
                    <a:pt x="1" y="497"/>
                    <a:pt x="1" y="981"/>
                    <a:pt x="171" y="1479"/>
                  </a:cubicBezTo>
                  <a:cubicBezTo>
                    <a:pt x="1" y="981"/>
                    <a:pt x="1" y="497"/>
                    <a:pt x="1" y="0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51"/>
            <p:cNvSpPr/>
            <p:nvPr/>
          </p:nvSpPr>
          <p:spPr>
            <a:xfrm>
              <a:off x="6177300" y="1701950"/>
              <a:ext cx="3950" cy="73625"/>
            </a:xfrm>
            <a:custGeom>
              <a:avLst/>
              <a:gdLst/>
              <a:ahLst/>
              <a:cxnLst/>
              <a:rect l="l" t="t" r="r" b="b"/>
              <a:pathLst>
                <a:path w="158" h="2945" extrusionOk="0">
                  <a:moveTo>
                    <a:pt x="1" y="1"/>
                  </a:moveTo>
                  <a:cubicBezTo>
                    <a:pt x="1" y="982"/>
                    <a:pt x="158" y="1963"/>
                    <a:pt x="158" y="2945"/>
                  </a:cubicBezTo>
                  <a:cubicBezTo>
                    <a:pt x="158" y="1963"/>
                    <a:pt x="1" y="982"/>
                    <a:pt x="1" y="1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51"/>
            <p:cNvSpPr/>
            <p:nvPr/>
          </p:nvSpPr>
          <p:spPr>
            <a:xfrm>
              <a:off x="5723275" y="1268525"/>
              <a:ext cx="1022250" cy="2477925"/>
            </a:xfrm>
            <a:custGeom>
              <a:avLst/>
              <a:gdLst/>
              <a:ahLst/>
              <a:cxnLst/>
              <a:rect l="l" t="t" r="r" b="b"/>
              <a:pathLst>
                <a:path w="40890" h="99117" extrusionOk="0">
                  <a:moveTo>
                    <a:pt x="33863" y="1"/>
                  </a:moveTo>
                  <a:cubicBezTo>
                    <a:pt x="33366" y="655"/>
                    <a:pt x="32882" y="1152"/>
                    <a:pt x="32228" y="1309"/>
                  </a:cubicBezTo>
                  <a:cubicBezTo>
                    <a:pt x="32058" y="1479"/>
                    <a:pt x="32058" y="1479"/>
                    <a:pt x="31901" y="1479"/>
                  </a:cubicBezTo>
                  <a:cubicBezTo>
                    <a:pt x="31901" y="1479"/>
                    <a:pt x="31731" y="1479"/>
                    <a:pt x="31574" y="1636"/>
                  </a:cubicBezTo>
                  <a:cubicBezTo>
                    <a:pt x="30749" y="1636"/>
                    <a:pt x="29938" y="1479"/>
                    <a:pt x="29114" y="1479"/>
                  </a:cubicBezTo>
                  <a:cubicBezTo>
                    <a:pt x="26824" y="1479"/>
                    <a:pt x="24704" y="2290"/>
                    <a:pt x="22571" y="2788"/>
                  </a:cubicBezTo>
                  <a:cubicBezTo>
                    <a:pt x="21736" y="2964"/>
                    <a:pt x="20856" y="3076"/>
                    <a:pt x="20005" y="3076"/>
                  </a:cubicBezTo>
                  <a:cubicBezTo>
                    <a:pt x="18525" y="3076"/>
                    <a:pt x="17130" y="2737"/>
                    <a:pt x="16199" y="1806"/>
                  </a:cubicBezTo>
                  <a:cubicBezTo>
                    <a:pt x="16029" y="1636"/>
                    <a:pt x="15872" y="1479"/>
                    <a:pt x="15702" y="1479"/>
                  </a:cubicBezTo>
                  <a:cubicBezTo>
                    <a:pt x="15375" y="1152"/>
                    <a:pt x="15048" y="825"/>
                    <a:pt x="14564" y="498"/>
                  </a:cubicBezTo>
                  <a:lnTo>
                    <a:pt x="14564" y="498"/>
                  </a:lnTo>
                  <a:cubicBezTo>
                    <a:pt x="16199" y="5561"/>
                    <a:pt x="17338" y="10638"/>
                    <a:pt x="17992" y="15702"/>
                  </a:cubicBezTo>
                  <a:cubicBezTo>
                    <a:pt x="17992" y="16199"/>
                    <a:pt x="17992" y="16683"/>
                    <a:pt x="18162" y="17181"/>
                  </a:cubicBezTo>
                  <a:lnTo>
                    <a:pt x="18162" y="17338"/>
                  </a:lnTo>
                  <a:cubicBezTo>
                    <a:pt x="18162" y="18319"/>
                    <a:pt x="18319" y="19300"/>
                    <a:pt x="18319" y="20282"/>
                  </a:cubicBezTo>
                  <a:lnTo>
                    <a:pt x="18319" y="20609"/>
                  </a:lnTo>
                  <a:cubicBezTo>
                    <a:pt x="18319" y="20936"/>
                    <a:pt x="18489" y="21433"/>
                    <a:pt x="18489" y="21760"/>
                  </a:cubicBezTo>
                  <a:lnTo>
                    <a:pt x="18489" y="22244"/>
                  </a:lnTo>
                  <a:lnTo>
                    <a:pt x="18489" y="23226"/>
                  </a:lnTo>
                  <a:lnTo>
                    <a:pt x="18489" y="23553"/>
                  </a:lnTo>
                  <a:lnTo>
                    <a:pt x="18489" y="25031"/>
                  </a:lnTo>
                  <a:lnTo>
                    <a:pt x="18489" y="26497"/>
                  </a:lnTo>
                  <a:lnTo>
                    <a:pt x="18489" y="26824"/>
                  </a:lnTo>
                  <a:lnTo>
                    <a:pt x="18489" y="28460"/>
                  </a:lnTo>
                  <a:cubicBezTo>
                    <a:pt x="18319" y="28957"/>
                    <a:pt x="18319" y="29441"/>
                    <a:pt x="18319" y="29938"/>
                  </a:cubicBezTo>
                  <a:lnTo>
                    <a:pt x="18319" y="30265"/>
                  </a:lnTo>
                  <a:cubicBezTo>
                    <a:pt x="18319" y="30749"/>
                    <a:pt x="18319" y="31247"/>
                    <a:pt x="18162" y="31731"/>
                  </a:cubicBezTo>
                  <a:lnTo>
                    <a:pt x="18162" y="31901"/>
                  </a:lnTo>
                  <a:cubicBezTo>
                    <a:pt x="18162" y="32385"/>
                    <a:pt x="18162" y="32882"/>
                    <a:pt x="17992" y="33366"/>
                  </a:cubicBezTo>
                  <a:lnTo>
                    <a:pt x="17992" y="33536"/>
                  </a:lnTo>
                  <a:cubicBezTo>
                    <a:pt x="17992" y="34191"/>
                    <a:pt x="17835" y="34675"/>
                    <a:pt x="17835" y="35172"/>
                  </a:cubicBezTo>
                  <a:cubicBezTo>
                    <a:pt x="17665" y="35656"/>
                    <a:pt x="17665" y="36153"/>
                    <a:pt x="17665" y="36637"/>
                  </a:cubicBezTo>
                  <a:cubicBezTo>
                    <a:pt x="17508" y="36808"/>
                    <a:pt x="17508" y="36808"/>
                    <a:pt x="17508" y="36965"/>
                  </a:cubicBezTo>
                  <a:cubicBezTo>
                    <a:pt x="17508" y="37462"/>
                    <a:pt x="17338" y="37946"/>
                    <a:pt x="17338" y="38443"/>
                  </a:cubicBezTo>
                  <a:cubicBezTo>
                    <a:pt x="17181" y="38927"/>
                    <a:pt x="17011" y="39424"/>
                    <a:pt x="17011" y="40079"/>
                  </a:cubicBezTo>
                  <a:lnTo>
                    <a:pt x="17011" y="40236"/>
                  </a:lnTo>
                  <a:cubicBezTo>
                    <a:pt x="16683" y="41217"/>
                    <a:pt x="16526" y="42198"/>
                    <a:pt x="16199" y="43350"/>
                  </a:cubicBezTo>
                  <a:cubicBezTo>
                    <a:pt x="13255" y="54799"/>
                    <a:pt x="7851" y="65751"/>
                    <a:pt x="1" y="76388"/>
                  </a:cubicBezTo>
                  <a:cubicBezTo>
                    <a:pt x="1963" y="78835"/>
                    <a:pt x="4253" y="81125"/>
                    <a:pt x="5889" y="83742"/>
                  </a:cubicBezTo>
                  <a:lnTo>
                    <a:pt x="6216" y="84069"/>
                  </a:lnTo>
                  <a:cubicBezTo>
                    <a:pt x="6386" y="84239"/>
                    <a:pt x="6386" y="84396"/>
                    <a:pt x="6386" y="84396"/>
                  </a:cubicBezTo>
                  <a:lnTo>
                    <a:pt x="6543" y="84566"/>
                  </a:lnTo>
                  <a:cubicBezTo>
                    <a:pt x="6543" y="84723"/>
                    <a:pt x="6713" y="84723"/>
                    <a:pt x="6713" y="84893"/>
                  </a:cubicBezTo>
                  <a:cubicBezTo>
                    <a:pt x="6870" y="85050"/>
                    <a:pt x="6870" y="85221"/>
                    <a:pt x="6870" y="85221"/>
                  </a:cubicBezTo>
                  <a:lnTo>
                    <a:pt x="7040" y="85378"/>
                  </a:lnTo>
                  <a:cubicBezTo>
                    <a:pt x="7040" y="85548"/>
                    <a:pt x="7040" y="85548"/>
                    <a:pt x="7197" y="85705"/>
                  </a:cubicBezTo>
                  <a:cubicBezTo>
                    <a:pt x="7197" y="85875"/>
                    <a:pt x="7367" y="86032"/>
                    <a:pt x="7367" y="86032"/>
                  </a:cubicBezTo>
                  <a:lnTo>
                    <a:pt x="7367" y="86202"/>
                  </a:lnTo>
                  <a:cubicBezTo>
                    <a:pt x="7524" y="86359"/>
                    <a:pt x="7524" y="86359"/>
                    <a:pt x="7524" y="86529"/>
                  </a:cubicBezTo>
                  <a:lnTo>
                    <a:pt x="7694" y="86686"/>
                  </a:lnTo>
                  <a:lnTo>
                    <a:pt x="7694" y="86856"/>
                  </a:lnTo>
                  <a:lnTo>
                    <a:pt x="7851" y="87013"/>
                  </a:lnTo>
                  <a:lnTo>
                    <a:pt x="7851" y="87340"/>
                  </a:lnTo>
                  <a:cubicBezTo>
                    <a:pt x="8021" y="87340"/>
                    <a:pt x="8021" y="87340"/>
                    <a:pt x="8021" y="87510"/>
                  </a:cubicBezTo>
                  <a:lnTo>
                    <a:pt x="8021" y="87837"/>
                  </a:lnTo>
                  <a:lnTo>
                    <a:pt x="8178" y="87837"/>
                  </a:lnTo>
                  <a:cubicBezTo>
                    <a:pt x="8178" y="87995"/>
                    <a:pt x="8178" y="88165"/>
                    <a:pt x="8349" y="88322"/>
                  </a:cubicBezTo>
                  <a:cubicBezTo>
                    <a:pt x="8676" y="89800"/>
                    <a:pt x="9003" y="91436"/>
                    <a:pt x="9330" y="92901"/>
                  </a:cubicBezTo>
                  <a:lnTo>
                    <a:pt x="9330" y="93071"/>
                  </a:lnTo>
                  <a:cubicBezTo>
                    <a:pt x="9330" y="93228"/>
                    <a:pt x="9487" y="93398"/>
                    <a:pt x="9487" y="93555"/>
                  </a:cubicBezTo>
                  <a:cubicBezTo>
                    <a:pt x="9487" y="93726"/>
                    <a:pt x="9487" y="93883"/>
                    <a:pt x="9657" y="94053"/>
                  </a:cubicBezTo>
                  <a:cubicBezTo>
                    <a:pt x="9814" y="95191"/>
                    <a:pt x="9984" y="96670"/>
                    <a:pt x="9984" y="99116"/>
                  </a:cubicBezTo>
                  <a:cubicBezTo>
                    <a:pt x="10638" y="98305"/>
                    <a:pt x="11293" y="97651"/>
                    <a:pt x="11777" y="96997"/>
                  </a:cubicBezTo>
                  <a:cubicBezTo>
                    <a:pt x="12431" y="96342"/>
                    <a:pt x="12928" y="95688"/>
                    <a:pt x="13582" y="95034"/>
                  </a:cubicBezTo>
                  <a:cubicBezTo>
                    <a:pt x="14237" y="94380"/>
                    <a:pt x="14721" y="93726"/>
                    <a:pt x="15218" y="93071"/>
                  </a:cubicBezTo>
                  <a:cubicBezTo>
                    <a:pt x="15872" y="92417"/>
                    <a:pt x="16356" y="91763"/>
                    <a:pt x="16854" y="91109"/>
                  </a:cubicBezTo>
                  <a:lnTo>
                    <a:pt x="17011" y="91109"/>
                  </a:lnTo>
                  <a:lnTo>
                    <a:pt x="18489" y="89146"/>
                  </a:lnTo>
                  <a:lnTo>
                    <a:pt x="18489" y="88976"/>
                  </a:lnTo>
                  <a:lnTo>
                    <a:pt x="18646" y="88976"/>
                  </a:lnTo>
                  <a:lnTo>
                    <a:pt x="20125" y="87013"/>
                  </a:lnTo>
                  <a:lnTo>
                    <a:pt x="21590" y="85050"/>
                  </a:lnTo>
                  <a:lnTo>
                    <a:pt x="23069" y="83088"/>
                  </a:lnTo>
                  <a:lnTo>
                    <a:pt x="23069" y="82931"/>
                  </a:lnTo>
                  <a:lnTo>
                    <a:pt x="23226" y="82931"/>
                  </a:lnTo>
                  <a:cubicBezTo>
                    <a:pt x="23553" y="82277"/>
                    <a:pt x="24050" y="81622"/>
                    <a:pt x="24377" y="81125"/>
                  </a:cubicBezTo>
                  <a:cubicBezTo>
                    <a:pt x="24377" y="81125"/>
                    <a:pt x="24377" y="80968"/>
                    <a:pt x="24534" y="80968"/>
                  </a:cubicBezTo>
                  <a:cubicBezTo>
                    <a:pt x="24861" y="80314"/>
                    <a:pt x="25358" y="79660"/>
                    <a:pt x="25843" y="79005"/>
                  </a:cubicBezTo>
                  <a:lnTo>
                    <a:pt x="25843" y="78835"/>
                  </a:lnTo>
                  <a:cubicBezTo>
                    <a:pt x="26013" y="78508"/>
                    <a:pt x="26340" y="78351"/>
                    <a:pt x="26497" y="78024"/>
                  </a:cubicBezTo>
                  <a:lnTo>
                    <a:pt x="26994" y="77043"/>
                  </a:lnTo>
                  <a:cubicBezTo>
                    <a:pt x="27151" y="77043"/>
                    <a:pt x="27151" y="76873"/>
                    <a:pt x="27151" y="76873"/>
                  </a:cubicBezTo>
                  <a:cubicBezTo>
                    <a:pt x="27321" y="76545"/>
                    <a:pt x="27478" y="76388"/>
                    <a:pt x="27648" y="76218"/>
                  </a:cubicBezTo>
                  <a:cubicBezTo>
                    <a:pt x="27648" y="76061"/>
                    <a:pt x="27805" y="75891"/>
                    <a:pt x="27975" y="75564"/>
                  </a:cubicBezTo>
                  <a:cubicBezTo>
                    <a:pt x="27975" y="75407"/>
                    <a:pt x="28132" y="75237"/>
                    <a:pt x="28302" y="75080"/>
                  </a:cubicBezTo>
                  <a:lnTo>
                    <a:pt x="28302" y="74910"/>
                  </a:lnTo>
                  <a:cubicBezTo>
                    <a:pt x="28460" y="74910"/>
                    <a:pt x="28460" y="74753"/>
                    <a:pt x="28460" y="74753"/>
                  </a:cubicBezTo>
                  <a:cubicBezTo>
                    <a:pt x="28787" y="74256"/>
                    <a:pt x="29114" y="73601"/>
                    <a:pt x="29441" y="72947"/>
                  </a:cubicBezTo>
                  <a:cubicBezTo>
                    <a:pt x="29611" y="72947"/>
                    <a:pt x="29611" y="72790"/>
                    <a:pt x="29611" y="72790"/>
                  </a:cubicBezTo>
                  <a:cubicBezTo>
                    <a:pt x="29938" y="72136"/>
                    <a:pt x="30265" y="71482"/>
                    <a:pt x="30592" y="70985"/>
                  </a:cubicBezTo>
                  <a:cubicBezTo>
                    <a:pt x="30592" y="70828"/>
                    <a:pt x="30749" y="70828"/>
                    <a:pt x="30749" y="70657"/>
                  </a:cubicBezTo>
                  <a:cubicBezTo>
                    <a:pt x="30749" y="70500"/>
                    <a:pt x="30919" y="70500"/>
                    <a:pt x="30919" y="70330"/>
                  </a:cubicBezTo>
                  <a:cubicBezTo>
                    <a:pt x="31247" y="69846"/>
                    <a:pt x="31404" y="69349"/>
                    <a:pt x="31731" y="68865"/>
                  </a:cubicBezTo>
                  <a:cubicBezTo>
                    <a:pt x="31731" y="68865"/>
                    <a:pt x="31731" y="68695"/>
                    <a:pt x="31901" y="68538"/>
                  </a:cubicBezTo>
                  <a:cubicBezTo>
                    <a:pt x="32058" y="68040"/>
                    <a:pt x="32385" y="67386"/>
                    <a:pt x="32712" y="66902"/>
                  </a:cubicBezTo>
                  <a:cubicBezTo>
                    <a:pt x="32712" y="66732"/>
                    <a:pt x="32882" y="66575"/>
                    <a:pt x="32882" y="66575"/>
                  </a:cubicBezTo>
                  <a:cubicBezTo>
                    <a:pt x="33209" y="65921"/>
                    <a:pt x="33366" y="65424"/>
                    <a:pt x="33693" y="64769"/>
                  </a:cubicBezTo>
                  <a:cubicBezTo>
                    <a:pt x="33693" y="64612"/>
                    <a:pt x="33693" y="64442"/>
                    <a:pt x="33863" y="64442"/>
                  </a:cubicBezTo>
                  <a:cubicBezTo>
                    <a:pt x="34020" y="63788"/>
                    <a:pt x="34348" y="63304"/>
                    <a:pt x="34518" y="62650"/>
                  </a:cubicBezTo>
                  <a:cubicBezTo>
                    <a:pt x="34675" y="62650"/>
                    <a:pt x="34675" y="62480"/>
                    <a:pt x="34675" y="62323"/>
                  </a:cubicBezTo>
                  <a:cubicBezTo>
                    <a:pt x="34845" y="61995"/>
                    <a:pt x="35002" y="61668"/>
                    <a:pt x="35002" y="61498"/>
                  </a:cubicBezTo>
                  <a:cubicBezTo>
                    <a:pt x="35172" y="61171"/>
                    <a:pt x="35329" y="60844"/>
                    <a:pt x="35329" y="60687"/>
                  </a:cubicBezTo>
                  <a:cubicBezTo>
                    <a:pt x="35499" y="60517"/>
                    <a:pt x="35499" y="60360"/>
                    <a:pt x="35499" y="60360"/>
                  </a:cubicBezTo>
                  <a:cubicBezTo>
                    <a:pt x="35499" y="60190"/>
                    <a:pt x="35656" y="60190"/>
                    <a:pt x="35656" y="60190"/>
                  </a:cubicBezTo>
                  <a:cubicBezTo>
                    <a:pt x="35826" y="59535"/>
                    <a:pt x="35983" y="59051"/>
                    <a:pt x="36153" y="58554"/>
                  </a:cubicBezTo>
                  <a:cubicBezTo>
                    <a:pt x="36310" y="58397"/>
                    <a:pt x="36310" y="58397"/>
                    <a:pt x="36310" y="58227"/>
                  </a:cubicBezTo>
                  <a:lnTo>
                    <a:pt x="36310" y="58070"/>
                  </a:lnTo>
                  <a:cubicBezTo>
                    <a:pt x="36480" y="57743"/>
                    <a:pt x="36637" y="57416"/>
                    <a:pt x="36637" y="57246"/>
                  </a:cubicBezTo>
                  <a:cubicBezTo>
                    <a:pt x="36807" y="56919"/>
                    <a:pt x="36807" y="56762"/>
                    <a:pt x="36964" y="56434"/>
                  </a:cubicBezTo>
                  <a:cubicBezTo>
                    <a:pt x="36964" y="56264"/>
                    <a:pt x="37135" y="56107"/>
                    <a:pt x="37135" y="55780"/>
                  </a:cubicBezTo>
                  <a:lnTo>
                    <a:pt x="37619" y="54302"/>
                  </a:lnTo>
                  <a:lnTo>
                    <a:pt x="37619" y="53975"/>
                  </a:lnTo>
                  <a:cubicBezTo>
                    <a:pt x="37789" y="53975"/>
                    <a:pt x="37789" y="53818"/>
                    <a:pt x="37789" y="53647"/>
                  </a:cubicBezTo>
                  <a:cubicBezTo>
                    <a:pt x="37789" y="53490"/>
                    <a:pt x="37946" y="53163"/>
                    <a:pt x="37946" y="52993"/>
                  </a:cubicBezTo>
                  <a:cubicBezTo>
                    <a:pt x="38116" y="52666"/>
                    <a:pt x="38116" y="52509"/>
                    <a:pt x="38273" y="52182"/>
                  </a:cubicBezTo>
                  <a:cubicBezTo>
                    <a:pt x="38273" y="52012"/>
                    <a:pt x="38273" y="51855"/>
                    <a:pt x="38443" y="51528"/>
                  </a:cubicBezTo>
                  <a:cubicBezTo>
                    <a:pt x="38443" y="51030"/>
                    <a:pt x="38600" y="50546"/>
                    <a:pt x="38770" y="50049"/>
                  </a:cubicBezTo>
                  <a:cubicBezTo>
                    <a:pt x="38770" y="49892"/>
                    <a:pt x="38927" y="49565"/>
                    <a:pt x="38927" y="49395"/>
                  </a:cubicBezTo>
                  <a:lnTo>
                    <a:pt x="38927" y="49068"/>
                  </a:lnTo>
                  <a:cubicBezTo>
                    <a:pt x="39097" y="48741"/>
                    <a:pt x="39097" y="48257"/>
                    <a:pt x="39254" y="47929"/>
                  </a:cubicBezTo>
                  <a:lnTo>
                    <a:pt x="39254" y="47602"/>
                  </a:lnTo>
                  <a:cubicBezTo>
                    <a:pt x="39254" y="47432"/>
                    <a:pt x="39424" y="47275"/>
                    <a:pt x="39424" y="47105"/>
                  </a:cubicBezTo>
                  <a:cubicBezTo>
                    <a:pt x="39424" y="46778"/>
                    <a:pt x="39581" y="46294"/>
                    <a:pt x="39581" y="45797"/>
                  </a:cubicBezTo>
                  <a:cubicBezTo>
                    <a:pt x="39751" y="45640"/>
                    <a:pt x="39751" y="45470"/>
                    <a:pt x="39751" y="45313"/>
                  </a:cubicBezTo>
                  <a:lnTo>
                    <a:pt x="39751" y="44985"/>
                  </a:lnTo>
                  <a:cubicBezTo>
                    <a:pt x="39909" y="44658"/>
                    <a:pt x="39909" y="44488"/>
                    <a:pt x="39909" y="44331"/>
                  </a:cubicBezTo>
                  <a:lnTo>
                    <a:pt x="39909" y="44004"/>
                  </a:lnTo>
                  <a:cubicBezTo>
                    <a:pt x="39909" y="44004"/>
                    <a:pt x="39909" y="43834"/>
                    <a:pt x="40079" y="43677"/>
                  </a:cubicBezTo>
                  <a:lnTo>
                    <a:pt x="40079" y="43180"/>
                  </a:lnTo>
                  <a:lnTo>
                    <a:pt x="40079" y="43023"/>
                  </a:lnTo>
                  <a:lnTo>
                    <a:pt x="40079" y="42696"/>
                  </a:lnTo>
                  <a:cubicBezTo>
                    <a:pt x="40236" y="42525"/>
                    <a:pt x="40236" y="42198"/>
                    <a:pt x="40236" y="42041"/>
                  </a:cubicBezTo>
                  <a:lnTo>
                    <a:pt x="40236" y="41387"/>
                  </a:lnTo>
                  <a:cubicBezTo>
                    <a:pt x="40406" y="41217"/>
                    <a:pt x="40406" y="40890"/>
                    <a:pt x="40406" y="40563"/>
                  </a:cubicBezTo>
                  <a:lnTo>
                    <a:pt x="40406" y="40406"/>
                  </a:lnTo>
                  <a:lnTo>
                    <a:pt x="40406" y="39752"/>
                  </a:lnTo>
                  <a:cubicBezTo>
                    <a:pt x="40563" y="39752"/>
                    <a:pt x="40563" y="39752"/>
                    <a:pt x="40563" y="39581"/>
                  </a:cubicBezTo>
                  <a:lnTo>
                    <a:pt x="40563" y="39254"/>
                  </a:lnTo>
                  <a:lnTo>
                    <a:pt x="40563" y="38600"/>
                  </a:lnTo>
                  <a:lnTo>
                    <a:pt x="40563" y="37946"/>
                  </a:lnTo>
                  <a:cubicBezTo>
                    <a:pt x="40733" y="37619"/>
                    <a:pt x="40733" y="37292"/>
                    <a:pt x="40733" y="36965"/>
                  </a:cubicBezTo>
                  <a:lnTo>
                    <a:pt x="40733" y="35656"/>
                  </a:lnTo>
                  <a:lnTo>
                    <a:pt x="40733" y="34845"/>
                  </a:lnTo>
                  <a:cubicBezTo>
                    <a:pt x="40890" y="34021"/>
                    <a:pt x="40890" y="33366"/>
                    <a:pt x="40890" y="32555"/>
                  </a:cubicBezTo>
                  <a:lnTo>
                    <a:pt x="40890" y="31247"/>
                  </a:lnTo>
                  <a:cubicBezTo>
                    <a:pt x="40890" y="30749"/>
                    <a:pt x="40733" y="30265"/>
                    <a:pt x="40733" y="29768"/>
                  </a:cubicBezTo>
                  <a:lnTo>
                    <a:pt x="40733" y="29284"/>
                  </a:lnTo>
                  <a:lnTo>
                    <a:pt x="40733" y="28957"/>
                  </a:lnTo>
                  <a:cubicBezTo>
                    <a:pt x="40733" y="28303"/>
                    <a:pt x="40733" y="27478"/>
                    <a:pt x="40563" y="26824"/>
                  </a:cubicBezTo>
                  <a:lnTo>
                    <a:pt x="40563" y="26170"/>
                  </a:lnTo>
                  <a:cubicBezTo>
                    <a:pt x="40563" y="25358"/>
                    <a:pt x="40406" y="24377"/>
                    <a:pt x="40236" y="23553"/>
                  </a:cubicBezTo>
                  <a:lnTo>
                    <a:pt x="40236" y="22571"/>
                  </a:lnTo>
                  <a:cubicBezTo>
                    <a:pt x="40079" y="22087"/>
                    <a:pt x="40079" y="21590"/>
                    <a:pt x="39909" y="21106"/>
                  </a:cubicBezTo>
                  <a:cubicBezTo>
                    <a:pt x="39909" y="20452"/>
                    <a:pt x="39751" y="19798"/>
                    <a:pt x="39581" y="18973"/>
                  </a:cubicBezTo>
                  <a:cubicBezTo>
                    <a:pt x="39581" y="18646"/>
                    <a:pt x="39581" y="18319"/>
                    <a:pt x="39424" y="17992"/>
                  </a:cubicBezTo>
                  <a:cubicBezTo>
                    <a:pt x="39254" y="17181"/>
                    <a:pt x="39097" y="16526"/>
                    <a:pt x="39097" y="15872"/>
                  </a:cubicBezTo>
                  <a:cubicBezTo>
                    <a:pt x="38927" y="15702"/>
                    <a:pt x="38927" y="15545"/>
                    <a:pt x="38927" y="15218"/>
                  </a:cubicBezTo>
                  <a:lnTo>
                    <a:pt x="38770" y="15218"/>
                  </a:lnTo>
                  <a:cubicBezTo>
                    <a:pt x="38116" y="14564"/>
                    <a:pt x="37462" y="13739"/>
                    <a:pt x="36964" y="12758"/>
                  </a:cubicBezTo>
                  <a:cubicBezTo>
                    <a:pt x="36964" y="12758"/>
                    <a:pt x="36807" y="12601"/>
                    <a:pt x="36807" y="12431"/>
                  </a:cubicBezTo>
                  <a:cubicBezTo>
                    <a:pt x="36637" y="12274"/>
                    <a:pt x="36637" y="12104"/>
                    <a:pt x="36637" y="12104"/>
                  </a:cubicBezTo>
                  <a:lnTo>
                    <a:pt x="36480" y="12104"/>
                  </a:lnTo>
                  <a:cubicBezTo>
                    <a:pt x="36480" y="11777"/>
                    <a:pt x="36310" y="11620"/>
                    <a:pt x="36310" y="11450"/>
                  </a:cubicBezTo>
                  <a:cubicBezTo>
                    <a:pt x="36153" y="11293"/>
                    <a:pt x="36153" y="11122"/>
                    <a:pt x="35983" y="10795"/>
                  </a:cubicBezTo>
                  <a:cubicBezTo>
                    <a:pt x="35826" y="10311"/>
                    <a:pt x="35656" y="9657"/>
                    <a:pt x="35826" y="9003"/>
                  </a:cubicBezTo>
                  <a:cubicBezTo>
                    <a:pt x="35983" y="8506"/>
                    <a:pt x="36480" y="8178"/>
                    <a:pt x="36964" y="7851"/>
                  </a:cubicBezTo>
                  <a:cubicBezTo>
                    <a:pt x="36807" y="7694"/>
                    <a:pt x="36807" y="7524"/>
                    <a:pt x="36637" y="7367"/>
                  </a:cubicBezTo>
                  <a:cubicBezTo>
                    <a:pt x="36480" y="6713"/>
                    <a:pt x="36310" y="5889"/>
                    <a:pt x="35983" y="5234"/>
                  </a:cubicBezTo>
                  <a:cubicBezTo>
                    <a:pt x="35826" y="4907"/>
                    <a:pt x="35826" y="4750"/>
                    <a:pt x="35656" y="4423"/>
                  </a:cubicBezTo>
                  <a:cubicBezTo>
                    <a:pt x="35499" y="4096"/>
                    <a:pt x="35499" y="3769"/>
                    <a:pt x="35329" y="3442"/>
                  </a:cubicBezTo>
                  <a:lnTo>
                    <a:pt x="34845" y="2460"/>
                  </a:lnTo>
                  <a:cubicBezTo>
                    <a:pt x="34845" y="2290"/>
                    <a:pt x="34845" y="2133"/>
                    <a:pt x="34675" y="1963"/>
                  </a:cubicBezTo>
                  <a:lnTo>
                    <a:pt x="34675" y="1806"/>
                  </a:lnTo>
                  <a:cubicBezTo>
                    <a:pt x="34675" y="1636"/>
                    <a:pt x="34518" y="1479"/>
                    <a:pt x="34518" y="1309"/>
                  </a:cubicBezTo>
                  <a:cubicBezTo>
                    <a:pt x="34348" y="982"/>
                    <a:pt x="34020" y="498"/>
                    <a:pt x="338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51"/>
            <p:cNvSpPr/>
            <p:nvPr/>
          </p:nvSpPr>
          <p:spPr>
            <a:xfrm>
              <a:off x="6246650" y="802375"/>
              <a:ext cx="37000" cy="4300"/>
            </a:xfrm>
            <a:custGeom>
              <a:avLst/>
              <a:gdLst/>
              <a:ahLst/>
              <a:cxnLst/>
              <a:rect l="l" t="t" r="r" b="b"/>
              <a:pathLst>
                <a:path w="1480" h="172" extrusionOk="0">
                  <a:moveTo>
                    <a:pt x="1479" y="171"/>
                  </a:moveTo>
                  <a:lnTo>
                    <a:pt x="1479" y="171"/>
                  </a:lnTo>
                  <a:cubicBezTo>
                    <a:pt x="982" y="171"/>
                    <a:pt x="498" y="171"/>
                    <a:pt x="1" y="1"/>
                  </a:cubicBezTo>
                  <a:cubicBezTo>
                    <a:pt x="498" y="171"/>
                    <a:pt x="982" y="171"/>
                    <a:pt x="1479" y="171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51"/>
            <p:cNvSpPr/>
            <p:nvPr/>
          </p:nvSpPr>
          <p:spPr>
            <a:xfrm>
              <a:off x="6021925" y="1072250"/>
              <a:ext cx="25" cy="4275"/>
            </a:xfrm>
            <a:custGeom>
              <a:avLst/>
              <a:gdLst/>
              <a:ahLst/>
              <a:cxnLst/>
              <a:rect l="l" t="t" r="r" b="b"/>
              <a:pathLst>
                <a:path w="1" h="171" extrusionOk="0">
                  <a:moveTo>
                    <a:pt x="1" y="1"/>
                  </a:moveTo>
                  <a:lnTo>
                    <a:pt x="1" y="171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51"/>
            <p:cNvSpPr/>
            <p:nvPr/>
          </p:nvSpPr>
          <p:spPr>
            <a:xfrm>
              <a:off x="6025850" y="1072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51"/>
            <p:cNvSpPr/>
            <p:nvPr/>
          </p:nvSpPr>
          <p:spPr>
            <a:xfrm>
              <a:off x="6230300" y="798450"/>
              <a:ext cx="4275" cy="3950"/>
            </a:xfrm>
            <a:custGeom>
              <a:avLst/>
              <a:gdLst/>
              <a:ahLst/>
              <a:cxnLst/>
              <a:rect l="l" t="t" r="r" b="b"/>
              <a:pathLst>
                <a:path w="171" h="158" extrusionOk="0">
                  <a:moveTo>
                    <a:pt x="1" y="1"/>
                  </a:moveTo>
                  <a:cubicBezTo>
                    <a:pt x="1" y="1"/>
                    <a:pt x="171" y="1"/>
                    <a:pt x="171" y="158"/>
                  </a:cubicBezTo>
                  <a:cubicBezTo>
                    <a:pt x="17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51"/>
            <p:cNvSpPr/>
            <p:nvPr/>
          </p:nvSpPr>
          <p:spPr>
            <a:xfrm>
              <a:off x="6222125" y="794200"/>
              <a:ext cx="4275" cy="25"/>
            </a:xfrm>
            <a:custGeom>
              <a:avLst/>
              <a:gdLst/>
              <a:ahLst/>
              <a:cxnLst/>
              <a:rect l="l" t="t" r="r" b="b"/>
              <a:pathLst>
                <a:path w="171" h="1" extrusionOk="0">
                  <a:moveTo>
                    <a:pt x="1" y="1"/>
                  </a:moveTo>
                  <a:lnTo>
                    <a:pt x="171" y="1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51"/>
            <p:cNvSpPr/>
            <p:nvPr/>
          </p:nvSpPr>
          <p:spPr>
            <a:xfrm>
              <a:off x="6226375" y="798450"/>
              <a:ext cx="3950" cy="25"/>
            </a:xfrm>
            <a:custGeom>
              <a:avLst/>
              <a:gdLst/>
              <a:ahLst/>
              <a:cxnLst/>
              <a:rect l="l" t="t" r="r" b="b"/>
              <a:pathLst>
                <a:path w="158" h="1" extrusionOk="0">
                  <a:moveTo>
                    <a:pt x="1" y="1"/>
                  </a:moveTo>
                  <a:lnTo>
                    <a:pt x="158" y="1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51"/>
            <p:cNvSpPr/>
            <p:nvPr/>
          </p:nvSpPr>
          <p:spPr>
            <a:xfrm>
              <a:off x="6234550" y="802375"/>
              <a:ext cx="3950" cy="25"/>
            </a:xfrm>
            <a:custGeom>
              <a:avLst/>
              <a:gdLst/>
              <a:ahLst/>
              <a:cxnLst/>
              <a:rect l="l" t="t" r="r" b="b"/>
              <a:pathLst>
                <a:path w="158" h="1" extrusionOk="0">
                  <a:moveTo>
                    <a:pt x="1" y="1"/>
                  </a:moveTo>
                  <a:lnTo>
                    <a:pt x="158" y="1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51"/>
            <p:cNvSpPr/>
            <p:nvPr/>
          </p:nvSpPr>
          <p:spPr>
            <a:xfrm>
              <a:off x="6218200" y="794200"/>
              <a:ext cx="3950" cy="25"/>
            </a:xfrm>
            <a:custGeom>
              <a:avLst/>
              <a:gdLst/>
              <a:ahLst/>
              <a:cxnLst/>
              <a:rect l="l" t="t" r="r" b="b"/>
              <a:pathLst>
                <a:path w="158" h="1" extrusionOk="0">
                  <a:moveTo>
                    <a:pt x="1" y="1"/>
                  </a:moveTo>
                  <a:lnTo>
                    <a:pt x="158" y="1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51"/>
            <p:cNvSpPr/>
            <p:nvPr/>
          </p:nvSpPr>
          <p:spPr>
            <a:xfrm>
              <a:off x="6197600" y="708500"/>
              <a:ext cx="25" cy="3950"/>
            </a:xfrm>
            <a:custGeom>
              <a:avLst/>
              <a:gdLst/>
              <a:ahLst/>
              <a:cxnLst/>
              <a:rect l="l" t="t" r="r" b="b"/>
              <a:pathLst>
                <a:path w="1" h="158" extrusionOk="0">
                  <a:moveTo>
                    <a:pt x="0" y="1"/>
                  </a:moveTo>
                  <a:lnTo>
                    <a:pt x="0" y="1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51"/>
            <p:cNvSpPr/>
            <p:nvPr/>
          </p:nvSpPr>
          <p:spPr>
            <a:xfrm>
              <a:off x="6238475" y="802375"/>
              <a:ext cx="4275" cy="25"/>
            </a:xfrm>
            <a:custGeom>
              <a:avLst/>
              <a:gdLst/>
              <a:ahLst/>
              <a:cxnLst/>
              <a:rect l="l" t="t" r="r" b="b"/>
              <a:pathLst>
                <a:path w="171" h="1" extrusionOk="0">
                  <a:moveTo>
                    <a:pt x="1" y="1"/>
                  </a:moveTo>
                  <a:lnTo>
                    <a:pt x="171" y="1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51"/>
            <p:cNvSpPr/>
            <p:nvPr/>
          </p:nvSpPr>
          <p:spPr>
            <a:xfrm>
              <a:off x="6213950" y="790275"/>
              <a:ext cx="4275" cy="25"/>
            </a:xfrm>
            <a:custGeom>
              <a:avLst/>
              <a:gdLst/>
              <a:ahLst/>
              <a:cxnLst/>
              <a:rect l="l" t="t" r="r" b="b"/>
              <a:pathLst>
                <a:path w="171" h="1" extrusionOk="0">
                  <a:moveTo>
                    <a:pt x="0" y="1"/>
                  </a:moveTo>
                  <a:lnTo>
                    <a:pt x="171" y="1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51"/>
            <p:cNvSpPr/>
            <p:nvPr/>
          </p:nvSpPr>
          <p:spPr>
            <a:xfrm>
              <a:off x="6030100" y="1064075"/>
              <a:ext cx="3950" cy="4275"/>
            </a:xfrm>
            <a:custGeom>
              <a:avLst/>
              <a:gdLst/>
              <a:ahLst/>
              <a:cxnLst/>
              <a:rect l="l" t="t" r="r" b="b"/>
              <a:pathLst>
                <a:path w="158" h="171" extrusionOk="0">
                  <a:moveTo>
                    <a:pt x="158" y="1"/>
                  </a:moveTo>
                  <a:cubicBezTo>
                    <a:pt x="1" y="1"/>
                    <a:pt x="1" y="171"/>
                    <a:pt x="1" y="171"/>
                  </a:cubicBezTo>
                  <a:cubicBezTo>
                    <a:pt x="1" y="171"/>
                    <a:pt x="1" y="1"/>
                    <a:pt x="158" y="1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51"/>
            <p:cNvSpPr/>
            <p:nvPr/>
          </p:nvSpPr>
          <p:spPr>
            <a:xfrm>
              <a:off x="6030100" y="1068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51"/>
            <p:cNvSpPr/>
            <p:nvPr/>
          </p:nvSpPr>
          <p:spPr>
            <a:xfrm>
              <a:off x="6025850" y="10722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51"/>
            <p:cNvSpPr/>
            <p:nvPr/>
          </p:nvSpPr>
          <p:spPr>
            <a:xfrm>
              <a:off x="6034025" y="1060150"/>
              <a:ext cx="25" cy="3950"/>
            </a:xfrm>
            <a:custGeom>
              <a:avLst/>
              <a:gdLst/>
              <a:ahLst/>
              <a:cxnLst/>
              <a:rect l="l" t="t" r="r" b="b"/>
              <a:pathLst>
                <a:path w="1" h="158" extrusionOk="0">
                  <a:moveTo>
                    <a:pt x="1" y="1"/>
                  </a:moveTo>
                  <a:lnTo>
                    <a:pt x="1" y="158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51"/>
            <p:cNvSpPr/>
            <p:nvPr/>
          </p:nvSpPr>
          <p:spPr>
            <a:xfrm>
              <a:off x="6038300" y="1051975"/>
              <a:ext cx="25" cy="3950"/>
            </a:xfrm>
            <a:custGeom>
              <a:avLst/>
              <a:gdLst/>
              <a:ahLst/>
              <a:cxnLst/>
              <a:rect l="l" t="t" r="r" b="b"/>
              <a:pathLst>
                <a:path w="1" h="158" extrusionOk="0">
                  <a:moveTo>
                    <a:pt x="0" y="1"/>
                  </a:moveTo>
                  <a:lnTo>
                    <a:pt x="0" y="158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51"/>
            <p:cNvSpPr/>
            <p:nvPr/>
          </p:nvSpPr>
          <p:spPr>
            <a:xfrm>
              <a:off x="6034025" y="1060150"/>
              <a:ext cx="4300" cy="25"/>
            </a:xfrm>
            <a:custGeom>
              <a:avLst/>
              <a:gdLst/>
              <a:ahLst/>
              <a:cxnLst/>
              <a:rect l="l" t="t" r="r" b="b"/>
              <a:pathLst>
                <a:path w="172" h="1" extrusionOk="0">
                  <a:moveTo>
                    <a:pt x="17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51"/>
            <p:cNvSpPr/>
            <p:nvPr/>
          </p:nvSpPr>
          <p:spPr>
            <a:xfrm>
              <a:off x="6442925" y="1027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51"/>
            <p:cNvSpPr/>
            <p:nvPr/>
          </p:nvSpPr>
          <p:spPr>
            <a:xfrm>
              <a:off x="6148525" y="659425"/>
              <a:ext cx="4275" cy="3950"/>
            </a:xfrm>
            <a:custGeom>
              <a:avLst/>
              <a:gdLst/>
              <a:ahLst/>
              <a:cxnLst/>
              <a:rect l="l" t="t" r="r" b="b"/>
              <a:pathLst>
                <a:path w="171" h="158" extrusionOk="0">
                  <a:moveTo>
                    <a:pt x="171" y="158"/>
                  </a:moveTo>
                  <a:cubicBezTo>
                    <a:pt x="171" y="158"/>
                    <a:pt x="1" y="158"/>
                    <a:pt x="1" y="1"/>
                  </a:cubicBezTo>
                  <a:cubicBezTo>
                    <a:pt x="1" y="158"/>
                    <a:pt x="171" y="158"/>
                    <a:pt x="171" y="158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51"/>
            <p:cNvSpPr/>
            <p:nvPr/>
          </p:nvSpPr>
          <p:spPr>
            <a:xfrm>
              <a:off x="5551550" y="434375"/>
              <a:ext cx="20625" cy="20650"/>
            </a:xfrm>
            <a:custGeom>
              <a:avLst/>
              <a:gdLst/>
              <a:ahLst/>
              <a:cxnLst/>
              <a:rect l="l" t="t" r="r" b="b"/>
              <a:pathLst>
                <a:path w="825" h="826" extrusionOk="0">
                  <a:moveTo>
                    <a:pt x="825" y="825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5445225" y="348675"/>
              <a:ext cx="24575" cy="16375"/>
            </a:xfrm>
            <a:custGeom>
              <a:avLst/>
              <a:gdLst/>
              <a:ahLst/>
              <a:cxnLst/>
              <a:rect l="l" t="t" r="r" b="b"/>
              <a:pathLst>
                <a:path w="983" h="655" extrusionOk="0">
                  <a:moveTo>
                    <a:pt x="982" y="655"/>
                  </a:moveTo>
                  <a:cubicBezTo>
                    <a:pt x="655" y="485"/>
                    <a:pt x="328" y="158"/>
                    <a:pt x="1" y="1"/>
                  </a:cubicBezTo>
                  <a:cubicBezTo>
                    <a:pt x="328" y="158"/>
                    <a:pt x="655" y="485"/>
                    <a:pt x="982" y="655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5600600" y="479525"/>
              <a:ext cx="24575" cy="24550"/>
            </a:xfrm>
            <a:custGeom>
              <a:avLst/>
              <a:gdLst/>
              <a:ahLst/>
              <a:cxnLst/>
              <a:rect l="l" t="t" r="r" b="b"/>
              <a:pathLst>
                <a:path w="983" h="982" extrusionOk="0">
                  <a:moveTo>
                    <a:pt x="982" y="982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5416775" y="328075"/>
              <a:ext cx="20300" cy="16375"/>
            </a:xfrm>
            <a:custGeom>
              <a:avLst/>
              <a:gdLst/>
              <a:ahLst/>
              <a:cxnLst/>
              <a:rect l="l" t="t" r="r" b="b"/>
              <a:pathLst>
                <a:path w="812" h="655" extrusionOk="0">
                  <a:moveTo>
                    <a:pt x="812" y="654"/>
                  </a:moveTo>
                  <a:cubicBezTo>
                    <a:pt x="655" y="497"/>
                    <a:pt x="327" y="170"/>
                    <a:pt x="0" y="0"/>
                  </a:cubicBezTo>
                  <a:cubicBezTo>
                    <a:pt x="327" y="170"/>
                    <a:pt x="655" y="497"/>
                    <a:pt x="812" y="654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5576075" y="458925"/>
              <a:ext cx="20625" cy="20625"/>
            </a:xfrm>
            <a:custGeom>
              <a:avLst/>
              <a:gdLst/>
              <a:ahLst/>
              <a:cxnLst/>
              <a:rect l="l" t="t" r="r" b="b"/>
              <a:pathLst>
                <a:path w="825" h="825" extrusionOk="0">
                  <a:moveTo>
                    <a:pt x="825" y="824"/>
                  </a:moveTo>
                  <a:cubicBezTo>
                    <a:pt x="655" y="497"/>
                    <a:pt x="328" y="170"/>
                    <a:pt x="1" y="0"/>
                  </a:cubicBezTo>
                  <a:cubicBezTo>
                    <a:pt x="328" y="170"/>
                    <a:pt x="655" y="497"/>
                    <a:pt x="825" y="824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5469775" y="368950"/>
              <a:ext cx="77875" cy="65450"/>
            </a:xfrm>
            <a:custGeom>
              <a:avLst/>
              <a:gdLst/>
              <a:ahLst/>
              <a:cxnLst/>
              <a:rect l="l" t="t" r="r" b="b"/>
              <a:pathLst>
                <a:path w="3115" h="2618" extrusionOk="0">
                  <a:moveTo>
                    <a:pt x="3114" y="2618"/>
                  </a:moveTo>
                  <a:cubicBezTo>
                    <a:pt x="2133" y="1636"/>
                    <a:pt x="1152" y="825"/>
                    <a:pt x="0" y="1"/>
                  </a:cubicBezTo>
                  <a:cubicBezTo>
                    <a:pt x="1152" y="825"/>
                    <a:pt x="2133" y="1636"/>
                    <a:pt x="3114" y="2618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5625150" y="504050"/>
              <a:ext cx="384375" cy="572475"/>
            </a:xfrm>
            <a:custGeom>
              <a:avLst/>
              <a:gdLst/>
              <a:ahLst/>
              <a:cxnLst/>
              <a:rect l="l" t="t" r="r" b="b"/>
              <a:pathLst>
                <a:path w="15375" h="22899" extrusionOk="0">
                  <a:moveTo>
                    <a:pt x="0" y="1"/>
                  </a:moveTo>
                  <a:cubicBezTo>
                    <a:pt x="6385" y="6543"/>
                    <a:pt x="11619" y="14394"/>
                    <a:pt x="15375" y="22899"/>
                  </a:cubicBezTo>
                  <a:lnTo>
                    <a:pt x="15375" y="22899"/>
                  </a:lnTo>
                  <a:cubicBezTo>
                    <a:pt x="11619" y="14394"/>
                    <a:pt x="6385" y="6543"/>
                    <a:pt x="0" y="1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51"/>
            <p:cNvSpPr/>
            <p:nvPr/>
          </p:nvSpPr>
          <p:spPr>
            <a:xfrm>
              <a:off x="5298025" y="250550"/>
              <a:ext cx="28825" cy="16375"/>
            </a:xfrm>
            <a:custGeom>
              <a:avLst/>
              <a:gdLst/>
              <a:ahLst/>
              <a:cxnLst/>
              <a:rect l="l" t="t" r="r" b="b"/>
              <a:pathLst>
                <a:path w="1153" h="655" extrusionOk="0">
                  <a:moveTo>
                    <a:pt x="1" y="0"/>
                  </a:moveTo>
                  <a:cubicBezTo>
                    <a:pt x="328" y="327"/>
                    <a:pt x="825" y="484"/>
                    <a:pt x="1152" y="654"/>
                  </a:cubicBezTo>
                  <a:cubicBezTo>
                    <a:pt x="825" y="484"/>
                    <a:pt x="328" y="327"/>
                    <a:pt x="1" y="0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51"/>
            <p:cNvSpPr/>
            <p:nvPr/>
          </p:nvSpPr>
          <p:spPr>
            <a:xfrm>
              <a:off x="5363450" y="291425"/>
              <a:ext cx="20625" cy="12125"/>
            </a:xfrm>
            <a:custGeom>
              <a:avLst/>
              <a:gdLst/>
              <a:ahLst/>
              <a:cxnLst/>
              <a:rect l="l" t="t" r="r" b="b"/>
              <a:pathLst>
                <a:path w="825" h="485" extrusionOk="0">
                  <a:moveTo>
                    <a:pt x="825" y="485"/>
                  </a:moveTo>
                  <a:cubicBezTo>
                    <a:pt x="498" y="328"/>
                    <a:pt x="171" y="158"/>
                    <a:pt x="1" y="1"/>
                  </a:cubicBezTo>
                  <a:cubicBezTo>
                    <a:pt x="171" y="158"/>
                    <a:pt x="498" y="328"/>
                    <a:pt x="825" y="485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51"/>
            <p:cNvSpPr/>
            <p:nvPr/>
          </p:nvSpPr>
          <p:spPr>
            <a:xfrm>
              <a:off x="5330750" y="270825"/>
              <a:ext cx="24550" cy="16375"/>
            </a:xfrm>
            <a:custGeom>
              <a:avLst/>
              <a:gdLst/>
              <a:ahLst/>
              <a:cxnLst/>
              <a:rect l="l" t="t" r="r" b="b"/>
              <a:pathLst>
                <a:path w="982" h="655" extrusionOk="0">
                  <a:moveTo>
                    <a:pt x="981" y="655"/>
                  </a:moveTo>
                  <a:cubicBezTo>
                    <a:pt x="654" y="328"/>
                    <a:pt x="327" y="171"/>
                    <a:pt x="0" y="0"/>
                  </a:cubicBezTo>
                  <a:cubicBezTo>
                    <a:pt x="327" y="171"/>
                    <a:pt x="654" y="328"/>
                    <a:pt x="981" y="655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51"/>
            <p:cNvSpPr/>
            <p:nvPr/>
          </p:nvSpPr>
          <p:spPr>
            <a:xfrm>
              <a:off x="5387975" y="307800"/>
              <a:ext cx="24575" cy="16375"/>
            </a:xfrm>
            <a:custGeom>
              <a:avLst/>
              <a:gdLst/>
              <a:ahLst/>
              <a:cxnLst/>
              <a:rect l="l" t="t" r="r" b="b"/>
              <a:pathLst>
                <a:path w="983" h="655" extrusionOk="0">
                  <a:moveTo>
                    <a:pt x="982" y="654"/>
                  </a:moveTo>
                  <a:cubicBezTo>
                    <a:pt x="655" y="484"/>
                    <a:pt x="328" y="157"/>
                    <a:pt x="1" y="0"/>
                  </a:cubicBezTo>
                  <a:cubicBezTo>
                    <a:pt x="328" y="157"/>
                    <a:pt x="655" y="484"/>
                    <a:pt x="982" y="654"/>
                  </a:cubicBezTo>
                  <a:close/>
                </a:path>
              </a:pathLst>
            </a:custGeom>
            <a:solidFill>
              <a:srgbClr val="B63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51"/>
            <p:cNvSpPr/>
            <p:nvPr/>
          </p:nvSpPr>
          <p:spPr>
            <a:xfrm>
              <a:off x="5298025" y="250550"/>
              <a:ext cx="1144925" cy="825975"/>
            </a:xfrm>
            <a:custGeom>
              <a:avLst/>
              <a:gdLst/>
              <a:ahLst/>
              <a:cxnLst/>
              <a:rect l="l" t="t" r="r" b="b"/>
              <a:pathLst>
                <a:path w="45797" h="33039" extrusionOk="0">
                  <a:moveTo>
                    <a:pt x="1" y="0"/>
                  </a:moveTo>
                  <a:lnTo>
                    <a:pt x="1" y="0"/>
                  </a:lnTo>
                  <a:cubicBezTo>
                    <a:pt x="328" y="327"/>
                    <a:pt x="825" y="484"/>
                    <a:pt x="1152" y="654"/>
                  </a:cubicBezTo>
                  <a:cubicBezTo>
                    <a:pt x="1152" y="811"/>
                    <a:pt x="1309" y="811"/>
                    <a:pt x="1309" y="811"/>
                  </a:cubicBezTo>
                  <a:cubicBezTo>
                    <a:pt x="1636" y="982"/>
                    <a:pt x="1963" y="1139"/>
                    <a:pt x="2290" y="1466"/>
                  </a:cubicBezTo>
                  <a:cubicBezTo>
                    <a:pt x="2290" y="1466"/>
                    <a:pt x="2461" y="1466"/>
                    <a:pt x="2618" y="1636"/>
                  </a:cubicBezTo>
                  <a:cubicBezTo>
                    <a:pt x="2788" y="1793"/>
                    <a:pt x="3115" y="1963"/>
                    <a:pt x="3442" y="2120"/>
                  </a:cubicBezTo>
                  <a:cubicBezTo>
                    <a:pt x="3442" y="2290"/>
                    <a:pt x="3599" y="2290"/>
                    <a:pt x="3599" y="2290"/>
                  </a:cubicBezTo>
                  <a:cubicBezTo>
                    <a:pt x="3926" y="2447"/>
                    <a:pt x="4253" y="2774"/>
                    <a:pt x="4580" y="2944"/>
                  </a:cubicBezTo>
                  <a:lnTo>
                    <a:pt x="4750" y="3101"/>
                  </a:lnTo>
                  <a:cubicBezTo>
                    <a:pt x="5077" y="3271"/>
                    <a:pt x="5405" y="3598"/>
                    <a:pt x="5562" y="3755"/>
                  </a:cubicBezTo>
                  <a:cubicBezTo>
                    <a:pt x="5732" y="3755"/>
                    <a:pt x="5732" y="3755"/>
                    <a:pt x="5889" y="3926"/>
                  </a:cubicBezTo>
                  <a:cubicBezTo>
                    <a:pt x="6216" y="4083"/>
                    <a:pt x="6543" y="4410"/>
                    <a:pt x="6870" y="4580"/>
                  </a:cubicBezTo>
                  <a:lnTo>
                    <a:pt x="6870" y="4737"/>
                  </a:lnTo>
                  <a:cubicBezTo>
                    <a:pt x="8022" y="5561"/>
                    <a:pt x="9003" y="6372"/>
                    <a:pt x="9984" y="7354"/>
                  </a:cubicBezTo>
                  <a:lnTo>
                    <a:pt x="10141" y="7354"/>
                  </a:lnTo>
                  <a:lnTo>
                    <a:pt x="10966" y="8178"/>
                  </a:lnTo>
                  <a:cubicBezTo>
                    <a:pt x="11123" y="8178"/>
                    <a:pt x="11123" y="8178"/>
                    <a:pt x="11123" y="8335"/>
                  </a:cubicBezTo>
                  <a:cubicBezTo>
                    <a:pt x="11450" y="8505"/>
                    <a:pt x="11777" y="8832"/>
                    <a:pt x="11947" y="9159"/>
                  </a:cubicBezTo>
                  <a:lnTo>
                    <a:pt x="12104" y="9159"/>
                  </a:lnTo>
                  <a:lnTo>
                    <a:pt x="13085" y="10141"/>
                  </a:lnTo>
                  <a:cubicBezTo>
                    <a:pt x="19470" y="16683"/>
                    <a:pt x="24704" y="24534"/>
                    <a:pt x="28460" y="33039"/>
                  </a:cubicBezTo>
                  <a:lnTo>
                    <a:pt x="28957" y="33039"/>
                  </a:lnTo>
                  <a:lnTo>
                    <a:pt x="28957" y="32869"/>
                  </a:lnTo>
                  <a:lnTo>
                    <a:pt x="29114" y="32869"/>
                  </a:lnTo>
                  <a:lnTo>
                    <a:pt x="29284" y="32712"/>
                  </a:lnTo>
                  <a:cubicBezTo>
                    <a:pt x="29284" y="32712"/>
                    <a:pt x="29284" y="32542"/>
                    <a:pt x="29441" y="32542"/>
                  </a:cubicBezTo>
                  <a:lnTo>
                    <a:pt x="29441" y="32385"/>
                  </a:lnTo>
                  <a:lnTo>
                    <a:pt x="29611" y="32385"/>
                  </a:lnTo>
                  <a:lnTo>
                    <a:pt x="29611" y="32215"/>
                  </a:lnTo>
                  <a:lnTo>
                    <a:pt x="29611" y="32058"/>
                  </a:lnTo>
                  <a:cubicBezTo>
                    <a:pt x="29768" y="31730"/>
                    <a:pt x="30095" y="31233"/>
                    <a:pt x="30422" y="30906"/>
                  </a:cubicBezTo>
                  <a:cubicBezTo>
                    <a:pt x="30749" y="30579"/>
                    <a:pt x="31076" y="30422"/>
                    <a:pt x="31247" y="30095"/>
                  </a:cubicBezTo>
                  <a:cubicBezTo>
                    <a:pt x="31404" y="29598"/>
                    <a:pt x="31574" y="29113"/>
                    <a:pt x="31076" y="28786"/>
                  </a:cubicBezTo>
                  <a:cubicBezTo>
                    <a:pt x="30265" y="28132"/>
                    <a:pt x="29114" y="27478"/>
                    <a:pt x="28460" y="26497"/>
                  </a:cubicBezTo>
                  <a:cubicBezTo>
                    <a:pt x="28303" y="26326"/>
                    <a:pt x="28132" y="25999"/>
                    <a:pt x="28132" y="25672"/>
                  </a:cubicBezTo>
                  <a:cubicBezTo>
                    <a:pt x="27975" y="25345"/>
                    <a:pt x="28132" y="25018"/>
                    <a:pt x="28460" y="25018"/>
                  </a:cubicBezTo>
                  <a:cubicBezTo>
                    <a:pt x="28547" y="24976"/>
                    <a:pt x="28634" y="24957"/>
                    <a:pt x="28721" y="24957"/>
                  </a:cubicBezTo>
                  <a:cubicBezTo>
                    <a:pt x="28961" y="24957"/>
                    <a:pt x="29201" y="25105"/>
                    <a:pt x="29441" y="25345"/>
                  </a:cubicBezTo>
                  <a:cubicBezTo>
                    <a:pt x="29704" y="25482"/>
                    <a:pt x="29967" y="25720"/>
                    <a:pt x="30318" y="25720"/>
                  </a:cubicBezTo>
                  <a:cubicBezTo>
                    <a:pt x="30404" y="25720"/>
                    <a:pt x="30495" y="25706"/>
                    <a:pt x="30592" y="25672"/>
                  </a:cubicBezTo>
                  <a:cubicBezTo>
                    <a:pt x="30919" y="25515"/>
                    <a:pt x="31076" y="25018"/>
                    <a:pt x="31404" y="24534"/>
                  </a:cubicBezTo>
                  <a:cubicBezTo>
                    <a:pt x="31597" y="24341"/>
                    <a:pt x="31904" y="24262"/>
                    <a:pt x="32226" y="24262"/>
                  </a:cubicBezTo>
                  <a:cubicBezTo>
                    <a:pt x="32449" y="24262"/>
                    <a:pt x="32679" y="24299"/>
                    <a:pt x="32882" y="24364"/>
                  </a:cubicBezTo>
                  <a:cubicBezTo>
                    <a:pt x="33209" y="24691"/>
                    <a:pt x="33693" y="25188"/>
                    <a:pt x="34021" y="26654"/>
                  </a:cubicBezTo>
                  <a:lnTo>
                    <a:pt x="34191" y="26654"/>
                  </a:lnTo>
                  <a:cubicBezTo>
                    <a:pt x="34675" y="28943"/>
                    <a:pt x="36808" y="30906"/>
                    <a:pt x="39097" y="31403"/>
                  </a:cubicBezTo>
                  <a:cubicBezTo>
                    <a:pt x="39667" y="31482"/>
                    <a:pt x="40239" y="31521"/>
                    <a:pt x="40833" y="31521"/>
                  </a:cubicBezTo>
                  <a:cubicBezTo>
                    <a:pt x="41426" y="31521"/>
                    <a:pt x="42041" y="31482"/>
                    <a:pt x="42696" y="31403"/>
                  </a:cubicBezTo>
                  <a:cubicBezTo>
                    <a:pt x="43677" y="31233"/>
                    <a:pt x="44658" y="31233"/>
                    <a:pt x="45797" y="31076"/>
                  </a:cubicBezTo>
                  <a:lnTo>
                    <a:pt x="44331" y="28616"/>
                  </a:lnTo>
                  <a:cubicBezTo>
                    <a:pt x="44161" y="28289"/>
                    <a:pt x="43834" y="27962"/>
                    <a:pt x="43677" y="27635"/>
                  </a:cubicBezTo>
                  <a:lnTo>
                    <a:pt x="42696" y="26169"/>
                  </a:lnTo>
                  <a:cubicBezTo>
                    <a:pt x="42368" y="25842"/>
                    <a:pt x="42041" y="25515"/>
                    <a:pt x="41871" y="25188"/>
                  </a:cubicBezTo>
                  <a:cubicBezTo>
                    <a:pt x="41544" y="24691"/>
                    <a:pt x="41217" y="24207"/>
                    <a:pt x="40890" y="23880"/>
                  </a:cubicBezTo>
                  <a:cubicBezTo>
                    <a:pt x="40563" y="23553"/>
                    <a:pt x="40236" y="23225"/>
                    <a:pt x="39909" y="22728"/>
                  </a:cubicBezTo>
                  <a:lnTo>
                    <a:pt x="39424" y="22244"/>
                  </a:lnTo>
                  <a:cubicBezTo>
                    <a:pt x="38927" y="22244"/>
                    <a:pt x="38443" y="22244"/>
                    <a:pt x="37946" y="22074"/>
                  </a:cubicBezTo>
                  <a:lnTo>
                    <a:pt x="37462" y="22074"/>
                  </a:lnTo>
                  <a:cubicBezTo>
                    <a:pt x="37462" y="21917"/>
                    <a:pt x="37292" y="21917"/>
                    <a:pt x="37292" y="21917"/>
                  </a:cubicBezTo>
                  <a:lnTo>
                    <a:pt x="37135" y="21917"/>
                  </a:lnTo>
                  <a:lnTo>
                    <a:pt x="37135" y="21747"/>
                  </a:lnTo>
                  <a:lnTo>
                    <a:pt x="36808" y="21747"/>
                  </a:lnTo>
                  <a:lnTo>
                    <a:pt x="36808" y="21590"/>
                  </a:lnTo>
                  <a:lnTo>
                    <a:pt x="36637" y="21590"/>
                  </a:lnTo>
                  <a:cubicBezTo>
                    <a:pt x="36637" y="21590"/>
                    <a:pt x="36637" y="21420"/>
                    <a:pt x="36480" y="21420"/>
                  </a:cubicBezTo>
                  <a:cubicBezTo>
                    <a:pt x="35826" y="20765"/>
                    <a:pt x="35826" y="19627"/>
                    <a:pt x="35826" y="18803"/>
                  </a:cubicBezTo>
                  <a:cubicBezTo>
                    <a:pt x="35826" y="18646"/>
                    <a:pt x="35983" y="18646"/>
                    <a:pt x="35983" y="18476"/>
                  </a:cubicBezTo>
                  <a:lnTo>
                    <a:pt x="35983" y="18319"/>
                  </a:lnTo>
                  <a:cubicBezTo>
                    <a:pt x="35329" y="17664"/>
                    <a:pt x="34845" y="17010"/>
                    <a:pt x="34191" y="16513"/>
                  </a:cubicBezTo>
                  <a:cubicBezTo>
                    <a:pt x="34191" y="16513"/>
                    <a:pt x="34021" y="16513"/>
                    <a:pt x="34021" y="16356"/>
                  </a:cubicBezTo>
                  <a:lnTo>
                    <a:pt x="33864" y="16186"/>
                  </a:lnTo>
                  <a:cubicBezTo>
                    <a:pt x="33209" y="15532"/>
                    <a:pt x="32555" y="15048"/>
                    <a:pt x="32058" y="14550"/>
                  </a:cubicBezTo>
                  <a:cubicBezTo>
                    <a:pt x="31731" y="14393"/>
                    <a:pt x="31404" y="14066"/>
                    <a:pt x="31247" y="13896"/>
                  </a:cubicBezTo>
                  <a:cubicBezTo>
                    <a:pt x="30749" y="13412"/>
                    <a:pt x="30265" y="13085"/>
                    <a:pt x="29768" y="12588"/>
                  </a:cubicBezTo>
                  <a:cubicBezTo>
                    <a:pt x="29441" y="12431"/>
                    <a:pt x="29114" y="12260"/>
                    <a:pt x="28787" y="11933"/>
                  </a:cubicBezTo>
                  <a:lnTo>
                    <a:pt x="27321" y="10952"/>
                  </a:lnTo>
                  <a:cubicBezTo>
                    <a:pt x="27151" y="10625"/>
                    <a:pt x="26824" y="10468"/>
                    <a:pt x="26497" y="10298"/>
                  </a:cubicBezTo>
                  <a:cubicBezTo>
                    <a:pt x="26013" y="9814"/>
                    <a:pt x="25359" y="9487"/>
                    <a:pt x="24704" y="9159"/>
                  </a:cubicBezTo>
                  <a:cubicBezTo>
                    <a:pt x="24534" y="8989"/>
                    <a:pt x="24377" y="8832"/>
                    <a:pt x="24050" y="8662"/>
                  </a:cubicBezTo>
                  <a:lnTo>
                    <a:pt x="21590" y="7197"/>
                  </a:lnTo>
                  <a:cubicBezTo>
                    <a:pt x="21433" y="7027"/>
                    <a:pt x="21106" y="6870"/>
                    <a:pt x="20779" y="6700"/>
                  </a:cubicBezTo>
                  <a:cubicBezTo>
                    <a:pt x="20282" y="6372"/>
                    <a:pt x="19628" y="6045"/>
                    <a:pt x="19143" y="5888"/>
                  </a:cubicBezTo>
                  <a:cubicBezTo>
                    <a:pt x="18646" y="5561"/>
                    <a:pt x="18319" y="5391"/>
                    <a:pt x="17992" y="5234"/>
                  </a:cubicBezTo>
                  <a:cubicBezTo>
                    <a:pt x="17508" y="5064"/>
                    <a:pt x="16854" y="4737"/>
                    <a:pt x="16356" y="4580"/>
                  </a:cubicBezTo>
                  <a:cubicBezTo>
                    <a:pt x="16029" y="4410"/>
                    <a:pt x="15702" y="4253"/>
                    <a:pt x="15218" y="4083"/>
                  </a:cubicBezTo>
                  <a:cubicBezTo>
                    <a:pt x="14721" y="3755"/>
                    <a:pt x="14067" y="3598"/>
                    <a:pt x="13582" y="3428"/>
                  </a:cubicBezTo>
                  <a:lnTo>
                    <a:pt x="12601" y="2944"/>
                  </a:lnTo>
                  <a:cubicBezTo>
                    <a:pt x="12104" y="2774"/>
                    <a:pt x="11620" y="2774"/>
                    <a:pt x="11293" y="2617"/>
                  </a:cubicBezTo>
                  <a:cubicBezTo>
                    <a:pt x="10638" y="2290"/>
                    <a:pt x="9984" y="2120"/>
                    <a:pt x="9330" y="1963"/>
                  </a:cubicBezTo>
                  <a:cubicBezTo>
                    <a:pt x="9003" y="1793"/>
                    <a:pt x="8506" y="1793"/>
                    <a:pt x="8022" y="1636"/>
                  </a:cubicBezTo>
                  <a:cubicBezTo>
                    <a:pt x="7367" y="1466"/>
                    <a:pt x="6870" y="1309"/>
                    <a:pt x="6216" y="1139"/>
                  </a:cubicBezTo>
                  <a:cubicBezTo>
                    <a:pt x="5732" y="982"/>
                    <a:pt x="5234" y="982"/>
                    <a:pt x="4750" y="811"/>
                  </a:cubicBezTo>
                  <a:cubicBezTo>
                    <a:pt x="4096" y="654"/>
                    <a:pt x="3442" y="484"/>
                    <a:pt x="2945" y="484"/>
                  </a:cubicBezTo>
                  <a:cubicBezTo>
                    <a:pt x="2461" y="327"/>
                    <a:pt x="1963" y="327"/>
                    <a:pt x="1479" y="157"/>
                  </a:cubicBezTo>
                  <a:cubicBezTo>
                    <a:pt x="982" y="157"/>
                    <a:pt x="498" y="157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51"/>
            <p:cNvSpPr/>
            <p:nvPr/>
          </p:nvSpPr>
          <p:spPr>
            <a:xfrm>
              <a:off x="2301000" y="925050"/>
              <a:ext cx="139050" cy="165800"/>
            </a:xfrm>
            <a:custGeom>
              <a:avLst/>
              <a:gdLst/>
              <a:ahLst/>
              <a:cxnLst/>
              <a:rect l="l" t="t" r="r" b="b"/>
              <a:pathLst>
                <a:path w="5562" h="6632" extrusionOk="0">
                  <a:moveTo>
                    <a:pt x="3272" y="1"/>
                  </a:moveTo>
                  <a:cubicBezTo>
                    <a:pt x="2618" y="498"/>
                    <a:pt x="2121" y="1152"/>
                    <a:pt x="1637" y="1806"/>
                  </a:cubicBezTo>
                  <a:cubicBezTo>
                    <a:pt x="1139" y="2461"/>
                    <a:pt x="485" y="3115"/>
                    <a:pt x="158" y="4096"/>
                  </a:cubicBezTo>
                  <a:cubicBezTo>
                    <a:pt x="1" y="4907"/>
                    <a:pt x="328" y="6059"/>
                    <a:pt x="982" y="6386"/>
                  </a:cubicBezTo>
                  <a:cubicBezTo>
                    <a:pt x="1278" y="6563"/>
                    <a:pt x="1576" y="6631"/>
                    <a:pt x="1875" y="6631"/>
                  </a:cubicBezTo>
                  <a:cubicBezTo>
                    <a:pt x="2394" y="6631"/>
                    <a:pt x="2914" y="6424"/>
                    <a:pt x="3429" y="6216"/>
                  </a:cubicBezTo>
                  <a:cubicBezTo>
                    <a:pt x="4083" y="5889"/>
                    <a:pt x="4738" y="5405"/>
                    <a:pt x="5562" y="5235"/>
                  </a:cubicBezTo>
                  <a:cubicBezTo>
                    <a:pt x="5065" y="3272"/>
                    <a:pt x="4410" y="1479"/>
                    <a:pt x="3272" y="1"/>
                  </a:cubicBez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51"/>
            <p:cNvSpPr/>
            <p:nvPr/>
          </p:nvSpPr>
          <p:spPr>
            <a:xfrm>
              <a:off x="2304925" y="925050"/>
              <a:ext cx="135125" cy="167850"/>
            </a:xfrm>
            <a:custGeom>
              <a:avLst/>
              <a:gdLst/>
              <a:ahLst/>
              <a:cxnLst/>
              <a:rect l="l" t="t" r="r" b="b"/>
              <a:pathLst>
                <a:path w="5405" h="6714" extrusionOk="0">
                  <a:moveTo>
                    <a:pt x="3115" y="1"/>
                  </a:moveTo>
                  <a:cubicBezTo>
                    <a:pt x="2461" y="498"/>
                    <a:pt x="1964" y="1152"/>
                    <a:pt x="1480" y="1806"/>
                  </a:cubicBezTo>
                  <a:cubicBezTo>
                    <a:pt x="982" y="2461"/>
                    <a:pt x="328" y="3115"/>
                    <a:pt x="1" y="4096"/>
                  </a:cubicBezTo>
                  <a:lnTo>
                    <a:pt x="1" y="4750"/>
                  </a:lnTo>
                  <a:cubicBezTo>
                    <a:pt x="1" y="5405"/>
                    <a:pt x="328" y="6059"/>
                    <a:pt x="825" y="6386"/>
                  </a:cubicBezTo>
                  <a:lnTo>
                    <a:pt x="982" y="6543"/>
                  </a:lnTo>
                  <a:cubicBezTo>
                    <a:pt x="1152" y="6543"/>
                    <a:pt x="1480" y="6713"/>
                    <a:pt x="1807" y="6713"/>
                  </a:cubicBezTo>
                  <a:cubicBezTo>
                    <a:pt x="2291" y="6713"/>
                    <a:pt x="2788" y="6543"/>
                    <a:pt x="3272" y="6216"/>
                  </a:cubicBezTo>
                  <a:cubicBezTo>
                    <a:pt x="3926" y="5889"/>
                    <a:pt x="4581" y="5405"/>
                    <a:pt x="5405" y="5235"/>
                  </a:cubicBezTo>
                  <a:cubicBezTo>
                    <a:pt x="4908" y="3272"/>
                    <a:pt x="4253" y="1479"/>
                    <a:pt x="3115" y="1"/>
                  </a:cubicBezTo>
                  <a:close/>
                </a:path>
              </a:pathLst>
            </a:custGeom>
            <a:solidFill>
              <a:srgbClr val="EB61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51"/>
            <p:cNvSpPr/>
            <p:nvPr/>
          </p:nvSpPr>
          <p:spPr>
            <a:xfrm>
              <a:off x="1454450" y="1145850"/>
              <a:ext cx="993775" cy="931775"/>
            </a:xfrm>
            <a:custGeom>
              <a:avLst/>
              <a:gdLst/>
              <a:ahLst/>
              <a:cxnLst/>
              <a:rect l="l" t="t" r="r" b="b"/>
              <a:pathLst>
                <a:path w="39751" h="37271" extrusionOk="0">
                  <a:moveTo>
                    <a:pt x="39751" y="1"/>
                  </a:moveTo>
                  <a:lnTo>
                    <a:pt x="39751" y="1"/>
                  </a:lnTo>
                  <a:cubicBezTo>
                    <a:pt x="37945" y="1636"/>
                    <a:pt x="35826" y="2788"/>
                    <a:pt x="33693" y="3769"/>
                  </a:cubicBezTo>
                  <a:cubicBezTo>
                    <a:pt x="31900" y="4423"/>
                    <a:pt x="31246" y="4580"/>
                    <a:pt x="29767" y="4751"/>
                  </a:cubicBezTo>
                  <a:cubicBezTo>
                    <a:pt x="27805" y="4908"/>
                    <a:pt x="26012" y="6386"/>
                    <a:pt x="24534" y="7695"/>
                  </a:cubicBezTo>
                  <a:cubicBezTo>
                    <a:pt x="21760" y="10141"/>
                    <a:pt x="18973" y="12758"/>
                    <a:pt x="16356" y="15218"/>
                  </a:cubicBezTo>
                  <a:cubicBezTo>
                    <a:pt x="14720" y="16684"/>
                    <a:pt x="12928" y="18162"/>
                    <a:pt x="12103" y="20282"/>
                  </a:cubicBezTo>
                  <a:cubicBezTo>
                    <a:pt x="11619" y="21433"/>
                    <a:pt x="11449" y="22742"/>
                    <a:pt x="11122" y="24050"/>
                  </a:cubicBezTo>
                  <a:cubicBezTo>
                    <a:pt x="10638" y="25189"/>
                    <a:pt x="10141" y="26340"/>
                    <a:pt x="9002" y="26994"/>
                  </a:cubicBezTo>
                  <a:cubicBezTo>
                    <a:pt x="7040" y="28303"/>
                    <a:pt x="4907" y="29441"/>
                    <a:pt x="3271" y="30920"/>
                  </a:cubicBezTo>
                  <a:cubicBezTo>
                    <a:pt x="1806" y="32385"/>
                    <a:pt x="497" y="34021"/>
                    <a:pt x="0" y="35826"/>
                  </a:cubicBezTo>
                  <a:cubicBezTo>
                    <a:pt x="1767" y="36803"/>
                    <a:pt x="3818" y="37270"/>
                    <a:pt x="6046" y="37270"/>
                  </a:cubicBezTo>
                  <a:cubicBezTo>
                    <a:pt x="13521" y="37270"/>
                    <a:pt x="22993" y="32010"/>
                    <a:pt x="30422" y="23069"/>
                  </a:cubicBezTo>
                  <a:cubicBezTo>
                    <a:pt x="36480" y="15375"/>
                    <a:pt x="39751" y="6870"/>
                    <a:pt x="39751" y="1"/>
                  </a:cubicBezTo>
                  <a:close/>
                </a:path>
              </a:pathLst>
            </a:custGeom>
            <a:solidFill>
              <a:srgbClr val="E94F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51"/>
            <p:cNvSpPr/>
            <p:nvPr/>
          </p:nvSpPr>
          <p:spPr>
            <a:xfrm>
              <a:off x="1454450" y="1145850"/>
              <a:ext cx="993775" cy="932300"/>
            </a:xfrm>
            <a:custGeom>
              <a:avLst/>
              <a:gdLst/>
              <a:ahLst/>
              <a:cxnLst/>
              <a:rect l="l" t="t" r="r" b="b"/>
              <a:pathLst>
                <a:path w="39751" h="37292" extrusionOk="0">
                  <a:moveTo>
                    <a:pt x="39751" y="1"/>
                  </a:moveTo>
                  <a:cubicBezTo>
                    <a:pt x="37945" y="1636"/>
                    <a:pt x="35826" y="2788"/>
                    <a:pt x="33693" y="3769"/>
                  </a:cubicBezTo>
                  <a:cubicBezTo>
                    <a:pt x="31900" y="4423"/>
                    <a:pt x="31246" y="4580"/>
                    <a:pt x="29767" y="4751"/>
                  </a:cubicBezTo>
                  <a:cubicBezTo>
                    <a:pt x="27805" y="4908"/>
                    <a:pt x="26012" y="6386"/>
                    <a:pt x="24534" y="7695"/>
                  </a:cubicBezTo>
                  <a:cubicBezTo>
                    <a:pt x="21760" y="10141"/>
                    <a:pt x="18973" y="12758"/>
                    <a:pt x="16356" y="15218"/>
                  </a:cubicBezTo>
                  <a:cubicBezTo>
                    <a:pt x="14720" y="16684"/>
                    <a:pt x="12928" y="18162"/>
                    <a:pt x="12103" y="20282"/>
                  </a:cubicBezTo>
                  <a:cubicBezTo>
                    <a:pt x="11619" y="21433"/>
                    <a:pt x="11449" y="22742"/>
                    <a:pt x="11122" y="24050"/>
                  </a:cubicBezTo>
                  <a:cubicBezTo>
                    <a:pt x="10638" y="25189"/>
                    <a:pt x="10141" y="26340"/>
                    <a:pt x="9002" y="26994"/>
                  </a:cubicBezTo>
                  <a:cubicBezTo>
                    <a:pt x="7040" y="28303"/>
                    <a:pt x="4907" y="29441"/>
                    <a:pt x="3271" y="30920"/>
                  </a:cubicBezTo>
                  <a:cubicBezTo>
                    <a:pt x="1806" y="32385"/>
                    <a:pt x="497" y="34021"/>
                    <a:pt x="0" y="35826"/>
                  </a:cubicBezTo>
                  <a:cubicBezTo>
                    <a:pt x="1806" y="36808"/>
                    <a:pt x="3768" y="37292"/>
                    <a:pt x="6058" y="37292"/>
                  </a:cubicBezTo>
                  <a:cubicBezTo>
                    <a:pt x="13582" y="37292"/>
                    <a:pt x="23068" y="32058"/>
                    <a:pt x="30422" y="23069"/>
                  </a:cubicBezTo>
                  <a:cubicBezTo>
                    <a:pt x="36480" y="15375"/>
                    <a:pt x="39751" y="7040"/>
                    <a:pt x="39751" y="171"/>
                  </a:cubicBezTo>
                  <a:lnTo>
                    <a:pt x="39751" y="1"/>
                  </a:lnTo>
                  <a:close/>
                </a:path>
              </a:pathLst>
            </a:custGeom>
            <a:solidFill>
              <a:srgbClr val="EB61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51"/>
            <p:cNvSpPr/>
            <p:nvPr/>
          </p:nvSpPr>
          <p:spPr>
            <a:xfrm>
              <a:off x="1225450" y="813875"/>
              <a:ext cx="1222775" cy="1227650"/>
            </a:xfrm>
            <a:custGeom>
              <a:avLst/>
              <a:gdLst/>
              <a:ahLst/>
              <a:cxnLst/>
              <a:rect l="l" t="t" r="r" b="b"/>
              <a:pathLst>
                <a:path w="48911" h="49106" extrusionOk="0">
                  <a:moveTo>
                    <a:pt x="36819" y="0"/>
                  </a:moveTo>
                  <a:cubicBezTo>
                    <a:pt x="29257" y="0"/>
                    <a:pt x="19740" y="5303"/>
                    <a:pt x="12431" y="14261"/>
                  </a:cubicBezTo>
                  <a:cubicBezTo>
                    <a:pt x="2291" y="26862"/>
                    <a:pt x="1" y="42066"/>
                    <a:pt x="7525" y="48124"/>
                  </a:cubicBezTo>
                  <a:cubicBezTo>
                    <a:pt x="8022" y="48451"/>
                    <a:pt x="8506" y="48935"/>
                    <a:pt x="9160" y="49105"/>
                  </a:cubicBezTo>
                  <a:cubicBezTo>
                    <a:pt x="9657" y="47300"/>
                    <a:pt x="10966" y="45664"/>
                    <a:pt x="12431" y="44199"/>
                  </a:cubicBezTo>
                  <a:cubicBezTo>
                    <a:pt x="14067" y="42720"/>
                    <a:pt x="16200" y="41582"/>
                    <a:pt x="18162" y="40273"/>
                  </a:cubicBezTo>
                  <a:cubicBezTo>
                    <a:pt x="19301" y="39619"/>
                    <a:pt x="19798" y="38468"/>
                    <a:pt x="20282" y="37329"/>
                  </a:cubicBezTo>
                  <a:cubicBezTo>
                    <a:pt x="20609" y="36021"/>
                    <a:pt x="20779" y="34712"/>
                    <a:pt x="21263" y="33561"/>
                  </a:cubicBezTo>
                  <a:cubicBezTo>
                    <a:pt x="22088" y="31441"/>
                    <a:pt x="23880" y="29963"/>
                    <a:pt x="25516" y="28497"/>
                  </a:cubicBezTo>
                  <a:cubicBezTo>
                    <a:pt x="28133" y="26037"/>
                    <a:pt x="30920" y="23420"/>
                    <a:pt x="33694" y="20974"/>
                  </a:cubicBezTo>
                  <a:cubicBezTo>
                    <a:pt x="35172" y="19665"/>
                    <a:pt x="36965" y="18187"/>
                    <a:pt x="38927" y="18030"/>
                  </a:cubicBezTo>
                  <a:cubicBezTo>
                    <a:pt x="40406" y="17859"/>
                    <a:pt x="41060" y="17702"/>
                    <a:pt x="42853" y="17048"/>
                  </a:cubicBezTo>
                  <a:cubicBezTo>
                    <a:pt x="44986" y="16067"/>
                    <a:pt x="47105" y="14915"/>
                    <a:pt x="48911" y="13280"/>
                  </a:cubicBezTo>
                  <a:cubicBezTo>
                    <a:pt x="48911" y="12141"/>
                    <a:pt x="48741" y="10833"/>
                    <a:pt x="48584" y="9682"/>
                  </a:cubicBezTo>
                  <a:cubicBezTo>
                    <a:pt x="47760" y="9852"/>
                    <a:pt x="47105" y="10336"/>
                    <a:pt x="46451" y="10663"/>
                  </a:cubicBezTo>
                  <a:cubicBezTo>
                    <a:pt x="45936" y="10871"/>
                    <a:pt x="45416" y="11078"/>
                    <a:pt x="44897" y="11078"/>
                  </a:cubicBezTo>
                  <a:cubicBezTo>
                    <a:pt x="44598" y="11078"/>
                    <a:pt x="44300" y="11010"/>
                    <a:pt x="44004" y="10833"/>
                  </a:cubicBezTo>
                  <a:cubicBezTo>
                    <a:pt x="43350" y="10506"/>
                    <a:pt x="43023" y="9354"/>
                    <a:pt x="43180" y="8543"/>
                  </a:cubicBezTo>
                  <a:cubicBezTo>
                    <a:pt x="43507" y="7562"/>
                    <a:pt x="44161" y="6908"/>
                    <a:pt x="44659" y="6253"/>
                  </a:cubicBezTo>
                  <a:cubicBezTo>
                    <a:pt x="45143" y="5599"/>
                    <a:pt x="45640" y="4945"/>
                    <a:pt x="46294" y="4448"/>
                  </a:cubicBezTo>
                  <a:cubicBezTo>
                    <a:pt x="45797" y="3793"/>
                    <a:pt x="45143" y="3139"/>
                    <a:pt x="44488" y="2485"/>
                  </a:cubicBezTo>
                  <a:cubicBezTo>
                    <a:pt x="42387" y="797"/>
                    <a:pt x="39750" y="0"/>
                    <a:pt x="36819" y="0"/>
                  </a:cubicBezTo>
                  <a:close/>
                </a:path>
              </a:pathLst>
            </a:custGeom>
            <a:solidFill>
              <a:srgbClr val="D84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51"/>
            <p:cNvSpPr/>
            <p:nvPr/>
          </p:nvSpPr>
          <p:spPr>
            <a:xfrm>
              <a:off x="1303325" y="814825"/>
              <a:ext cx="1144900" cy="1226700"/>
            </a:xfrm>
            <a:custGeom>
              <a:avLst/>
              <a:gdLst/>
              <a:ahLst/>
              <a:cxnLst/>
              <a:rect l="l" t="t" r="r" b="b"/>
              <a:pathLst>
                <a:path w="45796" h="49068" extrusionOk="0">
                  <a:moveTo>
                    <a:pt x="33693" y="0"/>
                  </a:moveTo>
                  <a:cubicBezTo>
                    <a:pt x="26169" y="0"/>
                    <a:pt x="16840" y="5234"/>
                    <a:pt x="9486" y="14066"/>
                  </a:cubicBezTo>
                  <a:lnTo>
                    <a:pt x="9486" y="14223"/>
                  </a:lnTo>
                  <a:lnTo>
                    <a:pt x="9316" y="14223"/>
                  </a:lnTo>
                  <a:cubicBezTo>
                    <a:pt x="3271" y="21917"/>
                    <a:pt x="0" y="30252"/>
                    <a:pt x="0" y="37121"/>
                  </a:cubicBezTo>
                  <a:cubicBezTo>
                    <a:pt x="0" y="41701"/>
                    <a:pt x="1465" y="45626"/>
                    <a:pt x="4410" y="48086"/>
                  </a:cubicBezTo>
                  <a:cubicBezTo>
                    <a:pt x="4907" y="48413"/>
                    <a:pt x="5391" y="48897"/>
                    <a:pt x="6045" y="49067"/>
                  </a:cubicBezTo>
                  <a:cubicBezTo>
                    <a:pt x="6542" y="47262"/>
                    <a:pt x="7851" y="45626"/>
                    <a:pt x="9316" y="44161"/>
                  </a:cubicBezTo>
                  <a:cubicBezTo>
                    <a:pt x="10952" y="42682"/>
                    <a:pt x="13085" y="41544"/>
                    <a:pt x="15047" y="40235"/>
                  </a:cubicBezTo>
                  <a:cubicBezTo>
                    <a:pt x="16186" y="39581"/>
                    <a:pt x="16683" y="38430"/>
                    <a:pt x="17167" y="37291"/>
                  </a:cubicBezTo>
                  <a:cubicBezTo>
                    <a:pt x="17494" y="35983"/>
                    <a:pt x="17664" y="34674"/>
                    <a:pt x="18148" y="33523"/>
                  </a:cubicBezTo>
                  <a:cubicBezTo>
                    <a:pt x="18973" y="31403"/>
                    <a:pt x="20765" y="29925"/>
                    <a:pt x="22401" y="28459"/>
                  </a:cubicBezTo>
                  <a:cubicBezTo>
                    <a:pt x="25018" y="25999"/>
                    <a:pt x="27805" y="23382"/>
                    <a:pt x="30579" y="20936"/>
                  </a:cubicBezTo>
                  <a:cubicBezTo>
                    <a:pt x="32057" y="19627"/>
                    <a:pt x="33850" y="18149"/>
                    <a:pt x="35812" y="17992"/>
                  </a:cubicBezTo>
                  <a:cubicBezTo>
                    <a:pt x="37291" y="17821"/>
                    <a:pt x="37945" y="17664"/>
                    <a:pt x="39738" y="17010"/>
                  </a:cubicBezTo>
                  <a:cubicBezTo>
                    <a:pt x="41871" y="16029"/>
                    <a:pt x="43990" y="14877"/>
                    <a:pt x="45796" y="13242"/>
                  </a:cubicBezTo>
                  <a:cubicBezTo>
                    <a:pt x="45796" y="12103"/>
                    <a:pt x="45626" y="10795"/>
                    <a:pt x="45469" y="9644"/>
                  </a:cubicBezTo>
                  <a:cubicBezTo>
                    <a:pt x="44645" y="9814"/>
                    <a:pt x="43990" y="10298"/>
                    <a:pt x="43336" y="10625"/>
                  </a:cubicBezTo>
                  <a:cubicBezTo>
                    <a:pt x="42852" y="10952"/>
                    <a:pt x="42355" y="11122"/>
                    <a:pt x="41871" y="11122"/>
                  </a:cubicBezTo>
                  <a:cubicBezTo>
                    <a:pt x="41544" y="11122"/>
                    <a:pt x="41216" y="10952"/>
                    <a:pt x="41046" y="10952"/>
                  </a:cubicBezTo>
                  <a:lnTo>
                    <a:pt x="40889" y="10795"/>
                  </a:lnTo>
                  <a:cubicBezTo>
                    <a:pt x="40392" y="10468"/>
                    <a:pt x="40065" y="9814"/>
                    <a:pt x="40065" y="9159"/>
                  </a:cubicBezTo>
                  <a:lnTo>
                    <a:pt x="40065" y="8505"/>
                  </a:lnTo>
                  <a:cubicBezTo>
                    <a:pt x="40392" y="7524"/>
                    <a:pt x="41046" y="6870"/>
                    <a:pt x="41544" y="6215"/>
                  </a:cubicBezTo>
                  <a:cubicBezTo>
                    <a:pt x="42028" y="5561"/>
                    <a:pt x="42525" y="4907"/>
                    <a:pt x="43179" y="4410"/>
                  </a:cubicBezTo>
                  <a:cubicBezTo>
                    <a:pt x="42682" y="3755"/>
                    <a:pt x="42028" y="3101"/>
                    <a:pt x="41373" y="2447"/>
                  </a:cubicBezTo>
                  <a:lnTo>
                    <a:pt x="41216" y="2447"/>
                  </a:lnTo>
                  <a:cubicBezTo>
                    <a:pt x="39254" y="811"/>
                    <a:pt x="36637" y="0"/>
                    <a:pt x="336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51"/>
            <p:cNvSpPr/>
            <p:nvPr/>
          </p:nvSpPr>
          <p:spPr>
            <a:xfrm>
              <a:off x="3257825" y="2822325"/>
              <a:ext cx="2465475" cy="2412500"/>
            </a:xfrm>
            <a:custGeom>
              <a:avLst/>
              <a:gdLst/>
              <a:ahLst/>
              <a:cxnLst/>
              <a:rect l="l" t="t" r="r" b="b"/>
              <a:pathLst>
                <a:path w="98619" h="96500" extrusionOk="0">
                  <a:moveTo>
                    <a:pt x="86842" y="0"/>
                  </a:moveTo>
                  <a:cubicBezTo>
                    <a:pt x="70814" y="27151"/>
                    <a:pt x="40235" y="52666"/>
                    <a:pt x="1636" y="81452"/>
                  </a:cubicBezTo>
                  <a:cubicBezTo>
                    <a:pt x="1636" y="82276"/>
                    <a:pt x="1793" y="83258"/>
                    <a:pt x="1963" y="84069"/>
                  </a:cubicBezTo>
                  <a:cubicBezTo>
                    <a:pt x="2120" y="84239"/>
                    <a:pt x="2120" y="84239"/>
                    <a:pt x="2120" y="84396"/>
                  </a:cubicBezTo>
                  <a:lnTo>
                    <a:pt x="2120" y="84566"/>
                  </a:lnTo>
                  <a:lnTo>
                    <a:pt x="2120" y="84893"/>
                  </a:lnTo>
                  <a:lnTo>
                    <a:pt x="2120" y="85050"/>
                  </a:lnTo>
                  <a:lnTo>
                    <a:pt x="2120" y="85548"/>
                  </a:lnTo>
                  <a:cubicBezTo>
                    <a:pt x="2290" y="87340"/>
                    <a:pt x="1466" y="88976"/>
                    <a:pt x="654" y="90781"/>
                  </a:cubicBezTo>
                  <a:cubicBezTo>
                    <a:pt x="484" y="91109"/>
                    <a:pt x="157" y="91593"/>
                    <a:pt x="0" y="92090"/>
                  </a:cubicBezTo>
                  <a:cubicBezTo>
                    <a:pt x="1793" y="93555"/>
                    <a:pt x="3756" y="95034"/>
                    <a:pt x="5718" y="96499"/>
                  </a:cubicBezTo>
                  <a:cubicBezTo>
                    <a:pt x="46280" y="66732"/>
                    <a:pt x="79319" y="41060"/>
                    <a:pt x="98619" y="14236"/>
                  </a:cubicBezTo>
                  <a:cubicBezTo>
                    <a:pt x="98619" y="14066"/>
                    <a:pt x="98462" y="13909"/>
                    <a:pt x="98291" y="13739"/>
                  </a:cubicBezTo>
                  <a:cubicBezTo>
                    <a:pt x="97480" y="12601"/>
                    <a:pt x="97480" y="11292"/>
                    <a:pt x="97637" y="9984"/>
                  </a:cubicBezTo>
                  <a:cubicBezTo>
                    <a:pt x="97807" y="8676"/>
                    <a:pt x="98134" y="7367"/>
                    <a:pt x="97964" y="6059"/>
                  </a:cubicBezTo>
                  <a:cubicBezTo>
                    <a:pt x="97807" y="4750"/>
                    <a:pt x="97153" y="3442"/>
                    <a:pt x="96002" y="2787"/>
                  </a:cubicBezTo>
                  <a:cubicBezTo>
                    <a:pt x="95656" y="2648"/>
                    <a:pt x="95308" y="2597"/>
                    <a:pt x="94959" y="2597"/>
                  </a:cubicBezTo>
                  <a:cubicBezTo>
                    <a:pt x="94490" y="2597"/>
                    <a:pt x="94020" y="2690"/>
                    <a:pt x="93555" y="2787"/>
                  </a:cubicBezTo>
                  <a:cubicBezTo>
                    <a:pt x="92574" y="2944"/>
                    <a:pt x="91749" y="3115"/>
                    <a:pt x="90938" y="3115"/>
                  </a:cubicBezTo>
                  <a:cubicBezTo>
                    <a:pt x="90114" y="3115"/>
                    <a:pt x="89459" y="2617"/>
                    <a:pt x="88975" y="1963"/>
                  </a:cubicBezTo>
                  <a:cubicBezTo>
                    <a:pt x="88975" y="1806"/>
                    <a:pt x="88805" y="1806"/>
                    <a:pt x="88805" y="1636"/>
                  </a:cubicBezTo>
                  <a:cubicBezTo>
                    <a:pt x="88648" y="1479"/>
                    <a:pt x="88648" y="1479"/>
                    <a:pt x="88648" y="1309"/>
                  </a:cubicBezTo>
                  <a:lnTo>
                    <a:pt x="88478" y="1309"/>
                  </a:lnTo>
                  <a:cubicBezTo>
                    <a:pt x="88478" y="1309"/>
                    <a:pt x="88478" y="1152"/>
                    <a:pt x="88321" y="1152"/>
                  </a:cubicBezTo>
                  <a:cubicBezTo>
                    <a:pt x="87824" y="655"/>
                    <a:pt x="87340" y="328"/>
                    <a:pt x="868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3" name="Google Shape;2943;p51"/>
          <p:cNvSpPr/>
          <p:nvPr/>
        </p:nvSpPr>
        <p:spPr>
          <a:xfrm>
            <a:off x="2237511" y="2138622"/>
            <a:ext cx="394305" cy="385097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951" name="Google Shape;2951;p51"/>
          <p:cNvSpPr txBox="1">
            <a:spLocks noGrp="1"/>
          </p:cNvSpPr>
          <p:nvPr>
            <p:ph type="title" idx="4"/>
          </p:nvPr>
        </p:nvSpPr>
        <p:spPr>
          <a:xfrm>
            <a:off x="2198514" y="2108643"/>
            <a:ext cx="472301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1</a:t>
            </a:r>
            <a:endParaRPr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B4E0A-CDC9-4F5C-B94B-86715026E4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4"/>
          <a:stretch/>
        </p:blipFill>
        <p:spPr>
          <a:xfrm>
            <a:off x="0" y="952"/>
            <a:ext cx="9144000" cy="1588753"/>
          </a:xfrm>
          <a:prstGeom prst="rect">
            <a:avLst/>
          </a:prstGeom>
        </p:spPr>
      </p:pic>
      <p:sp>
        <p:nvSpPr>
          <p:cNvPr id="752" name="Google Shape;1635;p36">
            <a:extLst>
              <a:ext uri="{FF2B5EF4-FFF2-40B4-BE49-F238E27FC236}">
                <a16:creationId xmlns:a16="http://schemas.microsoft.com/office/drawing/2014/main" id="{AB5197C9-283F-4F4B-BAED-0AA6EB6737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405" y="2298013"/>
            <a:ext cx="146643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DATASETS</a:t>
            </a:r>
            <a:endParaRPr sz="1800" dirty="0"/>
          </a:p>
        </p:txBody>
      </p:sp>
      <p:sp>
        <p:nvSpPr>
          <p:cNvPr id="753" name="Oval 752">
            <a:extLst>
              <a:ext uri="{FF2B5EF4-FFF2-40B4-BE49-F238E27FC236}">
                <a16:creationId xmlns:a16="http://schemas.microsoft.com/office/drawing/2014/main" id="{041C0085-759B-4F97-AC90-561C21446825}"/>
              </a:ext>
            </a:extLst>
          </p:cNvPr>
          <p:cNvSpPr/>
          <p:nvPr/>
        </p:nvSpPr>
        <p:spPr>
          <a:xfrm>
            <a:off x="8690187" y="4781975"/>
            <a:ext cx="392853" cy="314113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4</a:t>
            </a:r>
            <a:endParaRPr lang="en-ID" b="1" dirty="0">
              <a:solidFill>
                <a:schemeClr val="tx2"/>
              </a:solidFill>
            </a:endParaRPr>
          </a:p>
        </p:txBody>
      </p:sp>
      <p:sp>
        <p:nvSpPr>
          <p:cNvPr id="765" name="TextBox 764">
            <a:extLst>
              <a:ext uri="{FF2B5EF4-FFF2-40B4-BE49-F238E27FC236}">
                <a16:creationId xmlns:a16="http://schemas.microsoft.com/office/drawing/2014/main" id="{51D3BF76-8FEA-4CD1-BD50-9D626B5808C2}"/>
              </a:ext>
            </a:extLst>
          </p:cNvPr>
          <p:cNvSpPr txBox="1"/>
          <p:nvPr/>
        </p:nvSpPr>
        <p:spPr>
          <a:xfrm>
            <a:off x="2670813" y="2182480"/>
            <a:ext cx="22144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ID" b="1" dirty="0">
                <a:solidFill>
                  <a:schemeClr val="tx2"/>
                </a:solidFill>
              </a:rPr>
              <a:t>Factor type variable</a:t>
            </a:r>
            <a:endParaRPr lang="en" b="1" dirty="0">
              <a:solidFill>
                <a:schemeClr val="tx2"/>
              </a:solidFill>
            </a:endParaRPr>
          </a:p>
        </p:txBody>
      </p:sp>
      <p:sp>
        <p:nvSpPr>
          <p:cNvPr id="766" name="Google Shape;2951;p51">
            <a:extLst>
              <a:ext uri="{FF2B5EF4-FFF2-40B4-BE49-F238E27FC236}">
                <a16:creationId xmlns:a16="http://schemas.microsoft.com/office/drawing/2014/main" id="{F3A835EA-47C9-44AA-A214-052CF6054CB7}"/>
              </a:ext>
            </a:extLst>
          </p:cNvPr>
          <p:cNvSpPr txBox="1">
            <a:spLocks/>
          </p:cNvSpPr>
          <p:nvPr/>
        </p:nvSpPr>
        <p:spPr>
          <a:xfrm>
            <a:off x="5682823" y="2111768"/>
            <a:ext cx="472301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lita One"/>
              <a:buNone/>
              <a:defRPr sz="3000" b="1" i="0" u="none" strike="noStrike" cap="none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eucha"/>
              <a:buNone/>
              <a:defRPr sz="3000" b="1" i="0" u="none" strike="noStrike" cap="none">
                <a:solidFill>
                  <a:schemeClr val="dk1"/>
                </a:solidFill>
                <a:latin typeface="Neucha"/>
                <a:ea typeface="Neucha"/>
                <a:cs typeface="Neucha"/>
                <a:sym typeface="Neuch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eucha"/>
              <a:buNone/>
              <a:defRPr sz="3000" b="1" i="0" u="none" strike="noStrike" cap="none">
                <a:solidFill>
                  <a:schemeClr val="dk1"/>
                </a:solidFill>
                <a:latin typeface="Neucha"/>
                <a:ea typeface="Neucha"/>
                <a:cs typeface="Neucha"/>
                <a:sym typeface="Neuch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eucha"/>
              <a:buNone/>
              <a:defRPr sz="3000" b="1" i="0" u="none" strike="noStrike" cap="none">
                <a:solidFill>
                  <a:schemeClr val="dk1"/>
                </a:solidFill>
                <a:latin typeface="Neucha"/>
                <a:ea typeface="Neucha"/>
                <a:cs typeface="Neucha"/>
                <a:sym typeface="Neuch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eucha"/>
              <a:buNone/>
              <a:defRPr sz="3000" b="1" i="0" u="none" strike="noStrike" cap="none">
                <a:solidFill>
                  <a:schemeClr val="dk1"/>
                </a:solidFill>
                <a:latin typeface="Neucha"/>
                <a:ea typeface="Neucha"/>
                <a:cs typeface="Neucha"/>
                <a:sym typeface="Neuch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eucha"/>
              <a:buNone/>
              <a:defRPr sz="3000" b="1" i="0" u="none" strike="noStrike" cap="none">
                <a:solidFill>
                  <a:schemeClr val="dk1"/>
                </a:solidFill>
                <a:latin typeface="Neucha"/>
                <a:ea typeface="Neucha"/>
                <a:cs typeface="Neucha"/>
                <a:sym typeface="Neuch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eucha"/>
              <a:buNone/>
              <a:defRPr sz="3000" b="1" i="0" u="none" strike="noStrike" cap="none">
                <a:solidFill>
                  <a:schemeClr val="dk1"/>
                </a:solidFill>
                <a:latin typeface="Neucha"/>
                <a:ea typeface="Neucha"/>
                <a:cs typeface="Neucha"/>
                <a:sym typeface="Neuch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eucha"/>
              <a:buNone/>
              <a:defRPr sz="3000" b="1" i="0" u="none" strike="noStrike" cap="none">
                <a:solidFill>
                  <a:schemeClr val="dk1"/>
                </a:solidFill>
                <a:latin typeface="Neucha"/>
                <a:ea typeface="Neucha"/>
                <a:cs typeface="Neucha"/>
                <a:sym typeface="Neuch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eucha"/>
              <a:buNone/>
              <a:defRPr sz="3000" b="1" i="0" u="none" strike="noStrike" cap="none">
                <a:solidFill>
                  <a:schemeClr val="dk1"/>
                </a:solidFill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rPr lang="en" sz="1400" dirty="0"/>
              <a:t>2</a:t>
            </a:r>
          </a:p>
        </p:txBody>
      </p:sp>
      <p:sp>
        <p:nvSpPr>
          <p:cNvPr id="767" name="TextBox 766">
            <a:extLst>
              <a:ext uri="{FF2B5EF4-FFF2-40B4-BE49-F238E27FC236}">
                <a16:creationId xmlns:a16="http://schemas.microsoft.com/office/drawing/2014/main" id="{806D8E15-67E8-4D6D-A8C5-2273892A9F62}"/>
              </a:ext>
            </a:extLst>
          </p:cNvPr>
          <p:cNvSpPr txBox="1"/>
          <p:nvPr/>
        </p:nvSpPr>
        <p:spPr>
          <a:xfrm>
            <a:off x="6155122" y="2185605"/>
            <a:ext cx="22144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ID" b="1" dirty="0">
                <a:solidFill>
                  <a:schemeClr val="tx2"/>
                </a:solidFill>
              </a:rPr>
              <a:t>Numeric type variable</a:t>
            </a:r>
            <a:endParaRPr lang="en" b="1" dirty="0">
              <a:solidFill>
                <a:schemeClr val="tx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5717FC1-D3BC-4467-979C-1E9393B662D1}"/>
              </a:ext>
            </a:extLst>
          </p:cNvPr>
          <p:cNvSpPr/>
          <p:nvPr/>
        </p:nvSpPr>
        <p:spPr>
          <a:xfrm>
            <a:off x="2631816" y="2617580"/>
            <a:ext cx="2870964" cy="1962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/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Sex/ 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/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Chest Pain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/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Fasting Blood Sugar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/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Resting electrocardiograph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/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Exercise induced angina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/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The slope peak </a:t>
            </a:r>
            <a:r>
              <a:rPr lang="en-US" sz="1100" dirty="0" err="1">
                <a:solidFill>
                  <a:schemeClr val="tx2"/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excersice</a:t>
            </a:r>
            <a:r>
              <a:rPr lang="en-US" sz="1100" dirty="0">
                <a:solidFill>
                  <a:schemeClr val="tx2"/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 ST seg.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/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Number of mayor vessels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/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Thallium </a:t>
            </a:r>
            <a:r>
              <a:rPr lang="en-US" sz="1100" dirty="0" err="1">
                <a:solidFill>
                  <a:schemeClr val="tx2"/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Stresst</a:t>
            </a:r>
            <a:r>
              <a:rPr lang="en-US" sz="1100" dirty="0">
                <a:solidFill>
                  <a:schemeClr val="tx2"/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/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100" dirty="0">
              <a:solidFill>
                <a:schemeClr val="tx2"/>
              </a:solidFill>
              <a:latin typeface="Comic Sans MS" panose="030F0702030302020204" pitchFamily="66" charset="0"/>
              <a:ea typeface="Verdana" panose="020B0604030504040204" pitchFamily="34" charset="0"/>
            </a:endParaRPr>
          </a:p>
        </p:txBody>
      </p:sp>
      <p:sp>
        <p:nvSpPr>
          <p:cNvPr id="772" name="Rectangle: Rounded Corners 771">
            <a:extLst>
              <a:ext uri="{FF2B5EF4-FFF2-40B4-BE49-F238E27FC236}">
                <a16:creationId xmlns:a16="http://schemas.microsoft.com/office/drawing/2014/main" id="{7D9D3553-167C-40BF-A082-C24D7D14CB51}"/>
              </a:ext>
            </a:extLst>
          </p:cNvPr>
          <p:cNvSpPr/>
          <p:nvPr/>
        </p:nvSpPr>
        <p:spPr>
          <a:xfrm>
            <a:off x="6063208" y="2631590"/>
            <a:ext cx="2927918" cy="15579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/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/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Resting Blood Pressure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/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Serum </a:t>
            </a:r>
            <a:r>
              <a:rPr lang="en-US" sz="1100" dirty="0" err="1">
                <a:solidFill>
                  <a:schemeClr val="tx2"/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Chorestoral</a:t>
            </a:r>
            <a:endParaRPr lang="en-US" sz="1100" dirty="0">
              <a:solidFill>
                <a:schemeClr val="tx2"/>
              </a:solidFill>
              <a:latin typeface="Comic Sans MS" panose="030F0702030302020204" pitchFamily="66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/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Maximum Heart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/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ST Depression Induced by </a:t>
            </a:r>
            <a:r>
              <a:rPr lang="en-US" sz="1100" dirty="0" err="1">
                <a:solidFill>
                  <a:schemeClr val="tx2"/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Excersice</a:t>
            </a:r>
            <a:r>
              <a:rPr lang="en-US" sz="1100" dirty="0">
                <a:solidFill>
                  <a:schemeClr val="tx2"/>
                </a:solidFill>
                <a:latin typeface="Comic Sans MS" panose="030F0702030302020204" pitchFamily="66" charset="0"/>
                <a:ea typeface="Verdana" panose="020B0604030504040204" pitchFamily="34" charset="0"/>
              </a:rPr>
              <a:t> relative to 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100" dirty="0">
              <a:solidFill>
                <a:schemeClr val="tx2"/>
              </a:solidFill>
              <a:latin typeface="Comic Sans MS" panose="030F0702030302020204" pitchFamily="66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981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009;p44">
            <a:extLst>
              <a:ext uri="{FF2B5EF4-FFF2-40B4-BE49-F238E27FC236}">
                <a16:creationId xmlns:a16="http://schemas.microsoft.com/office/drawing/2014/main" id="{87E9086B-D4F3-4835-BB58-9693E6839694}"/>
              </a:ext>
            </a:extLst>
          </p:cNvPr>
          <p:cNvSpPr/>
          <p:nvPr/>
        </p:nvSpPr>
        <p:spPr>
          <a:xfrm flipH="1">
            <a:off x="5099302" y="145166"/>
            <a:ext cx="3466903" cy="2941773"/>
          </a:xfrm>
          <a:custGeom>
            <a:avLst/>
            <a:gdLst/>
            <a:ahLst/>
            <a:cxnLst/>
            <a:rect l="l" t="t" r="r" b="b"/>
            <a:pathLst>
              <a:path w="223563" h="189700" extrusionOk="0">
                <a:moveTo>
                  <a:pt x="92352" y="0"/>
                </a:moveTo>
                <a:cubicBezTo>
                  <a:pt x="91940" y="0"/>
                  <a:pt x="91528" y="8"/>
                  <a:pt x="91115" y="24"/>
                </a:cubicBezTo>
                <a:cubicBezTo>
                  <a:pt x="83193" y="482"/>
                  <a:pt x="75272" y="4425"/>
                  <a:pt x="70413" y="11044"/>
                </a:cubicBezTo>
                <a:cubicBezTo>
                  <a:pt x="65132" y="17627"/>
                  <a:pt x="65132" y="26429"/>
                  <a:pt x="60309" y="33470"/>
                </a:cubicBezTo>
                <a:cubicBezTo>
                  <a:pt x="53268" y="43610"/>
                  <a:pt x="40945" y="44032"/>
                  <a:pt x="29926" y="47131"/>
                </a:cubicBezTo>
                <a:cubicBezTo>
                  <a:pt x="17181" y="50193"/>
                  <a:pt x="6619" y="62093"/>
                  <a:pt x="2641" y="74416"/>
                </a:cubicBezTo>
                <a:cubicBezTo>
                  <a:pt x="0" y="84097"/>
                  <a:pt x="1338" y="95082"/>
                  <a:pt x="7922" y="102581"/>
                </a:cubicBezTo>
                <a:cubicBezTo>
                  <a:pt x="11900" y="107404"/>
                  <a:pt x="18484" y="110925"/>
                  <a:pt x="19364" y="117544"/>
                </a:cubicBezTo>
                <a:cubicBezTo>
                  <a:pt x="20702" y="124127"/>
                  <a:pt x="14963" y="129866"/>
                  <a:pt x="12322" y="136450"/>
                </a:cubicBezTo>
                <a:cubicBezTo>
                  <a:pt x="8802" y="145709"/>
                  <a:pt x="11900" y="156694"/>
                  <a:pt x="18941" y="163735"/>
                </a:cubicBezTo>
                <a:cubicBezTo>
                  <a:pt x="24831" y="169624"/>
                  <a:pt x="33183" y="172435"/>
                  <a:pt x="41670" y="172435"/>
                </a:cubicBezTo>
                <a:cubicBezTo>
                  <a:pt x="43330" y="172435"/>
                  <a:pt x="44996" y="172327"/>
                  <a:pt x="46649" y="172114"/>
                </a:cubicBezTo>
                <a:cubicBezTo>
                  <a:pt x="54570" y="171234"/>
                  <a:pt x="62069" y="167713"/>
                  <a:pt x="69991" y="165495"/>
                </a:cubicBezTo>
                <a:cubicBezTo>
                  <a:pt x="73177" y="164617"/>
                  <a:pt x="76573" y="164093"/>
                  <a:pt x="79926" y="164093"/>
                </a:cubicBezTo>
                <a:cubicBezTo>
                  <a:pt x="84910" y="164093"/>
                  <a:pt x="89799" y="165252"/>
                  <a:pt x="93755" y="168136"/>
                </a:cubicBezTo>
                <a:cubicBezTo>
                  <a:pt x="100339" y="172994"/>
                  <a:pt x="102557" y="182218"/>
                  <a:pt x="109598" y="186197"/>
                </a:cubicBezTo>
                <a:cubicBezTo>
                  <a:pt x="112307" y="187726"/>
                  <a:pt x="114985" y="188308"/>
                  <a:pt x="117650" y="188308"/>
                </a:cubicBezTo>
                <a:cubicBezTo>
                  <a:pt x="124927" y="188308"/>
                  <a:pt x="132103" y="183965"/>
                  <a:pt x="139524" y="182676"/>
                </a:cubicBezTo>
                <a:cubicBezTo>
                  <a:pt x="140404" y="182676"/>
                  <a:pt x="141707" y="182218"/>
                  <a:pt x="142587" y="182218"/>
                </a:cubicBezTo>
                <a:cubicBezTo>
                  <a:pt x="143077" y="182195"/>
                  <a:pt x="143567" y="182184"/>
                  <a:pt x="144056" y="182184"/>
                </a:cubicBezTo>
                <a:cubicBezTo>
                  <a:pt x="152368" y="182184"/>
                  <a:pt x="160680" y="185438"/>
                  <a:pt x="168992" y="187499"/>
                </a:cubicBezTo>
                <a:cubicBezTo>
                  <a:pt x="173393" y="188820"/>
                  <a:pt x="178014" y="189700"/>
                  <a:pt x="182525" y="189700"/>
                </a:cubicBezTo>
                <a:cubicBezTo>
                  <a:pt x="187035" y="189700"/>
                  <a:pt x="191436" y="188820"/>
                  <a:pt x="195397" y="186619"/>
                </a:cubicBezTo>
                <a:cubicBezTo>
                  <a:pt x="197157" y="185317"/>
                  <a:pt x="198918" y="183979"/>
                  <a:pt x="200256" y="182218"/>
                </a:cubicBezTo>
                <a:cubicBezTo>
                  <a:pt x="207297" y="172114"/>
                  <a:pt x="197157" y="158454"/>
                  <a:pt x="204656" y="147892"/>
                </a:cubicBezTo>
                <a:cubicBezTo>
                  <a:pt x="206417" y="145251"/>
                  <a:pt x="209480" y="143069"/>
                  <a:pt x="212120" y="140851"/>
                </a:cubicBezTo>
                <a:cubicBezTo>
                  <a:pt x="215218" y="138668"/>
                  <a:pt x="218281" y="136450"/>
                  <a:pt x="220042" y="133387"/>
                </a:cubicBezTo>
                <a:cubicBezTo>
                  <a:pt x="222260" y="130289"/>
                  <a:pt x="223562" y="126345"/>
                  <a:pt x="223140" y="122825"/>
                </a:cubicBezTo>
                <a:cubicBezTo>
                  <a:pt x="221802" y="116664"/>
                  <a:pt x="215641" y="113143"/>
                  <a:pt x="211240" y="108742"/>
                </a:cubicBezTo>
                <a:cubicBezTo>
                  <a:pt x="202016" y="100821"/>
                  <a:pt x="194975" y="86738"/>
                  <a:pt x="197615" y="74416"/>
                </a:cubicBezTo>
                <a:cubicBezTo>
                  <a:pt x="199375" y="66917"/>
                  <a:pt x="203319" y="59453"/>
                  <a:pt x="203319" y="51954"/>
                </a:cubicBezTo>
                <a:cubicBezTo>
                  <a:pt x="203319" y="42272"/>
                  <a:pt x="197157" y="33048"/>
                  <a:pt x="188356" y="29527"/>
                </a:cubicBezTo>
                <a:cubicBezTo>
                  <a:pt x="184708" y="27988"/>
                  <a:pt x="180885" y="27458"/>
                  <a:pt x="177002" y="27458"/>
                </a:cubicBezTo>
                <a:cubicBezTo>
                  <a:pt x="172003" y="27458"/>
                  <a:pt x="166904" y="28336"/>
                  <a:pt x="161951" y="29069"/>
                </a:cubicBezTo>
                <a:cubicBezTo>
                  <a:pt x="158076" y="29658"/>
                  <a:pt x="154030" y="30159"/>
                  <a:pt x="150078" y="30159"/>
                </a:cubicBezTo>
                <a:cubicBezTo>
                  <a:pt x="145054" y="30159"/>
                  <a:pt x="140181" y="29350"/>
                  <a:pt x="136003" y="26887"/>
                </a:cubicBezTo>
                <a:cubicBezTo>
                  <a:pt x="130722" y="23788"/>
                  <a:pt x="126744" y="18507"/>
                  <a:pt x="122343" y="14107"/>
                </a:cubicBezTo>
                <a:cubicBezTo>
                  <a:pt x="114697" y="6053"/>
                  <a:pt x="103772" y="0"/>
                  <a:pt x="923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7" name="Google Shape;2007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Univariate Analysis</a:t>
            </a:r>
            <a:endParaRPr dirty="0"/>
          </a:p>
        </p:txBody>
      </p:sp>
      <p:sp>
        <p:nvSpPr>
          <p:cNvPr id="2009" name="Google Shape;2009;p44"/>
          <p:cNvSpPr/>
          <p:nvPr/>
        </p:nvSpPr>
        <p:spPr>
          <a:xfrm flipH="1">
            <a:off x="606514" y="1820953"/>
            <a:ext cx="3466903" cy="2941773"/>
          </a:xfrm>
          <a:custGeom>
            <a:avLst/>
            <a:gdLst/>
            <a:ahLst/>
            <a:cxnLst/>
            <a:rect l="l" t="t" r="r" b="b"/>
            <a:pathLst>
              <a:path w="223563" h="189700" extrusionOk="0">
                <a:moveTo>
                  <a:pt x="92352" y="0"/>
                </a:moveTo>
                <a:cubicBezTo>
                  <a:pt x="91940" y="0"/>
                  <a:pt x="91528" y="8"/>
                  <a:pt x="91115" y="24"/>
                </a:cubicBezTo>
                <a:cubicBezTo>
                  <a:pt x="83193" y="482"/>
                  <a:pt x="75272" y="4425"/>
                  <a:pt x="70413" y="11044"/>
                </a:cubicBezTo>
                <a:cubicBezTo>
                  <a:pt x="65132" y="17627"/>
                  <a:pt x="65132" y="26429"/>
                  <a:pt x="60309" y="33470"/>
                </a:cubicBezTo>
                <a:cubicBezTo>
                  <a:pt x="53268" y="43610"/>
                  <a:pt x="40945" y="44032"/>
                  <a:pt x="29926" y="47131"/>
                </a:cubicBezTo>
                <a:cubicBezTo>
                  <a:pt x="17181" y="50193"/>
                  <a:pt x="6619" y="62093"/>
                  <a:pt x="2641" y="74416"/>
                </a:cubicBezTo>
                <a:cubicBezTo>
                  <a:pt x="0" y="84097"/>
                  <a:pt x="1338" y="95082"/>
                  <a:pt x="7922" y="102581"/>
                </a:cubicBezTo>
                <a:cubicBezTo>
                  <a:pt x="11900" y="107404"/>
                  <a:pt x="18484" y="110925"/>
                  <a:pt x="19364" y="117544"/>
                </a:cubicBezTo>
                <a:cubicBezTo>
                  <a:pt x="20702" y="124127"/>
                  <a:pt x="14963" y="129866"/>
                  <a:pt x="12322" y="136450"/>
                </a:cubicBezTo>
                <a:cubicBezTo>
                  <a:pt x="8802" y="145709"/>
                  <a:pt x="11900" y="156694"/>
                  <a:pt x="18941" y="163735"/>
                </a:cubicBezTo>
                <a:cubicBezTo>
                  <a:pt x="24831" y="169624"/>
                  <a:pt x="33183" y="172435"/>
                  <a:pt x="41670" y="172435"/>
                </a:cubicBezTo>
                <a:cubicBezTo>
                  <a:pt x="43330" y="172435"/>
                  <a:pt x="44996" y="172327"/>
                  <a:pt x="46649" y="172114"/>
                </a:cubicBezTo>
                <a:cubicBezTo>
                  <a:pt x="54570" y="171234"/>
                  <a:pt x="62069" y="167713"/>
                  <a:pt x="69991" y="165495"/>
                </a:cubicBezTo>
                <a:cubicBezTo>
                  <a:pt x="73177" y="164617"/>
                  <a:pt x="76573" y="164093"/>
                  <a:pt x="79926" y="164093"/>
                </a:cubicBezTo>
                <a:cubicBezTo>
                  <a:pt x="84910" y="164093"/>
                  <a:pt x="89799" y="165252"/>
                  <a:pt x="93755" y="168136"/>
                </a:cubicBezTo>
                <a:cubicBezTo>
                  <a:pt x="100339" y="172994"/>
                  <a:pt x="102557" y="182218"/>
                  <a:pt x="109598" y="186197"/>
                </a:cubicBezTo>
                <a:cubicBezTo>
                  <a:pt x="112307" y="187726"/>
                  <a:pt x="114985" y="188308"/>
                  <a:pt x="117650" y="188308"/>
                </a:cubicBezTo>
                <a:cubicBezTo>
                  <a:pt x="124927" y="188308"/>
                  <a:pt x="132103" y="183965"/>
                  <a:pt x="139524" y="182676"/>
                </a:cubicBezTo>
                <a:cubicBezTo>
                  <a:pt x="140404" y="182676"/>
                  <a:pt x="141707" y="182218"/>
                  <a:pt x="142587" y="182218"/>
                </a:cubicBezTo>
                <a:cubicBezTo>
                  <a:pt x="143077" y="182195"/>
                  <a:pt x="143567" y="182184"/>
                  <a:pt x="144056" y="182184"/>
                </a:cubicBezTo>
                <a:cubicBezTo>
                  <a:pt x="152368" y="182184"/>
                  <a:pt x="160680" y="185438"/>
                  <a:pt x="168992" y="187499"/>
                </a:cubicBezTo>
                <a:cubicBezTo>
                  <a:pt x="173393" y="188820"/>
                  <a:pt x="178014" y="189700"/>
                  <a:pt x="182525" y="189700"/>
                </a:cubicBezTo>
                <a:cubicBezTo>
                  <a:pt x="187035" y="189700"/>
                  <a:pt x="191436" y="188820"/>
                  <a:pt x="195397" y="186619"/>
                </a:cubicBezTo>
                <a:cubicBezTo>
                  <a:pt x="197157" y="185317"/>
                  <a:pt x="198918" y="183979"/>
                  <a:pt x="200256" y="182218"/>
                </a:cubicBezTo>
                <a:cubicBezTo>
                  <a:pt x="207297" y="172114"/>
                  <a:pt x="197157" y="158454"/>
                  <a:pt x="204656" y="147892"/>
                </a:cubicBezTo>
                <a:cubicBezTo>
                  <a:pt x="206417" y="145251"/>
                  <a:pt x="209480" y="143069"/>
                  <a:pt x="212120" y="140851"/>
                </a:cubicBezTo>
                <a:cubicBezTo>
                  <a:pt x="215218" y="138668"/>
                  <a:pt x="218281" y="136450"/>
                  <a:pt x="220042" y="133387"/>
                </a:cubicBezTo>
                <a:cubicBezTo>
                  <a:pt x="222260" y="130289"/>
                  <a:pt x="223562" y="126345"/>
                  <a:pt x="223140" y="122825"/>
                </a:cubicBezTo>
                <a:cubicBezTo>
                  <a:pt x="221802" y="116664"/>
                  <a:pt x="215641" y="113143"/>
                  <a:pt x="211240" y="108742"/>
                </a:cubicBezTo>
                <a:cubicBezTo>
                  <a:pt x="202016" y="100821"/>
                  <a:pt x="194975" y="86738"/>
                  <a:pt x="197615" y="74416"/>
                </a:cubicBezTo>
                <a:cubicBezTo>
                  <a:pt x="199375" y="66917"/>
                  <a:pt x="203319" y="59453"/>
                  <a:pt x="203319" y="51954"/>
                </a:cubicBezTo>
                <a:cubicBezTo>
                  <a:pt x="203319" y="42272"/>
                  <a:pt x="197157" y="33048"/>
                  <a:pt x="188356" y="29527"/>
                </a:cubicBezTo>
                <a:cubicBezTo>
                  <a:pt x="184708" y="27988"/>
                  <a:pt x="180885" y="27458"/>
                  <a:pt x="177002" y="27458"/>
                </a:cubicBezTo>
                <a:cubicBezTo>
                  <a:pt x="172003" y="27458"/>
                  <a:pt x="166904" y="28336"/>
                  <a:pt x="161951" y="29069"/>
                </a:cubicBezTo>
                <a:cubicBezTo>
                  <a:pt x="158076" y="29658"/>
                  <a:pt x="154030" y="30159"/>
                  <a:pt x="150078" y="30159"/>
                </a:cubicBezTo>
                <a:cubicBezTo>
                  <a:pt x="145054" y="30159"/>
                  <a:pt x="140181" y="29350"/>
                  <a:pt x="136003" y="26887"/>
                </a:cubicBezTo>
                <a:cubicBezTo>
                  <a:pt x="130722" y="23788"/>
                  <a:pt x="126744" y="18507"/>
                  <a:pt x="122343" y="14107"/>
                </a:cubicBezTo>
                <a:cubicBezTo>
                  <a:pt x="114697" y="6053"/>
                  <a:pt x="103772" y="0"/>
                  <a:pt x="923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463557-F2AA-43E6-B69B-D1020A150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368" y="1498883"/>
            <a:ext cx="3515331" cy="2909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4BC608-6867-4475-8B25-CF1CB2BEE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94" y="1127774"/>
            <a:ext cx="1999678" cy="1654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63D2F3-C16A-4F03-9E57-52A9243C12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795" y="3010756"/>
            <a:ext cx="2028554" cy="16786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B5FA93-0DFA-48FC-BC19-026A33622A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1965" y="3010755"/>
            <a:ext cx="1999677" cy="16548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2A3B0CF-23A7-4E15-BD28-BB3450E589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1966" y="1127775"/>
            <a:ext cx="1999676" cy="1654800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6AB9792C-3999-4FA7-B3C0-6FF0D728430D}"/>
              </a:ext>
            </a:extLst>
          </p:cNvPr>
          <p:cNvSpPr/>
          <p:nvPr/>
        </p:nvSpPr>
        <p:spPr>
          <a:xfrm>
            <a:off x="8690187" y="4781975"/>
            <a:ext cx="392853" cy="314113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5</a:t>
            </a:r>
            <a:endParaRPr lang="en-ID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009;p44">
            <a:extLst>
              <a:ext uri="{FF2B5EF4-FFF2-40B4-BE49-F238E27FC236}">
                <a16:creationId xmlns:a16="http://schemas.microsoft.com/office/drawing/2014/main" id="{87E9086B-D4F3-4835-BB58-9693E6839694}"/>
              </a:ext>
            </a:extLst>
          </p:cNvPr>
          <p:cNvSpPr/>
          <p:nvPr/>
        </p:nvSpPr>
        <p:spPr>
          <a:xfrm flipH="1">
            <a:off x="5099302" y="145166"/>
            <a:ext cx="3466903" cy="2941773"/>
          </a:xfrm>
          <a:custGeom>
            <a:avLst/>
            <a:gdLst/>
            <a:ahLst/>
            <a:cxnLst/>
            <a:rect l="l" t="t" r="r" b="b"/>
            <a:pathLst>
              <a:path w="223563" h="189700" extrusionOk="0">
                <a:moveTo>
                  <a:pt x="92352" y="0"/>
                </a:moveTo>
                <a:cubicBezTo>
                  <a:pt x="91940" y="0"/>
                  <a:pt x="91528" y="8"/>
                  <a:pt x="91115" y="24"/>
                </a:cubicBezTo>
                <a:cubicBezTo>
                  <a:pt x="83193" y="482"/>
                  <a:pt x="75272" y="4425"/>
                  <a:pt x="70413" y="11044"/>
                </a:cubicBezTo>
                <a:cubicBezTo>
                  <a:pt x="65132" y="17627"/>
                  <a:pt x="65132" y="26429"/>
                  <a:pt x="60309" y="33470"/>
                </a:cubicBezTo>
                <a:cubicBezTo>
                  <a:pt x="53268" y="43610"/>
                  <a:pt x="40945" y="44032"/>
                  <a:pt x="29926" y="47131"/>
                </a:cubicBezTo>
                <a:cubicBezTo>
                  <a:pt x="17181" y="50193"/>
                  <a:pt x="6619" y="62093"/>
                  <a:pt x="2641" y="74416"/>
                </a:cubicBezTo>
                <a:cubicBezTo>
                  <a:pt x="0" y="84097"/>
                  <a:pt x="1338" y="95082"/>
                  <a:pt x="7922" y="102581"/>
                </a:cubicBezTo>
                <a:cubicBezTo>
                  <a:pt x="11900" y="107404"/>
                  <a:pt x="18484" y="110925"/>
                  <a:pt x="19364" y="117544"/>
                </a:cubicBezTo>
                <a:cubicBezTo>
                  <a:pt x="20702" y="124127"/>
                  <a:pt x="14963" y="129866"/>
                  <a:pt x="12322" y="136450"/>
                </a:cubicBezTo>
                <a:cubicBezTo>
                  <a:pt x="8802" y="145709"/>
                  <a:pt x="11900" y="156694"/>
                  <a:pt x="18941" y="163735"/>
                </a:cubicBezTo>
                <a:cubicBezTo>
                  <a:pt x="24831" y="169624"/>
                  <a:pt x="33183" y="172435"/>
                  <a:pt x="41670" y="172435"/>
                </a:cubicBezTo>
                <a:cubicBezTo>
                  <a:pt x="43330" y="172435"/>
                  <a:pt x="44996" y="172327"/>
                  <a:pt x="46649" y="172114"/>
                </a:cubicBezTo>
                <a:cubicBezTo>
                  <a:pt x="54570" y="171234"/>
                  <a:pt x="62069" y="167713"/>
                  <a:pt x="69991" y="165495"/>
                </a:cubicBezTo>
                <a:cubicBezTo>
                  <a:pt x="73177" y="164617"/>
                  <a:pt x="76573" y="164093"/>
                  <a:pt x="79926" y="164093"/>
                </a:cubicBezTo>
                <a:cubicBezTo>
                  <a:pt x="84910" y="164093"/>
                  <a:pt x="89799" y="165252"/>
                  <a:pt x="93755" y="168136"/>
                </a:cubicBezTo>
                <a:cubicBezTo>
                  <a:pt x="100339" y="172994"/>
                  <a:pt x="102557" y="182218"/>
                  <a:pt x="109598" y="186197"/>
                </a:cubicBezTo>
                <a:cubicBezTo>
                  <a:pt x="112307" y="187726"/>
                  <a:pt x="114985" y="188308"/>
                  <a:pt x="117650" y="188308"/>
                </a:cubicBezTo>
                <a:cubicBezTo>
                  <a:pt x="124927" y="188308"/>
                  <a:pt x="132103" y="183965"/>
                  <a:pt x="139524" y="182676"/>
                </a:cubicBezTo>
                <a:cubicBezTo>
                  <a:pt x="140404" y="182676"/>
                  <a:pt x="141707" y="182218"/>
                  <a:pt x="142587" y="182218"/>
                </a:cubicBezTo>
                <a:cubicBezTo>
                  <a:pt x="143077" y="182195"/>
                  <a:pt x="143567" y="182184"/>
                  <a:pt x="144056" y="182184"/>
                </a:cubicBezTo>
                <a:cubicBezTo>
                  <a:pt x="152368" y="182184"/>
                  <a:pt x="160680" y="185438"/>
                  <a:pt x="168992" y="187499"/>
                </a:cubicBezTo>
                <a:cubicBezTo>
                  <a:pt x="173393" y="188820"/>
                  <a:pt x="178014" y="189700"/>
                  <a:pt x="182525" y="189700"/>
                </a:cubicBezTo>
                <a:cubicBezTo>
                  <a:pt x="187035" y="189700"/>
                  <a:pt x="191436" y="188820"/>
                  <a:pt x="195397" y="186619"/>
                </a:cubicBezTo>
                <a:cubicBezTo>
                  <a:pt x="197157" y="185317"/>
                  <a:pt x="198918" y="183979"/>
                  <a:pt x="200256" y="182218"/>
                </a:cubicBezTo>
                <a:cubicBezTo>
                  <a:pt x="207297" y="172114"/>
                  <a:pt x="197157" y="158454"/>
                  <a:pt x="204656" y="147892"/>
                </a:cubicBezTo>
                <a:cubicBezTo>
                  <a:pt x="206417" y="145251"/>
                  <a:pt x="209480" y="143069"/>
                  <a:pt x="212120" y="140851"/>
                </a:cubicBezTo>
                <a:cubicBezTo>
                  <a:pt x="215218" y="138668"/>
                  <a:pt x="218281" y="136450"/>
                  <a:pt x="220042" y="133387"/>
                </a:cubicBezTo>
                <a:cubicBezTo>
                  <a:pt x="222260" y="130289"/>
                  <a:pt x="223562" y="126345"/>
                  <a:pt x="223140" y="122825"/>
                </a:cubicBezTo>
                <a:cubicBezTo>
                  <a:pt x="221802" y="116664"/>
                  <a:pt x="215641" y="113143"/>
                  <a:pt x="211240" y="108742"/>
                </a:cubicBezTo>
                <a:cubicBezTo>
                  <a:pt x="202016" y="100821"/>
                  <a:pt x="194975" y="86738"/>
                  <a:pt x="197615" y="74416"/>
                </a:cubicBezTo>
                <a:cubicBezTo>
                  <a:pt x="199375" y="66917"/>
                  <a:pt x="203319" y="59453"/>
                  <a:pt x="203319" y="51954"/>
                </a:cubicBezTo>
                <a:cubicBezTo>
                  <a:pt x="203319" y="42272"/>
                  <a:pt x="197157" y="33048"/>
                  <a:pt x="188356" y="29527"/>
                </a:cubicBezTo>
                <a:cubicBezTo>
                  <a:pt x="184708" y="27988"/>
                  <a:pt x="180885" y="27458"/>
                  <a:pt x="177002" y="27458"/>
                </a:cubicBezTo>
                <a:cubicBezTo>
                  <a:pt x="172003" y="27458"/>
                  <a:pt x="166904" y="28336"/>
                  <a:pt x="161951" y="29069"/>
                </a:cubicBezTo>
                <a:cubicBezTo>
                  <a:pt x="158076" y="29658"/>
                  <a:pt x="154030" y="30159"/>
                  <a:pt x="150078" y="30159"/>
                </a:cubicBezTo>
                <a:cubicBezTo>
                  <a:pt x="145054" y="30159"/>
                  <a:pt x="140181" y="29350"/>
                  <a:pt x="136003" y="26887"/>
                </a:cubicBezTo>
                <a:cubicBezTo>
                  <a:pt x="130722" y="23788"/>
                  <a:pt x="126744" y="18507"/>
                  <a:pt x="122343" y="14107"/>
                </a:cubicBezTo>
                <a:cubicBezTo>
                  <a:pt x="114697" y="6053"/>
                  <a:pt x="103772" y="0"/>
                  <a:pt x="923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7" name="Google Shape;2007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Univariate Analysis</a:t>
            </a:r>
            <a:endParaRPr dirty="0"/>
          </a:p>
        </p:txBody>
      </p:sp>
      <p:sp>
        <p:nvSpPr>
          <p:cNvPr id="2009" name="Google Shape;2009;p44"/>
          <p:cNvSpPr/>
          <p:nvPr/>
        </p:nvSpPr>
        <p:spPr>
          <a:xfrm flipH="1">
            <a:off x="793396" y="1820953"/>
            <a:ext cx="3466903" cy="2941773"/>
          </a:xfrm>
          <a:custGeom>
            <a:avLst/>
            <a:gdLst/>
            <a:ahLst/>
            <a:cxnLst/>
            <a:rect l="l" t="t" r="r" b="b"/>
            <a:pathLst>
              <a:path w="223563" h="189700" extrusionOk="0">
                <a:moveTo>
                  <a:pt x="92352" y="0"/>
                </a:moveTo>
                <a:cubicBezTo>
                  <a:pt x="91940" y="0"/>
                  <a:pt x="91528" y="8"/>
                  <a:pt x="91115" y="24"/>
                </a:cubicBezTo>
                <a:cubicBezTo>
                  <a:pt x="83193" y="482"/>
                  <a:pt x="75272" y="4425"/>
                  <a:pt x="70413" y="11044"/>
                </a:cubicBezTo>
                <a:cubicBezTo>
                  <a:pt x="65132" y="17627"/>
                  <a:pt x="65132" y="26429"/>
                  <a:pt x="60309" y="33470"/>
                </a:cubicBezTo>
                <a:cubicBezTo>
                  <a:pt x="53268" y="43610"/>
                  <a:pt x="40945" y="44032"/>
                  <a:pt x="29926" y="47131"/>
                </a:cubicBezTo>
                <a:cubicBezTo>
                  <a:pt x="17181" y="50193"/>
                  <a:pt x="6619" y="62093"/>
                  <a:pt x="2641" y="74416"/>
                </a:cubicBezTo>
                <a:cubicBezTo>
                  <a:pt x="0" y="84097"/>
                  <a:pt x="1338" y="95082"/>
                  <a:pt x="7922" y="102581"/>
                </a:cubicBezTo>
                <a:cubicBezTo>
                  <a:pt x="11900" y="107404"/>
                  <a:pt x="18484" y="110925"/>
                  <a:pt x="19364" y="117544"/>
                </a:cubicBezTo>
                <a:cubicBezTo>
                  <a:pt x="20702" y="124127"/>
                  <a:pt x="14963" y="129866"/>
                  <a:pt x="12322" y="136450"/>
                </a:cubicBezTo>
                <a:cubicBezTo>
                  <a:pt x="8802" y="145709"/>
                  <a:pt x="11900" y="156694"/>
                  <a:pt x="18941" y="163735"/>
                </a:cubicBezTo>
                <a:cubicBezTo>
                  <a:pt x="24831" y="169624"/>
                  <a:pt x="33183" y="172435"/>
                  <a:pt x="41670" y="172435"/>
                </a:cubicBezTo>
                <a:cubicBezTo>
                  <a:pt x="43330" y="172435"/>
                  <a:pt x="44996" y="172327"/>
                  <a:pt x="46649" y="172114"/>
                </a:cubicBezTo>
                <a:cubicBezTo>
                  <a:pt x="54570" y="171234"/>
                  <a:pt x="62069" y="167713"/>
                  <a:pt x="69991" y="165495"/>
                </a:cubicBezTo>
                <a:cubicBezTo>
                  <a:pt x="73177" y="164617"/>
                  <a:pt x="76573" y="164093"/>
                  <a:pt x="79926" y="164093"/>
                </a:cubicBezTo>
                <a:cubicBezTo>
                  <a:pt x="84910" y="164093"/>
                  <a:pt x="89799" y="165252"/>
                  <a:pt x="93755" y="168136"/>
                </a:cubicBezTo>
                <a:cubicBezTo>
                  <a:pt x="100339" y="172994"/>
                  <a:pt x="102557" y="182218"/>
                  <a:pt x="109598" y="186197"/>
                </a:cubicBezTo>
                <a:cubicBezTo>
                  <a:pt x="112307" y="187726"/>
                  <a:pt x="114985" y="188308"/>
                  <a:pt x="117650" y="188308"/>
                </a:cubicBezTo>
                <a:cubicBezTo>
                  <a:pt x="124927" y="188308"/>
                  <a:pt x="132103" y="183965"/>
                  <a:pt x="139524" y="182676"/>
                </a:cubicBezTo>
                <a:cubicBezTo>
                  <a:pt x="140404" y="182676"/>
                  <a:pt x="141707" y="182218"/>
                  <a:pt x="142587" y="182218"/>
                </a:cubicBezTo>
                <a:cubicBezTo>
                  <a:pt x="143077" y="182195"/>
                  <a:pt x="143567" y="182184"/>
                  <a:pt x="144056" y="182184"/>
                </a:cubicBezTo>
                <a:cubicBezTo>
                  <a:pt x="152368" y="182184"/>
                  <a:pt x="160680" y="185438"/>
                  <a:pt x="168992" y="187499"/>
                </a:cubicBezTo>
                <a:cubicBezTo>
                  <a:pt x="173393" y="188820"/>
                  <a:pt x="178014" y="189700"/>
                  <a:pt x="182525" y="189700"/>
                </a:cubicBezTo>
                <a:cubicBezTo>
                  <a:pt x="187035" y="189700"/>
                  <a:pt x="191436" y="188820"/>
                  <a:pt x="195397" y="186619"/>
                </a:cubicBezTo>
                <a:cubicBezTo>
                  <a:pt x="197157" y="185317"/>
                  <a:pt x="198918" y="183979"/>
                  <a:pt x="200256" y="182218"/>
                </a:cubicBezTo>
                <a:cubicBezTo>
                  <a:pt x="207297" y="172114"/>
                  <a:pt x="197157" y="158454"/>
                  <a:pt x="204656" y="147892"/>
                </a:cubicBezTo>
                <a:cubicBezTo>
                  <a:pt x="206417" y="145251"/>
                  <a:pt x="209480" y="143069"/>
                  <a:pt x="212120" y="140851"/>
                </a:cubicBezTo>
                <a:cubicBezTo>
                  <a:pt x="215218" y="138668"/>
                  <a:pt x="218281" y="136450"/>
                  <a:pt x="220042" y="133387"/>
                </a:cubicBezTo>
                <a:cubicBezTo>
                  <a:pt x="222260" y="130289"/>
                  <a:pt x="223562" y="126345"/>
                  <a:pt x="223140" y="122825"/>
                </a:cubicBezTo>
                <a:cubicBezTo>
                  <a:pt x="221802" y="116664"/>
                  <a:pt x="215641" y="113143"/>
                  <a:pt x="211240" y="108742"/>
                </a:cubicBezTo>
                <a:cubicBezTo>
                  <a:pt x="202016" y="100821"/>
                  <a:pt x="194975" y="86738"/>
                  <a:pt x="197615" y="74416"/>
                </a:cubicBezTo>
                <a:cubicBezTo>
                  <a:pt x="199375" y="66917"/>
                  <a:pt x="203319" y="59453"/>
                  <a:pt x="203319" y="51954"/>
                </a:cubicBezTo>
                <a:cubicBezTo>
                  <a:pt x="203319" y="42272"/>
                  <a:pt x="197157" y="33048"/>
                  <a:pt x="188356" y="29527"/>
                </a:cubicBezTo>
                <a:cubicBezTo>
                  <a:pt x="184708" y="27988"/>
                  <a:pt x="180885" y="27458"/>
                  <a:pt x="177002" y="27458"/>
                </a:cubicBezTo>
                <a:cubicBezTo>
                  <a:pt x="172003" y="27458"/>
                  <a:pt x="166904" y="28336"/>
                  <a:pt x="161951" y="29069"/>
                </a:cubicBezTo>
                <a:cubicBezTo>
                  <a:pt x="158076" y="29658"/>
                  <a:pt x="154030" y="30159"/>
                  <a:pt x="150078" y="30159"/>
                </a:cubicBezTo>
                <a:cubicBezTo>
                  <a:pt x="145054" y="30159"/>
                  <a:pt x="140181" y="29350"/>
                  <a:pt x="136003" y="26887"/>
                </a:cubicBezTo>
                <a:cubicBezTo>
                  <a:pt x="130722" y="23788"/>
                  <a:pt x="126744" y="18507"/>
                  <a:pt x="122343" y="14107"/>
                </a:cubicBezTo>
                <a:cubicBezTo>
                  <a:pt x="114697" y="6053"/>
                  <a:pt x="103772" y="0"/>
                  <a:pt x="923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67EE2D-6CCC-4F35-8011-36C340F8B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71" y="1166255"/>
            <a:ext cx="1999676" cy="1654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93CF9D-5DF7-4834-BD78-0971B4361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71" y="2981819"/>
            <a:ext cx="2010856" cy="16640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AB19A7-F74D-46A4-AB8A-845ECD0FF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6969" y="2978861"/>
            <a:ext cx="1999677" cy="16548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B64780-5622-47F1-BE96-D01119D775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5182" y="1166255"/>
            <a:ext cx="1999677" cy="16548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F985DA-80DD-4B4F-96E1-68E6667C91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9671" y="1595576"/>
            <a:ext cx="3196740" cy="2645412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11EB2D95-4B1C-4DAB-AD4B-1B907FB3486F}"/>
              </a:ext>
            </a:extLst>
          </p:cNvPr>
          <p:cNvSpPr/>
          <p:nvPr/>
        </p:nvSpPr>
        <p:spPr>
          <a:xfrm>
            <a:off x="8690187" y="4781975"/>
            <a:ext cx="392853" cy="314113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6</a:t>
            </a:r>
            <a:endParaRPr lang="en-ID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419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009;p44">
            <a:extLst>
              <a:ext uri="{FF2B5EF4-FFF2-40B4-BE49-F238E27FC236}">
                <a16:creationId xmlns:a16="http://schemas.microsoft.com/office/drawing/2014/main" id="{87E9086B-D4F3-4835-BB58-9693E6839694}"/>
              </a:ext>
            </a:extLst>
          </p:cNvPr>
          <p:cNvSpPr/>
          <p:nvPr/>
        </p:nvSpPr>
        <p:spPr>
          <a:xfrm flipH="1">
            <a:off x="5099302" y="145166"/>
            <a:ext cx="3466903" cy="2941773"/>
          </a:xfrm>
          <a:custGeom>
            <a:avLst/>
            <a:gdLst/>
            <a:ahLst/>
            <a:cxnLst/>
            <a:rect l="l" t="t" r="r" b="b"/>
            <a:pathLst>
              <a:path w="223563" h="189700" extrusionOk="0">
                <a:moveTo>
                  <a:pt x="92352" y="0"/>
                </a:moveTo>
                <a:cubicBezTo>
                  <a:pt x="91940" y="0"/>
                  <a:pt x="91528" y="8"/>
                  <a:pt x="91115" y="24"/>
                </a:cubicBezTo>
                <a:cubicBezTo>
                  <a:pt x="83193" y="482"/>
                  <a:pt x="75272" y="4425"/>
                  <a:pt x="70413" y="11044"/>
                </a:cubicBezTo>
                <a:cubicBezTo>
                  <a:pt x="65132" y="17627"/>
                  <a:pt x="65132" y="26429"/>
                  <a:pt x="60309" y="33470"/>
                </a:cubicBezTo>
                <a:cubicBezTo>
                  <a:pt x="53268" y="43610"/>
                  <a:pt x="40945" y="44032"/>
                  <a:pt x="29926" y="47131"/>
                </a:cubicBezTo>
                <a:cubicBezTo>
                  <a:pt x="17181" y="50193"/>
                  <a:pt x="6619" y="62093"/>
                  <a:pt x="2641" y="74416"/>
                </a:cubicBezTo>
                <a:cubicBezTo>
                  <a:pt x="0" y="84097"/>
                  <a:pt x="1338" y="95082"/>
                  <a:pt x="7922" y="102581"/>
                </a:cubicBezTo>
                <a:cubicBezTo>
                  <a:pt x="11900" y="107404"/>
                  <a:pt x="18484" y="110925"/>
                  <a:pt x="19364" y="117544"/>
                </a:cubicBezTo>
                <a:cubicBezTo>
                  <a:pt x="20702" y="124127"/>
                  <a:pt x="14963" y="129866"/>
                  <a:pt x="12322" y="136450"/>
                </a:cubicBezTo>
                <a:cubicBezTo>
                  <a:pt x="8802" y="145709"/>
                  <a:pt x="11900" y="156694"/>
                  <a:pt x="18941" y="163735"/>
                </a:cubicBezTo>
                <a:cubicBezTo>
                  <a:pt x="24831" y="169624"/>
                  <a:pt x="33183" y="172435"/>
                  <a:pt x="41670" y="172435"/>
                </a:cubicBezTo>
                <a:cubicBezTo>
                  <a:pt x="43330" y="172435"/>
                  <a:pt x="44996" y="172327"/>
                  <a:pt x="46649" y="172114"/>
                </a:cubicBezTo>
                <a:cubicBezTo>
                  <a:pt x="54570" y="171234"/>
                  <a:pt x="62069" y="167713"/>
                  <a:pt x="69991" y="165495"/>
                </a:cubicBezTo>
                <a:cubicBezTo>
                  <a:pt x="73177" y="164617"/>
                  <a:pt x="76573" y="164093"/>
                  <a:pt x="79926" y="164093"/>
                </a:cubicBezTo>
                <a:cubicBezTo>
                  <a:pt x="84910" y="164093"/>
                  <a:pt x="89799" y="165252"/>
                  <a:pt x="93755" y="168136"/>
                </a:cubicBezTo>
                <a:cubicBezTo>
                  <a:pt x="100339" y="172994"/>
                  <a:pt x="102557" y="182218"/>
                  <a:pt x="109598" y="186197"/>
                </a:cubicBezTo>
                <a:cubicBezTo>
                  <a:pt x="112307" y="187726"/>
                  <a:pt x="114985" y="188308"/>
                  <a:pt x="117650" y="188308"/>
                </a:cubicBezTo>
                <a:cubicBezTo>
                  <a:pt x="124927" y="188308"/>
                  <a:pt x="132103" y="183965"/>
                  <a:pt x="139524" y="182676"/>
                </a:cubicBezTo>
                <a:cubicBezTo>
                  <a:pt x="140404" y="182676"/>
                  <a:pt x="141707" y="182218"/>
                  <a:pt x="142587" y="182218"/>
                </a:cubicBezTo>
                <a:cubicBezTo>
                  <a:pt x="143077" y="182195"/>
                  <a:pt x="143567" y="182184"/>
                  <a:pt x="144056" y="182184"/>
                </a:cubicBezTo>
                <a:cubicBezTo>
                  <a:pt x="152368" y="182184"/>
                  <a:pt x="160680" y="185438"/>
                  <a:pt x="168992" y="187499"/>
                </a:cubicBezTo>
                <a:cubicBezTo>
                  <a:pt x="173393" y="188820"/>
                  <a:pt x="178014" y="189700"/>
                  <a:pt x="182525" y="189700"/>
                </a:cubicBezTo>
                <a:cubicBezTo>
                  <a:pt x="187035" y="189700"/>
                  <a:pt x="191436" y="188820"/>
                  <a:pt x="195397" y="186619"/>
                </a:cubicBezTo>
                <a:cubicBezTo>
                  <a:pt x="197157" y="185317"/>
                  <a:pt x="198918" y="183979"/>
                  <a:pt x="200256" y="182218"/>
                </a:cubicBezTo>
                <a:cubicBezTo>
                  <a:pt x="207297" y="172114"/>
                  <a:pt x="197157" y="158454"/>
                  <a:pt x="204656" y="147892"/>
                </a:cubicBezTo>
                <a:cubicBezTo>
                  <a:pt x="206417" y="145251"/>
                  <a:pt x="209480" y="143069"/>
                  <a:pt x="212120" y="140851"/>
                </a:cubicBezTo>
                <a:cubicBezTo>
                  <a:pt x="215218" y="138668"/>
                  <a:pt x="218281" y="136450"/>
                  <a:pt x="220042" y="133387"/>
                </a:cubicBezTo>
                <a:cubicBezTo>
                  <a:pt x="222260" y="130289"/>
                  <a:pt x="223562" y="126345"/>
                  <a:pt x="223140" y="122825"/>
                </a:cubicBezTo>
                <a:cubicBezTo>
                  <a:pt x="221802" y="116664"/>
                  <a:pt x="215641" y="113143"/>
                  <a:pt x="211240" y="108742"/>
                </a:cubicBezTo>
                <a:cubicBezTo>
                  <a:pt x="202016" y="100821"/>
                  <a:pt x="194975" y="86738"/>
                  <a:pt x="197615" y="74416"/>
                </a:cubicBezTo>
                <a:cubicBezTo>
                  <a:pt x="199375" y="66917"/>
                  <a:pt x="203319" y="59453"/>
                  <a:pt x="203319" y="51954"/>
                </a:cubicBezTo>
                <a:cubicBezTo>
                  <a:pt x="203319" y="42272"/>
                  <a:pt x="197157" y="33048"/>
                  <a:pt x="188356" y="29527"/>
                </a:cubicBezTo>
                <a:cubicBezTo>
                  <a:pt x="184708" y="27988"/>
                  <a:pt x="180885" y="27458"/>
                  <a:pt x="177002" y="27458"/>
                </a:cubicBezTo>
                <a:cubicBezTo>
                  <a:pt x="172003" y="27458"/>
                  <a:pt x="166904" y="28336"/>
                  <a:pt x="161951" y="29069"/>
                </a:cubicBezTo>
                <a:cubicBezTo>
                  <a:pt x="158076" y="29658"/>
                  <a:pt x="154030" y="30159"/>
                  <a:pt x="150078" y="30159"/>
                </a:cubicBezTo>
                <a:cubicBezTo>
                  <a:pt x="145054" y="30159"/>
                  <a:pt x="140181" y="29350"/>
                  <a:pt x="136003" y="26887"/>
                </a:cubicBezTo>
                <a:cubicBezTo>
                  <a:pt x="130722" y="23788"/>
                  <a:pt x="126744" y="18507"/>
                  <a:pt x="122343" y="14107"/>
                </a:cubicBezTo>
                <a:cubicBezTo>
                  <a:pt x="114697" y="6053"/>
                  <a:pt x="103772" y="0"/>
                  <a:pt x="923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7" name="Google Shape;2007;p44"/>
          <p:cNvSpPr txBox="1">
            <a:spLocks noGrp="1"/>
          </p:cNvSpPr>
          <p:nvPr>
            <p:ph type="title"/>
          </p:nvPr>
        </p:nvSpPr>
        <p:spPr>
          <a:xfrm>
            <a:off x="653155" y="240097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Univariate Analysis</a:t>
            </a:r>
            <a:endParaRPr dirty="0"/>
          </a:p>
        </p:txBody>
      </p:sp>
      <p:sp>
        <p:nvSpPr>
          <p:cNvPr id="2009" name="Google Shape;2009;p44"/>
          <p:cNvSpPr/>
          <p:nvPr/>
        </p:nvSpPr>
        <p:spPr>
          <a:xfrm flipH="1">
            <a:off x="793396" y="1820953"/>
            <a:ext cx="3466903" cy="2941773"/>
          </a:xfrm>
          <a:custGeom>
            <a:avLst/>
            <a:gdLst/>
            <a:ahLst/>
            <a:cxnLst/>
            <a:rect l="l" t="t" r="r" b="b"/>
            <a:pathLst>
              <a:path w="223563" h="189700" extrusionOk="0">
                <a:moveTo>
                  <a:pt x="92352" y="0"/>
                </a:moveTo>
                <a:cubicBezTo>
                  <a:pt x="91940" y="0"/>
                  <a:pt x="91528" y="8"/>
                  <a:pt x="91115" y="24"/>
                </a:cubicBezTo>
                <a:cubicBezTo>
                  <a:pt x="83193" y="482"/>
                  <a:pt x="75272" y="4425"/>
                  <a:pt x="70413" y="11044"/>
                </a:cubicBezTo>
                <a:cubicBezTo>
                  <a:pt x="65132" y="17627"/>
                  <a:pt x="65132" y="26429"/>
                  <a:pt x="60309" y="33470"/>
                </a:cubicBezTo>
                <a:cubicBezTo>
                  <a:pt x="53268" y="43610"/>
                  <a:pt x="40945" y="44032"/>
                  <a:pt x="29926" y="47131"/>
                </a:cubicBezTo>
                <a:cubicBezTo>
                  <a:pt x="17181" y="50193"/>
                  <a:pt x="6619" y="62093"/>
                  <a:pt x="2641" y="74416"/>
                </a:cubicBezTo>
                <a:cubicBezTo>
                  <a:pt x="0" y="84097"/>
                  <a:pt x="1338" y="95082"/>
                  <a:pt x="7922" y="102581"/>
                </a:cubicBezTo>
                <a:cubicBezTo>
                  <a:pt x="11900" y="107404"/>
                  <a:pt x="18484" y="110925"/>
                  <a:pt x="19364" y="117544"/>
                </a:cubicBezTo>
                <a:cubicBezTo>
                  <a:pt x="20702" y="124127"/>
                  <a:pt x="14963" y="129866"/>
                  <a:pt x="12322" y="136450"/>
                </a:cubicBezTo>
                <a:cubicBezTo>
                  <a:pt x="8802" y="145709"/>
                  <a:pt x="11900" y="156694"/>
                  <a:pt x="18941" y="163735"/>
                </a:cubicBezTo>
                <a:cubicBezTo>
                  <a:pt x="24831" y="169624"/>
                  <a:pt x="33183" y="172435"/>
                  <a:pt x="41670" y="172435"/>
                </a:cubicBezTo>
                <a:cubicBezTo>
                  <a:pt x="43330" y="172435"/>
                  <a:pt x="44996" y="172327"/>
                  <a:pt x="46649" y="172114"/>
                </a:cubicBezTo>
                <a:cubicBezTo>
                  <a:pt x="54570" y="171234"/>
                  <a:pt x="62069" y="167713"/>
                  <a:pt x="69991" y="165495"/>
                </a:cubicBezTo>
                <a:cubicBezTo>
                  <a:pt x="73177" y="164617"/>
                  <a:pt x="76573" y="164093"/>
                  <a:pt x="79926" y="164093"/>
                </a:cubicBezTo>
                <a:cubicBezTo>
                  <a:pt x="84910" y="164093"/>
                  <a:pt x="89799" y="165252"/>
                  <a:pt x="93755" y="168136"/>
                </a:cubicBezTo>
                <a:cubicBezTo>
                  <a:pt x="100339" y="172994"/>
                  <a:pt x="102557" y="182218"/>
                  <a:pt x="109598" y="186197"/>
                </a:cubicBezTo>
                <a:cubicBezTo>
                  <a:pt x="112307" y="187726"/>
                  <a:pt x="114985" y="188308"/>
                  <a:pt x="117650" y="188308"/>
                </a:cubicBezTo>
                <a:cubicBezTo>
                  <a:pt x="124927" y="188308"/>
                  <a:pt x="132103" y="183965"/>
                  <a:pt x="139524" y="182676"/>
                </a:cubicBezTo>
                <a:cubicBezTo>
                  <a:pt x="140404" y="182676"/>
                  <a:pt x="141707" y="182218"/>
                  <a:pt x="142587" y="182218"/>
                </a:cubicBezTo>
                <a:cubicBezTo>
                  <a:pt x="143077" y="182195"/>
                  <a:pt x="143567" y="182184"/>
                  <a:pt x="144056" y="182184"/>
                </a:cubicBezTo>
                <a:cubicBezTo>
                  <a:pt x="152368" y="182184"/>
                  <a:pt x="160680" y="185438"/>
                  <a:pt x="168992" y="187499"/>
                </a:cubicBezTo>
                <a:cubicBezTo>
                  <a:pt x="173393" y="188820"/>
                  <a:pt x="178014" y="189700"/>
                  <a:pt x="182525" y="189700"/>
                </a:cubicBezTo>
                <a:cubicBezTo>
                  <a:pt x="187035" y="189700"/>
                  <a:pt x="191436" y="188820"/>
                  <a:pt x="195397" y="186619"/>
                </a:cubicBezTo>
                <a:cubicBezTo>
                  <a:pt x="197157" y="185317"/>
                  <a:pt x="198918" y="183979"/>
                  <a:pt x="200256" y="182218"/>
                </a:cubicBezTo>
                <a:cubicBezTo>
                  <a:pt x="207297" y="172114"/>
                  <a:pt x="197157" y="158454"/>
                  <a:pt x="204656" y="147892"/>
                </a:cubicBezTo>
                <a:cubicBezTo>
                  <a:pt x="206417" y="145251"/>
                  <a:pt x="209480" y="143069"/>
                  <a:pt x="212120" y="140851"/>
                </a:cubicBezTo>
                <a:cubicBezTo>
                  <a:pt x="215218" y="138668"/>
                  <a:pt x="218281" y="136450"/>
                  <a:pt x="220042" y="133387"/>
                </a:cubicBezTo>
                <a:cubicBezTo>
                  <a:pt x="222260" y="130289"/>
                  <a:pt x="223562" y="126345"/>
                  <a:pt x="223140" y="122825"/>
                </a:cubicBezTo>
                <a:cubicBezTo>
                  <a:pt x="221802" y="116664"/>
                  <a:pt x="215641" y="113143"/>
                  <a:pt x="211240" y="108742"/>
                </a:cubicBezTo>
                <a:cubicBezTo>
                  <a:pt x="202016" y="100821"/>
                  <a:pt x="194975" y="86738"/>
                  <a:pt x="197615" y="74416"/>
                </a:cubicBezTo>
                <a:cubicBezTo>
                  <a:pt x="199375" y="66917"/>
                  <a:pt x="203319" y="59453"/>
                  <a:pt x="203319" y="51954"/>
                </a:cubicBezTo>
                <a:cubicBezTo>
                  <a:pt x="203319" y="42272"/>
                  <a:pt x="197157" y="33048"/>
                  <a:pt x="188356" y="29527"/>
                </a:cubicBezTo>
                <a:cubicBezTo>
                  <a:pt x="184708" y="27988"/>
                  <a:pt x="180885" y="27458"/>
                  <a:pt x="177002" y="27458"/>
                </a:cubicBezTo>
                <a:cubicBezTo>
                  <a:pt x="172003" y="27458"/>
                  <a:pt x="166904" y="28336"/>
                  <a:pt x="161951" y="29069"/>
                </a:cubicBezTo>
                <a:cubicBezTo>
                  <a:pt x="158076" y="29658"/>
                  <a:pt x="154030" y="30159"/>
                  <a:pt x="150078" y="30159"/>
                </a:cubicBezTo>
                <a:cubicBezTo>
                  <a:pt x="145054" y="30159"/>
                  <a:pt x="140181" y="29350"/>
                  <a:pt x="136003" y="26887"/>
                </a:cubicBezTo>
                <a:cubicBezTo>
                  <a:pt x="130722" y="23788"/>
                  <a:pt x="126744" y="18507"/>
                  <a:pt x="122343" y="14107"/>
                </a:cubicBezTo>
                <a:cubicBezTo>
                  <a:pt x="114697" y="6053"/>
                  <a:pt x="103772" y="0"/>
                  <a:pt x="923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4F0F96-BB02-49BC-83CB-41E547432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06" y="905142"/>
            <a:ext cx="2410715" cy="1994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64DB4F-02DC-48E5-B6A8-23F331FAB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185" y="905143"/>
            <a:ext cx="2410715" cy="1994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315CB5-0520-45A3-B709-D3759F37C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6184" y="905143"/>
            <a:ext cx="2410715" cy="1994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238537-E692-4B92-8825-4A00AF08CF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728" y="3086936"/>
            <a:ext cx="2410715" cy="19949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E33059-FF48-4BA6-BADB-959B2456D7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3202" y="3086936"/>
            <a:ext cx="2410715" cy="1994949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41503067-F969-4235-AAD8-7F86DBD7F0D6}"/>
              </a:ext>
            </a:extLst>
          </p:cNvPr>
          <p:cNvSpPr/>
          <p:nvPr/>
        </p:nvSpPr>
        <p:spPr>
          <a:xfrm>
            <a:off x="8690187" y="4781975"/>
            <a:ext cx="392853" cy="314113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7</a:t>
            </a:r>
            <a:endParaRPr lang="en-ID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55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p4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Bivariate Analysis</a:t>
            </a:r>
            <a:endParaRPr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0965F7D-E9E8-47C8-BAC3-B37D3CEB6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3" y="1091841"/>
            <a:ext cx="2181024" cy="180487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2E54232-8AD1-4C05-8B27-AAF6448D9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585" y="1091841"/>
            <a:ext cx="2181023" cy="180487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A19C484-4F5B-4679-9496-88B129AB0E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2416" y="1091841"/>
            <a:ext cx="2181025" cy="180487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8ABEC4E-D6EB-462C-87F4-CBBAF2520B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2885" y="1098781"/>
            <a:ext cx="2181025" cy="180487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A9AA3CB-161F-4903-83EB-DC843DC514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77" y="2970853"/>
            <a:ext cx="2181024" cy="180487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3CC39A6-C83F-4B6F-9871-94675EF898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0585" y="2970852"/>
            <a:ext cx="2181024" cy="180487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671DC25-CD9F-4655-A2BB-C2D0918391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2416" y="2963071"/>
            <a:ext cx="2181024" cy="180487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53EF96F-5A9A-4CB4-9ACF-FDD29A72E1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82885" y="2970852"/>
            <a:ext cx="2181024" cy="1804871"/>
          </a:xfrm>
          <a:prstGeom prst="rect">
            <a:avLst/>
          </a:prstGeom>
        </p:spPr>
      </p:pic>
      <p:sp>
        <p:nvSpPr>
          <p:cNvPr id="122" name="Oval 121">
            <a:extLst>
              <a:ext uri="{FF2B5EF4-FFF2-40B4-BE49-F238E27FC236}">
                <a16:creationId xmlns:a16="http://schemas.microsoft.com/office/drawing/2014/main" id="{5113939E-CDFB-4D2F-BC6C-C8E17EE5DEFC}"/>
              </a:ext>
            </a:extLst>
          </p:cNvPr>
          <p:cNvSpPr/>
          <p:nvPr/>
        </p:nvSpPr>
        <p:spPr>
          <a:xfrm>
            <a:off x="8690187" y="4781975"/>
            <a:ext cx="392853" cy="314113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8</a:t>
            </a:r>
            <a:endParaRPr lang="en-ID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rdiovascular Disease by Slidesgo">
  <a:themeElements>
    <a:clrScheme name="Simple Light">
      <a:dk1>
        <a:srgbClr val="B73D4C"/>
      </a:dk1>
      <a:lt1>
        <a:srgbClr val="DB7F86"/>
      </a:lt1>
      <a:dk2>
        <a:srgbClr val="4F0B13"/>
      </a:dk2>
      <a:lt2>
        <a:srgbClr val="FFFFFF"/>
      </a:lt2>
      <a:accent1>
        <a:srgbClr val="EC6469"/>
      </a:accent1>
      <a:accent2>
        <a:srgbClr val="DD8A94"/>
      </a:accent2>
      <a:accent3>
        <a:srgbClr val="C9D9E0"/>
      </a:accent3>
      <a:accent4>
        <a:srgbClr val="EA5462"/>
      </a:accent4>
      <a:accent5>
        <a:srgbClr val="4477BB"/>
      </a:accent5>
      <a:accent6>
        <a:srgbClr val="FFB6B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401</Words>
  <Application>Microsoft Office PowerPoint</Application>
  <PresentationFormat>On-screen Show (16:9)</PresentationFormat>
  <Paragraphs>116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Nunito</vt:lpstr>
      <vt:lpstr>Comic Sans MS</vt:lpstr>
      <vt:lpstr>Lilita One</vt:lpstr>
      <vt:lpstr>Neucha</vt:lpstr>
      <vt:lpstr>Nunito ExtraBold</vt:lpstr>
      <vt:lpstr>Cardiovascular Disease by Slidesgo</vt:lpstr>
      <vt:lpstr>HEART ATTACK PREDICTION</vt:lpstr>
      <vt:lpstr>- Motivation -</vt:lpstr>
      <vt:lpstr>BUSINESS VALUE</vt:lpstr>
      <vt:lpstr>1</vt:lpstr>
      <vt:lpstr>1</vt:lpstr>
      <vt:lpstr>Univariate Analysis</vt:lpstr>
      <vt:lpstr>Univariate Analysis</vt:lpstr>
      <vt:lpstr>Univariate Analysis</vt:lpstr>
      <vt:lpstr>Bivariate Analysis</vt:lpstr>
      <vt:lpstr>Bivariate Analysis</vt:lpstr>
      <vt:lpstr>Multivariate Analysis</vt:lpstr>
      <vt:lpstr>Data Preparation</vt:lpstr>
      <vt:lpstr>Data Preparation</vt:lpstr>
      <vt:lpstr>MODELING</vt:lpstr>
      <vt:lpstr>PowerPoint Presentation</vt:lpstr>
      <vt:lpstr>THANKS!  Does anyone have 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ATTACK PREDICTION</dc:title>
  <cp:lastModifiedBy>Hendi Kurniawan</cp:lastModifiedBy>
  <cp:revision>50</cp:revision>
  <dcterms:modified xsi:type="dcterms:W3CDTF">2021-07-04T00:37:49Z</dcterms:modified>
</cp:coreProperties>
</file>