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7E52-E5A5-4DB7-91E5-DECF139A3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C8646-4ADD-48F9-BD76-F663D4DF7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FFBEC-DDBC-48E5-84FE-9968477C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579F-4493-4909-9B2A-6B78526C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3A62-48EC-4D4A-947E-E408DA6B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56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010B-0961-4AD0-9F38-86DB120C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6BB8-D7AA-493A-B00B-F9AFFD0C3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7731-A684-46B9-8D16-F5EB061D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B903-68C4-43F2-9C63-F1E51D48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DBAA-C702-4200-9EF8-25CE1D68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45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100A0-9CE5-4CFB-9E35-B220FC0BD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8B4F6-B270-484C-A748-3A6526CE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6647-B466-4E55-8760-8CE59DB6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50E8-AE26-461A-BEC9-2D91B588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2AAC-9F55-4F8F-9904-63C4E129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3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8020-7B36-4FC9-8AD8-42A5B4F4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2C75-6F36-4E1A-93CE-7FE8E2F45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A5D3-A466-4D5C-9B85-3E2998FF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B6429-2863-4F0D-AB65-EA48B966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39207-852F-4D86-8E08-2F3777DE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8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8D7D-884D-414F-8FB7-96C07CA4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779F-32F0-4B34-8101-70F0472F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D1AF-6389-4CD2-8530-852A3BA8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66BE6-03C0-4EA0-906C-F9A848D0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8A25-6088-4C6F-B06E-26CD9A40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702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4A03-DAA4-4CD8-83D4-1809A69F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ECB0-8BE6-4674-A48E-C6EF0E64C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7B55-D782-480E-97F3-EBA2D2A4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EF50-FC0D-42D6-BE8A-CD995DA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B6FDB-FD61-4BA9-935D-6E2696B7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BB2F-5E97-42DB-A80E-17CE8F6B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7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FA35-2996-4146-9561-7A8ACE6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123A-D8C6-4B1B-A92D-D7D14EB8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F308B-1AFD-4137-9686-DD19816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11F12-54E9-47A3-9454-556DABF32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7453D-5101-43E4-BF4D-BA614B317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2D85A-35D5-4453-9FC5-B8D5ADA6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51EAA-C577-450A-A8F8-E0D42FB1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63E7A-F272-4964-8BFD-5C2F23F5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624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8E82-C1D9-4F98-8192-90F2401F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9C8FA-4F85-4BF4-AF8C-16063DC8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36467-02A9-4456-83CA-002A334A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32410-65F7-4982-8B9A-14C1A347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67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6D3AA-21EA-4A14-8E47-F157BF4D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FD0AB-0DD3-4D50-97DA-6D3B1491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2C35-9FBF-4076-8607-239F70E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101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4F49-7B21-42C9-A260-F5BBF4DC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B121-C5BF-40E2-83EE-33C7E7F84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8747A-F9D9-4067-9991-C5AE96166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630D5-FF16-4BB1-8632-7F8E01CF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BB7E8-C239-43B4-9582-0D59709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2571-7659-4291-BE2E-AF143148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69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EC88-6528-4059-9C07-97300CD0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4620E-D2B1-4B9A-A221-9BD8398F8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57747-B8FA-43E9-A539-AAC427AF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F5954-47E1-4E14-B6CA-3A522E34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113B2-C049-48AC-832F-403DD709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487AA-D2E0-487C-88A4-CF79220C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416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7731E-34FB-4A98-B66E-C042CA5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94CA-F7F7-41B3-9651-7BBC9A9E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3E5E-A8DB-4A3E-A613-9F0017B47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42061-537C-4D13-827F-2EF9C7205398}" type="datetimeFigureOut">
              <a:rPr lang="en-SG" smtClean="0"/>
              <a:t>14/10/2021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8649-8D17-4964-ABC5-6CEADBD6E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046C-4684-49FD-ACA0-E4430F718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4DDA-E2ED-45E0-BA88-A5D78488C6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15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1E6B-DD20-40C9-BAF8-C68E052B8B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Sample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A8CE1-7527-4867-ABD8-8168DB7B0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22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LEE Yi Hao</dc:creator>
  <cp:lastModifiedBy>LEE Yi Hao</cp:lastModifiedBy>
  <cp:revision>1</cp:revision>
  <dcterms:created xsi:type="dcterms:W3CDTF">2021-10-14T15:36:09Z</dcterms:created>
  <dcterms:modified xsi:type="dcterms:W3CDTF">2021-10-14T15:36:15Z</dcterms:modified>
</cp:coreProperties>
</file>