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9241084b5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9241084b5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9241084b5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9241084b5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9241084b5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9241084b5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aidymr.github.io/project/tic-tac-toe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PRAKTIKUM IX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SOAL PRAKTIKUM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5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Buatlah permainan tic-tac-toe dengan menggunakan HTML, CSS, dan Javascript.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Permainan dimainkan oleh satu orang pemain melawan komputer yang dapat memilih langkah secara acak.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pemain dapat bermain sebagai ‘X’ yang jalan pertama dan komputer yang bermain sebagai ‘O’ yang jalan kedua.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Permainan akan berakhir ketika pemain atau komputer berhasil membuat ‘X’ atau ‘O’ dengan posisi  vertikal, horizontal, atau diagonal secara berurutan dengan kemenangan yang memegang simbol.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Permainan akan berakhir imbang ketika semua board sudah terisi penuh.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KRITERIA TAMBAHAN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</a:t>
            </a:r>
            <a:r>
              <a:rPr lang="id"/>
              <a:t>emain dapat bertukar bermain dengan komputer sehingga komputer bermain sebagai ‘X’ dan pemain sebagai ‘O’ atau sebaliknya.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Pemain dapat bermain dengan pemain lain yang akan berjalan secara bergantian di halaman yang sama.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Buatlah tingkat kesulitan tambahan untuk komputer dengan menggunakan algoritma minimax.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APLIKASI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3932100" cy="22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/>
              <a:t>Tautan halaman aplikasi: </a:t>
            </a:r>
            <a:r>
              <a:rPr lang="id" sz="1700" u="sng">
                <a:solidFill>
                  <a:schemeClr val="hlink"/>
                </a:solidFill>
                <a:hlinkClick r:id="rId3"/>
              </a:rPr>
              <a:t>tic-tac-toe</a:t>
            </a:r>
            <a:r>
              <a:rPr lang="id" sz="1700"/>
              <a:t> </a:t>
            </a:r>
            <a:endParaRPr sz="17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950" y="579350"/>
            <a:ext cx="3266600" cy="44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