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593"/>
  </p:normalViewPr>
  <p:slideViewPr>
    <p:cSldViewPr snapToGrid="0" snapToObjects="1">
      <p:cViewPr varScale="1">
        <p:scale>
          <a:sx n="115" d="100"/>
          <a:sy n="115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3F1170-58DC-49F5-AE83-625D7C33722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8C53410-5A88-49C4-B03C-60864CC492BD}">
      <dgm:prSet/>
      <dgm:spPr/>
      <dgm:t>
        <a:bodyPr/>
        <a:lstStyle/>
        <a:p>
          <a:r>
            <a:rPr lang="en-US"/>
            <a:t>Patients</a:t>
          </a:r>
        </a:p>
      </dgm:t>
    </dgm:pt>
    <dgm:pt modelId="{AB459075-5312-4F62-A19C-590C341A5307}" type="parTrans" cxnId="{DD6F3A1E-BCFD-4FD6-BC39-7D6DEC98182B}">
      <dgm:prSet/>
      <dgm:spPr/>
      <dgm:t>
        <a:bodyPr/>
        <a:lstStyle/>
        <a:p>
          <a:endParaRPr lang="en-US"/>
        </a:p>
      </dgm:t>
    </dgm:pt>
    <dgm:pt modelId="{15900314-8061-44BB-B999-E9DBD67088DA}" type="sibTrans" cxnId="{DD6F3A1E-BCFD-4FD6-BC39-7D6DEC98182B}">
      <dgm:prSet/>
      <dgm:spPr/>
      <dgm:t>
        <a:bodyPr/>
        <a:lstStyle/>
        <a:p>
          <a:endParaRPr lang="en-US"/>
        </a:p>
      </dgm:t>
    </dgm:pt>
    <dgm:pt modelId="{005C004C-2F64-49EA-A54E-832B2CF5A306}">
      <dgm:prSet/>
      <dgm:spPr/>
      <dgm:t>
        <a:bodyPr/>
        <a:lstStyle/>
        <a:p>
          <a:r>
            <a:rPr lang="en-US" dirty="0"/>
            <a:t>Front Desk Staff</a:t>
          </a:r>
        </a:p>
      </dgm:t>
    </dgm:pt>
    <dgm:pt modelId="{6F2BC087-5DBD-4C39-804A-6D0DF554EAF3}" type="parTrans" cxnId="{4E6B3EA0-C083-4BC3-94BA-3AB30D9CCF7C}">
      <dgm:prSet/>
      <dgm:spPr/>
      <dgm:t>
        <a:bodyPr/>
        <a:lstStyle/>
        <a:p>
          <a:endParaRPr lang="en-US"/>
        </a:p>
      </dgm:t>
    </dgm:pt>
    <dgm:pt modelId="{89781442-AB2A-47B0-8CE4-1203E7613840}" type="sibTrans" cxnId="{4E6B3EA0-C083-4BC3-94BA-3AB30D9CCF7C}">
      <dgm:prSet/>
      <dgm:spPr/>
      <dgm:t>
        <a:bodyPr/>
        <a:lstStyle/>
        <a:p>
          <a:endParaRPr lang="en-US"/>
        </a:p>
      </dgm:t>
    </dgm:pt>
    <dgm:pt modelId="{FBEEA3FB-4B16-419D-866B-B138F86BFF72}">
      <dgm:prSet/>
      <dgm:spPr/>
      <dgm:t>
        <a:bodyPr/>
        <a:lstStyle/>
        <a:p>
          <a:r>
            <a:rPr lang="en-US"/>
            <a:t>Nurses</a:t>
          </a:r>
        </a:p>
      </dgm:t>
    </dgm:pt>
    <dgm:pt modelId="{C84FCA05-77C1-4B18-B68D-DA79869E5F6A}" type="parTrans" cxnId="{FE229FDA-9AF1-4BE6-876A-FE2E0D17E4E6}">
      <dgm:prSet/>
      <dgm:spPr/>
      <dgm:t>
        <a:bodyPr/>
        <a:lstStyle/>
        <a:p>
          <a:endParaRPr lang="en-US"/>
        </a:p>
      </dgm:t>
    </dgm:pt>
    <dgm:pt modelId="{20A41250-CB3D-41C2-8962-F64B18BE6781}" type="sibTrans" cxnId="{FE229FDA-9AF1-4BE6-876A-FE2E0D17E4E6}">
      <dgm:prSet/>
      <dgm:spPr/>
      <dgm:t>
        <a:bodyPr/>
        <a:lstStyle/>
        <a:p>
          <a:endParaRPr lang="en-US"/>
        </a:p>
      </dgm:t>
    </dgm:pt>
    <dgm:pt modelId="{EEDDC813-B8C1-4E38-B77B-78262EFA6BC4}">
      <dgm:prSet/>
      <dgm:spPr/>
      <dgm:t>
        <a:bodyPr/>
        <a:lstStyle/>
        <a:p>
          <a:r>
            <a:rPr lang="en-US"/>
            <a:t>Doctors</a:t>
          </a:r>
        </a:p>
      </dgm:t>
    </dgm:pt>
    <dgm:pt modelId="{CBB4DDE7-2801-4904-9D6A-8A0D86660E07}" type="parTrans" cxnId="{A7AE999B-C959-4A2F-9D3B-9A99620679C9}">
      <dgm:prSet/>
      <dgm:spPr/>
      <dgm:t>
        <a:bodyPr/>
        <a:lstStyle/>
        <a:p>
          <a:endParaRPr lang="en-US"/>
        </a:p>
      </dgm:t>
    </dgm:pt>
    <dgm:pt modelId="{0DE6D9A0-843B-42E0-B341-1B9B58DAC6E0}" type="sibTrans" cxnId="{A7AE999B-C959-4A2F-9D3B-9A99620679C9}">
      <dgm:prSet/>
      <dgm:spPr/>
      <dgm:t>
        <a:bodyPr/>
        <a:lstStyle/>
        <a:p>
          <a:endParaRPr lang="en-US"/>
        </a:p>
      </dgm:t>
    </dgm:pt>
    <dgm:pt modelId="{F6B66468-87A5-1649-B0EE-833456C29E77}" type="pres">
      <dgm:prSet presAssocID="{053F1170-58DC-49F5-AE83-625D7C33722E}" presName="linear" presStyleCnt="0">
        <dgm:presLayoutVars>
          <dgm:animLvl val="lvl"/>
          <dgm:resizeHandles val="exact"/>
        </dgm:presLayoutVars>
      </dgm:prSet>
      <dgm:spPr/>
    </dgm:pt>
    <dgm:pt modelId="{0ED24DD5-3D68-A34F-8225-03126238B01F}" type="pres">
      <dgm:prSet presAssocID="{88C53410-5A88-49C4-B03C-60864CC492B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31A46FB-4FD9-E441-802F-E8783C71D05E}" type="pres">
      <dgm:prSet presAssocID="{15900314-8061-44BB-B999-E9DBD67088DA}" presName="spacer" presStyleCnt="0"/>
      <dgm:spPr/>
    </dgm:pt>
    <dgm:pt modelId="{C00C0CB9-5065-AD46-A354-AF279A64DB2D}" type="pres">
      <dgm:prSet presAssocID="{005C004C-2F64-49EA-A54E-832B2CF5A30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F2FEDE2-6504-C445-89F2-ADA52F97993D}" type="pres">
      <dgm:prSet presAssocID="{89781442-AB2A-47B0-8CE4-1203E7613840}" presName="spacer" presStyleCnt="0"/>
      <dgm:spPr/>
    </dgm:pt>
    <dgm:pt modelId="{CEDD51AD-FE3E-CD4A-90B5-184D91BE09F4}" type="pres">
      <dgm:prSet presAssocID="{FBEEA3FB-4B16-419D-866B-B138F86BFF7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AA0FEC7-68FD-1F44-AC67-7DA11C25F249}" type="pres">
      <dgm:prSet presAssocID="{20A41250-CB3D-41C2-8962-F64B18BE6781}" presName="spacer" presStyleCnt="0"/>
      <dgm:spPr/>
    </dgm:pt>
    <dgm:pt modelId="{A4FEA850-AFA1-D040-8D91-CC506BEBEB3C}" type="pres">
      <dgm:prSet presAssocID="{EEDDC813-B8C1-4E38-B77B-78262EFA6BC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30AD315-7862-A140-A0BE-FFC972894581}" type="presOf" srcId="{005C004C-2F64-49EA-A54E-832B2CF5A306}" destId="{C00C0CB9-5065-AD46-A354-AF279A64DB2D}" srcOrd="0" destOrd="0" presId="urn:microsoft.com/office/officeart/2005/8/layout/vList2"/>
    <dgm:cxn modelId="{DD6F3A1E-BCFD-4FD6-BC39-7D6DEC98182B}" srcId="{053F1170-58DC-49F5-AE83-625D7C33722E}" destId="{88C53410-5A88-49C4-B03C-60864CC492BD}" srcOrd="0" destOrd="0" parTransId="{AB459075-5312-4F62-A19C-590C341A5307}" sibTransId="{15900314-8061-44BB-B999-E9DBD67088DA}"/>
    <dgm:cxn modelId="{F1CE2732-9976-7845-8660-F632C8FDC107}" type="presOf" srcId="{053F1170-58DC-49F5-AE83-625D7C33722E}" destId="{F6B66468-87A5-1649-B0EE-833456C29E77}" srcOrd="0" destOrd="0" presId="urn:microsoft.com/office/officeart/2005/8/layout/vList2"/>
    <dgm:cxn modelId="{A7AE999B-C959-4A2F-9D3B-9A99620679C9}" srcId="{053F1170-58DC-49F5-AE83-625D7C33722E}" destId="{EEDDC813-B8C1-4E38-B77B-78262EFA6BC4}" srcOrd="3" destOrd="0" parTransId="{CBB4DDE7-2801-4904-9D6A-8A0D86660E07}" sibTransId="{0DE6D9A0-843B-42E0-B341-1B9B58DAC6E0}"/>
    <dgm:cxn modelId="{4E6B3EA0-C083-4BC3-94BA-3AB30D9CCF7C}" srcId="{053F1170-58DC-49F5-AE83-625D7C33722E}" destId="{005C004C-2F64-49EA-A54E-832B2CF5A306}" srcOrd="1" destOrd="0" parTransId="{6F2BC087-5DBD-4C39-804A-6D0DF554EAF3}" sibTransId="{89781442-AB2A-47B0-8CE4-1203E7613840}"/>
    <dgm:cxn modelId="{E9FC58D2-60F4-9644-B517-AAE8FCE415B5}" type="presOf" srcId="{88C53410-5A88-49C4-B03C-60864CC492BD}" destId="{0ED24DD5-3D68-A34F-8225-03126238B01F}" srcOrd="0" destOrd="0" presId="urn:microsoft.com/office/officeart/2005/8/layout/vList2"/>
    <dgm:cxn modelId="{174E91D7-624D-4341-8530-C1C18E3648F1}" type="presOf" srcId="{FBEEA3FB-4B16-419D-866B-B138F86BFF72}" destId="{CEDD51AD-FE3E-CD4A-90B5-184D91BE09F4}" srcOrd="0" destOrd="0" presId="urn:microsoft.com/office/officeart/2005/8/layout/vList2"/>
    <dgm:cxn modelId="{FE229FDA-9AF1-4BE6-876A-FE2E0D17E4E6}" srcId="{053F1170-58DC-49F5-AE83-625D7C33722E}" destId="{FBEEA3FB-4B16-419D-866B-B138F86BFF72}" srcOrd="2" destOrd="0" parTransId="{C84FCA05-77C1-4B18-B68D-DA79869E5F6A}" sibTransId="{20A41250-CB3D-41C2-8962-F64B18BE6781}"/>
    <dgm:cxn modelId="{A842AAF1-DEA1-3148-A36E-FB7FB0B64FE4}" type="presOf" srcId="{EEDDC813-B8C1-4E38-B77B-78262EFA6BC4}" destId="{A4FEA850-AFA1-D040-8D91-CC506BEBEB3C}" srcOrd="0" destOrd="0" presId="urn:microsoft.com/office/officeart/2005/8/layout/vList2"/>
    <dgm:cxn modelId="{FAAC74B9-48BF-6044-9E07-73119D1ED1D4}" type="presParOf" srcId="{F6B66468-87A5-1649-B0EE-833456C29E77}" destId="{0ED24DD5-3D68-A34F-8225-03126238B01F}" srcOrd="0" destOrd="0" presId="urn:microsoft.com/office/officeart/2005/8/layout/vList2"/>
    <dgm:cxn modelId="{ABC8C5F6-D88B-D84A-AB7C-ECA5F8F781FF}" type="presParOf" srcId="{F6B66468-87A5-1649-B0EE-833456C29E77}" destId="{D31A46FB-4FD9-E441-802F-E8783C71D05E}" srcOrd="1" destOrd="0" presId="urn:microsoft.com/office/officeart/2005/8/layout/vList2"/>
    <dgm:cxn modelId="{14063AD3-61B3-1F46-A8E5-20ABF95CCF41}" type="presParOf" srcId="{F6B66468-87A5-1649-B0EE-833456C29E77}" destId="{C00C0CB9-5065-AD46-A354-AF279A64DB2D}" srcOrd="2" destOrd="0" presId="urn:microsoft.com/office/officeart/2005/8/layout/vList2"/>
    <dgm:cxn modelId="{B82914BA-5EA9-344D-9329-1A53284A1107}" type="presParOf" srcId="{F6B66468-87A5-1649-B0EE-833456C29E77}" destId="{5F2FEDE2-6504-C445-89F2-ADA52F97993D}" srcOrd="3" destOrd="0" presId="urn:microsoft.com/office/officeart/2005/8/layout/vList2"/>
    <dgm:cxn modelId="{B0EC3470-1B84-C245-BE86-81F1EFA45AE3}" type="presParOf" srcId="{F6B66468-87A5-1649-B0EE-833456C29E77}" destId="{CEDD51AD-FE3E-CD4A-90B5-184D91BE09F4}" srcOrd="4" destOrd="0" presId="urn:microsoft.com/office/officeart/2005/8/layout/vList2"/>
    <dgm:cxn modelId="{AFA1FA06-36D8-EB46-A4A5-12384D230A63}" type="presParOf" srcId="{F6B66468-87A5-1649-B0EE-833456C29E77}" destId="{8AA0FEC7-68FD-1F44-AC67-7DA11C25F249}" srcOrd="5" destOrd="0" presId="urn:microsoft.com/office/officeart/2005/8/layout/vList2"/>
    <dgm:cxn modelId="{ED3DC974-752E-6245-82E7-1014D71E8A0A}" type="presParOf" srcId="{F6B66468-87A5-1649-B0EE-833456C29E77}" destId="{A4FEA850-AFA1-D040-8D91-CC506BEBEB3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54AEBC-70F9-4BD8-971B-BA94AEE4377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0DCF34A-FB59-4528-9B8B-C7B493B2CB4C}">
      <dgm:prSet/>
      <dgm:spPr/>
      <dgm:t>
        <a:bodyPr/>
        <a:lstStyle/>
        <a:p>
          <a:pPr>
            <a:defRPr cap="all"/>
          </a:pPr>
          <a:r>
            <a:rPr lang="en-US" dirty="0"/>
            <a:t>Log in as patient. </a:t>
          </a:r>
        </a:p>
      </dgm:t>
    </dgm:pt>
    <dgm:pt modelId="{6EED51BC-1D0C-45DD-9453-CA08B07CC70B}" type="parTrans" cxnId="{A560819D-B788-49C8-AD82-A707D3BBCF30}">
      <dgm:prSet/>
      <dgm:spPr/>
      <dgm:t>
        <a:bodyPr/>
        <a:lstStyle/>
        <a:p>
          <a:endParaRPr lang="en-US"/>
        </a:p>
      </dgm:t>
    </dgm:pt>
    <dgm:pt modelId="{F8226E65-3F2B-41BD-A684-0181380B7CF0}" type="sibTrans" cxnId="{A560819D-B788-49C8-AD82-A707D3BBCF30}">
      <dgm:prSet/>
      <dgm:spPr/>
      <dgm:t>
        <a:bodyPr/>
        <a:lstStyle/>
        <a:p>
          <a:endParaRPr lang="en-US"/>
        </a:p>
      </dgm:t>
    </dgm:pt>
    <dgm:pt modelId="{B7E5B0DC-CBD3-48FB-BC31-00D9D409B33C}">
      <dgm:prSet/>
      <dgm:spPr/>
      <dgm:t>
        <a:bodyPr/>
        <a:lstStyle/>
        <a:p>
          <a:pPr>
            <a:defRPr cap="all"/>
          </a:pPr>
          <a:r>
            <a:rPr lang="en-US" dirty="0"/>
            <a:t>Pre-Appointment Information</a:t>
          </a:r>
        </a:p>
      </dgm:t>
    </dgm:pt>
    <dgm:pt modelId="{7122E979-0714-43C4-8C72-5F49046D8E8E}" type="parTrans" cxnId="{829E6B62-C76A-4AAA-8E1A-740B54B73CA0}">
      <dgm:prSet/>
      <dgm:spPr/>
      <dgm:t>
        <a:bodyPr/>
        <a:lstStyle/>
        <a:p>
          <a:endParaRPr lang="en-US"/>
        </a:p>
      </dgm:t>
    </dgm:pt>
    <dgm:pt modelId="{A61E8C09-5E51-4736-864F-F16579DDAAB4}" type="sibTrans" cxnId="{829E6B62-C76A-4AAA-8E1A-740B54B73CA0}">
      <dgm:prSet/>
      <dgm:spPr/>
      <dgm:t>
        <a:bodyPr/>
        <a:lstStyle/>
        <a:p>
          <a:endParaRPr lang="en-US"/>
        </a:p>
      </dgm:t>
    </dgm:pt>
    <dgm:pt modelId="{6054E91B-C57E-4682-B393-01E8F34A4A80}">
      <dgm:prSet/>
      <dgm:spPr/>
      <dgm:t>
        <a:bodyPr/>
        <a:lstStyle/>
        <a:p>
          <a:pPr>
            <a:defRPr cap="all"/>
          </a:pPr>
          <a:r>
            <a:rPr lang="en-US" dirty="0"/>
            <a:t>Prior Appointments</a:t>
          </a:r>
        </a:p>
      </dgm:t>
    </dgm:pt>
    <dgm:pt modelId="{53DF1539-6C29-49AF-9B78-D9B07FD96043}" type="parTrans" cxnId="{17DF8D9D-11D4-4327-9A01-67360049EC53}">
      <dgm:prSet/>
      <dgm:spPr/>
      <dgm:t>
        <a:bodyPr/>
        <a:lstStyle/>
        <a:p>
          <a:endParaRPr lang="en-US"/>
        </a:p>
      </dgm:t>
    </dgm:pt>
    <dgm:pt modelId="{D66905FA-D546-4425-81AB-0A945E18B327}" type="sibTrans" cxnId="{17DF8D9D-11D4-4327-9A01-67360049EC53}">
      <dgm:prSet/>
      <dgm:spPr/>
      <dgm:t>
        <a:bodyPr/>
        <a:lstStyle/>
        <a:p>
          <a:endParaRPr lang="en-US"/>
        </a:p>
      </dgm:t>
    </dgm:pt>
    <dgm:pt modelId="{BF7D0913-7822-4629-AE5F-20C1B139C535}">
      <dgm:prSet/>
      <dgm:spPr/>
      <dgm:t>
        <a:bodyPr/>
        <a:lstStyle/>
        <a:p>
          <a:pPr>
            <a:defRPr cap="all"/>
          </a:pPr>
          <a:r>
            <a:rPr lang="en-US" dirty="0"/>
            <a:t>Cancel/Reschedule Appointments</a:t>
          </a:r>
        </a:p>
      </dgm:t>
    </dgm:pt>
    <dgm:pt modelId="{3EBD55F2-3FB8-44F1-BCDF-BB9A4BBA6080}" type="parTrans" cxnId="{C8D7D347-BFDE-4DA0-A720-B50D56DBD27B}">
      <dgm:prSet/>
      <dgm:spPr/>
      <dgm:t>
        <a:bodyPr/>
        <a:lstStyle/>
        <a:p>
          <a:endParaRPr lang="en-US"/>
        </a:p>
      </dgm:t>
    </dgm:pt>
    <dgm:pt modelId="{C0601FC4-B154-404E-B7BE-23E3CC555D38}" type="sibTrans" cxnId="{C8D7D347-BFDE-4DA0-A720-B50D56DBD27B}">
      <dgm:prSet/>
      <dgm:spPr/>
      <dgm:t>
        <a:bodyPr/>
        <a:lstStyle/>
        <a:p>
          <a:endParaRPr lang="en-US"/>
        </a:p>
      </dgm:t>
    </dgm:pt>
    <dgm:pt modelId="{408676DC-F1C3-4AD7-94D1-1E8F25D6AD50}" type="pres">
      <dgm:prSet presAssocID="{FE54AEBC-70F9-4BD8-971B-BA94AEE43774}" presName="root" presStyleCnt="0">
        <dgm:presLayoutVars>
          <dgm:dir/>
          <dgm:resizeHandles val="exact"/>
        </dgm:presLayoutVars>
      </dgm:prSet>
      <dgm:spPr/>
    </dgm:pt>
    <dgm:pt modelId="{EBF2451D-5E25-4E9B-8E36-BADE2B554E13}" type="pres">
      <dgm:prSet presAssocID="{D0DCF34A-FB59-4528-9B8B-C7B493B2CB4C}" presName="compNode" presStyleCnt="0"/>
      <dgm:spPr/>
    </dgm:pt>
    <dgm:pt modelId="{A6370444-CC8B-4C87-9BF0-7C008B8DF05A}" type="pres">
      <dgm:prSet presAssocID="{D0DCF34A-FB59-4528-9B8B-C7B493B2CB4C}" presName="iconBgRect" presStyleLbl="bgShp" presStyleIdx="0" presStyleCnt="4"/>
      <dgm:spPr/>
    </dgm:pt>
    <dgm:pt modelId="{64513509-DFB7-4DE2-A4F7-B0434D2B4C35}" type="pres">
      <dgm:prSet presAssocID="{D0DCF34A-FB59-4528-9B8B-C7B493B2CB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1D923BEB-E618-4F24-AF30-937402DD90FC}" type="pres">
      <dgm:prSet presAssocID="{D0DCF34A-FB59-4528-9B8B-C7B493B2CB4C}" presName="spaceRect" presStyleCnt="0"/>
      <dgm:spPr/>
    </dgm:pt>
    <dgm:pt modelId="{B734699C-3E84-4C65-B717-3167C156E1D7}" type="pres">
      <dgm:prSet presAssocID="{D0DCF34A-FB59-4528-9B8B-C7B493B2CB4C}" presName="textRect" presStyleLbl="revTx" presStyleIdx="0" presStyleCnt="4">
        <dgm:presLayoutVars>
          <dgm:chMax val="1"/>
          <dgm:chPref val="1"/>
        </dgm:presLayoutVars>
      </dgm:prSet>
      <dgm:spPr/>
    </dgm:pt>
    <dgm:pt modelId="{874B13AF-1022-4A74-81BF-2A43D583F9D3}" type="pres">
      <dgm:prSet presAssocID="{F8226E65-3F2B-41BD-A684-0181380B7CF0}" presName="sibTrans" presStyleCnt="0"/>
      <dgm:spPr/>
    </dgm:pt>
    <dgm:pt modelId="{DE9C2B59-0163-47C8-A679-BF7FF2F85CB9}" type="pres">
      <dgm:prSet presAssocID="{B7E5B0DC-CBD3-48FB-BC31-00D9D409B33C}" presName="compNode" presStyleCnt="0"/>
      <dgm:spPr/>
    </dgm:pt>
    <dgm:pt modelId="{5114C8F7-674A-4CEC-AA8B-3C1FE74300F7}" type="pres">
      <dgm:prSet presAssocID="{B7E5B0DC-CBD3-48FB-BC31-00D9D409B33C}" presName="iconBgRect" presStyleLbl="bgShp" presStyleIdx="1" presStyleCnt="4"/>
      <dgm:spPr/>
    </dgm:pt>
    <dgm:pt modelId="{6E93FD29-CB5C-479D-9607-DB5047E7ED30}" type="pres">
      <dgm:prSet presAssocID="{B7E5B0DC-CBD3-48FB-BC31-00D9D409B33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E23ECDED-781E-45A4-89BD-274A9762BCE4}" type="pres">
      <dgm:prSet presAssocID="{B7E5B0DC-CBD3-48FB-BC31-00D9D409B33C}" presName="spaceRect" presStyleCnt="0"/>
      <dgm:spPr/>
    </dgm:pt>
    <dgm:pt modelId="{C95EC97E-C5F4-418D-A3B2-520C1E16CBA6}" type="pres">
      <dgm:prSet presAssocID="{B7E5B0DC-CBD3-48FB-BC31-00D9D409B33C}" presName="textRect" presStyleLbl="revTx" presStyleIdx="1" presStyleCnt="4">
        <dgm:presLayoutVars>
          <dgm:chMax val="1"/>
          <dgm:chPref val="1"/>
        </dgm:presLayoutVars>
      </dgm:prSet>
      <dgm:spPr/>
    </dgm:pt>
    <dgm:pt modelId="{470A1235-66F6-4355-9E86-988935A82876}" type="pres">
      <dgm:prSet presAssocID="{A61E8C09-5E51-4736-864F-F16579DDAAB4}" presName="sibTrans" presStyleCnt="0"/>
      <dgm:spPr/>
    </dgm:pt>
    <dgm:pt modelId="{53E5762C-CC8D-492D-BA19-14AC3578196B}" type="pres">
      <dgm:prSet presAssocID="{6054E91B-C57E-4682-B393-01E8F34A4A80}" presName="compNode" presStyleCnt="0"/>
      <dgm:spPr/>
    </dgm:pt>
    <dgm:pt modelId="{7D2166DB-5832-4932-9603-4F29D874471E}" type="pres">
      <dgm:prSet presAssocID="{6054E91B-C57E-4682-B393-01E8F34A4A80}" presName="iconBgRect" presStyleLbl="bgShp" presStyleIdx="2" presStyleCnt="4"/>
      <dgm:spPr/>
    </dgm:pt>
    <dgm:pt modelId="{63C1BF8B-3C45-4C33-908A-EF79D411E807}" type="pres">
      <dgm:prSet presAssocID="{6054E91B-C57E-4682-B393-01E8F34A4A8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3C1A50F9-DF01-4A08-9FA6-ACCB940EEEB3}" type="pres">
      <dgm:prSet presAssocID="{6054E91B-C57E-4682-B393-01E8F34A4A80}" presName="spaceRect" presStyleCnt="0"/>
      <dgm:spPr/>
    </dgm:pt>
    <dgm:pt modelId="{A41BDD0E-4B87-4141-8A89-AFA1C441F9E3}" type="pres">
      <dgm:prSet presAssocID="{6054E91B-C57E-4682-B393-01E8F34A4A80}" presName="textRect" presStyleLbl="revTx" presStyleIdx="2" presStyleCnt="4">
        <dgm:presLayoutVars>
          <dgm:chMax val="1"/>
          <dgm:chPref val="1"/>
        </dgm:presLayoutVars>
      </dgm:prSet>
      <dgm:spPr/>
    </dgm:pt>
    <dgm:pt modelId="{3DDB333C-6623-4D62-A912-285A0980E8DB}" type="pres">
      <dgm:prSet presAssocID="{D66905FA-D546-4425-81AB-0A945E18B327}" presName="sibTrans" presStyleCnt="0"/>
      <dgm:spPr/>
    </dgm:pt>
    <dgm:pt modelId="{AE343ADC-7E6B-42C5-A40C-0CBFDE621D35}" type="pres">
      <dgm:prSet presAssocID="{BF7D0913-7822-4629-AE5F-20C1B139C535}" presName="compNode" presStyleCnt="0"/>
      <dgm:spPr/>
    </dgm:pt>
    <dgm:pt modelId="{1EB8852C-EAC9-4419-860B-6CB7286F9796}" type="pres">
      <dgm:prSet presAssocID="{BF7D0913-7822-4629-AE5F-20C1B139C535}" presName="iconBgRect" presStyleLbl="bgShp" presStyleIdx="3" presStyleCnt="4"/>
      <dgm:spPr/>
    </dgm:pt>
    <dgm:pt modelId="{C2FCF665-9DE4-4F97-8CD9-17C22F8443B9}" type="pres">
      <dgm:prSet presAssocID="{BF7D0913-7822-4629-AE5F-20C1B139C53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8197B0E7-F246-4BDB-B45C-A5BEA34C9219}" type="pres">
      <dgm:prSet presAssocID="{BF7D0913-7822-4629-AE5F-20C1B139C535}" presName="spaceRect" presStyleCnt="0"/>
      <dgm:spPr/>
    </dgm:pt>
    <dgm:pt modelId="{AE753B7C-6153-4B4F-87B5-49BC7EAE5BCF}" type="pres">
      <dgm:prSet presAssocID="{BF7D0913-7822-4629-AE5F-20C1B139C53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7996F32-85B2-4BCF-B299-C793263D9361}" type="presOf" srcId="{D0DCF34A-FB59-4528-9B8B-C7B493B2CB4C}" destId="{B734699C-3E84-4C65-B717-3167C156E1D7}" srcOrd="0" destOrd="0" presId="urn:microsoft.com/office/officeart/2018/5/layout/IconCircleLabelList"/>
    <dgm:cxn modelId="{2E42423C-C0B2-455A-AE7D-DC96EF024E9C}" type="presOf" srcId="{6054E91B-C57E-4682-B393-01E8F34A4A80}" destId="{A41BDD0E-4B87-4141-8A89-AFA1C441F9E3}" srcOrd="0" destOrd="0" presId="urn:microsoft.com/office/officeart/2018/5/layout/IconCircleLabelList"/>
    <dgm:cxn modelId="{C8D7D347-BFDE-4DA0-A720-B50D56DBD27B}" srcId="{FE54AEBC-70F9-4BD8-971B-BA94AEE43774}" destId="{BF7D0913-7822-4629-AE5F-20C1B139C535}" srcOrd="3" destOrd="0" parTransId="{3EBD55F2-3FB8-44F1-BCDF-BB9A4BBA6080}" sibTransId="{C0601FC4-B154-404E-B7BE-23E3CC555D38}"/>
    <dgm:cxn modelId="{829E6B62-C76A-4AAA-8E1A-740B54B73CA0}" srcId="{FE54AEBC-70F9-4BD8-971B-BA94AEE43774}" destId="{B7E5B0DC-CBD3-48FB-BC31-00D9D409B33C}" srcOrd="1" destOrd="0" parTransId="{7122E979-0714-43C4-8C72-5F49046D8E8E}" sibTransId="{A61E8C09-5E51-4736-864F-F16579DDAAB4}"/>
    <dgm:cxn modelId="{A560819D-B788-49C8-AD82-A707D3BBCF30}" srcId="{FE54AEBC-70F9-4BD8-971B-BA94AEE43774}" destId="{D0DCF34A-FB59-4528-9B8B-C7B493B2CB4C}" srcOrd="0" destOrd="0" parTransId="{6EED51BC-1D0C-45DD-9453-CA08B07CC70B}" sibTransId="{F8226E65-3F2B-41BD-A684-0181380B7CF0}"/>
    <dgm:cxn modelId="{17DF8D9D-11D4-4327-9A01-67360049EC53}" srcId="{FE54AEBC-70F9-4BD8-971B-BA94AEE43774}" destId="{6054E91B-C57E-4682-B393-01E8F34A4A80}" srcOrd="2" destOrd="0" parTransId="{53DF1539-6C29-49AF-9B78-D9B07FD96043}" sibTransId="{D66905FA-D546-4425-81AB-0A945E18B327}"/>
    <dgm:cxn modelId="{50C74DB8-CD6E-4A2A-9658-6B1A9620A523}" type="presOf" srcId="{BF7D0913-7822-4629-AE5F-20C1B139C535}" destId="{AE753B7C-6153-4B4F-87B5-49BC7EAE5BCF}" srcOrd="0" destOrd="0" presId="urn:microsoft.com/office/officeart/2018/5/layout/IconCircleLabelList"/>
    <dgm:cxn modelId="{F280E4D5-0158-477A-93F4-86C62B21A7B0}" type="presOf" srcId="{FE54AEBC-70F9-4BD8-971B-BA94AEE43774}" destId="{408676DC-F1C3-4AD7-94D1-1E8F25D6AD50}" srcOrd="0" destOrd="0" presId="urn:microsoft.com/office/officeart/2018/5/layout/IconCircleLabelList"/>
    <dgm:cxn modelId="{C8D345EC-4E07-433E-8996-C2CFD3E2EF6D}" type="presOf" srcId="{B7E5B0DC-CBD3-48FB-BC31-00D9D409B33C}" destId="{C95EC97E-C5F4-418D-A3B2-520C1E16CBA6}" srcOrd="0" destOrd="0" presId="urn:microsoft.com/office/officeart/2018/5/layout/IconCircleLabelList"/>
    <dgm:cxn modelId="{DA734E40-0C0B-463E-B331-0F9236F10D6D}" type="presParOf" srcId="{408676DC-F1C3-4AD7-94D1-1E8F25D6AD50}" destId="{EBF2451D-5E25-4E9B-8E36-BADE2B554E13}" srcOrd="0" destOrd="0" presId="urn:microsoft.com/office/officeart/2018/5/layout/IconCircleLabelList"/>
    <dgm:cxn modelId="{FD8D6A55-58C4-4394-B1B7-8A3BE92AD3E2}" type="presParOf" srcId="{EBF2451D-5E25-4E9B-8E36-BADE2B554E13}" destId="{A6370444-CC8B-4C87-9BF0-7C008B8DF05A}" srcOrd="0" destOrd="0" presId="urn:microsoft.com/office/officeart/2018/5/layout/IconCircleLabelList"/>
    <dgm:cxn modelId="{C5D4EC47-ED67-47E7-A28F-D5012DAA7D18}" type="presParOf" srcId="{EBF2451D-5E25-4E9B-8E36-BADE2B554E13}" destId="{64513509-DFB7-4DE2-A4F7-B0434D2B4C35}" srcOrd="1" destOrd="0" presId="urn:microsoft.com/office/officeart/2018/5/layout/IconCircleLabelList"/>
    <dgm:cxn modelId="{0155A8A7-ED62-4E56-9AD8-8BBFB0016669}" type="presParOf" srcId="{EBF2451D-5E25-4E9B-8E36-BADE2B554E13}" destId="{1D923BEB-E618-4F24-AF30-937402DD90FC}" srcOrd="2" destOrd="0" presId="urn:microsoft.com/office/officeart/2018/5/layout/IconCircleLabelList"/>
    <dgm:cxn modelId="{BC9FC42C-C0C4-4EA6-A223-A8637119838D}" type="presParOf" srcId="{EBF2451D-5E25-4E9B-8E36-BADE2B554E13}" destId="{B734699C-3E84-4C65-B717-3167C156E1D7}" srcOrd="3" destOrd="0" presId="urn:microsoft.com/office/officeart/2018/5/layout/IconCircleLabelList"/>
    <dgm:cxn modelId="{71B09512-CCFA-4DBF-9BBD-4D17CD545AA2}" type="presParOf" srcId="{408676DC-F1C3-4AD7-94D1-1E8F25D6AD50}" destId="{874B13AF-1022-4A74-81BF-2A43D583F9D3}" srcOrd="1" destOrd="0" presId="urn:microsoft.com/office/officeart/2018/5/layout/IconCircleLabelList"/>
    <dgm:cxn modelId="{C2125426-D03B-45BC-93AD-3BF674C28884}" type="presParOf" srcId="{408676DC-F1C3-4AD7-94D1-1E8F25D6AD50}" destId="{DE9C2B59-0163-47C8-A679-BF7FF2F85CB9}" srcOrd="2" destOrd="0" presId="urn:microsoft.com/office/officeart/2018/5/layout/IconCircleLabelList"/>
    <dgm:cxn modelId="{DD2B831E-5E08-4A5E-BC98-16C90FDA25BC}" type="presParOf" srcId="{DE9C2B59-0163-47C8-A679-BF7FF2F85CB9}" destId="{5114C8F7-674A-4CEC-AA8B-3C1FE74300F7}" srcOrd="0" destOrd="0" presId="urn:microsoft.com/office/officeart/2018/5/layout/IconCircleLabelList"/>
    <dgm:cxn modelId="{F64A1BA1-4DC2-491B-BC08-C2B6D31E0FAA}" type="presParOf" srcId="{DE9C2B59-0163-47C8-A679-BF7FF2F85CB9}" destId="{6E93FD29-CB5C-479D-9607-DB5047E7ED30}" srcOrd="1" destOrd="0" presId="urn:microsoft.com/office/officeart/2018/5/layout/IconCircleLabelList"/>
    <dgm:cxn modelId="{DB80F106-358F-4A21-931F-F4591640B8BE}" type="presParOf" srcId="{DE9C2B59-0163-47C8-A679-BF7FF2F85CB9}" destId="{E23ECDED-781E-45A4-89BD-274A9762BCE4}" srcOrd="2" destOrd="0" presId="urn:microsoft.com/office/officeart/2018/5/layout/IconCircleLabelList"/>
    <dgm:cxn modelId="{8B7CAEC4-9448-449A-AE3D-8E34C61CDDDC}" type="presParOf" srcId="{DE9C2B59-0163-47C8-A679-BF7FF2F85CB9}" destId="{C95EC97E-C5F4-418D-A3B2-520C1E16CBA6}" srcOrd="3" destOrd="0" presId="urn:microsoft.com/office/officeart/2018/5/layout/IconCircleLabelList"/>
    <dgm:cxn modelId="{6DFB3F74-3DBA-4C1A-A46A-CDE144D00A25}" type="presParOf" srcId="{408676DC-F1C3-4AD7-94D1-1E8F25D6AD50}" destId="{470A1235-66F6-4355-9E86-988935A82876}" srcOrd="3" destOrd="0" presId="urn:microsoft.com/office/officeart/2018/5/layout/IconCircleLabelList"/>
    <dgm:cxn modelId="{255923F8-2933-4728-BB60-561AC1D46D10}" type="presParOf" srcId="{408676DC-F1C3-4AD7-94D1-1E8F25D6AD50}" destId="{53E5762C-CC8D-492D-BA19-14AC3578196B}" srcOrd="4" destOrd="0" presId="urn:microsoft.com/office/officeart/2018/5/layout/IconCircleLabelList"/>
    <dgm:cxn modelId="{15AE16EB-CB09-4168-8F9C-240983BCDECA}" type="presParOf" srcId="{53E5762C-CC8D-492D-BA19-14AC3578196B}" destId="{7D2166DB-5832-4932-9603-4F29D874471E}" srcOrd="0" destOrd="0" presId="urn:microsoft.com/office/officeart/2018/5/layout/IconCircleLabelList"/>
    <dgm:cxn modelId="{85E78606-E2D5-42EF-A974-CCA1EB105FF4}" type="presParOf" srcId="{53E5762C-CC8D-492D-BA19-14AC3578196B}" destId="{63C1BF8B-3C45-4C33-908A-EF79D411E807}" srcOrd="1" destOrd="0" presId="urn:microsoft.com/office/officeart/2018/5/layout/IconCircleLabelList"/>
    <dgm:cxn modelId="{646799ED-C12A-46F1-96B2-4A0C178625C0}" type="presParOf" srcId="{53E5762C-CC8D-492D-BA19-14AC3578196B}" destId="{3C1A50F9-DF01-4A08-9FA6-ACCB940EEEB3}" srcOrd="2" destOrd="0" presId="urn:microsoft.com/office/officeart/2018/5/layout/IconCircleLabelList"/>
    <dgm:cxn modelId="{79817F5C-23EA-47A0-8C95-94EAF64DE06D}" type="presParOf" srcId="{53E5762C-CC8D-492D-BA19-14AC3578196B}" destId="{A41BDD0E-4B87-4141-8A89-AFA1C441F9E3}" srcOrd="3" destOrd="0" presId="urn:microsoft.com/office/officeart/2018/5/layout/IconCircleLabelList"/>
    <dgm:cxn modelId="{D3F74ECF-6727-4A43-8718-E9DAF5F4FCEB}" type="presParOf" srcId="{408676DC-F1C3-4AD7-94D1-1E8F25D6AD50}" destId="{3DDB333C-6623-4D62-A912-285A0980E8DB}" srcOrd="5" destOrd="0" presId="urn:microsoft.com/office/officeart/2018/5/layout/IconCircleLabelList"/>
    <dgm:cxn modelId="{4BA991D5-3759-404A-A591-51D07F57AAEA}" type="presParOf" srcId="{408676DC-F1C3-4AD7-94D1-1E8F25D6AD50}" destId="{AE343ADC-7E6B-42C5-A40C-0CBFDE621D35}" srcOrd="6" destOrd="0" presId="urn:microsoft.com/office/officeart/2018/5/layout/IconCircleLabelList"/>
    <dgm:cxn modelId="{9BE34F55-4FF4-4FEE-B98F-EB36BA1DC9CF}" type="presParOf" srcId="{AE343ADC-7E6B-42C5-A40C-0CBFDE621D35}" destId="{1EB8852C-EAC9-4419-860B-6CB7286F9796}" srcOrd="0" destOrd="0" presId="urn:microsoft.com/office/officeart/2018/5/layout/IconCircleLabelList"/>
    <dgm:cxn modelId="{98B1F06F-7DB2-4AC8-B2D7-89CDCEE1EA61}" type="presParOf" srcId="{AE343ADC-7E6B-42C5-A40C-0CBFDE621D35}" destId="{C2FCF665-9DE4-4F97-8CD9-17C22F8443B9}" srcOrd="1" destOrd="0" presId="urn:microsoft.com/office/officeart/2018/5/layout/IconCircleLabelList"/>
    <dgm:cxn modelId="{CB7E35A1-3687-4AD6-93CD-39E1762ACA7F}" type="presParOf" srcId="{AE343ADC-7E6B-42C5-A40C-0CBFDE621D35}" destId="{8197B0E7-F246-4BDB-B45C-A5BEA34C9219}" srcOrd="2" destOrd="0" presId="urn:microsoft.com/office/officeart/2018/5/layout/IconCircleLabelList"/>
    <dgm:cxn modelId="{B8E604B4-DE06-4306-9F27-DD265897633E}" type="presParOf" srcId="{AE343ADC-7E6B-42C5-A40C-0CBFDE621D35}" destId="{AE753B7C-6153-4B4F-87B5-49BC7EAE5B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5F7195-CC9A-48E4-BD73-4D61D56682C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97AA0BE-9C07-44FE-ABA1-2175F4C0AAC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Log into program as Doctor. </a:t>
          </a:r>
        </a:p>
      </dgm:t>
    </dgm:pt>
    <dgm:pt modelId="{439C236C-390A-45C6-967A-6FC4AA1E4282}" type="parTrans" cxnId="{452973C6-E74B-48E5-B046-EAFF21C20FC9}">
      <dgm:prSet/>
      <dgm:spPr/>
      <dgm:t>
        <a:bodyPr/>
        <a:lstStyle/>
        <a:p>
          <a:endParaRPr lang="en-US"/>
        </a:p>
      </dgm:t>
    </dgm:pt>
    <dgm:pt modelId="{F90F9F01-1409-46D3-9208-69B948B72C77}" type="sibTrans" cxnId="{452973C6-E74B-48E5-B046-EAFF21C20FC9}">
      <dgm:prSet/>
      <dgm:spPr/>
      <dgm:t>
        <a:bodyPr/>
        <a:lstStyle/>
        <a:p>
          <a:endParaRPr lang="en-US"/>
        </a:p>
      </dgm:t>
    </dgm:pt>
    <dgm:pt modelId="{BAA54E0E-AC79-4E79-8307-D47883EE2CB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View Patient’s information</a:t>
          </a:r>
        </a:p>
      </dgm:t>
    </dgm:pt>
    <dgm:pt modelId="{DF898B85-E7DC-4C3E-980F-EDCEE0444B68}" type="parTrans" cxnId="{A51F5D10-49D0-414D-A622-9827F2F062C3}">
      <dgm:prSet/>
      <dgm:spPr/>
      <dgm:t>
        <a:bodyPr/>
        <a:lstStyle/>
        <a:p>
          <a:endParaRPr lang="en-US"/>
        </a:p>
      </dgm:t>
    </dgm:pt>
    <dgm:pt modelId="{5ACCF072-FE29-4F7C-8967-30B43D6F5DB9}" type="sibTrans" cxnId="{A51F5D10-49D0-414D-A622-9827F2F062C3}">
      <dgm:prSet/>
      <dgm:spPr/>
      <dgm:t>
        <a:bodyPr/>
        <a:lstStyle/>
        <a:p>
          <a:endParaRPr lang="en-US"/>
        </a:p>
      </dgm:t>
    </dgm:pt>
    <dgm:pt modelId="{373F42CE-5D08-4EDD-8BF7-C2428D6025A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Search for patient. </a:t>
          </a:r>
        </a:p>
      </dgm:t>
    </dgm:pt>
    <dgm:pt modelId="{B7765913-8C7F-4804-A87E-90566AB91D73}" type="parTrans" cxnId="{C5EB4820-B690-4AA0-BB37-C569B289A38E}">
      <dgm:prSet/>
      <dgm:spPr/>
      <dgm:t>
        <a:bodyPr/>
        <a:lstStyle/>
        <a:p>
          <a:endParaRPr lang="en-US"/>
        </a:p>
      </dgm:t>
    </dgm:pt>
    <dgm:pt modelId="{541D342B-7489-40C6-9620-9632A26A1873}" type="sibTrans" cxnId="{C5EB4820-B690-4AA0-BB37-C569B289A38E}">
      <dgm:prSet/>
      <dgm:spPr/>
      <dgm:t>
        <a:bodyPr/>
        <a:lstStyle/>
        <a:p>
          <a:endParaRPr lang="en-US"/>
        </a:p>
      </dgm:t>
    </dgm:pt>
    <dgm:pt modelId="{CA736263-31A7-45B4-BA68-86631644E7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View Patient’s pre-appointment info.</a:t>
          </a:r>
        </a:p>
      </dgm:t>
    </dgm:pt>
    <dgm:pt modelId="{169B0F33-4152-4F01-A715-28CDEAE5C962}" type="parTrans" cxnId="{B7C3D2F0-E445-4733-87A6-94695F258485}">
      <dgm:prSet/>
      <dgm:spPr/>
      <dgm:t>
        <a:bodyPr/>
        <a:lstStyle/>
        <a:p>
          <a:endParaRPr lang="en-US"/>
        </a:p>
      </dgm:t>
    </dgm:pt>
    <dgm:pt modelId="{809AAD98-CA35-48E5-97AC-965304A15C80}" type="sibTrans" cxnId="{B7C3D2F0-E445-4733-87A6-94695F258485}">
      <dgm:prSet/>
      <dgm:spPr/>
      <dgm:t>
        <a:bodyPr/>
        <a:lstStyle/>
        <a:p>
          <a:endParaRPr lang="en-US"/>
        </a:p>
      </dgm:t>
    </dgm:pt>
    <dgm:pt modelId="{20A873FA-F838-2E44-881F-DB6092CD8A0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View Patient's prior Appointments</a:t>
          </a:r>
        </a:p>
      </dgm:t>
    </dgm:pt>
    <dgm:pt modelId="{B0FF9345-75AF-E74A-925A-96797EF31F0C}" type="parTrans" cxnId="{74F62FCF-8C6F-1147-93A0-6D947825C038}">
      <dgm:prSet/>
      <dgm:spPr/>
      <dgm:t>
        <a:bodyPr/>
        <a:lstStyle/>
        <a:p>
          <a:endParaRPr lang="en-US"/>
        </a:p>
      </dgm:t>
    </dgm:pt>
    <dgm:pt modelId="{62773C4C-7D57-034F-ABC6-F138EE595D85}" type="sibTrans" cxnId="{74F62FCF-8C6F-1147-93A0-6D947825C038}">
      <dgm:prSet/>
      <dgm:spPr/>
      <dgm:t>
        <a:bodyPr/>
        <a:lstStyle/>
        <a:p>
          <a:endParaRPr lang="en-US"/>
        </a:p>
      </dgm:t>
    </dgm:pt>
    <dgm:pt modelId="{18A1129B-5D1F-B34E-AED9-472538EA0A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Cancel/Reschedule appointments</a:t>
          </a:r>
        </a:p>
      </dgm:t>
    </dgm:pt>
    <dgm:pt modelId="{182EF35C-8B10-CB4E-BB77-37FA96034765}" type="parTrans" cxnId="{E8312C43-83A7-AB4E-92C0-637DF0A0D924}">
      <dgm:prSet/>
      <dgm:spPr/>
      <dgm:t>
        <a:bodyPr/>
        <a:lstStyle/>
        <a:p>
          <a:endParaRPr lang="en-US"/>
        </a:p>
      </dgm:t>
    </dgm:pt>
    <dgm:pt modelId="{ADF0C58A-ACA4-324F-89EE-8FC46966E2BC}" type="sibTrans" cxnId="{E8312C43-83A7-AB4E-92C0-637DF0A0D924}">
      <dgm:prSet/>
      <dgm:spPr/>
      <dgm:t>
        <a:bodyPr/>
        <a:lstStyle/>
        <a:p>
          <a:endParaRPr lang="en-US"/>
        </a:p>
      </dgm:t>
    </dgm:pt>
    <dgm:pt modelId="{83E3DC8C-F09E-45BE-8CFC-9B03908E8477}" type="pres">
      <dgm:prSet presAssocID="{6A5F7195-CC9A-48E4-BD73-4D61D56682C9}" presName="root" presStyleCnt="0">
        <dgm:presLayoutVars>
          <dgm:dir/>
          <dgm:resizeHandles val="exact"/>
        </dgm:presLayoutVars>
      </dgm:prSet>
      <dgm:spPr/>
    </dgm:pt>
    <dgm:pt modelId="{85369440-5AA1-4CF5-980C-36935DCA78F6}" type="pres">
      <dgm:prSet presAssocID="{497AA0BE-9C07-44FE-ABA1-2175F4C0AAC2}" presName="compNode" presStyleCnt="0"/>
      <dgm:spPr/>
    </dgm:pt>
    <dgm:pt modelId="{A07B54DB-761D-4631-A68B-DF140761B924}" type="pres">
      <dgm:prSet presAssocID="{497AA0BE-9C07-44FE-ABA1-2175F4C0AAC2}" presName="iconBgRect" presStyleLbl="bgShp" presStyleIdx="0" presStyleCnt="6"/>
      <dgm:spPr/>
    </dgm:pt>
    <dgm:pt modelId="{D4A04E84-ABB9-46AE-82C1-9F1DEDCCAC4A}" type="pres">
      <dgm:prSet presAssocID="{497AA0BE-9C07-44FE-ABA1-2175F4C0AAC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E2B2D327-8EB3-4193-8F57-BD5352D21C08}" type="pres">
      <dgm:prSet presAssocID="{497AA0BE-9C07-44FE-ABA1-2175F4C0AAC2}" presName="spaceRect" presStyleCnt="0"/>
      <dgm:spPr/>
    </dgm:pt>
    <dgm:pt modelId="{CE97FED3-391A-4666-9F69-314A76FEF612}" type="pres">
      <dgm:prSet presAssocID="{497AA0BE-9C07-44FE-ABA1-2175F4C0AAC2}" presName="textRect" presStyleLbl="revTx" presStyleIdx="0" presStyleCnt="6">
        <dgm:presLayoutVars>
          <dgm:chMax val="1"/>
          <dgm:chPref val="1"/>
        </dgm:presLayoutVars>
      </dgm:prSet>
      <dgm:spPr/>
    </dgm:pt>
    <dgm:pt modelId="{3BA7B7D2-5F12-41DB-83DB-C19FAF8BF03E}" type="pres">
      <dgm:prSet presAssocID="{F90F9F01-1409-46D3-9208-69B948B72C77}" presName="sibTrans" presStyleCnt="0"/>
      <dgm:spPr/>
    </dgm:pt>
    <dgm:pt modelId="{BF73A519-EB38-4143-A5A5-7C755860D34F}" type="pres">
      <dgm:prSet presAssocID="{373F42CE-5D08-4EDD-8BF7-C2428D6025A2}" presName="compNode" presStyleCnt="0"/>
      <dgm:spPr/>
    </dgm:pt>
    <dgm:pt modelId="{02130F78-B537-4162-B6FD-008A79A9A490}" type="pres">
      <dgm:prSet presAssocID="{373F42CE-5D08-4EDD-8BF7-C2428D6025A2}" presName="iconBgRect" presStyleLbl="bgShp" presStyleIdx="1" presStyleCnt="6"/>
      <dgm:spPr/>
    </dgm:pt>
    <dgm:pt modelId="{5F903C9F-72A6-4CCE-A26B-8967D4622762}" type="pres">
      <dgm:prSet presAssocID="{373F42CE-5D08-4EDD-8BF7-C2428D6025A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In"/>
        </a:ext>
      </dgm:extLst>
    </dgm:pt>
    <dgm:pt modelId="{E61FD849-A648-4318-BDD6-90D67B815537}" type="pres">
      <dgm:prSet presAssocID="{373F42CE-5D08-4EDD-8BF7-C2428D6025A2}" presName="spaceRect" presStyleCnt="0"/>
      <dgm:spPr/>
    </dgm:pt>
    <dgm:pt modelId="{EE910E07-A2CC-446B-993A-F9866EB1DEE8}" type="pres">
      <dgm:prSet presAssocID="{373F42CE-5D08-4EDD-8BF7-C2428D6025A2}" presName="textRect" presStyleLbl="revTx" presStyleIdx="1" presStyleCnt="6">
        <dgm:presLayoutVars>
          <dgm:chMax val="1"/>
          <dgm:chPref val="1"/>
        </dgm:presLayoutVars>
      </dgm:prSet>
      <dgm:spPr/>
    </dgm:pt>
    <dgm:pt modelId="{DCB8B654-C184-4651-8ABD-CB3477DC1D45}" type="pres">
      <dgm:prSet presAssocID="{541D342B-7489-40C6-9620-9632A26A1873}" presName="sibTrans" presStyleCnt="0"/>
      <dgm:spPr/>
    </dgm:pt>
    <dgm:pt modelId="{62E97F9C-ADA2-4D32-AF7E-17F04EEE3E9C}" type="pres">
      <dgm:prSet presAssocID="{BAA54E0E-AC79-4E79-8307-D47883EE2CB0}" presName="compNode" presStyleCnt="0"/>
      <dgm:spPr/>
    </dgm:pt>
    <dgm:pt modelId="{2780A256-2577-4DA6-892D-67B66531CB31}" type="pres">
      <dgm:prSet presAssocID="{BAA54E0E-AC79-4E79-8307-D47883EE2CB0}" presName="iconBgRect" presStyleLbl="bgShp" presStyleIdx="2" presStyleCnt="6"/>
      <dgm:spPr/>
    </dgm:pt>
    <dgm:pt modelId="{4047B812-496E-4D5E-9CBD-CB07B62A10F6}" type="pres">
      <dgm:prSet presAssocID="{BAA54E0E-AC79-4E79-8307-D47883EE2CB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CEBB9095-7B69-4829-999C-BB72FB8CF7EE}" type="pres">
      <dgm:prSet presAssocID="{BAA54E0E-AC79-4E79-8307-D47883EE2CB0}" presName="spaceRect" presStyleCnt="0"/>
      <dgm:spPr/>
    </dgm:pt>
    <dgm:pt modelId="{AEC7DD26-79EB-4CBB-BDE6-30600C25C8C6}" type="pres">
      <dgm:prSet presAssocID="{BAA54E0E-AC79-4E79-8307-D47883EE2CB0}" presName="textRect" presStyleLbl="revTx" presStyleIdx="2" presStyleCnt="6">
        <dgm:presLayoutVars>
          <dgm:chMax val="1"/>
          <dgm:chPref val="1"/>
        </dgm:presLayoutVars>
      </dgm:prSet>
      <dgm:spPr/>
    </dgm:pt>
    <dgm:pt modelId="{ABC26B85-589C-4BA9-9FA0-E9967DAEAB44}" type="pres">
      <dgm:prSet presAssocID="{5ACCF072-FE29-4F7C-8967-30B43D6F5DB9}" presName="sibTrans" presStyleCnt="0"/>
      <dgm:spPr/>
    </dgm:pt>
    <dgm:pt modelId="{771FFD92-B0A5-4B90-9896-CCE679FD7292}" type="pres">
      <dgm:prSet presAssocID="{CA736263-31A7-45B4-BA68-86631644E76F}" presName="compNode" presStyleCnt="0"/>
      <dgm:spPr/>
    </dgm:pt>
    <dgm:pt modelId="{2251B72C-695D-4639-9612-E897B4BC5479}" type="pres">
      <dgm:prSet presAssocID="{CA736263-31A7-45B4-BA68-86631644E76F}" presName="iconBgRect" presStyleLbl="bgShp" presStyleIdx="3" presStyleCnt="6"/>
      <dgm:spPr/>
    </dgm:pt>
    <dgm:pt modelId="{98FB9C21-5E82-4111-BE7B-D5D05F0A0590}" type="pres">
      <dgm:prSet presAssocID="{CA736263-31A7-45B4-BA68-86631644E76F}" presName="iconRect" presStyleLbl="node1" presStyleIdx="3" presStyleCnt="6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DF55C8BD-7AA8-4D19-A9EA-8DC6E490B994}" type="pres">
      <dgm:prSet presAssocID="{CA736263-31A7-45B4-BA68-86631644E76F}" presName="spaceRect" presStyleCnt="0"/>
      <dgm:spPr/>
    </dgm:pt>
    <dgm:pt modelId="{FA5E3B76-4560-41E0-A609-24653BABF975}" type="pres">
      <dgm:prSet presAssocID="{CA736263-31A7-45B4-BA68-86631644E76F}" presName="textRect" presStyleLbl="revTx" presStyleIdx="3" presStyleCnt="6">
        <dgm:presLayoutVars>
          <dgm:chMax val="1"/>
          <dgm:chPref val="1"/>
        </dgm:presLayoutVars>
      </dgm:prSet>
      <dgm:spPr/>
    </dgm:pt>
    <dgm:pt modelId="{820051F1-C61A-9946-A743-3304A1C117A6}" type="pres">
      <dgm:prSet presAssocID="{809AAD98-CA35-48E5-97AC-965304A15C80}" presName="sibTrans" presStyleCnt="0"/>
      <dgm:spPr/>
    </dgm:pt>
    <dgm:pt modelId="{126AA5CD-2528-6A46-BAC1-2C9D8D28993F}" type="pres">
      <dgm:prSet presAssocID="{20A873FA-F838-2E44-881F-DB6092CD8A07}" presName="compNode" presStyleCnt="0"/>
      <dgm:spPr/>
    </dgm:pt>
    <dgm:pt modelId="{313C71AD-2BFA-DA47-A180-0853C3601667}" type="pres">
      <dgm:prSet presAssocID="{20A873FA-F838-2E44-881F-DB6092CD8A07}" presName="iconBgRect" presStyleLbl="bgShp" presStyleIdx="4" presStyleCnt="6"/>
      <dgm:spPr/>
    </dgm:pt>
    <dgm:pt modelId="{A4FA98A1-B46F-E143-BDD2-9A86EB7669B4}" type="pres">
      <dgm:prSet presAssocID="{20A873FA-F838-2E44-881F-DB6092CD8A07}" presName="iconRect" presStyleLbl="node1" presStyleIdx="4" presStyleCnt="6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5715E773-5B87-3B46-835E-2CFF0909AABE}" type="pres">
      <dgm:prSet presAssocID="{20A873FA-F838-2E44-881F-DB6092CD8A07}" presName="spaceRect" presStyleCnt="0"/>
      <dgm:spPr/>
    </dgm:pt>
    <dgm:pt modelId="{B6C52BEF-B85F-9548-8410-E203EB4ADF1A}" type="pres">
      <dgm:prSet presAssocID="{20A873FA-F838-2E44-881F-DB6092CD8A07}" presName="textRect" presStyleLbl="revTx" presStyleIdx="4" presStyleCnt="6">
        <dgm:presLayoutVars>
          <dgm:chMax val="1"/>
          <dgm:chPref val="1"/>
        </dgm:presLayoutVars>
      </dgm:prSet>
      <dgm:spPr/>
    </dgm:pt>
    <dgm:pt modelId="{0AB67542-E34D-0B47-8F63-92D935E65F6F}" type="pres">
      <dgm:prSet presAssocID="{62773C4C-7D57-034F-ABC6-F138EE595D85}" presName="sibTrans" presStyleCnt="0"/>
      <dgm:spPr/>
    </dgm:pt>
    <dgm:pt modelId="{4600FE36-EAD2-6840-BE1A-65B7B7DCBB20}" type="pres">
      <dgm:prSet presAssocID="{18A1129B-5D1F-B34E-AED9-472538EA0A54}" presName="compNode" presStyleCnt="0"/>
      <dgm:spPr/>
    </dgm:pt>
    <dgm:pt modelId="{8ED6536B-A130-B443-B2EB-A0065A54F2C1}" type="pres">
      <dgm:prSet presAssocID="{18A1129B-5D1F-B34E-AED9-472538EA0A54}" presName="iconBgRect" presStyleLbl="bgShp" presStyleIdx="5" presStyleCnt="6"/>
      <dgm:spPr/>
    </dgm:pt>
    <dgm:pt modelId="{855CF957-E781-3F4A-A0A8-14A05369A6B2}" type="pres">
      <dgm:prSet presAssocID="{18A1129B-5D1F-B34E-AED9-472538EA0A54}" presName="iconRect" presStyleLbl="node1" presStyleIdx="5" presStyleCnt="6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E50F5961-CBEA-9B48-9682-50059DD69A75}" type="pres">
      <dgm:prSet presAssocID="{18A1129B-5D1F-B34E-AED9-472538EA0A54}" presName="spaceRect" presStyleCnt="0"/>
      <dgm:spPr/>
    </dgm:pt>
    <dgm:pt modelId="{C44168B4-CEBF-7F4A-A0DD-C84D6F241408}" type="pres">
      <dgm:prSet presAssocID="{18A1129B-5D1F-B34E-AED9-472538EA0A5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51F5D10-49D0-414D-A622-9827F2F062C3}" srcId="{6A5F7195-CC9A-48E4-BD73-4D61D56682C9}" destId="{BAA54E0E-AC79-4E79-8307-D47883EE2CB0}" srcOrd="2" destOrd="0" parTransId="{DF898B85-E7DC-4C3E-980F-EDCEE0444B68}" sibTransId="{5ACCF072-FE29-4F7C-8967-30B43D6F5DB9}"/>
    <dgm:cxn modelId="{C5EB4820-B690-4AA0-BB37-C569B289A38E}" srcId="{6A5F7195-CC9A-48E4-BD73-4D61D56682C9}" destId="{373F42CE-5D08-4EDD-8BF7-C2428D6025A2}" srcOrd="1" destOrd="0" parTransId="{B7765913-8C7F-4804-A87E-90566AB91D73}" sibTransId="{541D342B-7489-40C6-9620-9632A26A1873}"/>
    <dgm:cxn modelId="{4EA7253F-3297-4F1B-9F8D-619CA1CD9324}" type="presOf" srcId="{6A5F7195-CC9A-48E4-BD73-4D61D56682C9}" destId="{83E3DC8C-F09E-45BE-8CFC-9B03908E8477}" srcOrd="0" destOrd="0" presId="urn:microsoft.com/office/officeart/2018/5/layout/IconCircleLabelList"/>
    <dgm:cxn modelId="{E8312C43-83A7-AB4E-92C0-637DF0A0D924}" srcId="{6A5F7195-CC9A-48E4-BD73-4D61D56682C9}" destId="{18A1129B-5D1F-B34E-AED9-472538EA0A54}" srcOrd="5" destOrd="0" parTransId="{182EF35C-8B10-CB4E-BB77-37FA96034765}" sibTransId="{ADF0C58A-ACA4-324F-89EE-8FC46966E2BC}"/>
    <dgm:cxn modelId="{80D0934D-EC7A-1740-B31F-587F22213FD6}" type="presOf" srcId="{497AA0BE-9C07-44FE-ABA1-2175F4C0AAC2}" destId="{CE97FED3-391A-4666-9F69-314A76FEF612}" srcOrd="0" destOrd="0" presId="urn:microsoft.com/office/officeart/2018/5/layout/IconCircleLabelList"/>
    <dgm:cxn modelId="{A9B5A26F-3E17-664C-BE70-C51073326060}" type="presOf" srcId="{20A873FA-F838-2E44-881F-DB6092CD8A07}" destId="{B6C52BEF-B85F-9548-8410-E203EB4ADF1A}" srcOrd="0" destOrd="0" presId="urn:microsoft.com/office/officeart/2018/5/layout/IconCircleLabelList"/>
    <dgm:cxn modelId="{6C80FA76-B776-BC43-8425-1FD3EAAFC180}" type="presOf" srcId="{BAA54E0E-AC79-4E79-8307-D47883EE2CB0}" destId="{AEC7DD26-79EB-4CBB-BDE6-30600C25C8C6}" srcOrd="0" destOrd="0" presId="urn:microsoft.com/office/officeart/2018/5/layout/IconCircleLabelList"/>
    <dgm:cxn modelId="{97E71B80-EEF4-914B-9417-4D65C5E9BBD6}" type="presOf" srcId="{CA736263-31A7-45B4-BA68-86631644E76F}" destId="{FA5E3B76-4560-41E0-A609-24653BABF975}" srcOrd="0" destOrd="0" presId="urn:microsoft.com/office/officeart/2018/5/layout/IconCircleLabelList"/>
    <dgm:cxn modelId="{452973C6-E74B-48E5-B046-EAFF21C20FC9}" srcId="{6A5F7195-CC9A-48E4-BD73-4D61D56682C9}" destId="{497AA0BE-9C07-44FE-ABA1-2175F4C0AAC2}" srcOrd="0" destOrd="0" parTransId="{439C236C-390A-45C6-967A-6FC4AA1E4282}" sibTransId="{F90F9F01-1409-46D3-9208-69B948B72C77}"/>
    <dgm:cxn modelId="{74F62FCF-8C6F-1147-93A0-6D947825C038}" srcId="{6A5F7195-CC9A-48E4-BD73-4D61D56682C9}" destId="{20A873FA-F838-2E44-881F-DB6092CD8A07}" srcOrd="4" destOrd="0" parTransId="{B0FF9345-75AF-E74A-925A-96797EF31F0C}" sibTransId="{62773C4C-7D57-034F-ABC6-F138EE595D85}"/>
    <dgm:cxn modelId="{074F76EE-151F-B34A-9E8A-C171AF5F9AAE}" type="presOf" srcId="{18A1129B-5D1F-B34E-AED9-472538EA0A54}" destId="{C44168B4-CEBF-7F4A-A0DD-C84D6F241408}" srcOrd="0" destOrd="0" presId="urn:microsoft.com/office/officeart/2018/5/layout/IconCircleLabelList"/>
    <dgm:cxn modelId="{B7C3D2F0-E445-4733-87A6-94695F258485}" srcId="{6A5F7195-CC9A-48E4-BD73-4D61D56682C9}" destId="{CA736263-31A7-45B4-BA68-86631644E76F}" srcOrd="3" destOrd="0" parTransId="{169B0F33-4152-4F01-A715-28CDEAE5C962}" sibTransId="{809AAD98-CA35-48E5-97AC-965304A15C80}"/>
    <dgm:cxn modelId="{749968FC-661D-7F48-880A-F9D86F4F76C1}" type="presOf" srcId="{373F42CE-5D08-4EDD-8BF7-C2428D6025A2}" destId="{EE910E07-A2CC-446B-993A-F9866EB1DEE8}" srcOrd="0" destOrd="0" presId="urn:microsoft.com/office/officeart/2018/5/layout/IconCircleLabelList"/>
    <dgm:cxn modelId="{93B68C1C-2307-E648-98EE-6F40F124168E}" type="presParOf" srcId="{83E3DC8C-F09E-45BE-8CFC-9B03908E8477}" destId="{85369440-5AA1-4CF5-980C-36935DCA78F6}" srcOrd="0" destOrd="0" presId="urn:microsoft.com/office/officeart/2018/5/layout/IconCircleLabelList"/>
    <dgm:cxn modelId="{E9321049-437E-D54B-8935-E860561E37C0}" type="presParOf" srcId="{85369440-5AA1-4CF5-980C-36935DCA78F6}" destId="{A07B54DB-761D-4631-A68B-DF140761B924}" srcOrd="0" destOrd="0" presId="urn:microsoft.com/office/officeart/2018/5/layout/IconCircleLabelList"/>
    <dgm:cxn modelId="{A35A920E-E473-1641-AAE0-C8972FF890EB}" type="presParOf" srcId="{85369440-5AA1-4CF5-980C-36935DCA78F6}" destId="{D4A04E84-ABB9-46AE-82C1-9F1DEDCCAC4A}" srcOrd="1" destOrd="0" presId="urn:microsoft.com/office/officeart/2018/5/layout/IconCircleLabelList"/>
    <dgm:cxn modelId="{06409582-A9B3-3042-BF55-E16810E12C05}" type="presParOf" srcId="{85369440-5AA1-4CF5-980C-36935DCA78F6}" destId="{E2B2D327-8EB3-4193-8F57-BD5352D21C08}" srcOrd="2" destOrd="0" presId="urn:microsoft.com/office/officeart/2018/5/layout/IconCircleLabelList"/>
    <dgm:cxn modelId="{31D53BDB-BF80-CD49-BB61-7C13A680DAF1}" type="presParOf" srcId="{85369440-5AA1-4CF5-980C-36935DCA78F6}" destId="{CE97FED3-391A-4666-9F69-314A76FEF612}" srcOrd="3" destOrd="0" presId="urn:microsoft.com/office/officeart/2018/5/layout/IconCircleLabelList"/>
    <dgm:cxn modelId="{D6038CA4-17B8-EF41-AC86-44A69D43859E}" type="presParOf" srcId="{83E3DC8C-F09E-45BE-8CFC-9B03908E8477}" destId="{3BA7B7D2-5F12-41DB-83DB-C19FAF8BF03E}" srcOrd="1" destOrd="0" presId="urn:microsoft.com/office/officeart/2018/5/layout/IconCircleLabelList"/>
    <dgm:cxn modelId="{66AC3311-3552-674B-A185-9E9D5028E467}" type="presParOf" srcId="{83E3DC8C-F09E-45BE-8CFC-9B03908E8477}" destId="{BF73A519-EB38-4143-A5A5-7C755860D34F}" srcOrd="2" destOrd="0" presId="urn:microsoft.com/office/officeart/2018/5/layout/IconCircleLabelList"/>
    <dgm:cxn modelId="{6806170B-C479-6D4E-9197-FC3F44399D2B}" type="presParOf" srcId="{BF73A519-EB38-4143-A5A5-7C755860D34F}" destId="{02130F78-B537-4162-B6FD-008A79A9A490}" srcOrd="0" destOrd="0" presId="urn:microsoft.com/office/officeart/2018/5/layout/IconCircleLabelList"/>
    <dgm:cxn modelId="{AFA0FE7C-43FD-6A4F-8B88-51D6BB5BBDEB}" type="presParOf" srcId="{BF73A519-EB38-4143-A5A5-7C755860D34F}" destId="{5F903C9F-72A6-4CCE-A26B-8967D4622762}" srcOrd="1" destOrd="0" presId="urn:microsoft.com/office/officeart/2018/5/layout/IconCircleLabelList"/>
    <dgm:cxn modelId="{E4F0AE80-0C11-5447-8034-D730BEA47AC8}" type="presParOf" srcId="{BF73A519-EB38-4143-A5A5-7C755860D34F}" destId="{E61FD849-A648-4318-BDD6-90D67B815537}" srcOrd="2" destOrd="0" presId="urn:microsoft.com/office/officeart/2018/5/layout/IconCircleLabelList"/>
    <dgm:cxn modelId="{6B3BC458-A948-1948-BB72-233527FEE2F1}" type="presParOf" srcId="{BF73A519-EB38-4143-A5A5-7C755860D34F}" destId="{EE910E07-A2CC-446B-993A-F9866EB1DEE8}" srcOrd="3" destOrd="0" presId="urn:microsoft.com/office/officeart/2018/5/layout/IconCircleLabelList"/>
    <dgm:cxn modelId="{CA3C7EC9-23F6-2A42-B676-96BEB983A1B4}" type="presParOf" srcId="{83E3DC8C-F09E-45BE-8CFC-9B03908E8477}" destId="{DCB8B654-C184-4651-8ABD-CB3477DC1D45}" srcOrd="3" destOrd="0" presId="urn:microsoft.com/office/officeart/2018/5/layout/IconCircleLabelList"/>
    <dgm:cxn modelId="{F63B62A6-E508-E84D-B2AA-9DDD00FC5B8F}" type="presParOf" srcId="{83E3DC8C-F09E-45BE-8CFC-9B03908E8477}" destId="{62E97F9C-ADA2-4D32-AF7E-17F04EEE3E9C}" srcOrd="4" destOrd="0" presId="urn:microsoft.com/office/officeart/2018/5/layout/IconCircleLabelList"/>
    <dgm:cxn modelId="{6B2466A8-0846-4F4B-9669-F2A402F42003}" type="presParOf" srcId="{62E97F9C-ADA2-4D32-AF7E-17F04EEE3E9C}" destId="{2780A256-2577-4DA6-892D-67B66531CB31}" srcOrd="0" destOrd="0" presId="urn:microsoft.com/office/officeart/2018/5/layout/IconCircleLabelList"/>
    <dgm:cxn modelId="{CF3BA609-D162-1446-B02D-0EAAA03979D2}" type="presParOf" srcId="{62E97F9C-ADA2-4D32-AF7E-17F04EEE3E9C}" destId="{4047B812-496E-4D5E-9CBD-CB07B62A10F6}" srcOrd="1" destOrd="0" presId="urn:microsoft.com/office/officeart/2018/5/layout/IconCircleLabelList"/>
    <dgm:cxn modelId="{4DAB820E-0A3A-504D-95CB-63FCDDC55504}" type="presParOf" srcId="{62E97F9C-ADA2-4D32-AF7E-17F04EEE3E9C}" destId="{CEBB9095-7B69-4829-999C-BB72FB8CF7EE}" srcOrd="2" destOrd="0" presId="urn:microsoft.com/office/officeart/2018/5/layout/IconCircleLabelList"/>
    <dgm:cxn modelId="{69881804-5A73-DD4E-B338-D8524502C1EB}" type="presParOf" srcId="{62E97F9C-ADA2-4D32-AF7E-17F04EEE3E9C}" destId="{AEC7DD26-79EB-4CBB-BDE6-30600C25C8C6}" srcOrd="3" destOrd="0" presId="urn:microsoft.com/office/officeart/2018/5/layout/IconCircleLabelList"/>
    <dgm:cxn modelId="{A34EB097-E6B0-3044-A7AD-ADA2C2EE3202}" type="presParOf" srcId="{83E3DC8C-F09E-45BE-8CFC-9B03908E8477}" destId="{ABC26B85-589C-4BA9-9FA0-E9967DAEAB44}" srcOrd="5" destOrd="0" presId="urn:microsoft.com/office/officeart/2018/5/layout/IconCircleLabelList"/>
    <dgm:cxn modelId="{1C737531-52C5-F84A-92E7-8948D9C8758A}" type="presParOf" srcId="{83E3DC8C-F09E-45BE-8CFC-9B03908E8477}" destId="{771FFD92-B0A5-4B90-9896-CCE679FD7292}" srcOrd="6" destOrd="0" presId="urn:microsoft.com/office/officeart/2018/5/layout/IconCircleLabelList"/>
    <dgm:cxn modelId="{AADE9C03-9314-E448-A6F6-9D2F35D008BF}" type="presParOf" srcId="{771FFD92-B0A5-4B90-9896-CCE679FD7292}" destId="{2251B72C-695D-4639-9612-E897B4BC5479}" srcOrd="0" destOrd="0" presId="urn:microsoft.com/office/officeart/2018/5/layout/IconCircleLabelList"/>
    <dgm:cxn modelId="{6A1E4083-AA80-AE4E-BFD2-8EBB31AA6684}" type="presParOf" srcId="{771FFD92-B0A5-4B90-9896-CCE679FD7292}" destId="{98FB9C21-5E82-4111-BE7B-D5D05F0A0590}" srcOrd="1" destOrd="0" presId="urn:microsoft.com/office/officeart/2018/5/layout/IconCircleLabelList"/>
    <dgm:cxn modelId="{EB68114F-32A6-C846-8A69-396242F03240}" type="presParOf" srcId="{771FFD92-B0A5-4B90-9896-CCE679FD7292}" destId="{DF55C8BD-7AA8-4D19-A9EA-8DC6E490B994}" srcOrd="2" destOrd="0" presId="urn:microsoft.com/office/officeart/2018/5/layout/IconCircleLabelList"/>
    <dgm:cxn modelId="{52229BDA-EE1D-BB49-909B-7D550E978F39}" type="presParOf" srcId="{771FFD92-B0A5-4B90-9896-CCE679FD7292}" destId="{FA5E3B76-4560-41E0-A609-24653BABF975}" srcOrd="3" destOrd="0" presId="urn:microsoft.com/office/officeart/2018/5/layout/IconCircleLabelList"/>
    <dgm:cxn modelId="{EA5C94C7-3D83-8A4E-A383-9656F4B10515}" type="presParOf" srcId="{83E3DC8C-F09E-45BE-8CFC-9B03908E8477}" destId="{820051F1-C61A-9946-A743-3304A1C117A6}" srcOrd="7" destOrd="0" presId="urn:microsoft.com/office/officeart/2018/5/layout/IconCircleLabelList"/>
    <dgm:cxn modelId="{38614D76-BAB6-5A47-9844-FA580FED901C}" type="presParOf" srcId="{83E3DC8C-F09E-45BE-8CFC-9B03908E8477}" destId="{126AA5CD-2528-6A46-BAC1-2C9D8D28993F}" srcOrd="8" destOrd="0" presId="urn:microsoft.com/office/officeart/2018/5/layout/IconCircleLabelList"/>
    <dgm:cxn modelId="{9AB9957C-738A-3845-809C-3E1D30B889C4}" type="presParOf" srcId="{126AA5CD-2528-6A46-BAC1-2C9D8D28993F}" destId="{313C71AD-2BFA-DA47-A180-0853C3601667}" srcOrd="0" destOrd="0" presId="urn:microsoft.com/office/officeart/2018/5/layout/IconCircleLabelList"/>
    <dgm:cxn modelId="{115DE63A-FBA9-3146-AEDA-428B14FBCA05}" type="presParOf" srcId="{126AA5CD-2528-6A46-BAC1-2C9D8D28993F}" destId="{A4FA98A1-B46F-E143-BDD2-9A86EB7669B4}" srcOrd="1" destOrd="0" presId="urn:microsoft.com/office/officeart/2018/5/layout/IconCircleLabelList"/>
    <dgm:cxn modelId="{78AEB455-5423-7E44-8939-ED7AB6D06F61}" type="presParOf" srcId="{126AA5CD-2528-6A46-BAC1-2C9D8D28993F}" destId="{5715E773-5B87-3B46-835E-2CFF0909AABE}" srcOrd="2" destOrd="0" presId="urn:microsoft.com/office/officeart/2018/5/layout/IconCircleLabelList"/>
    <dgm:cxn modelId="{6F6028A7-9219-3849-BF06-5022979BB827}" type="presParOf" srcId="{126AA5CD-2528-6A46-BAC1-2C9D8D28993F}" destId="{B6C52BEF-B85F-9548-8410-E203EB4ADF1A}" srcOrd="3" destOrd="0" presId="urn:microsoft.com/office/officeart/2018/5/layout/IconCircleLabelList"/>
    <dgm:cxn modelId="{F0E9A43D-0489-F941-891C-E8210256383F}" type="presParOf" srcId="{83E3DC8C-F09E-45BE-8CFC-9B03908E8477}" destId="{0AB67542-E34D-0B47-8F63-92D935E65F6F}" srcOrd="9" destOrd="0" presId="urn:microsoft.com/office/officeart/2018/5/layout/IconCircleLabelList"/>
    <dgm:cxn modelId="{9571967B-A174-434B-B18D-10912E28797D}" type="presParOf" srcId="{83E3DC8C-F09E-45BE-8CFC-9B03908E8477}" destId="{4600FE36-EAD2-6840-BE1A-65B7B7DCBB20}" srcOrd="10" destOrd="0" presId="urn:microsoft.com/office/officeart/2018/5/layout/IconCircleLabelList"/>
    <dgm:cxn modelId="{425B1419-C109-6B48-BEBB-B57DF6C6A762}" type="presParOf" srcId="{4600FE36-EAD2-6840-BE1A-65B7B7DCBB20}" destId="{8ED6536B-A130-B443-B2EB-A0065A54F2C1}" srcOrd="0" destOrd="0" presId="urn:microsoft.com/office/officeart/2018/5/layout/IconCircleLabelList"/>
    <dgm:cxn modelId="{E93E0D66-B4A8-F941-B911-8B941138FE22}" type="presParOf" srcId="{4600FE36-EAD2-6840-BE1A-65B7B7DCBB20}" destId="{855CF957-E781-3F4A-A0A8-14A05369A6B2}" srcOrd="1" destOrd="0" presId="urn:microsoft.com/office/officeart/2018/5/layout/IconCircleLabelList"/>
    <dgm:cxn modelId="{F28B8CFE-B113-5F43-964A-2C3D9A3033CF}" type="presParOf" srcId="{4600FE36-EAD2-6840-BE1A-65B7B7DCBB20}" destId="{E50F5961-CBEA-9B48-9682-50059DD69A75}" srcOrd="2" destOrd="0" presId="urn:microsoft.com/office/officeart/2018/5/layout/IconCircleLabelList"/>
    <dgm:cxn modelId="{2220AC44-2702-5A46-9F17-6FB017C7D8DA}" type="presParOf" srcId="{4600FE36-EAD2-6840-BE1A-65B7B7DCBB20}" destId="{C44168B4-CEBF-7F4A-A0DD-C84D6F24140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D24DD5-3D68-A34F-8225-03126238B01F}">
      <dsp:nvSpPr>
        <dsp:cNvPr id="0" name=""/>
        <dsp:cNvSpPr/>
      </dsp:nvSpPr>
      <dsp:spPr>
        <a:xfrm>
          <a:off x="0" y="13049"/>
          <a:ext cx="6668792" cy="13191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Patients</a:t>
          </a:r>
        </a:p>
      </dsp:txBody>
      <dsp:txXfrm>
        <a:off x="64397" y="77446"/>
        <a:ext cx="6539998" cy="1190381"/>
      </dsp:txXfrm>
    </dsp:sp>
    <dsp:sp modelId="{C00C0CB9-5065-AD46-A354-AF279A64DB2D}">
      <dsp:nvSpPr>
        <dsp:cNvPr id="0" name=""/>
        <dsp:cNvSpPr/>
      </dsp:nvSpPr>
      <dsp:spPr>
        <a:xfrm>
          <a:off x="0" y="1490624"/>
          <a:ext cx="6668792" cy="1319175"/>
        </a:xfrm>
        <a:prstGeom prst="roundRect">
          <a:avLst/>
        </a:prstGeom>
        <a:solidFill>
          <a:schemeClr val="accent5">
            <a:hueOff val="-16683"/>
            <a:satOff val="-11186"/>
            <a:lumOff val="30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Front Desk Staff</a:t>
          </a:r>
        </a:p>
      </dsp:txBody>
      <dsp:txXfrm>
        <a:off x="64397" y="1555021"/>
        <a:ext cx="6539998" cy="1190381"/>
      </dsp:txXfrm>
    </dsp:sp>
    <dsp:sp modelId="{CEDD51AD-FE3E-CD4A-90B5-184D91BE09F4}">
      <dsp:nvSpPr>
        <dsp:cNvPr id="0" name=""/>
        <dsp:cNvSpPr/>
      </dsp:nvSpPr>
      <dsp:spPr>
        <a:xfrm>
          <a:off x="0" y="2968200"/>
          <a:ext cx="6668792" cy="1319175"/>
        </a:xfrm>
        <a:prstGeom prst="roundRect">
          <a:avLst/>
        </a:prstGeom>
        <a:solidFill>
          <a:schemeClr val="accent5">
            <a:hueOff val="-33366"/>
            <a:satOff val="-22372"/>
            <a:lumOff val="601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Nurses</a:t>
          </a:r>
        </a:p>
      </dsp:txBody>
      <dsp:txXfrm>
        <a:off x="64397" y="3032597"/>
        <a:ext cx="6539998" cy="1190381"/>
      </dsp:txXfrm>
    </dsp:sp>
    <dsp:sp modelId="{A4FEA850-AFA1-D040-8D91-CC506BEBEB3C}">
      <dsp:nvSpPr>
        <dsp:cNvPr id="0" name=""/>
        <dsp:cNvSpPr/>
      </dsp:nvSpPr>
      <dsp:spPr>
        <a:xfrm>
          <a:off x="0" y="4445775"/>
          <a:ext cx="6668792" cy="1319175"/>
        </a:xfrm>
        <a:prstGeom prst="roundRect">
          <a:avLst/>
        </a:prstGeom>
        <a:solidFill>
          <a:schemeClr val="accent5">
            <a:hueOff val="-50049"/>
            <a:satOff val="-33558"/>
            <a:lumOff val="902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Doctors</a:t>
          </a:r>
        </a:p>
      </dsp:txBody>
      <dsp:txXfrm>
        <a:off x="64397" y="4510172"/>
        <a:ext cx="6539998" cy="11903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370444-CC8B-4C87-9BF0-7C008B8DF05A}">
      <dsp:nvSpPr>
        <dsp:cNvPr id="0" name=""/>
        <dsp:cNvSpPr/>
      </dsp:nvSpPr>
      <dsp:spPr>
        <a:xfrm>
          <a:off x="630352" y="423317"/>
          <a:ext cx="1452931" cy="14529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13509-DFB7-4DE2-A4F7-B0434D2B4C35}">
      <dsp:nvSpPr>
        <dsp:cNvPr id="0" name=""/>
        <dsp:cNvSpPr/>
      </dsp:nvSpPr>
      <dsp:spPr>
        <a:xfrm>
          <a:off x="939993" y="732958"/>
          <a:ext cx="833649" cy="833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4699C-3E84-4C65-B717-3167C156E1D7}">
      <dsp:nvSpPr>
        <dsp:cNvPr id="0" name=""/>
        <dsp:cNvSpPr/>
      </dsp:nvSpPr>
      <dsp:spPr>
        <a:xfrm>
          <a:off x="165890" y="2328800"/>
          <a:ext cx="23818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Log in as patient. </a:t>
          </a:r>
        </a:p>
      </dsp:txBody>
      <dsp:txXfrm>
        <a:off x="165890" y="2328800"/>
        <a:ext cx="2381854" cy="720000"/>
      </dsp:txXfrm>
    </dsp:sp>
    <dsp:sp modelId="{5114C8F7-674A-4CEC-AA8B-3C1FE74300F7}">
      <dsp:nvSpPr>
        <dsp:cNvPr id="0" name=""/>
        <dsp:cNvSpPr/>
      </dsp:nvSpPr>
      <dsp:spPr>
        <a:xfrm>
          <a:off x="3429031" y="423317"/>
          <a:ext cx="1452931" cy="145293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3FD29-CB5C-479D-9607-DB5047E7ED30}">
      <dsp:nvSpPr>
        <dsp:cNvPr id="0" name=""/>
        <dsp:cNvSpPr/>
      </dsp:nvSpPr>
      <dsp:spPr>
        <a:xfrm>
          <a:off x="3738672" y="732958"/>
          <a:ext cx="833649" cy="8336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5EC97E-C5F4-418D-A3B2-520C1E16CBA6}">
      <dsp:nvSpPr>
        <dsp:cNvPr id="0" name=""/>
        <dsp:cNvSpPr/>
      </dsp:nvSpPr>
      <dsp:spPr>
        <a:xfrm>
          <a:off x="2964570" y="2328800"/>
          <a:ext cx="23818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Pre-Appointment Information</a:t>
          </a:r>
        </a:p>
      </dsp:txBody>
      <dsp:txXfrm>
        <a:off x="2964570" y="2328800"/>
        <a:ext cx="2381854" cy="720000"/>
      </dsp:txXfrm>
    </dsp:sp>
    <dsp:sp modelId="{7D2166DB-5832-4932-9603-4F29D874471E}">
      <dsp:nvSpPr>
        <dsp:cNvPr id="0" name=""/>
        <dsp:cNvSpPr/>
      </dsp:nvSpPr>
      <dsp:spPr>
        <a:xfrm>
          <a:off x="6227710" y="423317"/>
          <a:ext cx="1452931" cy="14529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1BF8B-3C45-4C33-908A-EF79D411E807}">
      <dsp:nvSpPr>
        <dsp:cNvPr id="0" name=""/>
        <dsp:cNvSpPr/>
      </dsp:nvSpPr>
      <dsp:spPr>
        <a:xfrm>
          <a:off x="6537352" y="732958"/>
          <a:ext cx="833649" cy="8336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BDD0E-4B87-4141-8A89-AFA1C441F9E3}">
      <dsp:nvSpPr>
        <dsp:cNvPr id="0" name=""/>
        <dsp:cNvSpPr/>
      </dsp:nvSpPr>
      <dsp:spPr>
        <a:xfrm>
          <a:off x="5763249" y="2328800"/>
          <a:ext cx="23818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Prior Appointments</a:t>
          </a:r>
        </a:p>
      </dsp:txBody>
      <dsp:txXfrm>
        <a:off x="5763249" y="2328800"/>
        <a:ext cx="2381854" cy="720000"/>
      </dsp:txXfrm>
    </dsp:sp>
    <dsp:sp modelId="{1EB8852C-EAC9-4419-860B-6CB7286F9796}">
      <dsp:nvSpPr>
        <dsp:cNvPr id="0" name=""/>
        <dsp:cNvSpPr/>
      </dsp:nvSpPr>
      <dsp:spPr>
        <a:xfrm>
          <a:off x="9026390" y="423317"/>
          <a:ext cx="1452931" cy="145293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CF665-9DE4-4F97-8CD9-17C22F8443B9}">
      <dsp:nvSpPr>
        <dsp:cNvPr id="0" name=""/>
        <dsp:cNvSpPr/>
      </dsp:nvSpPr>
      <dsp:spPr>
        <a:xfrm>
          <a:off x="9336031" y="732958"/>
          <a:ext cx="833649" cy="8336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53B7C-6153-4B4F-87B5-49BC7EAE5BCF}">
      <dsp:nvSpPr>
        <dsp:cNvPr id="0" name=""/>
        <dsp:cNvSpPr/>
      </dsp:nvSpPr>
      <dsp:spPr>
        <a:xfrm>
          <a:off x="8561928" y="2328800"/>
          <a:ext cx="23818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Cancel/Reschedule Appointments</a:t>
          </a:r>
        </a:p>
      </dsp:txBody>
      <dsp:txXfrm>
        <a:off x="8561928" y="2328800"/>
        <a:ext cx="2381854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7B54DB-761D-4631-A68B-DF140761B924}">
      <dsp:nvSpPr>
        <dsp:cNvPr id="0" name=""/>
        <dsp:cNvSpPr/>
      </dsp:nvSpPr>
      <dsp:spPr>
        <a:xfrm>
          <a:off x="316806" y="766801"/>
          <a:ext cx="985412" cy="9854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A04E84-ABB9-46AE-82C1-9F1DEDCCAC4A}">
      <dsp:nvSpPr>
        <dsp:cNvPr id="0" name=""/>
        <dsp:cNvSpPr/>
      </dsp:nvSpPr>
      <dsp:spPr>
        <a:xfrm>
          <a:off x="526812" y="976807"/>
          <a:ext cx="565400" cy="565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7FED3-391A-4666-9F69-314A76FEF612}">
      <dsp:nvSpPr>
        <dsp:cNvPr id="0" name=""/>
        <dsp:cNvSpPr/>
      </dsp:nvSpPr>
      <dsp:spPr>
        <a:xfrm>
          <a:off x="1797" y="2059144"/>
          <a:ext cx="1615429" cy="64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Log into program as Doctor. </a:t>
          </a:r>
        </a:p>
      </dsp:txBody>
      <dsp:txXfrm>
        <a:off x="1797" y="2059144"/>
        <a:ext cx="1615429" cy="646171"/>
      </dsp:txXfrm>
    </dsp:sp>
    <dsp:sp modelId="{02130F78-B537-4162-B6FD-008A79A9A490}">
      <dsp:nvSpPr>
        <dsp:cNvPr id="0" name=""/>
        <dsp:cNvSpPr/>
      </dsp:nvSpPr>
      <dsp:spPr>
        <a:xfrm>
          <a:off x="2214936" y="766801"/>
          <a:ext cx="985412" cy="9854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03C9F-72A6-4CCE-A26B-8967D4622762}">
      <dsp:nvSpPr>
        <dsp:cNvPr id="0" name=""/>
        <dsp:cNvSpPr/>
      </dsp:nvSpPr>
      <dsp:spPr>
        <a:xfrm>
          <a:off x="2424941" y="976807"/>
          <a:ext cx="565400" cy="565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10E07-A2CC-446B-993A-F9866EB1DEE8}">
      <dsp:nvSpPr>
        <dsp:cNvPr id="0" name=""/>
        <dsp:cNvSpPr/>
      </dsp:nvSpPr>
      <dsp:spPr>
        <a:xfrm>
          <a:off x="1899927" y="2059144"/>
          <a:ext cx="1615429" cy="64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Search for patient. </a:t>
          </a:r>
        </a:p>
      </dsp:txBody>
      <dsp:txXfrm>
        <a:off x="1899927" y="2059144"/>
        <a:ext cx="1615429" cy="646171"/>
      </dsp:txXfrm>
    </dsp:sp>
    <dsp:sp modelId="{2780A256-2577-4DA6-892D-67B66531CB31}">
      <dsp:nvSpPr>
        <dsp:cNvPr id="0" name=""/>
        <dsp:cNvSpPr/>
      </dsp:nvSpPr>
      <dsp:spPr>
        <a:xfrm>
          <a:off x="4113066" y="766801"/>
          <a:ext cx="985412" cy="9854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47B812-496E-4D5E-9CBD-CB07B62A10F6}">
      <dsp:nvSpPr>
        <dsp:cNvPr id="0" name=""/>
        <dsp:cNvSpPr/>
      </dsp:nvSpPr>
      <dsp:spPr>
        <a:xfrm>
          <a:off x="4323071" y="976807"/>
          <a:ext cx="565400" cy="5654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7DD26-79EB-4CBB-BDE6-30600C25C8C6}">
      <dsp:nvSpPr>
        <dsp:cNvPr id="0" name=""/>
        <dsp:cNvSpPr/>
      </dsp:nvSpPr>
      <dsp:spPr>
        <a:xfrm>
          <a:off x="3798057" y="2059144"/>
          <a:ext cx="1615429" cy="64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View Patient’s information</a:t>
          </a:r>
        </a:p>
      </dsp:txBody>
      <dsp:txXfrm>
        <a:off x="3798057" y="2059144"/>
        <a:ext cx="1615429" cy="646171"/>
      </dsp:txXfrm>
    </dsp:sp>
    <dsp:sp modelId="{2251B72C-695D-4639-9612-E897B4BC5479}">
      <dsp:nvSpPr>
        <dsp:cNvPr id="0" name=""/>
        <dsp:cNvSpPr/>
      </dsp:nvSpPr>
      <dsp:spPr>
        <a:xfrm>
          <a:off x="6011195" y="766801"/>
          <a:ext cx="985412" cy="9854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B9C21-5E82-4111-BE7B-D5D05F0A0590}">
      <dsp:nvSpPr>
        <dsp:cNvPr id="0" name=""/>
        <dsp:cNvSpPr/>
      </dsp:nvSpPr>
      <dsp:spPr>
        <a:xfrm>
          <a:off x="6221201" y="976807"/>
          <a:ext cx="565400" cy="565400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E3B76-4560-41E0-A609-24653BABF975}">
      <dsp:nvSpPr>
        <dsp:cNvPr id="0" name=""/>
        <dsp:cNvSpPr/>
      </dsp:nvSpPr>
      <dsp:spPr>
        <a:xfrm>
          <a:off x="5696187" y="2059144"/>
          <a:ext cx="1615429" cy="64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View Patient’s pre-appointment info.</a:t>
          </a:r>
        </a:p>
      </dsp:txBody>
      <dsp:txXfrm>
        <a:off x="5696187" y="2059144"/>
        <a:ext cx="1615429" cy="646171"/>
      </dsp:txXfrm>
    </dsp:sp>
    <dsp:sp modelId="{313C71AD-2BFA-DA47-A180-0853C3601667}">
      <dsp:nvSpPr>
        <dsp:cNvPr id="0" name=""/>
        <dsp:cNvSpPr/>
      </dsp:nvSpPr>
      <dsp:spPr>
        <a:xfrm>
          <a:off x="7909325" y="766801"/>
          <a:ext cx="985412" cy="98541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FA98A1-B46F-E143-BDD2-9A86EB7669B4}">
      <dsp:nvSpPr>
        <dsp:cNvPr id="0" name=""/>
        <dsp:cNvSpPr/>
      </dsp:nvSpPr>
      <dsp:spPr>
        <a:xfrm>
          <a:off x="8119331" y="976807"/>
          <a:ext cx="565400" cy="565400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52BEF-B85F-9548-8410-E203EB4ADF1A}">
      <dsp:nvSpPr>
        <dsp:cNvPr id="0" name=""/>
        <dsp:cNvSpPr/>
      </dsp:nvSpPr>
      <dsp:spPr>
        <a:xfrm>
          <a:off x="7594316" y="2059144"/>
          <a:ext cx="1615429" cy="64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View Patient's prior Appointments</a:t>
          </a:r>
        </a:p>
      </dsp:txBody>
      <dsp:txXfrm>
        <a:off x="7594316" y="2059144"/>
        <a:ext cx="1615429" cy="646171"/>
      </dsp:txXfrm>
    </dsp:sp>
    <dsp:sp modelId="{8ED6536B-A130-B443-B2EB-A0065A54F2C1}">
      <dsp:nvSpPr>
        <dsp:cNvPr id="0" name=""/>
        <dsp:cNvSpPr/>
      </dsp:nvSpPr>
      <dsp:spPr>
        <a:xfrm>
          <a:off x="9807455" y="766801"/>
          <a:ext cx="985412" cy="9854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5CF957-E781-3F4A-A0A8-14A05369A6B2}">
      <dsp:nvSpPr>
        <dsp:cNvPr id="0" name=""/>
        <dsp:cNvSpPr/>
      </dsp:nvSpPr>
      <dsp:spPr>
        <a:xfrm>
          <a:off x="10017461" y="976807"/>
          <a:ext cx="565400" cy="565400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168B4-CEBF-7F4A-A0DD-C84D6F241408}">
      <dsp:nvSpPr>
        <dsp:cNvPr id="0" name=""/>
        <dsp:cNvSpPr/>
      </dsp:nvSpPr>
      <dsp:spPr>
        <a:xfrm>
          <a:off x="9492446" y="2059144"/>
          <a:ext cx="1615429" cy="64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Cancel/Reschedule appointments</a:t>
          </a:r>
        </a:p>
      </dsp:txBody>
      <dsp:txXfrm>
        <a:off x="9492446" y="2059144"/>
        <a:ext cx="1615429" cy="646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293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4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5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2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8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0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3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7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23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36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5/2/21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5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13" r:id="rId6"/>
    <p:sldLayoutId id="2147483808" r:id="rId7"/>
    <p:sldLayoutId id="2147483809" r:id="rId8"/>
    <p:sldLayoutId id="2147483810" r:id="rId9"/>
    <p:sldLayoutId id="2147483812" r:id="rId10"/>
    <p:sldLayoutId id="21474838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E756-A941-D440-97A2-ADD0D22B9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00" y="395289"/>
            <a:ext cx="4075200" cy="2226688"/>
          </a:xfrm>
        </p:spPr>
        <p:txBody>
          <a:bodyPr>
            <a:normAutofit/>
          </a:bodyPr>
          <a:lstStyle/>
          <a:p>
            <a:r>
              <a:rPr lang="en-US"/>
              <a:t>Patient Tracker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A7E60-349E-3A4D-93B5-E066F5D60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2070001"/>
          </a:xfrm>
        </p:spPr>
        <p:txBody>
          <a:bodyPr>
            <a:normAutofit/>
          </a:bodyPr>
          <a:lstStyle/>
          <a:p>
            <a:r>
              <a:rPr lang="en-US"/>
              <a:t>Siara Saylor</a:t>
            </a:r>
          </a:p>
          <a:p>
            <a:r>
              <a:rPr lang="en-US"/>
              <a:t>INFO-C451</a:t>
            </a:r>
          </a:p>
        </p:txBody>
      </p:sp>
      <p:pic>
        <p:nvPicPr>
          <p:cNvPr id="4" name="Picture 3" descr="Abstract wavy background in light blue and gray tones">
            <a:extLst>
              <a:ext uri="{FF2B5EF4-FFF2-40B4-BE49-F238E27FC236}">
                <a16:creationId xmlns:a16="http://schemas.microsoft.com/office/drawing/2014/main" id="{AD195ABC-A24C-46C8-9CCB-C64E0B95F3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9" r="9326"/>
          <a:stretch/>
        </p:blipFill>
        <p:spPr>
          <a:xfrm>
            <a:off x="6080462" y="6306"/>
            <a:ext cx="6111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5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83E8-F19B-3146-9316-8595742F9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050" y="395289"/>
            <a:ext cx="3886200" cy="1594290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What is the Patient Tracker System?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0AFBA-572D-DE45-8391-F88ABE999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2006" y="2877018"/>
            <a:ext cx="3060000" cy="2938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system that allows patients and doctor’s office staff track patient information and appointments. </a:t>
            </a:r>
          </a:p>
        </p:txBody>
      </p:sp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65590C71-B401-4572-9FC5-727504BC94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05" r="-1" b="-1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3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7F51-6755-C140-B605-80CBB374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6800"/>
            <a:ext cx="2802386" cy="4689475"/>
          </a:xfrm>
        </p:spPr>
        <p:txBody>
          <a:bodyPr anchor="t">
            <a:normAutofit/>
          </a:bodyPr>
          <a:lstStyle/>
          <a:p>
            <a:r>
              <a:rPr lang="en-US" dirty="0"/>
              <a:t>Who will use this application?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6B22CB-3B75-4785-A21F-84794F9C31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772420"/>
              </p:ext>
            </p:extLst>
          </p:nvPr>
        </p:nvGraphicFramePr>
        <p:xfrm>
          <a:off x="4982215" y="537330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169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04EA-608A-D647-B765-0358787DD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dirty="0"/>
              <a:t>Demo 2 – Part 1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F12794-C839-4422-B69B-A92B2FDA36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987364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83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9C5C1-992C-1143-B4B5-BED355674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dirty="0"/>
              <a:t>Demo 2 – Part 2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D2861F-EC15-4CB3-BF09-1393429187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523439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5971684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</TotalTime>
  <Words>89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Goudy Old Style</vt:lpstr>
      <vt:lpstr>Wingdings</vt:lpstr>
      <vt:lpstr>FrostyVTI</vt:lpstr>
      <vt:lpstr>Patient Tracker System</vt:lpstr>
      <vt:lpstr>What is the Patient Tracker System?</vt:lpstr>
      <vt:lpstr>Who will use this application? </vt:lpstr>
      <vt:lpstr>Demo 2 – Part 1</vt:lpstr>
      <vt:lpstr>Demo 2 – Part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Tracker System</dc:title>
  <dc:creator>Saylor, Siara Jade</dc:creator>
  <cp:lastModifiedBy>Saylor, Siara Jade</cp:lastModifiedBy>
  <cp:revision>5</cp:revision>
  <dcterms:created xsi:type="dcterms:W3CDTF">2021-03-25T17:55:56Z</dcterms:created>
  <dcterms:modified xsi:type="dcterms:W3CDTF">2021-05-02T23:36:48Z</dcterms:modified>
</cp:coreProperties>
</file>