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3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F1170-58DC-49F5-AE83-625D7C33722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C53410-5A88-49C4-B03C-60864CC492BD}">
      <dgm:prSet/>
      <dgm:spPr/>
      <dgm:t>
        <a:bodyPr/>
        <a:lstStyle/>
        <a:p>
          <a:r>
            <a:rPr lang="en-US"/>
            <a:t>Patients</a:t>
          </a:r>
        </a:p>
      </dgm:t>
    </dgm:pt>
    <dgm:pt modelId="{AB459075-5312-4F62-A19C-590C341A5307}" type="parTrans" cxnId="{DD6F3A1E-BCFD-4FD6-BC39-7D6DEC98182B}">
      <dgm:prSet/>
      <dgm:spPr/>
      <dgm:t>
        <a:bodyPr/>
        <a:lstStyle/>
        <a:p>
          <a:endParaRPr lang="en-US"/>
        </a:p>
      </dgm:t>
    </dgm:pt>
    <dgm:pt modelId="{15900314-8061-44BB-B999-E9DBD67088DA}" type="sibTrans" cxnId="{DD6F3A1E-BCFD-4FD6-BC39-7D6DEC98182B}">
      <dgm:prSet/>
      <dgm:spPr/>
      <dgm:t>
        <a:bodyPr/>
        <a:lstStyle/>
        <a:p>
          <a:endParaRPr lang="en-US"/>
        </a:p>
      </dgm:t>
    </dgm:pt>
    <dgm:pt modelId="{005C004C-2F64-49EA-A54E-832B2CF5A306}">
      <dgm:prSet/>
      <dgm:spPr/>
      <dgm:t>
        <a:bodyPr/>
        <a:lstStyle/>
        <a:p>
          <a:r>
            <a:rPr lang="en-US" dirty="0"/>
            <a:t>Front Desk Staff</a:t>
          </a:r>
        </a:p>
      </dgm:t>
    </dgm:pt>
    <dgm:pt modelId="{6F2BC087-5DBD-4C39-804A-6D0DF554EAF3}" type="parTrans" cxnId="{4E6B3EA0-C083-4BC3-94BA-3AB30D9CCF7C}">
      <dgm:prSet/>
      <dgm:spPr/>
      <dgm:t>
        <a:bodyPr/>
        <a:lstStyle/>
        <a:p>
          <a:endParaRPr lang="en-US"/>
        </a:p>
      </dgm:t>
    </dgm:pt>
    <dgm:pt modelId="{89781442-AB2A-47B0-8CE4-1203E7613840}" type="sibTrans" cxnId="{4E6B3EA0-C083-4BC3-94BA-3AB30D9CCF7C}">
      <dgm:prSet/>
      <dgm:spPr/>
      <dgm:t>
        <a:bodyPr/>
        <a:lstStyle/>
        <a:p>
          <a:endParaRPr lang="en-US"/>
        </a:p>
      </dgm:t>
    </dgm:pt>
    <dgm:pt modelId="{FBEEA3FB-4B16-419D-866B-B138F86BFF72}">
      <dgm:prSet/>
      <dgm:spPr/>
      <dgm:t>
        <a:bodyPr/>
        <a:lstStyle/>
        <a:p>
          <a:r>
            <a:rPr lang="en-US"/>
            <a:t>Nurses</a:t>
          </a:r>
        </a:p>
      </dgm:t>
    </dgm:pt>
    <dgm:pt modelId="{C84FCA05-77C1-4B18-B68D-DA79869E5F6A}" type="parTrans" cxnId="{FE229FDA-9AF1-4BE6-876A-FE2E0D17E4E6}">
      <dgm:prSet/>
      <dgm:spPr/>
      <dgm:t>
        <a:bodyPr/>
        <a:lstStyle/>
        <a:p>
          <a:endParaRPr lang="en-US"/>
        </a:p>
      </dgm:t>
    </dgm:pt>
    <dgm:pt modelId="{20A41250-CB3D-41C2-8962-F64B18BE6781}" type="sibTrans" cxnId="{FE229FDA-9AF1-4BE6-876A-FE2E0D17E4E6}">
      <dgm:prSet/>
      <dgm:spPr/>
      <dgm:t>
        <a:bodyPr/>
        <a:lstStyle/>
        <a:p>
          <a:endParaRPr lang="en-US"/>
        </a:p>
      </dgm:t>
    </dgm:pt>
    <dgm:pt modelId="{EEDDC813-B8C1-4E38-B77B-78262EFA6BC4}">
      <dgm:prSet/>
      <dgm:spPr/>
      <dgm:t>
        <a:bodyPr/>
        <a:lstStyle/>
        <a:p>
          <a:r>
            <a:rPr lang="en-US"/>
            <a:t>Doctors</a:t>
          </a:r>
        </a:p>
      </dgm:t>
    </dgm:pt>
    <dgm:pt modelId="{CBB4DDE7-2801-4904-9D6A-8A0D86660E07}" type="parTrans" cxnId="{A7AE999B-C959-4A2F-9D3B-9A99620679C9}">
      <dgm:prSet/>
      <dgm:spPr/>
      <dgm:t>
        <a:bodyPr/>
        <a:lstStyle/>
        <a:p>
          <a:endParaRPr lang="en-US"/>
        </a:p>
      </dgm:t>
    </dgm:pt>
    <dgm:pt modelId="{0DE6D9A0-843B-42E0-B341-1B9B58DAC6E0}" type="sibTrans" cxnId="{A7AE999B-C959-4A2F-9D3B-9A99620679C9}">
      <dgm:prSet/>
      <dgm:spPr/>
      <dgm:t>
        <a:bodyPr/>
        <a:lstStyle/>
        <a:p>
          <a:endParaRPr lang="en-US"/>
        </a:p>
      </dgm:t>
    </dgm:pt>
    <dgm:pt modelId="{F6B66468-87A5-1649-B0EE-833456C29E77}" type="pres">
      <dgm:prSet presAssocID="{053F1170-58DC-49F5-AE83-625D7C33722E}" presName="linear" presStyleCnt="0">
        <dgm:presLayoutVars>
          <dgm:animLvl val="lvl"/>
          <dgm:resizeHandles val="exact"/>
        </dgm:presLayoutVars>
      </dgm:prSet>
      <dgm:spPr/>
    </dgm:pt>
    <dgm:pt modelId="{0ED24DD5-3D68-A34F-8225-03126238B01F}" type="pres">
      <dgm:prSet presAssocID="{88C53410-5A88-49C4-B03C-60864CC492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46FB-4FD9-E441-802F-E8783C71D05E}" type="pres">
      <dgm:prSet presAssocID="{15900314-8061-44BB-B999-E9DBD67088DA}" presName="spacer" presStyleCnt="0"/>
      <dgm:spPr/>
    </dgm:pt>
    <dgm:pt modelId="{C00C0CB9-5065-AD46-A354-AF279A64DB2D}" type="pres">
      <dgm:prSet presAssocID="{005C004C-2F64-49EA-A54E-832B2CF5A3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2FEDE2-6504-C445-89F2-ADA52F97993D}" type="pres">
      <dgm:prSet presAssocID="{89781442-AB2A-47B0-8CE4-1203E7613840}" presName="spacer" presStyleCnt="0"/>
      <dgm:spPr/>
    </dgm:pt>
    <dgm:pt modelId="{CEDD51AD-FE3E-CD4A-90B5-184D91BE09F4}" type="pres">
      <dgm:prSet presAssocID="{FBEEA3FB-4B16-419D-866B-B138F86BFF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A0FEC7-68FD-1F44-AC67-7DA11C25F249}" type="pres">
      <dgm:prSet presAssocID="{20A41250-CB3D-41C2-8962-F64B18BE6781}" presName="spacer" presStyleCnt="0"/>
      <dgm:spPr/>
    </dgm:pt>
    <dgm:pt modelId="{A4FEA850-AFA1-D040-8D91-CC506BEBEB3C}" type="pres">
      <dgm:prSet presAssocID="{EEDDC813-B8C1-4E38-B77B-78262EFA6B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0AD315-7862-A140-A0BE-FFC972894581}" type="presOf" srcId="{005C004C-2F64-49EA-A54E-832B2CF5A306}" destId="{C00C0CB9-5065-AD46-A354-AF279A64DB2D}" srcOrd="0" destOrd="0" presId="urn:microsoft.com/office/officeart/2005/8/layout/vList2"/>
    <dgm:cxn modelId="{DD6F3A1E-BCFD-4FD6-BC39-7D6DEC98182B}" srcId="{053F1170-58DC-49F5-AE83-625D7C33722E}" destId="{88C53410-5A88-49C4-B03C-60864CC492BD}" srcOrd="0" destOrd="0" parTransId="{AB459075-5312-4F62-A19C-590C341A5307}" sibTransId="{15900314-8061-44BB-B999-E9DBD67088DA}"/>
    <dgm:cxn modelId="{F1CE2732-9976-7845-8660-F632C8FDC107}" type="presOf" srcId="{053F1170-58DC-49F5-AE83-625D7C33722E}" destId="{F6B66468-87A5-1649-B0EE-833456C29E77}" srcOrd="0" destOrd="0" presId="urn:microsoft.com/office/officeart/2005/8/layout/vList2"/>
    <dgm:cxn modelId="{A7AE999B-C959-4A2F-9D3B-9A99620679C9}" srcId="{053F1170-58DC-49F5-AE83-625D7C33722E}" destId="{EEDDC813-B8C1-4E38-B77B-78262EFA6BC4}" srcOrd="3" destOrd="0" parTransId="{CBB4DDE7-2801-4904-9D6A-8A0D86660E07}" sibTransId="{0DE6D9A0-843B-42E0-B341-1B9B58DAC6E0}"/>
    <dgm:cxn modelId="{4E6B3EA0-C083-4BC3-94BA-3AB30D9CCF7C}" srcId="{053F1170-58DC-49F5-AE83-625D7C33722E}" destId="{005C004C-2F64-49EA-A54E-832B2CF5A306}" srcOrd="1" destOrd="0" parTransId="{6F2BC087-5DBD-4C39-804A-6D0DF554EAF3}" sibTransId="{89781442-AB2A-47B0-8CE4-1203E7613840}"/>
    <dgm:cxn modelId="{E9FC58D2-60F4-9644-B517-AAE8FCE415B5}" type="presOf" srcId="{88C53410-5A88-49C4-B03C-60864CC492BD}" destId="{0ED24DD5-3D68-A34F-8225-03126238B01F}" srcOrd="0" destOrd="0" presId="urn:microsoft.com/office/officeart/2005/8/layout/vList2"/>
    <dgm:cxn modelId="{174E91D7-624D-4341-8530-C1C18E3648F1}" type="presOf" srcId="{FBEEA3FB-4B16-419D-866B-B138F86BFF72}" destId="{CEDD51AD-FE3E-CD4A-90B5-184D91BE09F4}" srcOrd="0" destOrd="0" presId="urn:microsoft.com/office/officeart/2005/8/layout/vList2"/>
    <dgm:cxn modelId="{FE229FDA-9AF1-4BE6-876A-FE2E0D17E4E6}" srcId="{053F1170-58DC-49F5-AE83-625D7C33722E}" destId="{FBEEA3FB-4B16-419D-866B-B138F86BFF72}" srcOrd="2" destOrd="0" parTransId="{C84FCA05-77C1-4B18-B68D-DA79869E5F6A}" sibTransId="{20A41250-CB3D-41C2-8962-F64B18BE6781}"/>
    <dgm:cxn modelId="{A842AAF1-DEA1-3148-A36E-FB7FB0B64FE4}" type="presOf" srcId="{EEDDC813-B8C1-4E38-B77B-78262EFA6BC4}" destId="{A4FEA850-AFA1-D040-8D91-CC506BEBEB3C}" srcOrd="0" destOrd="0" presId="urn:microsoft.com/office/officeart/2005/8/layout/vList2"/>
    <dgm:cxn modelId="{FAAC74B9-48BF-6044-9E07-73119D1ED1D4}" type="presParOf" srcId="{F6B66468-87A5-1649-B0EE-833456C29E77}" destId="{0ED24DD5-3D68-A34F-8225-03126238B01F}" srcOrd="0" destOrd="0" presId="urn:microsoft.com/office/officeart/2005/8/layout/vList2"/>
    <dgm:cxn modelId="{ABC8C5F6-D88B-D84A-AB7C-ECA5F8F781FF}" type="presParOf" srcId="{F6B66468-87A5-1649-B0EE-833456C29E77}" destId="{D31A46FB-4FD9-E441-802F-E8783C71D05E}" srcOrd="1" destOrd="0" presId="urn:microsoft.com/office/officeart/2005/8/layout/vList2"/>
    <dgm:cxn modelId="{14063AD3-61B3-1F46-A8E5-20ABF95CCF41}" type="presParOf" srcId="{F6B66468-87A5-1649-B0EE-833456C29E77}" destId="{C00C0CB9-5065-AD46-A354-AF279A64DB2D}" srcOrd="2" destOrd="0" presId="urn:microsoft.com/office/officeart/2005/8/layout/vList2"/>
    <dgm:cxn modelId="{B82914BA-5EA9-344D-9329-1A53284A1107}" type="presParOf" srcId="{F6B66468-87A5-1649-B0EE-833456C29E77}" destId="{5F2FEDE2-6504-C445-89F2-ADA52F97993D}" srcOrd="3" destOrd="0" presId="urn:microsoft.com/office/officeart/2005/8/layout/vList2"/>
    <dgm:cxn modelId="{B0EC3470-1B84-C245-BE86-81F1EFA45AE3}" type="presParOf" srcId="{F6B66468-87A5-1649-B0EE-833456C29E77}" destId="{CEDD51AD-FE3E-CD4A-90B5-184D91BE09F4}" srcOrd="4" destOrd="0" presId="urn:microsoft.com/office/officeart/2005/8/layout/vList2"/>
    <dgm:cxn modelId="{AFA1FA06-36D8-EB46-A4A5-12384D230A63}" type="presParOf" srcId="{F6B66468-87A5-1649-B0EE-833456C29E77}" destId="{8AA0FEC7-68FD-1F44-AC67-7DA11C25F249}" srcOrd="5" destOrd="0" presId="urn:microsoft.com/office/officeart/2005/8/layout/vList2"/>
    <dgm:cxn modelId="{ED3DC974-752E-6245-82E7-1014D71E8A0A}" type="presParOf" srcId="{F6B66468-87A5-1649-B0EE-833456C29E77}" destId="{A4FEA850-AFA1-D040-8D91-CC506BEBEB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F7195-CC9A-48E4-BD73-4D61D56682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E368A-965C-449D-9998-69A40AA5A670}">
      <dgm:prSet/>
      <dgm:spPr/>
      <dgm:t>
        <a:bodyPr/>
        <a:lstStyle/>
        <a:p>
          <a:pPr>
            <a:defRPr cap="all"/>
          </a:pPr>
          <a:r>
            <a:rPr lang="en-US" dirty="0"/>
            <a:t>Log into program as Front Desk Staff. </a:t>
          </a:r>
        </a:p>
      </dgm:t>
    </dgm:pt>
    <dgm:pt modelId="{273CFC13-9AB0-4B31-8F9F-924CFC799AF0}" type="parTrans" cxnId="{F4ECE431-B32E-46AD-8C25-1D1624C719B9}">
      <dgm:prSet/>
      <dgm:spPr/>
      <dgm:t>
        <a:bodyPr/>
        <a:lstStyle/>
        <a:p>
          <a:endParaRPr lang="en-US"/>
        </a:p>
      </dgm:t>
    </dgm:pt>
    <dgm:pt modelId="{79CBA72C-FA3D-4169-83F8-A97082782509}" type="sibTrans" cxnId="{F4ECE431-B32E-46AD-8C25-1D1624C719B9}">
      <dgm:prSet/>
      <dgm:spPr/>
      <dgm:t>
        <a:bodyPr/>
        <a:lstStyle/>
        <a:p>
          <a:endParaRPr lang="en-US"/>
        </a:p>
      </dgm:t>
    </dgm:pt>
    <dgm:pt modelId="{CB9BD6BC-4CDB-444D-9206-1825ED9A5205}">
      <dgm:prSet/>
      <dgm:spPr/>
      <dgm:t>
        <a:bodyPr/>
        <a:lstStyle/>
        <a:p>
          <a:pPr>
            <a:defRPr cap="all"/>
          </a:pPr>
          <a:r>
            <a:rPr lang="en-US"/>
            <a:t>Log into program as Nurse. </a:t>
          </a:r>
        </a:p>
      </dgm:t>
    </dgm:pt>
    <dgm:pt modelId="{13C3E6B6-CE82-4F50-8D05-4BF624A88343}" type="parTrans" cxnId="{8CCAD1FF-F4EF-4971-B9AF-AAF1CB304A0D}">
      <dgm:prSet/>
      <dgm:spPr/>
      <dgm:t>
        <a:bodyPr/>
        <a:lstStyle/>
        <a:p>
          <a:endParaRPr lang="en-US"/>
        </a:p>
      </dgm:t>
    </dgm:pt>
    <dgm:pt modelId="{B038920E-A2C4-45C7-9D9E-3DF77D60E061}" type="sibTrans" cxnId="{8CCAD1FF-F4EF-4971-B9AF-AAF1CB304A0D}">
      <dgm:prSet/>
      <dgm:spPr/>
      <dgm:t>
        <a:bodyPr/>
        <a:lstStyle/>
        <a:p>
          <a:endParaRPr lang="en-US"/>
        </a:p>
      </dgm:t>
    </dgm:pt>
    <dgm:pt modelId="{497AA0BE-9C07-44FE-ABA1-2175F4C0AAC2}">
      <dgm:prSet/>
      <dgm:spPr/>
      <dgm:t>
        <a:bodyPr/>
        <a:lstStyle/>
        <a:p>
          <a:pPr>
            <a:defRPr cap="all"/>
          </a:pPr>
          <a:r>
            <a:rPr lang="en-US"/>
            <a:t>Log into program as Doctor. </a:t>
          </a:r>
        </a:p>
      </dgm:t>
    </dgm:pt>
    <dgm:pt modelId="{439C236C-390A-45C6-967A-6FC4AA1E4282}" type="parTrans" cxnId="{452973C6-E74B-48E5-B046-EAFF21C20FC9}">
      <dgm:prSet/>
      <dgm:spPr/>
      <dgm:t>
        <a:bodyPr/>
        <a:lstStyle/>
        <a:p>
          <a:endParaRPr lang="en-US"/>
        </a:p>
      </dgm:t>
    </dgm:pt>
    <dgm:pt modelId="{F90F9F01-1409-46D3-9208-69B948B72C77}" type="sibTrans" cxnId="{452973C6-E74B-48E5-B046-EAFF21C20FC9}">
      <dgm:prSet/>
      <dgm:spPr/>
      <dgm:t>
        <a:bodyPr/>
        <a:lstStyle/>
        <a:p>
          <a:endParaRPr lang="en-US"/>
        </a:p>
      </dgm:t>
    </dgm:pt>
    <dgm:pt modelId="{BAA54E0E-AC79-4E79-8307-D47883EE2CB0}">
      <dgm:prSet/>
      <dgm:spPr/>
      <dgm:t>
        <a:bodyPr/>
        <a:lstStyle/>
        <a:p>
          <a:pPr>
            <a:defRPr cap="all"/>
          </a:pPr>
          <a:r>
            <a:rPr lang="en-US"/>
            <a:t>Add a patient into system. </a:t>
          </a:r>
        </a:p>
      </dgm:t>
    </dgm:pt>
    <dgm:pt modelId="{DF898B85-E7DC-4C3E-980F-EDCEE0444B68}" type="parTrans" cxnId="{A51F5D10-49D0-414D-A622-9827F2F062C3}">
      <dgm:prSet/>
      <dgm:spPr/>
      <dgm:t>
        <a:bodyPr/>
        <a:lstStyle/>
        <a:p>
          <a:endParaRPr lang="en-US"/>
        </a:p>
      </dgm:t>
    </dgm:pt>
    <dgm:pt modelId="{5ACCF072-FE29-4F7C-8967-30B43D6F5DB9}" type="sibTrans" cxnId="{A51F5D10-49D0-414D-A622-9827F2F062C3}">
      <dgm:prSet/>
      <dgm:spPr/>
      <dgm:t>
        <a:bodyPr/>
        <a:lstStyle/>
        <a:p>
          <a:endParaRPr lang="en-US"/>
        </a:p>
      </dgm:t>
    </dgm:pt>
    <dgm:pt modelId="{373F42CE-5D08-4EDD-8BF7-C2428D6025A2}">
      <dgm:prSet/>
      <dgm:spPr/>
      <dgm:t>
        <a:bodyPr/>
        <a:lstStyle/>
        <a:p>
          <a:pPr>
            <a:defRPr cap="all"/>
          </a:pPr>
          <a:r>
            <a:rPr lang="en-US"/>
            <a:t>Search for patient. </a:t>
          </a:r>
        </a:p>
      </dgm:t>
    </dgm:pt>
    <dgm:pt modelId="{B7765913-8C7F-4804-A87E-90566AB91D73}" type="parTrans" cxnId="{C5EB4820-B690-4AA0-BB37-C569B289A38E}">
      <dgm:prSet/>
      <dgm:spPr/>
      <dgm:t>
        <a:bodyPr/>
        <a:lstStyle/>
        <a:p>
          <a:endParaRPr lang="en-US"/>
        </a:p>
      </dgm:t>
    </dgm:pt>
    <dgm:pt modelId="{541D342B-7489-40C6-9620-9632A26A1873}" type="sibTrans" cxnId="{C5EB4820-B690-4AA0-BB37-C569B289A38E}">
      <dgm:prSet/>
      <dgm:spPr/>
      <dgm:t>
        <a:bodyPr/>
        <a:lstStyle/>
        <a:p>
          <a:endParaRPr lang="en-US"/>
        </a:p>
      </dgm:t>
    </dgm:pt>
    <dgm:pt modelId="{CA736263-31A7-45B4-BA68-86631644E76F}">
      <dgm:prSet/>
      <dgm:spPr/>
      <dgm:t>
        <a:bodyPr/>
        <a:lstStyle/>
        <a:p>
          <a:pPr>
            <a:defRPr cap="all"/>
          </a:pPr>
          <a:r>
            <a:rPr lang="en-US"/>
            <a:t>Add appointment for patient. </a:t>
          </a:r>
        </a:p>
      </dgm:t>
    </dgm:pt>
    <dgm:pt modelId="{169B0F33-4152-4F01-A715-28CDEAE5C962}" type="parTrans" cxnId="{B7C3D2F0-E445-4733-87A6-94695F258485}">
      <dgm:prSet/>
      <dgm:spPr/>
      <dgm:t>
        <a:bodyPr/>
        <a:lstStyle/>
        <a:p>
          <a:endParaRPr lang="en-US"/>
        </a:p>
      </dgm:t>
    </dgm:pt>
    <dgm:pt modelId="{809AAD98-CA35-48E5-97AC-965304A15C80}" type="sibTrans" cxnId="{B7C3D2F0-E445-4733-87A6-94695F258485}">
      <dgm:prSet/>
      <dgm:spPr/>
      <dgm:t>
        <a:bodyPr/>
        <a:lstStyle/>
        <a:p>
          <a:endParaRPr lang="en-US"/>
        </a:p>
      </dgm:t>
    </dgm:pt>
    <dgm:pt modelId="{83E3DC8C-F09E-45BE-8CFC-9B03908E8477}" type="pres">
      <dgm:prSet presAssocID="{6A5F7195-CC9A-48E4-BD73-4D61D56682C9}" presName="root" presStyleCnt="0">
        <dgm:presLayoutVars>
          <dgm:dir/>
          <dgm:resizeHandles val="exact"/>
        </dgm:presLayoutVars>
      </dgm:prSet>
      <dgm:spPr/>
    </dgm:pt>
    <dgm:pt modelId="{0CD3B5C1-ED82-468D-9860-BA6A1A05303F}" type="pres">
      <dgm:prSet presAssocID="{DD4E368A-965C-449D-9998-69A40AA5A670}" presName="compNode" presStyleCnt="0"/>
      <dgm:spPr/>
    </dgm:pt>
    <dgm:pt modelId="{F2482ABA-11F7-4B5B-886C-F20127248284}" type="pres">
      <dgm:prSet presAssocID="{DD4E368A-965C-449D-9998-69A40AA5A670}" presName="iconBgRect" presStyleLbl="bgShp" presStyleIdx="0" presStyleCnt="6"/>
      <dgm:spPr/>
    </dgm:pt>
    <dgm:pt modelId="{7E9500A9-7365-4B7C-B9F1-4F07DDFA1D0D}" type="pres">
      <dgm:prSet presAssocID="{DD4E368A-965C-449D-9998-69A40AA5A6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86AD80-D2F5-4C2C-B4D3-1D764D2AAA26}" type="pres">
      <dgm:prSet presAssocID="{DD4E368A-965C-449D-9998-69A40AA5A670}" presName="spaceRect" presStyleCnt="0"/>
      <dgm:spPr/>
    </dgm:pt>
    <dgm:pt modelId="{54342C8A-1892-4AA3-AC76-A90E32EF04F0}" type="pres">
      <dgm:prSet presAssocID="{DD4E368A-965C-449D-9998-69A40AA5A670}" presName="textRect" presStyleLbl="revTx" presStyleIdx="0" presStyleCnt="6">
        <dgm:presLayoutVars>
          <dgm:chMax val="1"/>
          <dgm:chPref val="1"/>
        </dgm:presLayoutVars>
      </dgm:prSet>
      <dgm:spPr/>
    </dgm:pt>
    <dgm:pt modelId="{DBCF8528-BC2F-47C6-A936-519B616AFF89}" type="pres">
      <dgm:prSet presAssocID="{79CBA72C-FA3D-4169-83F8-A97082782509}" presName="sibTrans" presStyleCnt="0"/>
      <dgm:spPr/>
    </dgm:pt>
    <dgm:pt modelId="{D8A79E13-AA63-46D1-B770-7B9FE1593394}" type="pres">
      <dgm:prSet presAssocID="{CB9BD6BC-4CDB-444D-9206-1825ED9A5205}" presName="compNode" presStyleCnt="0"/>
      <dgm:spPr/>
    </dgm:pt>
    <dgm:pt modelId="{F9DC2DEF-DA72-432B-99FF-67FE7136AE76}" type="pres">
      <dgm:prSet presAssocID="{CB9BD6BC-4CDB-444D-9206-1825ED9A5205}" presName="iconBgRect" presStyleLbl="bgShp" presStyleIdx="1" presStyleCnt="6"/>
      <dgm:spPr/>
    </dgm:pt>
    <dgm:pt modelId="{08717B97-5653-4A17-9CB7-881FAE394E7B}" type="pres">
      <dgm:prSet presAssocID="{CB9BD6BC-4CDB-444D-9206-1825ED9A52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B9A20CD-0AEE-4100-98B9-B4EDAE8547E9}" type="pres">
      <dgm:prSet presAssocID="{CB9BD6BC-4CDB-444D-9206-1825ED9A5205}" presName="spaceRect" presStyleCnt="0"/>
      <dgm:spPr/>
    </dgm:pt>
    <dgm:pt modelId="{5CBC5E6B-6C03-4FAD-AD94-1E2AB0F8927E}" type="pres">
      <dgm:prSet presAssocID="{CB9BD6BC-4CDB-444D-9206-1825ED9A5205}" presName="textRect" presStyleLbl="revTx" presStyleIdx="1" presStyleCnt="6">
        <dgm:presLayoutVars>
          <dgm:chMax val="1"/>
          <dgm:chPref val="1"/>
        </dgm:presLayoutVars>
      </dgm:prSet>
      <dgm:spPr/>
    </dgm:pt>
    <dgm:pt modelId="{D296185A-44C2-4176-BB4D-FD7AAFB8727C}" type="pres">
      <dgm:prSet presAssocID="{B038920E-A2C4-45C7-9D9E-3DF77D60E061}" presName="sibTrans" presStyleCnt="0"/>
      <dgm:spPr/>
    </dgm:pt>
    <dgm:pt modelId="{85369440-5AA1-4CF5-980C-36935DCA78F6}" type="pres">
      <dgm:prSet presAssocID="{497AA0BE-9C07-44FE-ABA1-2175F4C0AAC2}" presName="compNode" presStyleCnt="0"/>
      <dgm:spPr/>
    </dgm:pt>
    <dgm:pt modelId="{A07B54DB-761D-4631-A68B-DF140761B924}" type="pres">
      <dgm:prSet presAssocID="{497AA0BE-9C07-44FE-ABA1-2175F4C0AAC2}" presName="iconBgRect" presStyleLbl="bgShp" presStyleIdx="2" presStyleCnt="6"/>
      <dgm:spPr/>
    </dgm:pt>
    <dgm:pt modelId="{D4A04E84-ABB9-46AE-82C1-9F1DEDCCAC4A}" type="pres">
      <dgm:prSet presAssocID="{497AA0BE-9C07-44FE-ABA1-2175F4C0AA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2B2D327-8EB3-4193-8F57-BD5352D21C08}" type="pres">
      <dgm:prSet presAssocID="{497AA0BE-9C07-44FE-ABA1-2175F4C0AAC2}" presName="spaceRect" presStyleCnt="0"/>
      <dgm:spPr/>
    </dgm:pt>
    <dgm:pt modelId="{CE97FED3-391A-4666-9F69-314A76FEF612}" type="pres">
      <dgm:prSet presAssocID="{497AA0BE-9C07-44FE-ABA1-2175F4C0AAC2}" presName="textRect" presStyleLbl="revTx" presStyleIdx="2" presStyleCnt="6">
        <dgm:presLayoutVars>
          <dgm:chMax val="1"/>
          <dgm:chPref val="1"/>
        </dgm:presLayoutVars>
      </dgm:prSet>
      <dgm:spPr/>
    </dgm:pt>
    <dgm:pt modelId="{3BA7B7D2-5F12-41DB-83DB-C19FAF8BF03E}" type="pres">
      <dgm:prSet presAssocID="{F90F9F01-1409-46D3-9208-69B948B72C77}" presName="sibTrans" presStyleCnt="0"/>
      <dgm:spPr/>
    </dgm:pt>
    <dgm:pt modelId="{62E97F9C-ADA2-4D32-AF7E-17F04EEE3E9C}" type="pres">
      <dgm:prSet presAssocID="{BAA54E0E-AC79-4E79-8307-D47883EE2CB0}" presName="compNode" presStyleCnt="0"/>
      <dgm:spPr/>
    </dgm:pt>
    <dgm:pt modelId="{2780A256-2577-4DA6-892D-67B66531CB31}" type="pres">
      <dgm:prSet presAssocID="{BAA54E0E-AC79-4E79-8307-D47883EE2CB0}" presName="iconBgRect" presStyleLbl="bgShp" presStyleIdx="3" presStyleCnt="6"/>
      <dgm:spPr/>
    </dgm:pt>
    <dgm:pt modelId="{4047B812-496E-4D5E-9CBD-CB07B62A10F6}" type="pres">
      <dgm:prSet presAssocID="{BAA54E0E-AC79-4E79-8307-D47883EE2C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EBB9095-7B69-4829-999C-BB72FB8CF7EE}" type="pres">
      <dgm:prSet presAssocID="{BAA54E0E-AC79-4E79-8307-D47883EE2CB0}" presName="spaceRect" presStyleCnt="0"/>
      <dgm:spPr/>
    </dgm:pt>
    <dgm:pt modelId="{AEC7DD26-79EB-4CBB-BDE6-30600C25C8C6}" type="pres">
      <dgm:prSet presAssocID="{BAA54E0E-AC79-4E79-8307-D47883EE2CB0}" presName="textRect" presStyleLbl="revTx" presStyleIdx="3" presStyleCnt="6">
        <dgm:presLayoutVars>
          <dgm:chMax val="1"/>
          <dgm:chPref val="1"/>
        </dgm:presLayoutVars>
      </dgm:prSet>
      <dgm:spPr/>
    </dgm:pt>
    <dgm:pt modelId="{ABC26B85-589C-4BA9-9FA0-E9967DAEAB44}" type="pres">
      <dgm:prSet presAssocID="{5ACCF072-FE29-4F7C-8967-30B43D6F5DB9}" presName="sibTrans" presStyleCnt="0"/>
      <dgm:spPr/>
    </dgm:pt>
    <dgm:pt modelId="{BF73A519-EB38-4143-A5A5-7C755860D34F}" type="pres">
      <dgm:prSet presAssocID="{373F42CE-5D08-4EDD-8BF7-C2428D6025A2}" presName="compNode" presStyleCnt="0"/>
      <dgm:spPr/>
    </dgm:pt>
    <dgm:pt modelId="{02130F78-B537-4162-B6FD-008A79A9A490}" type="pres">
      <dgm:prSet presAssocID="{373F42CE-5D08-4EDD-8BF7-C2428D6025A2}" presName="iconBgRect" presStyleLbl="bgShp" presStyleIdx="4" presStyleCnt="6"/>
      <dgm:spPr/>
    </dgm:pt>
    <dgm:pt modelId="{5F903C9F-72A6-4CCE-A26B-8967D4622762}" type="pres">
      <dgm:prSet presAssocID="{373F42CE-5D08-4EDD-8BF7-C2428D6025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E61FD849-A648-4318-BDD6-90D67B815537}" type="pres">
      <dgm:prSet presAssocID="{373F42CE-5D08-4EDD-8BF7-C2428D6025A2}" presName="spaceRect" presStyleCnt="0"/>
      <dgm:spPr/>
    </dgm:pt>
    <dgm:pt modelId="{EE910E07-A2CC-446B-993A-F9866EB1DEE8}" type="pres">
      <dgm:prSet presAssocID="{373F42CE-5D08-4EDD-8BF7-C2428D6025A2}" presName="textRect" presStyleLbl="revTx" presStyleIdx="4" presStyleCnt="6">
        <dgm:presLayoutVars>
          <dgm:chMax val="1"/>
          <dgm:chPref val="1"/>
        </dgm:presLayoutVars>
      </dgm:prSet>
      <dgm:spPr/>
    </dgm:pt>
    <dgm:pt modelId="{DCB8B654-C184-4651-8ABD-CB3477DC1D45}" type="pres">
      <dgm:prSet presAssocID="{541D342B-7489-40C6-9620-9632A26A1873}" presName="sibTrans" presStyleCnt="0"/>
      <dgm:spPr/>
    </dgm:pt>
    <dgm:pt modelId="{771FFD92-B0A5-4B90-9896-CCE679FD7292}" type="pres">
      <dgm:prSet presAssocID="{CA736263-31A7-45B4-BA68-86631644E76F}" presName="compNode" presStyleCnt="0"/>
      <dgm:spPr/>
    </dgm:pt>
    <dgm:pt modelId="{2251B72C-695D-4639-9612-E897B4BC5479}" type="pres">
      <dgm:prSet presAssocID="{CA736263-31A7-45B4-BA68-86631644E76F}" presName="iconBgRect" presStyleLbl="bgShp" presStyleIdx="5" presStyleCnt="6"/>
      <dgm:spPr/>
    </dgm:pt>
    <dgm:pt modelId="{98FB9C21-5E82-4111-BE7B-D5D05F0A0590}" type="pres">
      <dgm:prSet presAssocID="{CA736263-31A7-45B4-BA68-86631644E7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F55C8BD-7AA8-4D19-A9EA-8DC6E490B994}" type="pres">
      <dgm:prSet presAssocID="{CA736263-31A7-45B4-BA68-86631644E76F}" presName="spaceRect" presStyleCnt="0"/>
      <dgm:spPr/>
    </dgm:pt>
    <dgm:pt modelId="{FA5E3B76-4560-41E0-A609-24653BABF975}" type="pres">
      <dgm:prSet presAssocID="{CA736263-31A7-45B4-BA68-86631644E7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1F5D10-49D0-414D-A622-9827F2F062C3}" srcId="{6A5F7195-CC9A-48E4-BD73-4D61D56682C9}" destId="{BAA54E0E-AC79-4E79-8307-D47883EE2CB0}" srcOrd="3" destOrd="0" parTransId="{DF898B85-E7DC-4C3E-980F-EDCEE0444B68}" sibTransId="{5ACCF072-FE29-4F7C-8967-30B43D6F5DB9}"/>
    <dgm:cxn modelId="{A89DFB1A-EFCF-4E84-ADF1-75995DF363D3}" type="presOf" srcId="{373F42CE-5D08-4EDD-8BF7-C2428D6025A2}" destId="{EE910E07-A2CC-446B-993A-F9866EB1DEE8}" srcOrd="0" destOrd="0" presId="urn:microsoft.com/office/officeart/2018/5/layout/IconCircleLabelList"/>
    <dgm:cxn modelId="{C5EB4820-B690-4AA0-BB37-C569B289A38E}" srcId="{6A5F7195-CC9A-48E4-BD73-4D61D56682C9}" destId="{373F42CE-5D08-4EDD-8BF7-C2428D6025A2}" srcOrd="4" destOrd="0" parTransId="{B7765913-8C7F-4804-A87E-90566AB91D73}" sibTransId="{541D342B-7489-40C6-9620-9632A26A1873}"/>
    <dgm:cxn modelId="{07829E25-8870-456F-B780-A6B08D9F5737}" type="presOf" srcId="{CB9BD6BC-4CDB-444D-9206-1825ED9A5205}" destId="{5CBC5E6B-6C03-4FAD-AD94-1E2AB0F8927E}" srcOrd="0" destOrd="0" presId="urn:microsoft.com/office/officeart/2018/5/layout/IconCircleLabelList"/>
    <dgm:cxn modelId="{F4ECE431-B32E-46AD-8C25-1D1624C719B9}" srcId="{6A5F7195-CC9A-48E4-BD73-4D61D56682C9}" destId="{DD4E368A-965C-449D-9998-69A40AA5A670}" srcOrd="0" destOrd="0" parTransId="{273CFC13-9AB0-4B31-8F9F-924CFC799AF0}" sibTransId="{79CBA72C-FA3D-4169-83F8-A97082782509}"/>
    <dgm:cxn modelId="{4EA7253F-3297-4F1B-9F8D-619CA1CD9324}" type="presOf" srcId="{6A5F7195-CC9A-48E4-BD73-4D61D56682C9}" destId="{83E3DC8C-F09E-45BE-8CFC-9B03908E8477}" srcOrd="0" destOrd="0" presId="urn:microsoft.com/office/officeart/2018/5/layout/IconCircleLabelList"/>
    <dgm:cxn modelId="{D8920A47-3A33-4E81-AA58-82DD83E0ADB7}" type="presOf" srcId="{BAA54E0E-AC79-4E79-8307-D47883EE2CB0}" destId="{AEC7DD26-79EB-4CBB-BDE6-30600C25C8C6}" srcOrd="0" destOrd="0" presId="urn:microsoft.com/office/officeart/2018/5/layout/IconCircleLabelList"/>
    <dgm:cxn modelId="{783A946D-9AFF-4DCC-A151-6AC8CBF7C509}" type="presOf" srcId="{CA736263-31A7-45B4-BA68-86631644E76F}" destId="{FA5E3B76-4560-41E0-A609-24653BABF975}" srcOrd="0" destOrd="0" presId="urn:microsoft.com/office/officeart/2018/5/layout/IconCircleLabelList"/>
    <dgm:cxn modelId="{1C9A4D9C-DFAE-44D2-8B2C-15ADAB24DE48}" type="presOf" srcId="{497AA0BE-9C07-44FE-ABA1-2175F4C0AAC2}" destId="{CE97FED3-391A-4666-9F69-314A76FEF612}" srcOrd="0" destOrd="0" presId="urn:microsoft.com/office/officeart/2018/5/layout/IconCircleLabelList"/>
    <dgm:cxn modelId="{679C81A6-8D6C-4CAE-B267-5EBA73F4B5F3}" type="presOf" srcId="{DD4E368A-965C-449D-9998-69A40AA5A670}" destId="{54342C8A-1892-4AA3-AC76-A90E32EF04F0}" srcOrd="0" destOrd="0" presId="urn:microsoft.com/office/officeart/2018/5/layout/IconCircleLabelList"/>
    <dgm:cxn modelId="{452973C6-E74B-48E5-B046-EAFF21C20FC9}" srcId="{6A5F7195-CC9A-48E4-BD73-4D61D56682C9}" destId="{497AA0BE-9C07-44FE-ABA1-2175F4C0AAC2}" srcOrd="2" destOrd="0" parTransId="{439C236C-390A-45C6-967A-6FC4AA1E4282}" sibTransId="{F90F9F01-1409-46D3-9208-69B948B72C77}"/>
    <dgm:cxn modelId="{B7C3D2F0-E445-4733-87A6-94695F258485}" srcId="{6A5F7195-CC9A-48E4-BD73-4D61D56682C9}" destId="{CA736263-31A7-45B4-BA68-86631644E76F}" srcOrd="5" destOrd="0" parTransId="{169B0F33-4152-4F01-A715-28CDEAE5C962}" sibTransId="{809AAD98-CA35-48E5-97AC-965304A15C80}"/>
    <dgm:cxn modelId="{8CCAD1FF-F4EF-4971-B9AF-AAF1CB304A0D}" srcId="{6A5F7195-CC9A-48E4-BD73-4D61D56682C9}" destId="{CB9BD6BC-4CDB-444D-9206-1825ED9A5205}" srcOrd="1" destOrd="0" parTransId="{13C3E6B6-CE82-4F50-8D05-4BF624A88343}" sibTransId="{B038920E-A2C4-45C7-9D9E-3DF77D60E061}"/>
    <dgm:cxn modelId="{CD6E950C-FFEC-4E07-A2B9-33261792D614}" type="presParOf" srcId="{83E3DC8C-F09E-45BE-8CFC-9B03908E8477}" destId="{0CD3B5C1-ED82-468D-9860-BA6A1A05303F}" srcOrd="0" destOrd="0" presId="urn:microsoft.com/office/officeart/2018/5/layout/IconCircleLabelList"/>
    <dgm:cxn modelId="{932A8B37-73FC-48CB-B6C4-190DC646BB02}" type="presParOf" srcId="{0CD3B5C1-ED82-468D-9860-BA6A1A05303F}" destId="{F2482ABA-11F7-4B5B-886C-F20127248284}" srcOrd="0" destOrd="0" presId="urn:microsoft.com/office/officeart/2018/5/layout/IconCircleLabelList"/>
    <dgm:cxn modelId="{7F456EF1-028E-4DFD-90B3-B80E73B10E79}" type="presParOf" srcId="{0CD3B5C1-ED82-468D-9860-BA6A1A05303F}" destId="{7E9500A9-7365-4B7C-B9F1-4F07DDFA1D0D}" srcOrd="1" destOrd="0" presId="urn:microsoft.com/office/officeart/2018/5/layout/IconCircleLabelList"/>
    <dgm:cxn modelId="{262590EA-CD33-4CCD-9C8E-23049CFC0D5E}" type="presParOf" srcId="{0CD3B5C1-ED82-468D-9860-BA6A1A05303F}" destId="{7B86AD80-D2F5-4C2C-B4D3-1D764D2AAA26}" srcOrd="2" destOrd="0" presId="urn:microsoft.com/office/officeart/2018/5/layout/IconCircleLabelList"/>
    <dgm:cxn modelId="{7E62CE93-EF71-4C47-82F3-67BA5CAA3095}" type="presParOf" srcId="{0CD3B5C1-ED82-468D-9860-BA6A1A05303F}" destId="{54342C8A-1892-4AA3-AC76-A90E32EF04F0}" srcOrd="3" destOrd="0" presId="urn:microsoft.com/office/officeart/2018/5/layout/IconCircleLabelList"/>
    <dgm:cxn modelId="{C50413CE-7456-434D-9054-762AF29AEA7E}" type="presParOf" srcId="{83E3DC8C-F09E-45BE-8CFC-9B03908E8477}" destId="{DBCF8528-BC2F-47C6-A936-519B616AFF89}" srcOrd="1" destOrd="0" presId="urn:microsoft.com/office/officeart/2018/5/layout/IconCircleLabelList"/>
    <dgm:cxn modelId="{4113A801-1E78-459A-8E56-AE8576AE7465}" type="presParOf" srcId="{83E3DC8C-F09E-45BE-8CFC-9B03908E8477}" destId="{D8A79E13-AA63-46D1-B770-7B9FE1593394}" srcOrd="2" destOrd="0" presId="urn:microsoft.com/office/officeart/2018/5/layout/IconCircleLabelList"/>
    <dgm:cxn modelId="{9021F8E5-48F1-443B-9EC0-84E4F22C5C4A}" type="presParOf" srcId="{D8A79E13-AA63-46D1-B770-7B9FE1593394}" destId="{F9DC2DEF-DA72-432B-99FF-67FE7136AE76}" srcOrd="0" destOrd="0" presId="urn:microsoft.com/office/officeart/2018/5/layout/IconCircleLabelList"/>
    <dgm:cxn modelId="{102B4BCB-61DA-4D3D-99F8-D5E2DB999E6D}" type="presParOf" srcId="{D8A79E13-AA63-46D1-B770-7B9FE1593394}" destId="{08717B97-5653-4A17-9CB7-881FAE394E7B}" srcOrd="1" destOrd="0" presId="urn:microsoft.com/office/officeart/2018/5/layout/IconCircleLabelList"/>
    <dgm:cxn modelId="{6CD57E51-2DA1-4E92-91F0-AF3B5B5B928E}" type="presParOf" srcId="{D8A79E13-AA63-46D1-B770-7B9FE1593394}" destId="{4B9A20CD-0AEE-4100-98B9-B4EDAE8547E9}" srcOrd="2" destOrd="0" presId="urn:microsoft.com/office/officeart/2018/5/layout/IconCircleLabelList"/>
    <dgm:cxn modelId="{8E026E51-08C5-409E-989C-223939988624}" type="presParOf" srcId="{D8A79E13-AA63-46D1-B770-7B9FE1593394}" destId="{5CBC5E6B-6C03-4FAD-AD94-1E2AB0F8927E}" srcOrd="3" destOrd="0" presId="urn:microsoft.com/office/officeart/2018/5/layout/IconCircleLabelList"/>
    <dgm:cxn modelId="{ED71FCDC-4C9C-47A6-91F2-F0CE2A1845D3}" type="presParOf" srcId="{83E3DC8C-F09E-45BE-8CFC-9B03908E8477}" destId="{D296185A-44C2-4176-BB4D-FD7AAFB8727C}" srcOrd="3" destOrd="0" presId="urn:microsoft.com/office/officeart/2018/5/layout/IconCircleLabelList"/>
    <dgm:cxn modelId="{AB2A2BD6-7B80-431C-99DA-4B5EBD4B0C2E}" type="presParOf" srcId="{83E3DC8C-F09E-45BE-8CFC-9B03908E8477}" destId="{85369440-5AA1-4CF5-980C-36935DCA78F6}" srcOrd="4" destOrd="0" presId="urn:microsoft.com/office/officeart/2018/5/layout/IconCircleLabelList"/>
    <dgm:cxn modelId="{AA7DBD24-3C4F-4C30-8297-12F239BD4265}" type="presParOf" srcId="{85369440-5AA1-4CF5-980C-36935DCA78F6}" destId="{A07B54DB-761D-4631-A68B-DF140761B924}" srcOrd="0" destOrd="0" presId="urn:microsoft.com/office/officeart/2018/5/layout/IconCircleLabelList"/>
    <dgm:cxn modelId="{93F08C4A-8716-4667-8581-F85769701B09}" type="presParOf" srcId="{85369440-5AA1-4CF5-980C-36935DCA78F6}" destId="{D4A04E84-ABB9-46AE-82C1-9F1DEDCCAC4A}" srcOrd="1" destOrd="0" presId="urn:microsoft.com/office/officeart/2018/5/layout/IconCircleLabelList"/>
    <dgm:cxn modelId="{FC52DDF9-9E4E-4096-A187-701BE2DF6276}" type="presParOf" srcId="{85369440-5AA1-4CF5-980C-36935DCA78F6}" destId="{E2B2D327-8EB3-4193-8F57-BD5352D21C08}" srcOrd="2" destOrd="0" presId="urn:microsoft.com/office/officeart/2018/5/layout/IconCircleLabelList"/>
    <dgm:cxn modelId="{0B417CC2-21D3-439F-83D2-E148A4EA07DB}" type="presParOf" srcId="{85369440-5AA1-4CF5-980C-36935DCA78F6}" destId="{CE97FED3-391A-4666-9F69-314A76FEF612}" srcOrd="3" destOrd="0" presId="urn:microsoft.com/office/officeart/2018/5/layout/IconCircleLabelList"/>
    <dgm:cxn modelId="{ACEA472C-7610-4081-971A-86814A49DD91}" type="presParOf" srcId="{83E3DC8C-F09E-45BE-8CFC-9B03908E8477}" destId="{3BA7B7D2-5F12-41DB-83DB-C19FAF8BF03E}" srcOrd="5" destOrd="0" presId="urn:microsoft.com/office/officeart/2018/5/layout/IconCircleLabelList"/>
    <dgm:cxn modelId="{93BA9037-7DEF-47B9-984C-BC9866B0C2F5}" type="presParOf" srcId="{83E3DC8C-F09E-45BE-8CFC-9B03908E8477}" destId="{62E97F9C-ADA2-4D32-AF7E-17F04EEE3E9C}" srcOrd="6" destOrd="0" presId="urn:microsoft.com/office/officeart/2018/5/layout/IconCircleLabelList"/>
    <dgm:cxn modelId="{5E376DCE-0A33-45A4-974D-BC948231E7E7}" type="presParOf" srcId="{62E97F9C-ADA2-4D32-AF7E-17F04EEE3E9C}" destId="{2780A256-2577-4DA6-892D-67B66531CB31}" srcOrd="0" destOrd="0" presId="urn:microsoft.com/office/officeart/2018/5/layout/IconCircleLabelList"/>
    <dgm:cxn modelId="{D3E3C58B-B4E5-492F-9009-5BCBA92E741D}" type="presParOf" srcId="{62E97F9C-ADA2-4D32-AF7E-17F04EEE3E9C}" destId="{4047B812-496E-4D5E-9CBD-CB07B62A10F6}" srcOrd="1" destOrd="0" presId="urn:microsoft.com/office/officeart/2018/5/layout/IconCircleLabelList"/>
    <dgm:cxn modelId="{B06A021B-11A3-4D58-AEFD-929F1B3AFAA8}" type="presParOf" srcId="{62E97F9C-ADA2-4D32-AF7E-17F04EEE3E9C}" destId="{CEBB9095-7B69-4829-999C-BB72FB8CF7EE}" srcOrd="2" destOrd="0" presId="urn:microsoft.com/office/officeart/2018/5/layout/IconCircleLabelList"/>
    <dgm:cxn modelId="{FB52141B-7A85-48E0-B549-E8200D7F7CB0}" type="presParOf" srcId="{62E97F9C-ADA2-4D32-AF7E-17F04EEE3E9C}" destId="{AEC7DD26-79EB-4CBB-BDE6-30600C25C8C6}" srcOrd="3" destOrd="0" presId="urn:microsoft.com/office/officeart/2018/5/layout/IconCircleLabelList"/>
    <dgm:cxn modelId="{D7EDA8BB-675A-4CB7-B296-708F8FB14F3D}" type="presParOf" srcId="{83E3DC8C-F09E-45BE-8CFC-9B03908E8477}" destId="{ABC26B85-589C-4BA9-9FA0-E9967DAEAB44}" srcOrd="7" destOrd="0" presId="urn:microsoft.com/office/officeart/2018/5/layout/IconCircleLabelList"/>
    <dgm:cxn modelId="{83EB15AF-DC70-4DCB-886B-2544DDA00F89}" type="presParOf" srcId="{83E3DC8C-F09E-45BE-8CFC-9B03908E8477}" destId="{BF73A519-EB38-4143-A5A5-7C755860D34F}" srcOrd="8" destOrd="0" presId="urn:microsoft.com/office/officeart/2018/5/layout/IconCircleLabelList"/>
    <dgm:cxn modelId="{8EED4E62-2B1D-4AA5-9A40-2AAE2DF3EE58}" type="presParOf" srcId="{BF73A519-EB38-4143-A5A5-7C755860D34F}" destId="{02130F78-B537-4162-B6FD-008A79A9A490}" srcOrd="0" destOrd="0" presId="urn:microsoft.com/office/officeart/2018/5/layout/IconCircleLabelList"/>
    <dgm:cxn modelId="{C723E9BF-1D95-42BE-8A62-1EA56266B000}" type="presParOf" srcId="{BF73A519-EB38-4143-A5A5-7C755860D34F}" destId="{5F903C9F-72A6-4CCE-A26B-8967D4622762}" srcOrd="1" destOrd="0" presId="urn:microsoft.com/office/officeart/2018/5/layout/IconCircleLabelList"/>
    <dgm:cxn modelId="{65C251CB-66D4-42AC-B1AB-9D71C5F4EED2}" type="presParOf" srcId="{BF73A519-EB38-4143-A5A5-7C755860D34F}" destId="{E61FD849-A648-4318-BDD6-90D67B815537}" srcOrd="2" destOrd="0" presId="urn:microsoft.com/office/officeart/2018/5/layout/IconCircleLabelList"/>
    <dgm:cxn modelId="{8E7767D0-28B7-451E-8C62-B4E17FB26C19}" type="presParOf" srcId="{BF73A519-EB38-4143-A5A5-7C755860D34F}" destId="{EE910E07-A2CC-446B-993A-F9866EB1DEE8}" srcOrd="3" destOrd="0" presId="urn:microsoft.com/office/officeart/2018/5/layout/IconCircleLabelList"/>
    <dgm:cxn modelId="{72B4EEF9-9E68-4B6B-82D7-680BFB7647E7}" type="presParOf" srcId="{83E3DC8C-F09E-45BE-8CFC-9B03908E8477}" destId="{DCB8B654-C184-4651-8ABD-CB3477DC1D45}" srcOrd="9" destOrd="0" presId="urn:microsoft.com/office/officeart/2018/5/layout/IconCircleLabelList"/>
    <dgm:cxn modelId="{E87C2F49-5286-4EEA-A1B7-646EA6A3976A}" type="presParOf" srcId="{83E3DC8C-F09E-45BE-8CFC-9B03908E8477}" destId="{771FFD92-B0A5-4B90-9896-CCE679FD7292}" srcOrd="10" destOrd="0" presId="urn:microsoft.com/office/officeart/2018/5/layout/IconCircleLabelList"/>
    <dgm:cxn modelId="{9CCA7AEC-E144-4117-A08F-684B96358214}" type="presParOf" srcId="{771FFD92-B0A5-4B90-9896-CCE679FD7292}" destId="{2251B72C-695D-4639-9612-E897B4BC5479}" srcOrd="0" destOrd="0" presId="urn:microsoft.com/office/officeart/2018/5/layout/IconCircleLabelList"/>
    <dgm:cxn modelId="{F7BDF4AB-0E04-4BA9-896A-F3231054924D}" type="presParOf" srcId="{771FFD92-B0A5-4B90-9896-CCE679FD7292}" destId="{98FB9C21-5E82-4111-BE7B-D5D05F0A0590}" srcOrd="1" destOrd="0" presId="urn:microsoft.com/office/officeart/2018/5/layout/IconCircleLabelList"/>
    <dgm:cxn modelId="{F852E973-8E33-4436-9AF3-D2652C7D0944}" type="presParOf" srcId="{771FFD92-B0A5-4B90-9896-CCE679FD7292}" destId="{DF55C8BD-7AA8-4D19-A9EA-8DC6E490B994}" srcOrd="2" destOrd="0" presId="urn:microsoft.com/office/officeart/2018/5/layout/IconCircleLabelList"/>
    <dgm:cxn modelId="{7DDEE402-9702-4624-8EBB-757ADA6304F3}" type="presParOf" srcId="{771FFD92-B0A5-4B90-9896-CCE679FD7292}" destId="{FA5E3B76-4560-41E0-A609-24653BABF9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54AEBC-70F9-4BD8-971B-BA94AEE437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DCF34A-FB59-4528-9B8B-C7B493B2CB4C}">
      <dgm:prSet/>
      <dgm:spPr/>
      <dgm:t>
        <a:bodyPr/>
        <a:lstStyle/>
        <a:p>
          <a:pPr>
            <a:defRPr cap="all"/>
          </a:pPr>
          <a:r>
            <a:rPr lang="en-US" dirty="0"/>
            <a:t>Log in as patient. </a:t>
          </a:r>
        </a:p>
      </dgm:t>
    </dgm:pt>
    <dgm:pt modelId="{6EED51BC-1D0C-45DD-9453-CA08B07CC70B}" type="parTrans" cxnId="{A560819D-B788-49C8-AD82-A707D3BBCF30}">
      <dgm:prSet/>
      <dgm:spPr/>
      <dgm:t>
        <a:bodyPr/>
        <a:lstStyle/>
        <a:p>
          <a:endParaRPr lang="en-US"/>
        </a:p>
      </dgm:t>
    </dgm:pt>
    <dgm:pt modelId="{F8226E65-3F2B-41BD-A684-0181380B7CF0}" type="sibTrans" cxnId="{A560819D-B788-49C8-AD82-A707D3BBCF30}">
      <dgm:prSet/>
      <dgm:spPr/>
      <dgm:t>
        <a:bodyPr/>
        <a:lstStyle/>
        <a:p>
          <a:endParaRPr lang="en-US"/>
        </a:p>
      </dgm:t>
    </dgm:pt>
    <dgm:pt modelId="{B7E5B0DC-CBD3-48FB-BC31-00D9D409B33C}">
      <dgm:prSet/>
      <dgm:spPr/>
      <dgm:t>
        <a:bodyPr/>
        <a:lstStyle/>
        <a:p>
          <a:pPr>
            <a:defRPr cap="all"/>
          </a:pPr>
          <a:r>
            <a:rPr lang="en-US"/>
            <a:t>Edit information. </a:t>
          </a:r>
        </a:p>
      </dgm:t>
    </dgm:pt>
    <dgm:pt modelId="{7122E979-0714-43C4-8C72-5F49046D8E8E}" type="parTrans" cxnId="{829E6B62-C76A-4AAA-8E1A-740B54B73CA0}">
      <dgm:prSet/>
      <dgm:spPr/>
      <dgm:t>
        <a:bodyPr/>
        <a:lstStyle/>
        <a:p>
          <a:endParaRPr lang="en-US"/>
        </a:p>
      </dgm:t>
    </dgm:pt>
    <dgm:pt modelId="{A61E8C09-5E51-4736-864F-F16579DDAAB4}" type="sibTrans" cxnId="{829E6B62-C76A-4AAA-8E1A-740B54B73CA0}">
      <dgm:prSet/>
      <dgm:spPr/>
      <dgm:t>
        <a:bodyPr/>
        <a:lstStyle/>
        <a:p>
          <a:endParaRPr lang="en-US"/>
        </a:p>
      </dgm:t>
    </dgm:pt>
    <dgm:pt modelId="{6054E91B-C57E-4682-B393-01E8F34A4A80}">
      <dgm:prSet/>
      <dgm:spPr/>
      <dgm:t>
        <a:bodyPr/>
        <a:lstStyle/>
        <a:p>
          <a:pPr>
            <a:defRPr cap="all"/>
          </a:pPr>
          <a:r>
            <a:rPr lang="en-US"/>
            <a:t>Update Information. </a:t>
          </a:r>
        </a:p>
      </dgm:t>
    </dgm:pt>
    <dgm:pt modelId="{53DF1539-6C29-49AF-9B78-D9B07FD96043}" type="parTrans" cxnId="{17DF8D9D-11D4-4327-9A01-67360049EC53}">
      <dgm:prSet/>
      <dgm:spPr/>
      <dgm:t>
        <a:bodyPr/>
        <a:lstStyle/>
        <a:p>
          <a:endParaRPr lang="en-US"/>
        </a:p>
      </dgm:t>
    </dgm:pt>
    <dgm:pt modelId="{D66905FA-D546-4425-81AB-0A945E18B327}" type="sibTrans" cxnId="{17DF8D9D-11D4-4327-9A01-67360049EC53}">
      <dgm:prSet/>
      <dgm:spPr/>
      <dgm:t>
        <a:bodyPr/>
        <a:lstStyle/>
        <a:p>
          <a:endParaRPr lang="en-US"/>
        </a:p>
      </dgm:t>
    </dgm:pt>
    <dgm:pt modelId="{BF7D0913-7822-4629-AE5F-20C1B139C535}">
      <dgm:prSet/>
      <dgm:spPr/>
      <dgm:t>
        <a:bodyPr/>
        <a:lstStyle/>
        <a:p>
          <a:pPr>
            <a:defRPr cap="all"/>
          </a:pPr>
          <a:r>
            <a:rPr lang="en-US"/>
            <a:t>Schedule Appointment. </a:t>
          </a:r>
        </a:p>
      </dgm:t>
    </dgm:pt>
    <dgm:pt modelId="{3EBD55F2-3FB8-44F1-BCDF-BB9A4BBA6080}" type="parTrans" cxnId="{C8D7D347-BFDE-4DA0-A720-B50D56DBD27B}">
      <dgm:prSet/>
      <dgm:spPr/>
      <dgm:t>
        <a:bodyPr/>
        <a:lstStyle/>
        <a:p>
          <a:endParaRPr lang="en-US"/>
        </a:p>
      </dgm:t>
    </dgm:pt>
    <dgm:pt modelId="{C0601FC4-B154-404E-B7BE-23E3CC555D38}" type="sibTrans" cxnId="{C8D7D347-BFDE-4DA0-A720-B50D56DBD27B}">
      <dgm:prSet/>
      <dgm:spPr/>
      <dgm:t>
        <a:bodyPr/>
        <a:lstStyle/>
        <a:p>
          <a:endParaRPr lang="en-US"/>
        </a:p>
      </dgm:t>
    </dgm:pt>
    <dgm:pt modelId="{408676DC-F1C3-4AD7-94D1-1E8F25D6AD50}" type="pres">
      <dgm:prSet presAssocID="{FE54AEBC-70F9-4BD8-971B-BA94AEE43774}" presName="root" presStyleCnt="0">
        <dgm:presLayoutVars>
          <dgm:dir/>
          <dgm:resizeHandles val="exact"/>
        </dgm:presLayoutVars>
      </dgm:prSet>
      <dgm:spPr/>
    </dgm:pt>
    <dgm:pt modelId="{EBF2451D-5E25-4E9B-8E36-BADE2B554E13}" type="pres">
      <dgm:prSet presAssocID="{D0DCF34A-FB59-4528-9B8B-C7B493B2CB4C}" presName="compNode" presStyleCnt="0"/>
      <dgm:spPr/>
    </dgm:pt>
    <dgm:pt modelId="{A6370444-CC8B-4C87-9BF0-7C008B8DF05A}" type="pres">
      <dgm:prSet presAssocID="{D0DCF34A-FB59-4528-9B8B-C7B493B2CB4C}" presName="iconBgRect" presStyleLbl="bgShp" presStyleIdx="0" presStyleCnt="4"/>
      <dgm:spPr/>
    </dgm:pt>
    <dgm:pt modelId="{64513509-DFB7-4DE2-A4F7-B0434D2B4C35}" type="pres">
      <dgm:prSet presAssocID="{D0DCF34A-FB59-4528-9B8B-C7B493B2CB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D923BEB-E618-4F24-AF30-937402DD90FC}" type="pres">
      <dgm:prSet presAssocID="{D0DCF34A-FB59-4528-9B8B-C7B493B2CB4C}" presName="spaceRect" presStyleCnt="0"/>
      <dgm:spPr/>
    </dgm:pt>
    <dgm:pt modelId="{B734699C-3E84-4C65-B717-3167C156E1D7}" type="pres">
      <dgm:prSet presAssocID="{D0DCF34A-FB59-4528-9B8B-C7B493B2CB4C}" presName="textRect" presStyleLbl="revTx" presStyleIdx="0" presStyleCnt="4">
        <dgm:presLayoutVars>
          <dgm:chMax val="1"/>
          <dgm:chPref val="1"/>
        </dgm:presLayoutVars>
      </dgm:prSet>
      <dgm:spPr/>
    </dgm:pt>
    <dgm:pt modelId="{874B13AF-1022-4A74-81BF-2A43D583F9D3}" type="pres">
      <dgm:prSet presAssocID="{F8226E65-3F2B-41BD-A684-0181380B7CF0}" presName="sibTrans" presStyleCnt="0"/>
      <dgm:spPr/>
    </dgm:pt>
    <dgm:pt modelId="{DE9C2B59-0163-47C8-A679-BF7FF2F85CB9}" type="pres">
      <dgm:prSet presAssocID="{B7E5B0DC-CBD3-48FB-BC31-00D9D409B33C}" presName="compNode" presStyleCnt="0"/>
      <dgm:spPr/>
    </dgm:pt>
    <dgm:pt modelId="{5114C8F7-674A-4CEC-AA8B-3C1FE74300F7}" type="pres">
      <dgm:prSet presAssocID="{B7E5B0DC-CBD3-48FB-BC31-00D9D409B33C}" presName="iconBgRect" presStyleLbl="bgShp" presStyleIdx="1" presStyleCnt="4"/>
      <dgm:spPr/>
    </dgm:pt>
    <dgm:pt modelId="{6E93FD29-CB5C-479D-9607-DB5047E7ED30}" type="pres">
      <dgm:prSet presAssocID="{B7E5B0DC-CBD3-48FB-BC31-00D9D409B3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23ECDED-781E-45A4-89BD-274A9762BCE4}" type="pres">
      <dgm:prSet presAssocID="{B7E5B0DC-CBD3-48FB-BC31-00D9D409B33C}" presName="spaceRect" presStyleCnt="0"/>
      <dgm:spPr/>
    </dgm:pt>
    <dgm:pt modelId="{C95EC97E-C5F4-418D-A3B2-520C1E16CBA6}" type="pres">
      <dgm:prSet presAssocID="{B7E5B0DC-CBD3-48FB-BC31-00D9D409B33C}" presName="textRect" presStyleLbl="revTx" presStyleIdx="1" presStyleCnt="4">
        <dgm:presLayoutVars>
          <dgm:chMax val="1"/>
          <dgm:chPref val="1"/>
        </dgm:presLayoutVars>
      </dgm:prSet>
      <dgm:spPr/>
    </dgm:pt>
    <dgm:pt modelId="{470A1235-66F6-4355-9E86-988935A82876}" type="pres">
      <dgm:prSet presAssocID="{A61E8C09-5E51-4736-864F-F16579DDAAB4}" presName="sibTrans" presStyleCnt="0"/>
      <dgm:spPr/>
    </dgm:pt>
    <dgm:pt modelId="{53E5762C-CC8D-492D-BA19-14AC3578196B}" type="pres">
      <dgm:prSet presAssocID="{6054E91B-C57E-4682-B393-01E8F34A4A80}" presName="compNode" presStyleCnt="0"/>
      <dgm:spPr/>
    </dgm:pt>
    <dgm:pt modelId="{7D2166DB-5832-4932-9603-4F29D874471E}" type="pres">
      <dgm:prSet presAssocID="{6054E91B-C57E-4682-B393-01E8F34A4A80}" presName="iconBgRect" presStyleLbl="bgShp" presStyleIdx="2" presStyleCnt="4"/>
      <dgm:spPr/>
    </dgm:pt>
    <dgm:pt modelId="{63C1BF8B-3C45-4C33-908A-EF79D411E807}" type="pres">
      <dgm:prSet presAssocID="{6054E91B-C57E-4682-B393-01E8F34A4A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3C1A50F9-DF01-4A08-9FA6-ACCB940EEEB3}" type="pres">
      <dgm:prSet presAssocID="{6054E91B-C57E-4682-B393-01E8F34A4A80}" presName="spaceRect" presStyleCnt="0"/>
      <dgm:spPr/>
    </dgm:pt>
    <dgm:pt modelId="{A41BDD0E-4B87-4141-8A89-AFA1C441F9E3}" type="pres">
      <dgm:prSet presAssocID="{6054E91B-C57E-4682-B393-01E8F34A4A80}" presName="textRect" presStyleLbl="revTx" presStyleIdx="2" presStyleCnt="4">
        <dgm:presLayoutVars>
          <dgm:chMax val="1"/>
          <dgm:chPref val="1"/>
        </dgm:presLayoutVars>
      </dgm:prSet>
      <dgm:spPr/>
    </dgm:pt>
    <dgm:pt modelId="{3DDB333C-6623-4D62-A912-285A0980E8DB}" type="pres">
      <dgm:prSet presAssocID="{D66905FA-D546-4425-81AB-0A945E18B327}" presName="sibTrans" presStyleCnt="0"/>
      <dgm:spPr/>
    </dgm:pt>
    <dgm:pt modelId="{AE343ADC-7E6B-42C5-A40C-0CBFDE621D35}" type="pres">
      <dgm:prSet presAssocID="{BF7D0913-7822-4629-AE5F-20C1B139C535}" presName="compNode" presStyleCnt="0"/>
      <dgm:spPr/>
    </dgm:pt>
    <dgm:pt modelId="{1EB8852C-EAC9-4419-860B-6CB7286F9796}" type="pres">
      <dgm:prSet presAssocID="{BF7D0913-7822-4629-AE5F-20C1B139C535}" presName="iconBgRect" presStyleLbl="bgShp" presStyleIdx="3" presStyleCnt="4"/>
      <dgm:spPr/>
    </dgm:pt>
    <dgm:pt modelId="{C2FCF665-9DE4-4F97-8CD9-17C22F8443B9}" type="pres">
      <dgm:prSet presAssocID="{BF7D0913-7822-4629-AE5F-20C1B139C5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197B0E7-F246-4BDB-B45C-A5BEA34C9219}" type="pres">
      <dgm:prSet presAssocID="{BF7D0913-7822-4629-AE5F-20C1B139C535}" presName="spaceRect" presStyleCnt="0"/>
      <dgm:spPr/>
    </dgm:pt>
    <dgm:pt modelId="{AE753B7C-6153-4B4F-87B5-49BC7EAE5BCF}" type="pres">
      <dgm:prSet presAssocID="{BF7D0913-7822-4629-AE5F-20C1B139C5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996F32-85B2-4BCF-B299-C793263D9361}" type="presOf" srcId="{D0DCF34A-FB59-4528-9B8B-C7B493B2CB4C}" destId="{B734699C-3E84-4C65-B717-3167C156E1D7}" srcOrd="0" destOrd="0" presId="urn:microsoft.com/office/officeart/2018/5/layout/IconCircleLabelList"/>
    <dgm:cxn modelId="{2E42423C-C0B2-455A-AE7D-DC96EF024E9C}" type="presOf" srcId="{6054E91B-C57E-4682-B393-01E8F34A4A80}" destId="{A41BDD0E-4B87-4141-8A89-AFA1C441F9E3}" srcOrd="0" destOrd="0" presId="urn:microsoft.com/office/officeart/2018/5/layout/IconCircleLabelList"/>
    <dgm:cxn modelId="{C8D7D347-BFDE-4DA0-A720-B50D56DBD27B}" srcId="{FE54AEBC-70F9-4BD8-971B-BA94AEE43774}" destId="{BF7D0913-7822-4629-AE5F-20C1B139C535}" srcOrd="3" destOrd="0" parTransId="{3EBD55F2-3FB8-44F1-BCDF-BB9A4BBA6080}" sibTransId="{C0601FC4-B154-404E-B7BE-23E3CC555D38}"/>
    <dgm:cxn modelId="{829E6B62-C76A-4AAA-8E1A-740B54B73CA0}" srcId="{FE54AEBC-70F9-4BD8-971B-BA94AEE43774}" destId="{B7E5B0DC-CBD3-48FB-BC31-00D9D409B33C}" srcOrd="1" destOrd="0" parTransId="{7122E979-0714-43C4-8C72-5F49046D8E8E}" sibTransId="{A61E8C09-5E51-4736-864F-F16579DDAAB4}"/>
    <dgm:cxn modelId="{A560819D-B788-49C8-AD82-A707D3BBCF30}" srcId="{FE54AEBC-70F9-4BD8-971B-BA94AEE43774}" destId="{D0DCF34A-FB59-4528-9B8B-C7B493B2CB4C}" srcOrd="0" destOrd="0" parTransId="{6EED51BC-1D0C-45DD-9453-CA08B07CC70B}" sibTransId="{F8226E65-3F2B-41BD-A684-0181380B7CF0}"/>
    <dgm:cxn modelId="{17DF8D9D-11D4-4327-9A01-67360049EC53}" srcId="{FE54AEBC-70F9-4BD8-971B-BA94AEE43774}" destId="{6054E91B-C57E-4682-B393-01E8F34A4A80}" srcOrd="2" destOrd="0" parTransId="{53DF1539-6C29-49AF-9B78-D9B07FD96043}" sibTransId="{D66905FA-D546-4425-81AB-0A945E18B327}"/>
    <dgm:cxn modelId="{50C74DB8-CD6E-4A2A-9658-6B1A9620A523}" type="presOf" srcId="{BF7D0913-7822-4629-AE5F-20C1B139C535}" destId="{AE753B7C-6153-4B4F-87B5-49BC7EAE5BCF}" srcOrd="0" destOrd="0" presId="urn:microsoft.com/office/officeart/2018/5/layout/IconCircleLabelList"/>
    <dgm:cxn modelId="{F280E4D5-0158-477A-93F4-86C62B21A7B0}" type="presOf" srcId="{FE54AEBC-70F9-4BD8-971B-BA94AEE43774}" destId="{408676DC-F1C3-4AD7-94D1-1E8F25D6AD50}" srcOrd="0" destOrd="0" presId="urn:microsoft.com/office/officeart/2018/5/layout/IconCircleLabelList"/>
    <dgm:cxn modelId="{C8D345EC-4E07-433E-8996-C2CFD3E2EF6D}" type="presOf" srcId="{B7E5B0DC-CBD3-48FB-BC31-00D9D409B33C}" destId="{C95EC97E-C5F4-418D-A3B2-520C1E16CBA6}" srcOrd="0" destOrd="0" presId="urn:microsoft.com/office/officeart/2018/5/layout/IconCircleLabelList"/>
    <dgm:cxn modelId="{DA734E40-0C0B-463E-B331-0F9236F10D6D}" type="presParOf" srcId="{408676DC-F1C3-4AD7-94D1-1E8F25D6AD50}" destId="{EBF2451D-5E25-4E9B-8E36-BADE2B554E13}" srcOrd="0" destOrd="0" presId="urn:microsoft.com/office/officeart/2018/5/layout/IconCircleLabelList"/>
    <dgm:cxn modelId="{FD8D6A55-58C4-4394-B1B7-8A3BE92AD3E2}" type="presParOf" srcId="{EBF2451D-5E25-4E9B-8E36-BADE2B554E13}" destId="{A6370444-CC8B-4C87-9BF0-7C008B8DF05A}" srcOrd="0" destOrd="0" presId="urn:microsoft.com/office/officeart/2018/5/layout/IconCircleLabelList"/>
    <dgm:cxn modelId="{C5D4EC47-ED67-47E7-A28F-D5012DAA7D18}" type="presParOf" srcId="{EBF2451D-5E25-4E9B-8E36-BADE2B554E13}" destId="{64513509-DFB7-4DE2-A4F7-B0434D2B4C35}" srcOrd="1" destOrd="0" presId="urn:microsoft.com/office/officeart/2018/5/layout/IconCircleLabelList"/>
    <dgm:cxn modelId="{0155A8A7-ED62-4E56-9AD8-8BBFB0016669}" type="presParOf" srcId="{EBF2451D-5E25-4E9B-8E36-BADE2B554E13}" destId="{1D923BEB-E618-4F24-AF30-937402DD90FC}" srcOrd="2" destOrd="0" presId="urn:microsoft.com/office/officeart/2018/5/layout/IconCircleLabelList"/>
    <dgm:cxn modelId="{BC9FC42C-C0C4-4EA6-A223-A8637119838D}" type="presParOf" srcId="{EBF2451D-5E25-4E9B-8E36-BADE2B554E13}" destId="{B734699C-3E84-4C65-B717-3167C156E1D7}" srcOrd="3" destOrd="0" presId="urn:microsoft.com/office/officeart/2018/5/layout/IconCircleLabelList"/>
    <dgm:cxn modelId="{71B09512-CCFA-4DBF-9BBD-4D17CD545AA2}" type="presParOf" srcId="{408676DC-F1C3-4AD7-94D1-1E8F25D6AD50}" destId="{874B13AF-1022-4A74-81BF-2A43D583F9D3}" srcOrd="1" destOrd="0" presId="urn:microsoft.com/office/officeart/2018/5/layout/IconCircleLabelList"/>
    <dgm:cxn modelId="{C2125426-D03B-45BC-93AD-3BF674C28884}" type="presParOf" srcId="{408676DC-F1C3-4AD7-94D1-1E8F25D6AD50}" destId="{DE9C2B59-0163-47C8-A679-BF7FF2F85CB9}" srcOrd="2" destOrd="0" presId="urn:microsoft.com/office/officeart/2018/5/layout/IconCircleLabelList"/>
    <dgm:cxn modelId="{DD2B831E-5E08-4A5E-BC98-16C90FDA25BC}" type="presParOf" srcId="{DE9C2B59-0163-47C8-A679-BF7FF2F85CB9}" destId="{5114C8F7-674A-4CEC-AA8B-3C1FE74300F7}" srcOrd="0" destOrd="0" presId="urn:microsoft.com/office/officeart/2018/5/layout/IconCircleLabelList"/>
    <dgm:cxn modelId="{F64A1BA1-4DC2-491B-BC08-C2B6D31E0FAA}" type="presParOf" srcId="{DE9C2B59-0163-47C8-A679-BF7FF2F85CB9}" destId="{6E93FD29-CB5C-479D-9607-DB5047E7ED30}" srcOrd="1" destOrd="0" presId="urn:microsoft.com/office/officeart/2018/5/layout/IconCircleLabelList"/>
    <dgm:cxn modelId="{DB80F106-358F-4A21-931F-F4591640B8BE}" type="presParOf" srcId="{DE9C2B59-0163-47C8-A679-BF7FF2F85CB9}" destId="{E23ECDED-781E-45A4-89BD-274A9762BCE4}" srcOrd="2" destOrd="0" presId="urn:microsoft.com/office/officeart/2018/5/layout/IconCircleLabelList"/>
    <dgm:cxn modelId="{8B7CAEC4-9448-449A-AE3D-8E34C61CDDDC}" type="presParOf" srcId="{DE9C2B59-0163-47C8-A679-BF7FF2F85CB9}" destId="{C95EC97E-C5F4-418D-A3B2-520C1E16CBA6}" srcOrd="3" destOrd="0" presId="urn:microsoft.com/office/officeart/2018/5/layout/IconCircleLabelList"/>
    <dgm:cxn modelId="{6DFB3F74-3DBA-4C1A-A46A-CDE144D00A25}" type="presParOf" srcId="{408676DC-F1C3-4AD7-94D1-1E8F25D6AD50}" destId="{470A1235-66F6-4355-9E86-988935A82876}" srcOrd="3" destOrd="0" presId="urn:microsoft.com/office/officeart/2018/5/layout/IconCircleLabelList"/>
    <dgm:cxn modelId="{255923F8-2933-4728-BB60-561AC1D46D10}" type="presParOf" srcId="{408676DC-F1C3-4AD7-94D1-1E8F25D6AD50}" destId="{53E5762C-CC8D-492D-BA19-14AC3578196B}" srcOrd="4" destOrd="0" presId="urn:microsoft.com/office/officeart/2018/5/layout/IconCircleLabelList"/>
    <dgm:cxn modelId="{15AE16EB-CB09-4168-8F9C-240983BCDECA}" type="presParOf" srcId="{53E5762C-CC8D-492D-BA19-14AC3578196B}" destId="{7D2166DB-5832-4932-9603-4F29D874471E}" srcOrd="0" destOrd="0" presId="urn:microsoft.com/office/officeart/2018/5/layout/IconCircleLabelList"/>
    <dgm:cxn modelId="{85E78606-E2D5-42EF-A974-CCA1EB105FF4}" type="presParOf" srcId="{53E5762C-CC8D-492D-BA19-14AC3578196B}" destId="{63C1BF8B-3C45-4C33-908A-EF79D411E807}" srcOrd="1" destOrd="0" presId="urn:microsoft.com/office/officeart/2018/5/layout/IconCircleLabelList"/>
    <dgm:cxn modelId="{646799ED-C12A-46F1-96B2-4A0C178625C0}" type="presParOf" srcId="{53E5762C-CC8D-492D-BA19-14AC3578196B}" destId="{3C1A50F9-DF01-4A08-9FA6-ACCB940EEEB3}" srcOrd="2" destOrd="0" presId="urn:microsoft.com/office/officeart/2018/5/layout/IconCircleLabelList"/>
    <dgm:cxn modelId="{79817F5C-23EA-47A0-8C95-94EAF64DE06D}" type="presParOf" srcId="{53E5762C-CC8D-492D-BA19-14AC3578196B}" destId="{A41BDD0E-4B87-4141-8A89-AFA1C441F9E3}" srcOrd="3" destOrd="0" presId="urn:microsoft.com/office/officeart/2018/5/layout/IconCircleLabelList"/>
    <dgm:cxn modelId="{D3F74ECF-6727-4A43-8718-E9DAF5F4FCEB}" type="presParOf" srcId="{408676DC-F1C3-4AD7-94D1-1E8F25D6AD50}" destId="{3DDB333C-6623-4D62-A912-285A0980E8DB}" srcOrd="5" destOrd="0" presId="urn:microsoft.com/office/officeart/2018/5/layout/IconCircleLabelList"/>
    <dgm:cxn modelId="{4BA991D5-3759-404A-A591-51D07F57AAEA}" type="presParOf" srcId="{408676DC-F1C3-4AD7-94D1-1E8F25D6AD50}" destId="{AE343ADC-7E6B-42C5-A40C-0CBFDE621D35}" srcOrd="6" destOrd="0" presId="urn:microsoft.com/office/officeart/2018/5/layout/IconCircleLabelList"/>
    <dgm:cxn modelId="{9BE34F55-4FF4-4FEE-B98F-EB36BA1DC9CF}" type="presParOf" srcId="{AE343ADC-7E6B-42C5-A40C-0CBFDE621D35}" destId="{1EB8852C-EAC9-4419-860B-6CB7286F9796}" srcOrd="0" destOrd="0" presId="urn:microsoft.com/office/officeart/2018/5/layout/IconCircleLabelList"/>
    <dgm:cxn modelId="{98B1F06F-7DB2-4AC8-B2D7-89CDCEE1EA61}" type="presParOf" srcId="{AE343ADC-7E6B-42C5-A40C-0CBFDE621D35}" destId="{C2FCF665-9DE4-4F97-8CD9-17C22F8443B9}" srcOrd="1" destOrd="0" presId="urn:microsoft.com/office/officeart/2018/5/layout/IconCircleLabelList"/>
    <dgm:cxn modelId="{CB7E35A1-3687-4AD6-93CD-39E1762ACA7F}" type="presParOf" srcId="{AE343ADC-7E6B-42C5-A40C-0CBFDE621D35}" destId="{8197B0E7-F246-4BDB-B45C-A5BEA34C9219}" srcOrd="2" destOrd="0" presId="urn:microsoft.com/office/officeart/2018/5/layout/IconCircleLabelList"/>
    <dgm:cxn modelId="{B8E604B4-DE06-4306-9F27-DD265897633E}" type="presParOf" srcId="{AE343ADC-7E6B-42C5-A40C-0CBFDE621D35}" destId="{AE753B7C-6153-4B4F-87B5-49BC7EAE5B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24DD5-3D68-A34F-8225-03126238B01F}">
      <dsp:nvSpPr>
        <dsp:cNvPr id="0" name=""/>
        <dsp:cNvSpPr/>
      </dsp:nvSpPr>
      <dsp:spPr>
        <a:xfrm>
          <a:off x="0" y="13049"/>
          <a:ext cx="6668792" cy="1319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Patients</a:t>
          </a:r>
        </a:p>
      </dsp:txBody>
      <dsp:txXfrm>
        <a:off x="64397" y="77446"/>
        <a:ext cx="6539998" cy="1190381"/>
      </dsp:txXfrm>
    </dsp:sp>
    <dsp:sp modelId="{C00C0CB9-5065-AD46-A354-AF279A64DB2D}">
      <dsp:nvSpPr>
        <dsp:cNvPr id="0" name=""/>
        <dsp:cNvSpPr/>
      </dsp:nvSpPr>
      <dsp:spPr>
        <a:xfrm>
          <a:off x="0" y="1490624"/>
          <a:ext cx="6668792" cy="1319175"/>
        </a:xfrm>
        <a:prstGeom prst="roundRect">
          <a:avLst/>
        </a:prstGeom>
        <a:solidFill>
          <a:schemeClr val="accent5">
            <a:hueOff val="-16683"/>
            <a:satOff val="-11186"/>
            <a:lumOff val="30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Front Desk Staff</a:t>
          </a:r>
        </a:p>
      </dsp:txBody>
      <dsp:txXfrm>
        <a:off x="64397" y="1555021"/>
        <a:ext cx="6539998" cy="1190381"/>
      </dsp:txXfrm>
    </dsp:sp>
    <dsp:sp modelId="{CEDD51AD-FE3E-CD4A-90B5-184D91BE09F4}">
      <dsp:nvSpPr>
        <dsp:cNvPr id="0" name=""/>
        <dsp:cNvSpPr/>
      </dsp:nvSpPr>
      <dsp:spPr>
        <a:xfrm>
          <a:off x="0" y="2968200"/>
          <a:ext cx="6668792" cy="1319175"/>
        </a:xfrm>
        <a:prstGeom prst="roundRect">
          <a:avLst/>
        </a:prstGeom>
        <a:solidFill>
          <a:schemeClr val="accent5">
            <a:hueOff val="-33366"/>
            <a:satOff val="-22372"/>
            <a:lumOff val="60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Nurses</a:t>
          </a:r>
        </a:p>
      </dsp:txBody>
      <dsp:txXfrm>
        <a:off x="64397" y="3032597"/>
        <a:ext cx="6539998" cy="1190381"/>
      </dsp:txXfrm>
    </dsp:sp>
    <dsp:sp modelId="{A4FEA850-AFA1-D040-8D91-CC506BEBEB3C}">
      <dsp:nvSpPr>
        <dsp:cNvPr id="0" name=""/>
        <dsp:cNvSpPr/>
      </dsp:nvSpPr>
      <dsp:spPr>
        <a:xfrm>
          <a:off x="0" y="4445775"/>
          <a:ext cx="6668792" cy="1319175"/>
        </a:xfrm>
        <a:prstGeom prst="roundRect">
          <a:avLst/>
        </a:prstGeom>
        <a:solidFill>
          <a:schemeClr val="accent5">
            <a:hueOff val="-50049"/>
            <a:satOff val="-33558"/>
            <a:lumOff val="9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Doctors</a:t>
          </a:r>
        </a:p>
      </dsp:txBody>
      <dsp:txXfrm>
        <a:off x="64397" y="4510172"/>
        <a:ext cx="6539998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82ABA-11F7-4B5B-886C-F20127248284}">
      <dsp:nvSpPr>
        <dsp:cNvPr id="0" name=""/>
        <dsp:cNvSpPr/>
      </dsp:nvSpPr>
      <dsp:spPr>
        <a:xfrm>
          <a:off x="316806" y="766801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500A9-7365-4B7C-B9F1-4F07DDFA1D0D}">
      <dsp:nvSpPr>
        <dsp:cNvPr id="0" name=""/>
        <dsp:cNvSpPr/>
      </dsp:nvSpPr>
      <dsp:spPr>
        <a:xfrm>
          <a:off x="526812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42C8A-1892-4AA3-AC76-A90E32EF04F0}">
      <dsp:nvSpPr>
        <dsp:cNvPr id="0" name=""/>
        <dsp:cNvSpPr/>
      </dsp:nvSpPr>
      <dsp:spPr>
        <a:xfrm>
          <a:off x="179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Log into program as Front Desk Staff. </a:t>
          </a:r>
        </a:p>
      </dsp:txBody>
      <dsp:txXfrm>
        <a:off x="1797" y="2059144"/>
        <a:ext cx="1615429" cy="646171"/>
      </dsp:txXfrm>
    </dsp:sp>
    <dsp:sp modelId="{F9DC2DEF-DA72-432B-99FF-67FE7136AE76}">
      <dsp:nvSpPr>
        <dsp:cNvPr id="0" name=""/>
        <dsp:cNvSpPr/>
      </dsp:nvSpPr>
      <dsp:spPr>
        <a:xfrm>
          <a:off x="2214936" y="766801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17B97-5653-4A17-9CB7-881FAE394E7B}">
      <dsp:nvSpPr>
        <dsp:cNvPr id="0" name=""/>
        <dsp:cNvSpPr/>
      </dsp:nvSpPr>
      <dsp:spPr>
        <a:xfrm>
          <a:off x="242494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5E6B-6C03-4FAD-AD94-1E2AB0F8927E}">
      <dsp:nvSpPr>
        <dsp:cNvPr id="0" name=""/>
        <dsp:cNvSpPr/>
      </dsp:nvSpPr>
      <dsp:spPr>
        <a:xfrm>
          <a:off x="189992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Log into program as Nurse. </a:t>
          </a:r>
        </a:p>
      </dsp:txBody>
      <dsp:txXfrm>
        <a:off x="1899927" y="2059144"/>
        <a:ext cx="1615429" cy="646171"/>
      </dsp:txXfrm>
    </dsp:sp>
    <dsp:sp modelId="{A07B54DB-761D-4631-A68B-DF140761B924}">
      <dsp:nvSpPr>
        <dsp:cNvPr id="0" name=""/>
        <dsp:cNvSpPr/>
      </dsp:nvSpPr>
      <dsp:spPr>
        <a:xfrm>
          <a:off x="4113066" y="766801"/>
          <a:ext cx="985412" cy="985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4E84-ABB9-46AE-82C1-9F1DEDCCAC4A}">
      <dsp:nvSpPr>
        <dsp:cNvPr id="0" name=""/>
        <dsp:cNvSpPr/>
      </dsp:nvSpPr>
      <dsp:spPr>
        <a:xfrm>
          <a:off x="432307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FED3-391A-4666-9F69-314A76FEF612}">
      <dsp:nvSpPr>
        <dsp:cNvPr id="0" name=""/>
        <dsp:cNvSpPr/>
      </dsp:nvSpPr>
      <dsp:spPr>
        <a:xfrm>
          <a:off x="379805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Log into program as Doctor. </a:t>
          </a:r>
        </a:p>
      </dsp:txBody>
      <dsp:txXfrm>
        <a:off x="3798057" y="2059144"/>
        <a:ext cx="1615429" cy="646171"/>
      </dsp:txXfrm>
    </dsp:sp>
    <dsp:sp modelId="{2780A256-2577-4DA6-892D-67B66531CB31}">
      <dsp:nvSpPr>
        <dsp:cNvPr id="0" name=""/>
        <dsp:cNvSpPr/>
      </dsp:nvSpPr>
      <dsp:spPr>
        <a:xfrm>
          <a:off x="6011195" y="766801"/>
          <a:ext cx="985412" cy="985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7B812-496E-4D5E-9CBD-CB07B62A10F6}">
      <dsp:nvSpPr>
        <dsp:cNvPr id="0" name=""/>
        <dsp:cNvSpPr/>
      </dsp:nvSpPr>
      <dsp:spPr>
        <a:xfrm>
          <a:off x="622120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7DD26-79EB-4CBB-BDE6-30600C25C8C6}">
      <dsp:nvSpPr>
        <dsp:cNvPr id="0" name=""/>
        <dsp:cNvSpPr/>
      </dsp:nvSpPr>
      <dsp:spPr>
        <a:xfrm>
          <a:off x="569618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Add a patient into system. </a:t>
          </a:r>
        </a:p>
      </dsp:txBody>
      <dsp:txXfrm>
        <a:off x="5696187" y="2059144"/>
        <a:ext cx="1615429" cy="646171"/>
      </dsp:txXfrm>
    </dsp:sp>
    <dsp:sp modelId="{02130F78-B537-4162-B6FD-008A79A9A490}">
      <dsp:nvSpPr>
        <dsp:cNvPr id="0" name=""/>
        <dsp:cNvSpPr/>
      </dsp:nvSpPr>
      <dsp:spPr>
        <a:xfrm>
          <a:off x="7909325" y="766801"/>
          <a:ext cx="985412" cy="9854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3C9F-72A6-4CCE-A26B-8967D4622762}">
      <dsp:nvSpPr>
        <dsp:cNvPr id="0" name=""/>
        <dsp:cNvSpPr/>
      </dsp:nvSpPr>
      <dsp:spPr>
        <a:xfrm>
          <a:off x="811933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E07-A2CC-446B-993A-F9866EB1DEE8}">
      <dsp:nvSpPr>
        <dsp:cNvPr id="0" name=""/>
        <dsp:cNvSpPr/>
      </dsp:nvSpPr>
      <dsp:spPr>
        <a:xfrm>
          <a:off x="7594316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Search for patient. </a:t>
          </a:r>
        </a:p>
      </dsp:txBody>
      <dsp:txXfrm>
        <a:off x="7594316" y="2059144"/>
        <a:ext cx="1615429" cy="646171"/>
      </dsp:txXfrm>
    </dsp:sp>
    <dsp:sp modelId="{2251B72C-695D-4639-9612-E897B4BC5479}">
      <dsp:nvSpPr>
        <dsp:cNvPr id="0" name=""/>
        <dsp:cNvSpPr/>
      </dsp:nvSpPr>
      <dsp:spPr>
        <a:xfrm>
          <a:off x="9807455" y="766801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9C21-5E82-4111-BE7B-D5D05F0A0590}">
      <dsp:nvSpPr>
        <dsp:cNvPr id="0" name=""/>
        <dsp:cNvSpPr/>
      </dsp:nvSpPr>
      <dsp:spPr>
        <a:xfrm>
          <a:off x="1001746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E3B76-4560-41E0-A609-24653BABF975}">
      <dsp:nvSpPr>
        <dsp:cNvPr id="0" name=""/>
        <dsp:cNvSpPr/>
      </dsp:nvSpPr>
      <dsp:spPr>
        <a:xfrm>
          <a:off x="9492446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Add appointment for patient. </a:t>
          </a:r>
        </a:p>
      </dsp:txBody>
      <dsp:txXfrm>
        <a:off x="9492446" y="2059144"/>
        <a:ext cx="1615429" cy="64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70444-CC8B-4C87-9BF0-7C008B8DF05A}">
      <dsp:nvSpPr>
        <dsp:cNvPr id="0" name=""/>
        <dsp:cNvSpPr/>
      </dsp:nvSpPr>
      <dsp:spPr>
        <a:xfrm>
          <a:off x="630352" y="423317"/>
          <a:ext cx="1452931" cy="1452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3509-DFB7-4DE2-A4F7-B0434D2B4C35}">
      <dsp:nvSpPr>
        <dsp:cNvPr id="0" name=""/>
        <dsp:cNvSpPr/>
      </dsp:nvSpPr>
      <dsp:spPr>
        <a:xfrm>
          <a:off x="939993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4699C-3E84-4C65-B717-3167C156E1D7}">
      <dsp:nvSpPr>
        <dsp:cNvPr id="0" name=""/>
        <dsp:cNvSpPr/>
      </dsp:nvSpPr>
      <dsp:spPr>
        <a:xfrm>
          <a:off x="16589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Log in as patient. </a:t>
          </a:r>
        </a:p>
      </dsp:txBody>
      <dsp:txXfrm>
        <a:off x="165890" y="2328800"/>
        <a:ext cx="2381854" cy="720000"/>
      </dsp:txXfrm>
    </dsp:sp>
    <dsp:sp modelId="{5114C8F7-674A-4CEC-AA8B-3C1FE74300F7}">
      <dsp:nvSpPr>
        <dsp:cNvPr id="0" name=""/>
        <dsp:cNvSpPr/>
      </dsp:nvSpPr>
      <dsp:spPr>
        <a:xfrm>
          <a:off x="3429031" y="423317"/>
          <a:ext cx="1452931" cy="1452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3FD29-CB5C-479D-9607-DB5047E7ED30}">
      <dsp:nvSpPr>
        <dsp:cNvPr id="0" name=""/>
        <dsp:cNvSpPr/>
      </dsp:nvSpPr>
      <dsp:spPr>
        <a:xfrm>
          <a:off x="373867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EC97E-C5F4-418D-A3B2-520C1E16CBA6}">
      <dsp:nvSpPr>
        <dsp:cNvPr id="0" name=""/>
        <dsp:cNvSpPr/>
      </dsp:nvSpPr>
      <dsp:spPr>
        <a:xfrm>
          <a:off x="296457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Edit information. </a:t>
          </a:r>
        </a:p>
      </dsp:txBody>
      <dsp:txXfrm>
        <a:off x="2964570" y="2328800"/>
        <a:ext cx="2381854" cy="720000"/>
      </dsp:txXfrm>
    </dsp:sp>
    <dsp:sp modelId="{7D2166DB-5832-4932-9603-4F29D874471E}">
      <dsp:nvSpPr>
        <dsp:cNvPr id="0" name=""/>
        <dsp:cNvSpPr/>
      </dsp:nvSpPr>
      <dsp:spPr>
        <a:xfrm>
          <a:off x="6227710" y="423317"/>
          <a:ext cx="1452931" cy="1452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1BF8B-3C45-4C33-908A-EF79D411E807}">
      <dsp:nvSpPr>
        <dsp:cNvPr id="0" name=""/>
        <dsp:cNvSpPr/>
      </dsp:nvSpPr>
      <dsp:spPr>
        <a:xfrm>
          <a:off x="653735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BDD0E-4B87-4141-8A89-AFA1C441F9E3}">
      <dsp:nvSpPr>
        <dsp:cNvPr id="0" name=""/>
        <dsp:cNvSpPr/>
      </dsp:nvSpPr>
      <dsp:spPr>
        <a:xfrm>
          <a:off x="5763249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Update Information. </a:t>
          </a:r>
        </a:p>
      </dsp:txBody>
      <dsp:txXfrm>
        <a:off x="5763249" y="2328800"/>
        <a:ext cx="2381854" cy="720000"/>
      </dsp:txXfrm>
    </dsp:sp>
    <dsp:sp modelId="{1EB8852C-EAC9-4419-860B-6CB7286F9796}">
      <dsp:nvSpPr>
        <dsp:cNvPr id="0" name=""/>
        <dsp:cNvSpPr/>
      </dsp:nvSpPr>
      <dsp:spPr>
        <a:xfrm>
          <a:off x="9026390" y="423317"/>
          <a:ext cx="1452931" cy="1452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CF665-9DE4-4F97-8CD9-17C22F8443B9}">
      <dsp:nvSpPr>
        <dsp:cNvPr id="0" name=""/>
        <dsp:cNvSpPr/>
      </dsp:nvSpPr>
      <dsp:spPr>
        <a:xfrm>
          <a:off x="9336031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53B7C-6153-4B4F-87B5-49BC7EAE5BCF}">
      <dsp:nvSpPr>
        <dsp:cNvPr id="0" name=""/>
        <dsp:cNvSpPr/>
      </dsp:nvSpPr>
      <dsp:spPr>
        <a:xfrm>
          <a:off x="8561928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Schedule Appointment. </a:t>
          </a:r>
        </a:p>
      </dsp:txBody>
      <dsp:txXfrm>
        <a:off x="8561928" y="2328800"/>
        <a:ext cx="23818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93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6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E756-A941-D440-97A2-ADD0D22B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/>
              <a:t>Patient Tracker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7E60-349E-3A4D-93B5-E066F5D6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/>
              <a:t>Siara Saylor</a:t>
            </a:r>
          </a:p>
          <a:p>
            <a:r>
              <a:rPr lang="en-US"/>
              <a:t>INFO-C451</a:t>
            </a:r>
          </a:p>
        </p:txBody>
      </p: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AD195ABC-A24C-46C8-9CCB-C64E0B95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9326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83E8-F19B-3146-9316-8595742F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What is the Patient Tracker System?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AFBA-572D-DE45-8391-F88ABE99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06" y="2877018"/>
            <a:ext cx="3060000" cy="293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system that allows patients and doctor’s office staff track patient information and appointments. 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5590C71-B401-4572-9FC5-727504BC9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5" r="-1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F51-6755-C140-B605-80CBB374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Who will use this application?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B22CB-3B75-4785-A21F-84794F9C3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72420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6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C5C1-992C-1143-B4B5-BED35567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Demo 1 –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2861F-EC15-4CB3-BF09-139342918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51851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97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04EA-608A-D647-B765-0358787D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Demo 1 – Part 2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12794-C839-4422-B69B-A92B2FDA3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0732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393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99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Patient Tracker System</vt:lpstr>
      <vt:lpstr>What is the Patient Tracker System?</vt:lpstr>
      <vt:lpstr>Who will use this application? </vt:lpstr>
      <vt:lpstr>Demo 1 – Part 1</vt:lpstr>
      <vt:lpstr>Demo 1 –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Tracker System</dc:title>
  <dc:creator>Saylor, Siara Jade</dc:creator>
  <cp:lastModifiedBy>Saylor, Siara Jade</cp:lastModifiedBy>
  <cp:revision>4</cp:revision>
  <dcterms:created xsi:type="dcterms:W3CDTF">2021-03-25T17:55:56Z</dcterms:created>
  <dcterms:modified xsi:type="dcterms:W3CDTF">2021-03-26T01:26:46Z</dcterms:modified>
</cp:coreProperties>
</file>