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308F-EAD9-4036-8E2C-194F92BE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24764-31D1-48F0-98F1-988147C64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SIARHEI KANDRASHEVICH</a:t>
            </a:r>
          </a:p>
        </p:txBody>
      </p:sp>
    </p:spTree>
    <p:extLst>
      <p:ext uri="{BB962C8B-B14F-4D97-AF65-F5344CB8AC3E}">
        <p14:creationId xmlns:p14="http://schemas.microsoft.com/office/powerpoint/2010/main" val="232279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3BF3C3-E0EE-4D21-8C36-7E9E69EE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19" y="573025"/>
            <a:ext cx="9773417" cy="513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81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D09AF56-9D23-4EF0-93BB-3AE19277C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81" y="603089"/>
            <a:ext cx="10605684" cy="548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9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4475C-C993-4368-97DE-0A76396C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57" y="100984"/>
            <a:ext cx="8802170" cy="66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11D77F-8421-4647-BAAC-49BE248C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97" y="114300"/>
            <a:ext cx="99726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2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7BC4B0-013E-40AB-B14C-0884DF05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01" y="376626"/>
            <a:ext cx="10995433" cy="61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F728F2-0169-4584-9723-2D51E73A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37" y="353005"/>
            <a:ext cx="10620061" cy="62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6DAB44-7FE7-4B49-92C0-D9BA6944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5" y="2329652"/>
            <a:ext cx="11467290" cy="15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970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871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Создание таблиц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Нормализация БД</dc:title>
  <dc:creator>Siarhei Kandrashevich</dc:creator>
  <cp:lastModifiedBy>Siarhei Kandrashevich</cp:lastModifiedBy>
  <cp:revision>16</cp:revision>
  <dcterms:created xsi:type="dcterms:W3CDTF">2020-03-26T19:09:34Z</dcterms:created>
  <dcterms:modified xsi:type="dcterms:W3CDTF">2020-04-10T19:18:29Z</dcterms:modified>
</cp:coreProperties>
</file>