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Linear scan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张兴强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73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170412"/>
            <a:ext cx="10396882" cy="777240"/>
          </a:xfrm>
        </p:spPr>
        <p:txBody>
          <a:bodyPr>
            <a:normAutofit fontScale="90000"/>
          </a:bodyPr>
          <a:lstStyle/>
          <a:p>
            <a:r>
              <a:rPr lang="zh-CN" alt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扫描模块</a:t>
            </a:r>
            <a:endParaRPr lang="zh-CN" alt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800" y="1689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双向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63395"/>
            <a:ext cx="5074921" cy="33111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1" y="2062016"/>
            <a:ext cx="5319786" cy="3316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4968" y="762321"/>
            <a:ext cx="5482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X0				X1				X2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13411" y="1579418"/>
            <a:ext cx="382385" cy="3167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884516" y="1471353"/>
            <a:ext cx="399492" cy="1691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537066" y="1579418"/>
            <a:ext cx="1604175" cy="939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379155" y="762321"/>
            <a:ext cx="885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4547453" y="1589520"/>
            <a:ext cx="2401989" cy="2053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2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8" y="1845425"/>
            <a:ext cx="4394576" cy="37020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04" y="3495501"/>
            <a:ext cx="6819119" cy="20644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0428" y="62192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X</a:t>
            </a:r>
            <a:r>
              <a:rPr lang="zh-CN" altLang="en-US" b="1" dirty="0" smtClean="0"/>
              <a:t>单向</a:t>
            </a:r>
            <a:r>
              <a:rPr lang="en-US" altLang="zh-CN" b="1" dirty="0" smtClean="0"/>
              <a:t>/Y</a:t>
            </a:r>
            <a:r>
              <a:rPr lang="zh-CN" altLang="en-US" b="1" dirty="0" smtClean="0"/>
              <a:t>扫描路径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310428" y="991257"/>
            <a:ext cx="4091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Y0			Y1			Y2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39833" y="1787236"/>
            <a:ext cx="433740" cy="3416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574241" y="1762298"/>
            <a:ext cx="110770" cy="1720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956858" y="1758758"/>
            <a:ext cx="193971" cy="377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005" y="108066"/>
            <a:ext cx="6819118" cy="33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8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-74644"/>
            <a:ext cx="10396882" cy="115196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时序逻辑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6122326" y="881802"/>
            <a:ext cx="4753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Y=Y1+Y2+Y3</a:t>
            </a:r>
            <a:r>
              <a:rPr lang="zh-CN" altLang="en-US" sz="4000" dirty="0" smtClean="0"/>
              <a:t>（一帧</a:t>
            </a:r>
            <a:r>
              <a:rPr lang="zh-CN" altLang="en-US" sz="4000" dirty="0"/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3134" y="912579"/>
            <a:ext cx="316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（单）</a:t>
            </a:r>
            <a:r>
              <a:rPr lang="en-US" altLang="zh-CN" dirty="0" smtClean="0"/>
              <a:t>=X0+X1+X2</a:t>
            </a:r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（双）</a:t>
            </a:r>
            <a:r>
              <a:rPr lang="en-US" altLang="zh-CN" dirty="0" smtClean="0"/>
              <a:t>=X0+X1+X2+X3</a:t>
            </a:r>
            <a:endParaRPr lang="zh-CN" altLang="en-US" dirty="0"/>
          </a:p>
        </p:txBody>
      </p:sp>
      <p:sp>
        <p:nvSpPr>
          <p:cNvPr id="6" name="左中括号 5"/>
          <p:cNvSpPr/>
          <p:nvPr/>
        </p:nvSpPr>
        <p:spPr>
          <a:xfrm>
            <a:off x="1827512" y="943357"/>
            <a:ext cx="85622" cy="61555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5801" y="105107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（一行）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941127" y="1451188"/>
            <a:ext cx="16626" cy="58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672647" y="1451187"/>
            <a:ext cx="16626" cy="58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404167" y="1451186"/>
            <a:ext cx="16626" cy="58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675120" y="22860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275159" y="22860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172973" y="228600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分辨率*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685801" y="2593572"/>
            <a:ext cx="10396882" cy="61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57" y="2684634"/>
            <a:ext cx="5044326" cy="29223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684633"/>
            <a:ext cx="5289096" cy="287488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7199" y="3521910"/>
            <a:ext cx="508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采样时钟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52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45473"/>
            <a:ext cx="10396882" cy="115196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位置反馈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23" y="1703845"/>
            <a:ext cx="4798260" cy="388441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703845"/>
            <a:ext cx="5598623" cy="3884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798" y="133451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labview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4422" y="133451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96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203662"/>
            <a:ext cx="10396882" cy="1151965"/>
          </a:xfrm>
        </p:spPr>
        <p:txBody>
          <a:bodyPr/>
          <a:lstStyle/>
          <a:p>
            <a:r>
              <a:rPr lang="zh-CN" altLang="en-US" dirty="0" smtClean="0"/>
              <a:t>已实现功能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37765"/>
            <a:ext cx="4725784" cy="368188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84" y="1837764"/>
            <a:ext cx="4838009" cy="36903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801" y="14684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扫描设置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58237" y="146843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0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3786"/>
            <a:ext cx="10396882" cy="115196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未完</a:t>
            </a:r>
            <a:r>
              <a:rPr lang="zh-CN" altLang="en-US" sz="4000" dirty="0" smtClean="0"/>
              <a:t>成模块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0" y="130575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抓拍功能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激光校准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58" y="1305750"/>
            <a:ext cx="8518423" cy="428871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061556" y="1404851"/>
            <a:ext cx="1421477" cy="1313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061556" y="1753985"/>
            <a:ext cx="2635135" cy="1995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04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703</TotalTime>
  <Words>69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Impact</vt:lpstr>
      <vt:lpstr>主要事件</vt:lpstr>
      <vt:lpstr>Linear scan</vt:lpstr>
      <vt:lpstr>扫描模块</vt:lpstr>
      <vt:lpstr>PowerPoint 演示文稿</vt:lpstr>
      <vt:lpstr>时序逻辑</vt:lpstr>
      <vt:lpstr>位置反馈</vt:lpstr>
      <vt:lpstr>已实现功能</vt:lpstr>
      <vt:lpstr>未完成模块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仿制Linear scan</dc:title>
  <dc:creator>张兴强</dc:creator>
  <cp:lastModifiedBy>张兴强</cp:lastModifiedBy>
  <cp:revision>28</cp:revision>
  <dcterms:created xsi:type="dcterms:W3CDTF">2019-07-16T08:31:32Z</dcterms:created>
  <dcterms:modified xsi:type="dcterms:W3CDTF">2019-07-25T06:40:15Z</dcterms:modified>
</cp:coreProperties>
</file>