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80379-9588-4FCC-B637-812D9AA5D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E1ADFE-047B-4F8A-9AAB-9A9736C57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79DF3-DDB2-4569-8E0F-2D8B028F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0799-8794-4559-B507-4D259BA39B3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CE2FA-543C-4074-A179-E0895402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CFE9D-3666-41EF-BE33-323917AE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2F5-EAB0-45DB-B841-3E4713E8B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31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F0B56-39AA-47D5-BDC3-9A88EA7F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6F691A-84A2-4656-B585-9B5A16E76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84C14-16B3-4EAB-AE6A-5C4C78C3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0799-8794-4559-B507-4D259BA39B3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15661-7CFA-45AD-991B-03DEE0CA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D17E17-AEDD-492D-B9B7-556CECB9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2F5-EAB0-45DB-B841-3E4713E8B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1C3FBA-F616-470E-9800-F6C4F9E6C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DCF4DC-F07C-4AC2-B321-3805F4EA5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F28C0-65C4-42BF-B975-562627EB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0799-8794-4559-B507-4D259BA39B3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DFCAA2-8FB5-42A8-B427-B7194BD2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37CE4-1E5E-4324-8E11-883FAB67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2F5-EAB0-45DB-B841-3E4713E8B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1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4FC79-F99C-4344-8354-03850BA6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6F4D7-E413-440F-ADC8-A723F060B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F0C5F-496B-4147-9C31-69CD63D5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0799-8794-4559-B507-4D259BA39B3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B39E26-74FE-4C2B-8078-8E3337A9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796F2-E022-4717-AD57-A7CB4603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2F5-EAB0-45DB-B841-3E4713E8B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03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79AB7-3E08-4877-B3C5-8837D616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D11A62-4569-4183-B589-BD19C29A3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28B13-4679-4B0D-B6A5-52406818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0799-8794-4559-B507-4D259BA39B3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29E10-DE37-49D8-80FE-12859A17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1C795-3B9E-4BE3-A946-1F3FD7EB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2F5-EAB0-45DB-B841-3E4713E8B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A3316-80E5-41B8-B83F-5F6BF1D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9B124-12A6-4455-8B0A-5CD285696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62B04F-F025-4B8C-BCBE-FE45B6F82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603D43-461A-40C0-8732-F1F25347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0799-8794-4559-B507-4D259BA39B3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7D277D-3D30-4B46-B7BC-E7C8A1CB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801933-6537-4F7F-828A-B7B02EEB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2F5-EAB0-45DB-B841-3E4713E8B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20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608E-4155-4FF1-8CB4-633A5F02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3FB495-949F-43C3-9666-5B946842E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D7F03E-7285-44DD-8E2F-0F115ABC5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17039A-5250-473C-998C-91BE6CED1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A2513A-B754-4EFE-8590-796D1B949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6EEB69-20A8-4439-AF96-104BE9DF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0799-8794-4559-B507-4D259BA39B3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8E0C1B-C6DC-444B-9B8A-DF855C93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6D0289-E84B-4FED-9600-EAA706EC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2F5-EAB0-45DB-B841-3E4713E8B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7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B1EC8-9D5A-4B51-8B29-262C62C4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599F25-36F0-423E-81D7-DE001E60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0799-8794-4559-B507-4D259BA39B3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5B17BD-07D6-46D9-8679-0083B9913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D3A085-C782-4952-A4F3-35F526D1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2F5-EAB0-45DB-B841-3E4713E8B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86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703DBE-403C-4351-8B3E-ACA8E851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0799-8794-4559-B507-4D259BA39B3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AC4A86-6603-436D-A321-06657BF6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FFA0D1-F974-4D73-90A7-A7C087A6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2F5-EAB0-45DB-B841-3E4713E8B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1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599D5-1541-4508-B0B0-20C91F31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1F280-6900-4146-B231-6B174A934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97B496-6842-457B-843F-337B1B669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D839B7-B9D5-4492-B207-3228C907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0799-8794-4559-B507-4D259BA39B3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50B2EE-3EE7-4BD9-B821-73BDC9FE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C37281-5A47-41AB-A0AC-83621EB8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2F5-EAB0-45DB-B841-3E4713E8B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48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81920-074D-44F8-8FC8-496CAF07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BB3F1E-1ABE-40C4-85D5-214BA484B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FD5043-D2D4-4B63-9EDB-769E05B54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EE2F48-0FB5-4C66-B8BF-C73F15C4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0799-8794-4559-B507-4D259BA39B3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DA1B95-BA50-43D2-B488-DC59ED2F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47F3B7-E815-4D39-AF32-AF743DB5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2F5-EAB0-45DB-B841-3E4713E8B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0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FF9B95-B2DC-4C9A-A45E-4ED44591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8CE008-778C-48F0-BFF2-07BE73465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888DE-E363-4965-A85B-17572FA40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40799-8794-4559-B507-4D259BA39B3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F3343-D6EB-43ED-95A1-F94BCCAD3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FD8C2-762A-4268-AC33-26D5CA625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502F5-EAB0-45DB-B841-3E4713E8B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30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947FA-3515-4C2E-8934-6A20786E1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test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9E0B00-C3DA-4F7C-AE59-C7355B512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75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Yue Bin</dc:creator>
  <cp:lastModifiedBy>Yue Bin</cp:lastModifiedBy>
  <cp:revision>1</cp:revision>
  <dcterms:created xsi:type="dcterms:W3CDTF">2019-08-16T08:08:15Z</dcterms:created>
  <dcterms:modified xsi:type="dcterms:W3CDTF">2019-08-16T08:08:23Z</dcterms:modified>
</cp:coreProperties>
</file>