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2BAFA-D639-4981-8764-C46BB2989EB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09BD7-FC20-40A9-B120-D521ED427023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32565A29-368D-403C-8213-2B5BA4E3ABFD}" type="parTrans" cxnId="{6EDA9C9F-84A3-4473-987E-6D5EB005A234}">
      <dgm:prSet/>
      <dgm:spPr/>
      <dgm:t>
        <a:bodyPr/>
        <a:lstStyle/>
        <a:p>
          <a:endParaRPr lang="en-US"/>
        </a:p>
      </dgm:t>
    </dgm:pt>
    <dgm:pt modelId="{810A8712-8CD6-47CD-B7A2-F7AAC32956C1}" type="sibTrans" cxnId="{6EDA9C9F-84A3-4473-987E-6D5EB005A234}">
      <dgm:prSet/>
      <dgm:spPr/>
      <dgm:t>
        <a:bodyPr/>
        <a:lstStyle/>
        <a:p>
          <a:endParaRPr lang="en-US"/>
        </a:p>
      </dgm:t>
    </dgm:pt>
    <dgm:pt modelId="{99434D0E-03BA-42AE-896B-37E687E4D384}">
      <dgm:prSet phldrT="[Text]"/>
      <dgm:spPr/>
      <dgm:t>
        <a:bodyPr/>
        <a:lstStyle/>
        <a:p>
          <a:r>
            <a:rPr lang="en-US" dirty="0"/>
            <a:t>Download SMARD Data</a:t>
          </a:r>
        </a:p>
      </dgm:t>
    </dgm:pt>
    <dgm:pt modelId="{961CED07-EBBA-4C9E-914D-3D08666C649E}" type="parTrans" cxnId="{B797A569-11B8-4034-B41F-A675C91540CD}">
      <dgm:prSet/>
      <dgm:spPr/>
      <dgm:t>
        <a:bodyPr/>
        <a:lstStyle/>
        <a:p>
          <a:endParaRPr lang="en-US"/>
        </a:p>
      </dgm:t>
    </dgm:pt>
    <dgm:pt modelId="{20583EB4-DE1C-4293-B89B-EF3AB54BAD60}" type="sibTrans" cxnId="{B797A569-11B8-4034-B41F-A675C91540CD}">
      <dgm:prSet/>
      <dgm:spPr/>
      <dgm:t>
        <a:bodyPr/>
        <a:lstStyle/>
        <a:p>
          <a:endParaRPr lang="en-US"/>
        </a:p>
      </dgm:t>
    </dgm:pt>
    <dgm:pt modelId="{39069D00-9E85-4C5F-B957-9E2DA2564802}">
      <dgm:prSet phldrT="[Text]"/>
      <dgm:spPr/>
      <dgm:t>
        <a:bodyPr/>
        <a:lstStyle/>
        <a:p>
          <a:r>
            <a:rPr lang="en-US" dirty="0"/>
            <a:t>Read CSV data into pandas </a:t>
          </a:r>
          <a:r>
            <a:rPr lang="en-US" dirty="0" err="1"/>
            <a:t>Dataframes</a:t>
          </a:r>
          <a:endParaRPr lang="en-US" dirty="0"/>
        </a:p>
      </dgm:t>
    </dgm:pt>
    <dgm:pt modelId="{B051EFDE-9C3C-4E1C-91ED-689BEE9B3FB0}" type="parTrans" cxnId="{86FA08C3-6F96-4853-B733-7EB0F4B074E3}">
      <dgm:prSet/>
      <dgm:spPr/>
      <dgm:t>
        <a:bodyPr/>
        <a:lstStyle/>
        <a:p>
          <a:endParaRPr lang="en-US"/>
        </a:p>
      </dgm:t>
    </dgm:pt>
    <dgm:pt modelId="{7E274495-A65C-4485-A157-3F1754A6D28B}" type="sibTrans" cxnId="{86FA08C3-6F96-4853-B733-7EB0F4B074E3}">
      <dgm:prSet/>
      <dgm:spPr/>
      <dgm:t>
        <a:bodyPr/>
        <a:lstStyle/>
        <a:p>
          <a:endParaRPr lang="en-US"/>
        </a:p>
      </dgm:t>
    </dgm:pt>
    <dgm:pt modelId="{3B06FFFC-C61C-4841-A154-04F253C5B4B1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49C541DD-790A-4C74-8820-C1CC3278D50E}" type="parTrans" cxnId="{37646B53-F662-4CE9-B429-F5248E207FAD}">
      <dgm:prSet/>
      <dgm:spPr/>
      <dgm:t>
        <a:bodyPr/>
        <a:lstStyle/>
        <a:p>
          <a:endParaRPr lang="en-US"/>
        </a:p>
      </dgm:t>
    </dgm:pt>
    <dgm:pt modelId="{17C40EE4-9ED8-45AB-96D8-45DBE23B7B5A}" type="sibTrans" cxnId="{37646B53-F662-4CE9-B429-F5248E207FAD}">
      <dgm:prSet/>
      <dgm:spPr/>
      <dgm:t>
        <a:bodyPr/>
        <a:lstStyle/>
        <a:p>
          <a:endParaRPr lang="en-US"/>
        </a:p>
      </dgm:t>
    </dgm:pt>
    <dgm:pt modelId="{7C1427CF-12B4-4232-B26C-C49F7140680D}">
      <dgm:prSet phldrT="[Text]"/>
      <dgm:spPr/>
      <dgm:t>
        <a:bodyPr/>
        <a:lstStyle/>
        <a:p>
          <a:r>
            <a:rPr lang="en-US" dirty="0"/>
            <a:t>Handle duplicates</a:t>
          </a:r>
        </a:p>
      </dgm:t>
    </dgm:pt>
    <dgm:pt modelId="{D084DD0C-8FC1-4962-8242-B8AE9FB04E4E}" type="parTrans" cxnId="{880D2CB5-5F20-4FF2-A958-41B081D7C025}">
      <dgm:prSet/>
      <dgm:spPr/>
      <dgm:t>
        <a:bodyPr/>
        <a:lstStyle/>
        <a:p>
          <a:endParaRPr lang="en-US"/>
        </a:p>
      </dgm:t>
    </dgm:pt>
    <dgm:pt modelId="{BF45C8C8-C938-44ED-BE98-697127950F37}" type="sibTrans" cxnId="{880D2CB5-5F20-4FF2-A958-41B081D7C025}">
      <dgm:prSet/>
      <dgm:spPr/>
      <dgm:t>
        <a:bodyPr/>
        <a:lstStyle/>
        <a:p>
          <a:endParaRPr lang="en-US"/>
        </a:p>
      </dgm:t>
    </dgm:pt>
    <dgm:pt modelId="{DA9460E1-0404-451F-AD84-D275163162E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A87FB61-B167-4EE6-ACA0-E515402353FC}" type="parTrans" cxnId="{7544AE2C-DB20-4D2A-A42F-679845F8D591}">
      <dgm:prSet/>
      <dgm:spPr/>
      <dgm:t>
        <a:bodyPr/>
        <a:lstStyle/>
        <a:p>
          <a:endParaRPr lang="en-US"/>
        </a:p>
      </dgm:t>
    </dgm:pt>
    <dgm:pt modelId="{E185EF57-DB3B-4AAC-B177-11E3A81EBF63}" type="sibTrans" cxnId="{7544AE2C-DB20-4D2A-A42F-679845F8D591}">
      <dgm:prSet/>
      <dgm:spPr/>
      <dgm:t>
        <a:bodyPr/>
        <a:lstStyle/>
        <a:p>
          <a:endParaRPr lang="en-US"/>
        </a:p>
      </dgm:t>
    </dgm:pt>
    <dgm:pt modelId="{A0F1AE3E-0E12-4F61-991D-302617AE7CAC}">
      <dgm:prSet phldrT="[Text]"/>
      <dgm:spPr/>
      <dgm:t>
        <a:bodyPr/>
        <a:lstStyle/>
        <a:p>
          <a:r>
            <a:rPr lang="en-US" dirty="0"/>
            <a:t>Data Warehouse</a:t>
          </a:r>
        </a:p>
      </dgm:t>
    </dgm:pt>
    <dgm:pt modelId="{A42E4ED6-201A-4A3D-BBFE-108F7D221766}" type="parTrans" cxnId="{F466A972-9BC0-4603-BF86-D4107DFC5AF2}">
      <dgm:prSet/>
      <dgm:spPr/>
      <dgm:t>
        <a:bodyPr/>
        <a:lstStyle/>
        <a:p>
          <a:endParaRPr lang="en-US"/>
        </a:p>
      </dgm:t>
    </dgm:pt>
    <dgm:pt modelId="{6C4CD991-5E83-4D28-8AE5-B99F83078E1E}" type="sibTrans" cxnId="{F466A972-9BC0-4603-BF86-D4107DFC5AF2}">
      <dgm:prSet/>
      <dgm:spPr/>
      <dgm:t>
        <a:bodyPr/>
        <a:lstStyle/>
        <a:p>
          <a:endParaRPr lang="en-US"/>
        </a:p>
      </dgm:t>
    </dgm:pt>
    <dgm:pt modelId="{9BC46D61-6589-4699-AD92-59B20E5FAA50}">
      <dgm:prSet phldrT="[Text]"/>
      <dgm:spPr/>
      <dgm:t>
        <a:bodyPr/>
        <a:lstStyle/>
        <a:p>
          <a:r>
            <a:rPr lang="en-US" dirty="0"/>
            <a:t>Create a connection to database</a:t>
          </a:r>
        </a:p>
      </dgm:t>
    </dgm:pt>
    <dgm:pt modelId="{32DADDC4-2CB7-4FCF-A931-AF20F42C6237}" type="parTrans" cxnId="{AAA1F0EA-8D4C-48C9-9AF0-7256A7A9B882}">
      <dgm:prSet/>
      <dgm:spPr/>
      <dgm:t>
        <a:bodyPr/>
        <a:lstStyle/>
        <a:p>
          <a:endParaRPr lang="en-US"/>
        </a:p>
      </dgm:t>
    </dgm:pt>
    <dgm:pt modelId="{DFFD2BD1-9F36-48F7-8CE8-852EC1692CD4}" type="sibTrans" cxnId="{AAA1F0EA-8D4C-48C9-9AF0-7256A7A9B882}">
      <dgm:prSet/>
      <dgm:spPr/>
      <dgm:t>
        <a:bodyPr/>
        <a:lstStyle/>
        <a:p>
          <a:endParaRPr lang="en-US"/>
        </a:p>
      </dgm:t>
    </dgm:pt>
    <dgm:pt modelId="{274B6BC6-BF0B-4023-B65E-86FB15B558A6}">
      <dgm:prSet phldrT="[Text]"/>
      <dgm:spPr/>
      <dgm:t>
        <a:bodyPr/>
        <a:lstStyle/>
        <a:p>
          <a:r>
            <a:rPr lang="en-US" dirty="0"/>
            <a:t>Querying Database</a:t>
          </a:r>
        </a:p>
      </dgm:t>
    </dgm:pt>
    <dgm:pt modelId="{6E462F90-D553-4133-8B81-28AC20F1F395}" type="parTrans" cxnId="{37231B60-6BC0-4CAF-A328-B655A193C510}">
      <dgm:prSet/>
      <dgm:spPr/>
      <dgm:t>
        <a:bodyPr/>
        <a:lstStyle/>
        <a:p>
          <a:endParaRPr lang="en-US"/>
        </a:p>
      </dgm:t>
    </dgm:pt>
    <dgm:pt modelId="{95647B3E-E796-4140-9038-BC9EEC60BA08}" type="sibTrans" cxnId="{37231B60-6BC0-4CAF-A328-B655A193C510}">
      <dgm:prSet/>
      <dgm:spPr/>
      <dgm:t>
        <a:bodyPr/>
        <a:lstStyle/>
        <a:p>
          <a:endParaRPr lang="en-US"/>
        </a:p>
      </dgm:t>
    </dgm:pt>
    <dgm:pt modelId="{3106A869-C8A8-4654-84A4-4ADEB60CED20}">
      <dgm:prSet phldrT="[Text]"/>
      <dgm:spPr/>
      <dgm:t>
        <a:bodyPr/>
        <a:lstStyle/>
        <a:p>
          <a:r>
            <a:rPr lang="en-US" dirty="0"/>
            <a:t>Handle missing data</a:t>
          </a:r>
        </a:p>
      </dgm:t>
    </dgm:pt>
    <dgm:pt modelId="{690704E3-1B6F-4A2A-B24C-32FA5884B6BB}" type="parTrans" cxnId="{7416D671-61CF-4FAD-AAD4-087B8FBE9A72}">
      <dgm:prSet/>
      <dgm:spPr/>
      <dgm:t>
        <a:bodyPr/>
        <a:lstStyle/>
        <a:p>
          <a:endParaRPr lang="en-US"/>
        </a:p>
      </dgm:t>
    </dgm:pt>
    <dgm:pt modelId="{EF6B9347-241F-4EF2-B057-CFDEF4278992}" type="sibTrans" cxnId="{7416D671-61CF-4FAD-AAD4-087B8FBE9A72}">
      <dgm:prSet/>
      <dgm:spPr/>
      <dgm:t>
        <a:bodyPr/>
        <a:lstStyle/>
        <a:p>
          <a:endParaRPr lang="en-US"/>
        </a:p>
      </dgm:t>
    </dgm:pt>
    <dgm:pt modelId="{F83B2CCA-75A9-4826-BED5-1F8BC04BAFC8}">
      <dgm:prSet phldrT="[Text]"/>
      <dgm:spPr/>
      <dgm:t>
        <a:bodyPr/>
        <a:lstStyle/>
        <a:p>
          <a:r>
            <a:rPr lang="en-US" dirty="0"/>
            <a:t>Looking at ranges</a:t>
          </a:r>
        </a:p>
      </dgm:t>
    </dgm:pt>
    <dgm:pt modelId="{B40D6AAA-43AC-4CA5-B768-DF301D725C17}" type="parTrans" cxnId="{2BF67A58-EB63-4186-874A-B17320D0B3FF}">
      <dgm:prSet/>
      <dgm:spPr/>
      <dgm:t>
        <a:bodyPr/>
        <a:lstStyle/>
        <a:p>
          <a:endParaRPr lang="en-US"/>
        </a:p>
      </dgm:t>
    </dgm:pt>
    <dgm:pt modelId="{D6A65A79-AD83-4DBC-A4BA-159FCF58C71F}" type="sibTrans" cxnId="{2BF67A58-EB63-4186-874A-B17320D0B3FF}">
      <dgm:prSet/>
      <dgm:spPr/>
      <dgm:t>
        <a:bodyPr/>
        <a:lstStyle/>
        <a:p>
          <a:endParaRPr lang="en-US"/>
        </a:p>
      </dgm:t>
    </dgm:pt>
    <dgm:pt modelId="{8E7BD94A-9033-4F1C-94BC-A05BF85A3CFE}">
      <dgm:prSet phldrT="[Text]"/>
      <dgm:spPr/>
      <dgm:t>
        <a:bodyPr/>
        <a:lstStyle/>
        <a:p>
          <a:r>
            <a:rPr lang="en-US" dirty="0"/>
            <a:t>Matching data types</a:t>
          </a:r>
        </a:p>
      </dgm:t>
    </dgm:pt>
    <dgm:pt modelId="{A7145A55-0897-4416-9809-35BF4132A1D8}" type="parTrans" cxnId="{08A01F98-0AFE-4B95-B27D-A6ABC8B9FE39}">
      <dgm:prSet/>
      <dgm:spPr/>
      <dgm:t>
        <a:bodyPr/>
        <a:lstStyle/>
        <a:p>
          <a:endParaRPr lang="en-US"/>
        </a:p>
      </dgm:t>
    </dgm:pt>
    <dgm:pt modelId="{C174AB8A-20B2-4FD5-BE76-DBE31F203646}" type="sibTrans" cxnId="{08A01F98-0AFE-4B95-B27D-A6ABC8B9FE39}">
      <dgm:prSet/>
      <dgm:spPr/>
      <dgm:t>
        <a:bodyPr/>
        <a:lstStyle/>
        <a:p>
          <a:endParaRPr lang="en-US"/>
        </a:p>
      </dgm:t>
    </dgm:pt>
    <dgm:pt modelId="{B081F212-6103-456F-ACAB-C26DA2940968}">
      <dgm:prSet phldrT="[Text]"/>
      <dgm:spPr/>
      <dgm:t>
        <a:bodyPr/>
        <a:lstStyle/>
        <a:p>
          <a:r>
            <a:rPr lang="en-US" dirty="0"/>
            <a:t>Merging Data</a:t>
          </a:r>
        </a:p>
      </dgm:t>
    </dgm:pt>
    <dgm:pt modelId="{0BB7C54C-59A7-4321-BB1A-51FAFC5F4F67}" type="parTrans" cxnId="{12512C0C-FEFD-425D-9896-588B6111FC31}">
      <dgm:prSet/>
      <dgm:spPr/>
      <dgm:t>
        <a:bodyPr/>
        <a:lstStyle/>
        <a:p>
          <a:endParaRPr lang="en-US"/>
        </a:p>
      </dgm:t>
    </dgm:pt>
    <dgm:pt modelId="{260A936D-D45C-4AE4-8A14-1BCA958D9112}" type="sibTrans" cxnId="{12512C0C-FEFD-425D-9896-588B6111FC31}">
      <dgm:prSet/>
      <dgm:spPr/>
      <dgm:t>
        <a:bodyPr/>
        <a:lstStyle/>
        <a:p>
          <a:endParaRPr lang="en-US"/>
        </a:p>
      </dgm:t>
    </dgm:pt>
    <dgm:pt modelId="{45DE44EC-C0F4-4E04-87BB-DAA8B798BF0B}">
      <dgm:prSet phldrT="[Text]"/>
      <dgm:spPr/>
      <dgm:t>
        <a:bodyPr/>
        <a:lstStyle/>
        <a:p>
          <a:r>
            <a:rPr lang="en-US" dirty="0"/>
            <a:t>Append </a:t>
          </a:r>
          <a:r>
            <a:rPr lang="en-US" dirty="0" err="1"/>
            <a:t>Dataframes</a:t>
          </a:r>
          <a:r>
            <a:rPr lang="en-US" dirty="0"/>
            <a:t> to tables</a:t>
          </a:r>
        </a:p>
      </dgm:t>
    </dgm:pt>
    <dgm:pt modelId="{054D3A52-526D-479C-AC87-0F098B5FEF75}" type="parTrans" cxnId="{326B0BE8-1E4D-4470-B538-9B9214CA9911}">
      <dgm:prSet/>
      <dgm:spPr/>
      <dgm:t>
        <a:bodyPr/>
        <a:lstStyle/>
        <a:p>
          <a:endParaRPr lang="en-US"/>
        </a:p>
      </dgm:t>
    </dgm:pt>
    <dgm:pt modelId="{D6CBA7C8-87E4-4E16-860A-EDAD36139CB1}" type="sibTrans" cxnId="{326B0BE8-1E4D-4470-B538-9B9214CA9911}">
      <dgm:prSet/>
      <dgm:spPr/>
      <dgm:t>
        <a:bodyPr/>
        <a:lstStyle/>
        <a:p>
          <a:endParaRPr lang="en-US"/>
        </a:p>
      </dgm:t>
    </dgm:pt>
    <dgm:pt modelId="{47CC7661-0CA1-427A-973D-B1A5459DB53C}" type="pres">
      <dgm:prSet presAssocID="{CD22BAFA-D639-4981-8764-C46BB2989EB7}" presName="Name0" presStyleCnt="0">
        <dgm:presLayoutVars>
          <dgm:dir/>
          <dgm:animLvl val="lvl"/>
          <dgm:resizeHandles val="exact"/>
        </dgm:presLayoutVars>
      </dgm:prSet>
      <dgm:spPr/>
    </dgm:pt>
    <dgm:pt modelId="{72AF98F4-740F-4758-A028-AF1F82106B3F}" type="pres">
      <dgm:prSet presAssocID="{CD22BAFA-D639-4981-8764-C46BB2989EB7}" presName="tSp" presStyleCnt="0"/>
      <dgm:spPr/>
    </dgm:pt>
    <dgm:pt modelId="{739B8138-5C35-431F-883C-192F379A5BEA}" type="pres">
      <dgm:prSet presAssocID="{CD22BAFA-D639-4981-8764-C46BB2989EB7}" presName="bSp" presStyleCnt="0"/>
      <dgm:spPr/>
    </dgm:pt>
    <dgm:pt modelId="{FDFC2868-7817-4BA5-B5F1-1D86B110FA1D}" type="pres">
      <dgm:prSet presAssocID="{CD22BAFA-D639-4981-8764-C46BB2989EB7}" presName="process" presStyleCnt="0"/>
      <dgm:spPr/>
    </dgm:pt>
    <dgm:pt modelId="{C202A68D-4EF5-49E9-BBC2-F292609CAD92}" type="pres">
      <dgm:prSet presAssocID="{43009BD7-FC20-40A9-B120-D521ED427023}" presName="composite1" presStyleCnt="0"/>
      <dgm:spPr/>
    </dgm:pt>
    <dgm:pt modelId="{9662D55E-97DE-40B2-AAFE-48B7CD976A4D}" type="pres">
      <dgm:prSet presAssocID="{43009BD7-FC20-40A9-B120-D521ED427023}" presName="dummyNode1" presStyleLbl="node1" presStyleIdx="0" presStyleCnt="3"/>
      <dgm:spPr/>
    </dgm:pt>
    <dgm:pt modelId="{ED040B56-9DD7-4383-9A33-19EAE6CD0BF5}" type="pres">
      <dgm:prSet presAssocID="{43009BD7-FC20-40A9-B120-D521ED427023}" presName="childNode1" presStyleLbl="bgAcc1" presStyleIdx="0" presStyleCnt="3">
        <dgm:presLayoutVars>
          <dgm:bulletEnabled val="1"/>
        </dgm:presLayoutVars>
      </dgm:prSet>
      <dgm:spPr/>
    </dgm:pt>
    <dgm:pt modelId="{C884E13D-086C-4EEB-825D-5EF05E523F16}" type="pres">
      <dgm:prSet presAssocID="{43009BD7-FC20-40A9-B120-D521ED427023}" presName="childNode1tx" presStyleLbl="bgAcc1" presStyleIdx="0" presStyleCnt="3">
        <dgm:presLayoutVars>
          <dgm:bulletEnabled val="1"/>
        </dgm:presLayoutVars>
      </dgm:prSet>
      <dgm:spPr/>
    </dgm:pt>
    <dgm:pt modelId="{BE37E92F-783C-4462-881F-338822802047}" type="pres">
      <dgm:prSet presAssocID="{43009BD7-FC20-40A9-B120-D521ED42702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3F41A8E-1D10-4223-9E92-02398DF7EF3A}" type="pres">
      <dgm:prSet presAssocID="{43009BD7-FC20-40A9-B120-D521ED427023}" presName="connSite1" presStyleCnt="0"/>
      <dgm:spPr/>
    </dgm:pt>
    <dgm:pt modelId="{4736FDDD-7979-4A37-9EDA-9A840F938C9F}" type="pres">
      <dgm:prSet presAssocID="{810A8712-8CD6-47CD-B7A2-F7AAC32956C1}" presName="Name9" presStyleLbl="sibTrans2D1" presStyleIdx="0" presStyleCnt="2"/>
      <dgm:spPr/>
    </dgm:pt>
    <dgm:pt modelId="{2894E8F7-7BB7-4055-A9D3-66D792FDFCB8}" type="pres">
      <dgm:prSet presAssocID="{3B06FFFC-C61C-4841-A154-04F253C5B4B1}" presName="composite2" presStyleCnt="0"/>
      <dgm:spPr/>
    </dgm:pt>
    <dgm:pt modelId="{8813BFFF-C469-4B44-988F-8AEF94E6FADC}" type="pres">
      <dgm:prSet presAssocID="{3B06FFFC-C61C-4841-A154-04F253C5B4B1}" presName="dummyNode2" presStyleLbl="node1" presStyleIdx="0" presStyleCnt="3"/>
      <dgm:spPr/>
    </dgm:pt>
    <dgm:pt modelId="{5805C273-15DD-4335-A4C9-72E4D91D7609}" type="pres">
      <dgm:prSet presAssocID="{3B06FFFC-C61C-4841-A154-04F253C5B4B1}" presName="childNode2" presStyleLbl="bgAcc1" presStyleIdx="1" presStyleCnt="3">
        <dgm:presLayoutVars>
          <dgm:bulletEnabled val="1"/>
        </dgm:presLayoutVars>
      </dgm:prSet>
      <dgm:spPr/>
    </dgm:pt>
    <dgm:pt modelId="{CF623F4A-9CC3-471B-A9C2-1FE3E8388E07}" type="pres">
      <dgm:prSet presAssocID="{3B06FFFC-C61C-4841-A154-04F253C5B4B1}" presName="childNode2tx" presStyleLbl="bgAcc1" presStyleIdx="1" presStyleCnt="3">
        <dgm:presLayoutVars>
          <dgm:bulletEnabled val="1"/>
        </dgm:presLayoutVars>
      </dgm:prSet>
      <dgm:spPr/>
    </dgm:pt>
    <dgm:pt modelId="{1B5D744B-AFA6-4601-B4D7-DD7FE241A587}" type="pres">
      <dgm:prSet presAssocID="{3B06FFFC-C61C-4841-A154-04F253C5B4B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CFA711A-5C44-48B2-9003-05040062DDB1}" type="pres">
      <dgm:prSet presAssocID="{3B06FFFC-C61C-4841-A154-04F253C5B4B1}" presName="connSite2" presStyleCnt="0"/>
      <dgm:spPr/>
    </dgm:pt>
    <dgm:pt modelId="{76F9619F-BD63-4E8F-BC17-05A85A676B15}" type="pres">
      <dgm:prSet presAssocID="{17C40EE4-9ED8-45AB-96D8-45DBE23B7B5A}" presName="Name18" presStyleLbl="sibTrans2D1" presStyleIdx="1" presStyleCnt="2"/>
      <dgm:spPr/>
    </dgm:pt>
    <dgm:pt modelId="{8475154C-A078-4F6A-9273-C19DAEEBADE9}" type="pres">
      <dgm:prSet presAssocID="{A0F1AE3E-0E12-4F61-991D-302617AE7CAC}" presName="composite1" presStyleCnt="0"/>
      <dgm:spPr/>
    </dgm:pt>
    <dgm:pt modelId="{3C56F979-A600-4616-99CF-F6DA520F0F89}" type="pres">
      <dgm:prSet presAssocID="{A0F1AE3E-0E12-4F61-991D-302617AE7CAC}" presName="dummyNode1" presStyleLbl="node1" presStyleIdx="1" presStyleCnt="3"/>
      <dgm:spPr/>
    </dgm:pt>
    <dgm:pt modelId="{0B2F89F9-DA66-4739-8B69-83236FEDB8BC}" type="pres">
      <dgm:prSet presAssocID="{A0F1AE3E-0E12-4F61-991D-302617AE7CAC}" presName="childNode1" presStyleLbl="bgAcc1" presStyleIdx="2" presStyleCnt="3">
        <dgm:presLayoutVars>
          <dgm:bulletEnabled val="1"/>
        </dgm:presLayoutVars>
      </dgm:prSet>
      <dgm:spPr/>
    </dgm:pt>
    <dgm:pt modelId="{7266A606-E26D-4880-8340-E061BC21FD3E}" type="pres">
      <dgm:prSet presAssocID="{A0F1AE3E-0E12-4F61-991D-302617AE7CAC}" presName="childNode1tx" presStyleLbl="bgAcc1" presStyleIdx="2" presStyleCnt="3">
        <dgm:presLayoutVars>
          <dgm:bulletEnabled val="1"/>
        </dgm:presLayoutVars>
      </dgm:prSet>
      <dgm:spPr/>
    </dgm:pt>
    <dgm:pt modelId="{223BE5E6-1675-4DDA-8A3E-9DCBB9084AFC}" type="pres">
      <dgm:prSet presAssocID="{A0F1AE3E-0E12-4F61-991D-302617AE7CA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E37FC43-97BE-41F7-96EF-AFE90B827E0E}" type="pres">
      <dgm:prSet presAssocID="{A0F1AE3E-0E12-4F61-991D-302617AE7CAC}" presName="connSite1" presStyleCnt="0"/>
      <dgm:spPr/>
    </dgm:pt>
  </dgm:ptLst>
  <dgm:cxnLst>
    <dgm:cxn modelId="{FD1B0D02-16B3-4BDC-B1FB-07D69BC4C88E}" type="presOf" srcId="{CD22BAFA-D639-4981-8764-C46BB2989EB7}" destId="{47CC7661-0CA1-427A-973D-B1A5459DB53C}" srcOrd="0" destOrd="0" presId="urn:microsoft.com/office/officeart/2005/8/layout/hProcess4"/>
    <dgm:cxn modelId="{3B45A706-7FCE-4E06-9175-BC11A9287E2A}" type="presOf" srcId="{7C1427CF-12B4-4232-B26C-C49F7140680D}" destId="{CF623F4A-9CC3-471B-A9C2-1FE3E8388E07}" srcOrd="1" destOrd="0" presId="urn:microsoft.com/office/officeart/2005/8/layout/hProcess4"/>
    <dgm:cxn modelId="{12512C0C-FEFD-425D-9896-588B6111FC31}" srcId="{3B06FFFC-C61C-4841-A154-04F253C5B4B1}" destId="{B081F212-6103-456F-ACAB-C26DA2940968}" srcOrd="4" destOrd="0" parTransId="{0BB7C54C-59A7-4321-BB1A-51FAFC5F4F67}" sibTransId="{260A936D-D45C-4AE4-8A14-1BCA958D9112}"/>
    <dgm:cxn modelId="{03204E16-6FC8-4360-B806-03212C17D13A}" type="presOf" srcId="{274B6BC6-BF0B-4023-B65E-86FB15B558A6}" destId="{0B2F89F9-DA66-4739-8B69-83236FEDB8BC}" srcOrd="0" destOrd="2" presId="urn:microsoft.com/office/officeart/2005/8/layout/hProcess4"/>
    <dgm:cxn modelId="{876EBF1E-6C4C-4D29-940D-8F481283E4BF}" type="presOf" srcId="{43009BD7-FC20-40A9-B120-D521ED427023}" destId="{BE37E92F-783C-4462-881F-338822802047}" srcOrd="0" destOrd="0" presId="urn:microsoft.com/office/officeart/2005/8/layout/hProcess4"/>
    <dgm:cxn modelId="{850DC925-8A26-4EAF-9041-91072C20D2BC}" type="presOf" srcId="{45DE44EC-C0F4-4E04-87BB-DAA8B798BF0B}" destId="{0B2F89F9-DA66-4739-8B69-83236FEDB8BC}" srcOrd="0" destOrd="1" presId="urn:microsoft.com/office/officeart/2005/8/layout/hProcess4"/>
    <dgm:cxn modelId="{6CFBBB2A-E2C7-4289-A24E-D1270BBC25DD}" type="presOf" srcId="{45DE44EC-C0F4-4E04-87BB-DAA8B798BF0B}" destId="{7266A606-E26D-4880-8340-E061BC21FD3E}" srcOrd="1" destOrd="1" presId="urn:microsoft.com/office/officeart/2005/8/layout/hProcess4"/>
    <dgm:cxn modelId="{78D2002B-5CF2-425D-BA35-C02117A23E9F}" type="presOf" srcId="{8E7BD94A-9033-4F1C-94BC-A05BF85A3CFE}" destId="{5805C273-15DD-4335-A4C9-72E4D91D7609}" srcOrd="0" destOrd="3" presId="urn:microsoft.com/office/officeart/2005/8/layout/hProcess4"/>
    <dgm:cxn modelId="{7544AE2C-DB20-4D2A-A42F-679845F8D591}" srcId="{3B06FFFC-C61C-4841-A154-04F253C5B4B1}" destId="{DA9460E1-0404-451F-AD84-D275163162EC}" srcOrd="5" destOrd="0" parTransId="{0A87FB61-B167-4EE6-ACA0-E515402353FC}" sibTransId="{E185EF57-DB3B-4AAC-B177-11E3A81EBF63}"/>
    <dgm:cxn modelId="{667E3D2E-F101-4CCA-AC29-3A7CB3F7474D}" type="presOf" srcId="{99434D0E-03BA-42AE-896B-37E687E4D384}" destId="{C884E13D-086C-4EEB-825D-5EF05E523F16}" srcOrd="1" destOrd="0" presId="urn:microsoft.com/office/officeart/2005/8/layout/hProcess4"/>
    <dgm:cxn modelId="{A77EBA39-E971-4E53-BD11-B8F7B03019F8}" type="presOf" srcId="{8E7BD94A-9033-4F1C-94BC-A05BF85A3CFE}" destId="{CF623F4A-9CC3-471B-A9C2-1FE3E8388E07}" srcOrd="1" destOrd="3" presId="urn:microsoft.com/office/officeart/2005/8/layout/hProcess4"/>
    <dgm:cxn modelId="{DCA3FB3B-D93C-45F9-8CFD-C57FC68FB083}" type="presOf" srcId="{39069D00-9E85-4C5F-B957-9E2DA2564802}" destId="{ED040B56-9DD7-4383-9A33-19EAE6CD0BF5}" srcOrd="0" destOrd="1" presId="urn:microsoft.com/office/officeart/2005/8/layout/hProcess4"/>
    <dgm:cxn modelId="{37231B60-6BC0-4CAF-A328-B655A193C510}" srcId="{A0F1AE3E-0E12-4F61-991D-302617AE7CAC}" destId="{274B6BC6-BF0B-4023-B65E-86FB15B558A6}" srcOrd="2" destOrd="0" parTransId="{6E462F90-D553-4133-8B81-28AC20F1F395}" sibTransId="{95647B3E-E796-4140-9038-BC9EEC60BA08}"/>
    <dgm:cxn modelId="{506AF662-5429-47B5-B6B3-00F21A267F50}" type="presOf" srcId="{DA9460E1-0404-451F-AD84-D275163162EC}" destId="{5805C273-15DD-4335-A4C9-72E4D91D7609}" srcOrd="0" destOrd="5" presId="urn:microsoft.com/office/officeart/2005/8/layout/hProcess4"/>
    <dgm:cxn modelId="{95435244-EB81-44DC-9172-914BCE845E46}" type="presOf" srcId="{DA9460E1-0404-451F-AD84-D275163162EC}" destId="{CF623F4A-9CC3-471B-A9C2-1FE3E8388E07}" srcOrd="1" destOrd="5" presId="urn:microsoft.com/office/officeart/2005/8/layout/hProcess4"/>
    <dgm:cxn modelId="{B797A569-11B8-4034-B41F-A675C91540CD}" srcId="{43009BD7-FC20-40A9-B120-D521ED427023}" destId="{99434D0E-03BA-42AE-896B-37E687E4D384}" srcOrd="0" destOrd="0" parTransId="{961CED07-EBBA-4C9E-914D-3D08666C649E}" sibTransId="{20583EB4-DE1C-4293-B89B-EF3AB54BAD60}"/>
    <dgm:cxn modelId="{A479BF4C-B286-4F0B-BD0F-F7E3F9EDC02D}" type="presOf" srcId="{274B6BC6-BF0B-4023-B65E-86FB15B558A6}" destId="{7266A606-E26D-4880-8340-E061BC21FD3E}" srcOrd="1" destOrd="2" presId="urn:microsoft.com/office/officeart/2005/8/layout/hProcess4"/>
    <dgm:cxn modelId="{7416D671-61CF-4FAD-AAD4-087B8FBE9A72}" srcId="{3B06FFFC-C61C-4841-A154-04F253C5B4B1}" destId="{3106A869-C8A8-4654-84A4-4ADEB60CED20}" srcOrd="1" destOrd="0" parTransId="{690704E3-1B6F-4A2A-B24C-32FA5884B6BB}" sibTransId="{EF6B9347-241F-4EF2-B057-CFDEF4278992}"/>
    <dgm:cxn modelId="{F466A972-9BC0-4603-BF86-D4107DFC5AF2}" srcId="{CD22BAFA-D639-4981-8764-C46BB2989EB7}" destId="{A0F1AE3E-0E12-4F61-991D-302617AE7CAC}" srcOrd="2" destOrd="0" parTransId="{A42E4ED6-201A-4A3D-BBFE-108F7D221766}" sibTransId="{6C4CD991-5E83-4D28-8AE5-B99F83078E1E}"/>
    <dgm:cxn modelId="{37646B53-F662-4CE9-B429-F5248E207FAD}" srcId="{CD22BAFA-D639-4981-8764-C46BB2989EB7}" destId="{3B06FFFC-C61C-4841-A154-04F253C5B4B1}" srcOrd="1" destOrd="0" parTransId="{49C541DD-790A-4C74-8820-C1CC3278D50E}" sibTransId="{17C40EE4-9ED8-45AB-96D8-45DBE23B7B5A}"/>
    <dgm:cxn modelId="{26C5BA77-4546-4AEA-B651-AA871F5BD3DF}" type="presOf" srcId="{99434D0E-03BA-42AE-896B-37E687E4D384}" destId="{ED040B56-9DD7-4383-9A33-19EAE6CD0BF5}" srcOrd="0" destOrd="0" presId="urn:microsoft.com/office/officeart/2005/8/layout/hProcess4"/>
    <dgm:cxn modelId="{2BF67A58-EB63-4186-874A-B17320D0B3FF}" srcId="{3B06FFFC-C61C-4841-A154-04F253C5B4B1}" destId="{F83B2CCA-75A9-4826-BED5-1F8BC04BAFC8}" srcOrd="2" destOrd="0" parTransId="{B40D6AAA-43AC-4CA5-B768-DF301D725C17}" sibTransId="{D6A65A79-AD83-4DBC-A4BA-159FCF58C71F}"/>
    <dgm:cxn modelId="{79470E7A-7FB5-4B48-9B90-DD5FA26C104F}" type="presOf" srcId="{B081F212-6103-456F-ACAB-C26DA2940968}" destId="{5805C273-15DD-4335-A4C9-72E4D91D7609}" srcOrd="0" destOrd="4" presId="urn:microsoft.com/office/officeart/2005/8/layout/hProcess4"/>
    <dgm:cxn modelId="{66D97B5A-F770-4674-A93C-DFB61829BE98}" type="presOf" srcId="{3106A869-C8A8-4654-84A4-4ADEB60CED20}" destId="{CF623F4A-9CC3-471B-A9C2-1FE3E8388E07}" srcOrd="1" destOrd="1" presId="urn:microsoft.com/office/officeart/2005/8/layout/hProcess4"/>
    <dgm:cxn modelId="{BDB0EB8F-5EEB-46FA-97FF-30865E608995}" type="presOf" srcId="{B081F212-6103-456F-ACAB-C26DA2940968}" destId="{CF623F4A-9CC3-471B-A9C2-1FE3E8388E07}" srcOrd="1" destOrd="4" presId="urn:microsoft.com/office/officeart/2005/8/layout/hProcess4"/>
    <dgm:cxn modelId="{32212797-92A5-4934-A161-D90DCA0310E1}" type="presOf" srcId="{F83B2CCA-75A9-4826-BED5-1F8BC04BAFC8}" destId="{CF623F4A-9CC3-471B-A9C2-1FE3E8388E07}" srcOrd="1" destOrd="2" presId="urn:microsoft.com/office/officeart/2005/8/layout/hProcess4"/>
    <dgm:cxn modelId="{08A01F98-0AFE-4B95-B27D-A6ABC8B9FE39}" srcId="{3B06FFFC-C61C-4841-A154-04F253C5B4B1}" destId="{8E7BD94A-9033-4F1C-94BC-A05BF85A3CFE}" srcOrd="3" destOrd="0" parTransId="{A7145A55-0897-4416-9809-35BF4132A1D8}" sibTransId="{C174AB8A-20B2-4FD5-BE76-DBE31F203646}"/>
    <dgm:cxn modelId="{D8386699-D7B2-4C1B-AF34-5D2105210CB0}" type="presOf" srcId="{17C40EE4-9ED8-45AB-96D8-45DBE23B7B5A}" destId="{76F9619F-BD63-4E8F-BC17-05A85A676B15}" srcOrd="0" destOrd="0" presId="urn:microsoft.com/office/officeart/2005/8/layout/hProcess4"/>
    <dgm:cxn modelId="{6EDA9C9F-84A3-4473-987E-6D5EB005A234}" srcId="{CD22BAFA-D639-4981-8764-C46BB2989EB7}" destId="{43009BD7-FC20-40A9-B120-D521ED427023}" srcOrd="0" destOrd="0" parTransId="{32565A29-368D-403C-8213-2B5BA4E3ABFD}" sibTransId="{810A8712-8CD6-47CD-B7A2-F7AAC32956C1}"/>
    <dgm:cxn modelId="{5A07D7A1-DC99-4079-85CB-3F6539F31E2B}" type="presOf" srcId="{7C1427CF-12B4-4232-B26C-C49F7140680D}" destId="{5805C273-15DD-4335-A4C9-72E4D91D7609}" srcOrd="0" destOrd="0" presId="urn:microsoft.com/office/officeart/2005/8/layout/hProcess4"/>
    <dgm:cxn modelId="{08944DA4-82AA-4C30-BC52-FF97C45B3DCD}" type="presOf" srcId="{810A8712-8CD6-47CD-B7A2-F7AAC32956C1}" destId="{4736FDDD-7979-4A37-9EDA-9A840F938C9F}" srcOrd="0" destOrd="0" presId="urn:microsoft.com/office/officeart/2005/8/layout/hProcess4"/>
    <dgm:cxn modelId="{880D2CB5-5F20-4FF2-A958-41B081D7C025}" srcId="{3B06FFFC-C61C-4841-A154-04F253C5B4B1}" destId="{7C1427CF-12B4-4232-B26C-C49F7140680D}" srcOrd="0" destOrd="0" parTransId="{D084DD0C-8FC1-4962-8242-B8AE9FB04E4E}" sibTransId="{BF45C8C8-C938-44ED-BE98-697127950F37}"/>
    <dgm:cxn modelId="{0AFDBBB5-D810-43A5-B74E-DD91A89A957E}" type="presOf" srcId="{3106A869-C8A8-4654-84A4-4ADEB60CED20}" destId="{5805C273-15DD-4335-A4C9-72E4D91D7609}" srcOrd="0" destOrd="1" presId="urn:microsoft.com/office/officeart/2005/8/layout/hProcess4"/>
    <dgm:cxn modelId="{439301B8-45A3-48F9-A6DE-71F418FFAB08}" type="presOf" srcId="{9BC46D61-6589-4699-AD92-59B20E5FAA50}" destId="{7266A606-E26D-4880-8340-E061BC21FD3E}" srcOrd="1" destOrd="0" presId="urn:microsoft.com/office/officeart/2005/8/layout/hProcess4"/>
    <dgm:cxn modelId="{971DA2BF-BFE8-498E-A2B3-A5EC083004A9}" type="presOf" srcId="{39069D00-9E85-4C5F-B957-9E2DA2564802}" destId="{C884E13D-086C-4EEB-825D-5EF05E523F16}" srcOrd="1" destOrd="1" presId="urn:microsoft.com/office/officeart/2005/8/layout/hProcess4"/>
    <dgm:cxn modelId="{5A9C62C1-FDC3-4FC9-A996-52AEC221DC0E}" type="presOf" srcId="{3B06FFFC-C61C-4841-A154-04F253C5B4B1}" destId="{1B5D744B-AFA6-4601-B4D7-DD7FE241A587}" srcOrd="0" destOrd="0" presId="urn:microsoft.com/office/officeart/2005/8/layout/hProcess4"/>
    <dgm:cxn modelId="{86FA08C3-6F96-4853-B733-7EB0F4B074E3}" srcId="{43009BD7-FC20-40A9-B120-D521ED427023}" destId="{39069D00-9E85-4C5F-B957-9E2DA2564802}" srcOrd="1" destOrd="0" parTransId="{B051EFDE-9C3C-4E1C-91ED-689BEE9B3FB0}" sibTransId="{7E274495-A65C-4485-A157-3F1754A6D28B}"/>
    <dgm:cxn modelId="{F5857BCB-8E75-461D-B29C-8C412F0B6229}" type="presOf" srcId="{9BC46D61-6589-4699-AD92-59B20E5FAA50}" destId="{0B2F89F9-DA66-4739-8B69-83236FEDB8BC}" srcOrd="0" destOrd="0" presId="urn:microsoft.com/office/officeart/2005/8/layout/hProcess4"/>
    <dgm:cxn modelId="{1EEE02DC-9E8C-4922-92EA-313AF51DF2A0}" type="presOf" srcId="{F83B2CCA-75A9-4826-BED5-1F8BC04BAFC8}" destId="{5805C273-15DD-4335-A4C9-72E4D91D7609}" srcOrd="0" destOrd="2" presId="urn:microsoft.com/office/officeart/2005/8/layout/hProcess4"/>
    <dgm:cxn modelId="{58B870E1-4BBC-4E5B-B7BC-FA6F6FCFC333}" type="presOf" srcId="{A0F1AE3E-0E12-4F61-991D-302617AE7CAC}" destId="{223BE5E6-1675-4DDA-8A3E-9DCBB9084AFC}" srcOrd="0" destOrd="0" presId="urn:microsoft.com/office/officeart/2005/8/layout/hProcess4"/>
    <dgm:cxn modelId="{326B0BE8-1E4D-4470-B538-9B9214CA9911}" srcId="{A0F1AE3E-0E12-4F61-991D-302617AE7CAC}" destId="{45DE44EC-C0F4-4E04-87BB-DAA8B798BF0B}" srcOrd="1" destOrd="0" parTransId="{054D3A52-526D-479C-AC87-0F098B5FEF75}" sibTransId="{D6CBA7C8-87E4-4E16-860A-EDAD36139CB1}"/>
    <dgm:cxn modelId="{AAA1F0EA-8D4C-48C9-9AF0-7256A7A9B882}" srcId="{A0F1AE3E-0E12-4F61-991D-302617AE7CAC}" destId="{9BC46D61-6589-4699-AD92-59B20E5FAA50}" srcOrd="0" destOrd="0" parTransId="{32DADDC4-2CB7-4FCF-A931-AF20F42C6237}" sibTransId="{DFFD2BD1-9F36-48F7-8CE8-852EC1692CD4}"/>
    <dgm:cxn modelId="{216792DD-0786-4F08-BE82-817F1C3321FA}" type="presParOf" srcId="{47CC7661-0CA1-427A-973D-B1A5459DB53C}" destId="{72AF98F4-740F-4758-A028-AF1F82106B3F}" srcOrd="0" destOrd="0" presId="urn:microsoft.com/office/officeart/2005/8/layout/hProcess4"/>
    <dgm:cxn modelId="{A2BD9972-2932-43FF-9D4B-A11EBABDE0CE}" type="presParOf" srcId="{47CC7661-0CA1-427A-973D-B1A5459DB53C}" destId="{739B8138-5C35-431F-883C-192F379A5BEA}" srcOrd="1" destOrd="0" presId="urn:microsoft.com/office/officeart/2005/8/layout/hProcess4"/>
    <dgm:cxn modelId="{D7ABB57F-52BB-4FBD-8B13-14C9F06E1A1D}" type="presParOf" srcId="{47CC7661-0CA1-427A-973D-B1A5459DB53C}" destId="{FDFC2868-7817-4BA5-B5F1-1D86B110FA1D}" srcOrd="2" destOrd="0" presId="urn:microsoft.com/office/officeart/2005/8/layout/hProcess4"/>
    <dgm:cxn modelId="{BB380754-8A79-46AF-A0F9-727481FB78DA}" type="presParOf" srcId="{FDFC2868-7817-4BA5-B5F1-1D86B110FA1D}" destId="{C202A68D-4EF5-49E9-BBC2-F292609CAD92}" srcOrd="0" destOrd="0" presId="urn:microsoft.com/office/officeart/2005/8/layout/hProcess4"/>
    <dgm:cxn modelId="{AB70BFE8-EFF2-4427-A09F-0FB350B0D157}" type="presParOf" srcId="{C202A68D-4EF5-49E9-BBC2-F292609CAD92}" destId="{9662D55E-97DE-40B2-AAFE-48B7CD976A4D}" srcOrd="0" destOrd="0" presId="urn:microsoft.com/office/officeart/2005/8/layout/hProcess4"/>
    <dgm:cxn modelId="{A8D83C3F-47AC-45FF-9132-75CD95B1C400}" type="presParOf" srcId="{C202A68D-4EF5-49E9-BBC2-F292609CAD92}" destId="{ED040B56-9DD7-4383-9A33-19EAE6CD0BF5}" srcOrd="1" destOrd="0" presId="urn:microsoft.com/office/officeart/2005/8/layout/hProcess4"/>
    <dgm:cxn modelId="{17FFC2D2-CCDA-41C3-B503-4066374D8919}" type="presParOf" srcId="{C202A68D-4EF5-49E9-BBC2-F292609CAD92}" destId="{C884E13D-086C-4EEB-825D-5EF05E523F16}" srcOrd="2" destOrd="0" presId="urn:microsoft.com/office/officeart/2005/8/layout/hProcess4"/>
    <dgm:cxn modelId="{866A3D7A-3EE4-47AC-A304-5AD24F859EC9}" type="presParOf" srcId="{C202A68D-4EF5-49E9-BBC2-F292609CAD92}" destId="{BE37E92F-783C-4462-881F-338822802047}" srcOrd="3" destOrd="0" presId="urn:microsoft.com/office/officeart/2005/8/layout/hProcess4"/>
    <dgm:cxn modelId="{26990BDA-29B1-4365-BD4F-CD54A3A1DE09}" type="presParOf" srcId="{C202A68D-4EF5-49E9-BBC2-F292609CAD92}" destId="{73F41A8E-1D10-4223-9E92-02398DF7EF3A}" srcOrd="4" destOrd="0" presId="urn:microsoft.com/office/officeart/2005/8/layout/hProcess4"/>
    <dgm:cxn modelId="{FF562D54-0FF5-4A21-9B76-0B2308FA3C8B}" type="presParOf" srcId="{FDFC2868-7817-4BA5-B5F1-1D86B110FA1D}" destId="{4736FDDD-7979-4A37-9EDA-9A840F938C9F}" srcOrd="1" destOrd="0" presId="urn:microsoft.com/office/officeart/2005/8/layout/hProcess4"/>
    <dgm:cxn modelId="{62EC0FCB-DBED-4F1D-B114-EAE2D56ED7DC}" type="presParOf" srcId="{FDFC2868-7817-4BA5-B5F1-1D86B110FA1D}" destId="{2894E8F7-7BB7-4055-A9D3-66D792FDFCB8}" srcOrd="2" destOrd="0" presId="urn:microsoft.com/office/officeart/2005/8/layout/hProcess4"/>
    <dgm:cxn modelId="{0F3E79E0-B20F-481B-8D81-14D15C67ECC1}" type="presParOf" srcId="{2894E8F7-7BB7-4055-A9D3-66D792FDFCB8}" destId="{8813BFFF-C469-4B44-988F-8AEF94E6FADC}" srcOrd="0" destOrd="0" presId="urn:microsoft.com/office/officeart/2005/8/layout/hProcess4"/>
    <dgm:cxn modelId="{4DE8ABAB-F8FD-4787-8F5F-429874107498}" type="presParOf" srcId="{2894E8F7-7BB7-4055-A9D3-66D792FDFCB8}" destId="{5805C273-15DD-4335-A4C9-72E4D91D7609}" srcOrd="1" destOrd="0" presId="urn:microsoft.com/office/officeart/2005/8/layout/hProcess4"/>
    <dgm:cxn modelId="{C54F847C-483B-4DFA-BDE6-95D4FB162A58}" type="presParOf" srcId="{2894E8F7-7BB7-4055-A9D3-66D792FDFCB8}" destId="{CF623F4A-9CC3-471B-A9C2-1FE3E8388E07}" srcOrd="2" destOrd="0" presId="urn:microsoft.com/office/officeart/2005/8/layout/hProcess4"/>
    <dgm:cxn modelId="{D02D6CFD-9A78-409C-8730-6B10F1B1DDA2}" type="presParOf" srcId="{2894E8F7-7BB7-4055-A9D3-66D792FDFCB8}" destId="{1B5D744B-AFA6-4601-B4D7-DD7FE241A587}" srcOrd="3" destOrd="0" presId="urn:microsoft.com/office/officeart/2005/8/layout/hProcess4"/>
    <dgm:cxn modelId="{940F67CB-774C-45AA-AA1E-425AA2C51E97}" type="presParOf" srcId="{2894E8F7-7BB7-4055-A9D3-66D792FDFCB8}" destId="{5CFA711A-5C44-48B2-9003-05040062DDB1}" srcOrd="4" destOrd="0" presId="urn:microsoft.com/office/officeart/2005/8/layout/hProcess4"/>
    <dgm:cxn modelId="{0F5DA34A-28C9-4417-9102-E91F0F1EB19F}" type="presParOf" srcId="{FDFC2868-7817-4BA5-B5F1-1D86B110FA1D}" destId="{76F9619F-BD63-4E8F-BC17-05A85A676B15}" srcOrd="3" destOrd="0" presId="urn:microsoft.com/office/officeart/2005/8/layout/hProcess4"/>
    <dgm:cxn modelId="{1F9740C0-914F-4D65-9132-CEF6BD3A751A}" type="presParOf" srcId="{FDFC2868-7817-4BA5-B5F1-1D86B110FA1D}" destId="{8475154C-A078-4F6A-9273-C19DAEEBADE9}" srcOrd="4" destOrd="0" presId="urn:microsoft.com/office/officeart/2005/8/layout/hProcess4"/>
    <dgm:cxn modelId="{85568559-7697-4E8E-BB6C-576F5C24DE22}" type="presParOf" srcId="{8475154C-A078-4F6A-9273-C19DAEEBADE9}" destId="{3C56F979-A600-4616-99CF-F6DA520F0F89}" srcOrd="0" destOrd="0" presId="urn:microsoft.com/office/officeart/2005/8/layout/hProcess4"/>
    <dgm:cxn modelId="{47E22D74-3D4F-40F7-A8CA-442E22B767C4}" type="presParOf" srcId="{8475154C-A078-4F6A-9273-C19DAEEBADE9}" destId="{0B2F89F9-DA66-4739-8B69-83236FEDB8BC}" srcOrd="1" destOrd="0" presId="urn:microsoft.com/office/officeart/2005/8/layout/hProcess4"/>
    <dgm:cxn modelId="{B8417A6F-7AFF-437B-9AD2-716D2A5312C1}" type="presParOf" srcId="{8475154C-A078-4F6A-9273-C19DAEEBADE9}" destId="{7266A606-E26D-4880-8340-E061BC21FD3E}" srcOrd="2" destOrd="0" presId="urn:microsoft.com/office/officeart/2005/8/layout/hProcess4"/>
    <dgm:cxn modelId="{2FD6E67B-A806-4B46-BDD6-4D7F0A6495CE}" type="presParOf" srcId="{8475154C-A078-4F6A-9273-C19DAEEBADE9}" destId="{223BE5E6-1675-4DDA-8A3E-9DCBB9084AFC}" srcOrd="3" destOrd="0" presId="urn:microsoft.com/office/officeart/2005/8/layout/hProcess4"/>
    <dgm:cxn modelId="{18C82FEE-2631-4C4C-86CD-8C77EB0B310D}" type="presParOf" srcId="{8475154C-A078-4F6A-9273-C19DAEEBADE9}" destId="{8E37FC43-97BE-41F7-96EF-AFE90B827E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0B56-9DD7-4383-9A33-19EAE6CD0BF5}">
      <dsp:nvSpPr>
        <dsp:cNvPr id="0" name=""/>
        <dsp:cNvSpPr/>
      </dsp:nvSpPr>
      <dsp:spPr>
        <a:xfrm>
          <a:off x="44720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Download SMARD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CSV data into pandas </a:t>
          </a:r>
          <a:r>
            <a:rPr lang="en-US" sz="1500" kern="1200" dirty="0" err="1"/>
            <a:t>Dataframes</a:t>
          </a:r>
          <a:endParaRPr lang="en-US" sz="1500" kern="1200" dirty="0"/>
        </a:p>
      </dsp:txBody>
      <dsp:txXfrm>
        <a:off x="494481" y="1116285"/>
        <a:ext cx="2396005" cy="1519456"/>
      </dsp:txXfrm>
    </dsp:sp>
    <dsp:sp modelId="{4736FDDD-7979-4A37-9EDA-9A840F938C9F}">
      <dsp:nvSpPr>
        <dsp:cNvPr id="0" name=""/>
        <dsp:cNvSpPr/>
      </dsp:nvSpPr>
      <dsp:spPr>
        <a:xfrm>
          <a:off x="1817085" y="1451413"/>
          <a:ext cx="2904450" cy="2904450"/>
        </a:xfrm>
        <a:prstGeom prst="leftCircularArrow">
          <a:avLst>
            <a:gd name="adj1" fmla="val 3694"/>
            <a:gd name="adj2" fmla="val 460469"/>
            <a:gd name="adj3" fmla="val 2235979"/>
            <a:gd name="adj4" fmla="val 9024489"/>
            <a:gd name="adj5" fmla="val 4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E92F-783C-4462-881F-338822802047}">
      <dsp:nvSpPr>
        <dsp:cNvPr id="0" name=""/>
        <dsp:cNvSpPr/>
      </dsp:nvSpPr>
      <dsp:spPr>
        <a:xfrm>
          <a:off x="100066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Sources</a:t>
          </a:r>
        </a:p>
      </dsp:txBody>
      <dsp:txXfrm>
        <a:off x="1026450" y="2708798"/>
        <a:ext cx="2162251" cy="828793"/>
      </dsp:txXfrm>
    </dsp:sp>
    <dsp:sp modelId="{5805C273-15DD-4335-A4C9-72E4D91D7609}">
      <dsp:nvSpPr>
        <dsp:cNvPr id="0" name=""/>
        <dsp:cNvSpPr/>
      </dsp:nvSpPr>
      <dsp:spPr>
        <a:xfrm>
          <a:off x="372538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duplicates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missing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Looking at ranges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Matching data 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Merging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…</a:t>
          </a:r>
        </a:p>
      </dsp:txBody>
      <dsp:txXfrm>
        <a:off x="3772661" y="1556467"/>
        <a:ext cx="2396005" cy="1519456"/>
      </dsp:txXfrm>
    </dsp:sp>
    <dsp:sp modelId="{76F9619F-BD63-4E8F-BC17-05A85A676B15}">
      <dsp:nvSpPr>
        <dsp:cNvPr id="0" name=""/>
        <dsp:cNvSpPr/>
      </dsp:nvSpPr>
      <dsp:spPr>
        <a:xfrm>
          <a:off x="5074511" y="-244198"/>
          <a:ext cx="3222687" cy="3222687"/>
        </a:xfrm>
        <a:prstGeom prst="circularArrow">
          <a:avLst>
            <a:gd name="adj1" fmla="val 3329"/>
            <a:gd name="adj2" fmla="val 411401"/>
            <a:gd name="adj3" fmla="val 19413088"/>
            <a:gd name="adj4" fmla="val 12575511"/>
            <a:gd name="adj5" fmla="val 38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D744B-AFA6-4601-B4D7-DD7FE241A587}">
      <dsp:nvSpPr>
        <dsp:cNvPr id="0" name=""/>
        <dsp:cNvSpPr/>
      </dsp:nvSpPr>
      <dsp:spPr>
        <a:xfrm>
          <a:off x="4278845" y="628831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Transform</a:t>
          </a:r>
        </a:p>
      </dsp:txBody>
      <dsp:txXfrm>
        <a:off x="4304630" y="654616"/>
        <a:ext cx="2162251" cy="828793"/>
      </dsp:txXfrm>
    </dsp:sp>
    <dsp:sp modelId="{0B2F89F9-DA66-4739-8B69-83236FEDB8BC}">
      <dsp:nvSpPr>
        <dsp:cNvPr id="0" name=""/>
        <dsp:cNvSpPr/>
      </dsp:nvSpPr>
      <dsp:spPr>
        <a:xfrm>
          <a:off x="700356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connection to 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Append </a:t>
          </a:r>
          <a:r>
            <a:rPr lang="en-US" sz="1500" kern="1200" dirty="0" err="1"/>
            <a:t>Dataframes</a:t>
          </a:r>
          <a:r>
            <a:rPr lang="en-US" sz="1500" kern="1200" dirty="0"/>
            <a:t> to tables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Querying Database</a:t>
          </a:r>
        </a:p>
      </dsp:txBody>
      <dsp:txXfrm>
        <a:off x="7050841" y="1116285"/>
        <a:ext cx="2396005" cy="1519456"/>
      </dsp:txXfrm>
    </dsp:sp>
    <dsp:sp modelId="{223BE5E6-1675-4DDA-8A3E-9DCBB9084AFC}">
      <dsp:nvSpPr>
        <dsp:cNvPr id="0" name=""/>
        <dsp:cNvSpPr/>
      </dsp:nvSpPr>
      <dsp:spPr>
        <a:xfrm>
          <a:off x="755702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Warehouse</a:t>
          </a:r>
        </a:p>
      </dsp:txBody>
      <dsp:txXfrm>
        <a:off x="7582810" y="2708798"/>
        <a:ext cx="2162251" cy="82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1A1E-E1F1-4AE0-802E-D2C30A029B7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B52A-6FF8-4C85-BBD4-CCA02120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8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5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8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18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6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</p:spTree>
    <p:extLst>
      <p:ext uri="{BB962C8B-B14F-4D97-AF65-F5344CB8AC3E}">
        <p14:creationId xmlns:p14="http://schemas.microsoft.com/office/powerpoint/2010/main" val="16741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6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13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D6DD4-6442-4C21-AA92-AFF992F8724E}"/>
              </a:ext>
            </a:extLst>
          </p:cNvPr>
          <p:cNvSpPr/>
          <p:nvPr userDrawn="1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F96BA-23D6-4FB9-8003-B24825072245}"/>
              </a:ext>
            </a:extLst>
          </p:cNvPr>
          <p:cNvSpPr/>
          <p:nvPr userDrawn="1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CAF57-D54A-4FF3-83DB-F07DB934213E}"/>
              </a:ext>
            </a:extLst>
          </p:cNvPr>
          <p:cNvSpPr/>
          <p:nvPr userDrawn="1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ACAA7-F89F-47CE-B765-CF763C7AB860}"/>
              </a:ext>
            </a:extLst>
          </p:cNvPr>
          <p:cNvSpPr/>
          <p:nvPr userDrawn="1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63378-AFB3-4717-A194-84F54DAAFF1E}"/>
              </a:ext>
            </a:extLst>
          </p:cNvPr>
          <p:cNvSpPr/>
          <p:nvPr userDrawn="1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E10F56-18C9-46C1-AE31-E7FE4506D79F}"/>
              </a:ext>
            </a:extLst>
          </p:cNvPr>
          <p:cNvSpPr/>
          <p:nvPr userDrawn="1"/>
        </p:nvSpPr>
        <p:spPr>
          <a:xfrm>
            <a:off x="9457744" y="363802"/>
            <a:ext cx="2153064" cy="4667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56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1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9" r:id="rId8"/>
    <p:sldLayoutId id="2147483668" r:id="rId9"/>
    <p:sldLayoutId id="2147483667" r:id="rId10"/>
    <p:sldLayoutId id="2147483666" r:id="rId11"/>
    <p:sldLayoutId id="2147483665" r:id="rId12"/>
    <p:sldLayoutId id="2147483664" r:id="rId13"/>
    <p:sldLayoutId id="2147483663" r:id="rId14"/>
    <p:sldLayoutId id="2147483662" r:id="rId15"/>
    <p:sldLayoutId id="2147483661" r:id="rId16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35736-2D1D-453E-A408-90BC9631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8024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7B719-E5D3-4153-9E77-3B500534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72" y="1558244"/>
            <a:ext cx="10225530" cy="275562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b="1" dirty="0"/>
            </a:br>
            <a:r>
              <a:rPr lang="en-US" sz="4400" b="1" dirty="0"/>
              <a:t>Analyze and Forecast Electricity Market in Germany using</a:t>
            </a:r>
            <a:br>
              <a:rPr lang="en-US" sz="4400" b="1" dirty="0"/>
            </a:br>
            <a:r>
              <a:rPr lang="en-US" sz="4400" b="1" dirty="0"/>
              <a:t> Neural Network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2700" b="1" dirty="0"/>
              <a:t>IBM ADVANCED DATA SCIENCE CAPSTONE PROJECT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BA14C-6647-49E0-AFCF-E795E540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572" y="4357730"/>
            <a:ext cx="10225530" cy="590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Siavash Saki</a:t>
            </a:r>
          </a:p>
        </p:txBody>
      </p:sp>
    </p:spTree>
    <p:extLst>
      <p:ext uri="{BB962C8B-B14F-4D97-AF65-F5344CB8AC3E}">
        <p14:creationId xmlns:p14="http://schemas.microsoft.com/office/powerpoint/2010/main" val="385269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54-D879-42F2-AB24-3159B88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C28CA96-989D-48FC-A209-16A24966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124982"/>
            <a:ext cx="7743825" cy="4257675"/>
          </a:xfrm>
        </p:spPr>
      </p:pic>
    </p:spTree>
    <p:extLst>
      <p:ext uri="{BB962C8B-B14F-4D97-AF65-F5344CB8AC3E}">
        <p14:creationId xmlns:p14="http://schemas.microsoft.com/office/powerpoint/2010/main" val="119554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54-D879-42F2-AB24-3159B88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</a:p>
        </p:txBody>
      </p:sp>
      <p:pic>
        <p:nvPicPr>
          <p:cNvPr id="6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F5E55F-A7B2-4BFC-BD83-DCD9F703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82" y="2046514"/>
            <a:ext cx="6985436" cy="4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8A72-CF68-4D67-8D1A-F09E528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B47A5-0450-4DDF-B38C-491EEAA0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1" y="2012180"/>
            <a:ext cx="6037489" cy="20812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C3850-94EB-4646-85D1-52AC2F30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9" y="4199039"/>
            <a:ext cx="6084031" cy="20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B338-455F-40B4-8038-8280FEE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RMSE=3651</a:t>
            </a:r>
          </a:p>
        </p:txBody>
      </p:sp>
      <p:pic>
        <p:nvPicPr>
          <p:cNvPr id="5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B3C707EC-89DC-4C92-934D-8A0993A5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7" y="1828800"/>
            <a:ext cx="10075365" cy="4327525"/>
          </a:xfrm>
        </p:spPr>
      </p:pic>
    </p:spTree>
    <p:extLst>
      <p:ext uri="{BB962C8B-B14F-4D97-AF65-F5344CB8AC3E}">
        <p14:creationId xmlns:p14="http://schemas.microsoft.com/office/powerpoint/2010/main" val="27116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4F9F-6A0B-4A95-BD41-6116C33C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RMSE=5803</a:t>
            </a:r>
          </a:p>
        </p:txBody>
      </p:sp>
      <p:pic>
        <p:nvPicPr>
          <p:cNvPr id="5" name="Content Placeholder 4" descr="A picture containing different, bunch, group, people&#10;&#10;Description automatically generated">
            <a:extLst>
              <a:ext uri="{FF2B5EF4-FFF2-40B4-BE49-F238E27FC236}">
                <a16:creationId xmlns:a16="http://schemas.microsoft.com/office/drawing/2014/main" id="{0E488624-2E76-424F-9F83-8B4531DC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2" y="1828800"/>
            <a:ext cx="10397155" cy="4327525"/>
          </a:xfrm>
        </p:spPr>
      </p:pic>
    </p:spTree>
    <p:extLst>
      <p:ext uri="{BB962C8B-B14F-4D97-AF65-F5344CB8AC3E}">
        <p14:creationId xmlns:p14="http://schemas.microsoft.com/office/powerpoint/2010/main" val="248326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kitchen, room, white, people&#10;&#10;Description automatically generated">
            <a:extLst>
              <a:ext uri="{FF2B5EF4-FFF2-40B4-BE49-F238E27FC236}">
                <a16:creationId xmlns:a16="http://schemas.microsoft.com/office/drawing/2014/main" id="{37332E3A-3EF1-4AE1-A3A5-6DE4707AC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9" y="1043282"/>
            <a:ext cx="6804199" cy="2757649"/>
          </a:xfrm>
        </p:spPr>
      </p:pic>
      <p:pic>
        <p:nvPicPr>
          <p:cNvPr id="4" name="Content Placeholder 14" descr="A picture containing table, room, white&#10;&#10;Description automatically generated">
            <a:extLst>
              <a:ext uri="{FF2B5EF4-FFF2-40B4-BE49-F238E27FC236}">
                <a16:creationId xmlns:a16="http://schemas.microsoft.com/office/drawing/2014/main" id="{848D6F1B-1992-4124-8DA7-940ABFEAD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9" y="3800931"/>
            <a:ext cx="6804198" cy="27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A357-3353-4F83-8CCE-8BBA7EB7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38D9-06B3-453E-9F60-4436B26C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9034"/>
            <a:ext cx="11029615" cy="3529775"/>
          </a:xfrm>
        </p:spPr>
        <p:txBody>
          <a:bodyPr>
            <a:normAutofit/>
          </a:bodyPr>
          <a:lstStyle/>
          <a:p>
            <a:r>
              <a:rPr lang="en-US" sz="1800" dirty="0"/>
              <a:t>LSTM Model working</a:t>
            </a:r>
          </a:p>
          <a:p>
            <a:r>
              <a:rPr lang="en-US" sz="1800" dirty="0"/>
              <a:t>Further tasks: Tuning parameters to get better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Activation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Loss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hidden units in each layer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Optimizer</a:t>
            </a:r>
          </a:p>
          <a:p>
            <a:r>
              <a:rPr lang="en-US" sz="1800" dirty="0"/>
              <a:t>Links below</a:t>
            </a:r>
          </a:p>
        </p:txBody>
      </p:sp>
    </p:spTree>
    <p:extLst>
      <p:ext uri="{BB962C8B-B14F-4D97-AF65-F5344CB8AC3E}">
        <p14:creationId xmlns:p14="http://schemas.microsoft.com/office/powerpoint/2010/main" val="2471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262E2-96CF-4837-97B1-8A3C5BB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 Market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3887E-4D1E-40F8-8D25-D106BE4D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9034"/>
            <a:ext cx="11029615" cy="4441137"/>
          </a:xfrm>
        </p:spPr>
        <p:txBody>
          <a:bodyPr/>
          <a:lstStyle/>
          <a:p>
            <a:r>
              <a:rPr lang="en-US" dirty="0"/>
              <a:t>Why Electricity Market?</a:t>
            </a:r>
          </a:p>
          <a:p>
            <a:r>
              <a:rPr lang="en-US" dirty="0"/>
              <a:t>Data Source: SMARD website </a:t>
            </a:r>
          </a:p>
          <a:p>
            <a:r>
              <a:rPr lang="en-US" dirty="0"/>
              <a:t>Datasets: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Electricity Consumption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Electricity Generation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Installed Generation Capacity in Germany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Day Ahead Price</a:t>
            </a:r>
          </a:p>
          <a:p>
            <a:r>
              <a:rPr lang="en-US" dirty="0"/>
              <a:t>Why Analyzing Data?</a:t>
            </a:r>
          </a:p>
          <a:p>
            <a:r>
              <a:rPr lang="en-US" dirty="0"/>
              <a:t>Why Forecasting?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B6481-7A05-4E1A-A6A3-17E548FF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– Transform - LOAD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6D77E72-6E1B-4EF4-850A-4653496DB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143524"/>
              </p:ext>
            </p:extLst>
          </p:nvPr>
        </p:nvGraphicFramePr>
        <p:xfrm>
          <a:off x="986971" y="2048935"/>
          <a:ext cx="10218057" cy="419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AD08C4ED-1C7B-496A-B5E0-B7EC7034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8" y="1828800"/>
            <a:ext cx="9471564" cy="4327525"/>
          </a:xfrm>
        </p:spPr>
      </p:pic>
    </p:spTree>
    <p:extLst>
      <p:ext uri="{BB962C8B-B14F-4D97-AF65-F5344CB8AC3E}">
        <p14:creationId xmlns:p14="http://schemas.microsoft.com/office/powerpoint/2010/main" val="634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man&#10;&#10;Description automatically generated">
            <a:extLst>
              <a:ext uri="{FF2B5EF4-FFF2-40B4-BE49-F238E27FC236}">
                <a16:creationId xmlns:a16="http://schemas.microsoft.com/office/drawing/2014/main" id="{9B69AA13-B55B-4AB6-913E-331A675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2" y="2004559"/>
            <a:ext cx="10340156" cy="3976006"/>
          </a:xfrm>
        </p:spPr>
      </p:pic>
    </p:spTree>
    <p:extLst>
      <p:ext uri="{BB962C8B-B14F-4D97-AF65-F5344CB8AC3E}">
        <p14:creationId xmlns:p14="http://schemas.microsoft.com/office/powerpoint/2010/main" val="26257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892A190-7C96-4DA5-9005-B61D644C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40377"/>
            <a:ext cx="11029950" cy="4304370"/>
          </a:xfrm>
        </p:spPr>
      </p:pic>
    </p:spTree>
    <p:extLst>
      <p:ext uri="{BB962C8B-B14F-4D97-AF65-F5344CB8AC3E}">
        <p14:creationId xmlns:p14="http://schemas.microsoft.com/office/powerpoint/2010/main" val="2837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0F02A0-B3FE-49A0-B228-ACA0866C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76" y="1828800"/>
            <a:ext cx="9290848" cy="4327525"/>
          </a:xfrm>
        </p:spPr>
      </p:pic>
    </p:spTree>
    <p:extLst>
      <p:ext uri="{BB962C8B-B14F-4D97-AF65-F5344CB8AC3E}">
        <p14:creationId xmlns:p14="http://schemas.microsoft.com/office/powerpoint/2010/main" val="67722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C4BD-857E-4493-AC29-41CCE662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F6C8D2-961A-4044-92DE-D7F738C7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20" y="1828800"/>
            <a:ext cx="8205159" cy="4327525"/>
          </a:xfrm>
        </p:spPr>
      </p:pic>
    </p:spTree>
    <p:extLst>
      <p:ext uri="{BB962C8B-B14F-4D97-AF65-F5344CB8AC3E}">
        <p14:creationId xmlns:p14="http://schemas.microsoft.com/office/powerpoint/2010/main" val="21436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EAA1-D301-49A4-AE79-8E1C6950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B661C-B88F-46D8-AE2B-7F0216F6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95" y="1828800"/>
            <a:ext cx="9208809" cy="4327525"/>
          </a:xfrm>
        </p:spPr>
      </p:pic>
    </p:spTree>
    <p:extLst>
      <p:ext uri="{BB962C8B-B14F-4D97-AF65-F5344CB8AC3E}">
        <p14:creationId xmlns:p14="http://schemas.microsoft.com/office/powerpoint/2010/main" val="12267231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3041"/>
      </a:dk2>
      <a:lt2>
        <a:srgbClr val="E8E6E2"/>
      </a:lt2>
      <a:accent1>
        <a:srgbClr val="4DAEC3"/>
      </a:accent1>
      <a:accent2>
        <a:srgbClr val="3B6BB1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C146B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Wingdings 2</vt:lpstr>
      <vt:lpstr>DividendVTI</vt:lpstr>
      <vt:lpstr> Analyze and Forecast Electricity Market in Germany using  Neural Network  IBM ADVANCED DATA SCIENCE CAPSTONE PROJECT</vt:lpstr>
      <vt:lpstr>Electricity Market</vt:lpstr>
      <vt:lpstr>Extract – Transform -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  (Long short-term memory)</vt:lpstr>
      <vt:lpstr>LSTM  (Long short-term memory)</vt:lpstr>
      <vt:lpstr>Train Test Split</vt:lpstr>
      <vt:lpstr>EVALUATION: RMSE=3651</vt:lpstr>
      <vt:lpstr>EVALUATION: RMSE=5803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and Forecast Electricity Market in Germanyusing Neural Network</dc:title>
  <dc:creator>Siavash Saki</dc:creator>
  <cp:lastModifiedBy>Siavash Saki</cp:lastModifiedBy>
  <cp:revision>21</cp:revision>
  <dcterms:created xsi:type="dcterms:W3CDTF">2020-02-06T16:42:56Z</dcterms:created>
  <dcterms:modified xsi:type="dcterms:W3CDTF">2020-02-07T12:33:50Z</dcterms:modified>
</cp:coreProperties>
</file>