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  <p:sldMasterId id="2147483846" r:id="rId2"/>
    <p:sldMasterId id="2147483878" r:id="rId3"/>
    <p:sldMasterId id="2147483896" r:id="rId4"/>
    <p:sldMasterId id="2147483848" r:id="rId5"/>
  </p:sldMasterIdLst>
  <p:notesMasterIdLst>
    <p:notesMasterId r:id="rId19"/>
  </p:notesMasterIdLst>
  <p:handoutMasterIdLst>
    <p:handoutMasterId r:id="rId20"/>
  </p:handoutMasterIdLst>
  <p:sldIdLst>
    <p:sldId id="305" r:id="rId6"/>
    <p:sldId id="304" r:id="rId7"/>
    <p:sldId id="381" r:id="rId8"/>
    <p:sldId id="389" r:id="rId9"/>
    <p:sldId id="392" r:id="rId10"/>
    <p:sldId id="391" r:id="rId11"/>
    <p:sldId id="382" r:id="rId12"/>
    <p:sldId id="390" r:id="rId13"/>
    <p:sldId id="383" r:id="rId14"/>
    <p:sldId id="385" r:id="rId15"/>
    <p:sldId id="386" r:id="rId16"/>
    <p:sldId id="387" r:id="rId17"/>
    <p:sldId id="388" r:id="rId18"/>
  </p:sldIdLst>
  <p:sldSz cx="9144000" cy="6858000" type="screen4x3"/>
  <p:notesSz cx="6400800" cy="86868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61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42"/>
    <a:srgbClr val="FFFFCC"/>
    <a:srgbClr val="0033CC"/>
    <a:srgbClr val="969595"/>
    <a:srgbClr val="CFCECE"/>
    <a:srgbClr val="969594"/>
    <a:srgbClr val="C2C2C1"/>
    <a:srgbClr val="94014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16" autoAdjust="0"/>
    <p:restoredTop sz="95501" autoAdjust="0"/>
  </p:normalViewPr>
  <p:slideViewPr>
    <p:cSldViewPr showGuides="1">
      <p:cViewPr>
        <p:scale>
          <a:sx n="81" d="100"/>
          <a:sy n="81" d="100"/>
        </p:scale>
        <p:origin x="-858" y="-72"/>
      </p:cViewPr>
      <p:guideLst>
        <p:guide orient="horz" pos="2160"/>
        <p:guide orient="horz" pos="261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773336" cy="43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291" tIns="43645" rIns="87291" bIns="43645" numCol="1" anchor="t" anchorCtr="0" compatLnSpc="1">
            <a:prstTxWarp prst="textNoShape">
              <a:avLst/>
            </a:prstTxWarp>
          </a:bodyPr>
          <a:lstStyle>
            <a:lvl1pPr defTabSz="872440">
              <a:spcBef>
                <a:spcPct val="20000"/>
              </a:spcBef>
              <a:defRPr sz="1100" i="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27465" y="1"/>
            <a:ext cx="2773336" cy="43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291" tIns="43645" rIns="87291" bIns="43645" numCol="1" anchor="t" anchorCtr="0" compatLnSpc="1">
            <a:prstTxWarp prst="textNoShape">
              <a:avLst/>
            </a:prstTxWarp>
          </a:bodyPr>
          <a:lstStyle>
            <a:lvl1pPr algn="r" defTabSz="872440">
              <a:spcBef>
                <a:spcPct val="20000"/>
              </a:spcBef>
              <a:defRPr sz="1100" i="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252604"/>
            <a:ext cx="2773336" cy="43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291" tIns="43645" rIns="87291" bIns="43645" numCol="1" anchor="b" anchorCtr="0" compatLnSpc="1">
            <a:prstTxWarp prst="textNoShape">
              <a:avLst/>
            </a:prstTxWarp>
          </a:bodyPr>
          <a:lstStyle>
            <a:lvl1pPr defTabSz="872440">
              <a:spcBef>
                <a:spcPct val="20000"/>
              </a:spcBef>
              <a:defRPr sz="1100" i="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27465" y="8252604"/>
            <a:ext cx="2773336" cy="43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291" tIns="43645" rIns="87291" bIns="43645" numCol="1" anchor="b" anchorCtr="0" compatLnSpc="1">
            <a:prstTxWarp prst="textNoShape">
              <a:avLst/>
            </a:prstTxWarp>
          </a:bodyPr>
          <a:lstStyle>
            <a:lvl1pPr algn="r" defTabSz="872440">
              <a:spcBef>
                <a:spcPct val="20000"/>
              </a:spcBef>
              <a:defRPr sz="1100" i="0">
                <a:cs typeface="+mn-cs"/>
              </a:defRPr>
            </a:lvl1pPr>
          </a:lstStyle>
          <a:p>
            <a:pPr>
              <a:defRPr/>
            </a:pPr>
            <a:fld id="{A6029116-A87E-494E-8EAA-F825BE7E77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744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761534" cy="41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600" tIns="42300" rIns="84600" bIns="4230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11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11238" y="1"/>
            <a:ext cx="2761534" cy="41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600" tIns="42300" rIns="84600" bIns="423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sz="11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5838" y="619125"/>
            <a:ext cx="4402137" cy="3302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49703" y="4127018"/>
            <a:ext cx="4673366" cy="392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600" tIns="42300" rIns="84600" bIns="423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4037"/>
            <a:ext cx="2761534" cy="41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600" tIns="42300" rIns="84600" bIns="4230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11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11238" y="8254037"/>
            <a:ext cx="2761534" cy="41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600" tIns="42300" rIns="84600" bIns="4230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sz="1100">
                <a:cs typeface="+mn-cs"/>
              </a:defRPr>
            </a:lvl1pPr>
          </a:lstStyle>
          <a:p>
            <a:pPr>
              <a:defRPr/>
            </a:pPr>
            <a:fld id="{EBD47566-931A-4384-8664-907BA73CF4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014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D47566-931A-4384-8664-907BA73CF431}" type="slidenum">
              <a:rPr lang="en-GB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91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D47566-931A-4384-8664-907BA73CF431}" type="slidenum">
              <a:rPr lang="en-GB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46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D47566-931A-4384-8664-907BA73CF431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9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D47566-931A-4384-8664-907BA73CF431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289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D47566-931A-4384-8664-907BA73CF431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3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D47566-931A-4384-8664-907BA73CF431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818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D47566-931A-4384-8664-907BA73CF431}" type="slidenum">
              <a:rPr lang="en-GB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962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D47566-931A-4384-8664-907BA73CF431}" type="slidenum">
              <a:rPr lang="en-GB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562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D47566-931A-4384-8664-907BA73CF431}" type="slidenum">
              <a:rPr lang="en-GB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35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D47566-931A-4384-8664-907BA73CF431}" type="slidenum">
              <a:rPr lang="en-GB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03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43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t-EE" noProof="0" dirty="0" err="1" smtClean="0"/>
              <a:t>Click</a:t>
            </a:r>
            <a:r>
              <a:rPr lang="et-EE" noProof="0" dirty="0" smtClean="0"/>
              <a:t> </a:t>
            </a:r>
            <a:r>
              <a:rPr lang="et-EE" noProof="0" dirty="0" err="1" smtClean="0"/>
              <a:t>to</a:t>
            </a:r>
            <a:r>
              <a:rPr lang="et-EE" noProof="0" dirty="0" smtClean="0"/>
              <a:t> </a:t>
            </a:r>
            <a:r>
              <a:rPr lang="et-EE" noProof="0" dirty="0" err="1" smtClean="0"/>
              <a:t>edit</a:t>
            </a:r>
            <a:r>
              <a:rPr lang="et-EE" noProof="0" dirty="0" smtClean="0"/>
              <a:t> </a:t>
            </a:r>
            <a:r>
              <a:rPr lang="et-EE" noProof="0" dirty="0" err="1" smtClean="0"/>
              <a:t>Master</a:t>
            </a:r>
            <a:r>
              <a:rPr lang="et-EE" noProof="0" dirty="0" smtClean="0"/>
              <a:t> </a:t>
            </a:r>
            <a:r>
              <a:rPr lang="et-EE" noProof="0" dirty="0" err="1" smtClean="0"/>
              <a:t>title</a:t>
            </a:r>
            <a:r>
              <a:rPr lang="et-EE" noProof="0" dirty="0" smtClean="0"/>
              <a:t> </a:t>
            </a:r>
            <a:r>
              <a:rPr lang="et-EE" noProof="0" dirty="0" err="1" smtClean="0"/>
              <a:t>style</a:t>
            </a:r>
            <a:endParaRPr lang="et-EE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t-E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 noProof="0" dirty="0" err="1" smtClean="0"/>
              <a:t>Click</a:t>
            </a:r>
            <a:r>
              <a:rPr lang="et-EE" noProof="0" dirty="0" smtClean="0"/>
              <a:t> </a:t>
            </a:r>
            <a:r>
              <a:rPr lang="et-EE" noProof="0" dirty="0" err="1" smtClean="0"/>
              <a:t>to</a:t>
            </a:r>
            <a:r>
              <a:rPr lang="et-EE" noProof="0" dirty="0" smtClean="0"/>
              <a:t> </a:t>
            </a:r>
            <a:r>
              <a:rPr lang="et-EE" noProof="0" dirty="0" err="1" smtClean="0"/>
              <a:t>edit</a:t>
            </a:r>
            <a:r>
              <a:rPr lang="et-EE" noProof="0" dirty="0" smtClean="0"/>
              <a:t> </a:t>
            </a:r>
            <a:r>
              <a:rPr lang="et-EE" noProof="0" dirty="0" err="1" smtClean="0"/>
              <a:t>Master</a:t>
            </a:r>
            <a:r>
              <a:rPr lang="et-EE" noProof="0" dirty="0" smtClean="0"/>
              <a:t> </a:t>
            </a:r>
            <a:r>
              <a:rPr lang="et-EE" noProof="0" dirty="0" err="1" smtClean="0"/>
              <a:t>text</a:t>
            </a:r>
            <a:r>
              <a:rPr lang="et-EE" noProof="0" dirty="0" smtClean="0"/>
              <a:t> </a:t>
            </a:r>
            <a:r>
              <a:rPr lang="et-EE" noProof="0" dirty="0" err="1" smtClean="0"/>
              <a:t>styles</a:t>
            </a:r>
            <a:endParaRPr lang="et-EE" noProof="0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t-E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21D61-69DB-479E-9238-06790B86916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65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401CE-36CA-45D1-968A-86C51F5FC79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4140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428625"/>
            <a:ext cx="1708150" cy="5819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6375" y="428625"/>
            <a:ext cx="4975225" cy="5819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24AB3-1E3B-417D-8407-D348E64B374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58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iit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2357430"/>
            <a:ext cx="7243786" cy="2214578"/>
          </a:xfrm>
          <a:prstGeom prst="rect">
            <a:avLst/>
          </a:prstGeom>
        </p:spPr>
        <p:txBody>
          <a:bodyPr anchor="ctr" anchorCtr="0"/>
          <a:lstStyle>
            <a:lvl1pPr algn="l"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4786322"/>
            <a:ext cx="7143800" cy="121444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319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223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>
              <a:defRPr sz="3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60790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8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0166" y="1785926"/>
            <a:ext cx="6786610" cy="1857388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66" y="3929066"/>
            <a:ext cx="6786610" cy="170973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A4AB7-2F3E-45EF-BDBB-388DECBBBEF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09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noProof="0" dirty="0" smtClean="0"/>
              <a:t>Click</a:t>
            </a:r>
            <a:r>
              <a:rPr lang="en-US" dirty="0" smtClean="0"/>
              <a:t> to edit Master text styles</a:t>
            </a:r>
          </a:p>
          <a:p>
            <a:pPr lvl="1"/>
            <a:r>
              <a:rPr lang="en-US" noProof="0" dirty="0" smtClean="0"/>
              <a:t>Second</a:t>
            </a:r>
            <a:r>
              <a:rPr lang="en-US" dirty="0" smtClean="0"/>
              <a:t> level</a:t>
            </a:r>
          </a:p>
          <a:p>
            <a:pPr lvl="2"/>
            <a:r>
              <a:rPr lang="en-US" noProof="0" dirty="0" smtClean="0"/>
              <a:t>Third</a:t>
            </a:r>
            <a:r>
              <a:rPr lang="en-US" dirty="0" smtClean="0"/>
              <a:t> level</a:t>
            </a:r>
          </a:p>
          <a:p>
            <a:pPr lvl="3"/>
            <a:r>
              <a:rPr lang="en-US" noProof="0" dirty="0" smtClean="0"/>
              <a:t>Fourth</a:t>
            </a:r>
            <a:r>
              <a:rPr lang="en-US" dirty="0" smtClean="0"/>
              <a:t> level</a:t>
            </a:r>
          </a:p>
          <a:p>
            <a:pPr lvl="4"/>
            <a:r>
              <a:rPr lang="en-US" noProof="0" dirty="0" smtClean="0"/>
              <a:t>Fifth </a:t>
            </a:r>
            <a:r>
              <a:rPr lang="en-US" noProof="0" dirty="0" err="1" smtClean="0"/>
              <a:t>leve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6C357-5C98-4ADA-8CA9-255A42BA3A0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29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4406900"/>
            <a:ext cx="7280298" cy="1362075"/>
          </a:xfrm>
        </p:spPr>
        <p:txBody>
          <a:bodyPr anchor="t"/>
          <a:lstStyle>
            <a:lvl1pPr algn="l">
              <a:defRPr sz="2800" b="0" cap="all"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4413" y="2906713"/>
            <a:ext cx="728029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F25C7-E19F-42EC-A900-50D087BE637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804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6375" y="1412875"/>
            <a:ext cx="3341688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0463" y="1412875"/>
            <a:ext cx="3341687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t-E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22ED6-88D1-4C9C-A1DD-1F1BD9B077A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82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66" y="274638"/>
            <a:ext cx="678661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0166" y="1428736"/>
            <a:ext cx="3214710" cy="746139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93004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0166" y="2174875"/>
            <a:ext cx="32147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7752" y="1428736"/>
            <a:ext cx="3429024" cy="746139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93004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7752" y="2174875"/>
            <a:ext cx="342902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t-E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4327D-97AB-4C6E-A045-E88622F19D7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446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t-E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F43B0-2646-4070-B06E-40B5FDC4EB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88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t-E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3F1F-7BB9-4A4A-B05B-842CAB05AD5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5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tau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273050"/>
            <a:ext cx="292895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24" y="273050"/>
            <a:ext cx="4257676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4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t-EE" noProof="0" dirty="0" smtClean="0"/>
          </a:p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5852" y="1435100"/>
            <a:ext cx="292895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285875" y="6357938"/>
            <a:ext cx="1773238" cy="3635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138" y="6357938"/>
            <a:ext cx="4511675" cy="3635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t-E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5250" y="6357938"/>
            <a:ext cx="1000125" cy="3635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182A2-8286-42C8-A83D-9A36AC847F1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83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tiit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TTU_peamine_logo_ENG_val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2894013"/>
            <a:ext cx="5329237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Sisuslaid_uu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9142412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8" descr="TTU_logomargis_valg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612775"/>
            <a:ext cx="5762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1481138" y="428625"/>
            <a:ext cx="68040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76375" y="1412875"/>
            <a:ext cx="6835775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481138" y="6356350"/>
            <a:ext cx="1577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i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2138" y="6356350"/>
            <a:ext cx="4329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i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t-E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4750" y="6356350"/>
            <a:ext cx="777875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i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B3ED96-A5C2-472B-8470-B20C9402ECF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 rot="16200000">
            <a:off x="-1107519" y="5287932"/>
            <a:ext cx="2802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smtClean="0">
                <a:solidFill>
                  <a:schemeClr val="accent3">
                    <a:lumMod val="65000"/>
                  </a:schemeClr>
                </a:solidFill>
              </a:rPr>
              <a:t>©</a:t>
            </a:r>
            <a:r>
              <a:rPr lang="de-DE" sz="1100" dirty="0" smtClean="0">
                <a:solidFill>
                  <a:schemeClr val="accent3">
                    <a:lumMod val="65000"/>
                  </a:schemeClr>
                </a:solidFill>
              </a:rPr>
              <a:t> </a:t>
            </a:r>
            <a:r>
              <a:rPr lang="de-DE" sz="1100" i="0" dirty="0" smtClean="0">
                <a:solidFill>
                  <a:schemeClr val="accent3">
                    <a:lumMod val="65000"/>
                  </a:schemeClr>
                </a:solidFill>
                <a:latin typeface="+mn-lt"/>
              </a:rPr>
              <a:t>Uljana</a:t>
            </a:r>
            <a:r>
              <a:rPr lang="de-DE" sz="1100" i="0" baseline="0" dirty="0" smtClean="0">
                <a:solidFill>
                  <a:schemeClr val="accent3">
                    <a:lumMod val="65000"/>
                  </a:schemeClr>
                </a:solidFill>
                <a:latin typeface="+mn-lt"/>
              </a:rPr>
              <a:t> Reinsalu, Thomas Hollstein</a:t>
            </a:r>
            <a:r>
              <a:rPr lang="de-DE" sz="1100" dirty="0" smtClean="0">
                <a:solidFill>
                  <a:schemeClr val="accent3">
                    <a:lumMod val="65000"/>
                  </a:schemeClr>
                </a:solidFill>
              </a:rPr>
              <a:t> </a:t>
            </a:r>
            <a:endParaRPr lang="de-DE" sz="11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31" r:id="rId8"/>
    <p:sldLayoutId id="2147483925" r:id="rId9"/>
    <p:sldLayoutId id="2147483926" r:id="rId10"/>
    <p:sldLayoutId id="2147483927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Verdan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Verdan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Verdan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Verdana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Verdana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Verdana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Verdana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870042"/>
        </a:buClr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870042"/>
        </a:buClr>
        <a:buFont typeface="Symbol" pitchFamily="18" charset="2"/>
        <a:buChar char="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tiit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725ED02-D965-413B-9B0B-B160CFED7B65}" type="slidenum">
              <a:rPr lang="et-EE"/>
              <a:pPr>
                <a:defRPr/>
              </a:pPr>
              <a:t>‹#›</a:t>
            </a:fld>
            <a:endParaRPr lang="et-EE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14438" y="2357438"/>
            <a:ext cx="7243762" cy="2214562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400" i="0" dirty="0" smtClean="0"/>
              <a:t>Click to edit Master title style</a:t>
            </a:r>
            <a:endParaRPr lang="et-EE" sz="3400" i="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kern="12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ppt_fassaadiga_slai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Organisation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sz="1800" dirty="0"/>
              <a:t>Building feeder system-Kätlin/Aivar</a:t>
            </a:r>
          </a:p>
          <a:p>
            <a:pPr lvl="1"/>
            <a:r>
              <a:rPr lang="et-EE" sz="1800" dirty="0"/>
              <a:t>Attaching feeding system</a:t>
            </a:r>
          </a:p>
          <a:p>
            <a:pPr lvl="1"/>
            <a:r>
              <a:rPr lang="et-EE" sz="1800" dirty="0"/>
              <a:t>Implementing level sensor</a:t>
            </a:r>
          </a:p>
          <a:p>
            <a:pPr lvl="1"/>
            <a:r>
              <a:rPr lang="et-EE" sz="1800" dirty="0"/>
              <a:t>Building </a:t>
            </a:r>
            <a:r>
              <a:rPr lang="et-EE" sz="1800" dirty="0" smtClean="0"/>
              <a:t>feedtank </a:t>
            </a:r>
            <a:endParaRPr lang="et-EE" sz="1800" dirty="0"/>
          </a:p>
          <a:p>
            <a:pPr lvl="1"/>
            <a:r>
              <a:rPr lang="et-EE" sz="1800" dirty="0" smtClean="0"/>
              <a:t>Programming </a:t>
            </a:r>
            <a:endParaRPr lang="et-EE" sz="1800" dirty="0"/>
          </a:p>
          <a:p>
            <a:r>
              <a:rPr lang="et-EE" sz="1800" dirty="0" smtClean="0"/>
              <a:t>Implementing and programming lighting sensor- Sander</a:t>
            </a:r>
          </a:p>
          <a:p>
            <a:r>
              <a:rPr lang="et-EE" sz="1800" dirty="0"/>
              <a:t>Implementing and programming </a:t>
            </a:r>
            <a:r>
              <a:rPr lang="et-EE" sz="1800" dirty="0" smtClean="0"/>
              <a:t>temperature </a:t>
            </a:r>
            <a:r>
              <a:rPr lang="et-EE" sz="1800" dirty="0"/>
              <a:t>sensor- </a:t>
            </a:r>
            <a:r>
              <a:rPr lang="et-EE" sz="1800" dirty="0" smtClean="0"/>
              <a:t>Aivar</a:t>
            </a:r>
          </a:p>
          <a:p>
            <a:r>
              <a:rPr lang="et-EE" sz="1800" dirty="0"/>
              <a:t>Implementing and programming </a:t>
            </a:r>
            <a:r>
              <a:rPr lang="et-EE" sz="1800" dirty="0" smtClean="0"/>
              <a:t>water level </a:t>
            </a:r>
            <a:r>
              <a:rPr lang="et-EE" sz="1800" dirty="0"/>
              <a:t>sensor- </a:t>
            </a:r>
            <a:r>
              <a:rPr lang="et-EE" sz="1800" dirty="0" smtClean="0"/>
              <a:t>Martin</a:t>
            </a:r>
            <a:endParaRPr lang="et-EE" sz="1800" dirty="0"/>
          </a:p>
          <a:p>
            <a:r>
              <a:rPr lang="et-EE" sz="1800" dirty="0"/>
              <a:t>Implementing and programming </a:t>
            </a:r>
            <a:r>
              <a:rPr lang="et-EE" sz="1800" dirty="0" smtClean="0"/>
              <a:t>feed </a:t>
            </a:r>
            <a:r>
              <a:rPr lang="et-EE" sz="1800" dirty="0"/>
              <a:t>level sensor- </a:t>
            </a:r>
            <a:r>
              <a:rPr lang="et-EE" sz="1800" dirty="0" smtClean="0"/>
              <a:t>Sander</a:t>
            </a:r>
          </a:p>
          <a:p>
            <a:r>
              <a:rPr lang="et-EE" sz="1800" dirty="0" smtClean="0"/>
              <a:t>Establis connection between MSP430- Marek</a:t>
            </a:r>
          </a:p>
          <a:p>
            <a:r>
              <a:rPr lang="et-EE" sz="1800" dirty="0"/>
              <a:t>Establis connection </a:t>
            </a:r>
            <a:r>
              <a:rPr lang="et-EE" sz="1800" dirty="0" smtClean="0"/>
              <a:t>to main server- Marek/Martin</a:t>
            </a:r>
            <a:endParaRPr lang="et-EE" sz="1800" dirty="0"/>
          </a:p>
          <a:p>
            <a:endParaRPr lang="et-E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6C357-5C98-4ADA-8CA9-255A42BA3A04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3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Working Plan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S6 – hardware ordering</a:t>
            </a:r>
          </a:p>
          <a:p>
            <a:r>
              <a:rPr lang="et-EE" dirty="0" smtClean="0"/>
              <a:t>S7</a:t>
            </a:r>
            <a:r>
              <a:rPr lang="et-EE" dirty="0"/>
              <a:t> – </a:t>
            </a:r>
            <a:r>
              <a:rPr lang="et-EE" dirty="0" smtClean="0"/>
              <a:t>working out the system architecture </a:t>
            </a:r>
          </a:p>
          <a:p>
            <a:r>
              <a:rPr lang="et-EE" dirty="0" smtClean="0"/>
              <a:t>S8 – S14 – programming and building the device</a:t>
            </a:r>
          </a:p>
          <a:p>
            <a:r>
              <a:rPr lang="et-EE" dirty="0" smtClean="0"/>
              <a:t>S15 – working solution</a:t>
            </a:r>
          </a:p>
          <a:p>
            <a:r>
              <a:rPr lang="et-EE" dirty="0" smtClean="0"/>
              <a:t>S16 – final project presentation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6C357-5C98-4ADA-8CA9-255A42BA3A04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3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Cost calculation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stepper motor + driver (Already bought)</a:t>
            </a:r>
            <a:endParaRPr lang="en-US" dirty="0"/>
          </a:p>
          <a:p>
            <a:r>
              <a:rPr lang="et-EE" dirty="0"/>
              <a:t>Feeder level sensor </a:t>
            </a:r>
            <a:r>
              <a:rPr lang="et-EE" dirty="0">
                <a:latin typeface="Verdana" charset="0"/>
              </a:rPr>
              <a:t>(Already bought)</a:t>
            </a:r>
          </a:p>
          <a:p>
            <a:r>
              <a:rPr lang="et-EE" dirty="0"/>
              <a:t>A</a:t>
            </a:r>
            <a:r>
              <a:rPr lang="et-EE" dirty="0" err="1"/>
              <a:t>quarium</a:t>
            </a:r>
            <a:r>
              <a:rPr lang="et-EE" dirty="0"/>
              <a:t> </a:t>
            </a:r>
            <a:r>
              <a:rPr lang="et-EE" dirty="0">
                <a:solidFill>
                  <a:srgbClr val="000000"/>
                </a:solidFill>
                <a:latin typeface="Verdana" charset="0"/>
              </a:rPr>
              <a:t>(Provided by course)</a:t>
            </a:r>
          </a:p>
          <a:p>
            <a:r>
              <a:rPr lang="et-EE" dirty="0"/>
              <a:t>Light sensor </a:t>
            </a:r>
            <a:r>
              <a:rPr lang="et-EE" dirty="0">
                <a:latin typeface="Verdana" charset="0"/>
              </a:rPr>
              <a:t>(Already bought)</a:t>
            </a:r>
          </a:p>
          <a:p>
            <a:r>
              <a:rPr lang="et-EE" dirty="0"/>
              <a:t>Temperature sensor 10 €</a:t>
            </a:r>
            <a:endParaRPr lang="et-EE" dirty="0">
              <a:solidFill>
                <a:srgbClr val="FF0000"/>
              </a:solidFill>
            </a:endParaRPr>
          </a:p>
          <a:p>
            <a:r>
              <a:rPr lang="et-EE" dirty="0" err="1">
                <a:solidFill>
                  <a:srgbClr val="000000"/>
                </a:solidFill>
              </a:rPr>
              <a:t>Water</a:t>
            </a:r>
            <a:r>
              <a:rPr lang="et-EE" dirty="0">
                <a:solidFill>
                  <a:srgbClr val="000000"/>
                </a:solidFill>
              </a:rPr>
              <a:t> </a:t>
            </a:r>
            <a:r>
              <a:rPr lang="et-EE" dirty="0" err="1">
                <a:solidFill>
                  <a:srgbClr val="000000"/>
                </a:solidFill>
              </a:rPr>
              <a:t>level</a:t>
            </a:r>
            <a:r>
              <a:rPr lang="et-EE" dirty="0">
                <a:solidFill>
                  <a:srgbClr val="000000"/>
                </a:solidFill>
              </a:rPr>
              <a:t> sensor </a:t>
            </a:r>
            <a:r>
              <a:rPr lang="et-EE" dirty="0">
                <a:solidFill>
                  <a:srgbClr val="000000"/>
                </a:solidFill>
                <a:latin typeface="Verdana" charset="0"/>
              </a:rPr>
              <a:t>(Provided by course)</a:t>
            </a:r>
          </a:p>
          <a:p>
            <a:r>
              <a:rPr lang="et-EE" dirty="0">
                <a:solidFill>
                  <a:srgbClr val="000000"/>
                </a:solidFill>
              </a:rPr>
              <a:t>TI </a:t>
            </a:r>
            <a:r>
              <a:rPr lang="et-EE" dirty="0" err="1">
                <a:solidFill>
                  <a:srgbClr val="000000"/>
                </a:solidFill>
              </a:rPr>
              <a:t>launchpad</a:t>
            </a:r>
            <a:r>
              <a:rPr lang="et-EE" dirty="0">
                <a:solidFill>
                  <a:srgbClr val="000000"/>
                </a:solidFill>
              </a:rPr>
              <a:t> (</a:t>
            </a:r>
            <a:r>
              <a:rPr lang="et-EE" dirty="0" err="1">
                <a:solidFill>
                  <a:srgbClr val="000000"/>
                </a:solidFill>
              </a:rPr>
              <a:t>Provided</a:t>
            </a:r>
            <a:r>
              <a:rPr lang="et-EE" dirty="0">
                <a:solidFill>
                  <a:srgbClr val="000000"/>
                </a:solidFill>
              </a:rPr>
              <a:t> </a:t>
            </a:r>
            <a:r>
              <a:rPr lang="et-EE" dirty="0" err="1">
                <a:solidFill>
                  <a:srgbClr val="000000"/>
                </a:solidFill>
              </a:rPr>
              <a:t>by</a:t>
            </a:r>
            <a:r>
              <a:rPr lang="et-EE" dirty="0">
                <a:solidFill>
                  <a:srgbClr val="000000"/>
                </a:solidFill>
              </a:rPr>
              <a:t> </a:t>
            </a:r>
            <a:r>
              <a:rPr lang="et-EE" dirty="0" err="1">
                <a:solidFill>
                  <a:srgbClr val="000000"/>
                </a:solidFill>
              </a:rPr>
              <a:t>course</a:t>
            </a:r>
            <a:r>
              <a:rPr lang="et-EE" dirty="0">
                <a:solidFill>
                  <a:srgbClr val="000000"/>
                </a:solidFill>
              </a:rPr>
              <a:t>)</a:t>
            </a:r>
          </a:p>
          <a:p>
            <a:r>
              <a:rPr lang="et-EE"/>
              <a:t>Radio module</a:t>
            </a:r>
            <a:r>
              <a:rPr lang="et-EE" dirty="0"/>
              <a:t> </a:t>
            </a:r>
            <a:r>
              <a:rPr lang="et-EE" dirty="0">
                <a:solidFill>
                  <a:srgbClr val="000000"/>
                </a:solidFill>
                <a:latin typeface="Verdana" charset="0"/>
              </a:rPr>
              <a:t>(Provided by course)</a:t>
            </a:r>
          </a:p>
          <a:p>
            <a:r>
              <a:rPr lang="et-EE" dirty="0"/>
              <a:t>3D printing service 10€</a:t>
            </a:r>
          </a:p>
          <a:p>
            <a:r>
              <a:rPr lang="et-EE" dirty="0"/>
              <a:t>Power 12V supply 10€</a:t>
            </a:r>
          </a:p>
          <a:p>
            <a:endParaRPr lang="et-EE" dirty="0"/>
          </a:p>
          <a:p>
            <a:r>
              <a:rPr lang="et-EE" dirty="0">
                <a:solidFill>
                  <a:srgbClr val="FF0000"/>
                </a:solidFill>
              </a:rPr>
              <a:t>FINAL COST 30 €</a:t>
            </a:r>
          </a:p>
          <a:p>
            <a:endParaRPr lang="et-EE" dirty="0"/>
          </a:p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6C357-5C98-4ADA-8CA9-255A42BA3A04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13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6" y="2924944"/>
            <a:ext cx="3240360" cy="863600"/>
          </a:xfrm>
        </p:spPr>
        <p:txBody>
          <a:bodyPr/>
          <a:lstStyle/>
          <a:p>
            <a:r>
              <a:rPr lang="et-EE" dirty="0" smtClean="0"/>
              <a:t>Thank you!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6C357-5C98-4ADA-8CA9-255A42BA3A04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9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 bwMode="auto">
          <a:xfrm>
            <a:off x="1214438" y="2357438"/>
            <a:ext cx="7243762" cy="2214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sz="2800" dirty="0" smtClean="0"/>
              <a:t>Embedded Systems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IAY0330</a:t>
            </a:r>
            <a:br>
              <a:rPr lang="de-DE" sz="2000" dirty="0" smtClean="0"/>
            </a:b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3200" dirty="0" smtClean="0"/>
              <a:t>Project: </a:t>
            </a:r>
            <a:r>
              <a:rPr lang="et-EE" sz="3200" dirty="0" smtClean="0"/>
              <a:t>Fishfeeder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786313"/>
            <a:ext cx="7143750" cy="121443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t-EE" dirty="0"/>
              <a:t>Kätlin </a:t>
            </a:r>
            <a:r>
              <a:rPr lang="et-EE" dirty="0" smtClean="0"/>
              <a:t>Lahtvee, </a:t>
            </a:r>
            <a:r>
              <a:rPr lang="et-EE" dirty="0"/>
              <a:t>Aivar Koodi</a:t>
            </a:r>
            <a:endParaRPr lang="et-EE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t-EE" dirty="0"/>
              <a:t>Sander </a:t>
            </a:r>
            <a:r>
              <a:rPr lang="et-EE" dirty="0" smtClean="0"/>
              <a:t>Sinijärv, Martin Grosberg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t-EE" dirty="0"/>
              <a:t>Marek Aare</a:t>
            </a:r>
            <a:endParaRPr lang="et-EE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de-DE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t-E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Objective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b="1" dirty="0"/>
              <a:t>Autonomous aquarium</a:t>
            </a:r>
          </a:p>
          <a:p>
            <a:pPr lvl="1"/>
            <a:r>
              <a:rPr lang="et-EE" dirty="0"/>
              <a:t>Temperature</a:t>
            </a:r>
          </a:p>
          <a:p>
            <a:pPr lvl="1"/>
            <a:r>
              <a:rPr lang="et-EE" dirty="0"/>
              <a:t>Light</a:t>
            </a:r>
          </a:p>
          <a:p>
            <a:pPr lvl="1"/>
            <a:r>
              <a:rPr lang="et-EE" dirty="0"/>
              <a:t>Feeding system</a:t>
            </a:r>
          </a:p>
          <a:p>
            <a:pPr lvl="1"/>
            <a:r>
              <a:rPr lang="et-EE" dirty="0"/>
              <a:t>Filter </a:t>
            </a:r>
            <a:r>
              <a:rPr lang="et-EE" dirty="0" err="1"/>
              <a:t>cleaning</a:t>
            </a:r>
            <a:r>
              <a:rPr lang="et-EE" dirty="0"/>
              <a:t> </a:t>
            </a:r>
            <a:r>
              <a:rPr lang="et-EE" dirty="0" err="1"/>
              <a:t>reminder</a:t>
            </a:r>
            <a:endParaRPr lang="et-EE" dirty="0"/>
          </a:p>
          <a:p>
            <a:pPr lvl="1"/>
            <a:r>
              <a:rPr lang="et-EE" dirty="0" err="1"/>
              <a:t>Water level</a:t>
            </a:r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6C357-5C98-4ADA-8CA9-255A42BA3A04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76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System Architecture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6C357-5C98-4ADA-8CA9-255A42BA3A04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976923" y="3167850"/>
            <a:ext cx="158417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t-EE" dirty="0" smtClean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MSP430 #1</a:t>
            </a:r>
            <a:endParaRPr kumimoji="0" lang="et-EE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76923" y="1904749"/>
            <a:ext cx="158417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rPr>
              <a:t>Power supply</a:t>
            </a:r>
          </a:p>
        </p:txBody>
      </p:sp>
      <p:cxnSp>
        <p:nvCxnSpPr>
          <p:cNvPr id="11" name="Straight Arrow Connector 10"/>
          <p:cNvCxnSpPr>
            <a:stCxn id="9" idx="2"/>
            <a:endCxn id="5" idx="0"/>
          </p:cNvCxnSpPr>
          <p:nvPr/>
        </p:nvCxnSpPr>
        <p:spPr bwMode="auto">
          <a:xfrm>
            <a:off x="2769011" y="2768845"/>
            <a:ext cx="0" cy="399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1130499" y="4476449"/>
            <a:ext cx="1512168" cy="114899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rPr>
              <a:t>Light</a:t>
            </a:r>
            <a:r>
              <a:rPr kumimoji="0" lang="et-EE" sz="24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rPr>
              <a:t> sensor</a:t>
            </a:r>
            <a:endParaRPr kumimoji="0" lang="et-EE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097925" y="5319774"/>
            <a:ext cx="2232248" cy="93610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rPr>
              <a:t>Feed level</a:t>
            </a:r>
            <a:r>
              <a:rPr kumimoji="0" lang="et-EE" sz="24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rPr>
              <a:t> sensor</a:t>
            </a:r>
            <a:endParaRPr kumimoji="0" lang="et-EE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410582" y="4855610"/>
            <a:ext cx="1368152" cy="7200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rPr>
              <a:t>Motor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213867" y="3170469"/>
            <a:ext cx="1816787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t-EE" sz="1800" dirty="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RF communication shield</a:t>
            </a:r>
            <a:endParaRPr kumimoji="0" lang="et-EE" sz="1800" b="0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142187" y="4159384"/>
            <a:ext cx="2592716" cy="114899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t-EE" dirty="0" smtClean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Temperature</a:t>
            </a:r>
            <a:r>
              <a:rPr kumimoji="0" lang="et-EE" sz="24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rPr>
              <a:t> sensor</a:t>
            </a:r>
            <a:endParaRPr kumimoji="0" lang="et-EE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330173" y="1922257"/>
            <a:ext cx="158417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t-EE" dirty="0" smtClean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MSP430 #2</a:t>
            </a:r>
            <a:endParaRPr kumimoji="0" lang="et-EE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581003" y="1904749"/>
            <a:ext cx="158417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t-EE" dirty="0" smtClean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Server</a:t>
            </a:r>
            <a:endParaRPr kumimoji="0" lang="et-EE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cxnSp>
        <p:nvCxnSpPr>
          <p:cNvPr id="50" name="Elbow Connector 49"/>
          <p:cNvCxnSpPr>
            <a:stCxn id="5" idx="3"/>
            <a:endCxn id="36" idx="1"/>
          </p:cNvCxnSpPr>
          <p:nvPr/>
        </p:nvCxnSpPr>
        <p:spPr bwMode="auto">
          <a:xfrm flipV="1">
            <a:off x="3561099" y="2354305"/>
            <a:ext cx="769074" cy="124559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36" idx="2"/>
            <a:endCxn id="18" idx="0"/>
          </p:cNvCxnSpPr>
          <p:nvPr/>
        </p:nvCxnSpPr>
        <p:spPr bwMode="auto">
          <a:xfrm>
            <a:off x="5122261" y="2786353"/>
            <a:ext cx="0" cy="3841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Elbow Connector 56"/>
          <p:cNvCxnSpPr>
            <a:stCxn id="18" idx="3"/>
            <a:endCxn id="43" idx="1"/>
          </p:cNvCxnSpPr>
          <p:nvPr/>
        </p:nvCxnSpPr>
        <p:spPr bwMode="auto">
          <a:xfrm flipV="1">
            <a:off x="6030654" y="2336797"/>
            <a:ext cx="550349" cy="126572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Oval 59"/>
          <p:cNvSpPr/>
          <p:nvPr/>
        </p:nvSpPr>
        <p:spPr bwMode="auto">
          <a:xfrm>
            <a:off x="4438185" y="5308379"/>
            <a:ext cx="2232248" cy="93610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rPr>
              <a:t>Water level</a:t>
            </a:r>
            <a:r>
              <a:rPr kumimoji="0" lang="et-EE" sz="24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rPr>
              <a:t> sensor</a:t>
            </a:r>
            <a:endParaRPr kumimoji="0" lang="et-EE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cxnSp>
        <p:nvCxnSpPr>
          <p:cNvPr id="63" name="Straight Arrow Connector 62"/>
          <p:cNvCxnSpPr>
            <a:stCxn id="35" idx="1"/>
            <a:endCxn id="5" idx="2"/>
          </p:cNvCxnSpPr>
          <p:nvPr/>
        </p:nvCxnSpPr>
        <p:spPr bwMode="auto">
          <a:xfrm flipH="1" flipV="1">
            <a:off x="2769011" y="4031946"/>
            <a:ext cx="2752870" cy="295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stCxn id="60" idx="0"/>
            <a:endCxn id="5" idx="2"/>
          </p:cNvCxnSpPr>
          <p:nvPr/>
        </p:nvCxnSpPr>
        <p:spPr bwMode="auto">
          <a:xfrm flipH="1" flipV="1">
            <a:off x="2769011" y="4031946"/>
            <a:ext cx="2785298" cy="12764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17" idx="0"/>
            <a:endCxn id="5" idx="2"/>
          </p:cNvCxnSpPr>
          <p:nvPr/>
        </p:nvCxnSpPr>
        <p:spPr bwMode="auto">
          <a:xfrm flipH="1" flipV="1">
            <a:off x="2769011" y="4031946"/>
            <a:ext cx="1325647" cy="8236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15" idx="1"/>
            <a:endCxn id="5" idx="2"/>
          </p:cNvCxnSpPr>
          <p:nvPr/>
        </p:nvCxnSpPr>
        <p:spPr bwMode="auto">
          <a:xfrm flipV="1">
            <a:off x="2424830" y="4031946"/>
            <a:ext cx="344181" cy="14249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14" idx="0"/>
            <a:endCxn id="5" idx="2"/>
          </p:cNvCxnSpPr>
          <p:nvPr/>
        </p:nvCxnSpPr>
        <p:spPr bwMode="auto">
          <a:xfrm flipV="1">
            <a:off x="1886583" y="4031946"/>
            <a:ext cx="882428" cy="4445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411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Wiring diagram</a:t>
            </a:r>
            <a:endParaRPr lang="et-E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26" y="1412875"/>
            <a:ext cx="6829472" cy="48355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6C357-5C98-4ADA-8CA9-255A42BA3A04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18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exchange with server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to send to </a:t>
            </a:r>
            <a:r>
              <a:rPr lang="en-GB" dirty="0" smtClean="0"/>
              <a:t>server</a:t>
            </a:r>
            <a:endParaRPr lang="et-EE" dirty="0" smtClean="0"/>
          </a:p>
          <a:p>
            <a:pPr lvl="1"/>
            <a:r>
              <a:rPr lang="et-EE" dirty="0" smtClean="0"/>
              <a:t>Light sensor data</a:t>
            </a:r>
          </a:p>
          <a:p>
            <a:pPr lvl="1"/>
            <a:r>
              <a:rPr lang="et-EE" dirty="0" smtClean="0"/>
              <a:t>Temperature </a:t>
            </a:r>
            <a:r>
              <a:rPr lang="et-EE" dirty="0"/>
              <a:t>sensor data</a:t>
            </a:r>
            <a:endParaRPr lang="en-GB" dirty="0"/>
          </a:p>
          <a:p>
            <a:pPr lvl="1"/>
            <a:r>
              <a:rPr lang="et-EE" dirty="0" smtClean="0"/>
              <a:t>Water level </a:t>
            </a:r>
            <a:r>
              <a:rPr lang="et-EE" dirty="0"/>
              <a:t>sensor </a:t>
            </a:r>
            <a:r>
              <a:rPr lang="et-EE" dirty="0" smtClean="0"/>
              <a:t>data</a:t>
            </a:r>
          </a:p>
          <a:p>
            <a:pPr lvl="1"/>
            <a:r>
              <a:rPr lang="et-EE" dirty="0" smtClean="0"/>
              <a:t>Feed level sensor data</a:t>
            </a:r>
          </a:p>
          <a:p>
            <a:pPr lvl="1"/>
            <a:r>
              <a:rPr lang="et-EE" dirty="0" smtClean="0"/>
              <a:t>Filter cleaning necessity</a:t>
            </a:r>
            <a:endParaRPr lang="en-GB" dirty="0"/>
          </a:p>
          <a:p>
            <a:r>
              <a:rPr lang="en-GB" dirty="0"/>
              <a:t>Data to receive from server</a:t>
            </a:r>
          </a:p>
          <a:p>
            <a:pPr lvl="1"/>
            <a:r>
              <a:rPr lang="et-EE" dirty="0" smtClean="0"/>
              <a:t>Clock</a:t>
            </a:r>
            <a:endParaRPr lang="en-GB" dirty="0"/>
          </a:p>
          <a:p>
            <a:pPr marL="0" indent="0">
              <a:buNone/>
            </a:pPr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6C357-5C98-4ADA-8CA9-255A42BA3A04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4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Component description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TI </a:t>
            </a:r>
            <a:r>
              <a:rPr lang="et-EE" dirty="0" smtClean="0"/>
              <a:t>MSP 430 launchpad</a:t>
            </a:r>
            <a:endParaRPr lang="et-EE" dirty="0"/>
          </a:p>
          <a:p>
            <a:r>
              <a:rPr lang="et-EE" dirty="0">
                <a:solidFill>
                  <a:srgbClr val="000000"/>
                </a:solidFill>
              </a:rPr>
              <a:t>868MHz wireless connection shield</a:t>
            </a:r>
          </a:p>
          <a:p>
            <a:r>
              <a:rPr lang="et-EE" dirty="0"/>
              <a:t>Light sensor</a:t>
            </a:r>
          </a:p>
          <a:p>
            <a:r>
              <a:rPr lang="et-EE" dirty="0"/>
              <a:t>Feeding system (Auger)</a:t>
            </a:r>
          </a:p>
          <a:p>
            <a:r>
              <a:rPr lang="et-EE" dirty="0" smtClean="0"/>
              <a:t>Feed level </a:t>
            </a:r>
            <a:r>
              <a:rPr lang="et-EE" dirty="0"/>
              <a:t>sensors</a:t>
            </a:r>
          </a:p>
          <a:p>
            <a:r>
              <a:rPr lang="et-EE" dirty="0"/>
              <a:t>Stepper motor + driver</a:t>
            </a:r>
          </a:p>
          <a:p>
            <a:r>
              <a:rPr lang="et-EE" dirty="0" smtClean="0"/>
              <a:t>Temperature </a:t>
            </a:r>
            <a:r>
              <a:rPr lang="et-EE" dirty="0"/>
              <a:t>sensor</a:t>
            </a:r>
          </a:p>
          <a:p>
            <a:r>
              <a:rPr lang="et-EE" dirty="0" err="1">
                <a:latin typeface="Verdana" charset="0"/>
              </a:rPr>
              <a:t>Water level</a:t>
            </a:r>
            <a:r>
              <a:rPr lang="et-EE" dirty="0">
                <a:latin typeface="Verdana" charset="0"/>
              </a:rPr>
              <a:t> sensor</a:t>
            </a:r>
          </a:p>
          <a:p>
            <a:endParaRPr lang="de-DE" dirty="0"/>
          </a:p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6C357-5C98-4ADA-8CA9-255A42BA3A04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58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Assignements finished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Light sensor is functional</a:t>
            </a:r>
          </a:p>
          <a:p>
            <a:r>
              <a:rPr lang="et-EE" dirty="0" smtClean="0"/>
              <a:t>Temperature </a:t>
            </a:r>
            <a:r>
              <a:rPr lang="et-EE" dirty="0"/>
              <a:t>sensor is functional</a:t>
            </a:r>
            <a:endParaRPr lang="et-EE" dirty="0" smtClean="0"/>
          </a:p>
          <a:p>
            <a:r>
              <a:rPr lang="et-EE" dirty="0" smtClean="0"/>
              <a:t>Water level </a:t>
            </a:r>
            <a:r>
              <a:rPr lang="et-EE" dirty="0"/>
              <a:t>sensor is </a:t>
            </a:r>
            <a:r>
              <a:rPr lang="et-EE" dirty="0" smtClean="0"/>
              <a:t>functional</a:t>
            </a:r>
          </a:p>
          <a:p>
            <a:r>
              <a:rPr lang="et-EE" dirty="0" smtClean="0"/>
              <a:t>UART connection between MSP430 boards established</a:t>
            </a:r>
          </a:p>
          <a:p>
            <a:r>
              <a:rPr lang="et-EE" dirty="0" smtClean="0"/>
              <a:t>Most of materials for fishfeeder gathered</a:t>
            </a:r>
          </a:p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6C357-5C98-4ADA-8CA9-255A42BA3A04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3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I</a:t>
            </a:r>
            <a:r>
              <a:rPr lang="de-DE" dirty="0" smtClean="0"/>
              <a:t>ssues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How to establish connection to server</a:t>
            </a:r>
            <a:endParaRPr lang="et-EE" dirty="0"/>
          </a:p>
          <a:p>
            <a:r>
              <a:rPr lang="et-EE" dirty="0" smtClean="0">
                <a:solidFill>
                  <a:srgbClr val="000000"/>
                </a:solidFill>
              </a:rPr>
              <a:t>How to write all functionalities in one code</a:t>
            </a:r>
          </a:p>
          <a:p>
            <a:r>
              <a:rPr lang="et-EE" dirty="0" smtClean="0">
                <a:solidFill>
                  <a:srgbClr val="000000"/>
                </a:solidFill>
              </a:rPr>
              <a:t>How to 3D print needed components</a:t>
            </a:r>
            <a:endParaRPr lang="et-EE" dirty="0">
              <a:solidFill>
                <a:srgbClr val="000000"/>
              </a:solidFill>
            </a:endParaRPr>
          </a:p>
          <a:p>
            <a:r>
              <a:rPr lang="et-EE" dirty="0"/>
              <a:t>How to provide power for sensors, motor and LEDs.</a:t>
            </a:r>
          </a:p>
          <a:p>
            <a:endParaRPr lang="et-EE" dirty="0"/>
          </a:p>
          <a:p>
            <a:endParaRPr lang="et-E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6C357-5C98-4ADA-8CA9-255A42BA3A04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94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siooni_pohi_ENG_2011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TU_mall_ppt2003">
  <a:themeElements>
    <a:clrScheme name="3_TTY_mall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TTY_mal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3_TTY_mall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Presentatsiooni_pohi_ENG_2011</Template>
  <TotalTime>178</TotalTime>
  <Words>349</Words>
  <Application>Microsoft Office PowerPoint</Application>
  <PresentationFormat>On-screen Show (4:3)</PresentationFormat>
  <Paragraphs>106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Presentatsiooni_pohi_ENG_2011</vt:lpstr>
      <vt:lpstr>TTU_mall_ppt2003</vt:lpstr>
      <vt:lpstr>2_Custom Design</vt:lpstr>
      <vt:lpstr>Custom Design</vt:lpstr>
      <vt:lpstr>1_Custom Design</vt:lpstr>
      <vt:lpstr>PowerPoint Presentation</vt:lpstr>
      <vt:lpstr>Embedded Systems IAY0330   Project: Fishfeeder</vt:lpstr>
      <vt:lpstr>Objective</vt:lpstr>
      <vt:lpstr>System Architecture</vt:lpstr>
      <vt:lpstr>Wiring diagram</vt:lpstr>
      <vt:lpstr>Data exchange with server</vt:lpstr>
      <vt:lpstr>Component description</vt:lpstr>
      <vt:lpstr>Assignements finished</vt:lpstr>
      <vt:lpstr>Issues</vt:lpstr>
      <vt:lpstr>Project Organisation</vt:lpstr>
      <vt:lpstr>Working Plan</vt:lpstr>
      <vt:lpstr>Cost calculation</vt:lpstr>
      <vt:lpstr>Thank you!</vt:lpstr>
    </vt:vector>
  </TitlesOfParts>
  <Company>TTU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</dc:creator>
  <cp:lastModifiedBy>IQ</cp:lastModifiedBy>
  <cp:revision>386</cp:revision>
  <cp:lastPrinted>2013-09-26T21:49:09Z</cp:lastPrinted>
  <dcterms:created xsi:type="dcterms:W3CDTF">2013-09-03T12:18:26Z</dcterms:created>
  <dcterms:modified xsi:type="dcterms:W3CDTF">2015-11-09T13:47:18Z</dcterms:modified>
</cp:coreProperties>
</file>