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 id="2147483846" r:id="rId2"/>
    <p:sldMasterId id="2147483878" r:id="rId3"/>
    <p:sldMasterId id="2147483896" r:id="rId4"/>
    <p:sldMasterId id="2147483848" r:id="rId5"/>
  </p:sldMasterIdLst>
  <p:notesMasterIdLst>
    <p:notesMasterId r:id="rId12"/>
  </p:notesMasterIdLst>
  <p:handoutMasterIdLst>
    <p:handoutMasterId r:id="rId13"/>
  </p:handoutMasterIdLst>
  <p:sldIdLst>
    <p:sldId id="305" r:id="rId6"/>
    <p:sldId id="304" r:id="rId7"/>
    <p:sldId id="381" r:id="rId8"/>
    <p:sldId id="382" r:id="rId9"/>
    <p:sldId id="389" r:id="rId10"/>
    <p:sldId id="388" r:id="rId11"/>
  </p:sldIdLst>
  <p:sldSz cx="9144000" cy="6858000" type="screen4x3"/>
  <p:notesSz cx="6400800" cy="8686800"/>
  <p:defaultTextStyle>
    <a:defPPr>
      <a:defRPr lang="en-GB"/>
    </a:defPPr>
    <a:lvl1pPr algn="l" rtl="0" fontAlgn="base">
      <a:spcBef>
        <a:spcPct val="0"/>
      </a:spcBef>
      <a:spcAft>
        <a:spcPct val="0"/>
      </a:spcAft>
      <a:defRPr sz="2400" i="1"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i="1"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i="1"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i="1"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i="1" kern="1200">
        <a:solidFill>
          <a:schemeClr val="tx1"/>
        </a:solidFill>
        <a:latin typeface="Times New Roman" pitchFamily="18" charset="0"/>
        <a:ea typeface="+mn-ea"/>
        <a:cs typeface="Arial" charset="0"/>
      </a:defRPr>
    </a:lvl5pPr>
    <a:lvl6pPr marL="2286000" algn="l" defTabSz="914400" rtl="0" eaLnBrk="1" latinLnBrk="0" hangingPunct="1">
      <a:defRPr sz="2400" i="1" kern="1200">
        <a:solidFill>
          <a:schemeClr val="tx1"/>
        </a:solidFill>
        <a:latin typeface="Times New Roman" pitchFamily="18" charset="0"/>
        <a:ea typeface="+mn-ea"/>
        <a:cs typeface="Arial" charset="0"/>
      </a:defRPr>
    </a:lvl6pPr>
    <a:lvl7pPr marL="2743200" algn="l" defTabSz="914400" rtl="0" eaLnBrk="1" latinLnBrk="0" hangingPunct="1">
      <a:defRPr sz="2400" i="1" kern="1200">
        <a:solidFill>
          <a:schemeClr val="tx1"/>
        </a:solidFill>
        <a:latin typeface="Times New Roman" pitchFamily="18" charset="0"/>
        <a:ea typeface="+mn-ea"/>
        <a:cs typeface="Arial" charset="0"/>
      </a:defRPr>
    </a:lvl7pPr>
    <a:lvl8pPr marL="3200400" algn="l" defTabSz="914400" rtl="0" eaLnBrk="1" latinLnBrk="0" hangingPunct="1">
      <a:defRPr sz="2400" i="1" kern="1200">
        <a:solidFill>
          <a:schemeClr val="tx1"/>
        </a:solidFill>
        <a:latin typeface="Times New Roman" pitchFamily="18" charset="0"/>
        <a:ea typeface="+mn-ea"/>
        <a:cs typeface="Arial" charset="0"/>
      </a:defRPr>
    </a:lvl8pPr>
    <a:lvl9pPr marL="3657600" algn="l" defTabSz="914400" rtl="0" eaLnBrk="1" latinLnBrk="0" hangingPunct="1">
      <a:defRPr sz="2400" i="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2614">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0042"/>
    <a:srgbClr val="FFFFCC"/>
    <a:srgbClr val="0033CC"/>
    <a:srgbClr val="969595"/>
    <a:srgbClr val="CFCECE"/>
    <a:srgbClr val="969594"/>
    <a:srgbClr val="C2C2C1"/>
    <a:srgbClr val="94014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8" autoAdjust="0"/>
    <p:restoredTop sz="68028" autoAdjust="0"/>
  </p:normalViewPr>
  <p:slideViewPr>
    <p:cSldViewPr showGuides="1">
      <p:cViewPr>
        <p:scale>
          <a:sx n="50" d="100"/>
          <a:sy n="50" d="100"/>
        </p:scale>
        <p:origin x="-1770" y="-66"/>
      </p:cViewPr>
      <p:guideLst>
        <p:guide orient="horz" pos="2160"/>
        <p:guide orient="horz" pos="2614"/>
        <p:guide pos="2880"/>
      </p:guideLst>
    </p:cSldViewPr>
  </p:slideViewPr>
  <p:notesTextViewPr>
    <p:cViewPr>
      <p:scale>
        <a:sx n="1" d="1"/>
        <a:sy n="1" d="1"/>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1"/>
            <a:ext cx="2773336" cy="434197"/>
          </a:xfrm>
          <a:prstGeom prst="rect">
            <a:avLst/>
          </a:prstGeom>
          <a:noFill/>
          <a:ln w="9525">
            <a:noFill/>
            <a:miter lim="800000"/>
            <a:headEnd/>
            <a:tailEnd/>
          </a:ln>
          <a:effectLst/>
        </p:spPr>
        <p:txBody>
          <a:bodyPr vert="horz" wrap="square" lIns="87291" tIns="43645" rIns="87291" bIns="43645" numCol="1" anchor="t" anchorCtr="0" compatLnSpc="1">
            <a:prstTxWarp prst="textNoShape">
              <a:avLst/>
            </a:prstTxWarp>
          </a:bodyPr>
          <a:lstStyle>
            <a:lvl1pPr defTabSz="872440">
              <a:spcBef>
                <a:spcPct val="20000"/>
              </a:spcBef>
              <a:defRPr sz="1100" i="0">
                <a:cs typeface="+mn-cs"/>
              </a:defRPr>
            </a:lvl1pPr>
          </a:lstStyle>
          <a:p>
            <a:pPr>
              <a:defRPr/>
            </a:pPr>
            <a:endParaRPr lang="en-GB"/>
          </a:p>
        </p:txBody>
      </p:sp>
      <p:sp>
        <p:nvSpPr>
          <p:cNvPr id="7171" name="Rectangle 3"/>
          <p:cNvSpPr>
            <a:spLocks noGrp="1" noChangeArrowheads="1"/>
          </p:cNvSpPr>
          <p:nvPr>
            <p:ph type="dt" sz="quarter" idx="1"/>
          </p:nvPr>
        </p:nvSpPr>
        <p:spPr bwMode="auto">
          <a:xfrm>
            <a:off x="3627465" y="1"/>
            <a:ext cx="2773336" cy="434197"/>
          </a:xfrm>
          <a:prstGeom prst="rect">
            <a:avLst/>
          </a:prstGeom>
          <a:noFill/>
          <a:ln w="9525">
            <a:noFill/>
            <a:miter lim="800000"/>
            <a:headEnd/>
            <a:tailEnd/>
          </a:ln>
          <a:effectLst/>
        </p:spPr>
        <p:txBody>
          <a:bodyPr vert="horz" wrap="square" lIns="87291" tIns="43645" rIns="87291" bIns="43645" numCol="1" anchor="t" anchorCtr="0" compatLnSpc="1">
            <a:prstTxWarp prst="textNoShape">
              <a:avLst/>
            </a:prstTxWarp>
          </a:bodyPr>
          <a:lstStyle>
            <a:lvl1pPr algn="r" defTabSz="872440">
              <a:spcBef>
                <a:spcPct val="20000"/>
              </a:spcBef>
              <a:defRPr sz="1100" i="0">
                <a:cs typeface="+mn-cs"/>
              </a:defRPr>
            </a:lvl1pPr>
          </a:lstStyle>
          <a:p>
            <a:pPr>
              <a:defRPr/>
            </a:pPr>
            <a:endParaRPr lang="en-GB"/>
          </a:p>
        </p:txBody>
      </p:sp>
      <p:sp>
        <p:nvSpPr>
          <p:cNvPr id="7172" name="Rectangle 4"/>
          <p:cNvSpPr>
            <a:spLocks noGrp="1" noChangeArrowheads="1"/>
          </p:cNvSpPr>
          <p:nvPr>
            <p:ph type="ftr" sz="quarter" idx="2"/>
          </p:nvPr>
        </p:nvSpPr>
        <p:spPr bwMode="auto">
          <a:xfrm>
            <a:off x="0" y="8252604"/>
            <a:ext cx="2773336" cy="434196"/>
          </a:xfrm>
          <a:prstGeom prst="rect">
            <a:avLst/>
          </a:prstGeom>
          <a:noFill/>
          <a:ln w="9525">
            <a:noFill/>
            <a:miter lim="800000"/>
            <a:headEnd/>
            <a:tailEnd/>
          </a:ln>
          <a:effectLst/>
        </p:spPr>
        <p:txBody>
          <a:bodyPr vert="horz" wrap="square" lIns="87291" tIns="43645" rIns="87291" bIns="43645" numCol="1" anchor="b" anchorCtr="0" compatLnSpc="1">
            <a:prstTxWarp prst="textNoShape">
              <a:avLst/>
            </a:prstTxWarp>
          </a:bodyPr>
          <a:lstStyle>
            <a:lvl1pPr defTabSz="872440">
              <a:spcBef>
                <a:spcPct val="20000"/>
              </a:spcBef>
              <a:defRPr sz="1100" i="0">
                <a:cs typeface="+mn-cs"/>
              </a:defRPr>
            </a:lvl1pPr>
          </a:lstStyle>
          <a:p>
            <a:pPr>
              <a:defRPr/>
            </a:pPr>
            <a:endParaRPr lang="en-GB"/>
          </a:p>
        </p:txBody>
      </p:sp>
      <p:sp>
        <p:nvSpPr>
          <p:cNvPr id="7173" name="Rectangle 5"/>
          <p:cNvSpPr>
            <a:spLocks noGrp="1" noChangeArrowheads="1"/>
          </p:cNvSpPr>
          <p:nvPr>
            <p:ph type="sldNum" sz="quarter" idx="3"/>
          </p:nvPr>
        </p:nvSpPr>
        <p:spPr bwMode="auto">
          <a:xfrm>
            <a:off x="3627465" y="8252604"/>
            <a:ext cx="2773336" cy="434196"/>
          </a:xfrm>
          <a:prstGeom prst="rect">
            <a:avLst/>
          </a:prstGeom>
          <a:noFill/>
          <a:ln w="9525">
            <a:noFill/>
            <a:miter lim="800000"/>
            <a:headEnd/>
            <a:tailEnd/>
          </a:ln>
          <a:effectLst/>
        </p:spPr>
        <p:txBody>
          <a:bodyPr vert="horz" wrap="square" lIns="87291" tIns="43645" rIns="87291" bIns="43645" numCol="1" anchor="b" anchorCtr="0" compatLnSpc="1">
            <a:prstTxWarp prst="textNoShape">
              <a:avLst/>
            </a:prstTxWarp>
          </a:bodyPr>
          <a:lstStyle>
            <a:lvl1pPr algn="r" defTabSz="872440">
              <a:spcBef>
                <a:spcPct val="20000"/>
              </a:spcBef>
              <a:defRPr sz="1100" i="0">
                <a:cs typeface="+mn-cs"/>
              </a:defRPr>
            </a:lvl1pPr>
          </a:lstStyle>
          <a:p>
            <a:pPr>
              <a:defRPr/>
            </a:pPr>
            <a:fld id="{A6029116-A87E-494E-8EAA-F825BE7E77DD}" type="slidenum">
              <a:rPr lang="en-GB"/>
              <a:pPr>
                <a:defRPr/>
              </a:pPr>
              <a:t>‹#›</a:t>
            </a:fld>
            <a:endParaRPr lang="en-GB"/>
          </a:p>
        </p:txBody>
      </p:sp>
    </p:spTree>
    <p:extLst>
      <p:ext uri="{BB962C8B-B14F-4D97-AF65-F5344CB8AC3E}">
        <p14:creationId xmlns:p14="http://schemas.microsoft.com/office/powerpoint/2010/main" val="1243744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1"/>
            <a:ext cx="2761534" cy="412701"/>
          </a:xfrm>
          <a:prstGeom prst="rect">
            <a:avLst/>
          </a:prstGeom>
          <a:noFill/>
          <a:ln w="9525">
            <a:noFill/>
            <a:miter lim="800000"/>
            <a:headEnd/>
            <a:tailEnd/>
          </a:ln>
          <a:effectLst/>
        </p:spPr>
        <p:txBody>
          <a:bodyPr vert="horz" wrap="square" lIns="84600" tIns="42300" rIns="84600" bIns="42300" numCol="1" anchor="t" anchorCtr="0" compatLnSpc="1">
            <a:prstTxWarp prst="textNoShape">
              <a:avLst/>
            </a:prstTxWarp>
          </a:bodyPr>
          <a:lstStyle>
            <a:lvl1pPr>
              <a:spcBef>
                <a:spcPct val="20000"/>
              </a:spcBef>
              <a:defRPr sz="1100">
                <a:cs typeface="+mn-cs"/>
              </a:defRPr>
            </a:lvl1pPr>
          </a:lstStyle>
          <a:p>
            <a:pPr>
              <a:defRPr/>
            </a:pPr>
            <a:endParaRPr lang="en-GB"/>
          </a:p>
        </p:txBody>
      </p:sp>
      <p:sp>
        <p:nvSpPr>
          <p:cNvPr id="10243" name="Rectangle 3"/>
          <p:cNvSpPr>
            <a:spLocks noGrp="1" noChangeArrowheads="1"/>
          </p:cNvSpPr>
          <p:nvPr>
            <p:ph type="dt" idx="1"/>
          </p:nvPr>
        </p:nvSpPr>
        <p:spPr bwMode="auto">
          <a:xfrm>
            <a:off x="3611238" y="1"/>
            <a:ext cx="2761534" cy="412701"/>
          </a:xfrm>
          <a:prstGeom prst="rect">
            <a:avLst/>
          </a:prstGeom>
          <a:noFill/>
          <a:ln w="9525">
            <a:noFill/>
            <a:miter lim="800000"/>
            <a:headEnd/>
            <a:tailEnd/>
          </a:ln>
          <a:effectLst/>
        </p:spPr>
        <p:txBody>
          <a:bodyPr vert="horz" wrap="square" lIns="84600" tIns="42300" rIns="84600" bIns="42300" numCol="1" anchor="t" anchorCtr="0" compatLnSpc="1">
            <a:prstTxWarp prst="textNoShape">
              <a:avLst/>
            </a:prstTxWarp>
          </a:bodyPr>
          <a:lstStyle>
            <a:lvl1pPr algn="r">
              <a:spcBef>
                <a:spcPct val="20000"/>
              </a:spcBef>
              <a:defRPr sz="1100">
                <a:cs typeface="+mn-cs"/>
              </a:defRPr>
            </a:lvl1pPr>
          </a:lstStyle>
          <a:p>
            <a:pPr>
              <a:defRPr/>
            </a:pPr>
            <a:endParaRPr lang="en-GB"/>
          </a:p>
        </p:txBody>
      </p:sp>
      <p:sp>
        <p:nvSpPr>
          <p:cNvPr id="10244" name="Rectangle 4"/>
          <p:cNvSpPr>
            <a:spLocks noGrp="1" noRot="1" noChangeAspect="1" noChangeArrowheads="1" noTextEdit="1"/>
          </p:cNvSpPr>
          <p:nvPr>
            <p:ph type="sldImg" idx="2"/>
          </p:nvPr>
        </p:nvSpPr>
        <p:spPr bwMode="auto">
          <a:xfrm>
            <a:off x="985838" y="619125"/>
            <a:ext cx="4402137" cy="3302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849703" y="4127018"/>
            <a:ext cx="4673366" cy="3920667"/>
          </a:xfrm>
          <a:prstGeom prst="rect">
            <a:avLst/>
          </a:prstGeom>
          <a:noFill/>
          <a:ln w="9525">
            <a:noFill/>
            <a:miter lim="800000"/>
            <a:headEnd/>
            <a:tailEnd/>
          </a:ln>
          <a:effectLst/>
        </p:spPr>
        <p:txBody>
          <a:bodyPr vert="horz" wrap="square" lIns="84600" tIns="42300" rIns="84600" bIns="4230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0246" name="Rectangle 6"/>
          <p:cNvSpPr>
            <a:spLocks noGrp="1" noChangeArrowheads="1"/>
          </p:cNvSpPr>
          <p:nvPr>
            <p:ph type="ftr" sz="quarter" idx="4"/>
          </p:nvPr>
        </p:nvSpPr>
        <p:spPr bwMode="auto">
          <a:xfrm>
            <a:off x="0" y="8254037"/>
            <a:ext cx="2761534" cy="412701"/>
          </a:xfrm>
          <a:prstGeom prst="rect">
            <a:avLst/>
          </a:prstGeom>
          <a:noFill/>
          <a:ln w="9525">
            <a:noFill/>
            <a:miter lim="800000"/>
            <a:headEnd/>
            <a:tailEnd/>
          </a:ln>
          <a:effectLst/>
        </p:spPr>
        <p:txBody>
          <a:bodyPr vert="horz" wrap="square" lIns="84600" tIns="42300" rIns="84600" bIns="42300" numCol="1" anchor="b" anchorCtr="0" compatLnSpc="1">
            <a:prstTxWarp prst="textNoShape">
              <a:avLst/>
            </a:prstTxWarp>
          </a:bodyPr>
          <a:lstStyle>
            <a:lvl1pPr>
              <a:spcBef>
                <a:spcPct val="20000"/>
              </a:spcBef>
              <a:defRPr sz="1100">
                <a:cs typeface="+mn-cs"/>
              </a:defRPr>
            </a:lvl1pPr>
          </a:lstStyle>
          <a:p>
            <a:pPr>
              <a:defRPr/>
            </a:pPr>
            <a:endParaRPr lang="en-GB"/>
          </a:p>
        </p:txBody>
      </p:sp>
      <p:sp>
        <p:nvSpPr>
          <p:cNvPr id="10247" name="Rectangle 7"/>
          <p:cNvSpPr>
            <a:spLocks noGrp="1" noChangeArrowheads="1"/>
          </p:cNvSpPr>
          <p:nvPr>
            <p:ph type="sldNum" sz="quarter" idx="5"/>
          </p:nvPr>
        </p:nvSpPr>
        <p:spPr bwMode="auto">
          <a:xfrm>
            <a:off x="3611238" y="8254037"/>
            <a:ext cx="2761534" cy="412701"/>
          </a:xfrm>
          <a:prstGeom prst="rect">
            <a:avLst/>
          </a:prstGeom>
          <a:noFill/>
          <a:ln w="9525">
            <a:noFill/>
            <a:miter lim="800000"/>
            <a:headEnd/>
            <a:tailEnd/>
          </a:ln>
          <a:effectLst/>
        </p:spPr>
        <p:txBody>
          <a:bodyPr vert="horz" wrap="square" lIns="84600" tIns="42300" rIns="84600" bIns="42300" numCol="1" anchor="b" anchorCtr="0" compatLnSpc="1">
            <a:prstTxWarp prst="textNoShape">
              <a:avLst/>
            </a:prstTxWarp>
          </a:bodyPr>
          <a:lstStyle>
            <a:lvl1pPr algn="r">
              <a:spcBef>
                <a:spcPct val="20000"/>
              </a:spcBef>
              <a:defRPr sz="1100">
                <a:cs typeface="+mn-cs"/>
              </a:defRPr>
            </a:lvl1pPr>
          </a:lstStyle>
          <a:p>
            <a:pPr>
              <a:defRPr/>
            </a:pPr>
            <a:fld id="{EBD47566-931A-4384-8664-907BA73CF431}" type="slidenum">
              <a:rPr lang="en-GB"/>
              <a:pPr>
                <a:defRPr/>
              </a:pPr>
              <a:t>‹#›</a:t>
            </a:fld>
            <a:endParaRPr lang="en-GB"/>
          </a:p>
        </p:txBody>
      </p:sp>
    </p:spTree>
    <p:extLst>
      <p:ext uri="{BB962C8B-B14F-4D97-AF65-F5344CB8AC3E}">
        <p14:creationId xmlns:p14="http://schemas.microsoft.com/office/powerpoint/2010/main" val="1879014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artially_ordered_se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Arial" charset="0"/>
              </a:rPr>
              <a:t>It assigns a </a:t>
            </a:r>
            <a:r>
              <a:rPr lang="en-US" sz="1200" b="0" i="0" u="none" strike="noStrike" kern="1200" dirty="0" smtClean="0">
                <a:solidFill>
                  <a:schemeClr val="tx1"/>
                </a:solidFill>
                <a:effectLst/>
                <a:latin typeface="Times New Roman" pitchFamily="18" charset="0"/>
                <a:ea typeface="+mn-ea"/>
                <a:cs typeface="Arial" charset="0"/>
                <a:hlinkClick r:id="rId3" tooltip="Partially ordered set"/>
              </a:rPr>
              <a:t>partial order</a:t>
            </a:r>
            <a:r>
              <a:rPr lang="en-US" sz="1200" b="0" i="0" kern="1200" dirty="0" smtClean="0">
                <a:solidFill>
                  <a:schemeClr val="tx1"/>
                </a:solidFill>
                <a:effectLst/>
                <a:latin typeface="Times New Roman" pitchFamily="18" charset="0"/>
                <a:ea typeface="+mn-ea"/>
                <a:cs typeface="Arial" charset="0"/>
              </a:rPr>
              <a:t> to the resources (the forks, in this case), and establishing the convention that all resources will be requested in order, and that no two resources unrelated by order will ever be used by a single unit of work at the same time. </a:t>
            </a:r>
            <a:endParaRPr lang="et-EE" sz="1200" b="0" i="0" kern="1200" dirty="0" smtClean="0">
              <a:solidFill>
                <a:schemeClr val="tx1"/>
              </a:solidFill>
              <a:effectLst/>
              <a:latin typeface="Times New Roman" pitchFamily="18"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EBD47566-931A-4384-8664-907BA73CF431}" type="slidenum">
              <a:rPr lang="en-GB" smtClean="0"/>
              <a:pPr>
                <a:defRPr/>
              </a:pPr>
              <a:t>4</a:t>
            </a:fld>
            <a:endParaRPr lang="en-GB"/>
          </a:p>
        </p:txBody>
      </p:sp>
    </p:spTree>
    <p:extLst>
      <p:ext uri="{BB962C8B-B14F-4D97-AF65-F5344CB8AC3E}">
        <p14:creationId xmlns:p14="http://schemas.microsoft.com/office/powerpoint/2010/main" val="331326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Arial" charset="0"/>
              </a:rPr>
              <a:t>Here, the resources (forks) will be numbered 1 through 5 and each unit of work (philosopher) will always pick up the lower-numbered fork first, and then the higher-numbered fork, from among the two forks he plans to use. The order in which each philosopher puts down the forks does not matter. In this case, if four of the five philosophers simultaneously pick up their lower-numbered fork, only the highest numbered fork will remain on the table, so the fifth philosopher will not be able to pick up any fork. Moreover, only one philosopher will have access to that highest-numbered fork, so he will be able to eat using two forks.</a:t>
            </a:r>
          </a:p>
          <a:p>
            <a:r>
              <a:rPr lang="en-US" sz="1200" b="0" i="0" kern="1200" dirty="0" smtClean="0">
                <a:solidFill>
                  <a:schemeClr val="tx1"/>
                </a:solidFill>
                <a:effectLst/>
                <a:latin typeface="Times New Roman" pitchFamily="18" charset="0"/>
                <a:ea typeface="+mn-ea"/>
                <a:cs typeface="Arial" charset="0"/>
              </a:rPr>
              <a:t>While the resource hierarchy solution avoids deadlocks, it is not always practical, especially when the list of required resources is not completely known in advance. For example, if a unit of work holds resources 3 and 5 and then determines it needs resource 2, it must release 5, then 3 before acquiring 2, and then it must re-acquire 3 and 5 in that order. Computer programs that access large numbers of database records would not run efficiently if they were required to release all higher-numbered records before accessing a new record, making the method impractical for that purpose.</a:t>
            </a:r>
          </a:p>
          <a:p>
            <a:endParaRPr lang="et-EE" dirty="0" smtClean="0"/>
          </a:p>
          <a:p>
            <a:endParaRPr lang="et-EE" dirty="0"/>
          </a:p>
        </p:txBody>
      </p:sp>
      <p:sp>
        <p:nvSpPr>
          <p:cNvPr id="4" name="Slide Number Placeholder 3"/>
          <p:cNvSpPr>
            <a:spLocks noGrp="1"/>
          </p:cNvSpPr>
          <p:nvPr>
            <p:ph type="sldNum" sz="quarter" idx="10"/>
          </p:nvPr>
        </p:nvSpPr>
        <p:spPr/>
        <p:txBody>
          <a:bodyPr/>
          <a:lstStyle/>
          <a:p>
            <a:pPr>
              <a:defRPr/>
            </a:pPr>
            <a:fld id="{EBD47566-931A-4384-8664-907BA73CF431}" type="slidenum">
              <a:rPr lang="en-GB" smtClean="0"/>
              <a:pPr>
                <a:defRPr/>
              </a:pPr>
              <a:t>5</a:t>
            </a:fld>
            <a:endParaRPr lang="en-GB"/>
          </a:p>
        </p:txBody>
      </p:sp>
    </p:spTree>
    <p:extLst>
      <p:ext uri="{BB962C8B-B14F-4D97-AF65-F5344CB8AC3E}">
        <p14:creationId xmlns:p14="http://schemas.microsoft.com/office/powerpoint/2010/main" val="275044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43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t-EE" noProof="0" dirty="0" err="1" smtClean="0"/>
              <a:t>Click</a:t>
            </a:r>
            <a:r>
              <a:rPr lang="et-EE" noProof="0" dirty="0" smtClean="0"/>
              <a:t> </a:t>
            </a:r>
            <a:r>
              <a:rPr lang="et-EE" noProof="0" dirty="0" err="1" smtClean="0"/>
              <a:t>to</a:t>
            </a:r>
            <a:r>
              <a:rPr lang="et-EE" noProof="0" dirty="0" smtClean="0"/>
              <a:t> </a:t>
            </a:r>
            <a:r>
              <a:rPr lang="et-EE" noProof="0" dirty="0" err="1" smtClean="0"/>
              <a:t>edit</a:t>
            </a:r>
            <a:r>
              <a:rPr lang="et-EE" noProof="0" dirty="0" smtClean="0"/>
              <a:t> </a:t>
            </a:r>
            <a:r>
              <a:rPr lang="et-EE" noProof="0" dirty="0" err="1" smtClean="0"/>
              <a:t>Master</a:t>
            </a:r>
            <a:r>
              <a:rPr lang="et-EE" noProof="0" dirty="0" smtClean="0"/>
              <a:t> </a:t>
            </a:r>
            <a:r>
              <a:rPr lang="et-EE" noProof="0" dirty="0" err="1" smtClean="0"/>
              <a:t>title</a:t>
            </a:r>
            <a:r>
              <a:rPr lang="et-EE" noProof="0" dirty="0" smtClean="0"/>
              <a:t> </a:t>
            </a:r>
            <a:r>
              <a:rPr lang="et-EE" noProof="0" dirty="0" err="1" smtClean="0"/>
              <a:t>style</a:t>
            </a:r>
            <a:endParaRPr lang="et-EE" noProof="0"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t-E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t-EE" noProof="0" dirty="0" err="1" smtClean="0"/>
              <a:t>Click</a:t>
            </a:r>
            <a:r>
              <a:rPr lang="et-EE" noProof="0" dirty="0" smtClean="0"/>
              <a:t> </a:t>
            </a:r>
            <a:r>
              <a:rPr lang="et-EE" noProof="0" dirty="0" err="1" smtClean="0"/>
              <a:t>to</a:t>
            </a:r>
            <a:r>
              <a:rPr lang="et-EE" noProof="0" dirty="0" smtClean="0"/>
              <a:t> </a:t>
            </a:r>
            <a:r>
              <a:rPr lang="et-EE" noProof="0" dirty="0" err="1" smtClean="0"/>
              <a:t>edit</a:t>
            </a:r>
            <a:r>
              <a:rPr lang="et-EE" noProof="0" dirty="0" smtClean="0"/>
              <a:t> </a:t>
            </a:r>
            <a:r>
              <a:rPr lang="et-EE" noProof="0" dirty="0" err="1" smtClean="0"/>
              <a:t>Master</a:t>
            </a:r>
            <a:r>
              <a:rPr lang="et-EE" noProof="0" dirty="0" smtClean="0"/>
              <a:t> </a:t>
            </a:r>
            <a:r>
              <a:rPr lang="et-EE" noProof="0" dirty="0" err="1" smtClean="0"/>
              <a:t>text</a:t>
            </a:r>
            <a:r>
              <a:rPr lang="et-EE" noProof="0" dirty="0" smtClean="0"/>
              <a:t> </a:t>
            </a:r>
            <a:r>
              <a:rPr lang="et-EE" noProof="0" dirty="0" err="1" smtClean="0"/>
              <a:t>styles</a:t>
            </a:r>
            <a:endParaRPr lang="et-EE" noProof="0" dirty="0" smtClean="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t-EE"/>
          </a:p>
        </p:txBody>
      </p:sp>
      <p:sp>
        <p:nvSpPr>
          <p:cNvPr id="7" name="Slide Number Placeholder 5"/>
          <p:cNvSpPr>
            <a:spLocks noGrp="1"/>
          </p:cNvSpPr>
          <p:nvPr>
            <p:ph type="sldNum" sz="quarter" idx="12"/>
          </p:nvPr>
        </p:nvSpPr>
        <p:spPr/>
        <p:txBody>
          <a:bodyPr/>
          <a:lstStyle>
            <a:lvl1pPr>
              <a:defRPr/>
            </a:lvl1pPr>
          </a:lstStyle>
          <a:p>
            <a:pPr>
              <a:defRPr/>
            </a:pPr>
            <a:fld id="{0B521D61-69DB-479E-9238-06790B869165}" type="slidenum">
              <a:rPr lang="en-GB"/>
              <a:pPr>
                <a:defRPr/>
              </a:pPr>
              <a:t>‹#›</a:t>
            </a:fld>
            <a:endParaRPr lang="en-GB" dirty="0"/>
          </a:p>
        </p:txBody>
      </p:sp>
    </p:spTree>
    <p:extLst>
      <p:ext uri="{BB962C8B-B14F-4D97-AF65-F5344CB8AC3E}">
        <p14:creationId xmlns:p14="http://schemas.microsoft.com/office/powerpoint/2010/main" val="374965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t-EE"/>
          </a:p>
        </p:txBody>
      </p:sp>
      <p:sp>
        <p:nvSpPr>
          <p:cNvPr id="6" name="Slide Number Placeholder 5"/>
          <p:cNvSpPr>
            <a:spLocks noGrp="1"/>
          </p:cNvSpPr>
          <p:nvPr>
            <p:ph type="sldNum" sz="quarter" idx="12"/>
          </p:nvPr>
        </p:nvSpPr>
        <p:spPr/>
        <p:txBody>
          <a:bodyPr/>
          <a:lstStyle>
            <a:lvl1pPr>
              <a:defRPr/>
            </a:lvl1pPr>
          </a:lstStyle>
          <a:p>
            <a:pPr>
              <a:defRPr/>
            </a:pPr>
            <a:fld id="{C2B401CE-36CA-45D1-968A-86C51F5FC795}" type="slidenum">
              <a:rPr lang="en-GB"/>
              <a:pPr>
                <a:defRPr/>
              </a:pPr>
              <a:t>‹#›</a:t>
            </a:fld>
            <a:endParaRPr lang="en-GB" dirty="0"/>
          </a:p>
        </p:txBody>
      </p:sp>
    </p:spTree>
    <p:extLst>
      <p:ext uri="{BB962C8B-B14F-4D97-AF65-F5344CB8AC3E}">
        <p14:creationId xmlns:p14="http://schemas.microsoft.com/office/powerpoint/2010/main" val="2064140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428625"/>
            <a:ext cx="1708150" cy="5819775"/>
          </a:xfrm>
        </p:spPr>
        <p:txBody>
          <a:bodyPr vert="eaVert"/>
          <a:lstStyle/>
          <a:p>
            <a:r>
              <a:rPr lang="en-US" smtClean="0"/>
              <a:t>Click to edit Master title style</a:t>
            </a:r>
            <a:endParaRPr lang="et-EE"/>
          </a:p>
        </p:txBody>
      </p:sp>
      <p:sp>
        <p:nvSpPr>
          <p:cNvPr id="3" name="Vertical Text Placeholder 2"/>
          <p:cNvSpPr>
            <a:spLocks noGrp="1"/>
          </p:cNvSpPr>
          <p:nvPr>
            <p:ph type="body" orient="vert" idx="1"/>
          </p:nvPr>
        </p:nvSpPr>
        <p:spPr>
          <a:xfrm>
            <a:off x="1476375" y="428625"/>
            <a:ext cx="4975225" cy="5819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t-EE"/>
          </a:p>
        </p:txBody>
      </p:sp>
      <p:sp>
        <p:nvSpPr>
          <p:cNvPr id="6" name="Slide Number Placeholder 5"/>
          <p:cNvSpPr>
            <a:spLocks noGrp="1"/>
          </p:cNvSpPr>
          <p:nvPr>
            <p:ph type="sldNum" sz="quarter" idx="12"/>
          </p:nvPr>
        </p:nvSpPr>
        <p:spPr/>
        <p:txBody>
          <a:bodyPr/>
          <a:lstStyle>
            <a:lvl1pPr>
              <a:defRPr/>
            </a:lvl1pPr>
          </a:lstStyle>
          <a:p>
            <a:pPr>
              <a:defRPr/>
            </a:pPr>
            <a:fld id="{E0224AB3-1E3B-417D-8407-D348E64B374D}" type="slidenum">
              <a:rPr lang="en-GB"/>
              <a:pPr>
                <a:defRPr/>
              </a:pPr>
              <a:t>‹#›</a:t>
            </a:fld>
            <a:endParaRPr lang="en-GB" dirty="0"/>
          </a:p>
        </p:txBody>
      </p:sp>
    </p:spTree>
    <p:extLst>
      <p:ext uri="{BB962C8B-B14F-4D97-AF65-F5344CB8AC3E}">
        <p14:creationId xmlns:p14="http://schemas.microsoft.com/office/powerpoint/2010/main" val="36235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ti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214414" y="2357430"/>
            <a:ext cx="7243786" cy="2214578"/>
          </a:xfrm>
          <a:prstGeom prst="rect">
            <a:avLst/>
          </a:prstGeom>
        </p:spPr>
        <p:txBody>
          <a:bodyPr anchor="ctr" anchorCtr="0"/>
          <a:lstStyle>
            <a:lvl1pPr algn="l">
              <a:defRPr>
                <a:solidFill>
                  <a:schemeClr val="bg1"/>
                </a:solidFill>
                <a:latin typeface="Verdana" pitchFamily="34" charset="0"/>
                <a:ea typeface="Verdana" pitchFamily="34" charset="0"/>
                <a:cs typeface="Verdana" pitchFamily="34" charset="0"/>
              </a:defRPr>
            </a:lvl1pPr>
          </a:lstStyle>
          <a:p>
            <a:r>
              <a:rPr lang="en-US" noProof="0" dirty="0" smtClean="0"/>
              <a:t>Click to edit Master title style</a:t>
            </a:r>
            <a:endParaRPr lang="en-US" noProof="0" dirty="0"/>
          </a:p>
        </p:txBody>
      </p:sp>
      <p:sp>
        <p:nvSpPr>
          <p:cNvPr id="3" name="Subtitle 2"/>
          <p:cNvSpPr>
            <a:spLocks noGrp="1"/>
          </p:cNvSpPr>
          <p:nvPr>
            <p:ph type="subTitle" idx="1"/>
          </p:nvPr>
        </p:nvSpPr>
        <p:spPr>
          <a:xfrm>
            <a:off x="1285852" y="4786322"/>
            <a:ext cx="7143800" cy="1214446"/>
          </a:xfrm>
          <a:prstGeom prst="rect">
            <a:avLst/>
          </a:prstGeom>
        </p:spPr>
        <p:txBody>
          <a:bodyPr/>
          <a:lstStyle>
            <a:lvl1pPr marL="0" indent="0" algn="l">
              <a:buNone/>
              <a:defRPr sz="2800">
                <a:solidFill>
                  <a:schemeClr val="tx1">
                    <a:tint val="75000"/>
                  </a:schemeClr>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211319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223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ctr" anchorCtr="0"/>
          <a:lstStyle>
            <a:lvl1pPr>
              <a:defRPr sz="3000">
                <a:latin typeface="Verdana" pitchFamily="34" charset="0"/>
                <a:ea typeface="Verdana" pitchFamily="34" charset="0"/>
                <a:cs typeface="Verdana" pitchFamily="34" charset="0"/>
              </a:defRPr>
            </a:lvl1pPr>
          </a:lstStyle>
          <a:p>
            <a:r>
              <a:rPr lang="en-US" dirty="0" smtClean="0"/>
              <a:t>Click to edit Master title style</a:t>
            </a:r>
            <a:endParaRPr lang="et-EE" dirty="0"/>
          </a:p>
        </p:txBody>
      </p:sp>
    </p:spTree>
    <p:extLst>
      <p:ext uri="{BB962C8B-B14F-4D97-AF65-F5344CB8AC3E}">
        <p14:creationId xmlns:p14="http://schemas.microsoft.com/office/powerpoint/2010/main" val="1607908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82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0166" y="1785926"/>
            <a:ext cx="6786610" cy="1857388"/>
          </a:xfrm>
        </p:spPr>
        <p:txBody>
          <a:bodyPr/>
          <a:lstStyle>
            <a:lvl1pPr>
              <a:defRPr sz="3400"/>
            </a:lvl1pPr>
          </a:lstStyle>
          <a:p>
            <a:r>
              <a:rPr lang="en-US" noProof="0" dirty="0" smtClean="0"/>
              <a:t>Click to edit Master title style</a:t>
            </a:r>
            <a:endParaRPr lang="en-US" noProof="0" dirty="0"/>
          </a:p>
        </p:txBody>
      </p:sp>
      <p:sp>
        <p:nvSpPr>
          <p:cNvPr id="3" name="Subtitle 2"/>
          <p:cNvSpPr>
            <a:spLocks noGrp="1"/>
          </p:cNvSpPr>
          <p:nvPr>
            <p:ph type="subTitle" idx="1"/>
          </p:nvPr>
        </p:nvSpPr>
        <p:spPr>
          <a:xfrm>
            <a:off x="1500166" y="3929066"/>
            <a:ext cx="6786610" cy="1709734"/>
          </a:xfrm>
        </p:spPr>
        <p:txBody>
          <a:bodyPr/>
          <a:lstStyle>
            <a:lvl1pPr marL="0" indent="0" algn="l">
              <a:buNone/>
              <a:defRPr>
                <a:solidFill>
                  <a:schemeClr val="bg1">
                    <a:lumMod val="6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0" dirty="0" smtClean="0"/>
              <a:t>Click to edit Master subtitle style</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t-EE"/>
          </a:p>
        </p:txBody>
      </p:sp>
      <p:sp>
        <p:nvSpPr>
          <p:cNvPr id="6" name="Slide Number Placeholder 5"/>
          <p:cNvSpPr>
            <a:spLocks noGrp="1"/>
          </p:cNvSpPr>
          <p:nvPr>
            <p:ph type="sldNum" sz="quarter" idx="12"/>
          </p:nvPr>
        </p:nvSpPr>
        <p:spPr/>
        <p:txBody>
          <a:bodyPr/>
          <a:lstStyle>
            <a:lvl1pPr>
              <a:defRPr/>
            </a:lvl1pPr>
          </a:lstStyle>
          <a:p>
            <a:pPr>
              <a:defRPr/>
            </a:pPr>
            <a:fld id="{6FCA4AB7-2F3E-45EF-BDBB-388DECBBBEF0}" type="slidenum">
              <a:rPr lang="en-GB"/>
              <a:pPr>
                <a:defRPr/>
              </a:pPr>
              <a:t>‹#›</a:t>
            </a:fld>
            <a:endParaRPr lang="en-GB" dirty="0"/>
          </a:p>
        </p:txBody>
      </p:sp>
    </p:spTree>
    <p:extLst>
      <p:ext uri="{BB962C8B-B14F-4D97-AF65-F5344CB8AC3E}">
        <p14:creationId xmlns:p14="http://schemas.microsoft.com/office/powerpoint/2010/main" val="402709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Content Placeholder 2"/>
          <p:cNvSpPr>
            <a:spLocks noGrp="1"/>
          </p:cNvSpPr>
          <p:nvPr>
            <p:ph idx="1"/>
          </p:nvPr>
        </p:nvSpPr>
        <p:spPr/>
        <p:txBody>
          <a:bodyPr/>
          <a:lstStyle>
            <a:lvl3pPr>
              <a:defRPr sz="1800"/>
            </a:lvl3pPr>
          </a:lstStyle>
          <a:p>
            <a:pPr lvl="0"/>
            <a:r>
              <a:rPr lang="en-US" noProof="0" dirty="0" smtClean="0"/>
              <a:t>Click</a:t>
            </a:r>
            <a:r>
              <a:rPr lang="en-US" dirty="0" smtClean="0"/>
              <a:t> to edit Master text styles</a:t>
            </a:r>
          </a:p>
          <a:p>
            <a:pPr lvl="1"/>
            <a:r>
              <a:rPr lang="en-US" noProof="0" dirty="0" smtClean="0"/>
              <a:t>Second</a:t>
            </a:r>
            <a:r>
              <a:rPr lang="en-US" dirty="0" smtClean="0"/>
              <a:t> level</a:t>
            </a:r>
          </a:p>
          <a:p>
            <a:pPr lvl="2"/>
            <a:r>
              <a:rPr lang="en-US" noProof="0" dirty="0" smtClean="0"/>
              <a:t>Third</a:t>
            </a:r>
            <a:r>
              <a:rPr lang="en-US" dirty="0" smtClean="0"/>
              <a:t> level</a:t>
            </a:r>
          </a:p>
          <a:p>
            <a:pPr lvl="3"/>
            <a:r>
              <a:rPr lang="en-US" noProof="0" dirty="0" smtClean="0"/>
              <a:t>Fourth</a:t>
            </a:r>
            <a:r>
              <a:rPr lang="en-US" dirty="0" smtClean="0"/>
              <a:t> level</a:t>
            </a:r>
          </a:p>
          <a:p>
            <a:pPr lvl="4"/>
            <a:r>
              <a:rPr lang="en-US" noProof="0" dirty="0" smtClean="0"/>
              <a:t>Fifth </a:t>
            </a:r>
            <a:r>
              <a:rPr lang="en-US" noProof="0" dirty="0" err="1" smtClean="0"/>
              <a:t>leve</a:t>
            </a:r>
            <a:r>
              <a:rPr lang="en-US" dirty="0" smtClean="0"/>
              <a:t>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t-EE"/>
          </a:p>
        </p:txBody>
      </p:sp>
      <p:sp>
        <p:nvSpPr>
          <p:cNvPr id="6" name="Slide Number Placeholder 5"/>
          <p:cNvSpPr>
            <a:spLocks noGrp="1"/>
          </p:cNvSpPr>
          <p:nvPr>
            <p:ph type="sldNum" sz="quarter" idx="12"/>
          </p:nvPr>
        </p:nvSpPr>
        <p:spPr/>
        <p:txBody>
          <a:bodyPr/>
          <a:lstStyle>
            <a:lvl1pPr>
              <a:defRPr/>
            </a:lvl1pPr>
          </a:lstStyle>
          <a:p>
            <a:pPr>
              <a:defRPr/>
            </a:pPr>
            <a:fld id="{9006C357-5C98-4ADA-8CA9-255A42BA3A04}" type="slidenum">
              <a:rPr lang="en-GB"/>
              <a:pPr>
                <a:defRPr/>
              </a:pPr>
              <a:t>‹#›</a:t>
            </a:fld>
            <a:endParaRPr lang="en-GB" dirty="0"/>
          </a:p>
        </p:txBody>
      </p:sp>
    </p:spTree>
    <p:extLst>
      <p:ext uri="{BB962C8B-B14F-4D97-AF65-F5344CB8AC3E}">
        <p14:creationId xmlns:p14="http://schemas.microsoft.com/office/powerpoint/2010/main" val="177029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4414" y="4406900"/>
            <a:ext cx="7280298" cy="1362075"/>
          </a:xfrm>
        </p:spPr>
        <p:txBody>
          <a:bodyPr anchor="t"/>
          <a:lstStyle>
            <a:lvl1pPr algn="l">
              <a:defRPr sz="2800" b="0" cap="all"/>
            </a:lvl1p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1214413" y="2906713"/>
            <a:ext cx="7280299"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t-EE"/>
          </a:p>
        </p:txBody>
      </p:sp>
      <p:sp>
        <p:nvSpPr>
          <p:cNvPr id="6" name="Slide Number Placeholder 5"/>
          <p:cNvSpPr>
            <a:spLocks noGrp="1"/>
          </p:cNvSpPr>
          <p:nvPr>
            <p:ph type="sldNum" sz="quarter" idx="12"/>
          </p:nvPr>
        </p:nvSpPr>
        <p:spPr/>
        <p:txBody>
          <a:bodyPr/>
          <a:lstStyle>
            <a:lvl1pPr>
              <a:defRPr/>
            </a:lvl1pPr>
          </a:lstStyle>
          <a:p>
            <a:pPr>
              <a:defRPr/>
            </a:pPr>
            <a:fld id="{8B4F25C7-E19F-42EC-A900-50D087BE6371}" type="slidenum">
              <a:rPr lang="en-GB"/>
              <a:pPr>
                <a:defRPr/>
              </a:pPr>
              <a:t>‹#›</a:t>
            </a:fld>
            <a:endParaRPr lang="en-GB" dirty="0"/>
          </a:p>
        </p:txBody>
      </p:sp>
    </p:spTree>
    <p:extLst>
      <p:ext uri="{BB962C8B-B14F-4D97-AF65-F5344CB8AC3E}">
        <p14:creationId xmlns:p14="http://schemas.microsoft.com/office/powerpoint/2010/main" val="69804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Content Placeholder 2"/>
          <p:cNvSpPr>
            <a:spLocks noGrp="1"/>
          </p:cNvSpPr>
          <p:nvPr>
            <p:ph sz="half" idx="1"/>
          </p:nvPr>
        </p:nvSpPr>
        <p:spPr>
          <a:xfrm>
            <a:off x="1476375" y="1412875"/>
            <a:ext cx="3341688"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Content Placeholder 3"/>
          <p:cNvSpPr>
            <a:spLocks noGrp="1"/>
          </p:cNvSpPr>
          <p:nvPr>
            <p:ph sz="half" idx="2"/>
          </p:nvPr>
        </p:nvSpPr>
        <p:spPr>
          <a:xfrm>
            <a:off x="4970463" y="1412875"/>
            <a:ext cx="3341687"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t-EE"/>
          </a:p>
        </p:txBody>
      </p:sp>
      <p:sp>
        <p:nvSpPr>
          <p:cNvPr id="7" name="Slide Number Placeholder 5"/>
          <p:cNvSpPr>
            <a:spLocks noGrp="1"/>
          </p:cNvSpPr>
          <p:nvPr>
            <p:ph type="sldNum" sz="quarter" idx="12"/>
          </p:nvPr>
        </p:nvSpPr>
        <p:spPr/>
        <p:txBody>
          <a:bodyPr/>
          <a:lstStyle>
            <a:lvl1pPr>
              <a:defRPr/>
            </a:lvl1pPr>
          </a:lstStyle>
          <a:p>
            <a:pPr>
              <a:defRPr/>
            </a:pPr>
            <a:fld id="{F7122ED6-88D1-4C9C-A1DD-1F1BD9B077A2}" type="slidenum">
              <a:rPr lang="en-GB"/>
              <a:pPr>
                <a:defRPr/>
              </a:pPr>
              <a:t>‹#›</a:t>
            </a:fld>
            <a:endParaRPr lang="en-GB" dirty="0"/>
          </a:p>
        </p:txBody>
      </p:sp>
    </p:spTree>
    <p:extLst>
      <p:ext uri="{BB962C8B-B14F-4D97-AF65-F5344CB8AC3E}">
        <p14:creationId xmlns:p14="http://schemas.microsoft.com/office/powerpoint/2010/main" val="76382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0166" y="274638"/>
            <a:ext cx="6786610" cy="1143000"/>
          </a:xfrm>
        </p:spPr>
        <p:txBody>
          <a:bodyPr/>
          <a:lstStyle>
            <a:lvl1pPr>
              <a:defRPr/>
            </a:lvl1p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1500166" y="1428736"/>
            <a:ext cx="3214710" cy="746139"/>
          </a:xfrm>
        </p:spPr>
        <p:txBody>
          <a:bodyPr anchor="b"/>
          <a:lstStyle>
            <a:lvl1pPr marL="0" indent="0">
              <a:buNone/>
              <a:defRPr sz="2400" b="0">
                <a:solidFill>
                  <a:srgbClr val="93004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styles</a:t>
            </a:r>
          </a:p>
        </p:txBody>
      </p:sp>
      <p:sp>
        <p:nvSpPr>
          <p:cNvPr id="4" name="Content Placeholder 3"/>
          <p:cNvSpPr>
            <a:spLocks noGrp="1"/>
          </p:cNvSpPr>
          <p:nvPr>
            <p:ph sz="half" idx="2"/>
          </p:nvPr>
        </p:nvSpPr>
        <p:spPr>
          <a:xfrm>
            <a:off x="1500166" y="2174875"/>
            <a:ext cx="32147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Text Placeholder 4"/>
          <p:cNvSpPr>
            <a:spLocks noGrp="1"/>
          </p:cNvSpPr>
          <p:nvPr>
            <p:ph type="body" sz="quarter" idx="3"/>
          </p:nvPr>
        </p:nvSpPr>
        <p:spPr>
          <a:xfrm>
            <a:off x="4857752" y="1428736"/>
            <a:ext cx="3429024" cy="746139"/>
          </a:xfrm>
        </p:spPr>
        <p:txBody>
          <a:bodyPr anchor="b"/>
          <a:lstStyle>
            <a:lvl1pPr marL="0" indent="0">
              <a:buNone/>
              <a:defRPr sz="2400" b="0">
                <a:solidFill>
                  <a:srgbClr val="93004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styles</a:t>
            </a:r>
          </a:p>
        </p:txBody>
      </p:sp>
      <p:sp>
        <p:nvSpPr>
          <p:cNvPr id="6" name="Content Placeholder 5"/>
          <p:cNvSpPr>
            <a:spLocks noGrp="1"/>
          </p:cNvSpPr>
          <p:nvPr>
            <p:ph sz="quarter" idx="4"/>
          </p:nvPr>
        </p:nvSpPr>
        <p:spPr>
          <a:xfrm>
            <a:off x="4857752" y="2174875"/>
            <a:ext cx="342902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t-EE"/>
          </a:p>
        </p:txBody>
      </p:sp>
      <p:sp>
        <p:nvSpPr>
          <p:cNvPr id="9" name="Slide Number Placeholder 5"/>
          <p:cNvSpPr>
            <a:spLocks noGrp="1"/>
          </p:cNvSpPr>
          <p:nvPr>
            <p:ph type="sldNum" sz="quarter" idx="12"/>
          </p:nvPr>
        </p:nvSpPr>
        <p:spPr/>
        <p:txBody>
          <a:bodyPr/>
          <a:lstStyle>
            <a:lvl1pPr>
              <a:defRPr/>
            </a:lvl1pPr>
          </a:lstStyle>
          <a:p>
            <a:pPr>
              <a:defRPr/>
            </a:pPr>
            <a:fld id="{0014327D-97AB-4C6E-A045-E88622F19D78}" type="slidenum">
              <a:rPr lang="en-GB"/>
              <a:pPr>
                <a:defRPr/>
              </a:pPr>
              <a:t>‹#›</a:t>
            </a:fld>
            <a:endParaRPr lang="en-GB" dirty="0"/>
          </a:p>
        </p:txBody>
      </p:sp>
    </p:spTree>
    <p:extLst>
      <p:ext uri="{BB962C8B-B14F-4D97-AF65-F5344CB8AC3E}">
        <p14:creationId xmlns:p14="http://schemas.microsoft.com/office/powerpoint/2010/main" val="212446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t-EE"/>
          </a:p>
        </p:txBody>
      </p:sp>
      <p:sp>
        <p:nvSpPr>
          <p:cNvPr id="5" name="Slide Number Placeholder 5"/>
          <p:cNvSpPr>
            <a:spLocks noGrp="1"/>
          </p:cNvSpPr>
          <p:nvPr>
            <p:ph type="sldNum" sz="quarter" idx="12"/>
          </p:nvPr>
        </p:nvSpPr>
        <p:spPr/>
        <p:txBody>
          <a:bodyPr/>
          <a:lstStyle>
            <a:lvl1pPr>
              <a:defRPr/>
            </a:lvl1pPr>
          </a:lstStyle>
          <a:p>
            <a:pPr>
              <a:defRPr/>
            </a:pPr>
            <a:fld id="{7A0F43B0-2646-4070-B06E-40B5FDC4EBAF}" type="slidenum">
              <a:rPr lang="en-GB"/>
              <a:pPr>
                <a:defRPr/>
              </a:pPr>
              <a:t>‹#›</a:t>
            </a:fld>
            <a:endParaRPr lang="en-GB" dirty="0"/>
          </a:p>
        </p:txBody>
      </p:sp>
    </p:spTree>
    <p:extLst>
      <p:ext uri="{BB962C8B-B14F-4D97-AF65-F5344CB8AC3E}">
        <p14:creationId xmlns:p14="http://schemas.microsoft.com/office/powerpoint/2010/main" val="243188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t-EE"/>
          </a:p>
        </p:txBody>
      </p:sp>
      <p:sp>
        <p:nvSpPr>
          <p:cNvPr id="4" name="Slide Number Placeholder 5"/>
          <p:cNvSpPr>
            <a:spLocks noGrp="1"/>
          </p:cNvSpPr>
          <p:nvPr>
            <p:ph type="sldNum" sz="quarter" idx="12"/>
          </p:nvPr>
        </p:nvSpPr>
        <p:spPr/>
        <p:txBody>
          <a:bodyPr/>
          <a:lstStyle>
            <a:lvl1pPr>
              <a:defRPr/>
            </a:lvl1pPr>
          </a:lstStyle>
          <a:p>
            <a:pPr>
              <a:defRPr/>
            </a:pPr>
            <a:fld id="{3B3D3F1F-7BB9-4A4A-B05B-842CAB05AD55}" type="slidenum">
              <a:rPr lang="en-GB"/>
              <a:pPr>
                <a:defRPr/>
              </a:pPr>
              <a:t>‹#›</a:t>
            </a:fld>
            <a:endParaRPr lang="en-GB" dirty="0"/>
          </a:p>
        </p:txBody>
      </p:sp>
    </p:spTree>
    <p:extLst>
      <p:ext uri="{BB962C8B-B14F-4D97-AF65-F5344CB8AC3E}">
        <p14:creationId xmlns:p14="http://schemas.microsoft.com/office/powerpoint/2010/main" val="30635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taus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85852" y="273050"/>
            <a:ext cx="2928958" cy="1162050"/>
          </a:xfrm>
        </p:spPr>
        <p:txBody>
          <a:bodyPr anchor="b"/>
          <a:lstStyle>
            <a:lvl1pPr algn="l">
              <a:defRPr sz="2000" b="1"/>
            </a:lvl1pPr>
          </a:lstStyle>
          <a:p>
            <a:r>
              <a:rPr lang="en-US" noProof="0" dirty="0" smtClean="0"/>
              <a:t>Click to edit Master title style</a:t>
            </a:r>
            <a:endParaRPr lang="en-US" noProof="0" dirty="0"/>
          </a:p>
        </p:txBody>
      </p:sp>
      <p:sp>
        <p:nvSpPr>
          <p:cNvPr id="3" name="Content Placeholder 2"/>
          <p:cNvSpPr>
            <a:spLocks noGrp="1"/>
          </p:cNvSpPr>
          <p:nvPr>
            <p:ph idx="1"/>
          </p:nvPr>
        </p:nvSpPr>
        <p:spPr>
          <a:xfrm>
            <a:off x="4429124" y="273050"/>
            <a:ext cx="4257676" cy="5853113"/>
          </a:xfrm>
        </p:spPr>
        <p:txBody>
          <a:bodyPr/>
          <a:lstStyle>
            <a:lvl1pPr>
              <a:defRPr sz="2400"/>
            </a:lvl1pPr>
            <a:lvl2pPr>
              <a:defRPr sz="2200"/>
            </a:lvl2pPr>
            <a:lvl3pPr>
              <a:defRPr sz="1800"/>
            </a:lvl3pPr>
            <a:lvl4pPr>
              <a:defRPr sz="1400"/>
            </a:lvl4pPr>
            <a:lvl5pPr>
              <a:defRPr sz="2000"/>
            </a:lvl5pPr>
            <a:lvl6pPr>
              <a:defRPr sz="2000"/>
            </a:lvl6pPr>
            <a:lvl7pPr>
              <a:defRPr sz="2000"/>
            </a:lvl7pPr>
            <a:lvl8pPr>
              <a:defRPr sz="2000"/>
            </a:lvl8pPr>
            <a:lvl9pPr>
              <a:defRPr sz="2000"/>
            </a:lvl9pPr>
          </a:lstStyle>
          <a:p>
            <a:pPr lvl="0"/>
            <a:endParaRPr lang="et-EE"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Text Placeholder 3"/>
          <p:cNvSpPr>
            <a:spLocks noGrp="1"/>
          </p:cNvSpPr>
          <p:nvPr>
            <p:ph type="body" sz="half" idx="2"/>
          </p:nvPr>
        </p:nvSpPr>
        <p:spPr>
          <a:xfrm>
            <a:off x="1285852" y="1435100"/>
            <a:ext cx="292895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styles</a:t>
            </a:r>
          </a:p>
        </p:txBody>
      </p:sp>
      <p:sp>
        <p:nvSpPr>
          <p:cNvPr id="6" name="Date Placeholder 3"/>
          <p:cNvSpPr>
            <a:spLocks noGrp="1"/>
          </p:cNvSpPr>
          <p:nvPr>
            <p:ph type="dt" sz="half" idx="10"/>
          </p:nvPr>
        </p:nvSpPr>
        <p:spPr>
          <a:xfrm>
            <a:off x="1285875" y="6357938"/>
            <a:ext cx="1773238" cy="363537"/>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3132138" y="6357938"/>
            <a:ext cx="4511675" cy="363537"/>
          </a:xfrm>
        </p:spPr>
        <p:txBody>
          <a:bodyPr/>
          <a:lstStyle>
            <a:lvl1pPr>
              <a:defRPr/>
            </a:lvl1pPr>
          </a:lstStyle>
          <a:p>
            <a:pPr>
              <a:defRPr/>
            </a:pPr>
            <a:endParaRPr lang="et-EE"/>
          </a:p>
        </p:txBody>
      </p:sp>
      <p:sp>
        <p:nvSpPr>
          <p:cNvPr id="8" name="Slide Number Placeholder 5"/>
          <p:cNvSpPr>
            <a:spLocks noGrp="1"/>
          </p:cNvSpPr>
          <p:nvPr>
            <p:ph type="sldNum" sz="quarter" idx="12"/>
          </p:nvPr>
        </p:nvSpPr>
        <p:spPr>
          <a:xfrm>
            <a:off x="7715250" y="6357938"/>
            <a:ext cx="1000125" cy="363537"/>
          </a:xfrm>
        </p:spPr>
        <p:txBody>
          <a:bodyPr/>
          <a:lstStyle>
            <a:lvl1pPr>
              <a:defRPr/>
            </a:lvl1pPr>
          </a:lstStyle>
          <a:p>
            <a:pPr>
              <a:defRPr/>
            </a:pPr>
            <a:fld id="{CAB182A2-8286-42C8-A83D-9A36AC847F11}" type="slidenum">
              <a:rPr lang="en-GB"/>
              <a:pPr>
                <a:defRPr/>
              </a:pPr>
              <a:t>‹#›</a:t>
            </a:fld>
            <a:endParaRPr lang="en-GB" dirty="0"/>
          </a:p>
        </p:txBody>
      </p:sp>
    </p:spTree>
    <p:extLst>
      <p:ext uri="{BB962C8B-B14F-4D97-AF65-F5344CB8AC3E}">
        <p14:creationId xmlns:p14="http://schemas.microsoft.com/office/powerpoint/2010/main" val="40028356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tiit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descr="TTU_peamine_logo_ENG_val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8" y="2894013"/>
            <a:ext cx="5329237"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7" r:id="rId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descr="Sisuslaid_uu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1588"/>
            <a:ext cx="9142412"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8" descr="TTU_logomargis_valg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1338" y="612775"/>
            <a:ext cx="5762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itle Placeholder 1"/>
          <p:cNvSpPr>
            <a:spLocks noGrp="1"/>
          </p:cNvSpPr>
          <p:nvPr>
            <p:ph type="title"/>
          </p:nvPr>
        </p:nvSpPr>
        <p:spPr bwMode="auto">
          <a:xfrm>
            <a:off x="1481138" y="428625"/>
            <a:ext cx="68040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2053" name="Text Placeholder 2"/>
          <p:cNvSpPr>
            <a:spLocks noGrp="1"/>
          </p:cNvSpPr>
          <p:nvPr>
            <p:ph type="body" idx="1"/>
          </p:nvPr>
        </p:nvSpPr>
        <p:spPr bwMode="auto">
          <a:xfrm>
            <a:off x="1476375" y="1412875"/>
            <a:ext cx="6835775"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Date Placeholder 3"/>
          <p:cNvSpPr>
            <a:spLocks noGrp="1"/>
          </p:cNvSpPr>
          <p:nvPr>
            <p:ph type="dt" sz="half" idx="2"/>
          </p:nvPr>
        </p:nvSpPr>
        <p:spPr>
          <a:xfrm>
            <a:off x="1481138" y="6356350"/>
            <a:ext cx="1577975" cy="365125"/>
          </a:xfrm>
          <a:prstGeom prst="rect">
            <a:avLst/>
          </a:prstGeom>
        </p:spPr>
        <p:txBody>
          <a:bodyPr/>
          <a:lstStyle>
            <a:lvl1pPr fontAlgn="auto">
              <a:spcBef>
                <a:spcPts val="0"/>
              </a:spcBef>
              <a:spcAft>
                <a:spcPts val="0"/>
              </a:spcAft>
              <a:defRPr sz="1400" i="0">
                <a:latin typeface="Arial" pitchFamily="34" charset="0"/>
                <a:cs typeface="Arial" pitchFamily="34" charset="0"/>
              </a:defRPr>
            </a:lvl1pPr>
          </a:lstStyle>
          <a:p>
            <a:pPr>
              <a:defRPr/>
            </a:pPr>
            <a:endParaRPr lang="en-GB"/>
          </a:p>
        </p:txBody>
      </p:sp>
      <p:sp>
        <p:nvSpPr>
          <p:cNvPr id="9" name="Footer Placeholder 4"/>
          <p:cNvSpPr>
            <a:spLocks noGrp="1"/>
          </p:cNvSpPr>
          <p:nvPr>
            <p:ph type="ftr" sz="quarter" idx="3"/>
          </p:nvPr>
        </p:nvSpPr>
        <p:spPr>
          <a:xfrm>
            <a:off x="3132138" y="6356350"/>
            <a:ext cx="4329112" cy="365125"/>
          </a:xfrm>
          <a:prstGeom prst="rect">
            <a:avLst/>
          </a:prstGeom>
        </p:spPr>
        <p:txBody>
          <a:bodyPr vert="horz" wrap="square" lIns="91440" tIns="45720" rIns="91440" bIns="45720" numCol="1" anchor="t" anchorCtr="0" compatLnSpc="1">
            <a:prstTxWarp prst="textNoShape">
              <a:avLst/>
            </a:prstTxWarp>
          </a:bodyPr>
          <a:lstStyle>
            <a:lvl1pPr algn="ctr">
              <a:spcBef>
                <a:spcPct val="0"/>
              </a:spcBef>
              <a:defRPr sz="1400" i="0">
                <a:latin typeface="Arial" charset="0"/>
                <a:cs typeface="Arial" charset="0"/>
              </a:defRPr>
            </a:lvl1pPr>
          </a:lstStyle>
          <a:p>
            <a:pPr>
              <a:defRPr/>
            </a:pPr>
            <a:endParaRPr lang="et-EE"/>
          </a:p>
        </p:txBody>
      </p:sp>
      <p:sp>
        <p:nvSpPr>
          <p:cNvPr id="10" name="Slide Number Placeholder 5"/>
          <p:cNvSpPr>
            <a:spLocks noGrp="1"/>
          </p:cNvSpPr>
          <p:nvPr>
            <p:ph type="sldNum" sz="quarter" idx="4"/>
          </p:nvPr>
        </p:nvSpPr>
        <p:spPr>
          <a:xfrm>
            <a:off x="7524750" y="6356350"/>
            <a:ext cx="777875" cy="365125"/>
          </a:xfrm>
          <a:prstGeom prst="rect">
            <a:avLst/>
          </a:prstGeom>
        </p:spPr>
        <p:txBody>
          <a:bodyPr/>
          <a:lstStyle>
            <a:lvl1pPr algn="r" fontAlgn="auto">
              <a:spcBef>
                <a:spcPts val="0"/>
              </a:spcBef>
              <a:spcAft>
                <a:spcPts val="0"/>
              </a:spcAft>
              <a:defRPr sz="1400" i="0">
                <a:latin typeface="Arial" pitchFamily="34" charset="0"/>
                <a:cs typeface="Arial" pitchFamily="34" charset="0"/>
              </a:defRPr>
            </a:lvl1pPr>
          </a:lstStyle>
          <a:p>
            <a:pPr>
              <a:defRPr/>
            </a:pPr>
            <a:fld id="{F0B3ED96-A5C2-472B-8470-B20C9402ECF2}" type="slidenum">
              <a:rPr lang="en-GB"/>
              <a:pPr>
                <a:defRPr/>
              </a:pPr>
              <a:t>‹#›</a:t>
            </a:fld>
            <a:endParaRPr lang="en-GB" dirty="0"/>
          </a:p>
        </p:txBody>
      </p:sp>
      <p:sp>
        <p:nvSpPr>
          <p:cNvPr id="2" name="TextBox 1"/>
          <p:cNvSpPr txBox="1"/>
          <p:nvPr userDrawn="1"/>
        </p:nvSpPr>
        <p:spPr>
          <a:xfrm rot="16200000">
            <a:off x="-1107519" y="5287932"/>
            <a:ext cx="2802370" cy="307777"/>
          </a:xfrm>
          <a:prstGeom prst="rect">
            <a:avLst/>
          </a:prstGeom>
          <a:noFill/>
        </p:spPr>
        <p:txBody>
          <a:bodyPr wrap="none" rtlCol="0">
            <a:spAutoFit/>
          </a:bodyPr>
          <a:lstStyle/>
          <a:p>
            <a:r>
              <a:rPr lang="de-DE" sz="1400" b="1" i="1" dirty="0" smtClean="0">
                <a:solidFill>
                  <a:schemeClr val="accent3">
                    <a:lumMod val="65000"/>
                  </a:schemeClr>
                </a:solidFill>
              </a:rPr>
              <a:t>©</a:t>
            </a:r>
            <a:r>
              <a:rPr lang="de-DE" sz="1100" dirty="0" smtClean="0">
                <a:solidFill>
                  <a:schemeClr val="accent3">
                    <a:lumMod val="65000"/>
                  </a:schemeClr>
                </a:solidFill>
              </a:rPr>
              <a:t> </a:t>
            </a:r>
            <a:r>
              <a:rPr lang="de-DE" sz="1100" i="0" dirty="0" smtClean="0">
                <a:solidFill>
                  <a:schemeClr val="accent3">
                    <a:lumMod val="65000"/>
                  </a:schemeClr>
                </a:solidFill>
                <a:latin typeface="+mn-lt"/>
              </a:rPr>
              <a:t>Uljana</a:t>
            </a:r>
            <a:r>
              <a:rPr lang="de-DE" sz="1100" i="0" baseline="0" dirty="0" smtClean="0">
                <a:solidFill>
                  <a:schemeClr val="accent3">
                    <a:lumMod val="65000"/>
                  </a:schemeClr>
                </a:solidFill>
                <a:latin typeface="+mn-lt"/>
              </a:rPr>
              <a:t> Reinsalu, Thomas Hollstein</a:t>
            </a:r>
            <a:r>
              <a:rPr lang="de-DE" sz="1100" dirty="0" smtClean="0">
                <a:solidFill>
                  <a:schemeClr val="accent3">
                    <a:lumMod val="65000"/>
                  </a:schemeClr>
                </a:solidFill>
              </a:rPr>
              <a:t> </a:t>
            </a:r>
            <a:endParaRPr lang="de-DE" sz="1100" dirty="0">
              <a:solidFill>
                <a:schemeClr val="accent3">
                  <a:lumMod val="65000"/>
                </a:schemeClr>
              </a:solidFill>
            </a:endParaRPr>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31" r:id="rId8"/>
    <p:sldLayoutId id="2147483925" r:id="rId9"/>
    <p:sldLayoutId id="2147483926" r:id="rId10"/>
    <p:sldLayoutId id="2147483927" r:id="rId11"/>
  </p:sldLayoutIdLst>
  <p:hf hdr="0" ftr="0" dt="0"/>
  <p:txStyles>
    <p:titleStyle>
      <a:lvl1pPr algn="l" defTabSz="457200" rtl="0" eaLnBrk="0" fontAlgn="base" hangingPunct="0">
        <a:spcBef>
          <a:spcPct val="0"/>
        </a:spcBef>
        <a:spcAft>
          <a:spcPct val="0"/>
        </a:spcAft>
        <a:defRPr sz="3000">
          <a:solidFill>
            <a:schemeClr val="tx1"/>
          </a:solidFill>
          <a:latin typeface="+mj-lt"/>
          <a:ea typeface="+mj-ea"/>
          <a:cs typeface="+mj-cs"/>
        </a:defRPr>
      </a:lvl1pPr>
      <a:lvl2pPr algn="l" defTabSz="457200" rtl="0" eaLnBrk="0" fontAlgn="base" hangingPunct="0">
        <a:spcBef>
          <a:spcPct val="0"/>
        </a:spcBef>
        <a:spcAft>
          <a:spcPct val="0"/>
        </a:spcAft>
        <a:defRPr sz="3000">
          <a:solidFill>
            <a:schemeClr val="tx1"/>
          </a:solidFill>
          <a:latin typeface="Verdana" pitchFamily="34" charset="0"/>
        </a:defRPr>
      </a:lvl2pPr>
      <a:lvl3pPr algn="l" defTabSz="457200" rtl="0" eaLnBrk="0" fontAlgn="base" hangingPunct="0">
        <a:spcBef>
          <a:spcPct val="0"/>
        </a:spcBef>
        <a:spcAft>
          <a:spcPct val="0"/>
        </a:spcAft>
        <a:defRPr sz="3000">
          <a:solidFill>
            <a:schemeClr val="tx1"/>
          </a:solidFill>
          <a:latin typeface="Verdana" pitchFamily="34" charset="0"/>
        </a:defRPr>
      </a:lvl3pPr>
      <a:lvl4pPr algn="l" defTabSz="457200" rtl="0" eaLnBrk="0" fontAlgn="base" hangingPunct="0">
        <a:spcBef>
          <a:spcPct val="0"/>
        </a:spcBef>
        <a:spcAft>
          <a:spcPct val="0"/>
        </a:spcAft>
        <a:defRPr sz="3000">
          <a:solidFill>
            <a:schemeClr val="tx1"/>
          </a:solidFill>
          <a:latin typeface="Verdana" pitchFamily="34" charset="0"/>
        </a:defRPr>
      </a:lvl4pPr>
      <a:lvl5pPr algn="l" defTabSz="457200" rtl="0" eaLnBrk="0" fontAlgn="base" hangingPunct="0">
        <a:spcBef>
          <a:spcPct val="0"/>
        </a:spcBef>
        <a:spcAft>
          <a:spcPct val="0"/>
        </a:spcAft>
        <a:defRPr sz="3000">
          <a:solidFill>
            <a:schemeClr val="tx1"/>
          </a:solidFill>
          <a:latin typeface="Verdana" pitchFamily="34" charset="0"/>
        </a:defRPr>
      </a:lvl5pPr>
      <a:lvl6pPr marL="457200" algn="l" defTabSz="457200" rtl="0" eaLnBrk="1" fontAlgn="base" hangingPunct="1">
        <a:spcBef>
          <a:spcPct val="0"/>
        </a:spcBef>
        <a:spcAft>
          <a:spcPct val="0"/>
        </a:spcAft>
        <a:defRPr sz="3000">
          <a:solidFill>
            <a:schemeClr val="tx1"/>
          </a:solidFill>
          <a:latin typeface="Verdana" pitchFamily="34" charset="0"/>
        </a:defRPr>
      </a:lvl6pPr>
      <a:lvl7pPr marL="914400" algn="l" defTabSz="457200" rtl="0" eaLnBrk="1" fontAlgn="base" hangingPunct="1">
        <a:spcBef>
          <a:spcPct val="0"/>
        </a:spcBef>
        <a:spcAft>
          <a:spcPct val="0"/>
        </a:spcAft>
        <a:defRPr sz="3000">
          <a:solidFill>
            <a:schemeClr val="tx1"/>
          </a:solidFill>
          <a:latin typeface="Verdana" pitchFamily="34" charset="0"/>
        </a:defRPr>
      </a:lvl7pPr>
      <a:lvl8pPr marL="1371600" algn="l" defTabSz="457200" rtl="0" eaLnBrk="1" fontAlgn="base" hangingPunct="1">
        <a:spcBef>
          <a:spcPct val="0"/>
        </a:spcBef>
        <a:spcAft>
          <a:spcPct val="0"/>
        </a:spcAft>
        <a:defRPr sz="3000">
          <a:solidFill>
            <a:schemeClr val="tx1"/>
          </a:solidFill>
          <a:latin typeface="Verdana" pitchFamily="34" charset="0"/>
        </a:defRPr>
      </a:lvl8pPr>
      <a:lvl9pPr marL="1828800" algn="l" defTabSz="457200" rtl="0" eaLnBrk="1" fontAlgn="base" hangingPunct="1">
        <a:spcBef>
          <a:spcPct val="0"/>
        </a:spcBef>
        <a:spcAft>
          <a:spcPct val="0"/>
        </a:spcAft>
        <a:defRPr sz="3000">
          <a:solidFill>
            <a:schemeClr val="tx1"/>
          </a:solidFill>
          <a:latin typeface="Verdana" pitchFamily="34" charset="0"/>
        </a:defRPr>
      </a:lvl9pPr>
    </p:titleStyle>
    <p:bodyStyle>
      <a:lvl1pPr marL="342900" indent="-342900" algn="l" defTabSz="457200" rtl="0" eaLnBrk="0" fontAlgn="base" hangingPunct="0">
        <a:spcBef>
          <a:spcPct val="20000"/>
        </a:spcBef>
        <a:spcAft>
          <a:spcPct val="0"/>
        </a:spcAft>
        <a:buClr>
          <a:srgbClr val="870042"/>
        </a:buClr>
        <a:buFont typeface="Arial" charset="0"/>
        <a:buChar char="•"/>
        <a:defRPr sz="2400">
          <a:solidFill>
            <a:schemeClr val="tx1"/>
          </a:solidFill>
          <a:latin typeface="+mn-lt"/>
          <a:ea typeface="+mn-ea"/>
          <a:cs typeface="+mn-cs"/>
        </a:defRPr>
      </a:lvl1pPr>
      <a:lvl2pPr marL="742950" indent="-285750" algn="l" defTabSz="457200" rtl="0" eaLnBrk="0" fontAlgn="base" hangingPunct="0">
        <a:spcBef>
          <a:spcPct val="20000"/>
        </a:spcBef>
        <a:spcAft>
          <a:spcPct val="0"/>
        </a:spcAft>
        <a:buClr>
          <a:srgbClr val="870042"/>
        </a:buClr>
        <a:buFont typeface="Symbol" pitchFamily="18" charset="2"/>
        <a:buChar char=""/>
        <a:defRPr sz="2200">
          <a:solidFill>
            <a:schemeClr val="tx1"/>
          </a:solidFill>
          <a:latin typeface="+mn-lt"/>
        </a:defRPr>
      </a:lvl2pPr>
      <a:lvl3pPr marL="1143000" indent="-228600" algn="l" defTabSz="457200" rtl="0" eaLnBrk="0" fontAlgn="base" hangingPunct="0">
        <a:spcBef>
          <a:spcPct val="20000"/>
        </a:spcBef>
        <a:spcAft>
          <a:spcPct val="0"/>
        </a:spcAft>
        <a:buFont typeface="Arial" charset="0"/>
        <a:buChar char="•"/>
        <a:defRPr>
          <a:solidFill>
            <a:schemeClr val="tx1"/>
          </a:solidFill>
          <a:latin typeface="+mn-lt"/>
        </a:defRPr>
      </a:lvl3pPr>
      <a:lvl4pPr marL="1600200" indent="-228600" algn="l" defTabSz="457200"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defTabSz="457200" rtl="0" eaLnBrk="0" fontAlgn="base" hangingPunct="0">
        <a:spcBef>
          <a:spcPct val="20000"/>
        </a:spcBef>
        <a:spcAft>
          <a:spcPct val="0"/>
        </a:spcAft>
        <a:buFont typeface="Arial" charset="0"/>
        <a:buChar char="•"/>
        <a:defRPr sz="1600">
          <a:solidFill>
            <a:schemeClr val="tx1"/>
          </a:solidFill>
          <a:latin typeface="+mn-lt"/>
        </a:defRPr>
      </a:lvl5pPr>
      <a:lvl6pPr marL="2514600" indent="-228600" algn="l" defTabSz="457200" rtl="0" eaLnBrk="1" fontAlgn="base" hangingPunct="1">
        <a:spcBef>
          <a:spcPct val="20000"/>
        </a:spcBef>
        <a:spcAft>
          <a:spcPct val="0"/>
        </a:spcAft>
        <a:buFont typeface="Arial" charset="0"/>
        <a:buChar char="•"/>
        <a:defRPr sz="1600">
          <a:solidFill>
            <a:schemeClr val="tx1"/>
          </a:solidFill>
          <a:latin typeface="+mn-lt"/>
        </a:defRPr>
      </a:lvl6pPr>
      <a:lvl7pPr marL="2971800" indent="-228600" algn="l" defTabSz="457200" rtl="0" eaLnBrk="1" fontAlgn="base" hangingPunct="1">
        <a:spcBef>
          <a:spcPct val="20000"/>
        </a:spcBef>
        <a:spcAft>
          <a:spcPct val="0"/>
        </a:spcAft>
        <a:buFont typeface="Arial" charset="0"/>
        <a:buChar char="•"/>
        <a:defRPr sz="1600">
          <a:solidFill>
            <a:schemeClr val="tx1"/>
          </a:solidFill>
          <a:latin typeface="+mn-lt"/>
        </a:defRPr>
      </a:lvl7pPr>
      <a:lvl8pPr marL="3429000" indent="-228600" algn="l" defTabSz="457200" rtl="0" eaLnBrk="1" fontAlgn="base" hangingPunct="1">
        <a:spcBef>
          <a:spcPct val="20000"/>
        </a:spcBef>
        <a:spcAft>
          <a:spcPct val="0"/>
        </a:spcAft>
        <a:buFont typeface="Arial" charset="0"/>
        <a:buChar char="•"/>
        <a:defRPr sz="1600">
          <a:solidFill>
            <a:schemeClr val="tx1"/>
          </a:solidFill>
          <a:latin typeface="+mn-lt"/>
        </a:defRPr>
      </a:lvl8pPr>
      <a:lvl9pPr marL="3886200" indent="-228600" algn="l" defTabSz="457200" rtl="0" eaLnBrk="1" fontAlgn="base" hangingPunct="1">
        <a:spcBef>
          <a:spcPct val="20000"/>
        </a:spcBef>
        <a:spcAft>
          <a:spcPct val="0"/>
        </a:spcAft>
        <a:buFont typeface="Arial" charset="0"/>
        <a:buChar char="•"/>
        <a:defRPr sz="1600">
          <a:solidFill>
            <a:schemeClr val="tx1"/>
          </a:solidFill>
          <a:latin typeface="+mn-lt"/>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6" descr="tiit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t-E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i="0">
                <a:solidFill>
                  <a:schemeClr val="tx1">
                    <a:tint val="75000"/>
                  </a:schemeClr>
                </a:solidFill>
              </a:defRPr>
            </a:lvl1pPr>
          </a:lstStyle>
          <a:p>
            <a:pPr>
              <a:defRPr/>
            </a:pPr>
            <a:endParaRPr lang="et-E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725ED02-D965-413B-9B0B-B160CFED7B65}" type="slidenum">
              <a:rPr lang="et-EE"/>
              <a:pPr>
                <a:defRPr/>
              </a:pPr>
              <a:t>‹#›</a:t>
            </a:fld>
            <a:endParaRPr lang="et-EE"/>
          </a:p>
        </p:txBody>
      </p:sp>
      <p:sp>
        <p:nvSpPr>
          <p:cNvPr id="8" name="Title 1"/>
          <p:cNvSpPr txBox="1">
            <a:spLocks/>
          </p:cNvSpPr>
          <p:nvPr/>
        </p:nvSpPr>
        <p:spPr>
          <a:xfrm>
            <a:off x="1214438" y="2357438"/>
            <a:ext cx="7243762" cy="2214562"/>
          </a:xfrm>
          <a:prstGeom prst="rect">
            <a:avLst/>
          </a:prstGeom>
        </p:spPr>
        <p:txBody>
          <a:bodyPr anchor="ctr"/>
          <a:lstStyle>
            <a:lvl1pPr algn="l">
              <a:defRPr>
                <a:solidFill>
                  <a:schemeClr val="bg1"/>
                </a:solidFill>
                <a:latin typeface="Verdana" pitchFamily="34" charset="0"/>
                <a:ea typeface="Verdana" pitchFamily="34" charset="0"/>
                <a:cs typeface="Verdana" pitchFamily="34" charset="0"/>
              </a:defRPr>
            </a:lvl1pPr>
          </a:lstStyle>
          <a:p>
            <a:pPr fontAlgn="auto">
              <a:spcAft>
                <a:spcPts val="0"/>
              </a:spcAft>
              <a:defRPr/>
            </a:pPr>
            <a:r>
              <a:rPr lang="en-US" sz="3400" i="0" dirty="0" smtClean="0"/>
              <a:t>Click to edit Master title style</a:t>
            </a:r>
            <a:endParaRPr lang="et-EE" sz="3400" i="0" dirty="0" smtClean="0"/>
          </a:p>
        </p:txBody>
      </p:sp>
    </p:spTree>
  </p:cSld>
  <p:clrMap bg1="lt1" tx1="dk1" bg2="lt2" tx2="dk2" accent1="accent1" accent2="accent2" accent3="accent3" accent4="accent4" accent5="accent5" accent6="accent6" hlink="hlink" folHlink="folHlink"/>
  <p:sldLayoutIdLst>
    <p:sldLayoutId id="2147483932" r:id="rId1"/>
  </p:sldLayoutIdLst>
  <p:hf hdr="0" ftr="0" dt="0"/>
  <p:txStyles>
    <p:titleStyle>
      <a:lvl1pPr algn="l" rtl="0" eaLnBrk="0" fontAlgn="base" hangingPunct="0">
        <a:spcBef>
          <a:spcPct val="0"/>
        </a:spcBef>
        <a:spcAft>
          <a:spcPct val="0"/>
        </a:spcAft>
        <a:defRPr sz="3400" kern="1200">
          <a:solidFill>
            <a:schemeClr val="bg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3400">
          <a:solidFill>
            <a:schemeClr val="bg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3400">
          <a:solidFill>
            <a:schemeClr val="bg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3400">
          <a:solidFill>
            <a:schemeClr val="bg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3400">
          <a:solidFill>
            <a:schemeClr val="bg1"/>
          </a:solidFill>
          <a:latin typeface="Verdana" pitchFamily="34" charset="0"/>
          <a:ea typeface="Verdana" pitchFamily="34" charset="0"/>
          <a:cs typeface="Verdana" pitchFamily="34" charset="0"/>
        </a:defRPr>
      </a:lvl5pPr>
      <a:lvl6pPr marL="457200" algn="l" rtl="0" fontAlgn="base">
        <a:spcBef>
          <a:spcPct val="0"/>
        </a:spcBef>
        <a:spcAft>
          <a:spcPct val="0"/>
        </a:spcAft>
        <a:defRPr sz="3400">
          <a:solidFill>
            <a:schemeClr val="bg1"/>
          </a:solidFill>
          <a:latin typeface="Verdana" pitchFamily="34" charset="0"/>
          <a:ea typeface="Verdana" pitchFamily="34" charset="0"/>
          <a:cs typeface="Verdana" pitchFamily="34" charset="0"/>
        </a:defRPr>
      </a:lvl6pPr>
      <a:lvl7pPr marL="914400" algn="l" rtl="0" fontAlgn="base">
        <a:spcBef>
          <a:spcPct val="0"/>
        </a:spcBef>
        <a:spcAft>
          <a:spcPct val="0"/>
        </a:spcAft>
        <a:defRPr sz="3400">
          <a:solidFill>
            <a:schemeClr val="bg1"/>
          </a:solidFill>
          <a:latin typeface="Verdana" pitchFamily="34" charset="0"/>
          <a:ea typeface="Verdana" pitchFamily="34" charset="0"/>
          <a:cs typeface="Verdana" pitchFamily="34" charset="0"/>
        </a:defRPr>
      </a:lvl7pPr>
      <a:lvl8pPr marL="1371600" algn="l" rtl="0" fontAlgn="base">
        <a:spcBef>
          <a:spcPct val="0"/>
        </a:spcBef>
        <a:spcAft>
          <a:spcPct val="0"/>
        </a:spcAft>
        <a:defRPr sz="3400">
          <a:solidFill>
            <a:schemeClr val="bg1"/>
          </a:solidFill>
          <a:latin typeface="Verdana" pitchFamily="34" charset="0"/>
          <a:ea typeface="Verdana" pitchFamily="34" charset="0"/>
          <a:cs typeface="Verdana" pitchFamily="34" charset="0"/>
        </a:defRPr>
      </a:lvl8pPr>
      <a:lvl9pPr marL="1828800" algn="l" rtl="0" fontAlgn="base">
        <a:spcBef>
          <a:spcPct val="0"/>
        </a:spcBef>
        <a:spcAft>
          <a:spcPct val="0"/>
        </a:spcAft>
        <a:defRPr sz="3400">
          <a:solidFill>
            <a:schemeClr val="bg1"/>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28" r:id="rId1"/>
    <p:sldLayoutId id="2147483929"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ppt_fassaadiga_slai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0" r:id="rId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bwMode="auto">
          <a:xfrm>
            <a:off x="1214438" y="2357438"/>
            <a:ext cx="7243762" cy="221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de-DE" sz="2800" dirty="0" smtClean="0"/>
              <a:t>Embedded Systems</a:t>
            </a:r>
            <a:r>
              <a:rPr lang="de-DE" sz="2000" dirty="0" smtClean="0"/>
              <a:t/>
            </a:r>
            <a:br>
              <a:rPr lang="de-DE" sz="2000" dirty="0" smtClean="0"/>
            </a:br>
            <a:r>
              <a:rPr lang="de-DE" sz="2000" dirty="0" smtClean="0"/>
              <a:t>IAY0330</a:t>
            </a:r>
            <a:br>
              <a:rPr lang="de-DE" sz="2000" dirty="0" smtClean="0"/>
            </a:br>
            <a:r>
              <a:rPr lang="de-DE" sz="2000" dirty="0" smtClean="0"/>
              <a:t/>
            </a:r>
            <a:br>
              <a:rPr lang="de-DE" sz="2000" dirty="0" smtClean="0"/>
            </a:br>
            <a:r>
              <a:rPr lang="de-DE" sz="2000" dirty="0"/>
              <a:t/>
            </a:r>
            <a:br>
              <a:rPr lang="de-DE" sz="2000" dirty="0"/>
            </a:br>
            <a:r>
              <a:rPr lang="et-EE" sz="3200" dirty="0" smtClean="0"/>
              <a:t>Dining philosophers’ problem</a:t>
            </a:r>
            <a:endParaRPr lang="et-EE" sz="3200" dirty="0" smtClean="0"/>
          </a:p>
        </p:txBody>
      </p:sp>
      <p:sp>
        <p:nvSpPr>
          <p:cNvPr id="3" name="Subtitle 2"/>
          <p:cNvSpPr>
            <a:spLocks noGrp="1"/>
          </p:cNvSpPr>
          <p:nvPr>
            <p:ph type="subTitle" idx="1"/>
          </p:nvPr>
        </p:nvSpPr>
        <p:spPr>
          <a:xfrm>
            <a:off x="1285875" y="4786313"/>
            <a:ext cx="7143750" cy="1214437"/>
          </a:xfrm>
        </p:spPr>
        <p:txBody>
          <a:bodyPr/>
          <a:lstStyle/>
          <a:p>
            <a:pPr eaLnBrk="1" fontAlgn="auto" hangingPunct="1">
              <a:spcAft>
                <a:spcPts val="0"/>
              </a:spcAft>
              <a:defRPr/>
            </a:pPr>
            <a:r>
              <a:rPr lang="et-EE" dirty="0"/>
              <a:t>Kätlin </a:t>
            </a:r>
            <a:r>
              <a:rPr lang="et-EE" dirty="0" smtClean="0"/>
              <a:t>Lahtvee, </a:t>
            </a:r>
            <a:r>
              <a:rPr lang="et-EE" dirty="0"/>
              <a:t>Aivar Koodi</a:t>
            </a:r>
            <a:endParaRPr lang="et-EE" dirty="0" smtClean="0"/>
          </a:p>
          <a:p>
            <a:pPr eaLnBrk="1" fontAlgn="auto" hangingPunct="1">
              <a:spcAft>
                <a:spcPts val="0"/>
              </a:spcAft>
              <a:defRPr/>
            </a:pPr>
            <a:r>
              <a:rPr lang="et-EE" dirty="0"/>
              <a:t>Sander </a:t>
            </a:r>
            <a:r>
              <a:rPr lang="et-EE" dirty="0" smtClean="0"/>
              <a:t>Sinijärv, Martin Grosberg</a:t>
            </a:r>
          </a:p>
          <a:p>
            <a:pPr eaLnBrk="1" fontAlgn="auto" hangingPunct="1">
              <a:spcAft>
                <a:spcPts val="0"/>
              </a:spcAft>
              <a:defRPr/>
            </a:pPr>
            <a:r>
              <a:rPr lang="et-EE" dirty="0"/>
              <a:t>Marek Aare</a:t>
            </a:r>
            <a:endParaRPr lang="et-EE" dirty="0" smtClean="0"/>
          </a:p>
          <a:p>
            <a:pPr eaLnBrk="1" fontAlgn="auto" hangingPunct="1">
              <a:spcAft>
                <a:spcPts val="0"/>
              </a:spcAft>
              <a:defRPr/>
            </a:pPr>
            <a:endParaRPr lang="de-DE" dirty="0" smtClean="0"/>
          </a:p>
          <a:p>
            <a:pPr eaLnBrk="1" fontAlgn="auto" hangingPunct="1">
              <a:spcAft>
                <a:spcPts val="0"/>
              </a:spcAft>
              <a:buFont typeface="Arial" pitchFamily="34" charset="0"/>
              <a:buNone/>
              <a:defRPr/>
            </a:pPr>
            <a:endParaRPr lang="et-EE"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Problem</a:t>
            </a:r>
            <a:endParaRPr lang="de-DE" dirty="0"/>
          </a:p>
        </p:txBody>
      </p:sp>
      <p:sp>
        <p:nvSpPr>
          <p:cNvPr id="3" name="Content Placeholder 2"/>
          <p:cNvSpPr>
            <a:spLocks noGrp="1"/>
          </p:cNvSpPr>
          <p:nvPr>
            <p:ph idx="1"/>
          </p:nvPr>
        </p:nvSpPr>
        <p:spPr/>
        <p:txBody>
          <a:bodyPr/>
          <a:lstStyle/>
          <a:p>
            <a:r>
              <a:rPr lang="et-EE" dirty="0" smtClean="0"/>
              <a:t>How to achive maximum amount of philosophers eat in parallel</a:t>
            </a:r>
          </a:p>
          <a:p>
            <a:r>
              <a:rPr lang="et-EE" dirty="0" smtClean="0"/>
              <a:t>Need to be deadlock-free</a:t>
            </a:r>
          </a:p>
          <a:p>
            <a:r>
              <a:rPr lang="et-EE" dirty="0" smtClean="0"/>
              <a:t>Is starvation-free</a:t>
            </a:r>
          </a:p>
          <a:p>
            <a:r>
              <a:rPr lang="et-EE" dirty="0" smtClean="0"/>
              <a:t>Need to give priority to the ones, which eat for the shortest time</a:t>
            </a:r>
            <a:endParaRPr lang="et-EE" dirty="0" smtClean="0"/>
          </a:p>
        </p:txBody>
      </p:sp>
      <p:sp>
        <p:nvSpPr>
          <p:cNvPr id="4" name="Slide Number Placeholder 3"/>
          <p:cNvSpPr>
            <a:spLocks noGrp="1"/>
          </p:cNvSpPr>
          <p:nvPr>
            <p:ph type="sldNum" sz="quarter" idx="12"/>
          </p:nvPr>
        </p:nvSpPr>
        <p:spPr/>
        <p:txBody>
          <a:bodyPr/>
          <a:lstStyle/>
          <a:p>
            <a:pPr>
              <a:defRPr/>
            </a:pPr>
            <a:fld id="{9006C357-5C98-4ADA-8CA9-255A42BA3A04}" type="slidenum">
              <a:rPr lang="en-GB" smtClean="0"/>
              <a:pPr>
                <a:defRPr/>
              </a:pPr>
              <a:t>3</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4017321"/>
            <a:ext cx="2133600" cy="2143125"/>
          </a:xfrm>
          <a:prstGeom prst="rect">
            <a:avLst/>
          </a:prstGeom>
        </p:spPr>
      </p:pic>
    </p:spTree>
    <p:extLst>
      <p:ext uri="{BB962C8B-B14F-4D97-AF65-F5344CB8AC3E}">
        <p14:creationId xmlns:p14="http://schemas.microsoft.com/office/powerpoint/2010/main" val="332176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Resource hierarchy solution</a:t>
            </a:r>
            <a:br>
              <a:rPr lang="et-EE" dirty="0" smtClean="0"/>
            </a:br>
            <a:r>
              <a:rPr lang="et-EE" dirty="0" smtClean="0"/>
              <a:t>preconditions</a:t>
            </a:r>
            <a:endParaRPr lang="de-DE" dirty="0"/>
          </a:p>
        </p:txBody>
      </p:sp>
      <p:sp>
        <p:nvSpPr>
          <p:cNvPr id="3" name="Content Placeholder 2"/>
          <p:cNvSpPr>
            <a:spLocks noGrp="1"/>
          </p:cNvSpPr>
          <p:nvPr>
            <p:ph idx="1"/>
          </p:nvPr>
        </p:nvSpPr>
        <p:spPr/>
        <p:txBody>
          <a:bodyPr/>
          <a:lstStyle/>
          <a:p>
            <a:r>
              <a:rPr lang="et-EE" kern="1200" dirty="0" smtClean="0">
                <a:latin typeface="Times New Roman" pitchFamily="18" charset="0"/>
                <a:cs typeface="Arial" charset="0"/>
              </a:rPr>
              <a:t>Food never ends</a:t>
            </a:r>
          </a:p>
          <a:p>
            <a:r>
              <a:rPr lang="en-US" kern="1200" dirty="0" smtClean="0">
                <a:latin typeface="Times New Roman" pitchFamily="18" charset="0"/>
                <a:cs typeface="Arial" charset="0"/>
              </a:rPr>
              <a:t>Philosophe</a:t>
            </a:r>
            <a:r>
              <a:rPr lang="et-EE" kern="1200" dirty="0" smtClean="0">
                <a:latin typeface="Times New Roman" pitchFamily="18" charset="0"/>
                <a:cs typeface="Arial" charset="0"/>
              </a:rPr>
              <a:t>rs can eat one timecycle</a:t>
            </a:r>
          </a:p>
          <a:p>
            <a:r>
              <a:rPr lang="et-EE" kern="1200" dirty="0" smtClean="0">
                <a:latin typeface="Times New Roman" pitchFamily="18" charset="0"/>
                <a:cs typeface="Arial" charset="0"/>
              </a:rPr>
              <a:t>Forks are </a:t>
            </a:r>
            <a:r>
              <a:rPr lang="en-US" kern="1200" dirty="0" smtClean="0">
                <a:latin typeface="Times New Roman" pitchFamily="18" charset="0"/>
                <a:cs typeface="Arial" charset="0"/>
              </a:rPr>
              <a:t>numbered </a:t>
            </a:r>
            <a:r>
              <a:rPr lang="en-US" kern="1200" dirty="0">
                <a:latin typeface="Times New Roman" pitchFamily="18" charset="0"/>
                <a:cs typeface="Arial" charset="0"/>
              </a:rPr>
              <a:t>1 through </a:t>
            </a:r>
            <a:r>
              <a:rPr lang="en-US" kern="1200" dirty="0" smtClean="0">
                <a:latin typeface="Times New Roman" pitchFamily="18" charset="0"/>
                <a:cs typeface="Arial" charset="0"/>
              </a:rPr>
              <a:t>5</a:t>
            </a:r>
            <a:endParaRPr lang="et-EE" kern="1200" dirty="0" smtClean="0">
              <a:latin typeface="Times New Roman" pitchFamily="18" charset="0"/>
              <a:cs typeface="Arial" charset="0"/>
            </a:endParaRPr>
          </a:p>
          <a:p>
            <a:r>
              <a:rPr lang="et-EE" kern="1200" dirty="0">
                <a:latin typeface="Times New Roman" pitchFamily="18" charset="0"/>
                <a:cs typeface="Arial" charset="0"/>
              </a:rPr>
              <a:t>Every </a:t>
            </a:r>
            <a:r>
              <a:rPr lang="en-US" kern="1200" dirty="0">
                <a:latin typeface="Times New Roman" pitchFamily="18" charset="0"/>
                <a:cs typeface="Arial" charset="0"/>
              </a:rPr>
              <a:t>philosophe</a:t>
            </a:r>
            <a:r>
              <a:rPr lang="et-EE" kern="1200" dirty="0">
                <a:latin typeface="Times New Roman" pitchFamily="18" charset="0"/>
                <a:cs typeface="Arial" charset="0"/>
              </a:rPr>
              <a:t>r </a:t>
            </a:r>
            <a:r>
              <a:rPr lang="et-EE" kern="1200" dirty="0" smtClean="0">
                <a:latin typeface="Times New Roman" pitchFamily="18" charset="0"/>
                <a:cs typeface="Arial" charset="0"/>
              </a:rPr>
              <a:t>has </a:t>
            </a:r>
            <a:r>
              <a:rPr lang="et-EE" kern="1200" dirty="0">
                <a:latin typeface="Times New Roman" pitchFamily="18" charset="0"/>
                <a:cs typeface="Arial" charset="0"/>
              </a:rPr>
              <a:t>a counter which </a:t>
            </a:r>
            <a:r>
              <a:rPr lang="et-EE" kern="1200" dirty="0" smtClean="0">
                <a:latin typeface="Times New Roman" pitchFamily="18" charset="0"/>
                <a:cs typeface="Arial" charset="0"/>
              </a:rPr>
              <a:t>rises, when he himself does not eat, but anyone else on the table does. He who does eat, resets his counter</a:t>
            </a:r>
            <a:r>
              <a:rPr lang="et-EE" dirty="0" smtClean="0"/>
              <a:t>.</a:t>
            </a:r>
          </a:p>
          <a:p>
            <a:r>
              <a:rPr lang="et-EE" kern="1200" dirty="0" smtClean="0">
                <a:latin typeface="Times New Roman" pitchFamily="18" charset="0"/>
                <a:cs typeface="Arial" charset="0"/>
              </a:rPr>
              <a:t>To avoid deadlock, the first </a:t>
            </a:r>
            <a:r>
              <a:rPr lang="en-US" kern="1200" dirty="0">
                <a:latin typeface="Times New Roman" pitchFamily="18" charset="0"/>
                <a:cs typeface="Arial" charset="0"/>
              </a:rPr>
              <a:t>philosophe</a:t>
            </a:r>
            <a:r>
              <a:rPr lang="et-EE" kern="1200" dirty="0" smtClean="0">
                <a:latin typeface="Times New Roman" pitchFamily="18" charset="0"/>
                <a:cs typeface="Arial" charset="0"/>
              </a:rPr>
              <a:t>r puts down his left fork first.</a:t>
            </a:r>
          </a:p>
        </p:txBody>
      </p:sp>
      <p:sp>
        <p:nvSpPr>
          <p:cNvPr id="4" name="Slide Number Placeholder 3"/>
          <p:cNvSpPr>
            <a:spLocks noGrp="1"/>
          </p:cNvSpPr>
          <p:nvPr>
            <p:ph type="sldNum" sz="quarter" idx="12"/>
          </p:nvPr>
        </p:nvSpPr>
        <p:spPr/>
        <p:txBody>
          <a:bodyPr/>
          <a:lstStyle/>
          <a:p>
            <a:pPr>
              <a:defRPr/>
            </a:pPr>
            <a:fld id="{9006C357-5C98-4ADA-8CA9-255A42BA3A04}" type="slidenum">
              <a:rPr lang="en-GB" smtClean="0"/>
              <a:pPr>
                <a:defRPr/>
              </a:pPr>
              <a:t>4</a:t>
            </a:fld>
            <a:endParaRPr lang="en-GB" dirty="0"/>
          </a:p>
        </p:txBody>
      </p:sp>
    </p:spTree>
    <p:extLst>
      <p:ext uri="{BB962C8B-B14F-4D97-AF65-F5344CB8AC3E}">
        <p14:creationId xmlns:p14="http://schemas.microsoft.com/office/powerpoint/2010/main" val="4162584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Resource hierarchy solution</a:t>
            </a:r>
            <a:br>
              <a:rPr lang="et-EE" dirty="0"/>
            </a:br>
            <a:endParaRPr lang="et-EE" dirty="0"/>
          </a:p>
        </p:txBody>
      </p:sp>
      <p:sp>
        <p:nvSpPr>
          <p:cNvPr id="3" name="Content Placeholder 2"/>
          <p:cNvSpPr>
            <a:spLocks noGrp="1"/>
          </p:cNvSpPr>
          <p:nvPr>
            <p:ph idx="1"/>
          </p:nvPr>
        </p:nvSpPr>
        <p:spPr/>
        <p:txBody>
          <a:bodyPr/>
          <a:lstStyle/>
          <a:p>
            <a:r>
              <a:rPr lang="en-US" kern="1200" dirty="0">
                <a:latin typeface="Times New Roman" pitchFamily="18" charset="0"/>
                <a:cs typeface="Arial" charset="0"/>
              </a:rPr>
              <a:t>Philosopher</a:t>
            </a:r>
            <a:r>
              <a:rPr lang="et-EE" kern="1200" dirty="0">
                <a:latin typeface="Times New Roman" pitchFamily="18" charset="0"/>
                <a:cs typeface="Arial" charset="0"/>
              </a:rPr>
              <a:t>s will always </a:t>
            </a:r>
            <a:r>
              <a:rPr lang="en-US" kern="1200" dirty="0">
                <a:latin typeface="Times New Roman" pitchFamily="18" charset="0"/>
                <a:cs typeface="Arial" charset="0"/>
              </a:rPr>
              <a:t>pick up the lower-numbered fork first</a:t>
            </a:r>
            <a:r>
              <a:rPr lang="et-EE" kern="1200" dirty="0">
                <a:latin typeface="Times New Roman" pitchFamily="18" charset="0"/>
                <a:cs typeface="Arial" charset="0"/>
              </a:rPr>
              <a:t> and then </a:t>
            </a:r>
            <a:r>
              <a:rPr lang="en-US" kern="1200" dirty="0">
                <a:latin typeface="Times New Roman" pitchFamily="18" charset="0"/>
                <a:cs typeface="Arial" charset="0"/>
              </a:rPr>
              <a:t>the higher-numbered fork</a:t>
            </a:r>
            <a:endParaRPr lang="et-EE" kern="1200" dirty="0">
              <a:latin typeface="Times New Roman" pitchFamily="18" charset="0"/>
              <a:cs typeface="Arial" charset="0"/>
            </a:endParaRPr>
          </a:p>
          <a:p>
            <a:r>
              <a:rPr lang="et-EE" kern="1200" dirty="0">
                <a:latin typeface="Times New Roman" pitchFamily="18" charset="0"/>
                <a:cs typeface="Arial" charset="0"/>
              </a:rPr>
              <a:t>T</a:t>
            </a:r>
            <a:r>
              <a:rPr lang="en-US" kern="1200" dirty="0">
                <a:latin typeface="Times New Roman" pitchFamily="18" charset="0"/>
                <a:cs typeface="Arial" charset="0"/>
              </a:rPr>
              <a:t>he fifth philosopher will not be able to pick up any </a:t>
            </a:r>
            <a:r>
              <a:rPr lang="en-US" kern="1200" dirty="0" smtClean="0">
                <a:latin typeface="Times New Roman" pitchFamily="18" charset="0"/>
                <a:cs typeface="Arial" charset="0"/>
              </a:rPr>
              <a:t>fork</a:t>
            </a:r>
            <a:r>
              <a:rPr lang="et-EE" kern="1200" dirty="0" smtClean="0">
                <a:latin typeface="Times New Roman" pitchFamily="18" charset="0"/>
                <a:cs typeface="Arial" charset="0"/>
              </a:rPr>
              <a:t>, therefore the fourth </a:t>
            </a:r>
            <a:r>
              <a:rPr lang="en-US" kern="1200" dirty="0" smtClean="0">
                <a:latin typeface="Times New Roman" pitchFamily="18" charset="0"/>
                <a:cs typeface="Arial" charset="0"/>
              </a:rPr>
              <a:t>philosophe</a:t>
            </a:r>
            <a:r>
              <a:rPr lang="et-EE" kern="1200" dirty="0" smtClean="0">
                <a:latin typeface="Times New Roman" pitchFamily="18" charset="0"/>
                <a:cs typeface="Arial" charset="0"/>
              </a:rPr>
              <a:t>r can pick up two forks.</a:t>
            </a:r>
          </a:p>
          <a:p>
            <a:endParaRPr lang="de-DE" dirty="0"/>
          </a:p>
          <a:p>
            <a:endParaRPr lang="et-EE" dirty="0"/>
          </a:p>
        </p:txBody>
      </p:sp>
      <p:sp>
        <p:nvSpPr>
          <p:cNvPr id="4" name="Slide Number Placeholder 3"/>
          <p:cNvSpPr>
            <a:spLocks noGrp="1"/>
          </p:cNvSpPr>
          <p:nvPr>
            <p:ph type="sldNum" sz="quarter" idx="12"/>
          </p:nvPr>
        </p:nvSpPr>
        <p:spPr/>
        <p:txBody>
          <a:bodyPr/>
          <a:lstStyle/>
          <a:p>
            <a:pPr>
              <a:defRPr/>
            </a:pPr>
            <a:fld id="{9006C357-5C98-4ADA-8CA9-255A42BA3A04}" type="slidenum">
              <a:rPr lang="en-GB" smtClean="0"/>
              <a:pPr>
                <a:defRPr/>
              </a:pPr>
              <a:t>5</a:t>
            </a:fld>
            <a:endParaRPr lang="en-GB" dirty="0"/>
          </a:p>
        </p:txBody>
      </p:sp>
    </p:spTree>
    <p:extLst>
      <p:ext uri="{BB962C8B-B14F-4D97-AF65-F5344CB8AC3E}">
        <p14:creationId xmlns:p14="http://schemas.microsoft.com/office/powerpoint/2010/main" val="243131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2924944"/>
            <a:ext cx="3240360" cy="863600"/>
          </a:xfrm>
        </p:spPr>
        <p:txBody>
          <a:bodyPr/>
          <a:lstStyle/>
          <a:p>
            <a:r>
              <a:rPr lang="et-EE" dirty="0" smtClean="0"/>
              <a:t>Thank you!</a:t>
            </a:r>
            <a:endParaRPr lang="de-DE" dirty="0"/>
          </a:p>
        </p:txBody>
      </p:sp>
      <p:sp>
        <p:nvSpPr>
          <p:cNvPr id="4" name="Slide Number Placeholder 3"/>
          <p:cNvSpPr>
            <a:spLocks noGrp="1"/>
          </p:cNvSpPr>
          <p:nvPr>
            <p:ph type="sldNum" sz="quarter" idx="12"/>
          </p:nvPr>
        </p:nvSpPr>
        <p:spPr/>
        <p:txBody>
          <a:bodyPr/>
          <a:lstStyle/>
          <a:p>
            <a:pPr>
              <a:defRPr/>
            </a:pPr>
            <a:fld id="{9006C357-5C98-4ADA-8CA9-255A42BA3A04}" type="slidenum">
              <a:rPr lang="en-GB" smtClean="0"/>
              <a:pPr>
                <a:defRPr/>
              </a:pPr>
              <a:t>6</a:t>
            </a:fld>
            <a:endParaRPr lang="en-GB" dirty="0"/>
          </a:p>
        </p:txBody>
      </p:sp>
    </p:spTree>
    <p:extLst>
      <p:ext uri="{BB962C8B-B14F-4D97-AF65-F5344CB8AC3E}">
        <p14:creationId xmlns:p14="http://schemas.microsoft.com/office/powerpoint/2010/main" val="702945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siooni_pohi_ENG_2011">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1"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1"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TU_mall_ppt2003">
  <a:themeElements>
    <a:clrScheme name="3_TTY_mall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TTY_mal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1"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1"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3_TTY_mall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1"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1"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Presentatsiooni_pohi_ENG_2011</Template>
  <TotalTime>126</TotalTime>
  <Words>400</Words>
  <Application>Microsoft Office PowerPoint</Application>
  <PresentationFormat>On-screen Show (4:3)</PresentationFormat>
  <Paragraphs>28</Paragraphs>
  <Slides>6</Slides>
  <Notes>2</Notes>
  <HiddenSlides>0</HiddenSlides>
  <MMClips>0</MMClips>
  <ScaleCrop>false</ScaleCrop>
  <HeadingPairs>
    <vt:vector size="4" baseType="variant">
      <vt:variant>
        <vt:lpstr>Theme</vt:lpstr>
      </vt:variant>
      <vt:variant>
        <vt:i4>5</vt:i4>
      </vt:variant>
      <vt:variant>
        <vt:lpstr>Slide Titles</vt:lpstr>
      </vt:variant>
      <vt:variant>
        <vt:i4>6</vt:i4>
      </vt:variant>
    </vt:vector>
  </HeadingPairs>
  <TitlesOfParts>
    <vt:vector size="11" baseType="lpstr">
      <vt:lpstr>Presentatsiooni_pohi_ENG_2011</vt:lpstr>
      <vt:lpstr>TTU_mall_ppt2003</vt:lpstr>
      <vt:lpstr>2_Custom Design</vt:lpstr>
      <vt:lpstr>Custom Design</vt:lpstr>
      <vt:lpstr>1_Custom Design</vt:lpstr>
      <vt:lpstr>PowerPoint Presentation</vt:lpstr>
      <vt:lpstr>Embedded Systems IAY0330   Dining philosophers’ problem</vt:lpstr>
      <vt:lpstr>Problem</vt:lpstr>
      <vt:lpstr>Resource hierarchy solution preconditions</vt:lpstr>
      <vt:lpstr>Resource hierarchy solution </vt:lpstr>
      <vt:lpstr>Thank you!</vt:lpstr>
    </vt:vector>
  </TitlesOfParts>
  <Company>TTU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dc:creator>
  <cp:lastModifiedBy>IQ</cp:lastModifiedBy>
  <cp:revision>374</cp:revision>
  <cp:lastPrinted>2013-09-26T21:49:09Z</cp:lastPrinted>
  <dcterms:created xsi:type="dcterms:W3CDTF">2013-09-03T12:18:26Z</dcterms:created>
  <dcterms:modified xsi:type="dcterms:W3CDTF">2015-10-27T15:05:10Z</dcterms:modified>
</cp:coreProperties>
</file>