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704" r:id="rId2"/>
  </p:sldMasterIdLst>
  <p:notesMasterIdLst>
    <p:notesMasterId r:id="rId9"/>
  </p:notesMasterIdLst>
  <p:sldIdLst>
    <p:sldId id="814" r:id="rId3"/>
    <p:sldId id="845" r:id="rId4"/>
    <p:sldId id="867" r:id="rId5"/>
    <p:sldId id="868" r:id="rId6"/>
    <p:sldId id="849" r:id="rId7"/>
    <p:sldId id="544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7B"/>
    <a:srgbClr val="009799"/>
    <a:srgbClr val="0432FF"/>
    <a:srgbClr val="D1ECEA"/>
    <a:srgbClr val="009193"/>
    <a:srgbClr val="E68627"/>
    <a:srgbClr val="009A93"/>
    <a:srgbClr val="CE3731"/>
    <a:srgbClr val="059957"/>
    <a:srgbClr val="2A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63" autoAdjust="0"/>
    <p:restoredTop sz="95000" autoAdjust="0"/>
  </p:normalViewPr>
  <p:slideViewPr>
    <p:cSldViewPr>
      <p:cViewPr varScale="1">
        <p:scale>
          <a:sx n="101" d="100"/>
          <a:sy n="101" d="100"/>
        </p:scale>
        <p:origin x="4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F5116-69C7-4E4C-B58B-AAB9F7BD1A31}" type="datetimeFigureOut">
              <a:rPr lang="fr-FR" smtClean="0"/>
              <a:pPr/>
              <a:t>17/11/2022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3CDFF-FD0B-401A-8365-69EE43F9A11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55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584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129200"/>
            <a:ext cx="8100000" cy="468000"/>
          </a:xfrm>
        </p:spPr>
        <p:txBody>
          <a:bodyPr lIns="0" tIns="0" rIns="0" bIns="0">
            <a:normAutofit/>
          </a:bodyPr>
          <a:lstStyle>
            <a:lvl1pPr algn="l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04000" y="4964400"/>
            <a:ext cx="8100000" cy="78581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Sub-title</a:t>
            </a:r>
          </a:p>
        </p:txBody>
      </p:sp>
      <p:pic>
        <p:nvPicPr>
          <p:cNvPr id="4" name="Image 4" descr="ELIXIR_SWITZERLAND_white_backgroun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" y="6285205"/>
            <a:ext cx="795750" cy="384155"/>
          </a:xfrm>
          <a:prstGeom prst="rect">
            <a:avLst/>
          </a:prstGeom>
        </p:spPr>
      </p:pic>
      <p:pic>
        <p:nvPicPr>
          <p:cNvPr id="5" name="Picture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49"/>
          <a:stretch/>
        </p:blipFill>
        <p:spPr>
          <a:xfrm>
            <a:off x="1214414" y="6154025"/>
            <a:ext cx="6259851" cy="63466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rgbClr val="2E2C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Espace réservé pour une image  10" descr="&#10;"/>
          <p:cNvSpPr>
            <a:spLocks noGrp="1"/>
          </p:cNvSpPr>
          <p:nvPr>
            <p:ph type="pic" sz="quarter" idx="10"/>
          </p:nvPr>
        </p:nvSpPr>
        <p:spPr>
          <a:xfrm>
            <a:off x="720000" y="3528000"/>
            <a:ext cx="3600000" cy="223200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2015999"/>
            <a:ext cx="3600000" cy="864000"/>
          </a:xfrm>
        </p:spPr>
        <p:txBody>
          <a:bodyPr anchor="ctr" anchorCtr="0"/>
          <a:lstStyle>
            <a:lvl1pPr algn="ctr">
              <a:defRPr/>
            </a:lvl1pPr>
          </a:lstStyle>
          <a:p>
            <a:pPr lvl="0"/>
            <a:r>
              <a:rPr lang="en-GB" noProof="0" dirty="0"/>
              <a:t>Type your comment</a:t>
            </a:r>
          </a:p>
        </p:txBody>
      </p:sp>
      <p:sp>
        <p:nvSpPr>
          <p:cNvPr id="16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4860000" y="3528000"/>
            <a:ext cx="3600000" cy="223200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860000" y="2016000"/>
            <a:ext cx="3600000" cy="864000"/>
          </a:xfrm>
        </p:spPr>
        <p:txBody>
          <a:bodyPr anchor="ctr" anchorCtr="0"/>
          <a:lstStyle>
            <a:lvl1pPr algn="ctr">
              <a:defRPr/>
            </a:lvl1pPr>
          </a:lstStyle>
          <a:p>
            <a:pPr lvl="0"/>
            <a:r>
              <a:rPr lang="en-GB" noProof="0"/>
              <a:t>Type your comment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429132"/>
            <a:ext cx="8100000" cy="1546876"/>
          </a:xfrm>
        </p:spPr>
        <p:txBody>
          <a:bodyPr lIns="0" tIns="0" rIns="0" bIns="0">
            <a:normAutofit/>
          </a:bodyPr>
          <a:lstStyle>
            <a:lvl1pPr algn="ctr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Insert thank you text</a:t>
            </a:r>
          </a:p>
        </p:txBody>
      </p:sp>
      <p:pic>
        <p:nvPicPr>
          <p:cNvPr id="4" name="Image 4" descr="ELIXIR_SWITZERLAND_white_backgroun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" y="6285205"/>
            <a:ext cx="795750" cy="384155"/>
          </a:xfrm>
          <a:prstGeom prst="rect">
            <a:avLst/>
          </a:prstGeom>
        </p:spPr>
      </p:pic>
      <p:pic>
        <p:nvPicPr>
          <p:cNvPr id="5" name="Picture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49"/>
          <a:stretch/>
        </p:blipFill>
        <p:spPr>
          <a:xfrm>
            <a:off x="1214414" y="6154025"/>
            <a:ext cx="6259851" cy="63466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874896"/>
            <a:ext cx="7200800" cy="387798"/>
          </a:xfrm>
          <a:prstGeom prst="rect">
            <a:avLst/>
          </a:prstGeom>
        </p:spPr>
        <p:txBody>
          <a:bodyPr lIns="144000" tIns="0" rIns="0" bIns="0" anchor="b" anchorCtr="0">
            <a:spAutoFit/>
          </a:bodyPr>
          <a:lstStyle>
            <a:lvl1pPr algn="l">
              <a:lnSpc>
                <a:spcPct val="90000"/>
              </a:lnSpc>
              <a:defRPr sz="2800" b="1">
                <a:solidFill>
                  <a:srgbClr val="E6000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33509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3505" y="1484784"/>
            <a:ext cx="8356990" cy="4993491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buClr>
                <a:srgbClr val="E60003"/>
              </a:buClr>
              <a:buFont typeface="Arial" pitchFamily="34" charset="0"/>
              <a:buChar char="●"/>
              <a:defRPr sz="180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buClr>
                <a:srgbClr val="E60003"/>
              </a:buClr>
              <a:buFont typeface="Arial" pitchFamily="34" charset="0"/>
              <a:buChar char="•"/>
              <a:defRPr sz="1600" i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623888" indent="-174625">
              <a:buClr>
                <a:schemeClr val="tx1">
                  <a:lumMod val="50000"/>
                  <a:lumOff val="50000"/>
                </a:schemeClr>
              </a:buClr>
              <a:defRPr sz="1400" i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806450" indent="-182563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-"/>
              <a:defRPr sz="1200" i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1346200" indent="-274638">
              <a:defRPr sz="12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251520" y="874896"/>
            <a:ext cx="7200800" cy="387798"/>
          </a:xfrm>
          <a:prstGeom prst="rect">
            <a:avLst/>
          </a:prstGeom>
        </p:spPr>
        <p:txBody>
          <a:bodyPr lIns="144000" tIns="0" rIns="0" bIns="0" anchor="b" anchorCtr="0">
            <a:spAutoFit/>
          </a:bodyPr>
          <a:lstStyle>
            <a:lvl1pPr algn="l">
              <a:lnSpc>
                <a:spcPct val="90000"/>
              </a:lnSpc>
              <a:defRPr sz="2800" b="1">
                <a:solidFill>
                  <a:srgbClr val="E6000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8269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 userDrawn="1"/>
        </p:nvCxnSpPr>
        <p:spPr>
          <a:xfrm>
            <a:off x="4572000" y="1484784"/>
            <a:ext cx="0" cy="512088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395536" y="1484784"/>
            <a:ext cx="4032448" cy="4968552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buClr>
                <a:srgbClr val="E60003"/>
              </a:buClr>
              <a:buFont typeface="Arial" pitchFamily="34" charset="0"/>
              <a:buChar char="●"/>
              <a:defRPr sz="180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buClr>
                <a:srgbClr val="E60003"/>
              </a:buClr>
              <a:buFont typeface="Arial" pitchFamily="34" charset="0"/>
              <a:buChar char="•"/>
              <a:defRPr sz="1600" i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623888" indent="-174625">
              <a:buClr>
                <a:schemeClr val="tx1">
                  <a:lumMod val="50000"/>
                  <a:lumOff val="50000"/>
                </a:schemeClr>
              </a:buClr>
              <a:defRPr sz="1400" i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806450" indent="-182563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-"/>
              <a:defRPr sz="1200" i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1346200" indent="-274638">
              <a:defRPr sz="12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0"/>
          </p:nvPr>
        </p:nvSpPr>
        <p:spPr>
          <a:xfrm>
            <a:off x="4716016" y="1484784"/>
            <a:ext cx="4032448" cy="4968552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buClr>
                <a:srgbClr val="E60003"/>
              </a:buClr>
              <a:buFont typeface="Arial" pitchFamily="34" charset="0"/>
              <a:buChar char="●"/>
              <a:defRPr sz="180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buClr>
                <a:srgbClr val="E60003"/>
              </a:buClr>
              <a:buFont typeface="Arial" pitchFamily="34" charset="0"/>
              <a:buChar char="•"/>
              <a:defRPr sz="1600" i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623888" indent="-174625">
              <a:buClr>
                <a:schemeClr val="tx1">
                  <a:lumMod val="50000"/>
                  <a:lumOff val="50000"/>
                </a:schemeClr>
              </a:buClr>
              <a:defRPr sz="1400" i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806450" indent="-182563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-"/>
              <a:defRPr sz="1200" i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1346200" indent="-274638">
              <a:defRPr sz="12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6" name="Titre 1"/>
          <p:cNvSpPr>
            <a:spLocks noGrp="1"/>
          </p:cNvSpPr>
          <p:nvPr>
            <p:ph type="ctrTitle"/>
          </p:nvPr>
        </p:nvSpPr>
        <p:spPr>
          <a:xfrm>
            <a:off x="251520" y="874896"/>
            <a:ext cx="7200800" cy="387798"/>
          </a:xfrm>
          <a:prstGeom prst="rect">
            <a:avLst/>
          </a:prstGeom>
        </p:spPr>
        <p:txBody>
          <a:bodyPr lIns="144000" tIns="0" rIns="0" bIns="0" anchor="b" anchorCtr="0">
            <a:spAutoFit/>
          </a:bodyPr>
          <a:lstStyle>
            <a:lvl1pPr algn="l">
              <a:lnSpc>
                <a:spcPct val="90000"/>
              </a:lnSpc>
              <a:defRPr sz="2800" b="1">
                <a:solidFill>
                  <a:srgbClr val="E6000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85194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07904" y="1412776"/>
            <a:ext cx="5040000" cy="5040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800" kern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95536" y="1412776"/>
            <a:ext cx="3240000" cy="5040000"/>
          </a:xfrm>
          <a:prstGeom prst="rect">
            <a:avLst/>
          </a:prstGeom>
        </p:spPr>
        <p:txBody>
          <a:bodyPr lIns="0" tIns="0" bIns="0"/>
          <a:lstStyle>
            <a:lvl1pPr marL="552450" indent="-285750">
              <a:buNone/>
              <a:defRPr lang="fr-FR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lang="fr-FR" sz="1600" i="0" kern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rgbClr val="E60003"/>
              </a:buClr>
              <a:buFont typeface="Arial" pitchFamily="34" charset="0"/>
              <a:buChar char="●"/>
            </a:pPr>
            <a:r>
              <a:rPr lang="fr-FR" dirty="0"/>
              <a:t>Modifiez les styles du texte du masque</a:t>
            </a:r>
          </a:p>
          <a:p>
            <a:pPr marL="449263" lvl="1" indent="-182563" algn="l" defTabSz="914400" rtl="0" eaLnBrk="1" latinLnBrk="0" hangingPunct="1">
              <a:spcBef>
                <a:spcPct val="20000"/>
              </a:spcBef>
              <a:buClr>
                <a:srgbClr val="E60003"/>
              </a:buClr>
              <a:buFont typeface="Arial" pitchFamily="34" charset="0"/>
              <a:buChar char="•"/>
            </a:pPr>
            <a:r>
              <a:rPr lang="fr-FR" dirty="0"/>
              <a:t>Deuxième niveau</a:t>
            </a:r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251520" y="874896"/>
            <a:ext cx="7200800" cy="387798"/>
          </a:xfrm>
          <a:prstGeom prst="rect">
            <a:avLst/>
          </a:prstGeom>
        </p:spPr>
        <p:txBody>
          <a:bodyPr lIns="144000" tIns="0" rIns="0" bIns="0" anchor="b" anchorCtr="0">
            <a:spAutoFit/>
          </a:bodyPr>
          <a:lstStyle>
            <a:lvl1pPr algn="l">
              <a:lnSpc>
                <a:spcPct val="90000"/>
              </a:lnSpc>
              <a:defRPr sz="2800" b="1">
                <a:solidFill>
                  <a:srgbClr val="E6000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11610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484784"/>
            <a:ext cx="2304256" cy="15841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fr-FR" sz="1800" kern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844168" y="1484784"/>
            <a:ext cx="5904296" cy="4968552"/>
          </a:xfrm>
          <a:prstGeom prst="rect">
            <a:avLst/>
          </a:prstGeom>
        </p:spPr>
        <p:txBody>
          <a:bodyPr lIns="0" tIns="0" bIns="0"/>
          <a:lstStyle>
            <a:lvl1pPr marL="552450" indent="-285750">
              <a:buNone/>
              <a:defRPr lang="fr-FR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lang="fr-FR" sz="1600" i="0" kern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rgbClr val="E60003"/>
              </a:buClr>
              <a:buFont typeface="Arial" pitchFamily="34" charset="0"/>
              <a:buChar char="●"/>
            </a:pPr>
            <a:r>
              <a:rPr lang="fr-FR" dirty="0"/>
              <a:t>Modifiez les styles du texte du masque</a:t>
            </a:r>
          </a:p>
          <a:p>
            <a:pPr marL="449263" lvl="1" indent="-182563" algn="l" defTabSz="914400" rtl="0" eaLnBrk="1" latinLnBrk="0" hangingPunct="1">
              <a:spcBef>
                <a:spcPct val="20000"/>
              </a:spcBef>
              <a:buClr>
                <a:srgbClr val="E60003"/>
              </a:buClr>
              <a:buFont typeface="Arial" pitchFamily="34" charset="0"/>
              <a:buChar char="•"/>
            </a:pPr>
            <a:r>
              <a:rPr lang="fr-FR" dirty="0"/>
              <a:t>Deuxième niveau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0"/>
          </p:nvPr>
        </p:nvSpPr>
        <p:spPr>
          <a:xfrm>
            <a:off x="395536" y="3176972"/>
            <a:ext cx="2304256" cy="15841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fr-FR" sz="1800" kern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1"/>
          </p:nvPr>
        </p:nvSpPr>
        <p:spPr>
          <a:xfrm>
            <a:off x="395536" y="4869160"/>
            <a:ext cx="2304256" cy="15841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fr-FR" sz="1800" kern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251520" y="874896"/>
            <a:ext cx="7200800" cy="387798"/>
          </a:xfrm>
          <a:prstGeom prst="rect">
            <a:avLst/>
          </a:prstGeom>
        </p:spPr>
        <p:txBody>
          <a:bodyPr lIns="144000" tIns="0" rIns="0" bIns="0" anchor="b" anchorCtr="0">
            <a:spAutoFit/>
          </a:bodyPr>
          <a:lstStyle>
            <a:lvl1pPr algn="l">
              <a:lnSpc>
                <a:spcPct val="90000"/>
              </a:lnSpc>
              <a:defRPr sz="2800" b="1">
                <a:solidFill>
                  <a:srgbClr val="E6000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11550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63688" y="1340768"/>
            <a:ext cx="5486400" cy="410445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lang="fr-FR" sz="1800" kern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63688" y="5517232"/>
            <a:ext cx="5486400" cy="9488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251520" y="874896"/>
            <a:ext cx="7200800" cy="387798"/>
          </a:xfrm>
          <a:prstGeom prst="rect">
            <a:avLst/>
          </a:prstGeom>
        </p:spPr>
        <p:txBody>
          <a:bodyPr lIns="144000" tIns="0" rIns="0" bIns="0" anchor="b" anchorCtr="0">
            <a:spAutoFit/>
          </a:bodyPr>
          <a:lstStyle>
            <a:lvl1pPr algn="l">
              <a:lnSpc>
                <a:spcPct val="90000"/>
              </a:lnSpc>
              <a:defRPr sz="2800" b="1">
                <a:solidFill>
                  <a:srgbClr val="E6000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424913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95536" y="5517232"/>
            <a:ext cx="8352928" cy="9488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0"/>
          </p:nvPr>
        </p:nvSpPr>
        <p:spPr>
          <a:xfrm>
            <a:off x="395300" y="1412875"/>
            <a:ext cx="8353400" cy="403234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lang="fr-FR" sz="1800" kern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ctrTitle"/>
          </p:nvPr>
        </p:nvSpPr>
        <p:spPr>
          <a:xfrm>
            <a:off x="251520" y="874896"/>
            <a:ext cx="7200800" cy="387798"/>
          </a:xfrm>
          <a:prstGeom prst="rect">
            <a:avLst/>
          </a:prstGeom>
        </p:spPr>
        <p:txBody>
          <a:bodyPr lIns="144000" tIns="0" rIns="0" bIns="0" anchor="b" anchorCtr="0">
            <a:spAutoFit/>
          </a:bodyPr>
          <a:lstStyle>
            <a:lvl1pPr algn="l">
              <a:lnSpc>
                <a:spcPct val="90000"/>
              </a:lnSpc>
              <a:defRPr sz="2800" b="1">
                <a:solidFill>
                  <a:srgbClr val="E6000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03192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129200"/>
            <a:ext cx="8100000" cy="468000"/>
          </a:xfrm>
        </p:spPr>
        <p:txBody>
          <a:bodyPr lIns="0" tIns="0" rIns="0" bIns="0">
            <a:normAutofit/>
          </a:bodyPr>
          <a:lstStyle>
            <a:lvl1pPr algn="l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04000" y="4964400"/>
            <a:ext cx="8100000" cy="78581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Sub-title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95536" y="5517232"/>
            <a:ext cx="8352928" cy="9488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3" name="Espace réservé du graphique SmartArt 2"/>
          <p:cNvSpPr>
            <a:spLocks noGrp="1"/>
          </p:cNvSpPr>
          <p:nvPr>
            <p:ph type="dgm" sz="quarter" idx="11"/>
          </p:nvPr>
        </p:nvSpPr>
        <p:spPr>
          <a:xfrm>
            <a:off x="395039" y="1412776"/>
            <a:ext cx="8353425" cy="40322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lang="fr-FR" sz="1800" kern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251520" y="874896"/>
            <a:ext cx="7200800" cy="387798"/>
          </a:xfrm>
          <a:prstGeom prst="rect">
            <a:avLst/>
          </a:prstGeom>
        </p:spPr>
        <p:txBody>
          <a:bodyPr lIns="144000" tIns="0" rIns="0" bIns="0" anchor="b" anchorCtr="0">
            <a:spAutoFit/>
          </a:bodyPr>
          <a:lstStyle>
            <a:lvl1pPr algn="l">
              <a:lnSpc>
                <a:spcPct val="90000"/>
              </a:lnSpc>
              <a:defRPr sz="2800" b="1">
                <a:solidFill>
                  <a:srgbClr val="E6000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214376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95536" y="5517232"/>
            <a:ext cx="8352928" cy="9488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3" name="Espace réservé du tableau 2"/>
          <p:cNvSpPr>
            <a:spLocks noGrp="1"/>
          </p:cNvSpPr>
          <p:nvPr>
            <p:ph type="tbl" sz="quarter" idx="10"/>
          </p:nvPr>
        </p:nvSpPr>
        <p:spPr>
          <a:xfrm>
            <a:off x="395288" y="1412775"/>
            <a:ext cx="8353176" cy="403244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lang="fr-FR" sz="1800" kern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251520" y="874896"/>
            <a:ext cx="7200800" cy="387798"/>
          </a:xfrm>
          <a:prstGeom prst="rect">
            <a:avLst/>
          </a:prstGeom>
        </p:spPr>
        <p:txBody>
          <a:bodyPr lIns="144000" tIns="0" rIns="0" bIns="0" anchor="b" anchorCtr="0">
            <a:spAutoFit/>
          </a:bodyPr>
          <a:lstStyle>
            <a:lvl1pPr algn="l">
              <a:lnSpc>
                <a:spcPct val="90000"/>
              </a:lnSpc>
              <a:defRPr sz="2800" b="1">
                <a:solidFill>
                  <a:srgbClr val="E6000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1877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745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392526"/>
            <a:ext cx="1440160" cy="77928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5736" y="1844824"/>
            <a:ext cx="4536504" cy="40399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51000" endPos="26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0818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392526"/>
            <a:ext cx="1440160" cy="77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17" descr="profile-cover-2017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975600"/>
            <a:ext cx="9144000" cy="839665"/>
          </a:xfrm>
          <a:prstGeom prst="rect">
            <a:avLst/>
          </a:prstGeom>
        </p:spPr>
      </p:pic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628000" y="29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28000" y="38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2628000" y="4786322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6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8000" y="56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28000" y="20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E30613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0" y="1818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2000" y="2204864"/>
            <a:ext cx="8100000" cy="324036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GB" noProof="0" dirty="0"/>
              <a:t>Sub-section title</a:t>
            </a:r>
          </a:p>
        </p:txBody>
      </p:sp>
      <p:pic>
        <p:nvPicPr>
          <p:cNvPr id="3" name="Espace réservé pour une image  17" descr="profile-cover-2017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975600"/>
            <a:ext cx="9144000" cy="839665"/>
          </a:xfrm>
          <a:prstGeom prst="rect">
            <a:avLst/>
          </a:prstGeom>
        </p:spPr>
      </p:pic>
      <p:cxnSp>
        <p:nvCxnSpPr>
          <p:cNvPr id="4" name="Connecteur droit 9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Connecteur droit 10"/>
          <p:cNvCxnSpPr/>
          <p:nvPr userDrawn="1"/>
        </p:nvCxnSpPr>
        <p:spPr>
          <a:xfrm>
            <a:off x="0" y="1818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1440000"/>
            <a:ext cx="8100000" cy="4896000"/>
          </a:xfrm>
        </p:spPr>
        <p:txBody>
          <a:bodyPr>
            <a:noAutofit/>
          </a:bodyPr>
          <a:lstStyle>
            <a:lvl1pPr>
              <a:defRPr sz="2400" baseline="0"/>
            </a:lvl1pPr>
            <a:lvl2pPr marL="360000" indent="-360000">
              <a:spcBef>
                <a:spcPts val="2400"/>
              </a:spcBef>
              <a:buSzPct val="110000"/>
              <a:defRPr sz="2400"/>
            </a:lvl2pPr>
            <a:lvl3pPr marL="360000">
              <a:defRPr sz="2400"/>
            </a:lvl3pPr>
            <a:lvl5pPr>
              <a:defRPr/>
            </a:lvl5pPr>
          </a:lstStyle>
          <a:p>
            <a:pPr lvl="1"/>
            <a:r>
              <a:rPr lang="en-GB" noProof="0" dirty="0"/>
              <a:t>Text </a:t>
            </a:r>
          </a:p>
          <a:p>
            <a:pPr lvl="2"/>
            <a:r>
              <a:rPr lang="en-GB" noProof="0" dirty="0"/>
              <a:t>Text 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540000"/>
            <a:ext cx="8100000" cy="5760000"/>
          </a:xfrm>
        </p:spPr>
        <p:txBody>
          <a:bodyPr anchor="ctr" anchorCtr="0">
            <a:noAutofit/>
          </a:bodyPr>
          <a:lstStyle>
            <a:lvl1pPr algn="ctr">
              <a:defRPr sz="6000" cap="none" baseline="0">
                <a:effectLst>
                  <a:outerShdw blurRad="38100" dist="12700" dir="2700000" algn="tl">
                    <a:srgbClr val="000000">
                      <a:alpha val="50000"/>
                    </a:srgbClr>
                  </a:outerShdw>
                </a:effectLst>
              </a:defRPr>
            </a:lvl1pPr>
            <a:lvl5pPr>
              <a:defRPr/>
            </a:lvl5pPr>
          </a:lstStyle>
          <a:p>
            <a:r>
              <a:rPr lang="en-GB" noProof="0" dirty="0"/>
              <a:t>Add your key </a:t>
            </a:r>
            <a:br>
              <a:rPr lang="en-GB" noProof="0" dirty="0"/>
            </a:br>
            <a:r>
              <a:rPr lang="en-GB" noProof="0" dirty="0"/>
              <a:t>message here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0" y="5364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>
            <a:off x="0" y="1494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1440000"/>
            <a:ext cx="8100000" cy="4896000"/>
          </a:xfrm>
        </p:spPr>
        <p:txBody>
          <a:bodyPr>
            <a:noAutofit/>
          </a:bodyPr>
          <a:lstStyle>
            <a:lvl1pPr>
              <a:defRPr sz="2400"/>
            </a:lvl1pPr>
            <a:lvl2pPr marL="360000" indent="-360000">
              <a:spcBef>
                <a:spcPts val="2400"/>
              </a:spcBef>
              <a:buSzPct val="110000"/>
              <a:defRPr sz="2400"/>
            </a:lvl2pPr>
            <a:lvl3pPr marL="360000">
              <a:defRPr sz="2400"/>
            </a:lvl3pPr>
            <a:lvl5pPr>
              <a:defRPr/>
            </a:lvl5pPr>
          </a:lstStyle>
          <a:p>
            <a:pPr lvl="0"/>
            <a:r>
              <a:rPr lang="en-GB" noProof="0" dirty="0"/>
              <a:t>Add your figure/ table/ image/ plain text here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chemeClr val="accent3"/>
          </a:solidFill>
          <a:ln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04000" y="71438"/>
            <a:ext cx="81000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 dirty="0" err="1"/>
              <a:t>Cliquez</a:t>
            </a:r>
            <a:r>
              <a:rPr lang="en-GB" noProof="0" dirty="0"/>
              <a:t>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00" y="1296000"/>
            <a:ext cx="8100000" cy="50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/>
              <a:t>Cliquez</a:t>
            </a:r>
            <a:r>
              <a:rPr lang="en-GB" noProof="0" dirty="0"/>
              <a:t> pour 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7" r:id="rId2"/>
    <p:sldLayoutId id="2147483687" r:id="rId3"/>
    <p:sldLayoutId id="2147483696" r:id="rId4"/>
    <p:sldLayoutId id="2147483684" r:id="rId5"/>
    <p:sldLayoutId id="2147483686" r:id="rId6"/>
    <p:sldLayoutId id="2147483688" r:id="rId7"/>
    <p:sldLayoutId id="2147483691" r:id="rId8"/>
    <p:sldLayoutId id="2147483694" r:id="rId9"/>
    <p:sldLayoutId id="2147483695" r:id="rId10"/>
    <p:sldLayoutId id="2147483693" r:id="rId11"/>
    <p:sldLayoutId id="214748368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400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1pPr>
      <a:lvl2pPr marL="360000" indent="-360000" algn="l" defTabSz="914400" rtl="0" eaLnBrk="1" latinLnBrk="0" hangingPunct="1">
        <a:spcBef>
          <a:spcPts val="2400"/>
        </a:spcBef>
        <a:buSzPct val="110000"/>
        <a:buFontTx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2pPr>
      <a:lvl3pPr marL="360000" indent="0" algn="l" defTabSz="914400" rtl="0" eaLnBrk="1" latinLnBrk="0" hangingPunct="1">
        <a:spcBef>
          <a:spcPts val="0"/>
        </a:spcBef>
        <a:buFontTx/>
        <a:buNone/>
        <a:defRPr lang="fr-FR" sz="2400" kern="1200" dirty="0" smtClean="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3pPr>
      <a:lvl4pPr marL="360000" indent="0" algn="l" defTabSz="914400" rtl="0" eaLnBrk="1" latinLnBrk="0" hangingPunct="1">
        <a:spcBef>
          <a:spcPts val="0"/>
        </a:spcBef>
        <a:buFontTx/>
        <a:buNone/>
        <a:defRPr sz="2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360000" indent="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600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371798" y="6724742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18A5FAD2-76DB-4238-96CB-1F8BD50575A8}" type="slidenum">
              <a:rPr lang="fr-FR" sz="800" smtClean="0">
                <a:solidFill>
                  <a:prstClr val="white"/>
                </a:solidFill>
                <a:latin typeface="Arial Narrow" pitchFamily="34" charset="0"/>
                <a:cs typeface="Arial" pitchFamily="34" charset="0"/>
              </a:rPr>
              <a:pPr algn="r"/>
              <a:t>‹#›</a:t>
            </a:fld>
            <a:endParaRPr lang="fr-FR" sz="800" dirty="0">
              <a:solidFill>
                <a:prstClr val="white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0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tardog.com/tutorials/learn-sparq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ous-titre 12"/>
          <p:cNvSpPr>
            <a:spLocks noGrp="1"/>
          </p:cNvSpPr>
          <p:nvPr>
            <p:ph type="subTitle" idx="1"/>
          </p:nvPr>
        </p:nvSpPr>
        <p:spPr>
          <a:xfrm>
            <a:off x="663000" y="4114800"/>
            <a:ext cx="8100000" cy="114046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Fun with RDF</a:t>
            </a:r>
            <a:endParaRPr lang="en-US" sz="2000" dirty="0"/>
          </a:p>
        </p:txBody>
      </p:sp>
      <p:pic>
        <p:nvPicPr>
          <p:cNvPr id="9" name="Espace réservé pour une image  17" descr="profile-cover-2017.jpg"/>
          <p:cNvPicPr>
            <a:picLocks noChangeAspect="1"/>
          </p:cNvPicPr>
          <p:nvPr/>
        </p:nvPicPr>
        <p:blipFill>
          <a:blip r:embed="rId2"/>
          <a:srcRect l="1464" r="1464" b="12798"/>
          <a:stretch>
            <a:fillRect/>
          </a:stretch>
        </p:blipFill>
        <p:spPr>
          <a:xfrm>
            <a:off x="0" y="2"/>
            <a:ext cx="9144000" cy="3428998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0" y="342488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7" descr="sib_logo_trans_backgroun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68" y="3286124"/>
            <a:ext cx="1329231" cy="720000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0" y="-1587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" name="Image 4" descr="ELIXIR_SWITZERLAND_white_backgroun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397645"/>
            <a:ext cx="795750" cy="3841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8400" y="5540989"/>
            <a:ext cx="4495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Vital-IT internal group meeting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5</a:t>
            </a:r>
            <a:r>
              <a:rPr lang="en-US" sz="1200" b="1" baseline="30000" dirty="0">
                <a:solidFill>
                  <a:srgbClr val="0070C0"/>
                </a:solidFill>
              </a:rPr>
              <a:t>th</a:t>
            </a:r>
            <a:r>
              <a:rPr lang="en-US" sz="1200" b="1" dirty="0">
                <a:solidFill>
                  <a:srgbClr val="0070C0"/>
                </a:solidFill>
              </a:rPr>
              <a:t> of April 2022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Marco Pagni</a:t>
            </a:r>
          </a:p>
        </p:txBody>
      </p:sp>
    </p:spTree>
    <p:extLst>
      <p:ext uri="{BB962C8B-B14F-4D97-AF65-F5344CB8AC3E}">
        <p14:creationId xmlns:p14="http://schemas.microsoft.com/office/powerpoint/2010/main" val="389151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1FE8-CE2F-6441-87A5-A4D28D90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2800" dirty="0"/>
              <a:t>A  SPARQL tutorial (step by step)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81D0-2776-C047-B8EE-F7D7650CF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960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Courier" pitchFamily="2" charset="0"/>
                <a:hlinkClick r:id="rId2"/>
              </a:rPr>
              <a:t>https://docs.stardog.com/tutorials/learn-sparql</a:t>
            </a:r>
            <a:endParaRPr lang="en-GB" dirty="0">
              <a:solidFill>
                <a:srgbClr val="C00000"/>
              </a:solidFill>
              <a:latin typeface="Courier" pitchFamily="2" charset="0"/>
            </a:endParaRPr>
          </a:p>
          <a:p>
            <a:endParaRPr lang="en-GB" dirty="0">
              <a:solidFill>
                <a:srgbClr val="C00000"/>
              </a:solidFill>
              <a:latin typeface="Courier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Stadog</a:t>
            </a:r>
            <a:r>
              <a:rPr lang="en-GB" sz="2000" dirty="0"/>
              <a:t> is a concurrent of </a:t>
            </a:r>
            <a:r>
              <a:rPr lang="en-GB" sz="2000" dirty="0" err="1"/>
              <a:t>GraphDB</a:t>
            </a:r>
            <a:r>
              <a:rPr lang="en-GB" sz="2000" dirty="0"/>
              <a:t> which offer a nice tutorial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data for this tutorial have been preloaded in </a:t>
            </a:r>
            <a:r>
              <a:rPr lang="en-GB" sz="2000" dirty="0" err="1"/>
              <a:t>GraphDB</a:t>
            </a:r>
            <a:r>
              <a:rPr lang="en-GB" sz="2000" dirty="0"/>
              <a:t> in the “Tutorial” repository</a:t>
            </a:r>
          </a:p>
          <a:p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559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5E9A-27EB-7842-B7E1-32DB1E3E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ED31-0555-2942-A10E-75D7E3E29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2370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Most queries queries from the tutorial </a:t>
            </a:r>
            <a:r>
              <a:rPr lang="en-GB" sz="2000" b="0" dirty="0"/>
              <a:t>can be executed in </a:t>
            </a:r>
            <a:r>
              <a:rPr lang="en-GB" sz="2000" b="0" dirty="0" err="1"/>
              <a:t>GraphDB</a:t>
            </a:r>
            <a:r>
              <a:rPr lang="en-GB" sz="2000" b="0" dirty="0"/>
              <a:t>…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… AFTER  adding the following prefix definition at the beginning of the query:</a:t>
            </a:r>
          </a:p>
          <a:p>
            <a:pPr lvl="1" indent="0" algn="ctr">
              <a:buNone/>
            </a:pPr>
            <a:r>
              <a:rPr lang="en-GB" sz="2000" dirty="0">
                <a:latin typeface="Courier" pitchFamily="2" charset="0"/>
              </a:rPr>
              <a:t>PREFIX : &lt;http://</a:t>
            </a:r>
            <a:r>
              <a:rPr lang="en-GB" sz="2000" dirty="0" err="1">
                <a:latin typeface="Courier" pitchFamily="2" charset="0"/>
              </a:rPr>
              <a:t>stardog.com</a:t>
            </a:r>
            <a:r>
              <a:rPr lang="en-GB" sz="2000" dirty="0">
                <a:latin typeface="Courier" pitchFamily="2" charset="0"/>
              </a:rPr>
              <a:t>/tutorial/&gt; </a:t>
            </a:r>
          </a:p>
          <a:p>
            <a:pPr lvl="1" indent="0" algn="ctr">
              <a:buNone/>
            </a:pPr>
            <a:endParaRPr lang="en-GB" sz="2000" dirty="0">
              <a:latin typeface="Courier" pitchFamily="2" charset="0"/>
            </a:endParaRPr>
          </a:p>
          <a:p>
            <a:pPr lvl="1" indent="0" algn="ctr">
              <a:buNone/>
            </a:pPr>
            <a:endParaRPr lang="en-GB" sz="2000" dirty="0">
              <a:latin typeface="Courier" pitchFamily="2" charset="0"/>
            </a:endParaRPr>
          </a:p>
          <a:p>
            <a:pPr lvl="1" indent="0" algn="ctr">
              <a:buNone/>
            </a:pPr>
            <a:endParaRPr lang="en-GB" sz="2000" dirty="0">
              <a:latin typeface="Courier" pitchFamily="2" charset="0"/>
            </a:endParaRPr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40AE1-B633-AA44-87E1-897B73A25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726177"/>
            <a:ext cx="5351295" cy="31318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FDA8DE-D361-5542-8FF0-BBD9AB8870B5}"/>
              </a:ext>
            </a:extLst>
          </p:cNvPr>
          <p:cNvCxnSpPr>
            <a:cxnSpLocks/>
          </p:cNvCxnSpPr>
          <p:nvPr/>
        </p:nvCxnSpPr>
        <p:spPr>
          <a:xfrm>
            <a:off x="1356900" y="4738300"/>
            <a:ext cx="548100" cy="0"/>
          </a:xfrm>
          <a:prstGeom prst="straightConnector1">
            <a:avLst/>
          </a:prstGeom>
          <a:ln w="19050">
            <a:solidFill>
              <a:srgbClr val="E3061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3C6B2E-19F1-134B-94FC-DA2D5C519F14}"/>
              </a:ext>
            </a:extLst>
          </p:cNvPr>
          <p:cNvSpPr txBox="1"/>
          <p:nvPr/>
        </p:nvSpPr>
        <p:spPr>
          <a:xfrm>
            <a:off x="685800" y="4599801"/>
            <a:ext cx="76200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H" dirty="0">
                <a:solidFill>
                  <a:srgbClr val="FF000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8679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4067-0A61-9E4E-9D88-99439654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0CC1-CC33-5840-A175-34F115B9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i="1" dirty="0"/>
              <a:t>Nota Bene</a:t>
            </a:r>
            <a:r>
              <a:rPr lang="en-CH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1800" dirty="0"/>
              <a:t>Most queries should work nicely in GraphDB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1800" dirty="0"/>
              <a:t>The syntax paths … via  is a stardog extension will not work. It is a stardog extension, that also exist in GraphDB under a different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1800" dirty="0"/>
              <a:t>Queries with INSERT and/or DELETE cannot work in a read-only repository</a:t>
            </a:r>
          </a:p>
        </p:txBody>
      </p:sp>
    </p:spTree>
    <p:extLst>
      <p:ext uri="{BB962C8B-B14F-4D97-AF65-F5344CB8AC3E}">
        <p14:creationId xmlns:p14="http://schemas.microsoft.com/office/powerpoint/2010/main" val="182214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19CE-4300-4F41-BCAF-0AA7F370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Adducts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DAF0F-7C33-4B49-9324-31740327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Adducts are reported in feature annotations. For example: do GNPS and SIRIUS annotate with the same adduct?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CH" dirty="0"/>
              <a:t>Answer 1: Not always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CH" dirty="0"/>
              <a:t>Answer 2: Not with the same syntax</a:t>
            </a:r>
          </a:p>
        </p:txBody>
      </p:sp>
    </p:spTree>
    <p:extLst>
      <p:ext uri="{BB962C8B-B14F-4D97-AF65-F5344CB8AC3E}">
        <p14:creationId xmlns:p14="http://schemas.microsoft.com/office/powerpoint/2010/main" val="40005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17" descr="profile-cover-201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"/>
            <a:ext cx="9144000" cy="3428998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0" y="342488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7" descr="sib_logo_trans_backgroun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68" y="3286124"/>
            <a:ext cx="1329231" cy="720000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0" y="-1587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itre 8">
            <a:extLst>
              <a:ext uri="{FF2B5EF4-FFF2-40B4-BE49-F238E27FC236}">
                <a16:creationId xmlns:a16="http://schemas.microsoft.com/office/drawing/2014/main" id="{D832A045-4E38-E14B-B6D4-4A44A2EE0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0" y="4069401"/>
            <a:ext cx="8100000" cy="1546876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effectLst>
                  <a:outerShdw blurRad="38100" dist="12700" dir="2700000" algn="ctr" rotWithShape="0">
                    <a:srgbClr val="000000">
                      <a:alpha val="43000"/>
                    </a:srgbClr>
                  </a:outerShdw>
                </a:effectLst>
                <a:latin typeface="Trebuchet MS" panose="020B070302020209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9402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IB Template">
  <a:themeElements>
    <a:clrScheme name="SIB Colours">
      <a:dk1>
        <a:srgbClr val="323232"/>
      </a:dk1>
      <a:lt1>
        <a:srgbClr val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SIB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 defTabSz="457200">
          <a:defRPr sz="2400" b="1" dirty="0" smtClean="0">
            <a:solidFill>
              <a:schemeClr val="bg1"/>
            </a:solidFill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>
        <a:ln w="19050">
          <a:solidFill>
            <a:srgbClr val="E30613"/>
          </a:solidFill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effectLst>
              <a:outerShdw blurRad="38100" dist="12700" dir="2700000" algn="ctr" rotWithShape="0">
                <a:srgbClr val="000000">
                  <a:alpha val="50000"/>
                </a:srgbClr>
              </a:outerShdw>
            </a:effectLst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B_ppt_template_final" id="{1FE37E02-588C-0D4A-AF69-36B4A37962FD}" vid="{75842AB5-695E-2B47-BA11-7795AACBEC02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SIB Template</Template>
  <TotalTime>131576</TotalTime>
  <Words>186</Words>
  <Application>Microsoft Macintosh PowerPoint</Application>
  <PresentationFormat>On-screen Show (4:3)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Calibri</vt:lpstr>
      <vt:lpstr>Courier</vt:lpstr>
      <vt:lpstr>Trebuchet MS</vt:lpstr>
      <vt:lpstr>SIB Template</vt:lpstr>
      <vt:lpstr>Conception personnalisée</vt:lpstr>
      <vt:lpstr>PowerPoint Presentation</vt:lpstr>
      <vt:lpstr>A  SPARQL tutorial (step by step)</vt:lpstr>
      <vt:lpstr>PowerPoint Presentation</vt:lpstr>
      <vt:lpstr>PowerPoint Presentation</vt:lpstr>
      <vt:lpstr>Adducts story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limited oxygen in vWAT and at 20 weeks</dc:title>
  <dc:creator>Thuong Van Du TRAN</dc:creator>
  <cp:lastModifiedBy>Marco Pagni</cp:lastModifiedBy>
  <cp:revision>644</cp:revision>
  <cp:lastPrinted>2021-09-24T13:56:48Z</cp:lastPrinted>
  <dcterms:created xsi:type="dcterms:W3CDTF">2018-11-09T07:07:01Z</dcterms:created>
  <dcterms:modified xsi:type="dcterms:W3CDTF">2022-11-21T14:54:15Z</dcterms:modified>
</cp:coreProperties>
</file>