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D5DB3-4FF5-E6FB-ADD3-E12E35D32980}" v="35" dt="2022-10-13T09:11:5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4D5F69-C09A-49D6-A3E7-9C0333002B9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3880" y="1432080"/>
            <a:ext cx="8196120" cy="47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Data: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A set of data collected from students at the University of Lausanne is available in the file 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etubiol.csv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(courtesy of F. Schütz).</a:t>
            </a:r>
            <a:r>
              <a:rPr lang="en-US" sz="2200" spc="-1" dirty="0">
                <a:solidFill>
                  <a:srgbClr val="FF0000"/>
                </a:solidFill>
                <a:latin typeface="Calibri"/>
                <a:ea typeface="DejaVu Sans"/>
                <a:cs typeface="Calibri"/>
              </a:rPr>
              <a:t> 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Goals: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Get to know the overall structure of the data. Summarize variables numerically and graphically. Model relationships between variables.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Exam is graded as "pass" or "fail".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For a pass: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 all exercises, add comments to explain what you do and why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Copy relevant output from command line into your script file as comments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9740" lvl="2" indent="-2260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Use R functions to import data and export graphics (not GUI buttons)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Submit analysis by e-mail to</a:t>
            </a:r>
            <a:r>
              <a:rPr lang="en-US" sz="2200" spc="-1" dirty="0">
                <a:solidFill>
                  <a:srgbClr val="262626"/>
                </a:solidFill>
                <a:latin typeface="Calibri"/>
                <a:ea typeface="DejaVu Sans"/>
                <a:cs typeface="Calibri"/>
              </a:rPr>
              <a:t> </a:t>
            </a:r>
            <a:r>
              <a:rPr lang="en-US" sz="2200" spc="-1" dirty="0">
                <a:solidFill>
                  <a:srgbClr val="262626"/>
                </a:solidFill>
                <a:latin typeface="Calibri"/>
                <a:cs typeface="Calibri"/>
              </a:rPr>
              <a:t> the trainer, at the latest 1 week after the course.</a:t>
            </a: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Subject line: </a:t>
            </a:r>
            <a:r>
              <a:rPr lang="en-CH" sz="2200" dirty="0">
                <a:solidFill>
                  <a:srgbClr val="3231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FSWR</a:t>
            </a:r>
            <a:endParaRPr lang="en-US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00" lvl="1" indent="-2616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Please bundle your script and graphics in a .zip file.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3880" y="218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for 0.5 ECTS credit points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200" y="1370160"/>
            <a:ext cx="8259480" cy="48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Let's explore the dataset to see what it contains. 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Have look at the file in R text editor to get familiar with it.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Open a new script file in R studio, comment it and save it.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Read the file, assign it to object "df". Examine "df".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How many observations and variables does the dataset have?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is the structure of the dataset? 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are the names and types of the variables?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Get the summary statistics of  "df".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Calculate the BMI of each person and add an extra variable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 to a new data frame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". Check that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contains a new column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“</a:t>
            </a:r>
            <a:r>
              <a:rPr lang="en-US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”. 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Export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to a csv file. (Google the BMI formula). 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Make a global scatter plot of all pairs of variables in the dataset.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3880" y="1059120"/>
            <a:ext cx="8292240" cy="543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Assume that you have been given the following questions.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8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there a significant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males and females?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there a significant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smokers and non smokers?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How strong is the linear (Pearson) correlation between shoe size and height? Is it significant?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If you model a linear relationship, how much does the shoe size increase per added cm of height? Is the change significant? What if you do this for males and females separately?</a:t>
            </a:r>
            <a:endParaRPr lang="en-US" sz="1600" b="0" strike="noStrike" spc="-1" dirty="0">
              <a:latin typeface="Arial"/>
            </a:endParaRPr>
          </a:p>
          <a:p>
            <a:pPr marL="612140" lvl="1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Come up with a question for hypothesis testing of your own that includes one or more variable(s) of your choosing from the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etubiol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set.</a:t>
            </a: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600" b="0" strike="noStrike" spc="-1" dirty="0">
              <a:latin typeface="Arial"/>
            </a:endParaRP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Make plots as seen in the course to try to give visualization-based answers to these questions.</a:t>
            </a:r>
            <a:endParaRPr lang="en-US" sz="1800" b="0" strike="noStrike" spc="-1" dirty="0">
              <a:latin typeface="Arial"/>
            </a:endParaRP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Test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your hypotheses using tests and modeling techniques from the course, based on the type of variables you have. Include tests of normality where appropriate.</a:t>
            </a:r>
          </a:p>
          <a:p>
            <a:pPr marL="344805" indent="-3403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81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4A1C9-C4D2-4B2C-960F-60F690155B77}"/>
              </a:ext>
            </a:extLst>
          </p:cNvPr>
          <p:cNvSpPr txBox="1"/>
          <p:nvPr/>
        </p:nvSpPr>
        <p:spPr>
          <a:xfrm>
            <a:off x="698642" y="5567830"/>
            <a:ext cx="7900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Note on variable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male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43880" y="1413000"/>
            <a:ext cx="8071200" cy="46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then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collect your data.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csv format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a dedicated folder.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 , open a new script file and save it where you save your data. Don't forget to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annotate it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save it regularly.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everything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data. Make sure it is what you expect it to be. 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Explore your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first with R's plotting functions. Make an hypothesis. Try to guess the answer that your statistical test should give you.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Make sure your files (data, scripts, figures, reports) are well organized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folder.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proposed workflow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</TotalTime>
  <Words>834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Leonore Wigger</dc:creator>
  <dc:description/>
  <cp:lastModifiedBy>Leonore Wigger</cp:lastModifiedBy>
  <cp:revision>38</cp:revision>
  <dcterms:created xsi:type="dcterms:W3CDTF">2020-06-02T22:50:45Z</dcterms:created>
  <dcterms:modified xsi:type="dcterms:W3CDTF">2022-10-13T09:12:08Z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