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3"/>
  </p:notesMasterIdLst>
  <p:sldIdLst>
    <p:sldId id="274" r:id="rId2"/>
    <p:sldId id="291" r:id="rId3"/>
    <p:sldId id="328" r:id="rId4"/>
    <p:sldId id="334" r:id="rId5"/>
    <p:sldId id="287" r:id="rId6"/>
    <p:sldId id="348" r:id="rId7"/>
    <p:sldId id="347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70" r:id="rId17"/>
    <p:sldId id="346" r:id="rId18"/>
    <p:sldId id="340" r:id="rId19"/>
    <p:sldId id="335" r:id="rId20"/>
    <p:sldId id="349" r:id="rId21"/>
    <p:sldId id="359" r:id="rId22"/>
    <p:sldId id="354" r:id="rId23"/>
    <p:sldId id="353" r:id="rId24"/>
    <p:sldId id="355" r:id="rId25"/>
    <p:sldId id="327" r:id="rId26"/>
    <p:sldId id="350" r:id="rId27"/>
    <p:sldId id="366" r:id="rId28"/>
    <p:sldId id="367" r:id="rId29"/>
    <p:sldId id="368" r:id="rId30"/>
    <p:sldId id="333" r:id="rId31"/>
    <p:sldId id="351" r:id="rId32"/>
    <p:sldId id="360" r:id="rId33"/>
    <p:sldId id="331" r:id="rId34"/>
    <p:sldId id="369" r:id="rId35"/>
    <p:sldId id="364" r:id="rId36"/>
    <p:sldId id="363" r:id="rId37"/>
    <p:sldId id="389" r:id="rId38"/>
    <p:sldId id="374" r:id="rId39"/>
    <p:sldId id="383" r:id="rId40"/>
    <p:sldId id="384" r:id="rId41"/>
    <p:sldId id="380" r:id="rId42"/>
    <p:sldId id="381" r:id="rId43"/>
    <p:sldId id="281" r:id="rId44"/>
    <p:sldId id="391" r:id="rId45"/>
    <p:sldId id="330" r:id="rId46"/>
    <p:sldId id="357" r:id="rId47"/>
    <p:sldId id="356" r:id="rId48"/>
    <p:sldId id="392" r:id="rId49"/>
    <p:sldId id="329" r:id="rId50"/>
    <p:sldId id="332" r:id="rId51"/>
    <p:sldId id="365" r:id="rId5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3"/>
    <a:srgbClr val="575757"/>
    <a:srgbClr val="E30613"/>
    <a:srgbClr val="2E2C7E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A1B2F-A0A0-5347-AC45-3E2666849BD9}" v="71" dt="2023-11-05T21:33:55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9" autoAdjust="0"/>
    <p:restoredTop sz="94051" autoAdjust="0"/>
  </p:normalViewPr>
  <p:slideViewPr>
    <p:cSldViewPr>
      <p:cViewPr>
        <p:scale>
          <a:sx n="83" d="100"/>
          <a:sy n="83" d="100"/>
        </p:scale>
        <p:origin x="2216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ong Tran" userId="02271f1d-4bdb-4691-87b2-7196d6ed1424" providerId="ADAL" clId="{008A1B2F-A0A0-5347-AC45-3E2666849BD9}"/>
    <pc:docChg chg="undo custSel addSld delSld modSld sldOrd">
      <pc:chgData name="Thuong Tran" userId="02271f1d-4bdb-4691-87b2-7196d6ed1424" providerId="ADAL" clId="{008A1B2F-A0A0-5347-AC45-3E2666849BD9}" dt="2023-11-06T08:31:43.909" v="3082" actId="729"/>
      <pc:docMkLst>
        <pc:docMk/>
      </pc:docMkLst>
      <pc:sldChg chg="modSp mod">
        <pc:chgData name="Thuong Tran" userId="02271f1d-4bdb-4691-87b2-7196d6ed1424" providerId="ADAL" clId="{008A1B2F-A0A0-5347-AC45-3E2666849BD9}" dt="2023-11-03T18:24:29.583" v="1344" actId="790"/>
        <pc:sldMkLst>
          <pc:docMk/>
          <pc:sldMk cId="0" sldId="274"/>
        </pc:sldMkLst>
        <pc:spChg chg="mod">
          <ac:chgData name="Thuong Tran" userId="02271f1d-4bdb-4691-87b2-7196d6ed1424" providerId="ADAL" clId="{008A1B2F-A0A0-5347-AC45-3E2666849BD9}" dt="2023-11-03T18:24:29.583" v="1344" actId="790"/>
          <ac:spMkLst>
            <pc:docMk/>
            <pc:sldMk cId="0" sldId="274"/>
            <ac:spMk id="4" creationId="{00000000-0000-0000-0000-000000000000}"/>
          </ac:spMkLst>
        </pc:spChg>
      </pc:sldChg>
      <pc:sldChg chg="del">
        <pc:chgData name="Thuong Tran" userId="02271f1d-4bdb-4691-87b2-7196d6ed1424" providerId="ADAL" clId="{008A1B2F-A0A0-5347-AC45-3E2666849BD9}" dt="2023-11-05T16:02:37.135" v="2501" actId="2696"/>
        <pc:sldMkLst>
          <pc:docMk/>
          <pc:sldMk cId="0" sldId="281"/>
        </pc:sldMkLst>
      </pc:sldChg>
      <pc:sldChg chg="add">
        <pc:chgData name="Thuong Tran" userId="02271f1d-4bdb-4691-87b2-7196d6ed1424" providerId="ADAL" clId="{008A1B2F-A0A0-5347-AC45-3E2666849BD9}" dt="2023-11-05T16:02:41.415" v="2502"/>
        <pc:sldMkLst>
          <pc:docMk/>
          <pc:sldMk cId="978636789" sldId="281"/>
        </pc:sldMkLst>
      </pc:sldChg>
      <pc:sldChg chg="modSp mod">
        <pc:chgData name="Thuong Tran" userId="02271f1d-4bdb-4691-87b2-7196d6ed1424" providerId="ADAL" clId="{008A1B2F-A0A0-5347-AC45-3E2666849BD9}" dt="2023-11-03T11:14:37.109" v="866" actId="20577"/>
        <pc:sldMkLst>
          <pc:docMk/>
          <pc:sldMk cId="0" sldId="287"/>
        </pc:sldMkLst>
        <pc:spChg chg="mod">
          <ac:chgData name="Thuong Tran" userId="02271f1d-4bdb-4691-87b2-7196d6ed1424" providerId="ADAL" clId="{008A1B2F-A0A0-5347-AC45-3E2666849BD9}" dt="2023-11-03T11:14:37.109" v="866" actId="20577"/>
          <ac:spMkLst>
            <pc:docMk/>
            <pc:sldMk cId="0" sldId="287"/>
            <ac:spMk id="6" creationId="{00000000-0000-0000-0000-000000000000}"/>
          </ac:spMkLst>
        </pc:spChg>
      </pc:sldChg>
      <pc:sldChg chg="delSp modSp mod">
        <pc:chgData name="Thuong Tran" userId="02271f1d-4bdb-4691-87b2-7196d6ed1424" providerId="ADAL" clId="{008A1B2F-A0A0-5347-AC45-3E2666849BD9}" dt="2023-11-05T16:04:24.182" v="2560" actId="478"/>
        <pc:sldMkLst>
          <pc:docMk/>
          <pc:sldMk cId="0" sldId="291"/>
        </pc:sldMkLst>
        <pc:spChg chg="mod">
          <ac:chgData name="Thuong Tran" userId="02271f1d-4bdb-4691-87b2-7196d6ed1424" providerId="ADAL" clId="{008A1B2F-A0A0-5347-AC45-3E2666849BD9}" dt="2023-11-05T16:04:18.122" v="2558"/>
          <ac:spMkLst>
            <pc:docMk/>
            <pc:sldMk cId="0" sldId="291"/>
            <ac:spMk id="5" creationId="{00000000-0000-0000-0000-000000000000}"/>
          </ac:spMkLst>
        </pc:spChg>
        <pc:spChg chg="del mod">
          <ac:chgData name="Thuong Tran" userId="02271f1d-4bdb-4691-87b2-7196d6ed1424" providerId="ADAL" clId="{008A1B2F-A0A0-5347-AC45-3E2666849BD9}" dt="2023-11-05T16:04:24.182" v="2560" actId="478"/>
          <ac:spMkLst>
            <pc:docMk/>
            <pc:sldMk cId="0" sldId="291"/>
            <ac:spMk id="6" creationId="{00000000-0000-0000-0000-000000000000}"/>
          </ac:spMkLst>
        </pc:spChg>
        <pc:spChg chg="del">
          <ac:chgData name="Thuong Tran" userId="02271f1d-4bdb-4691-87b2-7196d6ed1424" providerId="ADAL" clId="{008A1B2F-A0A0-5347-AC45-3E2666849BD9}" dt="2023-11-05T16:04:24.182" v="2560" actId="478"/>
          <ac:spMkLst>
            <pc:docMk/>
            <pc:sldMk cId="0" sldId="291"/>
            <ac:spMk id="17" creationId="{00000000-0000-0000-0000-000000000000}"/>
          </ac:spMkLst>
        </pc:spChg>
        <pc:cxnChg chg="del">
          <ac:chgData name="Thuong Tran" userId="02271f1d-4bdb-4691-87b2-7196d6ed1424" providerId="ADAL" clId="{008A1B2F-A0A0-5347-AC45-3E2666849BD9}" dt="2023-11-05T16:04:24.182" v="2560" actId="478"/>
          <ac:cxnSpMkLst>
            <pc:docMk/>
            <pc:sldMk cId="0" sldId="291"/>
            <ac:cxnSpMk id="12" creationId="{00000000-0000-0000-0000-000000000000}"/>
          </ac:cxnSpMkLst>
        </pc:cxnChg>
      </pc:sldChg>
      <pc:sldChg chg="addSp mod">
        <pc:chgData name="Thuong Tran" userId="02271f1d-4bdb-4691-87b2-7196d6ed1424" providerId="ADAL" clId="{008A1B2F-A0A0-5347-AC45-3E2666849BD9}" dt="2023-11-03T12:45:30.314" v="958" actId="164"/>
        <pc:sldMkLst>
          <pc:docMk/>
          <pc:sldMk cId="76282738" sldId="327"/>
        </pc:sldMkLst>
        <pc:grpChg chg="add">
          <ac:chgData name="Thuong Tran" userId="02271f1d-4bdb-4691-87b2-7196d6ed1424" providerId="ADAL" clId="{008A1B2F-A0A0-5347-AC45-3E2666849BD9}" dt="2023-11-03T12:45:30.314" v="958" actId="164"/>
          <ac:grpSpMkLst>
            <pc:docMk/>
            <pc:sldMk cId="76282738" sldId="327"/>
            <ac:grpSpMk id="4" creationId="{C6C78DD8-3595-86AB-49AE-F4CB9F3CE453}"/>
          </ac:grpSpMkLst>
        </pc:grpChg>
      </pc:sldChg>
      <pc:sldChg chg="modSp mod">
        <pc:chgData name="Thuong Tran" userId="02271f1d-4bdb-4691-87b2-7196d6ed1424" providerId="ADAL" clId="{008A1B2F-A0A0-5347-AC45-3E2666849BD9}" dt="2023-11-03T11:15:16.537" v="870" actId="20577"/>
        <pc:sldMkLst>
          <pc:docMk/>
          <pc:sldMk cId="1431463698" sldId="328"/>
        </pc:sldMkLst>
        <pc:spChg chg="mod">
          <ac:chgData name="Thuong Tran" userId="02271f1d-4bdb-4691-87b2-7196d6ed1424" providerId="ADAL" clId="{008A1B2F-A0A0-5347-AC45-3E2666849BD9}" dt="2023-11-03T11:15:16.537" v="870" actId="20577"/>
          <ac:spMkLst>
            <pc:docMk/>
            <pc:sldMk cId="1431463698" sldId="328"/>
            <ac:spMk id="6" creationId="{00000000-0000-0000-0000-000000000000}"/>
          </ac:spMkLst>
        </pc:spChg>
      </pc:sldChg>
      <pc:sldChg chg="mod modShow">
        <pc:chgData name="Thuong Tran" userId="02271f1d-4bdb-4691-87b2-7196d6ed1424" providerId="ADAL" clId="{008A1B2F-A0A0-5347-AC45-3E2666849BD9}" dt="2023-11-06T08:31:43.909" v="3082" actId="729"/>
        <pc:sldMkLst>
          <pc:docMk/>
          <pc:sldMk cId="2080814311" sldId="329"/>
        </pc:sldMkLst>
      </pc:sldChg>
      <pc:sldChg chg="mod modShow">
        <pc:chgData name="Thuong Tran" userId="02271f1d-4bdb-4691-87b2-7196d6ed1424" providerId="ADAL" clId="{008A1B2F-A0A0-5347-AC45-3E2666849BD9}" dt="2023-11-06T08:31:43.909" v="3082" actId="729"/>
        <pc:sldMkLst>
          <pc:docMk/>
          <pc:sldMk cId="2244876970" sldId="330"/>
        </pc:sldMkLst>
      </pc:sldChg>
      <pc:sldChg chg="mod modShow">
        <pc:chgData name="Thuong Tran" userId="02271f1d-4bdb-4691-87b2-7196d6ed1424" providerId="ADAL" clId="{008A1B2F-A0A0-5347-AC45-3E2666849BD9}" dt="2023-11-06T08:31:43.909" v="3082" actId="729"/>
        <pc:sldMkLst>
          <pc:docMk/>
          <pc:sldMk cId="1940511019" sldId="332"/>
        </pc:sldMkLst>
      </pc:sldChg>
      <pc:sldChg chg="modSp mod">
        <pc:chgData name="Thuong Tran" userId="02271f1d-4bdb-4691-87b2-7196d6ed1424" providerId="ADAL" clId="{008A1B2F-A0A0-5347-AC45-3E2666849BD9}" dt="2023-11-05T10:29:09.989" v="2412" actId="1036"/>
        <pc:sldMkLst>
          <pc:docMk/>
          <pc:sldMk cId="3743528962" sldId="347"/>
        </pc:sldMkLst>
        <pc:graphicFrameChg chg="mod">
          <ac:chgData name="Thuong Tran" userId="02271f1d-4bdb-4691-87b2-7196d6ed1424" providerId="ADAL" clId="{008A1B2F-A0A0-5347-AC45-3E2666849BD9}" dt="2023-11-05T10:29:09.989" v="2412" actId="1036"/>
          <ac:graphicFrameMkLst>
            <pc:docMk/>
            <pc:sldMk cId="3743528962" sldId="347"/>
            <ac:graphicFrameMk id="11" creationId="{297C4FC8-9A48-CF4C-B576-932C8695F256}"/>
          </ac:graphicFrameMkLst>
        </pc:graphicFrameChg>
      </pc:sldChg>
      <pc:sldChg chg="modSp mod">
        <pc:chgData name="Thuong Tran" userId="02271f1d-4bdb-4691-87b2-7196d6ed1424" providerId="ADAL" clId="{008A1B2F-A0A0-5347-AC45-3E2666849BD9}" dt="2023-11-05T20:58:00.745" v="2825" actId="20577"/>
        <pc:sldMkLst>
          <pc:docMk/>
          <pc:sldMk cId="2025899758" sldId="349"/>
        </pc:sldMkLst>
        <pc:spChg chg="mod">
          <ac:chgData name="Thuong Tran" userId="02271f1d-4bdb-4691-87b2-7196d6ed1424" providerId="ADAL" clId="{008A1B2F-A0A0-5347-AC45-3E2666849BD9}" dt="2023-11-05T20:58:00.745" v="2825" actId="20577"/>
          <ac:spMkLst>
            <pc:docMk/>
            <pc:sldMk cId="2025899758" sldId="349"/>
            <ac:spMk id="3" creationId="{287D682B-D88E-9148-908A-F80308C66CC6}"/>
          </ac:spMkLst>
        </pc:spChg>
      </pc:sldChg>
      <pc:sldChg chg="modSp mod">
        <pc:chgData name="Thuong Tran" userId="02271f1d-4bdb-4691-87b2-7196d6ed1424" providerId="ADAL" clId="{008A1B2F-A0A0-5347-AC45-3E2666849BD9}" dt="2023-11-05T12:44:12.804" v="2499" actId="20577"/>
        <pc:sldMkLst>
          <pc:docMk/>
          <pc:sldMk cId="1320109191" sldId="351"/>
        </pc:sldMkLst>
        <pc:spChg chg="mod">
          <ac:chgData name="Thuong Tran" userId="02271f1d-4bdb-4691-87b2-7196d6ed1424" providerId="ADAL" clId="{008A1B2F-A0A0-5347-AC45-3E2666849BD9}" dt="2023-11-05T12:44:12.804" v="2499" actId="20577"/>
          <ac:spMkLst>
            <pc:docMk/>
            <pc:sldMk cId="1320109191" sldId="351"/>
            <ac:spMk id="3" creationId="{287D682B-D88E-9148-908A-F80308C66CC6}"/>
          </ac:spMkLst>
        </pc:spChg>
      </pc:sldChg>
      <pc:sldChg chg="modSp mod">
        <pc:chgData name="Thuong Tran" userId="02271f1d-4bdb-4691-87b2-7196d6ed1424" providerId="ADAL" clId="{008A1B2F-A0A0-5347-AC45-3E2666849BD9}" dt="2023-11-03T11:15:39.989" v="872" actId="20577"/>
        <pc:sldMkLst>
          <pc:docMk/>
          <pc:sldMk cId="3301403739" sldId="353"/>
        </pc:sldMkLst>
        <pc:spChg chg="mod">
          <ac:chgData name="Thuong Tran" userId="02271f1d-4bdb-4691-87b2-7196d6ed1424" providerId="ADAL" clId="{008A1B2F-A0A0-5347-AC45-3E2666849BD9}" dt="2023-11-03T11:15:39.989" v="872" actId="20577"/>
          <ac:spMkLst>
            <pc:docMk/>
            <pc:sldMk cId="3301403739" sldId="353"/>
            <ac:spMk id="2" creationId="{E479BEC7-B87C-A547-97FA-50D6E0699EBE}"/>
          </ac:spMkLst>
        </pc:spChg>
      </pc:sldChg>
      <pc:sldChg chg="modSp mod">
        <pc:chgData name="Thuong Tran" userId="02271f1d-4bdb-4691-87b2-7196d6ed1424" providerId="ADAL" clId="{008A1B2F-A0A0-5347-AC45-3E2666849BD9}" dt="2023-11-03T11:15:35.651" v="871" actId="20577"/>
        <pc:sldMkLst>
          <pc:docMk/>
          <pc:sldMk cId="3773648867" sldId="354"/>
        </pc:sldMkLst>
        <pc:spChg chg="mod">
          <ac:chgData name="Thuong Tran" userId="02271f1d-4bdb-4691-87b2-7196d6ed1424" providerId="ADAL" clId="{008A1B2F-A0A0-5347-AC45-3E2666849BD9}" dt="2023-11-03T11:15:35.651" v="871" actId="20577"/>
          <ac:spMkLst>
            <pc:docMk/>
            <pc:sldMk cId="3773648867" sldId="354"/>
            <ac:spMk id="6" creationId="{00000000-0000-0000-0000-000000000000}"/>
          </ac:spMkLst>
        </pc:spChg>
      </pc:sldChg>
      <pc:sldChg chg="modSp mod modShow">
        <pc:chgData name="Thuong Tran" userId="02271f1d-4bdb-4691-87b2-7196d6ed1424" providerId="ADAL" clId="{008A1B2F-A0A0-5347-AC45-3E2666849BD9}" dt="2023-11-06T08:31:43.909" v="3082" actId="729"/>
        <pc:sldMkLst>
          <pc:docMk/>
          <pc:sldMk cId="3937852393" sldId="356"/>
        </pc:sldMkLst>
        <pc:spChg chg="mod">
          <ac:chgData name="Thuong Tran" userId="02271f1d-4bdb-4691-87b2-7196d6ed1424" providerId="ADAL" clId="{008A1B2F-A0A0-5347-AC45-3E2666849BD9}" dt="2023-11-05T11:57:30.909" v="2475" actId="20577"/>
          <ac:spMkLst>
            <pc:docMk/>
            <pc:sldMk cId="3937852393" sldId="356"/>
            <ac:spMk id="2" creationId="{57A9524D-56BE-1E4B-B8A4-B0CA661FE53B}"/>
          </ac:spMkLst>
        </pc:spChg>
      </pc:sldChg>
      <pc:sldChg chg="mod modShow">
        <pc:chgData name="Thuong Tran" userId="02271f1d-4bdb-4691-87b2-7196d6ed1424" providerId="ADAL" clId="{008A1B2F-A0A0-5347-AC45-3E2666849BD9}" dt="2023-11-06T08:31:43.909" v="3082" actId="729"/>
        <pc:sldMkLst>
          <pc:docMk/>
          <pc:sldMk cId="1011673380" sldId="357"/>
        </pc:sldMkLst>
      </pc:sldChg>
      <pc:sldChg chg="delSp modSp mod">
        <pc:chgData name="Thuong Tran" userId="02271f1d-4bdb-4691-87b2-7196d6ed1424" providerId="ADAL" clId="{008A1B2F-A0A0-5347-AC45-3E2666849BD9}" dt="2023-11-05T16:04:40.827" v="2563" actId="478"/>
        <pc:sldMkLst>
          <pc:docMk/>
          <pc:sldMk cId="2975568570" sldId="359"/>
        </pc:sldMkLst>
        <pc:spChg chg="mod">
          <ac:chgData name="Thuong Tran" userId="02271f1d-4bdb-4691-87b2-7196d6ed1424" providerId="ADAL" clId="{008A1B2F-A0A0-5347-AC45-3E2666849BD9}" dt="2023-11-05T16:04:37.543" v="2562"/>
          <ac:spMkLst>
            <pc:docMk/>
            <pc:sldMk cId="2975568570" sldId="359"/>
            <ac:spMk id="5" creationId="{00000000-0000-0000-0000-000000000000}"/>
          </ac:spMkLst>
        </pc:spChg>
        <pc:spChg chg="del mod">
          <ac:chgData name="Thuong Tran" userId="02271f1d-4bdb-4691-87b2-7196d6ed1424" providerId="ADAL" clId="{008A1B2F-A0A0-5347-AC45-3E2666849BD9}" dt="2023-11-05T16:04:40.827" v="2563" actId="478"/>
          <ac:spMkLst>
            <pc:docMk/>
            <pc:sldMk cId="2975568570" sldId="359"/>
            <ac:spMk id="6" creationId="{00000000-0000-0000-0000-000000000000}"/>
          </ac:spMkLst>
        </pc:spChg>
        <pc:spChg chg="del">
          <ac:chgData name="Thuong Tran" userId="02271f1d-4bdb-4691-87b2-7196d6ed1424" providerId="ADAL" clId="{008A1B2F-A0A0-5347-AC45-3E2666849BD9}" dt="2023-11-05T16:04:40.827" v="2563" actId="478"/>
          <ac:spMkLst>
            <pc:docMk/>
            <pc:sldMk cId="2975568570" sldId="359"/>
            <ac:spMk id="17" creationId="{00000000-0000-0000-0000-000000000000}"/>
          </ac:spMkLst>
        </pc:spChg>
        <pc:cxnChg chg="del">
          <ac:chgData name="Thuong Tran" userId="02271f1d-4bdb-4691-87b2-7196d6ed1424" providerId="ADAL" clId="{008A1B2F-A0A0-5347-AC45-3E2666849BD9}" dt="2023-11-05T16:04:40.827" v="2563" actId="478"/>
          <ac:cxnSpMkLst>
            <pc:docMk/>
            <pc:sldMk cId="2975568570" sldId="359"/>
            <ac:cxnSpMk id="12" creationId="{00000000-0000-0000-0000-000000000000}"/>
          </ac:cxnSpMkLst>
        </pc:cxnChg>
      </pc:sldChg>
      <pc:sldChg chg="addSp delSp modSp mod">
        <pc:chgData name="Thuong Tran" userId="02271f1d-4bdb-4691-87b2-7196d6ed1424" providerId="ADAL" clId="{008A1B2F-A0A0-5347-AC45-3E2666849BD9}" dt="2023-11-05T16:05:02.031" v="2566" actId="478"/>
        <pc:sldMkLst>
          <pc:docMk/>
          <pc:sldMk cId="2595852580" sldId="360"/>
        </pc:sldMkLst>
        <pc:spChg chg="mod">
          <ac:chgData name="Thuong Tran" userId="02271f1d-4bdb-4691-87b2-7196d6ed1424" providerId="ADAL" clId="{008A1B2F-A0A0-5347-AC45-3E2666849BD9}" dt="2023-11-05T16:04:56.312" v="2564"/>
          <ac:spMkLst>
            <pc:docMk/>
            <pc:sldMk cId="2595852580" sldId="360"/>
            <ac:spMk id="5" creationId="{00000000-0000-0000-0000-000000000000}"/>
          </ac:spMkLst>
        </pc:spChg>
        <pc:spChg chg="del">
          <ac:chgData name="Thuong Tran" userId="02271f1d-4bdb-4691-87b2-7196d6ed1424" providerId="ADAL" clId="{008A1B2F-A0A0-5347-AC45-3E2666849BD9}" dt="2023-11-05T16:05:00.221" v="2565" actId="478"/>
          <ac:spMkLst>
            <pc:docMk/>
            <pc:sldMk cId="2595852580" sldId="360"/>
            <ac:spMk id="6" creationId="{00000000-0000-0000-0000-000000000000}"/>
          </ac:spMkLst>
        </pc:spChg>
        <pc:spChg chg="del">
          <ac:chgData name="Thuong Tran" userId="02271f1d-4bdb-4691-87b2-7196d6ed1424" providerId="ADAL" clId="{008A1B2F-A0A0-5347-AC45-3E2666849BD9}" dt="2023-11-05T16:05:00.221" v="2565" actId="478"/>
          <ac:spMkLst>
            <pc:docMk/>
            <pc:sldMk cId="2595852580" sldId="360"/>
            <ac:spMk id="17" creationId="{00000000-0000-0000-0000-000000000000}"/>
          </ac:spMkLst>
        </pc:spChg>
        <pc:spChg chg="add del mod">
          <ac:chgData name="Thuong Tran" userId="02271f1d-4bdb-4691-87b2-7196d6ed1424" providerId="ADAL" clId="{008A1B2F-A0A0-5347-AC45-3E2666849BD9}" dt="2023-11-05T16:05:02.031" v="2566" actId="478"/>
          <ac:spMkLst>
            <pc:docMk/>
            <pc:sldMk cId="2595852580" sldId="360"/>
            <ac:spMk id="19" creationId="{8AF45087-05D1-3C4B-90D8-97EA6796D77A}"/>
          </ac:spMkLst>
        </pc:spChg>
        <pc:cxnChg chg="del">
          <ac:chgData name="Thuong Tran" userId="02271f1d-4bdb-4691-87b2-7196d6ed1424" providerId="ADAL" clId="{008A1B2F-A0A0-5347-AC45-3E2666849BD9}" dt="2023-11-05T16:05:00.221" v="2565" actId="478"/>
          <ac:cxnSpMkLst>
            <pc:docMk/>
            <pc:sldMk cId="2595852580" sldId="360"/>
            <ac:cxnSpMk id="12" creationId="{00000000-0000-0000-0000-000000000000}"/>
          </ac:cxnSpMkLst>
        </pc:cxnChg>
      </pc:sldChg>
      <pc:sldChg chg="addSp delSp modSp del mod modShow">
        <pc:chgData name="Thuong Tran" userId="02271f1d-4bdb-4691-87b2-7196d6ed1424" providerId="ADAL" clId="{008A1B2F-A0A0-5347-AC45-3E2666849BD9}" dt="2023-11-05T21:34:43.092" v="3069" actId="2696"/>
        <pc:sldMkLst>
          <pc:docMk/>
          <pc:sldMk cId="2264643210" sldId="361"/>
        </pc:sldMkLst>
        <pc:spChg chg="mod">
          <ac:chgData name="Thuong Tran" userId="02271f1d-4bdb-4691-87b2-7196d6ed1424" providerId="ADAL" clId="{008A1B2F-A0A0-5347-AC45-3E2666849BD9}" dt="2023-11-05T16:07:12.502" v="2613" actId="20577"/>
          <ac:spMkLst>
            <pc:docMk/>
            <pc:sldMk cId="2264643210" sldId="361"/>
            <ac:spMk id="5" creationId="{00000000-0000-0000-0000-000000000000}"/>
          </ac:spMkLst>
        </pc:spChg>
        <pc:spChg chg="del mod">
          <ac:chgData name="Thuong Tran" userId="02271f1d-4bdb-4691-87b2-7196d6ed1424" providerId="ADAL" clId="{008A1B2F-A0A0-5347-AC45-3E2666849BD9}" dt="2023-11-05T16:03:45.787" v="2555" actId="478"/>
          <ac:spMkLst>
            <pc:docMk/>
            <pc:sldMk cId="2264643210" sldId="361"/>
            <ac:spMk id="6" creationId="{00000000-0000-0000-0000-000000000000}"/>
          </ac:spMkLst>
        </pc:spChg>
        <pc:spChg chg="del">
          <ac:chgData name="Thuong Tran" userId="02271f1d-4bdb-4691-87b2-7196d6ed1424" providerId="ADAL" clId="{008A1B2F-A0A0-5347-AC45-3E2666849BD9}" dt="2023-11-05T16:03:45.787" v="2555" actId="478"/>
          <ac:spMkLst>
            <pc:docMk/>
            <pc:sldMk cId="2264643210" sldId="361"/>
            <ac:spMk id="17" creationId="{00000000-0000-0000-0000-000000000000}"/>
          </ac:spMkLst>
        </pc:spChg>
        <pc:spChg chg="add del mod">
          <ac:chgData name="Thuong Tran" userId="02271f1d-4bdb-4691-87b2-7196d6ed1424" providerId="ADAL" clId="{008A1B2F-A0A0-5347-AC45-3E2666849BD9}" dt="2023-11-05T16:03:51.700" v="2556" actId="478"/>
          <ac:spMkLst>
            <pc:docMk/>
            <pc:sldMk cId="2264643210" sldId="361"/>
            <ac:spMk id="19" creationId="{53FCBDBA-73F9-CE59-9D0B-AFC6D9099209}"/>
          </ac:spMkLst>
        </pc:spChg>
        <pc:cxnChg chg="del">
          <ac:chgData name="Thuong Tran" userId="02271f1d-4bdb-4691-87b2-7196d6ed1424" providerId="ADAL" clId="{008A1B2F-A0A0-5347-AC45-3E2666849BD9}" dt="2023-11-05T16:03:52.928" v="2557" actId="478"/>
          <ac:cxnSpMkLst>
            <pc:docMk/>
            <pc:sldMk cId="2264643210" sldId="361"/>
            <ac:cxnSpMk id="12" creationId="{00000000-0000-0000-0000-000000000000}"/>
          </ac:cxnSpMkLst>
        </pc:cxnChg>
      </pc:sldChg>
      <pc:sldChg chg="del mod modShow">
        <pc:chgData name="Thuong Tran" userId="02271f1d-4bdb-4691-87b2-7196d6ed1424" providerId="ADAL" clId="{008A1B2F-A0A0-5347-AC45-3E2666849BD9}" dt="2023-11-06T06:09:28.641" v="3081" actId="2696"/>
        <pc:sldMkLst>
          <pc:docMk/>
          <pc:sldMk cId="253878262" sldId="362"/>
        </pc:sldMkLst>
      </pc:sldChg>
      <pc:sldChg chg="mod modShow">
        <pc:chgData name="Thuong Tran" userId="02271f1d-4bdb-4691-87b2-7196d6ed1424" providerId="ADAL" clId="{008A1B2F-A0A0-5347-AC45-3E2666849BD9}" dt="2023-11-06T08:31:43.909" v="3082" actId="729"/>
        <pc:sldMkLst>
          <pc:docMk/>
          <pc:sldMk cId="1152098126" sldId="365"/>
        </pc:sldMkLst>
      </pc:sldChg>
      <pc:sldChg chg="modSp mod">
        <pc:chgData name="Thuong Tran" userId="02271f1d-4bdb-4691-87b2-7196d6ed1424" providerId="ADAL" clId="{008A1B2F-A0A0-5347-AC45-3E2666849BD9}" dt="2023-11-03T06:54:03.570" v="83" actId="20577"/>
        <pc:sldMkLst>
          <pc:docMk/>
          <pc:sldMk cId="3049973054" sldId="369"/>
        </pc:sldMkLst>
        <pc:spChg chg="mod">
          <ac:chgData name="Thuong Tran" userId="02271f1d-4bdb-4691-87b2-7196d6ed1424" providerId="ADAL" clId="{008A1B2F-A0A0-5347-AC45-3E2666849BD9}" dt="2023-11-03T06:54:03.570" v="83" actId="20577"/>
          <ac:spMkLst>
            <pc:docMk/>
            <pc:sldMk cId="3049973054" sldId="369"/>
            <ac:spMk id="2" creationId="{7B1EE470-1966-3D43-A5C2-65A94B248528}"/>
          </ac:spMkLst>
        </pc:spChg>
      </pc:sldChg>
      <pc:sldChg chg="modSp new del mod">
        <pc:chgData name="Thuong Tran" userId="02271f1d-4bdb-4691-87b2-7196d6ed1424" providerId="ADAL" clId="{008A1B2F-A0A0-5347-AC45-3E2666849BD9}" dt="2023-11-03T08:48:14.520" v="696" actId="2696"/>
        <pc:sldMkLst>
          <pc:docMk/>
          <pc:sldMk cId="3712136059" sldId="371"/>
        </pc:sldMkLst>
        <pc:spChg chg="mod">
          <ac:chgData name="Thuong Tran" userId="02271f1d-4bdb-4691-87b2-7196d6ed1424" providerId="ADAL" clId="{008A1B2F-A0A0-5347-AC45-3E2666849BD9}" dt="2023-11-03T06:59:51.825" v="89" actId="27636"/>
          <ac:spMkLst>
            <pc:docMk/>
            <pc:sldMk cId="3712136059" sldId="371"/>
            <ac:spMk id="3" creationId="{7E8ABBEA-A138-35E4-CCBB-271460338D13}"/>
          </ac:spMkLst>
        </pc:spChg>
      </pc:sldChg>
      <pc:sldChg chg="modSp new del mod">
        <pc:chgData name="Thuong Tran" userId="02271f1d-4bdb-4691-87b2-7196d6ed1424" providerId="ADAL" clId="{008A1B2F-A0A0-5347-AC45-3E2666849BD9}" dt="2023-11-03T08:48:14.522" v="697" actId="2696"/>
        <pc:sldMkLst>
          <pc:docMk/>
          <pc:sldMk cId="2143143616" sldId="372"/>
        </pc:sldMkLst>
        <pc:spChg chg="mod">
          <ac:chgData name="Thuong Tran" userId="02271f1d-4bdb-4691-87b2-7196d6ed1424" providerId="ADAL" clId="{008A1B2F-A0A0-5347-AC45-3E2666849BD9}" dt="2023-11-03T06:59:51.819" v="88" actId="27636"/>
          <ac:spMkLst>
            <pc:docMk/>
            <pc:sldMk cId="2143143616" sldId="372"/>
            <ac:spMk id="3" creationId="{9CBF16DF-DE02-3B8C-0232-41FC6C9C824C}"/>
          </ac:spMkLst>
        </pc:spChg>
      </pc:sldChg>
      <pc:sldChg chg="modSp add del mod">
        <pc:chgData name="Thuong Tran" userId="02271f1d-4bdb-4691-87b2-7196d6ed1424" providerId="ADAL" clId="{008A1B2F-A0A0-5347-AC45-3E2666849BD9}" dt="2023-11-03T08:48:14.523" v="698" actId="2696"/>
        <pc:sldMkLst>
          <pc:docMk/>
          <pc:sldMk cId="2363563605" sldId="373"/>
        </pc:sldMkLst>
        <pc:spChg chg="mod">
          <ac:chgData name="Thuong Tran" userId="02271f1d-4bdb-4691-87b2-7196d6ed1424" providerId="ADAL" clId="{008A1B2F-A0A0-5347-AC45-3E2666849BD9}" dt="2023-11-02T17:48:21.002" v="3" actId="27636"/>
          <ac:spMkLst>
            <pc:docMk/>
            <pc:sldMk cId="2363563605" sldId="373"/>
            <ac:spMk id="3" creationId="{9CBF16DF-DE02-3B8C-0232-41FC6C9C824C}"/>
          </ac:spMkLst>
        </pc:spChg>
      </pc:sldChg>
      <pc:sldChg chg="add">
        <pc:chgData name="Thuong Tran" userId="02271f1d-4bdb-4691-87b2-7196d6ed1424" providerId="ADAL" clId="{008A1B2F-A0A0-5347-AC45-3E2666849BD9}" dt="2023-11-05T16:02:41.415" v="2502"/>
        <pc:sldMkLst>
          <pc:docMk/>
          <pc:sldMk cId="1634626810" sldId="374"/>
        </pc:sldMkLst>
      </pc:sldChg>
      <pc:sldChg chg="addSp delSp modSp add del mod">
        <pc:chgData name="Thuong Tran" userId="02271f1d-4bdb-4691-87b2-7196d6ed1424" providerId="ADAL" clId="{008A1B2F-A0A0-5347-AC45-3E2666849BD9}" dt="2023-11-05T16:02:37.135" v="2501" actId="2696"/>
        <pc:sldMkLst>
          <pc:docMk/>
          <pc:sldMk cId="1848479787" sldId="374"/>
        </pc:sldMkLst>
        <pc:spChg chg="mod">
          <ac:chgData name="Thuong Tran" userId="02271f1d-4bdb-4691-87b2-7196d6ed1424" providerId="ADAL" clId="{008A1B2F-A0A0-5347-AC45-3E2666849BD9}" dt="2023-11-03T13:27:00.602" v="1188"/>
          <ac:spMkLst>
            <pc:docMk/>
            <pc:sldMk cId="1848479787" sldId="374"/>
            <ac:spMk id="2" creationId="{AF417F81-2ECA-904E-ADA5-C19156437E7B}"/>
          </ac:spMkLst>
        </pc:spChg>
        <pc:spChg chg="mod">
          <ac:chgData name="Thuong Tran" userId="02271f1d-4bdb-4691-87b2-7196d6ed1424" providerId="ADAL" clId="{008A1B2F-A0A0-5347-AC45-3E2666849BD9}" dt="2023-11-03T14:58:00.450" v="1216" actId="20577"/>
          <ac:spMkLst>
            <pc:docMk/>
            <pc:sldMk cId="1848479787" sldId="374"/>
            <ac:spMk id="3" creationId="{3CD10211-18F3-9C44-B174-7C14150DA461}"/>
          </ac:spMkLst>
        </pc:spChg>
        <pc:spChg chg="mod">
          <ac:chgData name="Thuong Tran" userId="02271f1d-4bdb-4691-87b2-7196d6ed1424" providerId="ADAL" clId="{008A1B2F-A0A0-5347-AC45-3E2666849BD9}" dt="2023-11-03T12:01:13.943" v="909"/>
          <ac:spMkLst>
            <pc:docMk/>
            <pc:sldMk cId="1848479787" sldId="374"/>
            <ac:spMk id="6" creationId="{91AB1941-77DB-11E9-AABD-30482FA5C867}"/>
          </ac:spMkLst>
        </pc:spChg>
        <pc:spChg chg="mod">
          <ac:chgData name="Thuong Tran" userId="02271f1d-4bdb-4691-87b2-7196d6ed1424" providerId="ADAL" clId="{008A1B2F-A0A0-5347-AC45-3E2666849BD9}" dt="2023-11-03T12:01:13.943" v="909"/>
          <ac:spMkLst>
            <pc:docMk/>
            <pc:sldMk cId="1848479787" sldId="374"/>
            <ac:spMk id="7" creationId="{2E4F3D2F-DEE8-709C-4874-B659FEE31A17}"/>
          </ac:spMkLst>
        </pc:spChg>
        <pc:spChg chg="mod">
          <ac:chgData name="Thuong Tran" userId="02271f1d-4bdb-4691-87b2-7196d6ed1424" providerId="ADAL" clId="{008A1B2F-A0A0-5347-AC45-3E2666849BD9}" dt="2023-11-03T12:01:13.943" v="909"/>
          <ac:spMkLst>
            <pc:docMk/>
            <pc:sldMk cId="1848479787" sldId="374"/>
            <ac:spMk id="8" creationId="{CFF48401-8838-89BA-64FA-5E15160E5C19}"/>
          </ac:spMkLst>
        </pc:spChg>
        <pc:spChg chg="mod">
          <ac:chgData name="Thuong Tran" userId="02271f1d-4bdb-4691-87b2-7196d6ed1424" providerId="ADAL" clId="{008A1B2F-A0A0-5347-AC45-3E2666849BD9}" dt="2023-11-03T12:01:13.943" v="909"/>
          <ac:spMkLst>
            <pc:docMk/>
            <pc:sldMk cId="1848479787" sldId="374"/>
            <ac:spMk id="9" creationId="{E0309258-2F54-42C3-0EE9-60EE1F335B8E}"/>
          </ac:spMkLst>
        </pc:spChg>
        <pc:spChg chg="mod">
          <ac:chgData name="Thuong Tran" userId="02271f1d-4bdb-4691-87b2-7196d6ed1424" providerId="ADAL" clId="{008A1B2F-A0A0-5347-AC45-3E2666849BD9}" dt="2023-11-03T12:01:13.943" v="909"/>
          <ac:spMkLst>
            <pc:docMk/>
            <pc:sldMk cId="1848479787" sldId="374"/>
            <ac:spMk id="10" creationId="{0417B35B-A985-0F10-C966-8628EFEDCCAA}"/>
          </ac:spMkLst>
        </pc:spChg>
        <pc:spChg chg="mod">
          <ac:chgData name="Thuong Tran" userId="02271f1d-4bdb-4691-87b2-7196d6ed1424" providerId="ADAL" clId="{008A1B2F-A0A0-5347-AC45-3E2666849BD9}" dt="2023-11-03T12:01:13.943" v="909"/>
          <ac:spMkLst>
            <pc:docMk/>
            <pc:sldMk cId="1848479787" sldId="374"/>
            <ac:spMk id="11" creationId="{F2FE3C21-704B-22DD-8231-5D8D2921016B}"/>
          </ac:spMkLst>
        </pc:spChg>
        <pc:spChg chg="mod">
          <ac:chgData name="Thuong Tran" userId="02271f1d-4bdb-4691-87b2-7196d6ed1424" providerId="ADAL" clId="{008A1B2F-A0A0-5347-AC45-3E2666849BD9}" dt="2023-11-03T12:01:13.943" v="909"/>
          <ac:spMkLst>
            <pc:docMk/>
            <pc:sldMk cId="1848479787" sldId="374"/>
            <ac:spMk id="18" creationId="{0AE91380-E929-9771-A96B-DF35B63B9653}"/>
          </ac:spMkLst>
        </pc:spChg>
        <pc:spChg chg="mod">
          <ac:chgData name="Thuong Tran" userId="02271f1d-4bdb-4691-87b2-7196d6ed1424" providerId="ADAL" clId="{008A1B2F-A0A0-5347-AC45-3E2666849BD9}" dt="2023-11-03T12:01:13.943" v="909"/>
          <ac:spMkLst>
            <pc:docMk/>
            <pc:sldMk cId="1848479787" sldId="374"/>
            <ac:spMk id="19" creationId="{63A87D88-4060-AE39-9073-A7A6D7973651}"/>
          </ac:spMkLst>
        </pc:spChg>
        <pc:spChg chg="add del mod">
          <ac:chgData name="Thuong Tran" userId="02271f1d-4bdb-4691-87b2-7196d6ed1424" providerId="ADAL" clId="{008A1B2F-A0A0-5347-AC45-3E2666849BD9}" dt="2023-11-03T12:55:29.895" v="1058" actId="478"/>
          <ac:spMkLst>
            <pc:docMk/>
            <pc:sldMk cId="1848479787" sldId="374"/>
            <ac:spMk id="20" creationId="{9C6C00B9-E0B6-C63A-6265-92681E29CA8D}"/>
          </ac:spMkLst>
        </pc:spChg>
        <pc:spChg chg="add del mod">
          <ac:chgData name="Thuong Tran" userId="02271f1d-4bdb-4691-87b2-7196d6ed1424" providerId="ADAL" clId="{008A1B2F-A0A0-5347-AC45-3E2666849BD9}" dt="2023-11-03T12:59:17.526" v="1098" actId="478"/>
          <ac:spMkLst>
            <pc:docMk/>
            <pc:sldMk cId="1848479787" sldId="374"/>
            <ac:spMk id="21" creationId="{B627C995-072C-0B4C-5D4F-0ECA36EC0703}"/>
          </ac:spMkLst>
        </pc:spChg>
        <pc:spChg chg="add del mod">
          <ac:chgData name="Thuong Tran" userId="02271f1d-4bdb-4691-87b2-7196d6ed1424" providerId="ADAL" clId="{008A1B2F-A0A0-5347-AC45-3E2666849BD9}" dt="2023-11-03T12:51:41.110" v="1031" actId="478"/>
          <ac:spMkLst>
            <pc:docMk/>
            <pc:sldMk cId="1848479787" sldId="374"/>
            <ac:spMk id="22" creationId="{070B986E-31C6-95CE-BE35-9F1C4BE22037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25" creationId="{D0974929-C742-F6AC-8098-2035812C26C1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26" creationId="{9E68D512-E0C9-CA84-065D-DEC48C21D41C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27" creationId="{64719DD8-B6C7-540E-8283-8B41580BC484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28" creationId="{CBA57900-11F9-8879-8599-56B7D352C1B5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29" creationId="{DAE6A680-0DE9-C469-B33D-D4EDE9F9BA11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30" creationId="{C0B9A57F-DEE3-0584-360D-951BD6CF3EC2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31" creationId="{E0080FCE-8182-0FF3-5F08-7899E87DD7E9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34" creationId="{0AFCC8E0-9847-A1E2-B24F-D274205B8BF7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35" creationId="{E7D268F9-62AB-AE66-3EF0-BAAADB128442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36" creationId="{16C81005-E929-798D-4DA3-14FA8E780D1D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37" creationId="{6315455D-6004-5A1C-7284-2D4E1C419B31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38" creationId="{F2CE6681-0987-401E-120B-ED3EF2FC8A0B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39" creationId="{21AC28FB-E28A-DF15-4B7D-555D0445F8CE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40" creationId="{49ED3020-C50C-77AA-5135-1C78368BACF8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56" creationId="{DC8B8D6C-D1F5-0ED8-FF72-D30CB1A670E0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57" creationId="{CF93634A-1166-1003-6293-B653190A4776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58" creationId="{945C087E-9E6C-F8AC-810B-5BE3E8FD3C11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61" creationId="{61DEE4F2-42C0-9B1F-45FD-4976951A5CF6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62" creationId="{68DE274D-C1DD-4CF9-6D4E-C9BDC7CE8407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63" creationId="{481219A1-E143-6E23-6295-A97C77212408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66" creationId="{324EA5D2-2309-B323-0D95-56979DA7EB31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67" creationId="{6AD06362-E75D-4CC2-432E-E86F4A00A327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68" creationId="{13179A16-670C-E640-77E4-0C7A0045B8FA}"/>
          </ac:spMkLst>
        </pc:spChg>
        <pc:spChg chg="mod">
          <ac:chgData name="Thuong Tran" userId="02271f1d-4bdb-4691-87b2-7196d6ed1424" providerId="ADAL" clId="{008A1B2F-A0A0-5347-AC45-3E2666849BD9}" dt="2023-11-03T12:21:44.807" v="943"/>
          <ac:spMkLst>
            <pc:docMk/>
            <pc:sldMk cId="1848479787" sldId="374"/>
            <ac:spMk id="73" creationId="{B6D1C885-3A12-1EF3-AD3A-ED77A71268F0}"/>
          </ac:spMkLst>
        </pc:spChg>
        <pc:spChg chg="add mod">
          <ac:chgData name="Thuong Tran" userId="02271f1d-4bdb-4691-87b2-7196d6ed1424" providerId="ADAL" clId="{008A1B2F-A0A0-5347-AC45-3E2666849BD9}" dt="2023-11-03T12:31:19.275" v="955"/>
          <ac:spMkLst>
            <pc:docMk/>
            <pc:sldMk cId="1848479787" sldId="374"/>
            <ac:spMk id="74" creationId="{37B4F2BA-B354-AB3E-3A68-63A94294AD9F}"/>
          </ac:spMkLst>
        </pc:spChg>
        <pc:spChg chg="add mod">
          <ac:chgData name="Thuong Tran" userId="02271f1d-4bdb-4691-87b2-7196d6ed1424" providerId="ADAL" clId="{008A1B2F-A0A0-5347-AC45-3E2666849BD9}" dt="2023-11-03T12:31:19.275" v="955"/>
          <ac:spMkLst>
            <pc:docMk/>
            <pc:sldMk cId="1848479787" sldId="374"/>
            <ac:spMk id="75" creationId="{14AAC2A0-DE61-0D1F-82FC-9E9E5810B51D}"/>
          </ac:spMkLst>
        </pc:spChg>
        <pc:spChg chg="add mod">
          <ac:chgData name="Thuong Tran" userId="02271f1d-4bdb-4691-87b2-7196d6ed1424" providerId="ADAL" clId="{008A1B2F-A0A0-5347-AC45-3E2666849BD9}" dt="2023-11-03T12:31:19.275" v="955"/>
          <ac:spMkLst>
            <pc:docMk/>
            <pc:sldMk cId="1848479787" sldId="374"/>
            <ac:spMk id="76" creationId="{B26B93F2-58BF-E242-A393-46C2A388119B}"/>
          </ac:spMkLst>
        </pc:spChg>
        <pc:spChg chg="add mod">
          <ac:chgData name="Thuong Tran" userId="02271f1d-4bdb-4691-87b2-7196d6ed1424" providerId="ADAL" clId="{008A1B2F-A0A0-5347-AC45-3E2666849BD9}" dt="2023-11-03T12:31:19.275" v="955"/>
          <ac:spMkLst>
            <pc:docMk/>
            <pc:sldMk cId="1848479787" sldId="374"/>
            <ac:spMk id="79" creationId="{31AFA2D8-E8B4-5196-A762-32A29DD4C94C}"/>
          </ac:spMkLst>
        </pc:spChg>
        <pc:spChg chg="add mod">
          <ac:chgData name="Thuong Tran" userId="02271f1d-4bdb-4691-87b2-7196d6ed1424" providerId="ADAL" clId="{008A1B2F-A0A0-5347-AC45-3E2666849BD9}" dt="2023-11-03T12:31:19.275" v="955"/>
          <ac:spMkLst>
            <pc:docMk/>
            <pc:sldMk cId="1848479787" sldId="374"/>
            <ac:spMk id="80" creationId="{C4CCE240-6AF7-093B-A19E-02ABA88936C8}"/>
          </ac:spMkLst>
        </pc:spChg>
        <pc:spChg chg="mod">
          <ac:chgData name="Thuong Tran" userId="02271f1d-4bdb-4691-87b2-7196d6ed1424" providerId="ADAL" clId="{008A1B2F-A0A0-5347-AC45-3E2666849BD9}" dt="2023-11-03T12:45:40.984" v="960"/>
          <ac:spMkLst>
            <pc:docMk/>
            <pc:sldMk cId="1848479787" sldId="374"/>
            <ac:spMk id="84" creationId="{E0E18BC1-7974-EAAD-0805-926A6D2E5E99}"/>
          </ac:spMkLst>
        </pc:spChg>
        <pc:spChg chg="mod">
          <ac:chgData name="Thuong Tran" userId="02271f1d-4bdb-4691-87b2-7196d6ed1424" providerId="ADAL" clId="{008A1B2F-A0A0-5347-AC45-3E2666849BD9}" dt="2023-11-03T12:45:40.984" v="960"/>
          <ac:spMkLst>
            <pc:docMk/>
            <pc:sldMk cId="1848479787" sldId="374"/>
            <ac:spMk id="85" creationId="{3225FC5A-BAE7-5D23-EDED-CBA1EEB5F86F}"/>
          </ac:spMkLst>
        </pc:spChg>
        <pc:spChg chg="mod">
          <ac:chgData name="Thuong Tran" userId="02271f1d-4bdb-4691-87b2-7196d6ed1424" providerId="ADAL" clId="{008A1B2F-A0A0-5347-AC45-3E2666849BD9}" dt="2023-11-03T12:45:40.984" v="960"/>
          <ac:spMkLst>
            <pc:docMk/>
            <pc:sldMk cId="1848479787" sldId="374"/>
            <ac:spMk id="86" creationId="{3968D102-7B65-CDC5-4459-F54AB12F0990}"/>
          </ac:spMkLst>
        </pc:spChg>
        <pc:spChg chg="mod">
          <ac:chgData name="Thuong Tran" userId="02271f1d-4bdb-4691-87b2-7196d6ed1424" providerId="ADAL" clId="{008A1B2F-A0A0-5347-AC45-3E2666849BD9}" dt="2023-11-03T12:47:57.407" v="981" actId="20577"/>
          <ac:spMkLst>
            <pc:docMk/>
            <pc:sldMk cId="1848479787" sldId="374"/>
            <ac:spMk id="89" creationId="{D0B14E59-A993-5665-51BA-F26CD75A4B32}"/>
          </ac:spMkLst>
        </pc:spChg>
        <pc:spChg chg="mod">
          <ac:chgData name="Thuong Tran" userId="02271f1d-4bdb-4691-87b2-7196d6ed1424" providerId="ADAL" clId="{008A1B2F-A0A0-5347-AC45-3E2666849BD9}" dt="2023-11-03T12:45:40.984" v="960"/>
          <ac:spMkLst>
            <pc:docMk/>
            <pc:sldMk cId="1848479787" sldId="374"/>
            <ac:spMk id="90" creationId="{03740724-D7B1-57F3-E127-CC804231FCE6}"/>
          </ac:spMkLst>
        </pc:spChg>
        <pc:spChg chg="mod">
          <ac:chgData name="Thuong Tran" userId="02271f1d-4bdb-4691-87b2-7196d6ed1424" providerId="ADAL" clId="{008A1B2F-A0A0-5347-AC45-3E2666849BD9}" dt="2023-11-03T12:45:40.984" v="960"/>
          <ac:spMkLst>
            <pc:docMk/>
            <pc:sldMk cId="1848479787" sldId="374"/>
            <ac:spMk id="92" creationId="{FA9CEF9D-7CC4-9AB7-957B-0EBAE8593AD7}"/>
          </ac:spMkLst>
        </pc:spChg>
        <pc:spChg chg="add del mod">
          <ac:chgData name="Thuong Tran" userId="02271f1d-4bdb-4691-87b2-7196d6ed1424" providerId="ADAL" clId="{008A1B2F-A0A0-5347-AC45-3E2666849BD9}" dt="2023-11-03T13:01:21.265" v="1113" actId="478"/>
          <ac:spMkLst>
            <pc:docMk/>
            <pc:sldMk cId="1848479787" sldId="374"/>
            <ac:spMk id="94" creationId="{3C646448-0BA5-3F01-39C5-08329070C745}"/>
          </ac:spMkLst>
        </pc:spChg>
        <pc:spChg chg="add del mod">
          <ac:chgData name="Thuong Tran" userId="02271f1d-4bdb-4691-87b2-7196d6ed1424" providerId="ADAL" clId="{008A1B2F-A0A0-5347-AC45-3E2666849BD9}" dt="2023-11-03T12:51:39.753" v="1030" actId="478"/>
          <ac:spMkLst>
            <pc:docMk/>
            <pc:sldMk cId="1848479787" sldId="374"/>
            <ac:spMk id="95" creationId="{C73D86F8-CA97-281A-C083-8DB18A8ACA63}"/>
          </ac:spMkLst>
        </pc:spChg>
        <pc:spChg chg="add del mod">
          <ac:chgData name="Thuong Tran" userId="02271f1d-4bdb-4691-87b2-7196d6ed1424" providerId="ADAL" clId="{008A1B2F-A0A0-5347-AC45-3E2666849BD9}" dt="2023-11-03T12:59:18.944" v="1099" actId="478"/>
          <ac:spMkLst>
            <pc:docMk/>
            <pc:sldMk cId="1848479787" sldId="374"/>
            <ac:spMk id="96" creationId="{94FEFC77-896F-C06E-DAE0-B9261A47CA2A}"/>
          </ac:spMkLst>
        </pc:spChg>
        <pc:spChg chg="add del mod">
          <ac:chgData name="Thuong Tran" userId="02271f1d-4bdb-4691-87b2-7196d6ed1424" providerId="ADAL" clId="{008A1B2F-A0A0-5347-AC45-3E2666849BD9}" dt="2023-11-03T12:51:09.863" v="1023" actId="478"/>
          <ac:spMkLst>
            <pc:docMk/>
            <pc:sldMk cId="1848479787" sldId="374"/>
            <ac:spMk id="98" creationId="{9ED0CE3D-FA5E-D190-0A1D-E5F98FF06244}"/>
          </ac:spMkLst>
        </pc:spChg>
        <pc:spChg chg="add del mod">
          <ac:chgData name="Thuong Tran" userId="02271f1d-4bdb-4691-87b2-7196d6ed1424" providerId="ADAL" clId="{008A1B2F-A0A0-5347-AC45-3E2666849BD9}" dt="2023-11-03T13:01:21.265" v="1113" actId="478"/>
          <ac:spMkLst>
            <pc:docMk/>
            <pc:sldMk cId="1848479787" sldId="374"/>
            <ac:spMk id="99" creationId="{E0C42C64-08CE-6985-C80F-063D35AFC8B1}"/>
          </ac:spMkLst>
        </pc:spChg>
        <pc:spChg chg="add del mod">
          <ac:chgData name="Thuong Tran" userId="02271f1d-4bdb-4691-87b2-7196d6ed1424" providerId="ADAL" clId="{008A1B2F-A0A0-5347-AC45-3E2666849BD9}" dt="2023-11-03T13:01:21.265" v="1113" actId="478"/>
          <ac:spMkLst>
            <pc:docMk/>
            <pc:sldMk cId="1848479787" sldId="374"/>
            <ac:spMk id="100" creationId="{D0E2DD11-13D7-A401-D843-0F134028CD50}"/>
          </ac:spMkLst>
        </pc:spChg>
        <pc:spChg chg="mod">
          <ac:chgData name="Thuong Tran" userId="02271f1d-4bdb-4691-87b2-7196d6ed1424" providerId="ADAL" clId="{008A1B2F-A0A0-5347-AC45-3E2666849BD9}" dt="2023-11-03T12:58:24.591" v="1060"/>
          <ac:spMkLst>
            <pc:docMk/>
            <pc:sldMk cId="1848479787" sldId="374"/>
            <ac:spMk id="103" creationId="{E07B6906-BF12-9A5A-FAD4-1167D3023BCF}"/>
          </ac:spMkLst>
        </pc:spChg>
        <pc:spChg chg="mod">
          <ac:chgData name="Thuong Tran" userId="02271f1d-4bdb-4691-87b2-7196d6ed1424" providerId="ADAL" clId="{008A1B2F-A0A0-5347-AC45-3E2666849BD9}" dt="2023-11-03T12:58:24.591" v="1060"/>
          <ac:spMkLst>
            <pc:docMk/>
            <pc:sldMk cId="1848479787" sldId="374"/>
            <ac:spMk id="104" creationId="{1F1D1318-6598-538E-E455-D2EC7A512237}"/>
          </ac:spMkLst>
        </pc:spChg>
        <pc:spChg chg="mod">
          <ac:chgData name="Thuong Tran" userId="02271f1d-4bdb-4691-87b2-7196d6ed1424" providerId="ADAL" clId="{008A1B2F-A0A0-5347-AC45-3E2666849BD9}" dt="2023-11-03T12:58:24.591" v="1060"/>
          <ac:spMkLst>
            <pc:docMk/>
            <pc:sldMk cId="1848479787" sldId="374"/>
            <ac:spMk id="105" creationId="{893FBA7B-7E28-D5F5-4A4C-3C13AF521062}"/>
          </ac:spMkLst>
        </pc:spChg>
        <pc:spChg chg="mod">
          <ac:chgData name="Thuong Tran" userId="02271f1d-4bdb-4691-87b2-7196d6ed1424" providerId="ADAL" clId="{008A1B2F-A0A0-5347-AC45-3E2666849BD9}" dt="2023-11-03T12:58:24.591" v="1060"/>
          <ac:spMkLst>
            <pc:docMk/>
            <pc:sldMk cId="1848479787" sldId="374"/>
            <ac:spMk id="106" creationId="{FF72DEE3-1A69-3868-93D1-1C39DC0AF22D}"/>
          </ac:spMkLst>
        </pc:spChg>
        <pc:spChg chg="mod">
          <ac:chgData name="Thuong Tran" userId="02271f1d-4bdb-4691-87b2-7196d6ed1424" providerId="ADAL" clId="{008A1B2F-A0A0-5347-AC45-3E2666849BD9}" dt="2023-11-03T12:58:24.591" v="1060"/>
          <ac:spMkLst>
            <pc:docMk/>
            <pc:sldMk cId="1848479787" sldId="374"/>
            <ac:spMk id="107" creationId="{40F57A4D-35AE-FD5B-5F7E-D833E5BB941E}"/>
          </ac:spMkLst>
        </pc:spChg>
        <pc:spChg chg="mod">
          <ac:chgData name="Thuong Tran" userId="02271f1d-4bdb-4691-87b2-7196d6ed1424" providerId="ADAL" clId="{008A1B2F-A0A0-5347-AC45-3E2666849BD9}" dt="2023-11-03T12:58:24.591" v="1060"/>
          <ac:spMkLst>
            <pc:docMk/>
            <pc:sldMk cId="1848479787" sldId="374"/>
            <ac:spMk id="108" creationId="{6840885C-5DB1-319F-A2AD-83D8A7949DCB}"/>
          </ac:spMkLst>
        </pc:spChg>
        <pc:spChg chg="mod">
          <ac:chgData name="Thuong Tran" userId="02271f1d-4bdb-4691-87b2-7196d6ed1424" providerId="ADAL" clId="{008A1B2F-A0A0-5347-AC45-3E2666849BD9}" dt="2023-11-03T12:58:24.591" v="1060"/>
          <ac:spMkLst>
            <pc:docMk/>
            <pc:sldMk cId="1848479787" sldId="374"/>
            <ac:spMk id="115" creationId="{658BAC7C-EFE5-7B1E-718A-DAE14966F69A}"/>
          </ac:spMkLst>
        </pc:spChg>
        <pc:spChg chg="mod">
          <ac:chgData name="Thuong Tran" userId="02271f1d-4bdb-4691-87b2-7196d6ed1424" providerId="ADAL" clId="{008A1B2F-A0A0-5347-AC45-3E2666849BD9}" dt="2023-11-03T12:58:24.591" v="1060"/>
          <ac:spMkLst>
            <pc:docMk/>
            <pc:sldMk cId="1848479787" sldId="374"/>
            <ac:spMk id="116" creationId="{89FB4D09-C161-7DCB-C3BD-58B2D5A62733}"/>
          </ac:spMkLst>
        </pc:spChg>
        <pc:spChg chg="add mod">
          <ac:chgData name="Thuong Tran" userId="02271f1d-4bdb-4691-87b2-7196d6ed1424" providerId="ADAL" clId="{008A1B2F-A0A0-5347-AC45-3E2666849BD9}" dt="2023-11-03T15:00:57.233" v="1229" actId="20577"/>
          <ac:spMkLst>
            <pc:docMk/>
            <pc:sldMk cId="1848479787" sldId="374"/>
            <ac:spMk id="117" creationId="{EC80423D-6F97-C4D0-77BA-8571247DC0D2}"/>
          </ac:spMkLst>
        </pc:spChg>
        <pc:spChg chg="add mod">
          <ac:chgData name="Thuong Tran" userId="02271f1d-4bdb-4691-87b2-7196d6ed1424" providerId="ADAL" clId="{008A1B2F-A0A0-5347-AC45-3E2666849BD9}" dt="2023-11-03T13:04:08.106" v="1165" actId="1038"/>
          <ac:spMkLst>
            <pc:docMk/>
            <pc:sldMk cId="1848479787" sldId="374"/>
            <ac:spMk id="118" creationId="{2EEABEED-BA9F-D9A2-08FC-737C069D37D4}"/>
          </ac:spMkLst>
        </pc:spChg>
        <pc:spChg chg="add mod">
          <ac:chgData name="Thuong Tran" userId="02271f1d-4bdb-4691-87b2-7196d6ed1424" providerId="ADAL" clId="{008A1B2F-A0A0-5347-AC45-3E2666849BD9}" dt="2023-11-03T13:05:55.780" v="1183" actId="1076"/>
          <ac:spMkLst>
            <pc:docMk/>
            <pc:sldMk cId="1848479787" sldId="374"/>
            <ac:spMk id="119" creationId="{DC1D437C-44ED-DDA2-6AC9-0C9244EDBD07}"/>
          </ac:spMkLst>
        </pc:spChg>
        <pc:spChg chg="add mod">
          <ac:chgData name="Thuong Tran" userId="02271f1d-4bdb-4691-87b2-7196d6ed1424" providerId="ADAL" clId="{008A1B2F-A0A0-5347-AC45-3E2666849BD9}" dt="2023-11-03T13:06:15.628" v="1186" actId="1076"/>
          <ac:spMkLst>
            <pc:docMk/>
            <pc:sldMk cId="1848479787" sldId="374"/>
            <ac:spMk id="120" creationId="{B609ACCC-C77A-C703-5CA4-D90AD75F350C}"/>
          </ac:spMkLst>
        </pc:spChg>
        <pc:spChg chg="mod">
          <ac:chgData name="Thuong Tran" userId="02271f1d-4bdb-4691-87b2-7196d6ed1424" providerId="ADAL" clId="{008A1B2F-A0A0-5347-AC45-3E2666849BD9}" dt="2023-11-03T13:01:38.956" v="1114"/>
          <ac:spMkLst>
            <pc:docMk/>
            <pc:sldMk cId="1848479787" sldId="374"/>
            <ac:spMk id="123" creationId="{140500D1-1D69-534B-D4F7-971229FDAB5D}"/>
          </ac:spMkLst>
        </pc:spChg>
        <pc:spChg chg="mod">
          <ac:chgData name="Thuong Tran" userId="02271f1d-4bdb-4691-87b2-7196d6ed1424" providerId="ADAL" clId="{008A1B2F-A0A0-5347-AC45-3E2666849BD9}" dt="2023-11-03T13:01:38.956" v="1114"/>
          <ac:spMkLst>
            <pc:docMk/>
            <pc:sldMk cId="1848479787" sldId="374"/>
            <ac:spMk id="124" creationId="{8DFE8E56-9922-A395-5F5F-25456AE5E379}"/>
          </ac:spMkLst>
        </pc:spChg>
        <pc:spChg chg="mod">
          <ac:chgData name="Thuong Tran" userId="02271f1d-4bdb-4691-87b2-7196d6ed1424" providerId="ADAL" clId="{008A1B2F-A0A0-5347-AC45-3E2666849BD9}" dt="2023-11-03T13:01:38.956" v="1114"/>
          <ac:spMkLst>
            <pc:docMk/>
            <pc:sldMk cId="1848479787" sldId="374"/>
            <ac:spMk id="125" creationId="{3B5F1591-11B6-C5C6-4D27-642ACA26F7B1}"/>
          </ac:spMkLst>
        </pc:spChg>
        <pc:spChg chg="mod">
          <ac:chgData name="Thuong Tran" userId="02271f1d-4bdb-4691-87b2-7196d6ed1424" providerId="ADAL" clId="{008A1B2F-A0A0-5347-AC45-3E2666849BD9}" dt="2023-11-03T13:01:38.956" v="1114"/>
          <ac:spMkLst>
            <pc:docMk/>
            <pc:sldMk cId="1848479787" sldId="374"/>
            <ac:spMk id="126" creationId="{C3FAFE28-341D-946A-E1BB-4355D1108FC7}"/>
          </ac:spMkLst>
        </pc:spChg>
        <pc:spChg chg="mod">
          <ac:chgData name="Thuong Tran" userId="02271f1d-4bdb-4691-87b2-7196d6ed1424" providerId="ADAL" clId="{008A1B2F-A0A0-5347-AC45-3E2666849BD9}" dt="2023-11-03T13:01:38.956" v="1114"/>
          <ac:spMkLst>
            <pc:docMk/>
            <pc:sldMk cId="1848479787" sldId="374"/>
            <ac:spMk id="127" creationId="{E8E6AAB3-D28C-7517-99B9-D6F88A108F02}"/>
          </ac:spMkLst>
        </pc:spChg>
        <pc:spChg chg="mod">
          <ac:chgData name="Thuong Tran" userId="02271f1d-4bdb-4691-87b2-7196d6ed1424" providerId="ADAL" clId="{008A1B2F-A0A0-5347-AC45-3E2666849BD9}" dt="2023-11-03T13:01:38.956" v="1114"/>
          <ac:spMkLst>
            <pc:docMk/>
            <pc:sldMk cId="1848479787" sldId="374"/>
            <ac:spMk id="128" creationId="{A93FCE05-BAF3-A1CE-032E-2A7C8710FFA8}"/>
          </ac:spMkLst>
        </pc:spChg>
        <pc:spChg chg="mod">
          <ac:chgData name="Thuong Tran" userId="02271f1d-4bdb-4691-87b2-7196d6ed1424" providerId="ADAL" clId="{008A1B2F-A0A0-5347-AC45-3E2666849BD9}" dt="2023-11-03T13:01:38.956" v="1114"/>
          <ac:spMkLst>
            <pc:docMk/>
            <pc:sldMk cId="1848479787" sldId="374"/>
            <ac:spMk id="135" creationId="{63361552-950B-F4C1-7771-7E8AF9C59C5E}"/>
          </ac:spMkLst>
        </pc:spChg>
        <pc:spChg chg="mod">
          <ac:chgData name="Thuong Tran" userId="02271f1d-4bdb-4691-87b2-7196d6ed1424" providerId="ADAL" clId="{008A1B2F-A0A0-5347-AC45-3E2666849BD9}" dt="2023-11-03T13:01:38.956" v="1114"/>
          <ac:spMkLst>
            <pc:docMk/>
            <pc:sldMk cId="1848479787" sldId="374"/>
            <ac:spMk id="136" creationId="{3579B5A0-311D-18B8-D87F-72B7C8B7B8C9}"/>
          </ac:spMkLst>
        </pc:spChg>
        <pc:spChg chg="add mod">
          <ac:chgData name="Thuong Tran" userId="02271f1d-4bdb-4691-87b2-7196d6ed1424" providerId="ADAL" clId="{008A1B2F-A0A0-5347-AC45-3E2666849BD9}" dt="2023-11-03T13:05:46.156" v="1181" actId="1076"/>
          <ac:spMkLst>
            <pc:docMk/>
            <pc:sldMk cId="1848479787" sldId="374"/>
            <ac:spMk id="144" creationId="{22873FF0-37A1-9E2A-4E95-45EC670F0CFB}"/>
          </ac:spMkLst>
        </pc:spChg>
        <pc:spChg chg="add mod">
          <ac:chgData name="Thuong Tran" userId="02271f1d-4bdb-4691-87b2-7196d6ed1424" providerId="ADAL" clId="{008A1B2F-A0A0-5347-AC45-3E2666849BD9}" dt="2023-11-03T13:27:35.654" v="1210" actId="20577"/>
          <ac:spMkLst>
            <pc:docMk/>
            <pc:sldMk cId="1848479787" sldId="374"/>
            <ac:spMk id="146" creationId="{FA3982D4-8D43-460C-2D67-E72BA58CD4F3}"/>
          </ac:spMkLst>
        </pc:spChg>
        <pc:spChg chg="add mod">
          <ac:chgData name="Thuong Tran" userId="02271f1d-4bdb-4691-87b2-7196d6ed1424" providerId="ADAL" clId="{008A1B2F-A0A0-5347-AC45-3E2666849BD9}" dt="2023-11-03T13:27:39.444" v="1213" actId="20577"/>
          <ac:spMkLst>
            <pc:docMk/>
            <pc:sldMk cId="1848479787" sldId="374"/>
            <ac:spMk id="147" creationId="{1BFE6E50-B037-0569-6008-6F427ADE957E}"/>
          </ac:spMkLst>
        </pc:spChg>
        <pc:spChg chg="add mod">
          <ac:chgData name="Thuong Tran" userId="02271f1d-4bdb-4691-87b2-7196d6ed1424" providerId="ADAL" clId="{008A1B2F-A0A0-5347-AC45-3E2666849BD9}" dt="2023-11-03T16:13:14.652" v="1303" actId="14100"/>
          <ac:spMkLst>
            <pc:docMk/>
            <pc:sldMk cId="1848479787" sldId="374"/>
            <ac:spMk id="149" creationId="{019BE864-D5B0-F66B-4EC0-5C2947775F64}"/>
          </ac:spMkLst>
        </pc:spChg>
        <pc:spChg chg="add mod">
          <ac:chgData name="Thuong Tran" userId="02271f1d-4bdb-4691-87b2-7196d6ed1424" providerId="ADAL" clId="{008A1B2F-A0A0-5347-AC45-3E2666849BD9}" dt="2023-11-03T16:13:21.584" v="1304" actId="14100"/>
          <ac:spMkLst>
            <pc:docMk/>
            <pc:sldMk cId="1848479787" sldId="374"/>
            <ac:spMk id="151" creationId="{914B7242-5607-4E16-F305-6699A793F6D4}"/>
          </ac:spMkLst>
        </pc:spChg>
        <pc:spChg chg="add mod">
          <ac:chgData name="Thuong Tran" userId="02271f1d-4bdb-4691-87b2-7196d6ed1424" providerId="ADAL" clId="{008A1B2F-A0A0-5347-AC45-3E2666849BD9}" dt="2023-11-03T18:03:24.421" v="1332" actId="1035"/>
          <ac:spMkLst>
            <pc:docMk/>
            <pc:sldMk cId="1848479787" sldId="374"/>
            <ac:spMk id="153" creationId="{1D51E5EE-8C39-4C32-696D-2981ADC62E8B}"/>
          </ac:spMkLst>
        </pc:spChg>
        <pc:grpChg chg="add del mod">
          <ac:chgData name="Thuong Tran" userId="02271f1d-4bdb-4691-87b2-7196d6ed1424" providerId="ADAL" clId="{008A1B2F-A0A0-5347-AC45-3E2666849BD9}" dt="2023-11-03T12:55:19.889" v="1057" actId="478"/>
          <ac:grpSpMkLst>
            <pc:docMk/>
            <pc:sldMk cId="1848479787" sldId="374"/>
            <ac:grpSpMk id="4" creationId="{79474510-E248-0F6A-6B87-6CBBDA020C0E}"/>
          </ac:grpSpMkLst>
        </pc:grpChg>
        <pc:grpChg chg="add del mod">
          <ac:chgData name="Thuong Tran" userId="02271f1d-4bdb-4691-87b2-7196d6ed1424" providerId="ADAL" clId="{008A1B2F-A0A0-5347-AC45-3E2666849BD9}" dt="2023-11-03T12:31:18.271" v="954" actId="478"/>
          <ac:grpSpMkLst>
            <pc:docMk/>
            <pc:sldMk cId="1848479787" sldId="374"/>
            <ac:grpSpMk id="23" creationId="{E25CA4B2-08F7-5EF0-C60F-99DFFD4C9D5F}"/>
          </ac:grpSpMkLst>
        </pc:grpChg>
        <pc:grpChg chg="mod">
          <ac:chgData name="Thuong Tran" userId="02271f1d-4bdb-4691-87b2-7196d6ed1424" providerId="ADAL" clId="{008A1B2F-A0A0-5347-AC45-3E2666849BD9}" dt="2023-11-03T12:21:44.807" v="943"/>
          <ac:grpSpMkLst>
            <pc:docMk/>
            <pc:sldMk cId="1848479787" sldId="374"/>
            <ac:grpSpMk id="24" creationId="{A1ADC0EB-C58A-0DDB-1C10-9B51A3366451}"/>
          </ac:grpSpMkLst>
        </pc:grpChg>
        <pc:grpChg chg="add del mod">
          <ac:chgData name="Thuong Tran" userId="02271f1d-4bdb-4691-87b2-7196d6ed1424" providerId="ADAL" clId="{008A1B2F-A0A0-5347-AC45-3E2666849BD9}" dt="2023-11-03T12:45:40.151" v="959" actId="478"/>
          <ac:grpSpMkLst>
            <pc:docMk/>
            <pc:sldMk cId="1848479787" sldId="374"/>
            <ac:grpSpMk id="82" creationId="{C0C6BF5D-3E11-DED4-A8C9-B5C0A7D3078D}"/>
          </ac:grpSpMkLst>
        </pc:grpChg>
        <pc:grpChg chg="add del mod">
          <ac:chgData name="Thuong Tran" userId="02271f1d-4bdb-4691-87b2-7196d6ed1424" providerId="ADAL" clId="{008A1B2F-A0A0-5347-AC45-3E2666849BD9}" dt="2023-11-03T13:01:21.265" v="1113" actId="478"/>
          <ac:grpSpMkLst>
            <pc:docMk/>
            <pc:sldMk cId="1848479787" sldId="374"/>
            <ac:grpSpMk id="83" creationId="{F4B3DC43-BC60-61CC-B145-2AA26EC4CFC7}"/>
          </ac:grpSpMkLst>
        </pc:grpChg>
        <pc:grpChg chg="add del mod">
          <ac:chgData name="Thuong Tran" userId="02271f1d-4bdb-4691-87b2-7196d6ed1424" providerId="ADAL" clId="{008A1B2F-A0A0-5347-AC45-3E2666849BD9}" dt="2023-11-03T12:59:32.833" v="1101" actId="478"/>
          <ac:grpSpMkLst>
            <pc:docMk/>
            <pc:sldMk cId="1848479787" sldId="374"/>
            <ac:grpSpMk id="101" creationId="{925EB5F8-EFB1-3A58-9F1E-CB1D1F2F69D2}"/>
          </ac:grpSpMkLst>
        </pc:grpChg>
        <pc:grpChg chg="add del mod">
          <ac:chgData name="Thuong Tran" userId="02271f1d-4bdb-4691-87b2-7196d6ed1424" providerId="ADAL" clId="{008A1B2F-A0A0-5347-AC45-3E2666849BD9}" dt="2023-11-03T13:03:06.766" v="1142" actId="478"/>
          <ac:grpSpMkLst>
            <pc:docMk/>
            <pc:sldMk cId="1848479787" sldId="374"/>
            <ac:grpSpMk id="121" creationId="{86F8A786-4DE9-44B1-43CD-1027103E85DF}"/>
          </ac:grpSpMkLst>
        </pc:grpChg>
        <pc:cxnChg chg="mod">
          <ac:chgData name="Thuong Tran" userId="02271f1d-4bdb-4691-87b2-7196d6ed1424" providerId="ADAL" clId="{008A1B2F-A0A0-5347-AC45-3E2666849BD9}" dt="2023-11-03T12:55:19.889" v="1057" actId="478"/>
          <ac:cxnSpMkLst>
            <pc:docMk/>
            <pc:sldMk cId="1848479787" sldId="374"/>
            <ac:cxnSpMk id="5" creationId="{290274F6-B10E-DB65-9B0C-862F35B5B3E2}"/>
          </ac:cxnSpMkLst>
        </pc:cxnChg>
        <pc:cxnChg chg="mod">
          <ac:chgData name="Thuong Tran" userId="02271f1d-4bdb-4691-87b2-7196d6ed1424" providerId="ADAL" clId="{008A1B2F-A0A0-5347-AC45-3E2666849BD9}" dt="2023-11-03T12:55:19.889" v="1057" actId="478"/>
          <ac:cxnSpMkLst>
            <pc:docMk/>
            <pc:sldMk cId="1848479787" sldId="374"/>
            <ac:cxnSpMk id="12" creationId="{0A6117A5-D185-5CD4-E1E3-E62BF29392E2}"/>
          </ac:cxnSpMkLst>
        </pc:cxnChg>
        <pc:cxnChg chg="mod">
          <ac:chgData name="Thuong Tran" userId="02271f1d-4bdb-4691-87b2-7196d6ed1424" providerId="ADAL" clId="{008A1B2F-A0A0-5347-AC45-3E2666849BD9}" dt="2023-11-03T12:55:19.889" v="1057" actId="478"/>
          <ac:cxnSpMkLst>
            <pc:docMk/>
            <pc:sldMk cId="1848479787" sldId="374"/>
            <ac:cxnSpMk id="13" creationId="{A868F6FD-E25D-139D-79B5-975F4930941E}"/>
          </ac:cxnSpMkLst>
        </pc:cxnChg>
        <pc:cxnChg chg="mod">
          <ac:chgData name="Thuong Tran" userId="02271f1d-4bdb-4691-87b2-7196d6ed1424" providerId="ADAL" clId="{008A1B2F-A0A0-5347-AC45-3E2666849BD9}" dt="2023-11-03T12:55:19.889" v="1057" actId="478"/>
          <ac:cxnSpMkLst>
            <pc:docMk/>
            <pc:sldMk cId="1848479787" sldId="374"/>
            <ac:cxnSpMk id="14" creationId="{158DE10C-984D-D776-9210-41E381C7D2E7}"/>
          </ac:cxnSpMkLst>
        </pc:cxnChg>
        <pc:cxnChg chg="mod">
          <ac:chgData name="Thuong Tran" userId="02271f1d-4bdb-4691-87b2-7196d6ed1424" providerId="ADAL" clId="{008A1B2F-A0A0-5347-AC45-3E2666849BD9}" dt="2023-11-03T12:55:19.889" v="1057" actId="478"/>
          <ac:cxnSpMkLst>
            <pc:docMk/>
            <pc:sldMk cId="1848479787" sldId="374"/>
            <ac:cxnSpMk id="15" creationId="{265D45D8-5D02-D3E3-C0E2-389DCCEFF271}"/>
          </ac:cxnSpMkLst>
        </pc:cxnChg>
        <pc:cxnChg chg="mod">
          <ac:chgData name="Thuong Tran" userId="02271f1d-4bdb-4691-87b2-7196d6ed1424" providerId="ADAL" clId="{008A1B2F-A0A0-5347-AC45-3E2666849BD9}" dt="2023-11-03T12:55:19.889" v="1057" actId="478"/>
          <ac:cxnSpMkLst>
            <pc:docMk/>
            <pc:sldMk cId="1848479787" sldId="374"/>
            <ac:cxnSpMk id="16" creationId="{E3D98BFB-196B-AE87-42F4-B27E0A7A6F9B}"/>
          </ac:cxnSpMkLst>
        </pc:cxnChg>
        <pc:cxnChg chg="mod">
          <ac:chgData name="Thuong Tran" userId="02271f1d-4bdb-4691-87b2-7196d6ed1424" providerId="ADAL" clId="{008A1B2F-A0A0-5347-AC45-3E2666849BD9}" dt="2023-11-03T12:55:19.889" v="1057" actId="478"/>
          <ac:cxnSpMkLst>
            <pc:docMk/>
            <pc:sldMk cId="1848479787" sldId="374"/>
            <ac:cxnSpMk id="17" creationId="{94219DF4-51F6-680F-68AF-8C3AB4CCC86F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32" creationId="{3960B134-8800-BA72-53DD-E0E6F9136E68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33" creationId="{563F5B3D-354A-4651-E8D6-A9CACDC4E196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41" creationId="{71C82B40-960D-716D-F030-8A2BB1099DB3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42" creationId="{D06981FA-D410-9ABA-613D-1638CDC79939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43" creationId="{CEB7B450-A702-EC09-602C-1704FE7CE5E0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44" creationId="{1CA0F4F3-7BEC-145F-DDEB-C3B05902058B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45" creationId="{0EE377F5-4BAF-109E-610D-D0308C3FA09C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46" creationId="{D8F9808B-6D67-A362-BB49-BFD3E1AA7CF9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47" creationId="{F44CEF69-0CF1-C17C-70B8-B6E3FD76C034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48" creationId="{74C77AAE-7492-DA4D-742F-8CC8939E4A90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49" creationId="{B5BE8A3C-27E2-E6C2-EAAE-46A21811874A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50" creationId="{E9F1DAA3-6652-963F-0409-FD9BCB4AEBED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51" creationId="{034B1C6E-C3D9-DCD2-80F9-C39F42F2D8AF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52" creationId="{E17E2862-F11F-481C-DD1B-2880D9B4B0A8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53" creationId="{D6D517AE-0B41-D5D7-AA9B-61C71E1179FE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54" creationId="{2122AF2F-5C25-FB5C-1639-0E38D452AB0B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55" creationId="{60DE8671-1280-79E5-C231-F627AD39C852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59" creationId="{E9CC0123-89FC-3D82-90EA-A732B5766073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60" creationId="{ADAA496B-7E9D-12D4-E824-72C6F8FECC47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64" creationId="{6706A5A9-BD4B-4C65-B2C5-A757229FC73D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65" creationId="{E765ED79-2436-4494-B511-56BF3B132A15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69" creationId="{68C5BAFD-1961-9E0D-A1F2-2FCA41171939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70" creationId="{3D3384F0-4C17-02EC-722C-108F5520AF77}"/>
          </ac:cxnSpMkLst>
        </pc:cxnChg>
        <pc:cxnChg chg="mod">
          <ac:chgData name="Thuong Tran" userId="02271f1d-4bdb-4691-87b2-7196d6ed1424" providerId="ADAL" clId="{008A1B2F-A0A0-5347-AC45-3E2666849BD9}" dt="2023-11-03T12:31:18.271" v="954" actId="478"/>
          <ac:cxnSpMkLst>
            <pc:docMk/>
            <pc:sldMk cId="1848479787" sldId="374"/>
            <ac:cxnSpMk id="71" creationId="{A294CF80-4715-B8ED-C4C0-F3E83FD5A374}"/>
          </ac:cxnSpMkLst>
        </pc:cxnChg>
        <pc:cxnChg chg="mod">
          <ac:chgData name="Thuong Tran" userId="02271f1d-4bdb-4691-87b2-7196d6ed1424" providerId="ADAL" clId="{008A1B2F-A0A0-5347-AC45-3E2666849BD9}" dt="2023-11-03T12:21:44.807" v="943"/>
          <ac:cxnSpMkLst>
            <pc:docMk/>
            <pc:sldMk cId="1848479787" sldId="374"/>
            <ac:cxnSpMk id="72" creationId="{77B2EE13-7076-0D9C-51B7-30326748CD2E}"/>
          </ac:cxnSpMkLst>
        </pc:cxnChg>
        <pc:cxnChg chg="add mod">
          <ac:chgData name="Thuong Tran" userId="02271f1d-4bdb-4691-87b2-7196d6ed1424" providerId="ADAL" clId="{008A1B2F-A0A0-5347-AC45-3E2666849BD9}" dt="2023-11-03T12:45:40.151" v="959" actId="478"/>
          <ac:cxnSpMkLst>
            <pc:docMk/>
            <pc:sldMk cId="1848479787" sldId="374"/>
            <ac:cxnSpMk id="77" creationId="{E70D2E7F-B1B8-82A1-B0D0-08430FA5BD78}"/>
          </ac:cxnSpMkLst>
        </pc:cxnChg>
        <pc:cxnChg chg="add mod">
          <ac:chgData name="Thuong Tran" userId="02271f1d-4bdb-4691-87b2-7196d6ed1424" providerId="ADAL" clId="{008A1B2F-A0A0-5347-AC45-3E2666849BD9}" dt="2023-11-03T12:45:40.151" v="959" actId="478"/>
          <ac:cxnSpMkLst>
            <pc:docMk/>
            <pc:sldMk cId="1848479787" sldId="374"/>
            <ac:cxnSpMk id="78" creationId="{1418CE4E-3E24-CCD8-2CDF-0D700AD7AC62}"/>
          </ac:cxnSpMkLst>
        </pc:cxnChg>
        <pc:cxnChg chg="add mod">
          <ac:chgData name="Thuong Tran" userId="02271f1d-4bdb-4691-87b2-7196d6ed1424" providerId="ADAL" clId="{008A1B2F-A0A0-5347-AC45-3E2666849BD9}" dt="2023-11-03T12:45:40.151" v="959" actId="478"/>
          <ac:cxnSpMkLst>
            <pc:docMk/>
            <pc:sldMk cId="1848479787" sldId="374"/>
            <ac:cxnSpMk id="81" creationId="{DC3273FE-3078-7995-DB9A-3EF3BDD44E82}"/>
          </ac:cxnSpMkLst>
        </pc:cxnChg>
        <pc:cxnChg chg="mod">
          <ac:chgData name="Thuong Tran" userId="02271f1d-4bdb-4691-87b2-7196d6ed1424" providerId="ADAL" clId="{008A1B2F-A0A0-5347-AC45-3E2666849BD9}" dt="2023-11-03T13:01:21.265" v="1113" actId="478"/>
          <ac:cxnSpMkLst>
            <pc:docMk/>
            <pc:sldMk cId="1848479787" sldId="374"/>
            <ac:cxnSpMk id="87" creationId="{63F5822D-5BB2-F9C6-BD6C-E42C597E23F3}"/>
          </ac:cxnSpMkLst>
        </pc:cxnChg>
        <pc:cxnChg chg="mod">
          <ac:chgData name="Thuong Tran" userId="02271f1d-4bdb-4691-87b2-7196d6ed1424" providerId="ADAL" clId="{008A1B2F-A0A0-5347-AC45-3E2666849BD9}" dt="2023-11-03T13:01:21.265" v="1113" actId="478"/>
          <ac:cxnSpMkLst>
            <pc:docMk/>
            <pc:sldMk cId="1848479787" sldId="374"/>
            <ac:cxnSpMk id="88" creationId="{F8F7E781-AB25-64BB-DCAB-FD2F32629C84}"/>
          </ac:cxnSpMkLst>
        </pc:cxnChg>
        <pc:cxnChg chg="mod">
          <ac:chgData name="Thuong Tran" userId="02271f1d-4bdb-4691-87b2-7196d6ed1424" providerId="ADAL" clId="{008A1B2F-A0A0-5347-AC45-3E2666849BD9}" dt="2023-11-03T13:01:21.265" v="1113" actId="478"/>
          <ac:cxnSpMkLst>
            <pc:docMk/>
            <pc:sldMk cId="1848479787" sldId="374"/>
            <ac:cxnSpMk id="91" creationId="{7FB71A3D-8FAF-AEFB-2C9F-80E818FF23B1}"/>
          </ac:cxnSpMkLst>
        </pc:cxnChg>
        <pc:cxnChg chg="mod">
          <ac:chgData name="Thuong Tran" userId="02271f1d-4bdb-4691-87b2-7196d6ed1424" providerId="ADAL" clId="{008A1B2F-A0A0-5347-AC45-3E2666849BD9}" dt="2023-11-03T12:59:32.833" v="1101" actId="478"/>
          <ac:cxnSpMkLst>
            <pc:docMk/>
            <pc:sldMk cId="1848479787" sldId="374"/>
            <ac:cxnSpMk id="102" creationId="{731E1FEB-E2B7-92DB-519F-980C2971117A}"/>
          </ac:cxnSpMkLst>
        </pc:cxnChg>
        <pc:cxnChg chg="mod">
          <ac:chgData name="Thuong Tran" userId="02271f1d-4bdb-4691-87b2-7196d6ed1424" providerId="ADAL" clId="{008A1B2F-A0A0-5347-AC45-3E2666849BD9}" dt="2023-11-03T12:59:32.833" v="1101" actId="478"/>
          <ac:cxnSpMkLst>
            <pc:docMk/>
            <pc:sldMk cId="1848479787" sldId="374"/>
            <ac:cxnSpMk id="109" creationId="{A71DF1B6-E1C0-8C42-E3DC-E4EA073DEBBA}"/>
          </ac:cxnSpMkLst>
        </pc:cxnChg>
        <pc:cxnChg chg="mod">
          <ac:chgData name="Thuong Tran" userId="02271f1d-4bdb-4691-87b2-7196d6ed1424" providerId="ADAL" clId="{008A1B2F-A0A0-5347-AC45-3E2666849BD9}" dt="2023-11-03T12:59:32.833" v="1101" actId="478"/>
          <ac:cxnSpMkLst>
            <pc:docMk/>
            <pc:sldMk cId="1848479787" sldId="374"/>
            <ac:cxnSpMk id="110" creationId="{CD17EB1E-C315-DE2A-81A0-026AB04F68C8}"/>
          </ac:cxnSpMkLst>
        </pc:cxnChg>
        <pc:cxnChg chg="mod">
          <ac:chgData name="Thuong Tran" userId="02271f1d-4bdb-4691-87b2-7196d6ed1424" providerId="ADAL" clId="{008A1B2F-A0A0-5347-AC45-3E2666849BD9}" dt="2023-11-03T12:59:32.833" v="1101" actId="478"/>
          <ac:cxnSpMkLst>
            <pc:docMk/>
            <pc:sldMk cId="1848479787" sldId="374"/>
            <ac:cxnSpMk id="111" creationId="{47984991-A55F-4BCE-036A-E0D04DC323B9}"/>
          </ac:cxnSpMkLst>
        </pc:cxnChg>
        <pc:cxnChg chg="mod">
          <ac:chgData name="Thuong Tran" userId="02271f1d-4bdb-4691-87b2-7196d6ed1424" providerId="ADAL" clId="{008A1B2F-A0A0-5347-AC45-3E2666849BD9}" dt="2023-11-03T12:59:32.833" v="1101" actId="478"/>
          <ac:cxnSpMkLst>
            <pc:docMk/>
            <pc:sldMk cId="1848479787" sldId="374"/>
            <ac:cxnSpMk id="112" creationId="{8BB087D6-D4F4-272C-8EED-09B71E2647C6}"/>
          </ac:cxnSpMkLst>
        </pc:cxnChg>
        <pc:cxnChg chg="mod">
          <ac:chgData name="Thuong Tran" userId="02271f1d-4bdb-4691-87b2-7196d6ed1424" providerId="ADAL" clId="{008A1B2F-A0A0-5347-AC45-3E2666849BD9}" dt="2023-11-03T12:59:32.833" v="1101" actId="478"/>
          <ac:cxnSpMkLst>
            <pc:docMk/>
            <pc:sldMk cId="1848479787" sldId="374"/>
            <ac:cxnSpMk id="113" creationId="{53733931-9B1B-4E55-D6E8-08C1329BB441}"/>
          </ac:cxnSpMkLst>
        </pc:cxnChg>
        <pc:cxnChg chg="mod">
          <ac:chgData name="Thuong Tran" userId="02271f1d-4bdb-4691-87b2-7196d6ed1424" providerId="ADAL" clId="{008A1B2F-A0A0-5347-AC45-3E2666849BD9}" dt="2023-11-03T12:59:32.833" v="1101" actId="478"/>
          <ac:cxnSpMkLst>
            <pc:docMk/>
            <pc:sldMk cId="1848479787" sldId="374"/>
            <ac:cxnSpMk id="114" creationId="{3179670D-463F-07AF-A08D-174FBA9793EC}"/>
          </ac:cxnSpMkLst>
        </pc:cxnChg>
        <pc:cxnChg chg="mod">
          <ac:chgData name="Thuong Tran" userId="02271f1d-4bdb-4691-87b2-7196d6ed1424" providerId="ADAL" clId="{008A1B2F-A0A0-5347-AC45-3E2666849BD9}" dt="2023-11-03T13:03:06.766" v="1142" actId="478"/>
          <ac:cxnSpMkLst>
            <pc:docMk/>
            <pc:sldMk cId="1848479787" sldId="374"/>
            <ac:cxnSpMk id="122" creationId="{5C9BC2FA-69FB-3375-C509-2B7F46663FF5}"/>
          </ac:cxnSpMkLst>
        </pc:cxnChg>
        <pc:cxnChg chg="mod">
          <ac:chgData name="Thuong Tran" userId="02271f1d-4bdb-4691-87b2-7196d6ed1424" providerId="ADAL" clId="{008A1B2F-A0A0-5347-AC45-3E2666849BD9}" dt="2023-11-03T13:03:06.766" v="1142" actId="478"/>
          <ac:cxnSpMkLst>
            <pc:docMk/>
            <pc:sldMk cId="1848479787" sldId="374"/>
            <ac:cxnSpMk id="129" creationId="{4F37A67B-632C-14A3-4263-DD1A1422567E}"/>
          </ac:cxnSpMkLst>
        </pc:cxnChg>
        <pc:cxnChg chg="mod">
          <ac:chgData name="Thuong Tran" userId="02271f1d-4bdb-4691-87b2-7196d6ed1424" providerId="ADAL" clId="{008A1B2F-A0A0-5347-AC45-3E2666849BD9}" dt="2023-11-03T13:03:06.766" v="1142" actId="478"/>
          <ac:cxnSpMkLst>
            <pc:docMk/>
            <pc:sldMk cId="1848479787" sldId="374"/>
            <ac:cxnSpMk id="130" creationId="{13A42C00-047F-8740-A9C1-B2CC16CCE31A}"/>
          </ac:cxnSpMkLst>
        </pc:cxnChg>
        <pc:cxnChg chg="mod">
          <ac:chgData name="Thuong Tran" userId="02271f1d-4bdb-4691-87b2-7196d6ed1424" providerId="ADAL" clId="{008A1B2F-A0A0-5347-AC45-3E2666849BD9}" dt="2023-11-03T13:03:06.766" v="1142" actId="478"/>
          <ac:cxnSpMkLst>
            <pc:docMk/>
            <pc:sldMk cId="1848479787" sldId="374"/>
            <ac:cxnSpMk id="131" creationId="{97087CE8-F7B5-FC9B-3A5A-BF5CA80423AD}"/>
          </ac:cxnSpMkLst>
        </pc:cxnChg>
        <pc:cxnChg chg="mod">
          <ac:chgData name="Thuong Tran" userId="02271f1d-4bdb-4691-87b2-7196d6ed1424" providerId="ADAL" clId="{008A1B2F-A0A0-5347-AC45-3E2666849BD9}" dt="2023-11-03T13:03:06.766" v="1142" actId="478"/>
          <ac:cxnSpMkLst>
            <pc:docMk/>
            <pc:sldMk cId="1848479787" sldId="374"/>
            <ac:cxnSpMk id="132" creationId="{3C69B1EB-0A72-C6B0-3F64-041FF2C649E4}"/>
          </ac:cxnSpMkLst>
        </pc:cxnChg>
        <pc:cxnChg chg="mod">
          <ac:chgData name="Thuong Tran" userId="02271f1d-4bdb-4691-87b2-7196d6ed1424" providerId="ADAL" clId="{008A1B2F-A0A0-5347-AC45-3E2666849BD9}" dt="2023-11-03T13:03:06.766" v="1142" actId="478"/>
          <ac:cxnSpMkLst>
            <pc:docMk/>
            <pc:sldMk cId="1848479787" sldId="374"/>
            <ac:cxnSpMk id="133" creationId="{4D10227B-E88A-1CDC-8111-6A186F1C3254}"/>
          </ac:cxnSpMkLst>
        </pc:cxnChg>
        <pc:cxnChg chg="mod">
          <ac:chgData name="Thuong Tran" userId="02271f1d-4bdb-4691-87b2-7196d6ed1424" providerId="ADAL" clId="{008A1B2F-A0A0-5347-AC45-3E2666849BD9}" dt="2023-11-03T13:03:06.766" v="1142" actId="478"/>
          <ac:cxnSpMkLst>
            <pc:docMk/>
            <pc:sldMk cId="1848479787" sldId="374"/>
            <ac:cxnSpMk id="134" creationId="{97200B59-0D65-E24A-9C79-C96BAC011F6A}"/>
          </ac:cxnSpMkLst>
        </pc:cxnChg>
        <pc:cxnChg chg="add mod">
          <ac:chgData name="Thuong Tran" userId="02271f1d-4bdb-4691-87b2-7196d6ed1424" providerId="ADAL" clId="{008A1B2F-A0A0-5347-AC45-3E2666849BD9}" dt="2023-11-04T10:37:08.153" v="1968" actId="692"/>
          <ac:cxnSpMkLst>
            <pc:docMk/>
            <pc:sldMk cId="1848479787" sldId="374"/>
            <ac:cxnSpMk id="137" creationId="{7E8B6171-9F31-8B2C-E777-8813132E6CE4}"/>
          </ac:cxnSpMkLst>
        </pc:cxnChg>
        <pc:cxnChg chg="add mod">
          <ac:chgData name="Thuong Tran" userId="02271f1d-4bdb-4691-87b2-7196d6ed1424" providerId="ADAL" clId="{008A1B2F-A0A0-5347-AC45-3E2666849BD9}" dt="2023-11-04T10:37:14.973" v="1970" actId="692"/>
          <ac:cxnSpMkLst>
            <pc:docMk/>
            <pc:sldMk cId="1848479787" sldId="374"/>
            <ac:cxnSpMk id="140" creationId="{39073692-8507-45DA-66C7-C9DBF16F28E9}"/>
          </ac:cxnSpMkLst>
        </pc:cxnChg>
        <pc:cxnChg chg="add mod">
          <ac:chgData name="Thuong Tran" userId="02271f1d-4bdb-4691-87b2-7196d6ed1424" providerId="ADAL" clId="{008A1B2F-A0A0-5347-AC45-3E2666849BD9}" dt="2023-11-04T10:37:11.747" v="1969" actId="692"/>
          <ac:cxnSpMkLst>
            <pc:docMk/>
            <pc:sldMk cId="1848479787" sldId="374"/>
            <ac:cxnSpMk id="141" creationId="{13399DD8-A5B3-FF78-8096-990F1F8C2611}"/>
          </ac:cxnSpMkLst>
        </pc:cxnChg>
        <pc:cxnChg chg="add del mod">
          <ac:chgData name="Thuong Tran" userId="02271f1d-4bdb-4691-87b2-7196d6ed1424" providerId="ADAL" clId="{008A1B2F-A0A0-5347-AC45-3E2666849BD9}" dt="2023-11-03T13:04:02.106" v="1154" actId="478"/>
          <ac:cxnSpMkLst>
            <pc:docMk/>
            <pc:sldMk cId="1848479787" sldId="374"/>
            <ac:cxnSpMk id="142" creationId="{F8956ACB-54C6-A465-DB66-67AAF685B903}"/>
          </ac:cxnSpMkLst>
        </pc:cxnChg>
        <pc:cxnChg chg="add mod">
          <ac:chgData name="Thuong Tran" userId="02271f1d-4bdb-4691-87b2-7196d6ed1424" providerId="ADAL" clId="{008A1B2F-A0A0-5347-AC45-3E2666849BD9}" dt="2023-11-04T10:37:18.583" v="1971" actId="692"/>
          <ac:cxnSpMkLst>
            <pc:docMk/>
            <pc:sldMk cId="1848479787" sldId="374"/>
            <ac:cxnSpMk id="143" creationId="{F266E22F-20AE-1A84-CC9C-7DC847A7976A}"/>
          </ac:cxnSpMkLst>
        </pc:cxnChg>
      </pc:sldChg>
      <pc:sldChg chg="modSp add del mod">
        <pc:chgData name="Thuong Tran" userId="02271f1d-4bdb-4691-87b2-7196d6ed1424" providerId="ADAL" clId="{008A1B2F-A0A0-5347-AC45-3E2666849BD9}" dt="2023-11-03T06:59:43.927" v="86" actId="2696"/>
        <pc:sldMkLst>
          <pc:docMk/>
          <pc:sldMk cId="3303746099" sldId="374"/>
        </pc:sldMkLst>
        <pc:spChg chg="mod">
          <ac:chgData name="Thuong Tran" userId="02271f1d-4bdb-4691-87b2-7196d6ed1424" providerId="ADAL" clId="{008A1B2F-A0A0-5347-AC45-3E2666849BD9}" dt="2023-11-02T17:49:54.661" v="23" actId="20577"/>
          <ac:spMkLst>
            <pc:docMk/>
            <pc:sldMk cId="3303746099" sldId="374"/>
            <ac:spMk id="2" creationId="{AF417F81-2ECA-904E-ADA5-C19156437E7B}"/>
          </ac:spMkLst>
        </pc:spChg>
        <pc:spChg chg="mod">
          <ac:chgData name="Thuong Tran" userId="02271f1d-4bdb-4691-87b2-7196d6ed1424" providerId="ADAL" clId="{008A1B2F-A0A0-5347-AC45-3E2666849BD9}" dt="2023-11-02T17:48:47.844" v="22" actId="20577"/>
          <ac:spMkLst>
            <pc:docMk/>
            <pc:sldMk cId="3303746099" sldId="374"/>
            <ac:spMk id="3" creationId="{3CD10211-18F3-9C44-B174-7C14150DA461}"/>
          </ac:spMkLst>
        </pc:spChg>
      </pc:sldChg>
      <pc:sldChg chg="modSp add del mod modNotesTx">
        <pc:chgData name="Thuong Tran" userId="02271f1d-4bdb-4691-87b2-7196d6ed1424" providerId="ADAL" clId="{008A1B2F-A0A0-5347-AC45-3E2666849BD9}" dt="2023-11-03T11:27:01.678" v="880" actId="2696"/>
        <pc:sldMkLst>
          <pc:docMk/>
          <pc:sldMk cId="3815748929" sldId="374"/>
        </pc:sldMkLst>
        <pc:spChg chg="mod">
          <ac:chgData name="Thuong Tran" userId="02271f1d-4bdb-4691-87b2-7196d6ed1424" providerId="ADAL" clId="{008A1B2F-A0A0-5347-AC45-3E2666849BD9}" dt="2023-11-03T11:20:09.266" v="879" actId="20577"/>
          <ac:spMkLst>
            <pc:docMk/>
            <pc:sldMk cId="3815748929" sldId="374"/>
            <ac:spMk id="2" creationId="{AF417F81-2ECA-904E-ADA5-C19156437E7B}"/>
          </ac:spMkLst>
        </pc:spChg>
        <pc:spChg chg="mod">
          <ac:chgData name="Thuong Tran" userId="02271f1d-4bdb-4691-87b2-7196d6ed1424" providerId="ADAL" clId="{008A1B2F-A0A0-5347-AC45-3E2666849BD9}" dt="2023-11-03T08:43:26.371" v="654" actId="20577"/>
          <ac:spMkLst>
            <pc:docMk/>
            <pc:sldMk cId="3815748929" sldId="374"/>
            <ac:spMk id="3" creationId="{3CD10211-18F3-9C44-B174-7C14150DA461}"/>
          </ac:spMkLst>
        </pc:spChg>
      </pc:sldChg>
      <pc:sldChg chg="modSp add del mod">
        <pc:chgData name="Thuong Tran" userId="02271f1d-4bdb-4691-87b2-7196d6ed1424" providerId="ADAL" clId="{008A1B2F-A0A0-5347-AC45-3E2666849BD9}" dt="2023-11-03T08:48:14.517" v="695" actId="2696"/>
        <pc:sldMkLst>
          <pc:docMk/>
          <pc:sldMk cId="897183216" sldId="375"/>
        </pc:sldMkLst>
        <pc:spChg chg="mod">
          <ac:chgData name="Thuong Tran" userId="02271f1d-4bdb-4691-87b2-7196d6ed1424" providerId="ADAL" clId="{008A1B2F-A0A0-5347-AC45-3E2666849BD9}" dt="2023-11-02T17:50:06.982" v="35" actId="20577"/>
          <ac:spMkLst>
            <pc:docMk/>
            <pc:sldMk cId="897183216" sldId="375"/>
            <ac:spMk id="3" creationId="{3CD10211-18F3-9C44-B174-7C14150DA461}"/>
          </ac:spMkLst>
        </pc:spChg>
      </pc:sldChg>
      <pc:sldChg chg="modSp add del mod">
        <pc:chgData name="Thuong Tran" userId="02271f1d-4bdb-4691-87b2-7196d6ed1424" providerId="ADAL" clId="{008A1B2F-A0A0-5347-AC45-3E2666849BD9}" dt="2023-11-03T08:48:14.530" v="699" actId="2696"/>
        <pc:sldMkLst>
          <pc:docMk/>
          <pc:sldMk cId="1075649398" sldId="376"/>
        </pc:sldMkLst>
        <pc:spChg chg="mod">
          <ac:chgData name="Thuong Tran" userId="02271f1d-4bdb-4691-87b2-7196d6ed1424" providerId="ADAL" clId="{008A1B2F-A0A0-5347-AC45-3E2666849BD9}" dt="2023-11-02T17:50:27.681" v="50" actId="20577"/>
          <ac:spMkLst>
            <pc:docMk/>
            <pc:sldMk cId="1075649398" sldId="376"/>
            <ac:spMk id="3" creationId="{3CD10211-18F3-9C44-B174-7C14150DA461}"/>
          </ac:spMkLst>
        </pc:spChg>
      </pc:sldChg>
      <pc:sldChg chg="modSp add del mod">
        <pc:chgData name="Thuong Tran" userId="02271f1d-4bdb-4691-87b2-7196d6ed1424" providerId="ADAL" clId="{008A1B2F-A0A0-5347-AC45-3E2666849BD9}" dt="2023-11-03T11:27:01.678" v="880" actId="2696"/>
        <pc:sldMkLst>
          <pc:docMk/>
          <pc:sldMk cId="78054785" sldId="377"/>
        </pc:sldMkLst>
        <pc:spChg chg="mod">
          <ac:chgData name="Thuong Tran" userId="02271f1d-4bdb-4691-87b2-7196d6ed1424" providerId="ADAL" clId="{008A1B2F-A0A0-5347-AC45-3E2666849BD9}" dt="2023-11-03T08:25:58.128" v="398" actId="207"/>
          <ac:spMkLst>
            <pc:docMk/>
            <pc:sldMk cId="78054785" sldId="377"/>
            <ac:spMk id="2" creationId="{AF417F81-2ECA-904E-ADA5-C19156437E7B}"/>
          </ac:spMkLst>
        </pc:spChg>
        <pc:spChg chg="mod">
          <ac:chgData name="Thuong Tran" userId="02271f1d-4bdb-4691-87b2-7196d6ed1424" providerId="ADAL" clId="{008A1B2F-A0A0-5347-AC45-3E2666849BD9}" dt="2023-11-03T11:02:23.293" v="865"/>
          <ac:spMkLst>
            <pc:docMk/>
            <pc:sldMk cId="78054785" sldId="377"/>
            <ac:spMk id="3" creationId="{3CD10211-18F3-9C44-B174-7C14150DA461}"/>
          </ac:spMkLst>
        </pc:spChg>
      </pc:sldChg>
      <pc:sldChg chg="modSp add del mod">
        <pc:chgData name="Thuong Tran" userId="02271f1d-4bdb-4691-87b2-7196d6ed1424" providerId="ADAL" clId="{008A1B2F-A0A0-5347-AC45-3E2666849BD9}" dt="2023-11-03T06:59:43.927" v="86" actId="2696"/>
        <pc:sldMkLst>
          <pc:docMk/>
          <pc:sldMk cId="337076409" sldId="377"/>
        </pc:sldMkLst>
        <pc:spChg chg="mod">
          <ac:chgData name="Thuong Tran" userId="02271f1d-4bdb-4691-87b2-7196d6ed1424" providerId="ADAL" clId="{008A1B2F-A0A0-5347-AC45-3E2666849BD9}" dt="2023-11-03T06:47:44.534" v="82" actId="20577"/>
          <ac:spMkLst>
            <pc:docMk/>
            <pc:sldMk cId="337076409" sldId="377"/>
            <ac:spMk id="3" creationId="{3CD10211-18F3-9C44-B174-7C14150DA461}"/>
          </ac:spMkLst>
        </pc:spChg>
      </pc:sldChg>
      <pc:sldChg chg="add del">
        <pc:chgData name="Thuong Tran" userId="02271f1d-4bdb-4691-87b2-7196d6ed1424" providerId="ADAL" clId="{008A1B2F-A0A0-5347-AC45-3E2666849BD9}" dt="2023-11-04T09:32:10.408" v="1878" actId="2696"/>
        <pc:sldMkLst>
          <pc:docMk/>
          <pc:sldMk cId="2898084265" sldId="377"/>
        </pc:sldMkLst>
      </pc:sldChg>
      <pc:sldChg chg="add del">
        <pc:chgData name="Thuong Tran" userId="02271f1d-4bdb-4691-87b2-7196d6ed1424" providerId="ADAL" clId="{008A1B2F-A0A0-5347-AC45-3E2666849BD9}" dt="2023-11-04T15:02:13.102" v="2068" actId="2696"/>
        <pc:sldMkLst>
          <pc:docMk/>
          <pc:sldMk cId="1793482917" sldId="378"/>
        </pc:sldMkLst>
      </pc:sldChg>
      <pc:sldChg chg="add del">
        <pc:chgData name="Thuong Tran" userId="02271f1d-4bdb-4691-87b2-7196d6ed1424" providerId="ADAL" clId="{008A1B2F-A0A0-5347-AC45-3E2666849BD9}" dt="2023-11-03T11:27:01.678" v="880" actId="2696"/>
        <pc:sldMkLst>
          <pc:docMk/>
          <pc:sldMk cId="2537352634" sldId="378"/>
        </pc:sldMkLst>
      </pc:sldChg>
      <pc:sldChg chg="new del">
        <pc:chgData name="Thuong Tran" userId="02271f1d-4bdb-4691-87b2-7196d6ed1424" providerId="ADAL" clId="{008A1B2F-A0A0-5347-AC45-3E2666849BD9}" dt="2023-11-03T08:47:55.426" v="694" actId="2696"/>
        <pc:sldMkLst>
          <pc:docMk/>
          <pc:sldMk cId="391948916" sldId="379"/>
        </pc:sldMkLst>
      </pc:sldChg>
      <pc:sldChg chg="modSp add del mod">
        <pc:chgData name="Thuong Tran" userId="02271f1d-4bdb-4691-87b2-7196d6ed1424" providerId="ADAL" clId="{008A1B2F-A0A0-5347-AC45-3E2666849BD9}" dt="2023-11-03T08:47:12.644" v="663" actId="2696"/>
        <pc:sldMkLst>
          <pc:docMk/>
          <pc:sldMk cId="3275903806" sldId="379"/>
        </pc:sldMkLst>
        <pc:spChg chg="mod">
          <ac:chgData name="Thuong Tran" userId="02271f1d-4bdb-4691-87b2-7196d6ed1424" providerId="ADAL" clId="{008A1B2F-A0A0-5347-AC45-3E2666849BD9}" dt="2023-11-03T08:28:56.490" v="410" actId="20577"/>
          <ac:spMkLst>
            <pc:docMk/>
            <pc:sldMk cId="3275903806" sldId="379"/>
            <ac:spMk id="3" creationId="{3CD10211-18F3-9C44-B174-7C14150DA461}"/>
          </ac:spMkLst>
        </pc:spChg>
      </pc:sldChg>
      <pc:sldChg chg="addSp delSp modSp add del mod ord">
        <pc:chgData name="Thuong Tran" userId="02271f1d-4bdb-4691-87b2-7196d6ed1424" providerId="ADAL" clId="{008A1B2F-A0A0-5347-AC45-3E2666849BD9}" dt="2023-11-05T16:02:37.135" v="2501" actId="2696"/>
        <pc:sldMkLst>
          <pc:docMk/>
          <pc:sldMk cId="1711775944" sldId="380"/>
        </pc:sldMkLst>
        <pc:spChg chg="mod">
          <ac:chgData name="Thuong Tran" userId="02271f1d-4bdb-4691-87b2-7196d6ed1424" providerId="ADAL" clId="{008A1B2F-A0A0-5347-AC45-3E2666849BD9}" dt="2023-11-04T15:20:58.691" v="2202" actId="21"/>
          <ac:spMkLst>
            <pc:docMk/>
            <pc:sldMk cId="1711775944" sldId="380"/>
            <ac:spMk id="2" creationId="{AF417F81-2ECA-904E-ADA5-C19156437E7B}"/>
          </ac:spMkLst>
        </pc:spChg>
        <pc:spChg chg="add mod">
          <ac:chgData name="Thuong Tran" userId="02271f1d-4bdb-4691-87b2-7196d6ed1424" providerId="ADAL" clId="{008A1B2F-A0A0-5347-AC45-3E2666849BD9}" dt="2023-11-04T12:04:11.363" v="2018" actId="1076"/>
          <ac:spMkLst>
            <pc:docMk/>
            <pc:sldMk cId="1711775944" sldId="380"/>
            <ac:spMk id="6" creationId="{6FC0FF1C-AB8C-3282-4AAA-D3D4F2C46F8D}"/>
          </ac:spMkLst>
        </pc:spChg>
        <pc:spChg chg="add del mod">
          <ac:chgData name="Thuong Tran" userId="02271f1d-4bdb-4691-87b2-7196d6ed1424" providerId="ADAL" clId="{008A1B2F-A0A0-5347-AC45-3E2666849BD9}" dt="2023-11-04T15:19:46.413" v="2180" actId="478"/>
          <ac:spMkLst>
            <pc:docMk/>
            <pc:sldMk cId="1711775944" sldId="380"/>
            <ac:spMk id="7" creationId="{11A1DE43-1E6D-CC8D-F86C-E13C7577B989}"/>
          </ac:spMkLst>
        </pc:spChg>
        <pc:picChg chg="add mod">
          <ac:chgData name="Thuong Tran" userId="02271f1d-4bdb-4691-87b2-7196d6ed1424" providerId="ADAL" clId="{008A1B2F-A0A0-5347-AC45-3E2666849BD9}" dt="2023-11-04T10:52:45.164" v="2016" actId="14100"/>
          <ac:picMkLst>
            <pc:docMk/>
            <pc:sldMk cId="1711775944" sldId="380"/>
            <ac:picMk id="5" creationId="{31641A18-6E57-3FEA-2AA9-028864147933}"/>
          </ac:picMkLst>
        </pc:picChg>
      </pc:sldChg>
      <pc:sldChg chg="modSp add del mod">
        <pc:chgData name="Thuong Tran" userId="02271f1d-4bdb-4691-87b2-7196d6ed1424" providerId="ADAL" clId="{008A1B2F-A0A0-5347-AC45-3E2666849BD9}" dt="2023-11-03T11:27:01.678" v="880" actId="2696"/>
        <pc:sldMkLst>
          <pc:docMk/>
          <pc:sldMk cId="2233250834" sldId="380"/>
        </pc:sldMkLst>
        <pc:spChg chg="mod">
          <ac:chgData name="Thuong Tran" userId="02271f1d-4bdb-4691-87b2-7196d6ed1424" providerId="ADAL" clId="{008A1B2F-A0A0-5347-AC45-3E2666849BD9}" dt="2023-11-03T08:47:39.501" v="676" actId="20577"/>
          <ac:spMkLst>
            <pc:docMk/>
            <pc:sldMk cId="2233250834" sldId="380"/>
            <ac:spMk id="3" creationId="{3CD10211-18F3-9C44-B174-7C14150DA461}"/>
          </ac:spMkLst>
        </pc:spChg>
      </pc:sldChg>
      <pc:sldChg chg="modSp add mod">
        <pc:chgData name="Thuong Tran" userId="02271f1d-4bdb-4691-87b2-7196d6ed1424" providerId="ADAL" clId="{008A1B2F-A0A0-5347-AC45-3E2666849BD9}" dt="2023-11-05T20:50:27.616" v="2748" actId="5793"/>
        <pc:sldMkLst>
          <pc:docMk/>
          <pc:sldMk cId="3633733980" sldId="380"/>
        </pc:sldMkLst>
        <pc:spChg chg="mod">
          <ac:chgData name="Thuong Tran" userId="02271f1d-4bdb-4691-87b2-7196d6ed1424" providerId="ADAL" clId="{008A1B2F-A0A0-5347-AC45-3E2666849BD9}" dt="2023-11-05T20:50:27.616" v="2748" actId="5793"/>
          <ac:spMkLst>
            <pc:docMk/>
            <pc:sldMk cId="3633733980" sldId="380"/>
            <ac:spMk id="2" creationId="{AF417F81-2ECA-904E-ADA5-C19156437E7B}"/>
          </ac:spMkLst>
        </pc:spChg>
      </pc:sldChg>
      <pc:sldChg chg="modSp add mod">
        <pc:chgData name="Thuong Tran" userId="02271f1d-4bdb-4691-87b2-7196d6ed1424" providerId="ADAL" clId="{008A1B2F-A0A0-5347-AC45-3E2666849BD9}" dt="2023-11-05T21:29:29.187" v="3061" actId="20577"/>
        <pc:sldMkLst>
          <pc:docMk/>
          <pc:sldMk cId="9158438" sldId="381"/>
        </pc:sldMkLst>
        <pc:spChg chg="mod">
          <ac:chgData name="Thuong Tran" userId="02271f1d-4bdb-4691-87b2-7196d6ed1424" providerId="ADAL" clId="{008A1B2F-A0A0-5347-AC45-3E2666849BD9}" dt="2023-11-05T21:20:40.336" v="3043" actId="20577"/>
          <ac:spMkLst>
            <pc:docMk/>
            <pc:sldMk cId="9158438" sldId="381"/>
            <ac:spMk id="2" creationId="{AF417F81-2ECA-904E-ADA5-C19156437E7B}"/>
          </ac:spMkLst>
        </pc:spChg>
        <pc:spChg chg="mod">
          <ac:chgData name="Thuong Tran" userId="02271f1d-4bdb-4691-87b2-7196d6ed1424" providerId="ADAL" clId="{008A1B2F-A0A0-5347-AC45-3E2666849BD9}" dt="2023-11-05T21:29:29.187" v="3061" actId="20577"/>
          <ac:spMkLst>
            <pc:docMk/>
            <pc:sldMk cId="9158438" sldId="381"/>
            <ac:spMk id="3" creationId="{3CD10211-18F3-9C44-B174-7C14150DA461}"/>
          </ac:spMkLst>
        </pc:spChg>
      </pc:sldChg>
      <pc:sldChg chg="modSp add del mod">
        <pc:chgData name="Thuong Tran" userId="02271f1d-4bdb-4691-87b2-7196d6ed1424" providerId="ADAL" clId="{008A1B2F-A0A0-5347-AC45-3E2666849BD9}" dt="2023-11-03T11:27:01.678" v="880" actId="2696"/>
        <pc:sldMkLst>
          <pc:docMk/>
          <pc:sldMk cId="31844698" sldId="381"/>
        </pc:sldMkLst>
        <pc:spChg chg="mod">
          <ac:chgData name="Thuong Tran" userId="02271f1d-4bdb-4691-87b2-7196d6ed1424" providerId="ADAL" clId="{008A1B2F-A0A0-5347-AC45-3E2666849BD9}" dt="2023-11-03T08:47:51.569" v="693" actId="20577"/>
          <ac:spMkLst>
            <pc:docMk/>
            <pc:sldMk cId="31844698" sldId="381"/>
            <ac:spMk id="3" creationId="{3CD10211-18F3-9C44-B174-7C14150DA461}"/>
          </ac:spMkLst>
        </pc:spChg>
      </pc:sldChg>
      <pc:sldChg chg="modSp add del mod">
        <pc:chgData name="Thuong Tran" userId="02271f1d-4bdb-4691-87b2-7196d6ed1424" providerId="ADAL" clId="{008A1B2F-A0A0-5347-AC45-3E2666849BD9}" dt="2023-11-05T16:02:37.135" v="2501" actId="2696"/>
        <pc:sldMkLst>
          <pc:docMk/>
          <pc:sldMk cId="1860112542" sldId="381"/>
        </pc:sldMkLst>
        <pc:spChg chg="mod">
          <ac:chgData name="Thuong Tran" userId="02271f1d-4bdb-4691-87b2-7196d6ed1424" providerId="ADAL" clId="{008A1B2F-A0A0-5347-AC45-3E2666849BD9}" dt="2023-11-04T15:22:32.232" v="2228" actId="20577"/>
          <ac:spMkLst>
            <pc:docMk/>
            <pc:sldMk cId="1860112542" sldId="381"/>
            <ac:spMk id="2" creationId="{AF417F81-2ECA-904E-ADA5-C19156437E7B}"/>
          </ac:spMkLst>
        </pc:spChg>
        <pc:spChg chg="mod">
          <ac:chgData name="Thuong Tran" userId="02271f1d-4bdb-4691-87b2-7196d6ed1424" providerId="ADAL" clId="{008A1B2F-A0A0-5347-AC45-3E2666849BD9}" dt="2023-11-04T15:21:16.025" v="2212" actId="20577"/>
          <ac:spMkLst>
            <pc:docMk/>
            <pc:sldMk cId="1860112542" sldId="381"/>
            <ac:spMk id="3" creationId="{3CD10211-18F3-9C44-B174-7C14150DA461}"/>
          </ac:spMkLst>
        </pc:spChg>
      </pc:sldChg>
      <pc:sldChg chg="new del">
        <pc:chgData name="Thuong Tran" userId="02271f1d-4bdb-4691-87b2-7196d6ed1424" providerId="ADAL" clId="{008A1B2F-A0A0-5347-AC45-3E2666849BD9}" dt="2023-11-03T11:19:45.081" v="874" actId="680"/>
        <pc:sldMkLst>
          <pc:docMk/>
          <pc:sldMk cId="1248211280" sldId="382"/>
        </pc:sldMkLst>
      </pc:sldChg>
      <pc:sldChg chg="new del ord">
        <pc:chgData name="Thuong Tran" userId="02271f1d-4bdb-4691-87b2-7196d6ed1424" providerId="ADAL" clId="{008A1B2F-A0A0-5347-AC45-3E2666849BD9}" dt="2023-11-03T11:20:05.008" v="878" actId="2696"/>
        <pc:sldMkLst>
          <pc:docMk/>
          <pc:sldMk cId="4235218885" sldId="382"/>
        </pc:sldMkLst>
      </pc:sldChg>
      <pc:sldChg chg="add del">
        <pc:chgData name="Thuong Tran" userId="02271f1d-4bdb-4691-87b2-7196d6ed1424" providerId="ADAL" clId="{008A1B2F-A0A0-5347-AC45-3E2666849BD9}" dt="2023-11-03T11:27:01.678" v="880" actId="2696"/>
        <pc:sldMkLst>
          <pc:docMk/>
          <pc:sldMk cId="2063358585" sldId="383"/>
        </pc:sldMkLst>
      </pc:sldChg>
      <pc:sldChg chg="modSp add del mod">
        <pc:chgData name="Thuong Tran" userId="02271f1d-4bdb-4691-87b2-7196d6ed1424" providerId="ADAL" clId="{008A1B2F-A0A0-5347-AC45-3E2666849BD9}" dt="2023-11-05T16:02:37.135" v="2501" actId="2696"/>
        <pc:sldMkLst>
          <pc:docMk/>
          <pc:sldMk cId="3371617707" sldId="383"/>
        </pc:sldMkLst>
        <pc:spChg chg="mod">
          <ac:chgData name="Thuong Tran" userId="02271f1d-4bdb-4691-87b2-7196d6ed1424" providerId="ADAL" clId="{008A1B2F-A0A0-5347-AC45-3E2666849BD9}" dt="2023-11-05T10:29:38.941" v="2415" actId="20577"/>
          <ac:spMkLst>
            <pc:docMk/>
            <pc:sldMk cId="3371617707" sldId="383"/>
            <ac:spMk id="2" creationId="{AF417F81-2ECA-904E-ADA5-C19156437E7B}"/>
          </ac:spMkLst>
        </pc:spChg>
        <pc:spChg chg="mod">
          <ac:chgData name="Thuong Tran" userId="02271f1d-4bdb-4691-87b2-7196d6ed1424" providerId="ADAL" clId="{008A1B2F-A0A0-5347-AC45-3E2666849BD9}" dt="2023-11-04T08:47:49.415" v="1701" actId="20577"/>
          <ac:spMkLst>
            <pc:docMk/>
            <pc:sldMk cId="3371617707" sldId="383"/>
            <ac:spMk id="3" creationId="{3CD10211-18F3-9C44-B174-7C14150DA461}"/>
          </ac:spMkLst>
        </pc:spChg>
      </pc:sldChg>
      <pc:sldChg chg="modSp add mod ord">
        <pc:chgData name="Thuong Tran" userId="02271f1d-4bdb-4691-87b2-7196d6ed1424" providerId="ADAL" clId="{008A1B2F-A0A0-5347-AC45-3E2666849BD9}" dt="2023-11-05T17:01:32.137" v="2619" actId="20577"/>
        <pc:sldMkLst>
          <pc:docMk/>
          <pc:sldMk cId="4129098494" sldId="383"/>
        </pc:sldMkLst>
        <pc:spChg chg="mod">
          <ac:chgData name="Thuong Tran" userId="02271f1d-4bdb-4691-87b2-7196d6ed1424" providerId="ADAL" clId="{008A1B2F-A0A0-5347-AC45-3E2666849BD9}" dt="2023-11-05T17:01:32.137" v="2619" actId="20577"/>
          <ac:spMkLst>
            <pc:docMk/>
            <pc:sldMk cId="4129098494" sldId="383"/>
            <ac:spMk id="2" creationId="{AF417F81-2ECA-904E-ADA5-C19156437E7B}"/>
          </ac:spMkLst>
        </pc:spChg>
      </pc:sldChg>
      <pc:sldChg chg="addSp delSp modSp add del mod">
        <pc:chgData name="Thuong Tran" userId="02271f1d-4bdb-4691-87b2-7196d6ed1424" providerId="ADAL" clId="{008A1B2F-A0A0-5347-AC45-3E2666849BD9}" dt="2023-11-05T16:02:37.135" v="2501" actId="2696"/>
        <pc:sldMkLst>
          <pc:docMk/>
          <pc:sldMk cId="869799289" sldId="384"/>
        </pc:sldMkLst>
        <pc:spChg chg="add mod">
          <ac:chgData name="Thuong Tran" userId="02271f1d-4bdb-4691-87b2-7196d6ed1424" providerId="ADAL" clId="{008A1B2F-A0A0-5347-AC45-3E2666849BD9}" dt="2023-11-04T09:11:43.787" v="1725" actId="20577"/>
          <ac:spMkLst>
            <pc:docMk/>
            <pc:sldMk cId="869799289" sldId="384"/>
            <ac:spMk id="6" creationId="{7C6DD38E-B70B-EF9D-2ABD-2D3BB83339C2}"/>
          </ac:spMkLst>
        </pc:spChg>
        <pc:spChg chg="mod">
          <ac:chgData name="Thuong Tran" userId="02271f1d-4bdb-4691-87b2-7196d6ed1424" providerId="ADAL" clId="{008A1B2F-A0A0-5347-AC45-3E2666849BD9}" dt="2023-11-04T05:45:53.382" v="1557" actId="255"/>
          <ac:spMkLst>
            <pc:docMk/>
            <pc:sldMk cId="869799289" sldId="384"/>
            <ac:spMk id="8" creationId="{7F31FEFC-DE36-47B1-3866-A58641CD25C6}"/>
          </ac:spMkLst>
        </pc:spChg>
        <pc:spChg chg="del mod">
          <ac:chgData name="Thuong Tran" userId="02271f1d-4bdb-4691-87b2-7196d6ed1424" providerId="ADAL" clId="{008A1B2F-A0A0-5347-AC45-3E2666849BD9}" dt="2023-11-04T07:05:22.438" v="1582" actId="478"/>
          <ac:spMkLst>
            <pc:docMk/>
            <pc:sldMk cId="869799289" sldId="384"/>
            <ac:spMk id="9" creationId="{10B58258-52B0-C445-70D1-EC2114AF7EA9}"/>
          </ac:spMkLst>
        </pc:spChg>
        <pc:spChg chg="mod">
          <ac:chgData name="Thuong Tran" userId="02271f1d-4bdb-4691-87b2-7196d6ed1424" providerId="ADAL" clId="{008A1B2F-A0A0-5347-AC45-3E2666849BD9}" dt="2023-11-04T05:45:53.382" v="1557" actId="255"/>
          <ac:spMkLst>
            <pc:docMk/>
            <pc:sldMk cId="869799289" sldId="384"/>
            <ac:spMk id="10" creationId="{A3904310-6FC4-E940-3C7F-458E678CE2E1}"/>
          </ac:spMkLst>
        </pc:spChg>
        <pc:spChg chg="mod">
          <ac:chgData name="Thuong Tran" userId="02271f1d-4bdb-4691-87b2-7196d6ed1424" providerId="ADAL" clId="{008A1B2F-A0A0-5347-AC45-3E2666849BD9}" dt="2023-11-04T05:46:05.853" v="1558" actId="255"/>
          <ac:spMkLst>
            <pc:docMk/>
            <pc:sldMk cId="869799289" sldId="384"/>
            <ac:spMk id="13" creationId="{1105C927-4505-8660-A59D-81E59BCA0A3A}"/>
          </ac:spMkLst>
        </pc:spChg>
        <pc:spChg chg="del mod">
          <ac:chgData name="Thuong Tran" userId="02271f1d-4bdb-4691-87b2-7196d6ed1424" providerId="ADAL" clId="{008A1B2F-A0A0-5347-AC45-3E2666849BD9}" dt="2023-11-04T07:05:24.820" v="1583" actId="478"/>
          <ac:spMkLst>
            <pc:docMk/>
            <pc:sldMk cId="869799289" sldId="384"/>
            <ac:spMk id="14" creationId="{C949A767-847C-D680-AB86-2846C8AAA06C}"/>
          </ac:spMkLst>
        </pc:spChg>
        <pc:spChg chg="mod">
          <ac:chgData name="Thuong Tran" userId="02271f1d-4bdb-4691-87b2-7196d6ed1424" providerId="ADAL" clId="{008A1B2F-A0A0-5347-AC45-3E2666849BD9}" dt="2023-11-04T05:45:53.382" v="1557" actId="255"/>
          <ac:spMkLst>
            <pc:docMk/>
            <pc:sldMk cId="869799289" sldId="384"/>
            <ac:spMk id="16" creationId="{71865CFF-4168-2A25-F5CD-AC0290B52950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19" creationId="{C13D35A1-6D5D-F0C5-7A95-066FC7EF2E16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20" creationId="{0C59CF4E-9DD3-A938-D26D-921B0CA4A090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21" creationId="{DEF1FB78-8BE2-46BE-AA42-C173897E8E2C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22" creationId="{8CEE01B0-C2E5-3960-9620-CDB4F0F35E7A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23" creationId="{78999EEF-0289-0A09-7F28-8CEFEFA73E0B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24" creationId="{15311B81-1201-6AF4-B68D-55B4777AFE63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25" creationId="{41092F1A-9BF0-8F4B-5B5D-D0A43AF642E0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28" creationId="{063BA15E-F8D3-2E19-F225-B75565ABF129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29" creationId="{B360C0EE-C204-A593-77F9-10F32A1BF124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30" creationId="{40C4B8E8-7D79-C503-F2A4-22E505556DBA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31" creationId="{B082DCA2-411E-0A2A-8BB0-99ECF06B0D6A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32" creationId="{BFF99A36-C2A1-BBC8-DAC5-02FE5655DA71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33" creationId="{24EA3C29-7E99-3010-974C-1AEA4E10C4B9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34" creationId="{8777B6DE-2267-C993-27EF-D9E7E6E615CC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50" creationId="{0140B00D-A020-098A-2629-18103F83B1D7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51" creationId="{6B1F76ED-2DAB-CBE5-B539-DF51FD78D8F3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52" creationId="{72F8BBBA-BF74-7DBD-1559-0244D276A543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55" creationId="{982496B8-2309-1FB1-2060-C351FD82682A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56" creationId="{FD06A49C-1A5A-D73C-7D58-2CAF19C4D0F9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57" creationId="{732F45DD-4D47-E5E8-C324-34D1ABC11B1F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60" creationId="{0EB1A21B-9766-40CD-6545-0005131BE696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61" creationId="{F28FF8AF-809C-2F1A-0EC0-1A5AE9CE46CE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62" creationId="{886718B4-C378-8229-3795-FC48445DBF1E}"/>
          </ac:spMkLst>
        </pc:spChg>
        <pc:spChg chg="mod">
          <ac:chgData name="Thuong Tran" userId="02271f1d-4bdb-4691-87b2-7196d6ed1424" providerId="ADAL" clId="{008A1B2F-A0A0-5347-AC45-3E2666849BD9}" dt="2023-11-04T05:27:33.836" v="1545"/>
          <ac:spMkLst>
            <pc:docMk/>
            <pc:sldMk cId="869799289" sldId="384"/>
            <ac:spMk id="67" creationId="{1BDDF89A-4952-E146-8BAA-5DCFE36CA389}"/>
          </ac:spMkLst>
        </pc:spChg>
        <pc:spChg chg="del mod">
          <ac:chgData name="Thuong Tran" userId="02271f1d-4bdb-4691-87b2-7196d6ed1424" providerId="ADAL" clId="{008A1B2F-A0A0-5347-AC45-3E2666849BD9}" dt="2023-11-04T07:05:57.643" v="1586" actId="478"/>
          <ac:spMkLst>
            <pc:docMk/>
            <pc:sldMk cId="869799289" sldId="384"/>
            <ac:spMk id="69" creationId="{20FC1D58-7D5E-6503-92C5-BA6360865038}"/>
          </ac:spMkLst>
        </pc:spChg>
        <pc:spChg chg="mod">
          <ac:chgData name="Thuong Tran" userId="02271f1d-4bdb-4691-87b2-7196d6ed1424" providerId="ADAL" clId="{008A1B2F-A0A0-5347-AC45-3E2666849BD9}" dt="2023-11-04T05:46:22.954" v="1562"/>
          <ac:spMkLst>
            <pc:docMk/>
            <pc:sldMk cId="869799289" sldId="384"/>
            <ac:spMk id="70" creationId="{1BB4E24D-4F65-1684-B297-DCBABB11C21A}"/>
          </ac:spMkLst>
        </pc:spChg>
        <pc:spChg chg="mod">
          <ac:chgData name="Thuong Tran" userId="02271f1d-4bdb-4691-87b2-7196d6ed1424" providerId="ADAL" clId="{008A1B2F-A0A0-5347-AC45-3E2666849BD9}" dt="2023-11-04T05:46:22.954" v="1562"/>
          <ac:spMkLst>
            <pc:docMk/>
            <pc:sldMk cId="869799289" sldId="384"/>
            <ac:spMk id="71" creationId="{B6D0387F-A52C-3AB7-252A-386E20A81E29}"/>
          </ac:spMkLst>
        </pc:spChg>
        <pc:spChg chg="del mod">
          <ac:chgData name="Thuong Tran" userId="02271f1d-4bdb-4691-87b2-7196d6ed1424" providerId="ADAL" clId="{008A1B2F-A0A0-5347-AC45-3E2666849BD9}" dt="2023-11-04T07:05:55.107" v="1585" actId="478"/>
          <ac:spMkLst>
            <pc:docMk/>
            <pc:sldMk cId="869799289" sldId="384"/>
            <ac:spMk id="74" creationId="{8931F075-F5A8-AEC6-7111-BB5643DAA0C0}"/>
          </ac:spMkLst>
        </pc:spChg>
        <pc:spChg chg="mod">
          <ac:chgData name="Thuong Tran" userId="02271f1d-4bdb-4691-87b2-7196d6ed1424" providerId="ADAL" clId="{008A1B2F-A0A0-5347-AC45-3E2666849BD9}" dt="2023-11-04T05:46:22.954" v="1562"/>
          <ac:spMkLst>
            <pc:docMk/>
            <pc:sldMk cId="869799289" sldId="384"/>
            <ac:spMk id="75" creationId="{6B2EE586-C6A5-089C-1F89-CA9262DDE915}"/>
          </ac:spMkLst>
        </pc:spChg>
        <pc:spChg chg="mod">
          <ac:chgData name="Thuong Tran" userId="02271f1d-4bdb-4691-87b2-7196d6ed1424" providerId="ADAL" clId="{008A1B2F-A0A0-5347-AC45-3E2666849BD9}" dt="2023-11-04T05:46:22.954" v="1562"/>
          <ac:spMkLst>
            <pc:docMk/>
            <pc:sldMk cId="869799289" sldId="384"/>
            <ac:spMk id="77" creationId="{C4F66F30-F15D-336F-9D54-D9AFAD371946}"/>
          </ac:spMkLst>
        </pc:spChg>
        <pc:spChg chg="add del">
          <ac:chgData name="Thuong Tran" userId="02271f1d-4bdb-4691-87b2-7196d6ed1424" providerId="ADAL" clId="{008A1B2F-A0A0-5347-AC45-3E2666849BD9}" dt="2023-11-04T06:49:01.153" v="1575" actId="478"/>
          <ac:spMkLst>
            <pc:docMk/>
            <pc:sldMk cId="869799289" sldId="384"/>
            <ac:spMk id="78" creationId="{B8A07EEE-EA94-8973-B50F-6EF3FE81A1E0}"/>
          </ac:spMkLst>
        </pc:spChg>
        <pc:spChg chg="mod">
          <ac:chgData name="Thuong Tran" userId="02271f1d-4bdb-4691-87b2-7196d6ed1424" providerId="ADAL" clId="{008A1B2F-A0A0-5347-AC45-3E2666849BD9}" dt="2023-11-03T21:18:35.672" v="1402" actId="1076"/>
          <ac:spMkLst>
            <pc:docMk/>
            <pc:sldMk cId="869799289" sldId="384"/>
            <ac:spMk id="144" creationId="{22873FF0-37A1-9E2A-4E95-45EC670F0CFB}"/>
          </ac:spMkLst>
        </pc:spChg>
        <pc:spChg chg="del">
          <ac:chgData name="Thuong Tran" userId="02271f1d-4bdb-4691-87b2-7196d6ed1424" providerId="ADAL" clId="{008A1B2F-A0A0-5347-AC45-3E2666849BD9}" dt="2023-11-03T19:41:03.647" v="1346" actId="478"/>
          <ac:spMkLst>
            <pc:docMk/>
            <pc:sldMk cId="869799289" sldId="384"/>
            <ac:spMk id="149" creationId="{019BE864-D5B0-F66B-4EC0-5C2947775F64}"/>
          </ac:spMkLst>
        </pc:spChg>
        <pc:spChg chg="del">
          <ac:chgData name="Thuong Tran" userId="02271f1d-4bdb-4691-87b2-7196d6ed1424" providerId="ADAL" clId="{008A1B2F-A0A0-5347-AC45-3E2666849BD9}" dt="2023-11-03T19:41:03.647" v="1346" actId="478"/>
          <ac:spMkLst>
            <pc:docMk/>
            <pc:sldMk cId="869799289" sldId="384"/>
            <ac:spMk id="151" creationId="{914B7242-5607-4E16-F305-6699A793F6D4}"/>
          </ac:spMkLst>
        </pc:spChg>
        <pc:spChg chg="del">
          <ac:chgData name="Thuong Tran" userId="02271f1d-4bdb-4691-87b2-7196d6ed1424" providerId="ADAL" clId="{008A1B2F-A0A0-5347-AC45-3E2666849BD9}" dt="2023-11-03T19:41:03.647" v="1346" actId="478"/>
          <ac:spMkLst>
            <pc:docMk/>
            <pc:sldMk cId="869799289" sldId="384"/>
            <ac:spMk id="153" creationId="{1D51E5EE-8C39-4C32-696D-2981ADC62E8B}"/>
          </ac:spMkLst>
        </pc:spChg>
        <pc:grpChg chg="add mod">
          <ac:chgData name="Thuong Tran" userId="02271f1d-4bdb-4691-87b2-7196d6ed1424" providerId="ADAL" clId="{008A1B2F-A0A0-5347-AC45-3E2666849BD9}" dt="2023-11-04T05:46:21.639" v="1561" actId="1076"/>
          <ac:grpSpMkLst>
            <pc:docMk/>
            <pc:sldMk cId="869799289" sldId="384"/>
            <ac:grpSpMk id="7" creationId="{64F28659-82B6-19BF-B7C9-6ABB16C5966B}"/>
          </ac:grpSpMkLst>
        </pc:grpChg>
        <pc:grpChg chg="add del mod">
          <ac:chgData name="Thuong Tran" userId="02271f1d-4bdb-4691-87b2-7196d6ed1424" providerId="ADAL" clId="{008A1B2F-A0A0-5347-AC45-3E2666849BD9}" dt="2023-11-04T05:27:52.654" v="1547" actId="478"/>
          <ac:grpSpMkLst>
            <pc:docMk/>
            <pc:sldMk cId="869799289" sldId="384"/>
            <ac:grpSpMk id="17" creationId="{43687892-59D2-CEB2-355B-195AE283581E}"/>
          </ac:grpSpMkLst>
        </pc:grpChg>
        <pc:grpChg chg="mod">
          <ac:chgData name="Thuong Tran" userId="02271f1d-4bdb-4691-87b2-7196d6ed1424" providerId="ADAL" clId="{008A1B2F-A0A0-5347-AC45-3E2666849BD9}" dt="2023-11-04T05:27:33.836" v="1545"/>
          <ac:grpSpMkLst>
            <pc:docMk/>
            <pc:sldMk cId="869799289" sldId="384"/>
            <ac:grpSpMk id="18" creationId="{38207337-6515-0C8F-B219-991B28579525}"/>
          </ac:grpSpMkLst>
        </pc:grpChg>
        <pc:grpChg chg="add mod">
          <ac:chgData name="Thuong Tran" userId="02271f1d-4bdb-4691-87b2-7196d6ed1424" providerId="ADAL" clId="{008A1B2F-A0A0-5347-AC45-3E2666849BD9}" dt="2023-11-04T05:49:36.687" v="1573" actId="1037"/>
          <ac:grpSpMkLst>
            <pc:docMk/>
            <pc:sldMk cId="869799289" sldId="384"/>
            <ac:grpSpMk id="68" creationId="{0D29B823-77FE-7CC2-F163-F51BCD1E007B}"/>
          </ac:grpSpMkLst>
        </pc:grpChg>
        <pc:cxnChg chg="mod">
          <ac:chgData name="Thuong Tran" userId="02271f1d-4bdb-4691-87b2-7196d6ed1424" providerId="ADAL" clId="{008A1B2F-A0A0-5347-AC45-3E2666849BD9}" dt="2023-11-04T05:45:53.382" v="1557" actId="255"/>
          <ac:cxnSpMkLst>
            <pc:docMk/>
            <pc:sldMk cId="869799289" sldId="384"/>
            <ac:cxnSpMk id="11" creationId="{9F004176-5DD8-E608-1E9E-50FDCE89E2DC}"/>
          </ac:cxnSpMkLst>
        </pc:cxnChg>
        <pc:cxnChg chg="del mod">
          <ac:chgData name="Thuong Tran" userId="02271f1d-4bdb-4691-87b2-7196d6ed1424" providerId="ADAL" clId="{008A1B2F-A0A0-5347-AC45-3E2666849BD9}" dt="2023-11-04T07:05:47.709" v="1584" actId="478"/>
          <ac:cxnSpMkLst>
            <pc:docMk/>
            <pc:sldMk cId="869799289" sldId="384"/>
            <ac:cxnSpMk id="12" creationId="{6A84E56C-0898-0A35-59D5-9EE254BEA37F}"/>
          </ac:cxnSpMkLst>
        </pc:cxnChg>
        <pc:cxnChg chg="mod">
          <ac:chgData name="Thuong Tran" userId="02271f1d-4bdb-4691-87b2-7196d6ed1424" providerId="ADAL" clId="{008A1B2F-A0A0-5347-AC45-3E2666849BD9}" dt="2023-11-04T05:45:53.382" v="1557" actId="255"/>
          <ac:cxnSpMkLst>
            <pc:docMk/>
            <pc:sldMk cId="869799289" sldId="384"/>
            <ac:cxnSpMk id="15" creationId="{6D78B99F-D693-99EB-CA0F-0A3CF75DDC1F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26" creationId="{76EBAB21-04BD-CEEE-2A3A-A744F6EE6427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27" creationId="{40467186-9C7F-52CF-ECD6-AE27DD977028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35" creationId="{90EB6FC8-A459-C599-5CF3-053320973DC4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36" creationId="{A747D25C-CF4B-54DF-F8C9-7988D2CB57B2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37" creationId="{168F9B78-5584-3A2C-F013-1F463A6FB59D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38" creationId="{CA736E38-F088-1007-FB93-3A70842C620A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39" creationId="{E4821558-BB30-DDBE-B7F5-B10E05F6DAB7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40" creationId="{77A5ACF9-79CE-E93A-3688-202F4667F626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41" creationId="{F76FBB83-9DDD-A9A9-C2A9-23381E4A0A5A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42" creationId="{760222CB-71DF-0548-0908-C0A4AC12ECF9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43" creationId="{97D8DDCE-C61A-5C9B-D9C1-EB12FE56E8B8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44" creationId="{358824F9-C151-8E99-6534-BCB23A4F150E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45" creationId="{A736FD53-C13B-0D6A-E57D-BE425C48FF06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46" creationId="{60D7352F-53C3-C212-1166-BCA3B4D055D3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47" creationId="{3AF475CE-A79B-D0DE-1AA3-F34497F23993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48" creationId="{49661CF6-5444-CD18-D3E8-FEF076211CB7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49" creationId="{250497A9-5210-D9AB-099B-B5DCC83E2FFD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53" creationId="{9D461DED-3DAD-EEA0-E180-65B21D545785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54" creationId="{52DFB4F3-4850-DAA7-98CD-2910A2EBCA12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58" creationId="{6F53BAA4-EFD4-1329-9858-7A7893E47820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59" creationId="{0A052596-9E0B-8712-6189-D39B2A6D58CC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63" creationId="{50C66923-57EB-6295-740A-A9B5722F69CC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64" creationId="{D31865AF-8489-ECCB-D449-A957D33B36B5}"/>
          </ac:cxnSpMkLst>
        </pc:cxnChg>
        <pc:cxnChg chg="mod">
          <ac:chgData name="Thuong Tran" userId="02271f1d-4bdb-4691-87b2-7196d6ed1424" providerId="ADAL" clId="{008A1B2F-A0A0-5347-AC45-3E2666849BD9}" dt="2023-11-04T05:27:52.654" v="1547" actId="478"/>
          <ac:cxnSpMkLst>
            <pc:docMk/>
            <pc:sldMk cId="869799289" sldId="384"/>
            <ac:cxnSpMk id="65" creationId="{7A306F83-31DA-4C99-DD19-FE9822C49AB4}"/>
          </ac:cxnSpMkLst>
        </pc:cxnChg>
        <pc:cxnChg chg="mod">
          <ac:chgData name="Thuong Tran" userId="02271f1d-4bdb-4691-87b2-7196d6ed1424" providerId="ADAL" clId="{008A1B2F-A0A0-5347-AC45-3E2666849BD9}" dt="2023-11-04T05:27:33.836" v="1545"/>
          <ac:cxnSpMkLst>
            <pc:docMk/>
            <pc:sldMk cId="869799289" sldId="384"/>
            <ac:cxnSpMk id="66" creationId="{79F11603-BA36-F27D-27F9-AE78554EAFA9}"/>
          </ac:cxnSpMkLst>
        </pc:cxnChg>
        <pc:cxnChg chg="del mod">
          <ac:chgData name="Thuong Tran" userId="02271f1d-4bdb-4691-87b2-7196d6ed1424" providerId="ADAL" clId="{008A1B2F-A0A0-5347-AC45-3E2666849BD9}" dt="2023-11-04T07:06:09.933" v="1587" actId="478"/>
          <ac:cxnSpMkLst>
            <pc:docMk/>
            <pc:sldMk cId="869799289" sldId="384"/>
            <ac:cxnSpMk id="72" creationId="{F18CF068-DAC9-CA4C-C9DC-86B0435949F2}"/>
          </ac:cxnSpMkLst>
        </pc:cxnChg>
        <pc:cxnChg chg="mod">
          <ac:chgData name="Thuong Tran" userId="02271f1d-4bdb-4691-87b2-7196d6ed1424" providerId="ADAL" clId="{008A1B2F-A0A0-5347-AC45-3E2666849BD9}" dt="2023-11-04T05:46:22.954" v="1562"/>
          <ac:cxnSpMkLst>
            <pc:docMk/>
            <pc:sldMk cId="869799289" sldId="384"/>
            <ac:cxnSpMk id="73" creationId="{BE2C6470-C455-F793-B477-CB48A3A28B26}"/>
          </ac:cxnSpMkLst>
        </pc:cxnChg>
        <pc:cxnChg chg="mod">
          <ac:chgData name="Thuong Tran" userId="02271f1d-4bdb-4691-87b2-7196d6ed1424" providerId="ADAL" clId="{008A1B2F-A0A0-5347-AC45-3E2666849BD9}" dt="2023-11-04T05:46:22.954" v="1562"/>
          <ac:cxnSpMkLst>
            <pc:docMk/>
            <pc:sldMk cId="869799289" sldId="384"/>
            <ac:cxnSpMk id="76" creationId="{D170ECD1-15E3-9CA0-BD9E-C5EB01C641F5}"/>
          </ac:cxnSpMkLst>
        </pc:cxnChg>
        <pc:cxnChg chg="add del mod">
          <ac:chgData name="Thuong Tran" userId="02271f1d-4bdb-4691-87b2-7196d6ed1424" providerId="ADAL" clId="{008A1B2F-A0A0-5347-AC45-3E2666849BD9}" dt="2023-11-04T06:51:16.671" v="1579" actId="478"/>
          <ac:cxnSpMkLst>
            <pc:docMk/>
            <pc:sldMk cId="869799289" sldId="384"/>
            <ac:cxnSpMk id="79" creationId="{307742D6-347E-0E1C-7803-A86DB7831553}"/>
          </ac:cxnSpMkLst>
        </pc:cxnChg>
        <pc:cxnChg chg="add del mod">
          <ac:chgData name="Thuong Tran" userId="02271f1d-4bdb-4691-87b2-7196d6ed1424" providerId="ADAL" clId="{008A1B2F-A0A0-5347-AC45-3E2666849BD9}" dt="2023-11-04T07:06:17.851" v="1589" actId="478"/>
          <ac:cxnSpMkLst>
            <pc:docMk/>
            <pc:sldMk cId="869799289" sldId="384"/>
            <ac:cxnSpMk id="82" creationId="{AEAB3AD6-6FDC-96D1-52C7-8BD3DC89DAE1}"/>
          </ac:cxnSpMkLst>
        </pc:cxnChg>
        <pc:cxnChg chg="add mod">
          <ac:chgData name="Thuong Tran" userId="02271f1d-4bdb-4691-87b2-7196d6ed1424" providerId="ADAL" clId="{008A1B2F-A0A0-5347-AC45-3E2666849BD9}" dt="2023-11-04T09:29:06.482" v="1877" actId="692"/>
          <ac:cxnSpMkLst>
            <pc:docMk/>
            <pc:sldMk cId="869799289" sldId="384"/>
            <ac:cxnSpMk id="83" creationId="{D870B161-4834-FB36-9E95-DF8822407B25}"/>
          </ac:cxnSpMkLst>
        </pc:cxnChg>
        <pc:cxnChg chg="add mod">
          <ac:chgData name="Thuong Tran" userId="02271f1d-4bdb-4691-87b2-7196d6ed1424" providerId="ADAL" clId="{008A1B2F-A0A0-5347-AC45-3E2666849BD9}" dt="2023-11-04T09:29:01.791" v="1876" actId="692"/>
          <ac:cxnSpMkLst>
            <pc:docMk/>
            <pc:sldMk cId="869799289" sldId="384"/>
            <ac:cxnSpMk id="88" creationId="{45FA8480-6E3F-2A48-AFAB-20EF894068EE}"/>
          </ac:cxnSpMkLst>
        </pc:cxnChg>
        <pc:cxnChg chg="mod">
          <ac:chgData name="Thuong Tran" userId="02271f1d-4bdb-4691-87b2-7196d6ed1424" providerId="ADAL" clId="{008A1B2F-A0A0-5347-AC45-3E2666849BD9}" dt="2023-11-04T07:07:51.765" v="1597" actId="13822"/>
          <ac:cxnSpMkLst>
            <pc:docMk/>
            <pc:sldMk cId="869799289" sldId="384"/>
            <ac:cxnSpMk id="137" creationId="{7E8B6171-9F31-8B2C-E777-8813132E6CE4}"/>
          </ac:cxnSpMkLst>
        </pc:cxnChg>
        <pc:cxnChg chg="mod">
          <ac:chgData name="Thuong Tran" userId="02271f1d-4bdb-4691-87b2-7196d6ed1424" providerId="ADAL" clId="{008A1B2F-A0A0-5347-AC45-3E2666849BD9}" dt="2023-11-04T07:07:57.586" v="1599" actId="13822"/>
          <ac:cxnSpMkLst>
            <pc:docMk/>
            <pc:sldMk cId="869799289" sldId="384"/>
            <ac:cxnSpMk id="140" creationId="{39073692-8507-45DA-66C7-C9DBF16F28E9}"/>
          </ac:cxnSpMkLst>
        </pc:cxnChg>
        <pc:cxnChg chg="mod">
          <ac:chgData name="Thuong Tran" userId="02271f1d-4bdb-4691-87b2-7196d6ed1424" providerId="ADAL" clId="{008A1B2F-A0A0-5347-AC45-3E2666849BD9}" dt="2023-11-04T07:07:54.420" v="1598" actId="13822"/>
          <ac:cxnSpMkLst>
            <pc:docMk/>
            <pc:sldMk cId="869799289" sldId="384"/>
            <ac:cxnSpMk id="141" creationId="{13399DD8-A5B3-FF78-8096-990F1F8C2611}"/>
          </ac:cxnSpMkLst>
        </pc:cxnChg>
        <pc:cxnChg chg="mod">
          <ac:chgData name="Thuong Tran" userId="02271f1d-4bdb-4691-87b2-7196d6ed1424" providerId="ADAL" clId="{008A1B2F-A0A0-5347-AC45-3E2666849BD9}" dt="2023-11-04T07:08:00.969" v="1600" actId="13822"/>
          <ac:cxnSpMkLst>
            <pc:docMk/>
            <pc:sldMk cId="869799289" sldId="384"/>
            <ac:cxnSpMk id="143" creationId="{F266E22F-20AE-1A84-CC9C-7DC847A7976A}"/>
          </ac:cxnSpMkLst>
        </pc:cxnChg>
      </pc:sldChg>
      <pc:sldChg chg="add">
        <pc:chgData name="Thuong Tran" userId="02271f1d-4bdb-4691-87b2-7196d6ed1424" providerId="ADAL" clId="{008A1B2F-A0A0-5347-AC45-3E2666849BD9}" dt="2023-11-05T16:02:41.415" v="2502"/>
        <pc:sldMkLst>
          <pc:docMk/>
          <pc:sldMk cId="4208964186" sldId="384"/>
        </pc:sldMkLst>
      </pc:sldChg>
      <pc:sldChg chg="addSp delSp modSp add del mod">
        <pc:chgData name="Thuong Tran" userId="02271f1d-4bdb-4691-87b2-7196d6ed1424" providerId="ADAL" clId="{008A1B2F-A0A0-5347-AC45-3E2666849BD9}" dt="2023-11-05T16:06:19.903" v="2574" actId="2696"/>
        <pc:sldMkLst>
          <pc:docMk/>
          <pc:sldMk cId="3618758500" sldId="385"/>
        </pc:sldMkLst>
        <pc:spChg chg="mod">
          <ac:chgData name="Thuong Tran" userId="02271f1d-4bdb-4691-87b2-7196d6ed1424" providerId="ADAL" clId="{008A1B2F-A0A0-5347-AC45-3E2666849BD9}" dt="2023-11-05T16:05:42.869" v="2568"/>
          <ac:spMkLst>
            <pc:docMk/>
            <pc:sldMk cId="3618758500" sldId="385"/>
            <ac:spMk id="5" creationId="{00000000-0000-0000-0000-000000000000}"/>
          </ac:spMkLst>
        </pc:spChg>
        <pc:spChg chg="del">
          <ac:chgData name="Thuong Tran" userId="02271f1d-4bdb-4691-87b2-7196d6ed1424" providerId="ADAL" clId="{008A1B2F-A0A0-5347-AC45-3E2666849BD9}" dt="2023-11-05T16:05:48.439" v="2569" actId="478"/>
          <ac:spMkLst>
            <pc:docMk/>
            <pc:sldMk cId="3618758500" sldId="385"/>
            <ac:spMk id="6" creationId="{00000000-0000-0000-0000-000000000000}"/>
          </ac:spMkLst>
        </pc:spChg>
        <pc:spChg chg="del">
          <ac:chgData name="Thuong Tran" userId="02271f1d-4bdb-4691-87b2-7196d6ed1424" providerId="ADAL" clId="{008A1B2F-A0A0-5347-AC45-3E2666849BD9}" dt="2023-11-05T16:05:48.439" v="2569" actId="478"/>
          <ac:spMkLst>
            <pc:docMk/>
            <pc:sldMk cId="3618758500" sldId="385"/>
            <ac:spMk id="17" creationId="{00000000-0000-0000-0000-000000000000}"/>
          </ac:spMkLst>
        </pc:spChg>
        <pc:spChg chg="add del mod">
          <ac:chgData name="Thuong Tran" userId="02271f1d-4bdb-4691-87b2-7196d6ed1424" providerId="ADAL" clId="{008A1B2F-A0A0-5347-AC45-3E2666849BD9}" dt="2023-11-05T16:05:51.010" v="2570" actId="478"/>
          <ac:spMkLst>
            <pc:docMk/>
            <pc:sldMk cId="3618758500" sldId="385"/>
            <ac:spMk id="19" creationId="{C9893A5B-3211-C3E5-EE24-DD2B3241BF37}"/>
          </ac:spMkLst>
        </pc:spChg>
        <pc:cxnChg chg="del">
          <ac:chgData name="Thuong Tran" userId="02271f1d-4bdb-4691-87b2-7196d6ed1424" providerId="ADAL" clId="{008A1B2F-A0A0-5347-AC45-3E2666849BD9}" dt="2023-11-05T16:05:48.439" v="2569" actId="478"/>
          <ac:cxnSpMkLst>
            <pc:docMk/>
            <pc:sldMk cId="3618758500" sldId="385"/>
            <ac:cxnSpMk id="12" creationId="{00000000-0000-0000-0000-000000000000}"/>
          </ac:cxnSpMkLst>
        </pc:cxnChg>
      </pc:sldChg>
      <pc:sldChg chg="modSp add del mod">
        <pc:chgData name="Thuong Tran" userId="02271f1d-4bdb-4691-87b2-7196d6ed1424" providerId="ADAL" clId="{008A1B2F-A0A0-5347-AC45-3E2666849BD9}" dt="2023-11-05T16:02:37.135" v="2501" actId="2696"/>
        <pc:sldMkLst>
          <pc:docMk/>
          <pc:sldMk cId="3986353911" sldId="385"/>
        </pc:sldMkLst>
        <pc:spChg chg="mod">
          <ac:chgData name="Thuong Tran" userId="02271f1d-4bdb-4691-87b2-7196d6ed1424" providerId="ADAL" clId="{008A1B2F-A0A0-5347-AC45-3E2666849BD9}" dt="2023-11-04T15:08:35.514" v="2178" actId="20577"/>
          <ac:spMkLst>
            <pc:docMk/>
            <pc:sldMk cId="3986353911" sldId="385"/>
            <ac:spMk id="6" creationId="{00000000-0000-0000-0000-000000000000}"/>
          </ac:spMkLst>
        </pc:spChg>
      </pc:sldChg>
      <pc:sldChg chg="modSp new del mod">
        <pc:chgData name="Thuong Tran" userId="02271f1d-4bdb-4691-87b2-7196d6ed1424" providerId="ADAL" clId="{008A1B2F-A0A0-5347-AC45-3E2666849BD9}" dt="2023-11-04T15:38:22.916" v="2305" actId="2696"/>
        <pc:sldMkLst>
          <pc:docMk/>
          <pc:sldMk cId="3005592837" sldId="386"/>
        </pc:sldMkLst>
        <pc:spChg chg="mod">
          <ac:chgData name="Thuong Tran" userId="02271f1d-4bdb-4691-87b2-7196d6ed1424" providerId="ADAL" clId="{008A1B2F-A0A0-5347-AC45-3E2666849BD9}" dt="2023-11-04T15:38:16.822" v="2303" actId="20577"/>
          <ac:spMkLst>
            <pc:docMk/>
            <pc:sldMk cId="3005592837" sldId="386"/>
            <ac:spMk id="3" creationId="{0BCE4C15-E3E6-BFF4-24F1-0F227D838158}"/>
          </ac:spMkLst>
        </pc:spChg>
      </pc:sldChg>
      <pc:sldChg chg="modSp add del mod">
        <pc:chgData name="Thuong Tran" userId="02271f1d-4bdb-4691-87b2-7196d6ed1424" providerId="ADAL" clId="{008A1B2F-A0A0-5347-AC45-3E2666849BD9}" dt="2023-11-05T16:02:37.135" v="2501" actId="2696"/>
        <pc:sldMkLst>
          <pc:docMk/>
          <pc:sldMk cId="2186563055" sldId="387"/>
        </pc:sldMkLst>
        <pc:spChg chg="mod">
          <ac:chgData name="Thuong Tran" userId="02271f1d-4bdb-4691-87b2-7196d6ed1424" providerId="ADAL" clId="{008A1B2F-A0A0-5347-AC45-3E2666849BD9}" dt="2023-11-04T20:47:17.761" v="2403" actId="20577"/>
          <ac:spMkLst>
            <pc:docMk/>
            <pc:sldMk cId="2186563055" sldId="387"/>
            <ac:spMk id="2" creationId="{AF417F81-2ECA-904E-ADA5-C19156437E7B}"/>
          </ac:spMkLst>
        </pc:spChg>
        <pc:spChg chg="mod">
          <ac:chgData name="Thuong Tran" userId="02271f1d-4bdb-4691-87b2-7196d6ed1424" providerId="ADAL" clId="{008A1B2F-A0A0-5347-AC45-3E2666849BD9}" dt="2023-11-04T15:39:03.897" v="2351" actId="20577"/>
          <ac:spMkLst>
            <pc:docMk/>
            <pc:sldMk cId="2186563055" sldId="387"/>
            <ac:spMk id="3" creationId="{3CD10211-18F3-9C44-B174-7C14150DA461}"/>
          </ac:spMkLst>
        </pc:spChg>
      </pc:sldChg>
      <pc:sldChg chg="add del">
        <pc:chgData name="Thuong Tran" userId="02271f1d-4bdb-4691-87b2-7196d6ed1424" providerId="ADAL" clId="{008A1B2F-A0A0-5347-AC45-3E2666849BD9}" dt="2023-11-05T21:26:34.332" v="3044" actId="2696"/>
        <pc:sldMkLst>
          <pc:docMk/>
          <pc:sldMk cId="3358669093" sldId="387"/>
        </pc:sldMkLst>
      </pc:sldChg>
      <pc:sldChg chg="add del">
        <pc:chgData name="Thuong Tran" userId="02271f1d-4bdb-4691-87b2-7196d6ed1424" providerId="ADAL" clId="{008A1B2F-A0A0-5347-AC45-3E2666849BD9}" dt="2023-11-05T16:06:18.037" v="2573" actId="2696"/>
        <pc:sldMkLst>
          <pc:docMk/>
          <pc:sldMk cId="3234046886" sldId="388"/>
        </pc:sldMkLst>
      </pc:sldChg>
      <pc:sldChg chg="add mod modShow">
        <pc:chgData name="Thuong Tran" userId="02271f1d-4bdb-4691-87b2-7196d6ed1424" providerId="ADAL" clId="{008A1B2F-A0A0-5347-AC45-3E2666849BD9}" dt="2023-11-05T16:06:15.736" v="2572" actId="729"/>
        <pc:sldMkLst>
          <pc:docMk/>
          <pc:sldMk cId="1572173191" sldId="389"/>
        </pc:sldMkLst>
      </pc:sldChg>
      <pc:sldChg chg="add del">
        <pc:chgData name="Thuong Tran" userId="02271f1d-4bdb-4691-87b2-7196d6ed1424" providerId="ADAL" clId="{008A1B2F-A0A0-5347-AC45-3E2666849BD9}" dt="2023-11-05T21:34:37.428" v="3068" actId="2696"/>
        <pc:sldMkLst>
          <pc:docMk/>
          <pc:sldMk cId="2558453646" sldId="390"/>
        </pc:sldMkLst>
      </pc:sldChg>
      <pc:sldChg chg="modSp add mod modShow">
        <pc:chgData name="Thuong Tran" userId="02271f1d-4bdb-4691-87b2-7196d6ed1424" providerId="ADAL" clId="{008A1B2F-A0A0-5347-AC45-3E2666849BD9}" dt="2023-11-06T08:31:43.909" v="3082" actId="729"/>
        <pc:sldMkLst>
          <pc:docMk/>
          <pc:sldMk cId="285250039" sldId="391"/>
        </pc:sldMkLst>
        <pc:spChg chg="mod">
          <ac:chgData name="Thuong Tran" userId="02271f1d-4bdb-4691-87b2-7196d6ed1424" providerId="ADAL" clId="{008A1B2F-A0A0-5347-AC45-3E2666849BD9}" dt="2023-11-05T21:34:33.273" v="3067"/>
          <ac:spMkLst>
            <pc:docMk/>
            <pc:sldMk cId="285250039" sldId="391"/>
            <ac:spMk id="5" creationId="{00000000-0000-0000-0000-000000000000}"/>
          </ac:spMkLst>
        </pc:spChg>
        <pc:spChg chg="mod">
          <ac:chgData name="Thuong Tran" userId="02271f1d-4bdb-4691-87b2-7196d6ed1424" providerId="ADAL" clId="{008A1B2F-A0A0-5347-AC45-3E2666849BD9}" dt="2023-11-05T21:33:45.688" v="3064"/>
          <ac:spMkLst>
            <pc:docMk/>
            <pc:sldMk cId="285250039" sldId="391"/>
            <ac:spMk id="6" creationId="{00000000-0000-0000-0000-000000000000}"/>
          </ac:spMkLst>
        </pc:spChg>
        <pc:spChg chg="mod">
          <ac:chgData name="Thuong Tran" userId="02271f1d-4bdb-4691-87b2-7196d6ed1424" providerId="ADAL" clId="{008A1B2F-A0A0-5347-AC45-3E2666849BD9}" dt="2023-11-06T06:08:46.701" v="3079" actId="20577"/>
          <ac:spMkLst>
            <pc:docMk/>
            <pc:sldMk cId="285250039" sldId="391"/>
            <ac:spMk id="17" creationId="{00000000-0000-0000-0000-000000000000}"/>
          </ac:spMkLst>
        </pc:spChg>
      </pc:sldChg>
      <pc:sldChg chg="modSp add mod modShow">
        <pc:chgData name="Thuong Tran" userId="02271f1d-4bdb-4691-87b2-7196d6ed1424" providerId="ADAL" clId="{008A1B2F-A0A0-5347-AC45-3E2666849BD9}" dt="2023-11-06T08:31:43.909" v="3082" actId="729"/>
        <pc:sldMkLst>
          <pc:docMk/>
          <pc:sldMk cId="4043211195" sldId="392"/>
        </pc:sldMkLst>
        <pc:spChg chg="mod">
          <ac:chgData name="Thuong Tran" userId="02271f1d-4bdb-4691-87b2-7196d6ed1424" providerId="ADAL" clId="{008A1B2F-A0A0-5347-AC45-3E2666849BD9}" dt="2023-11-06T06:08:28.142" v="3070"/>
          <ac:spMkLst>
            <pc:docMk/>
            <pc:sldMk cId="4043211195" sldId="392"/>
            <ac:spMk id="5" creationId="{00000000-0000-0000-0000-000000000000}"/>
          </ac:spMkLst>
        </pc:spChg>
        <pc:spChg chg="mod">
          <ac:chgData name="Thuong Tran" userId="02271f1d-4bdb-4691-87b2-7196d6ed1424" providerId="ADAL" clId="{008A1B2F-A0A0-5347-AC45-3E2666849BD9}" dt="2023-11-05T21:34:06.682" v="3066"/>
          <ac:spMkLst>
            <pc:docMk/>
            <pc:sldMk cId="4043211195" sldId="392"/>
            <ac:spMk id="6" creationId="{00000000-0000-0000-0000-000000000000}"/>
          </ac:spMkLst>
        </pc:spChg>
        <pc:spChg chg="mod">
          <ac:chgData name="Thuong Tran" userId="02271f1d-4bdb-4691-87b2-7196d6ed1424" providerId="ADAL" clId="{008A1B2F-A0A0-5347-AC45-3E2666849BD9}" dt="2023-11-06T06:09:07.237" v="3080" actId="20577"/>
          <ac:spMkLst>
            <pc:docMk/>
            <pc:sldMk cId="4043211195" sldId="392"/>
            <ac:spMk id="17" creationId="{00000000-0000-0000-0000-000000000000}"/>
          </ac:spMkLst>
        </pc:spChg>
      </pc:sldChg>
    </pc:docChg>
  </pc:docChgLst>
  <pc:docChgLst>
    <pc:chgData name="Thuong Tran" userId="02271f1d-4bdb-4691-87b2-7196d6ed1424" providerId="ADAL" clId="{FE1B0DBE-1F2F-F04B-95C5-9A96572E9EA6}"/>
    <pc:docChg chg="undo redo custSel addSld delSld modSld sldOrd">
      <pc:chgData name="Thuong Tran" userId="02271f1d-4bdb-4691-87b2-7196d6ed1424" providerId="ADAL" clId="{FE1B0DBE-1F2F-F04B-95C5-9A96572E9EA6}" dt="2021-10-31T17:09:27.136" v="9193"/>
      <pc:docMkLst>
        <pc:docMk/>
      </pc:docMkLst>
      <pc:sldChg chg="modSp mod modTransition">
        <pc:chgData name="Thuong Tran" userId="02271f1d-4bdb-4691-87b2-7196d6ed1424" providerId="ADAL" clId="{FE1B0DBE-1F2F-F04B-95C5-9A96572E9EA6}" dt="2021-10-31T17:09:27.136" v="9193"/>
        <pc:sldMkLst>
          <pc:docMk/>
          <pc:sldMk cId="0" sldId="274"/>
        </pc:sldMkLst>
        <pc:spChg chg="mod">
          <ac:chgData name="Thuong Tran" userId="02271f1d-4bdb-4691-87b2-7196d6ed1424" providerId="ADAL" clId="{FE1B0DBE-1F2F-F04B-95C5-9A96572E9EA6}" dt="2021-10-31T17:08:47.773" v="9192" actId="14100"/>
          <ac:spMkLst>
            <pc:docMk/>
            <pc:sldMk cId="0" sldId="274"/>
            <ac:spMk id="3" creationId="{00000000-0000-0000-0000-000000000000}"/>
          </ac:spMkLst>
        </pc:spChg>
      </pc:sldChg>
      <pc:sldChg chg="modSp mod modTransition">
        <pc:chgData name="Thuong Tran" userId="02271f1d-4bdb-4691-87b2-7196d6ed1424" providerId="ADAL" clId="{FE1B0DBE-1F2F-F04B-95C5-9A96572E9EA6}" dt="2021-10-31T17:09:27.136" v="9193"/>
        <pc:sldMkLst>
          <pc:docMk/>
          <pc:sldMk cId="0" sldId="281"/>
        </pc:sldMkLst>
        <pc:spChg chg="mod">
          <ac:chgData name="Thuong Tran" userId="02271f1d-4bdb-4691-87b2-7196d6ed1424" providerId="ADAL" clId="{FE1B0DBE-1F2F-F04B-95C5-9A96572E9EA6}" dt="2021-10-30T22:26:49.919" v="6239" actId="20577"/>
          <ac:spMkLst>
            <pc:docMk/>
            <pc:sldMk cId="0" sldId="281"/>
            <ac:spMk id="9" creationId="{00000000-0000-0000-0000-000000000000}"/>
          </ac:spMkLst>
        </pc:spChg>
      </pc:sldChg>
      <pc:sldChg chg="del modTransition">
        <pc:chgData name="Thuong Tran" userId="02271f1d-4bdb-4691-87b2-7196d6ed1424" providerId="ADAL" clId="{FE1B0DBE-1F2F-F04B-95C5-9A96572E9EA6}" dt="2021-10-30T22:26:06.294" v="6224" actId="2696"/>
        <pc:sldMkLst>
          <pc:docMk/>
          <pc:sldMk cId="0" sldId="285"/>
        </pc:sldMkLst>
      </pc:sldChg>
      <pc:sldChg chg="delSp modSp mod ord modTransition">
        <pc:chgData name="Thuong Tran" userId="02271f1d-4bdb-4691-87b2-7196d6ed1424" providerId="ADAL" clId="{FE1B0DBE-1F2F-F04B-95C5-9A96572E9EA6}" dt="2021-10-31T17:09:27.136" v="9193"/>
        <pc:sldMkLst>
          <pc:docMk/>
          <pc:sldMk cId="0" sldId="287"/>
        </pc:sldMkLst>
        <pc:spChg chg="mod">
          <ac:chgData name="Thuong Tran" userId="02271f1d-4bdb-4691-87b2-7196d6ed1424" providerId="ADAL" clId="{FE1B0DBE-1F2F-F04B-95C5-9A96572E9EA6}" dt="2021-10-29T05:41:07.669" v="1114" actId="20577"/>
          <ac:spMkLst>
            <pc:docMk/>
            <pc:sldMk cId="0" sldId="287"/>
            <ac:spMk id="6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29T06:14:07.640" v="1356" actId="113"/>
          <ac:spMkLst>
            <pc:docMk/>
            <pc:sldMk cId="0" sldId="287"/>
            <ac:spMk id="7" creationId="{00000000-0000-0000-0000-000000000000}"/>
          </ac:spMkLst>
        </pc:spChg>
        <pc:picChg chg="del">
          <ac:chgData name="Thuong Tran" userId="02271f1d-4bdb-4691-87b2-7196d6ed1424" providerId="ADAL" clId="{FE1B0DBE-1F2F-F04B-95C5-9A96572E9EA6}" dt="2021-10-28T19:11:56.109" v="885" actId="478"/>
          <ac:picMkLst>
            <pc:docMk/>
            <pc:sldMk cId="0" sldId="287"/>
            <ac:picMk id="9" creationId="{00000000-0000-0000-0000-000000000000}"/>
          </ac:picMkLst>
        </pc:picChg>
      </pc:sldChg>
      <pc:sldChg chg="modSp mod modTransition">
        <pc:chgData name="Thuong Tran" userId="02271f1d-4bdb-4691-87b2-7196d6ed1424" providerId="ADAL" clId="{FE1B0DBE-1F2F-F04B-95C5-9A96572E9EA6}" dt="2021-10-31T17:09:27.136" v="9193"/>
        <pc:sldMkLst>
          <pc:docMk/>
          <pc:sldMk cId="0" sldId="291"/>
        </pc:sldMkLst>
        <pc:spChg chg="mod">
          <ac:chgData name="Thuong Tran" userId="02271f1d-4bdb-4691-87b2-7196d6ed1424" providerId="ADAL" clId="{FE1B0DBE-1F2F-F04B-95C5-9A96572E9EA6}" dt="2021-10-28T09:24:28.772" v="63" actId="20577"/>
          <ac:spMkLst>
            <pc:docMk/>
            <pc:sldMk cId="0" sldId="291"/>
            <ac:spMk id="3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0T23:08:15.801" v="6511" actId="20577"/>
          <ac:spMkLst>
            <pc:docMk/>
            <pc:sldMk cId="0" sldId="291"/>
            <ac:spMk id="4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0T23:08:50.651" v="6544" actId="20577"/>
          <ac:spMkLst>
            <pc:docMk/>
            <pc:sldMk cId="0" sldId="291"/>
            <ac:spMk id="5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0T23:08:08.210" v="6497" actId="20577"/>
          <ac:spMkLst>
            <pc:docMk/>
            <pc:sldMk cId="0" sldId="291"/>
            <ac:spMk id="6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28T06:22:00.104" v="28" actId="20577"/>
          <ac:spMkLst>
            <pc:docMk/>
            <pc:sldMk cId="0" sldId="291"/>
            <ac:spMk id="7" creationId="{00000000-0000-0000-0000-000000000000}"/>
          </ac:spMkLst>
        </pc:spChg>
      </pc:sldChg>
      <pc:sldChg chg="del">
        <pc:chgData name="Thuong Tran" userId="02271f1d-4bdb-4691-87b2-7196d6ed1424" providerId="ADAL" clId="{FE1B0DBE-1F2F-F04B-95C5-9A96572E9EA6}" dt="2021-10-29T06:50:34.502" v="1489" actId="2696"/>
        <pc:sldMkLst>
          <pc:docMk/>
          <pc:sldMk cId="0" sldId="293"/>
        </pc:sldMkLst>
      </pc:sldChg>
      <pc:sldChg chg="del modTransition">
        <pc:chgData name="Thuong Tran" userId="02271f1d-4bdb-4691-87b2-7196d6ed1424" providerId="ADAL" clId="{FE1B0DBE-1F2F-F04B-95C5-9A96572E9EA6}" dt="2021-10-30T22:26:08.496" v="6225" actId="2696"/>
        <pc:sldMkLst>
          <pc:docMk/>
          <pc:sldMk cId="0" sldId="297"/>
        </pc:sldMkLst>
      </pc:sldChg>
      <pc:sldChg chg="del modTransition">
        <pc:chgData name="Thuong Tran" userId="02271f1d-4bdb-4691-87b2-7196d6ed1424" providerId="ADAL" clId="{FE1B0DBE-1F2F-F04B-95C5-9A96572E9EA6}" dt="2021-10-30T22:26:33.884" v="6226" actId="2696"/>
        <pc:sldMkLst>
          <pc:docMk/>
          <pc:sldMk cId="1104459693" sldId="300"/>
        </pc:sldMkLst>
      </pc:sldChg>
      <pc:sldChg chg="del modTransition">
        <pc:chgData name="Thuong Tran" userId="02271f1d-4bdb-4691-87b2-7196d6ed1424" providerId="ADAL" clId="{FE1B0DBE-1F2F-F04B-95C5-9A96572E9EA6}" dt="2021-10-30T22:26:38.225" v="6227" actId="2696"/>
        <pc:sldMkLst>
          <pc:docMk/>
          <pc:sldMk cId="1952899230" sldId="301"/>
        </pc:sldMkLst>
      </pc:sldChg>
      <pc:sldChg chg="del modTransition">
        <pc:chgData name="Thuong Tran" userId="02271f1d-4bdb-4691-87b2-7196d6ed1424" providerId="ADAL" clId="{FE1B0DBE-1F2F-F04B-95C5-9A96572E9EA6}" dt="2021-10-30T22:26:06.294" v="6224" actId="2696"/>
        <pc:sldMkLst>
          <pc:docMk/>
          <pc:sldMk cId="335291043" sldId="306"/>
        </pc:sldMkLst>
      </pc:sldChg>
      <pc:sldChg chg="addSp delSp modSp mod modTransition">
        <pc:chgData name="Thuong Tran" userId="02271f1d-4bdb-4691-87b2-7196d6ed1424" providerId="ADAL" clId="{FE1B0DBE-1F2F-F04B-95C5-9A96572E9EA6}" dt="2021-10-31T17:09:27.136" v="9193"/>
        <pc:sldMkLst>
          <pc:docMk/>
          <pc:sldMk cId="76282738" sldId="327"/>
        </pc:sldMkLst>
        <pc:spChg chg="mod">
          <ac:chgData name="Thuong Tran" userId="02271f1d-4bdb-4691-87b2-7196d6ed1424" providerId="ADAL" clId="{FE1B0DBE-1F2F-F04B-95C5-9A96572E9EA6}" dt="2021-10-30T14:08:59.881" v="4888" actId="20577"/>
          <ac:spMkLst>
            <pc:docMk/>
            <pc:sldMk cId="76282738" sldId="327"/>
            <ac:spMk id="2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0T11:47:41.313" v="4407" actId="20577"/>
          <ac:spMkLst>
            <pc:docMk/>
            <pc:sldMk cId="76282738" sldId="327"/>
            <ac:spMk id="3" creationId="{00000000-0000-0000-0000-000000000000}"/>
          </ac:spMkLst>
        </pc:spChg>
        <pc:spChg chg="add del mod">
          <ac:chgData name="Thuong Tran" userId="02271f1d-4bdb-4691-87b2-7196d6ed1424" providerId="ADAL" clId="{FE1B0DBE-1F2F-F04B-95C5-9A96572E9EA6}" dt="2021-10-30T16:18:39.991" v="5410" actId="478"/>
          <ac:spMkLst>
            <pc:docMk/>
            <pc:sldMk cId="76282738" sldId="327"/>
            <ac:spMk id="4" creationId="{894CDD76-503C-8941-9C41-B607DB315652}"/>
          </ac:spMkLst>
        </pc:spChg>
        <pc:spChg chg="add del mod">
          <ac:chgData name="Thuong Tran" userId="02271f1d-4bdb-4691-87b2-7196d6ed1424" providerId="ADAL" clId="{FE1B0DBE-1F2F-F04B-95C5-9A96572E9EA6}" dt="2021-10-30T16:18:39.991" v="5410" actId="478"/>
          <ac:spMkLst>
            <pc:docMk/>
            <pc:sldMk cId="76282738" sldId="327"/>
            <ac:spMk id="5" creationId="{49F2F587-196D-0A41-9826-6F11E66EA90A}"/>
          </ac:spMkLst>
        </pc:spChg>
        <pc:spChg chg="add del mod">
          <ac:chgData name="Thuong Tran" userId="02271f1d-4bdb-4691-87b2-7196d6ed1424" providerId="ADAL" clId="{FE1B0DBE-1F2F-F04B-95C5-9A96572E9EA6}" dt="2021-10-30T16:18:39.991" v="5410" actId="478"/>
          <ac:spMkLst>
            <pc:docMk/>
            <pc:sldMk cId="76282738" sldId="327"/>
            <ac:spMk id="6" creationId="{704F7B82-11AA-8E40-B527-D8231E443DA3}"/>
          </ac:spMkLst>
        </pc:spChg>
        <pc:spChg chg="add del mod">
          <ac:chgData name="Thuong Tran" userId="02271f1d-4bdb-4691-87b2-7196d6ed1424" providerId="ADAL" clId="{FE1B0DBE-1F2F-F04B-95C5-9A96572E9EA6}" dt="2021-10-30T16:18:39.991" v="5410" actId="478"/>
          <ac:spMkLst>
            <pc:docMk/>
            <pc:sldMk cId="76282738" sldId="327"/>
            <ac:spMk id="9" creationId="{9BEF325F-5AD5-1A41-B00C-8F1499EF0A24}"/>
          </ac:spMkLst>
        </pc:spChg>
        <pc:spChg chg="add del mod">
          <ac:chgData name="Thuong Tran" userId="02271f1d-4bdb-4691-87b2-7196d6ed1424" providerId="ADAL" clId="{FE1B0DBE-1F2F-F04B-95C5-9A96572E9EA6}" dt="2021-10-30T16:18:39.991" v="5410" actId="478"/>
          <ac:spMkLst>
            <pc:docMk/>
            <pc:sldMk cId="76282738" sldId="327"/>
            <ac:spMk id="10" creationId="{4317E9A8-8781-FD48-9FC5-1B0C5F395705}"/>
          </ac:spMkLst>
        </pc:spChg>
        <pc:spChg chg="add del mod">
          <ac:chgData name="Thuong Tran" userId="02271f1d-4bdb-4691-87b2-7196d6ed1424" providerId="ADAL" clId="{FE1B0DBE-1F2F-F04B-95C5-9A96572E9EA6}" dt="2021-10-31T09:27:55.481" v="7400" actId="478"/>
          <ac:spMkLst>
            <pc:docMk/>
            <pc:sldMk cId="76282738" sldId="327"/>
            <ac:spMk id="11" creationId="{4476182B-B2C0-FC44-BA22-A2038EFCB1B0}"/>
          </ac:spMkLst>
        </pc:spChg>
        <pc:spChg chg="add del mod">
          <ac:chgData name="Thuong Tran" userId="02271f1d-4bdb-4691-87b2-7196d6ed1424" providerId="ADAL" clId="{FE1B0DBE-1F2F-F04B-95C5-9A96572E9EA6}" dt="2021-10-31T09:27:55.481" v="7400" actId="478"/>
          <ac:spMkLst>
            <pc:docMk/>
            <pc:sldMk cId="76282738" sldId="327"/>
            <ac:spMk id="12" creationId="{28489928-837E-B245-83B3-B47CE35091B5}"/>
          </ac:spMkLst>
        </pc:spChg>
        <pc:spChg chg="add del mod">
          <ac:chgData name="Thuong Tran" userId="02271f1d-4bdb-4691-87b2-7196d6ed1424" providerId="ADAL" clId="{FE1B0DBE-1F2F-F04B-95C5-9A96572E9EA6}" dt="2021-10-31T09:27:55.481" v="7400" actId="478"/>
          <ac:spMkLst>
            <pc:docMk/>
            <pc:sldMk cId="76282738" sldId="327"/>
            <ac:spMk id="13" creationId="{64FF5F27-25A2-D94D-96F6-59595F0C509D}"/>
          </ac:spMkLst>
        </pc:spChg>
        <pc:spChg chg="add del mod">
          <ac:chgData name="Thuong Tran" userId="02271f1d-4bdb-4691-87b2-7196d6ed1424" providerId="ADAL" clId="{FE1B0DBE-1F2F-F04B-95C5-9A96572E9EA6}" dt="2021-10-31T09:27:55.481" v="7400" actId="478"/>
          <ac:spMkLst>
            <pc:docMk/>
            <pc:sldMk cId="76282738" sldId="327"/>
            <ac:spMk id="16" creationId="{A8B9AB09-8F6E-D14B-8982-82B8052D7EC4}"/>
          </ac:spMkLst>
        </pc:spChg>
        <pc:spChg chg="add del mod">
          <ac:chgData name="Thuong Tran" userId="02271f1d-4bdb-4691-87b2-7196d6ed1424" providerId="ADAL" clId="{FE1B0DBE-1F2F-F04B-95C5-9A96572E9EA6}" dt="2021-10-31T09:27:55.481" v="7400" actId="478"/>
          <ac:spMkLst>
            <pc:docMk/>
            <pc:sldMk cId="76282738" sldId="327"/>
            <ac:spMk id="17" creationId="{F0A64B73-CD0D-D546-8FE4-99991BD526CD}"/>
          </ac:spMkLst>
        </pc:spChg>
        <pc:spChg chg="add del mod">
          <ac:chgData name="Thuong Tran" userId="02271f1d-4bdb-4691-87b2-7196d6ed1424" providerId="ADAL" clId="{FE1B0DBE-1F2F-F04B-95C5-9A96572E9EA6}" dt="2021-10-31T09:27:55.481" v="7400" actId="478"/>
          <ac:spMkLst>
            <pc:docMk/>
            <pc:sldMk cId="76282738" sldId="327"/>
            <ac:spMk id="25" creationId="{5E851AE7-FE3D-E54E-BA41-DEBA331F3A47}"/>
          </ac:spMkLst>
        </pc:spChg>
        <pc:spChg chg="add del mod">
          <ac:chgData name="Thuong Tran" userId="02271f1d-4bdb-4691-87b2-7196d6ed1424" providerId="ADAL" clId="{FE1B0DBE-1F2F-F04B-95C5-9A96572E9EA6}" dt="2021-10-31T09:28:19.785" v="7402" actId="21"/>
          <ac:spMkLst>
            <pc:docMk/>
            <pc:sldMk cId="76282738" sldId="327"/>
            <ac:spMk id="29" creationId="{670F7D0E-594E-8F4F-B0FE-A9F4CE60BD6A}"/>
          </ac:spMkLst>
        </pc:spChg>
        <pc:spChg chg="add del mod">
          <ac:chgData name="Thuong Tran" userId="02271f1d-4bdb-4691-87b2-7196d6ed1424" providerId="ADAL" clId="{FE1B0DBE-1F2F-F04B-95C5-9A96572E9EA6}" dt="2021-10-31T09:28:19.785" v="7402" actId="21"/>
          <ac:spMkLst>
            <pc:docMk/>
            <pc:sldMk cId="76282738" sldId="327"/>
            <ac:spMk id="30" creationId="{ABA7634D-8C21-9B47-9686-B9EDA2B1E5A1}"/>
          </ac:spMkLst>
        </pc:spChg>
        <pc:spChg chg="add del mod">
          <ac:chgData name="Thuong Tran" userId="02271f1d-4bdb-4691-87b2-7196d6ed1424" providerId="ADAL" clId="{FE1B0DBE-1F2F-F04B-95C5-9A96572E9EA6}" dt="2021-10-31T09:28:19.785" v="7402" actId="21"/>
          <ac:spMkLst>
            <pc:docMk/>
            <pc:sldMk cId="76282738" sldId="327"/>
            <ac:spMk id="31" creationId="{6C94061A-CDB4-DB44-AD41-3BC689A3DA9A}"/>
          </ac:spMkLst>
        </pc:spChg>
        <pc:spChg chg="add del mod">
          <ac:chgData name="Thuong Tran" userId="02271f1d-4bdb-4691-87b2-7196d6ed1424" providerId="ADAL" clId="{FE1B0DBE-1F2F-F04B-95C5-9A96572E9EA6}" dt="2021-10-31T09:28:19.785" v="7402" actId="21"/>
          <ac:spMkLst>
            <pc:docMk/>
            <pc:sldMk cId="76282738" sldId="327"/>
            <ac:spMk id="34" creationId="{C42BD082-6C93-F04A-B93D-3B57D1F566CB}"/>
          </ac:spMkLst>
        </pc:spChg>
        <pc:spChg chg="add del mod">
          <ac:chgData name="Thuong Tran" userId="02271f1d-4bdb-4691-87b2-7196d6ed1424" providerId="ADAL" clId="{FE1B0DBE-1F2F-F04B-95C5-9A96572E9EA6}" dt="2021-10-31T09:28:19.785" v="7402" actId="21"/>
          <ac:spMkLst>
            <pc:docMk/>
            <pc:sldMk cId="76282738" sldId="327"/>
            <ac:spMk id="35" creationId="{517965CD-2D79-E74E-B402-B84A25D210D5}"/>
          </ac:spMkLst>
        </pc:spChg>
        <pc:spChg chg="add del mod">
          <ac:chgData name="Thuong Tran" userId="02271f1d-4bdb-4691-87b2-7196d6ed1424" providerId="ADAL" clId="{FE1B0DBE-1F2F-F04B-95C5-9A96572E9EA6}" dt="2021-10-31T09:28:19.785" v="7402" actId="21"/>
          <ac:spMkLst>
            <pc:docMk/>
            <pc:sldMk cId="76282738" sldId="327"/>
            <ac:spMk id="37" creationId="{FACB7125-0195-1943-9D61-5C5E22459AAD}"/>
          </ac:spMkLst>
        </pc:spChg>
        <pc:spChg chg="add mod">
          <ac:chgData name="Thuong Tran" userId="02271f1d-4bdb-4691-87b2-7196d6ed1424" providerId="ADAL" clId="{FE1B0DBE-1F2F-F04B-95C5-9A96572E9EA6}" dt="2021-10-31T09:28:42.892" v="7406"/>
          <ac:spMkLst>
            <pc:docMk/>
            <pc:sldMk cId="76282738" sldId="327"/>
            <ac:spMk id="38" creationId="{0D2950E8-59A3-4040-AE58-4FFE30DC668E}"/>
          </ac:spMkLst>
        </pc:spChg>
        <pc:spChg chg="add mod">
          <ac:chgData name="Thuong Tran" userId="02271f1d-4bdb-4691-87b2-7196d6ed1424" providerId="ADAL" clId="{FE1B0DBE-1F2F-F04B-95C5-9A96572E9EA6}" dt="2021-10-31T09:28:42.892" v="7406"/>
          <ac:spMkLst>
            <pc:docMk/>
            <pc:sldMk cId="76282738" sldId="327"/>
            <ac:spMk id="39" creationId="{7F2759D9-B4D9-C247-A346-35A6A12325B9}"/>
          </ac:spMkLst>
        </pc:spChg>
        <pc:spChg chg="add mod">
          <ac:chgData name="Thuong Tran" userId="02271f1d-4bdb-4691-87b2-7196d6ed1424" providerId="ADAL" clId="{FE1B0DBE-1F2F-F04B-95C5-9A96572E9EA6}" dt="2021-10-31T09:28:42.892" v="7406"/>
          <ac:spMkLst>
            <pc:docMk/>
            <pc:sldMk cId="76282738" sldId="327"/>
            <ac:spMk id="40" creationId="{273D7C69-E1CF-AB40-B030-3C3D0B3A4D77}"/>
          </ac:spMkLst>
        </pc:spChg>
        <pc:spChg chg="add mod">
          <ac:chgData name="Thuong Tran" userId="02271f1d-4bdb-4691-87b2-7196d6ed1424" providerId="ADAL" clId="{FE1B0DBE-1F2F-F04B-95C5-9A96572E9EA6}" dt="2021-10-31T09:28:42.892" v="7406"/>
          <ac:spMkLst>
            <pc:docMk/>
            <pc:sldMk cId="76282738" sldId="327"/>
            <ac:spMk id="43" creationId="{B2DB048A-75A9-A04B-A137-D8488C81CD78}"/>
          </ac:spMkLst>
        </pc:spChg>
        <pc:spChg chg="add mod">
          <ac:chgData name="Thuong Tran" userId="02271f1d-4bdb-4691-87b2-7196d6ed1424" providerId="ADAL" clId="{FE1B0DBE-1F2F-F04B-95C5-9A96572E9EA6}" dt="2021-10-31T09:28:42.892" v="7406"/>
          <ac:spMkLst>
            <pc:docMk/>
            <pc:sldMk cId="76282738" sldId="327"/>
            <ac:spMk id="44" creationId="{65AE2F41-E87C-4E48-8D0D-6518A993FA2D}"/>
          </ac:spMkLst>
        </pc:spChg>
        <pc:spChg chg="add mod">
          <ac:chgData name="Thuong Tran" userId="02271f1d-4bdb-4691-87b2-7196d6ed1424" providerId="ADAL" clId="{FE1B0DBE-1F2F-F04B-95C5-9A96572E9EA6}" dt="2021-10-31T09:28:42.892" v="7406"/>
          <ac:spMkLst>
            <pc:docMk/>
            <pc:sldMk cId="76282738" sldId="327"/>
            <ac:spMk id="46" creationId="{6D58E061-3FD3-B24D-932E-D1B14359A62E}"/>
          </ac:spMkLst>
        </pc:spChg>
        <pc:cxnChg chg="add del mod">
          <ac:chgData name="Thuong Tran" userId="02271f1d-4bdb-4691-87b2-7196d6ed1424" providerId="ADAL" clId="{FE1B0DBE-1F2F-F04B-95C5-9A96572E9EA6}" dt="2021-10-30T16:18:39.991" v="5410" actId="478"/>
          <ac:cxnSpMkLst>
            <pc:docMk/>
            <pc:sldMk cId="76282738" sldId="327"/>
            <ac:cxnSpMk id="7" creationId="{BD23312C-6F75-A446-BABA-A3EC28821D30}"/>
          </ac:cxnSpMkLst>
        </pc:cxnChg>
        <pc:cxnChg chg="add del mod">
          <ac:chgData name="Thuong Tran" userId="02271f1d-4bdb-4691-87b2-7196d6ed1424" providerId="ADAL" clId="{FE1B0DBE-1F2F-F04B-95C5-9A96572E9EA6}" dt="2021-10-30T16:18:39.991" v="5410" actId="478"/>
          <ac:cxnSpMkLst>
            <pc:docMk/>
            <pc:sldMk cId="76282738" sldId="327"/>
            <ac:cxnSpMk id="8" creationId="{5E7F4489-59DF-7D49-86FB-3284DD829A27}"/>
          </ac:cxnSpMkLst>
        </pc:cxnChg>
        <pc:cxnChg chg="add del mod">
          <ac:chgData name="Thuong Tran" userId="02271f1d-4bdb-4691-87b2-7196d6ed1424" providerId="ADAL" clId="{FE1B0DBE-1F2F-F04B-95C5-9A96572E9EA6}" dt="2021-10-31T09:27:55.481" v="7400" actId="478"/>
          <ac:cxnSpMkLst>
            <pc:docMk/>
            <pc:sldMk cId="76282738" sldId="327"/>
            <ac:cxnSpMk id="14" creationId="{81C9DF67-6ED8-B74A-B024-C91B95EF0299}"/>
          </ac:cxnSpMkLst>
        </pc:cxnChg>
        <pc:cxnChg chg="add del mod">
          <ac:chgData name="Thuong Tran" userId="02271f1d-4bdb-4691-87b2-7196d6ed1424" providerId="ADAL" clId="{FE1B0DBE-1F2F-F04B-95C5-9A96572E9EA6}" dt="2021-10-31T09:27:55.481" v="7400" actId="478"/>
          <ac:cxnSpMkLst>
            <pc:docMk/>
            <pc:sldMk cId="76282738" sldId="327"/>
            <ac:cxnSpMk id="15" creationId="{9FA6E808-83E2-5345-9D01-DF314F012030}"/>
          </ac:cxnSpMkLst>
        </pc:cxnChg>
        <pc:cxnChg chg="add del mod">
          <ac:chgData name="Thuong Tran" userId="02271f1d-4bdb-4691-87b2-7196d6ed1424" providerId="ADAL" clId="{FE1B0DBE-1F2F-F04B-95C5-9A96572E9EA6}" dt="2021-10-31T09:27:55.481" v="7400" actId="478"/>
          <ac:cxnSpMkLst>
            <pc:docMk/>
            <pc:sldMk cId="76282738" sldId="327"/>
            <ac:cxnSpMk id="21" creationId="{72C3F69D-32FD-1E41-B696-261239780BDA}"/>
          </ac:cxnSpMkLst>
        </pc:cxnChg>
        <pc:cxnChg chg="add del mod">
          <ac:chgData name="Thuong Tran" userId="02271f1d-4bdb-4691-87b2-7196d6ed1424" providerId="ADAL" clId="{FE1B0DBE-1F2F-F04B-95C5-9A96572E9EA6}" dt="2021-10-31T09:28:19.785" v="7402" actId="21"/>
          <ac:cxnSpMkLst>
            <pc:docMk/>
            <pc:sldMk cId="76282738" sldId="327"/>
            <ac:cxnSpMk id="32" creationId="{38B4AF6E-5963-DB47-B0B2-F31FE26810AD}"/>
          </ac:cxnSpMkLst>
        </pc:cxnChg>
        <pc:cxnChg chg="add del mod">
          <ac:chgData name="Thuong Tran" userId="02271f1d-4bdb-4691-87b2-7196d6ed1424" providerId="ADAL" clId="{FE1B0DBE-1F2F-F04B-95C5-9A96572E9EA6}" dt="2021-10-31T09:28:19.785" v="7402" actId="21"/>
          <ac:cxnSpMkLst>
            <pc:docMk/>
            <pc:sldMk cId="76282738" sldId="327"/>
            <ac:cxnSpMk id="33" creationId="{3DCEE22B-1893-424D-95E4-C232D4D4AE8B}"/>
          </ac:cxnSpMkLst>
        </pc:cxnChg>
        <pc:cxnChg chg="add del mod">
          <ac:chgData name="Thuong Tran" userId="02271f1d-4bdb-4691-87b2-7196d6ed1424" providerId="ADAL" clId="{FE1B0DBE-1F2F-F04B-95C5-9A96572E9EA6}" dt="2021-10-31T09:28:19.785" v="7402" actId="21"/>
          <ac:cxnSpMkLst>
            <pc:docMk/>
            <pc:sldMk cId="76282738" sldId="327"/>
            <ac:cxnSpMk id="36" creationId="{C727C8F1-994C-5548-9A07-FC7CB757A049}"/>
          </ac:cxnSpMkLst>
        </pc:cxnChg>
        <pc:cxnChg chg="add mod">
          <ac:chgData name="Thuong Tran" userId="02271f1d-4bdb-4691-87b2-7196d6ed1424" providerId="ADAL" clId="{FE1B0DBE-1F2F-F04B-95C5-9A96572E9EA6}" dt="2021-10-31T09:28:42.892" v="7406"/>
          <ac:cxnSpMkLst>
            <pc:docMk/>
            <pc:sldMk cId="76282738" sldId="327"/>
            <ac:cxnSpMk id="41" creationId="{21D839D3-27B4-BD40-950D-FBFA215549EA}"/>
          </ac:cxnSpMkLst>
        </pc:cxnChg>
        <pc:cxnChg chg="add mod">
          <ac:chgData name="Thuong Tran" userId="02271f1d-4bdb-4691-87b2-7196d6ed1424" providerId="ADAL" clId="{FE1B0DBE-1F2F-F04B-95C5-9A96572E9EA6}" dt="2021-10-31T09:28:42.892" v="7406"/>
          <ac:cxnSpMkLst>
            <pc:docMk/>
            <pc:sldMk cId="76282738" sldId="327"/>
            <ac:cxnSpMk id="42" creationId="{43C0AEA3-9F4F-D64E-9044-999056638E1C}"/>
          </ac:cxnSpMkLst>
        </pc:cxnChg>
        <pc:cxnChg chg="add mod">
          <ac:chgData name="Thuong Tran" userId="02271f1d-4bdb-4691-87b2-7196d6ed1424" providerId="ADAL" clId="{FE1B0DBE-1F2F-F04B-95C5-9A96572E9EA6}" dt="2021-10-31T09:28:42.892" v="7406"/>
          <ac:cxnSpMkLst>
            <pc:docMk/>
            <pc:sldMk cId="76282738" sldId="327"/>
            <ac:cxnSpMk id="45" creationId="{B6634A7B-D5E4-B949-92AE-64C83BFE9F11}"/>
          </ac:cxnSpMkLst>
        </pc:cxnChg>
      </pc:sldChg>
      <pc:sldChg chg="addSp delSp modSp add mod modTransition">
        <pc:chgData name="Thuong Tran" userId="02271f1d-4bdb-4691-87b2-7196d6ed1424" providerId="ADAL" clId="{FE1B0DBE-1F2F-F04B-95C5-9A96572E9EA6}" dt="2021-10-31T17:09:27.136" v="9193"/>
        <pc:sldMkLst>
          <pc:docMk/>
          <pc:sldMk cId="1431463698" sldId="328"/>
        </pc:sldMkLst>
        <pc:spChg chg="add del">
          <ac:chgData name="Thuong Tran" userId="02271f1d-4bdb-4691-87b2-7196d6ed1424" providerId="ADAL" clId="{FE1B0DBE-1F2F-F04B-95C5-9A96572E9EA6}" dt="2021-10-28T14:24:04.338" v="193" actId="478"/>
          <ac:spMkLst>
            <pc:docMk/>
            <pc:sldMk cId="1431463698" sldId="328"/>
            <ac:spMk id="2" creationId="{9C516C3A-4466-A643-9650-81E1DA1A21D7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3" creationId="{D59CDA25-6AE9-6E44-A248-6F8B4897AA6F}"/>
          </ac:spMkLst>
        </pc:spChg>
        <pc:spChg chg="mod">
          <ac:chgData name="Thuong Tran" userId="02271f1d-4bdb-4691-87b2-7196d6ed1424" providerId="ADAL" clId="{FE1B0DBE-1F2F-F04B-95C5-9A96572E9EA6}" dt="2021-10-30T14:15:04.624" v="4918" actId="20577"/>
          <ac:spMkLst>
            <pc:docMk/>
            <pc:sldMk cId="1431463698" sldId="328"/>
            <ac:spMk id="6" creationId="{00000000-0000-0000-0000-000000000000}"/>
          </ac:spMkLst>
        </pc:spChg>
        <pc:spChg chg="del mod">
          <ac:chgData name="Thuong Tran" userId="02271f1d-4bdb-4691-87b2-7196d6ed1424" providerId="ADAL" clId="{FE1B0DBE-1F2F-F04B-95C5-9A96572E9EA6}" dt="2021-10-28T14:24:01.929" v="192" actId="478"/>
          <ac:spMkLst>
            <pc:docMk/>
            <pc:sldMk cId="1431463698" sldId="328"/>
            <ac:spMk id="7" creationId="{00000000-0000-0000-0000-000000000000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8" creationId="{83EC4E2F-0826-A547-82B8-433C9130AFA9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0" creationId="{4A42E2A7-84B2-6A40-9E1A-3D910E7AAFAB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1" creationId="{30CF4BE9-9920-6446-A110-BA930C61C1ED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2" creationId="{8C880525-1420-2C4E-BAAD-9BB2DB77765A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3" creationId="{A58AB374-89D2-044C-81DA-C7E5D22C13FB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4" creationId="{E1F7FA6A-6C70-0041-90B9-B20B9374F1C9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5" creationId="{9F3C6DF7-FACC-F344-9EC3-4ECF103E3B1D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6" creationId="{46F639A5-75AB-0D43-8990-77440325073B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7" creationId="{FE8A7867-9F47-F442-B681-384C3702FB07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8" creationId="{324E3D54-BC8E-C140-9588-E4CE56392193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19" creationId="{B0D84EA5-DF25-E247-850A-95D548F696AD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0" creationId="{08597307-C1E1-5E42-AD24-E094DED080D9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1" creationId="{535BB11D-C889-D14E-B64E-5BA9569DE2EF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2" creationId="{2551FBC8-CD67-D447-9D7E-A026B5C70EAA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3" creationId="{8A9326E4-AD07-F44F-AB64-A300BB561611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4" creationId="{9A4FF2B1-48B9-E44E-A8B9-083FA3B922CF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5" creationId="{FE25CA97-2229-AA48-A93B-F8E657ADD2C4}"/>
          </ac:spMkLst>
        </pc:spChg>
        <pc:spChg chg="add mod">
          <ac:chgData name="Thuong Tran" userId="02271f1d-4bdb-4691-87b2-7196d6ed1424" providerId="ADAL" clId="{FE1B0DBE-1F2F-F04B-95C5-9A96572E9EA6}" dt="2021-10-29T06:13:45.882" v="1355" actId="20577"/>
          <ac:spMkLst>
            <pc:docMk/>
            <pc:sldMk cId="1431463698" sldId="328"/>
            <ac:spMk id="121" creationId="{735E7BB2-E758-E847-BBCD-86B4EA266877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65" creationId="{FBC93A55-E673-B343-A905-C1C0EE5FE4B9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66" creationId="{AA0775DF-FAA1-FA45-A9F0-CB11E20823BE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67" creationId="{3CB9B0DC-38AE-7146-81ED-E00D52B3DC63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68" creationId="{D4E21CE6-CD95-B24F-8A94-F85761A46AFF}"/>
          </ac:spMkLst>
        </pc:spChg>
        <pc:spChg chg="add mod">
          <ac:chgData name="Thuong Tran" userId="02271f1d-4bdb-4691-87b2-7196d6ed1424" providerId="ADAL" clId="{FE1B0DBE-1F2F-F04B-95C5-9A96572E9EA6}" dt="2021-10-28T16:49:26.959" v="721" actId="207"/>
          <ac:spMkLst>
            <pc:docMk/>
            <pc:sldMk cId="1431463698" sldId="328"/>
            <ac:spMk id="269" creationId="{955345FA-CC99-FC4A-8C3C-B3F0187596AD}"/>
          </ac:spMkLst>
        </pc:spChg>
        <pc:spChg chg="add mod">
          <ac:chgData name="Thuong Tran" userId="02271f1d-4bdb-4691-87b2-7196d6ed1424" providerId="ADAL" clId="{FE1B0DBE-1F2F-F04B-95C5-9A96572E9EA6}" dt="2021-10-28T16:49:26.959" v="721" actId="207"/>
          <ac:spMkLst>
            <pc:docMk/>
            <pc:sldMk cId="1431463698" sldId="328"/>
            <ac:spMk id="270" creationId="{CE3D16EB-F0D8-E842-9388-CA797274C9F1}"/>
          </ac:spMkLst>
        </pc:spChg>
        <pc:spChg chg="add mod">
          <ac:chgData name="Thuong Tran" userId="02271f1d-4bdb-4691-87b2-7196d6ed1424" providerId="ADAL" clId="{FE1B0DBE-1F2F-F04B-95C5-9A96572E9EA6}" dt="2021-10-28T17:05:22.021" v="770" actId="20577"/>
          <ac:spMkLst>
            <pc:docMk/>
            <pc:sldMk cId="1431463698" sldId="328"/>
            <ac:spMk id="271" creationId="{3BE4BDE6-82F1-6945-B748-5B8A59C2A4DD}"/>
          </ac:spMkLst>
        </pc:spChg>
        <pc:spChg chg="add mod">
          <ac:chgData name="Thuong Tran" userId="02271f1d-4bdb-4691-87b2-7196d6ed1424" providerId="ADAL" clId="{FE1B0DBE-1F2F-F04B-95C5-9A96572E9EA6}" dt="2021-10-28T16:37:05.311" v="601" actId="1035"/>
          <ac:spMkLst>
            <pc:docMk/>
            <pc:sldMk cId="1431463698" sldId="328"/>
            <ac:spMk id="273" creationId="{3B4C5140-63E5-A344-96D7-0318016E15D9}"/>
          </ac:spMkLst>
        </pc:spChg>
        <pc:spChg chg="add mod">
          <ac:chgData name="Thuong Tran" userId="02271f1d-4bdb-4691-87b2-7196d6ed1424" providerId="ADAL" clId="{FE1B0DBE-1F2F-F04B-95C5-9A96572E9EA6}" dt="2021-10-30T14:38:36.423" v="4980" actId="207"/>
          <ac:spMkLst>
            <pc:docMk/>
            <pc:sldMk cId="1431463698" sldId="328"/>
            <ac:spMk id="300" creationId="{AD2938FE-FDB1-3943-B4F9-0392758C9EEC}"/>
          </ac:spMkLst>
        </pc:spChg>
        <pc:spChg chg="add mod">
          <ac:chgData name="Thuong Tran" userId="02271f1d-4bdb-4691-87b2-7196d6ed1424" providerId="ADAL" clId="{FE1B0DBE-1F2F-F04B-95C5-9A96572E9EA6}" dt="2021-10-30T14:38:36.423" v="4980" actId="207"/>
          <ac:spMkLst>
            <pc:docMk/>
            <pc:sldMk cId="1431463698" sldId="328"/>
            <ac:spMk id="301" creationId="{58D40D58-A4A3-CD40-8FC7-972DF8D5AD34}"/>
          </ac:spMkLst>
        </pc:spChg>
        <pc:spChg chg="add mod">
          <ac:chgData name="Thuong Tran" userId="02271f1d-4bdb-4691-87b2-7196d6ed1424" providerId="ADAL" clId="{FE1B0DBE-1F2F-F04B-95C5-9A96572E9EA6}" dt="2021-10-30T14:38:36.423" v="4980" actId="207"/>
          <ac:spMkLst>
            <pc:docMk/>
            <pc:sldMk cId="1431463698" sldId="328"/>
            <ac:spMk id="302" creationId="{4B6D4A25-E769-C24C-AEF9-9DB830C39D30}"/>
          </ac:spMkLst>
        </pc:spChg>
        <pc:spChg chg="add mod">
          <ac:chgData name="Thuong Tran" userId="02271f1d-4bdb-4691-87b2-7196d6ed1424" providerId="ADAL" clId="{FE1B0DBE-1F2F-F04B-95C5-9A96572E9EA6}" dt="2021-10-28T17:00:42.506" v="743" actId="20577"/>
          <ac:spMkLst>
            <pc:docMk/>
            <pc:sldMk cId="1431463698" sldId="328"/>
            <ac:spMk id="303" creationId="{CA172792-FE7A-AB4D-80BD-1FBE4AFD2D4C}"/>
          </ac:spMkLst>
        </pc:spChg>
        <pc:spChg chg="add mod">
          <ac:chgData name="Thuong Tran" userId="02271f1d-4bdb-4691-87b2-7196d6ed1424" providerId="ADAL" clId="{FE1B0DBE-1F2F-F04B-95C5-9A96572E9EA6}" dt="2021-10-28T17:00:46.524" v="745" actId="20577"/>
          <ac:spMkLst>
            <pc:docMk/>
            <pc:sldMk cId="1431463698" sldId="328"/>
            <ac:spMk id="304" creationId="{FB878AB5-54EA-9D4B-A3CF-E91EB2AF56D9}"/>
          </ac:spMkLst>
        </pc:spChg>
        <pc:spChg chg="add mod">
          <ac:chgData name="Thuong Tran" userId="02271f1d-4bdb-4691-87b2-7196d6ed1424" providerId="ADAL" clId="{FE1B0DBE-1F2F-F04B-95C5-9A96572E9EA6}" dt="2021-10-28T17:00:48.851" v="747" actId="20577"/>
          <ac:spMkLst>
            <pc:docMk/>
            <pc:sldMk cId="1431463698" sldId="328"/>
            <ac:spMk id="305" creationId="{E09E12FA-419F-1D47-B120-DD6116F86FE5}"/>
          </ac:spMkLst>
        </pc:spChg>
        <pc:spChg chg="add mod">
          <ac:chgData name="Thuong Tran" userId="02271f1d-4bdb-4691-87b2-7196d6ed1424" providerId="ADAL" clId="{FE1B0DBE-1F2F-F04B-95C5-9A96572E9EA6}" dt="2021-10-30T16:13:55.465" v="5393" actId="20577"/>
          <ac:spMkLst>
            <pc:docMk/>
            <pc:sldMk cId="1431463698" sldId="328"/>
            <ac:spMk id="306" creationId="{8E0F4232-7AFB-0942-AB56-3450F88D1B01}"/>
          </ac:spMkLst>
        </pc:spChg>
        <pc:spChg chg="add mod">
          <ac:chgData name="Thuong Tran" userId="02271f1d-4bdb-4691-87b2-7196d6ed1424" providerId="ADAL" clId="{FE1B0DBE-1F2F-F04B-95C5-9A96572E9EA6}" dt="2021-10-30T14:45:22.204" v="5024" actId="113"/>
          <ac:spMkLst>
            <pc:docMk/>
            <pc:sldMk cId="1431463698" sldId="328"/>
            <ac:spMk id="307" creationId="{387AC779-8CDC-7B40-8E63-9857AD8CC5F2}"/>
          </ac:spMkLst>
        </pc:spChg>
        <pc:spChg chg="add mod">
          <ac:chgData name="Thuong Tran" userId="02271f1d-4bdb-4691-87b2-7196d6ed1424" providerId="ADAL" clId="{FE1B0DBE-1F2F-F04B-95C5-9A96572E9EA6}" dt="2021-10-30T14:45:18.284" v="5023" actId="113"/>
          <ac:spMkLst>
            <pc:docMk/>
            <pc:sldMk cId="1431463698" sldId="328"/>
            <ac:spMk id="308" creationId="{7030EE44-5080-DF40-B989-B9734AF2E782}"/>
          </ac:spMkLst>
        </pc:spChg>
        <pc:spChg chg="add mod">
          <ac:chgData name="Thuong Tran" userId="02271f1d-4bdb-4691-87b2-7196d6ed1424" providerId="ADAL" clId="{FE1B0DBE-1F2F-F04B-95C5-9A96572E9EA6}" dt="2021-10-28T16:52:20.492" v="724" actId="1076"/>
          <ac:spMkLst>
            <pc:docMk/>
            <pc:sldMk cId="1431463698" sldId="328"/>
            <ac:spMk id="309" creationId="{F03B4E1A-F8D3-1B44-A071-958BC796429F}"/>
          </ac:spMkLst>
        </pc:spChg>
        <pc:spChg chg="add mod">
          <ac:chgData name="Thuong Tran" userId="02271f1d-4bdb-4691-87b2-7196d6ed1424" providerId="ADAL" clId="{FE1B0DBE-1F2F-F04B-95C5-9A96572E9EA6}" dt="2021-10-28T17:01:41.793" v="768" actId="1076"/>
          <ac:spMkLst>
            <pc:docMk/>
            <pc:sldMk cId="1431463698" sldId="328"/>
            <ac:spMk id="315" creationId="{5C6117E2-5F55-9042-8990-8229C13AC1A7}"/>
          </ac:spMkLst>
        </pc:spChg>
        <pc:picChg chg="del">
          <ac:chgData name="Thuong Tran" userId="02271f1d-4bdb-4691-87b2-7196d6ed1424" providerId="ADAL" clId="{FE1B0DBE-1F2F-F04B-95C5-9A96572E9EA6}" dt="2021-10-28T15:05:47.337" v="522" actId="478"/>
          <ac:picMkLst>
            <pc:docMk/>
            <pc:sldMk cId="1431463698" sldId="328"/>
            <ac:picMk id="9" creationId="{00000000-0000-0000-0000-000000000000}"/>
          </ac:picMkLst>
        </pc:pic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5" creationId="{429F7FC3-938D-3B43-95F7-77298F03DED8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6" creationId="{1F6D03A6-DE5F-1940-8ED4-1DEB719645F0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9" creationId="{11F7DF2B-36F4-2349-8D43-7DFB1F590D9A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32" creationId="{BE638CD2-029E-2142-9A77-D76B8CAAF231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35" creationId="{794365DD-A002-7448-8D0C-500C432BC899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38" creationId="{0877E546-9A41-8244-BDC1-CF5EBA824D7B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41" creationId="{15138AA6-1D75-D744-A448-617DBDFA1BE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42" creationId="{C4050FBD-FD1C-B445-B665-FFBBAA68B708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43" creationId="{775A03C5-8393-CE42-8D53-F586824FD7A3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44" creationId="{F337D963-2B1F-5144-8686-BB9A586AC152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45" creationId="{1A04DD2E-597D-D042-99CC-42ECAAE12176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46" creationId="{6C87A1D9-319F-0C4E-9EAC-E75E37931884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59" creationId="{9C606BA7-04CB-3945-A32B-BB0D951617BE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60" creationId="{67EBE15D-4C0F-3942-AA47-0ECCA765445E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61" creationId="{2CA9489C-77DF-7345-8752-33B0F8D3796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62" creationId="{31047AC5-23DA-EE44-BEAE-032807DE9765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63" creationId="{1D50CFC5-609D-BB47-8992-3ACD7466ED0A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64" creationId="{B2E60729-AF62-F94C-AD58-EA1008CC64FD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89" creationId="{79598372-D7DD-1242-9AC5-610F6EAD05EA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90" creationId="{59A96D77-8691-2343-A843-1D6A00CE6CA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91" creationId="{724A1D19-6730-F945-85B1-852F0E132B55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92" creationId="{70D5A652-E642-9949-A716-68A8D9D3ECD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93" creationId="{61A288F9-44EB-9E49-813E-B5EC67DB870E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94" creationId="{458F074B-7674-C749-BD51-704AD52913AE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07" creationId="{CF77CA8A-BB13-184F-93CD-114AEF3C6F4C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08" creationId="{14F85F75-6C66-054B-B5F9-C6F37E7CCCD0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09" creationId="{59BFDDDB-E7B2-E44E-8C37-870754C9B23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10" creationId="{0222DE2E-7B7C-2642-B6AF-1E2F509C2360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11" creationId="{71654764-3D7E-4C44-A7E0-D6542DF81919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12" creationId="{FC2178AE-6DE7-D444-B17D-0C3484149088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25" creationId="{D6ABD9A5-5AA6-9946-9575-139FEF36D05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26" creationId="{0A261E2B-EC51-644B-AEF6-4617795B20E2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27" creationId="{EC4735BE-990B-FF4E-914B-A6FF1F48D531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28" creationId="{3E0DD683-5784-5D4C-B10F-C9E14DCC3B39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29" creationId="{B5E8044D-43D5-6149-97BC-620E57F6D121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30" creationId="{46A76409-A0D0-0C4A-AB47-FFA5C6F9403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43" creationId="{852A6CF0-7583-7F42-BA06-834710F7143A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44" creationId="{0724FF92-21FD-8640-8F24-7F6B6B9E530B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45" creationId="{65B7483A-73C6-EB40-AFE7-40D76355BD4C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46" creationId="{C459C962-8217-D64E-8C89-23B00F20D63C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47" creationId="{1D029AC7-D3E6-424B-957C-C50C0A3DEEE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48" creationId="{CA87A2A6-4E54-E846-A8CF-5D916D30149B}"/>
          </ac:cxnSpMkLst>
        </pc:cxnChg>
        <pc:cxnChg chg="add del mod">
          <ac:chgData name="Thuong Tran" userId="02271f1d-4bdb-4691-87b2-7196d6ed1424" providerId="ADAL" clId="{FE1B0DBE-1F2F-F04B-95C5-9A96572E9EA6}" dt="2021-10-28T14:42:18.819" v="363"/>
          <ac:cxnSpMkLst>
            <pc:docMk/>
            <pc:sldMk cId="1431463698" sldId="328"/>
            <ac:cxnSpMk id="161" creationId="{5CBEB1D9-DD4D-1E47-AFBE-AC55EC90B7C3}"/>
          </ac:cxnSpMkLst>
        </pc:cxnChg>
        <pc:cxnChg chg="add del mod">
          <ac:chgData name="Thuong Tran" userId="02271f1d-4bdb-4691-87b2-7196d6ed1424" providerId="ADAL" clId="{FE1B0DBE-1F2F-F04B-95C5-9A96572E9EA6}" dt="2021-10-28T14:42:18.819" v="363"/>
          <ac:cxnSpMkLst>
            <pc:docMk/>
            <pc:sldMk cId="1431463698" sldId="328"/>
            <ac:cxnSpMk id="162" creationId="{D823B8D6-BC68-EE4B-BE72-13A787BC1341}"/>
          </ac:cxnSpMkLst>
        </pc:cxnChg>
        <pc:cxnChg chg="add del mod">
          <ac:chgData name="Thuong Tran" userId="02271f1d-4bdb-4691-87b2-7196d6ed1424" providerId="ADAL" clId="{FE1B0DBE-1F2F-F04B-95C5-9A96572E9EA6}" dt="2021-10-28T14:42:18.819" v="363"/>
          <ac:cxnSpMkLst>
            <pc:docMk/>
            <pc:sldMk cId="1431463698" sldId="328"/>
            <ac:cxnSpMk id="163" creationId="{3AC65D78-5929-9440-9582-C6A6B2ECEF63}"/>
          </ac:cxnSpMkLst>
        </pc:cxnChg>
        <pc:cxnChg chg="add del mod">
          <ac:chgData name="Thuong Tran" userId="02271f1d-4bdb-4691-87b2-7196d6ed1424" providerId="ADAL" clId="{FE1B0DBE-1F2F-F04B-95C5-9A96572E9EA6}" dt="2021-10-28T14:42:18.819" v="363"/>
          <ac:cxnSpMkLst>
            <pc:docMk/>
            <pc:sldMk cId="1431463698" sldId="328"/>
            <ac:cxnSpMk id="164" creationId="{2ABA579A-D605-7048-97C0-43B15885E1D8}"/>
          </ac:cxnSpMkLst>
        </pc:cxnChg>
        <pc:cxnChg chg="add del mod">
          <ac:chgData name="Thuong Tran" userId="02271f1d-4bdb-4691-87b2-7196d6ed1424" providerId="ADAL" clId="{FE1B0DBE-1F2F-F04B-95C5-9A96572E9EA6}" dt="2021-10-28T14:42:18.819" v="363"/>
          <ac:cxnSpMkLst>
            <pc:docMk/>
            <pc:sldMk cId="1431463698" sldId="328"/>
            <ac:cxnSpMk id="165" creationId="{E46D8754-EEF1-824A-A104-9ED7551E1225}"/>
          </ac:cxnSpMkLst>
        </pc:cxnChg>
        <pc:cxnChg chg="add del mod">
          <ac:chgData name="Thuong Tran" userId="02271f1d-4bdb-4691-87b2-7196d6ed1424" providerId="ADAL" clId="{FE1B0DBE-1F2F-F04B-95C5-9A96572E9EA6}" dt="2021-10-28T14:42:18.819" v="363"/>
          <ac:cxnSpMkLst>
            <pc:docMk/>
            <pc:sldMk cId="1431463698" sldId="328"/>
            <ac:cxnSpMk id="166" creationId="{4BC1624F-A511-F549-8505-C233C494DC3B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67" creationId="{920D72A2-EB61-FA44-AB18-C3A1B42F875D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68" creationId="{8D83DD26-0A44-E042-9E33-163AA992745B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69" creationId="{EAE2C9ED-7F89-E847-B45E-3AB23CD7727A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70" creationId="{10F8DEEC-B045-2847-98F2-88C0B2EF29ED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71" creationId="{9846B4A4-4A02-7044-86B5-A020F1000485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72" creationId="{90B179A8-1882-D845-845D-A85332381F02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85" creationId="{05672049-E4AC-A642-9B1F-3D25EC29BCB2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86" creationId="{ED33F641-8C5D-DB4A-9A84-D1A432331F54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87" creationId="{B2BAB776-88E0-5047-8858-73FB84322745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88" creationId="{15C18C54-39F0-344B-A595-650FFDABF85B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89" creationId="{F0B96864-9D26-274E-B65B-42ADBD670D2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190" creationId="{8580E771-86DD-C040-B11F-AA03406BCB6E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03" creationId="{D5EFA503-A845-C045-9B98-9B15CD5639F4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04" creationId="{F2FD9183-E528-3146-A036-48FF510BD5C2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05" creationId="{90DE9B41-01CC-8642-8B52-FB20696269FF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06" creationId="{393CA6F2-9B83-3D4A-A34B-7C59EE824D62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07" creationId="{04A96C0E-2CB7-AF4F-B900-AFAF869598EC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08" creationId="{B2C0F6EB-3555-F34B-B0CB-D72EDFB0DFC1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21" creationId="{FEB496AD-D407-3946-A2F5-4CEF58949E6C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22" creationId="{C210C09C-2F63-2C46-9E4C-55B6BBA11FBE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23" creationId="{6CB35DBE-4513-D645-91E4-61F04998CC00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24" creationId="{F411246C-E591-FD4C-8BD0-B31B54D45C4E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25" creationId="{4F0BDA8C-4740-934F-912C-89A05EDEAC34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26" creationId="{3591752B-B134-004D-B1B5-0DCB7807CC29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42" creationId="{022AA137-1278-0A44-9163-03550BC084AE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43" creationId="{68C87AFA-7FBB-F241-8C36-6A63E09F9B8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44" creationId="{EE611AA1-0825-F342-90C3-360979236B5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45" creationId="{EE491FE6-4C16-7846-90ED-4689FCC3349F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46" creationId="{5B0ED773-4C69-9F42-BD79-9ED3828F1F5F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47" creationId="{66B8BCAC-BC21-BC48-801F-0F92E00BB446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79" creationId="{721B9B96-2BFB-CF46-B6E1-09AD8D2613CB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80" creationId="{D2C93A8C-FCC1-6948-8FC4-A65AA0333AF9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81" creationId="{5F7044D7-2CDA-9449-8D8D-15354B33EDC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82" creationId="{C085CFE1-63D6-644A-9293-5E3C52698199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83" creationId="{AD533958-83B5-1240-82A8-E851114F1487}"/>
          </ac:cxnSpMkLst>
        </pc:cxnChg>
        <pc:cxnChg chg="add mod">
          <ac:chgData name="Thuong Tran" userId="02271f1d-4bdb-4691-87b2-7196d6ed1424" providerId="ADAL" clId="{FE1B0DBE-1F2F-F04B-95C5-9A96572E9EA6}" dt="2021-10-28T16:37:05.311" v="601" actId="1035"/>
          <ac:cxnSpMkLst>
            <pc:docMk/>
            <pc:sldMk cId="1431463698" sldId="328"/>
            <ac:cxnSpMk id="284" creationId="{4EFF988C-21E3-AA41-BB50-D182CFF73B19}"/>
          </ac:cxnSpMkLst>
        </pc:cxnChg>
        <pc:cxnChg chg="add mod">
          <ac:chgData name="Thuong Tran" userId="02271f1d-4bdb-4691-87b2-7196d6ed1424" providerId="ADAL" clId="{FE1B0DBE-1F2F-F04B-95C5-9A96572E9EA6}" dt="2021-10-28T16:52:55.557" v="728" actId="13822"/>
          <ac:cxnSpMkLst>
            <pc:docMk/>
            <pc:sldMk cId="1431463698" sldId="328"/>
            <ac:cxnSpMk id="311" creationId="{D7C8ABBF-D47F-0D4C-BCB6-2C795D966178}"/>
          </ac:cxnSpMkLst>
        </pc:cxnChg>
        <pc:cxnChg chg="add mod">
          <ac:chgData name="Thuong Tran" userId="02271f1d-4bdb-4691-87b2-7196d6ed1424" providerId="ADAL" clId="{FE1B0DBE-1F2F-F04B-95C5-9A96572E9EA6}" dt="2021-10-28T16:53:32.077" v="735" actId="1038"/>
          <ac:cxnSpMkLst>
            <pc:docMk/>
            <pc:sldMk cId="1431463698" sldId="328"/>
            <ac:cxnSpMk id="312" creationId="{262103DB-9C6B-5D4F-AD4F-E59833C1A8BD}"/>
          </ac:cxnSpMkLst>
        </pc:cxnChg>
        <pc:cxnChg chg="add mod">
          <ac:chgData name="Thuong Tran" userId="02271f1d-4bdb-4691-87b2-7196d6ed1424" providerId="ADAL" clId="{FE1B0DBE-1F2F-F04B-95C5-9A96572E9EA6}" dt="2021-10-28T16:53:23.867" v="733" actId="1076"/>
          <ac:cxnSpMkLst>
            <pc:docMk/>
            <pc:sldMk cId="1431463698" sldId="328"/>
            <ac:cxnSpMk id="314" creationId="{90A259C6-9152-1E4B-B0C4-3292C2677FA2}"/>
          </ac:cxnSpMkLst>
        </pc:cxnChg>
      </pc:sldChg>
      <pc:sldChg chg="addSp delSp modSp add mod ord modTransition modNotesTx">
        <pc:chgData name="Thuong Tran" userId="02271f1d-4bdb-4691-87b2-7196d6ed1424" providerId="ADAL" clId="{FE1B0DBE-1F2F-F04B-95C5-9A96572E9EA6}" dt="2021-10-31T17:09:27.136" v="9193"/>
        <pc:sldMkLst>
          <pc:docMk/>
          <pc:sldMk cId="2080814311" sldId="329"/>
        </pc:sldMkLst>
        <pc:spChg chg="mod">
          <ac:chgData name="Thuong Tran" userId="02271f1d-4bdb-4691-87b2-7196d6ed1424" providerId="ADAL" clId="{FE1B0DBE-1F2F-F04B-95C5-9A96572E9EA6}" dt="2021-10-31T16:55:48.601" v="9085" actId="16959"/>
          <ac:spMkLst>
            <pc:docMk/>
            <pc:sldMk cId="2080814311" sldId="329"/>
            <ac:spMk id="2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17:05:37.490" v="9142" actId="20577"/>
          <ac:spMkLst>
            <pc:docMk/>
            <pc:sldMk cId="2080814311" sldId="329"/>
            <ac:spMk id="3" creationId="{00000000-0000-0000-0000-000000000000}"/>
          </ac:spMkLst>
        </pc:spChg>
        <pc:spChg chg="add del mod">
          <ac:chgData name="Thuong Tran" userId="02271f1d-4bdb-4691-87b2-7196d6ed1424" providerId="ADAL" clId="{FE1B0DBE-1F2F-F04B-95C5-9A96572E9EA6}" dt="2021-10-31T11:26:38.982" v="7534" actId="478"/>
          <ac:spMkLst>
            <pc:docMk/>
            <pc:sldMk cId="2080814311" sldId="329"/>
            <ac:spMk id="4" creationId="{7570308C-D8BB-4742-BB4E-C9EF4051D0C6}"/>
          </ac:spMkLst>
        </pc:spChg>
        <pc:spChg chg="add mod">
          <ac:chgData name="Thuong Tran" userId="02271f1d-4bdb-4691-87b2-7196d6ed1424" providerId="ADAL" clId="{FE1B0DBE-1F2F-F04B-95C5-9A96572E9EA6}" dt="2021-10-31T11:50:55.343" v="7862" actId="1035"/>
          <ac:spMkLst>
            <pc:docMk/>
            <pc:sldMk cId="2080814311" sldId="329"/>
            <ac:spMk id="5" creationId="{A6B5382A-85B7-BE46-9512-76AC5375E494}"/>
          </ac:spMkLst>
        </pc:spChg>
        <pc:spChg chg="add mod">
          <ac:chgData name="Thuong Tran" userId="02271f1d-4bdb-4691-87b2-7196d6ed1424" providerId="ADAL" clId="{FE1B0DBE-1F2F-F04B-95C5-9A96572E9EA6}" dt="2021-10-31T11:50:55.343" v="7862" actId="1035"/>
          <ac:spMkLst>
            <pc:docMk/>
            <pc:sldMk cId="2080814311" sldId="329"/>
            <ac:spMk id="6" creationId="{3079BE44-53B5-DA4C-8762-B1902DEF1807}"/>
          </ac:spMkLst>
        </pc:spChg>
        <pc:spChg chg="add mod">
          <ac:chgData name="Thuong Tran" userId="02271f1d-4bdb-4691-87b2-7196d6ed1424" providerId="ADAL" clId="{FE1B0DBE-1F2F-F04B-95C5-9A96572E9EA6}" dt="2021-10-31T11:50:55.343" v="7862" actId="1035"/>
          <ac:spMkLst>
            <pc:docMk/>
            <pc:sldMk cId="2080814311" sldId="329"/>
            <ac:spMk id="18" creationId="{52DA1265-19CC-454B-ADA5-9CF49771FFA1}"/>
          </ac:spMkLst>
        </pc:spChg>
        <pc:spChg chg="add mod">
          <ac:chgData name="Thuong Tran" userId="02271f1d-4bdb-4691-87b2-7196d6ed1424" providerId="ADAL" clId="{FE1B0DBE-1F2F-F04B-95C5-9A96572E9EA6}" dt="2021-10-31T11:50:55.343" v="7862" actId="1035"/>
          <ac:spMkLst>
            <pc:docMk/>
            <pc:sldMk cId="2080814311" sldId="329"/>
            <ac:spMk id="19" creationId="{5EFD0418-B10E-ED45-84E5-68A1C38D5D56}"/>
          </ac:spMkLst>
        </pc:spChg>
        <pc:spChg chg="add mod">
          <ac:chgData name="Thuong Tran" userId="02271f1d-4bdb-4691-87b2-7196d6ed1424" providerId="ADAL" clId="{FE1B0DBE-1F2F-F04B-95C5-9A96572E9EA6}" dt="2021-10-31T11:50:55.343" v="7862" actId="1035"/>
          <ac:spMkLst>
            <pc:docMk/>
            <pc:sldMk cId="2080814311" sldId="329"/>
            <ac:spMk id="20" creationId="{2169ECFC-59BB-ED4B-B943-AE4CEE763A52}"/>
          </ac:spMkLst>
        </pc:spChg>
        <pc:spChg chg="add mod">
          <ac:chgData name="Thuong Tran" userId="02271f1d-4bdb-4691-87b2-7196d6ed1424" providerId="ADAL" clId="{FE1B0DBE-1F2F-F04B-95C5-9A96572E9EA6}" dt="2021-10-31T11:50:55.343" v="7862" actId="1035"/>
          <ac:spMkLst>
            <pc:docMk/>
            <pc:sldMk cId="2080814311" sldId="329"/>
            <ac:spMk id="30" creationId="{05085533-040B-D743-8628-4424E7AC8D68}"/>
          </ac:spMkLst>
        </pc:spChg>
        <pc:spChg chg="add mod">
          <ac:chgData name="Thuong Tran" userId="02271f1d-4bdb-4691-87b2-7196d6ed1424" providerId="ADAL" clId="{FE1B0DBE-1F2F-F04B-95C5-9A96572E9EA6}" dt="2021-10-31T14:24:40.824" v="7953" actId="1076"/>
          <ac:spMkLst>
            <pc:docMk/>
            <pc:sldMk cId="2080814311" sldId="329"/>
            <ac:spMk id="31" creationId="{D87F258B-ED53-6846-A30A-1249C4CEC837}"/>
          </ac:spMkLst>
        </pc:spChg>
        <pc:spChg chg="add mod">
          <ac:chgData name="Thuong Tran" userId="02271f1d-4bdb-4691-87b2-7196d6ed1424" providerId="ADAL" clId="{FE1B0DBE-1F2F-F04B-95C5-9A96572E9EA6}" dt="2021-10-31T11:52:29.708" v="7894" actId="20577"/>
          <ac:spMkLst>
            <pc:docMk/>
            <pc:sldMk cId="2080814311" sldId="329"/>
            <ac:spMk id="32" creationId="{DAE5CB95-02D2-EA45-A95C-BC76EA8C6FAA}"/>
          </ac:spMkLst>
        </pc:spChg>
        <pc:spChg chg="add mod">
          <ac:chgData name="Thuong Tran" userId="02271f1d-4bdb-4691-87b2-7196d6ed1424" providerId="ADAL" clId="{FE1B0DBE-1F2F-F04B-95C5-9A96572E9EA6}" dt="2021-10-31T11:54:21.570" v="7928" actId="20577"/>
          <ac:spMkLst>
            <pc:docMk/>
            <pc:sldMk cId="2080814311" sldId="329"/>
            <ac:spMk id="33" creationId="{13545E64-0DD9-1640-9106-C40583C793B5}"/>
          </ac:spMkLst>
        </pc:spChg>
        <pc:spChg chg="add mod">
          <ac:chgData name="Thuong Tran" userId="02271f1d-4bdb-4691-87b2-7196d6ed1424" providerId="ADAL" clId="{FE1B0DBE-1F2F-F04B-95C5-9A96572E9EA6}" dt="2021-10-31T14:32:39.623" v="7975" actId="16959"/>
          <ac:spMkLst>
            <pc:docMk/>
            <pc:sldMk cId="2080814311" sldId="329"/>
            <ac:spMk id="34" creationId="{6AED6F8A-3DF1-7C48-87A6-459F77F5B45E}"/>
          </ac:spMkLst>
        </pc:spChg>
        <pc:spChg chg="add del mod">
          <ac:chgData name="Thuong Tran" userId="02271f1d-4bdb-4691-87b2-7196d6ed1424" providerId="ADAL" clId="{FE1B0DBE-1F2F-F04B-95C5-9A96572E9EA6}" dt="2021-10-31T15:37:53.759" v="8130" actId="478"/>
          <ac:spMkLst>
            <pc:docMk/>
            <pc:sldMk cId="2080814311" sldId="329"/>
            <ac:spMk id="35" creationId="{DB965354-F740-2441-A43A-9068502B7CDF}"/>
          </ac:spMkLst>
        </pc:spChg>
        <pc:spChg chg="add mod">
          <ac:chgData name="Thuong Tran" userId="02271f1d-4bdb-4691-87b2-7196d6ed1424" providerId="ADAL" clId="{FE1B0DBE-1F2F-F04B-95C5-9A96572E9EA6}" dt="2021-10-31T16:57:51.415" v="9087" actId="1076"/>
          <ac:spMkLst>
            <pc:docMk/>
            <pc:sldMk cId="2080814311" sldId="329"/>
            <ac:spMk id="36" creationId="{DA948445-078F-0C4D-95B9-3BA230F239FE}"/>
          </ac:spMkLst>
        </pc:spChg>
        <pc:spChg chg="add del mod">
          <ac:chgData name="Thuong Tran" userId="02271f1d-4bdb-4691-87b2-7196d6ed1424" providerId="ADAL" clId="{FE1B0DBE-1F2F-F04B-95C5-9A96572E9EA6}" dt="2021-10-31T16:57:36.873" v="9086" actId="478"/>
          <ac:spMkLst>
            <pc:docMk/>
            <pc:sldMk cId="2080814311" sldId="329"/>
            <ac:spMk id="37" creationId="{F9BBE305-CA4F-9D4A-A9BE-D6BF8F56E0A5}"/>
          </ac:spMkLst>
        </pc:spChg>
        <pc:cxnChg chg="add mod">
          <ac:chgData name="Thuong Tran" userId="02271f1d-4bdb-4691-87b2-7196d6ed1424" providerId="ADAL" clId="{FE1B0DBE-1F2F-F04B-95C5-9A96572E9EA6}" dt="2021-10-31T11:50:55.343" v="7862" actId="1035"/>
          <ac:cxnSpMkLst>
            <pc:docMk/>
            <pc:sldMk cId="2080814311" sldId="329"/>
            <ac:cxnSpMk id="8" creationId="{BDBE07D3-C52D-174B-8D2B-23899559B972}"/>
          </ac:cxnSpMkLst>
        </pc:cxnChg>
        <pc:cxnChg chg="add mod">
          <ac:chgData name="Thuong Tran" userId="02271f1d-4bdb-4691-87b2-7196d6ed1424" providerId="ADAL" clId="{FE1B0DBE-1F2F-F04B-95C5-9A96572E9EA6}" dt="2021-10-31T11:50:55.343" v="7862" actId="1035"/>
          <ac:cxnSpMkLst>
            <pc:docMk/>
            <pc:sldMk cId="2080814311" sldId="329"/>
            <ac:cxnSpMk id="10" creationId="{A06CC1C2-C827-3941-89D9-3AFC6F84F8A0}"/>
          </ac:cxnSpMkLst>
        </pc:cxnChg>
      </pc:sldChg>
      <pc:sldChg chg="modSp new mod modTransition modNotesTx">
        <pc:chgData name="Thuong Tran" userId="02271f1d-4bdb-4691-87b2-7196d6ed1424" providerId="ADAL" clId="{FE1B0DBE-1F2F-F04B-95C5-9A96572E9EA6}" dt="2021-10-31T17:09:27.136" v="9193"/>
        <pc:sldMkLst>
          <pc:docMk/>
          <pc:sldMk cId="2244876970" sldId="330"/>
        </pc:sldMkLst>
        <pc:spChg chg="mod">
          <ac:chgData name="Thuong Tran" userId="02271f1d-4bdb-4691-87b2-7196d6ed1424" providerId="ADAL" clId="{FE1B0DBE-1F2F-F04B-95C5-9A96572E9EA6}" dt="2021-10-30T22:28:21.493" v="6257" actId="20577"/>
          <ac:spMkLst>
            <pc:docMk/>
            <pc:sldMk cId="2244876970" sldId="330"/>
            <ac:spMk id="2" creationId="{D57D5F50-A2FA-EC47-926F-4BFE707EB887}"/>
          </ac:spMkLst>
        </pc:spChg>
        <pc:spChg chg="mod">
          <ac:chgData name="Thuong Tran" userId="02271f1d-4bdb-4691-87b2-7196d6ed1424" providerId="ADAL" clId="{FE1B0DBE-1F2F-F04B-95C5-9A96572E9EA6}" dt="2021-10-30T20:34:42.214" v="5838" actId="20577"/>
          <ac:spMkLst>
            <pc:docMk/>
            <pc:sldMk cId="2244876970" sldId="330"/>
            <ac:spMk id="3" creationId="{F3AAD967-85D5-6249-B0F1-4869955A8CCE}"/>
          </ac:spMkLst>
        </pc:spChg>
      </pc:sldChg>
      <pc:sldChg chg="addSp delSp modSp new mod ord modTransition setBg">
        <pc:chgData name="Thuong Tran" userId="02271f1d-4bdb-4691-87b2-7196d6ed1424" providerId="ADAL" clId="{FE1B0DBE-1F2F-F04B-95C5-9A96572E9EA6}" dt="2021-10-31T17:09:27.136" v="9193"/>
        <pc:sldMkLst>
          <pc:docMk/>
          <pc:sldMk cId="712904655" sldId="331"/>
        </pc:sldMkLst>
        <pc:spChg chg="mod">
          <ac:chgData name="Thuong Tran" userId="02271f1d-4bdb-4691-87b2-7196d6ed1424" providerId="ADAL" clId="{FE1B0DBE-1F2F-F04B-95C5-9A96572E9EA6}" dt="2021-10-31T10:20:23.211" v="7409" actId="20577"/>
          <ac:spMkLst>
            <pc:docMk/>
            <pc:sldMk cId="712904655" sldId="331"/>
            <ac:spMk id="2" creationId="{78925143-A13E-CB43-AD01-B5F2180FB9B3}"/>
          </ac:spMkLst>
        </pc:spChg>
        <pc:spChg chg="mod">
          <ac:chgData name="Thuong Tran" userId="02271f1d-4bdb-4691-87b2-7196d6ed1424" providerId="ADAL" clId="{FE1B0DBE-1F2F-F04B-95C5-9A96572E9EA6}" dt="2021-10-29T05:47:21.744" v="1196" actId="20577"/>
          <ac:spMkLst>
            <pc:docMk/>
            <pc:sldMk cId="712904655" sldId="331"/>
            <ac:spMk id="3" creationId="{83280092-B5E1-6F43-B517-A73D9B20C404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4" creationId="{99928CB1-BAE9-C245-88D6-06D66AEF09BA}"/>
          </ac:spMkLst>
        </pc:spChg>
        <pc:spChg chg="add del mod">
          <ac:chgData name="Thuong Tran" userId="02271f1d-4bdb-4691-87b2-7196d6ed1424" providerId="ADAL" clId="{FE1B0DBE-1F2F-F04B-95C5-9A96572E9EA6}" dt="2021-10-30T23:00:01.192" v="6461" actId="478"/>
          <ac:spMkLst>
            <pc:docMk/>
            <pc:sldMk cId="712904655" sldId="331"/>
            <ac:spMk id="5" creationId="{80096F15-15E0-7E43-93F9-8C6FE29FFE51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6" creationId="{47F4009B-F651-4341-AF99-56B16FCBC1B9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7" creationId="{6D211F10-8F7D-024B-B868-E09C42B878A2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8" creationId="{D7D3C5E5-CF34-AF47-A481-10D62D84D356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9" creationId="{FE7667D0-8988-B441-A485-426F843B47CC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10" creationId="{B93F2D04-C85D-444E-8391-70E650AB7080}"/>
          </ac:spMkLst>
        </pc:spChg>
        <pc:spChg chg="add del mod">
          <ac:chgData name="Thuong Tran" userId="02271f1d-4bdb-4691-87b2-7196d6ed1424" providerId="ADAL" clId="{FE1B0DBE-1F2F-F04B-95C5-9A96572E9EA6}" dt="2021-10-30T22:58:57.491" v="6441" actId="478"/>
          <ac:spMkLst>
            <pc:docMk/>
            <pc:sldMk cId="712904655" sldId="331"/>
            <ac:spMk id="11" creationId="{15D8C2D5-E5CD-6040-B5BC-BF0AD19DBE6C}"/>
          </ac:spMkLst>
        </pc:spChg>
        <pc:spChg chg="add del mod">
          <ac:chgData name="Thuong Tran" userId="02271f1d-4bdb-4691-87b2-7196d6ed1424" providerId="ADAL" clId="{FE1B0DBE-1F2F-F04B-95C5-9A96572E9EA6}" dt="2021-10-30T23:00:01.192" v="6461" actId="478"/>
          <ac:spMkLst>
            <pc:docMk/>
            <pc:sldMk cId="712904655" sldId="331"/>
            <ac:spMk id="12" creationId="{C3A85861-64F9-4741-966D-313F8F20A2A7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13" creationId="{DFC7297A-74FE-834F-9F17-69B21020643F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14" creationId="{911A6334-C00E-6649-9E9F-25619FD3C2DB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15" creationId="{A2810A2A-00A6-ED40-A299-8061C19BC57B}"/>
          </ac:spMkLst>
        </pc:spChg>
        <pc:spChg chg="add del mod">
          <ac:chgData name="Thuong Tran" userId="02271f1d-4bdb-4691-87b2-7196d6ed1424" providerId="ADAL" clId="{FE1B0DBE-1F2F-F04B-95C5-9A96572E9EA6}" dt="2021-10-30T22:59:08.027" v="6445" actId="478"/>
          <ac:spMkLst>
            <pc:docMk/>
            <pc:sldMk cId="712904655" sldId="331"/>
            <ac:spMk id="16" creationId="{51F0CC44-22C1-D14E-9DCA-9945BE1D4AD0}"/>
          </ac:spMkLst>
        </pc:spChg>
        <pc:spChg chg="add del mod">
          <ac:chgData name="Thuong Tran" userId="02271f1d-4bdb-4691-87b2-7196d6ed1424" providerId="ADAL" clId="{FE1B0DBE-1F2F-F04B-95C5-9A96572E9EA6}" dt="2021-10-30T23:00:01.192" v="6461" actId="478"/>
          <ac:spMkLst>
            <pc:docMk/>
            <pc:sldMk cId="712904655" sldId="331"/>
            <ac:spMk id="17" creationId="{C73054EA-FDB3-7D4B-BA9C-0C6706CD84B1}"/>
          </ac:spMkLst>
        </pc:spChg>
        <pc:spChg chg="add del mod">
          <ac:chgData name="Thuong Tran" userId="02271f1d-4bdb-4691-87b2-7196d6ed1424" providerId="ADAL" clId="{FE1B0DBE-1F2F-F04B-95C5-9A96572E9EA6}" dt="2021-10-30T22:59:45.195" v="6455" actId="478"/>
          <ac:spMkLst>
            <pc:docMk/>
            <pc:sldMk cId="712904655" sldId="331"/>
            <ac:spMk id="18" creationId="{F27B4523-3DFB-1343-A2F4-1C0991942CAB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19" creationId="{3BFE40ED-9E16-9D45-8981-83D220A6E22B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0" creationId="{D2A20380-F1A4-C644-A44F-B4EFE1B23C1C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1" creationId="{386339DA-2473-BF4B-8060-5DCEEA0F82B0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2" creationId="{6E52E22B-6549-6247-B277-BBF55D9BF858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3" creationId="{EC68C5E4-B8A3-B545-A976-8D54500D3AB0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4" creationId="{BA94AC36-21A1-BB4F-8E13-BD8E18B8A872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5" creationId="{7D789521-B02D-464C-AC1B-1E87DC164799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6" creationId="{42885CA8-9778-B542-BBE7-1B74B9BD99B2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7" creationId="{8F00D061-0BBE-924F-B5A7-57AA825AC20F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8" creationId="{FB40A45E-37A6-1846-B2A1-518578689447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29" creationId="{96F90058-FFB2-AC4F-8C68-446AF287C7F9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30" creationId="{13C19D1E-F669-1B41-A2B8-1ED20DE10C83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31" creationId="{30189A9D-EF63-DC47-92D3-11DD5D96A7EA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32" creationId="{0424643F-CD41-B040-9C8F-3EC90E9BD4D8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33" creationId="{62860157-F4C7-484A-98CF-CCD938AAE5F2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34" creationId="{F9A251B0-6E3B-7E48-AC74-F4058912F8AD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35" creationId="{37430BEE-FBA9-5E4E-9680-2CA5B5F42460}"/>
          </ac:spMkLst>
        </pc:spChg>
        <pc:spChg chg="add mod">
          <ac:chgData name="Thuong Tran" userId="02271f1d-4bdb-4691-87b2-7196d6ed1424" providerId="ADAL" clId="{FE1B0DBE-1F2F-F04B-95C5-9A96572E9EA6}" dt="2021-10-30T23:22:54.704" v="6649" actId="1076"/>
          <ac:spMkLst>
            <pc:docMk/>
            <pc:sldMk cId="712904655" sldId="331"/>
            <ac:spMk id="36" creationId="{12813617-017B-754D-8A15-ABE58BE45FD9}"/>
          </ac:spMkLst>
        </pc:spChg>
        <pc:spChg chg="add mod">
          <ac:chgData name="Thuong Tran" userId="02271f1d-4bdb-4691-87b2-7196d6ed1424" providerId="ADAL" clId="{FE1B0DBE-1F2F-F04B-95C5-9A96572E9EA6}" dt="2021-10-30T23:22:50.531" v="6648" actId="1076"/>
          <ac:spMkLst>
            <pc:docMk/>
            <pc:sldMk cId="712904655" sldId="331"/>
            <ac:spMk id="37" creationId="{AA9774C8-6A77-314A-B0EE-0EB29CB91538}"/>
          </ac:spMkLst>
        </pc:spChg>
        <pc:spChg chg="add mod">
          <ac:chgData name="Thuong Tran" userId="02271f1d-4bdb-4691-87b2-7196d6ed1424" providerId="ADAL" clId="{FE1B0DBE-1F2F-F04B-95C5-9A96572E9EA6}" dt="2021-10-30T23:31:36.233" v="6911" actId="1076"/>
          <ac:spMkLst>
            <pc:docMk/>
            <pc:sldMk cId="712904655" sldId="331"/>
            <ac:spMk id="38" creationId="{55186D73-5381-3840-963D-A85ADF766D28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39" creationId="{8DBEEAB6-4AAC-8747-96E8-57B385EDA080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40" creationId="{301434FC-FE87-F14C-BC97-36C1215D1969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41" creationId="{6416AD8D-4004-B341-BEC5-64EEE3A1E3DC}"/>
          </ac:spMkLst>
        </pc:spChg>
        <pc:spChg chg="add mod">
          <ac:chgData name="Thuong Tran" userId="02271f1d-4bdb-4691-87b2-7196d6ed1424" providerId="ADAL" clId="{FE1B0DBE-1F2F-F04B-95C5-9A96572E9EA6}" dt="2021-10-30T23:22:34.652" v="6647" actId="1038"/>
          <ac:spMkLst>
            <pc:docMk/>
            <pc:sldMk cId="712904655" sldId="331"/>
            <ac:spMk id="42" creationId="{9899F2AC-898F-074E-B79D-40E79F1E0185}"/>
          </ac:spMkLst>
        </pc:spChg>
        <pc:spChg chg="add mod">
          <ac:chgData name="Thuong Tran" userId="02271f1d-4bdb-4691-87b2-7196d6ed1424" providerId="ADAL" clId="{FE1B0DBE-1F2F-F04B-95C5-9A96572E9EA6}" dt="2021-10-30T23:41:34.329" v="7031" actId="1076"/>
          <ac:spMkLst>
            <pc:docMk/>
            <pc:sldMk cId="712904655" sldId="331"/>
            <ac:spMk id="45" creationId="{5D2A7B94-AE15-5246-904F-4CADE428CD8C}"/>
          </ac:spMkLst>
        </pc:spChg>
        <pc:spChg chg="add del mod">
          <ac:chgData name="Thuong Tran" userId="02271f1d-4bdb-4691-87b2-7196d6ed1424" providerId="ADAL" clId="{FE1B0DBE-1F2F-F04B-95C5-9A96572E9EA6}" dt="2021-10-31T10:26:04.184" v="7430" actId="21"/>
          <ac:spMkLst>
            <pc:docMk/>
            <pc:sldMk cId="712904655" sldId="331"/>
            <ac:spMk id="46" creationId="{B835C0FD-A8C8-2D4F-A45F-05DBB94889B7}"/>
          </ac:spMkLst>
        </pc:spChg>
        <pc:spChg chg="add del mod">
          <ac:chgData name="Thuong Tran" userId="02271f1d-4bdb-4691-87b2-7196d6ed1424" providerId="ADAL" clId="{FE1B0DBE-1F2F-F04B-95C5-9A96572E9EA6}" dt="2021-10-31T10:26:04.184" v="7430" actId="21"/>
          <ac:spMkLst>
            <pc:docMk/>
            <pc:sldMk cId="712904655" sldId="331"/>
            <ac:spMk id="47" creationId="{3296924D-EC71-AE4D-ACBC-6CB4554A692D}"/>
          </ac:spMkLst>
        </pc:spChg>
        <pc:spChg chg="add mod">
          <ac:chgData name="Thuong Tran" userId="02271f1d-4bdb-4691-87b2-7196d6ed1424" providerId="ADAL" clId="{FE1B0DBE-1F2F-F04B-95C5-9A96572E9EA6}" dt="2021-10-31T10:26:45.322" v="7434"/>
          <ac:spMkLst>
            <pc:docMk/>
            <pc:sldMk cId="712904655" sldId="331"/>
            <ac:spMk id="51" creationId="{A950AFD1-17B8-B941-996D-EB5A08D79D23}"/>
          </ac:spMkLst>
        </pc:spChg>
        <pc:spChg chg="add mod">
          <ac:chgData name="Thuong Tran" userId="02271f1d-4bdb-4691-87b2-7196d6ed1424" providerId="ADAL" clId="{FE1B0DBE-1F2F-F04B-95C5-9A96572E9EA6}" dt="2021-10-31T10:26:45.322" v="7434"/>
          <ac:spMkLst>
            <pc:docMk/>
            <pc:sldMk cId="712904655" sldId="331"/>
            <ac:spMk id="52" creationId="{40F74090-B60F-DE44-A652-AC8F844D5AA5}"/>
          </ac:spMkLst>
        </pc:spChg>
        <pc:picChg chg="add mod">
          <ac:chgData name="Thuong Tran" userId="02271f1d-4bdb-4691-87b2-7196d6ed1424" providerId="ADAL" clId="{FE1B0DBE-1F2F-F04B-95C5-9A96572E9EA6}" dt="2021-10-30T23:23:13.360" v="6693" actId="14861"/>
          <ac:picMkLst>
            <pc:docMk/>
            <pc:sldMk cId="712904655" sldId="331"/>
            <ac:picMk id="43" creationId="{516BCFCE-94CC-1D44-868D-6E57C931E3FB}"/>
          </ac:picMkLst>
        </pc:picChg>
        <pc:picChg chg="add mod">
          <ac:chgData name="Thuong Tran" userId="02271f1d-4bdb-4691-87b2-7196d6ed1424" providerId="ADAL" clId="{FE1B0DBE-1F2F-F04B-95C5-9A96572E9EA6}" dt="2021-10-30T23:28:11.477" v="6897"/>
          <ac:picMkLst>
            <pc:docMk/>
            <pc:sldMk cId="712904655" sldId="331"/>
            <ac:picMk id="44" creationId="{E7C54107-92DD-0646-9D34-85D40B2E0C3F}"/>
          </ac:picMkLst>
        </pc:picChg>
        <pc:cxnChg chg="add del mod">
          <ac:chgData name="Thuong Tran" userId="02271f1d-4bdb-4691-87b2-7196d6ed1424" providerId="ADAL" clId="{FE1B0DBE-1F2F-F04B-95C5-9A96572E9EA6}" dt="2021-10-31T10:26:04.184" v="7430" actId="21"/>
          <ac:cxnSpMkLst>
            <pc:docMk/>
            <pc:sldMk cId="712904655" sldId="331"/>
            <ac:cxnSpMk id="49" creationId="{8F9FE638-418D-AA45-A55D-F75640CD7F55}"/>
          </ac:cxnSpMkLst>
        </pc:cxnChg>
        <pc:cxnChg chg="add del mod">
          <ac:chgData name="Thuong Tran" userId="02271f1d-4bdb-4691-87b2-7196d6ed1424" providerId="ADAL" clId="{FE1B0DBE-1F2F-F04B-95C5-9A96572E9EA6}" dt="2021-10-31T10:26:04.184" v="7430" actId="21"/>
          <ac:cxnSpMkLst>
            <pc:docMk/>
            <pc:sldMk cId="712904655" sldId="331"/>
            <ac:cxnSpMk id="50" creationId="{E3CEB586-7B73-4044-9DE1-CDB89065B441}"/>
          </ac:cxnSpMkLst>
        </pc:cxnChg>
        <pc:cxnChg chg="add mod">
          <ac:chgData name="Thuong Tran" userId="02271f1d-4bdb-4691-87b2-7196d6ed1424" providerId="ADAL" clId="{FE1B0DBE-1F2F-F04B-95C5-9A96572E9EA6}" dt="2021-10-31T10:26:56.770" v="7436" actId="1036"/>
          <ac:cxnSpMkLst>
            <pc:docMk/>
            <pc:sldMk cId="712904655" sldId="331"/>
            <ac:cxnSpMk id="53" creationId="{E0F358F3-9AFC-5E42-A8E6-36F3DF6E95A5}"/>
          </ac:cxnSpMkLst>
        </pc:cxnChg>
        <pc:cxnChg chg="add mod">
          <ac:chgData name="Thuong Tran" userId="02271f1d-4bdb-4691-87b2-7196d6ed1424" providerId="ADAL" clId="{FE1B0DBE-1F2F-F04B-95C5-9A96572E9EA6}" dt="2021-10-31T10:27:01.879" v="7440" actId="1035"/>
          <ac:cxnSpMkLst>
            <pc:docMk/>
            <pc:sldMk cId="712904655" sldId="331"/>
            <ac:cxnSpMk id="54" creationId="{6040C446-2DB2-9C46-B335-1A3280CC0F72}"/>
          </ac:cxnSpMkLst>
        </pc:cxnChg>
      </pc:sldChg>
      <pc:sldChg chg="addSp delSp modSp new mod ord modTransition modAnim">
        <pc:chgData name="Thuong Tran" userId="02271f1d-4bdb-4691-87b2-7196d6ed1424" providerId="ADAL" clId="{FE1B0DBE-1F2F-F04B-95C5-9A96572E9EA6}" dt="2021-10-31T17:09:27.136" v="9193"/>
        <pc:sldMkLst>
          <pc:docMk/>
          <pc:sldMk cId="1940511019" sldId="332"/>
        </pc:sldMkLst>
        <pc:spChg chg="mod">
          <ac:chgData name="Thuong Tran" userId="02271f1d-4bdb-4691-87b2-7196d6ed1424" providerId="ADAL" clId="{FE1B0DBE-1F2F-F04B-95C5-9A96572E9EA6}" dt="2021-10-31T16:12:27.027" v="8630" actId="14100"/>
          <ac:spMkLst>
            <pc:docMk/>
            <pc:sldMk cId="1940511019" sldId="332"/>
            <ac:spMk id="2" creationId="{AF417F81-2ECA-904E-ADA5-C19156437E7B}"/>
          </ac:spMkLst>
        </pc:spChg>
        <pc:spChg chg="mod">
          <ac:chgData name="Thuong Tran" userId="02271f1d-4bdb-4691-87b2-7196d6ed1424" providerId="ADAL" clId="{FE1B0DBE-1F2F-F04B-95C5-9A96572E9EA6}" dt="2021-10-31T13:49:21.385" v="7930"/>
          <ac:spMkLst>
            <pc:docMk/>
            <pc:sldMk cId="1940511019" sldId="332"/>
            <ac:spMk id="3" creationId="{3CD10211-18F3-9C44-B174-7C14150DA461}"/>
          </ac:spMkLst>
        </pc:spChg>
        <pc:spChg chg="add del mod">
          <ac:chgData name="Thuong Tran" userId="02271f1d-4bdb-4691-87b2-7196d6ed1424" providerId="ADAL" clId="{FE1B0DBE-1F2F-F04B-95C5-9A96572E9EA6}" dt="2021-10-31T15:51:34.633" v="8206" actId="478"/>
          <ac:spMkLst>
            <pc:docMk/>
            <pc:sldMk cId="1940511019" sldId="332"/>
            <ac:spMk id="4" creationId="{F1C0F8E7-A285-954F-AA0F-D0A52CB5FDC6}"/>
          </ac:spMkLst>
        </pc:spChg>
        <pc:spChg chg="add del mod">
          <ac:chgData name="Thuong Tran" userId="02271f1d-4bdb-4691-87b2-7196d6ed1424" providerId="ADAL" clId="{FE1B0DBE-1F2F-F04B-95C5-9A96572E9EA6}" dt="2021-10-31T15:52:40.944" v="8208" actId="478"/>
          <ac:spMkLst>
            <pc:docMk/>
            <pc:sldMk cId="1940511019" sldId="332"/>
            <ac:spMk id="7" creationId="{188B1A3F-26CD-4946-979A-6D2927AB37EF}"/>
          </ac:spMkLst>
        </pc:spChg>
        <pc:spChg chg="add del mod">
          <ac:chgData name="Thuong Tran" userId="02271f1d-4bdb-4691-87b2-7196d6ed1424" providerId="ADAL" clId="{FE1B0DBE-1F2F-F04B-95C5-9A96572E9EA6}" dt="2021-10-31T15:53:40.256" v="8233" actId="478"/>
          <ac:spMkLst>
            <pc:docMk/>
            <pc:sldMk cId="1940511019" sldId="332"/>
            <ac:spMk id="8" creationId="{64917363-736B-F142-97C6-0098CAC07C33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9" creationId="{791E3FE7-9A45-EA4D-816C-49088B5F2DBE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10" creationId="{0509E1B3-6A38-5A47-9568-2DF0675FA91B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11" creationId="{16C36E8C-F98B-BE41-AFA1-5E008AE46893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21" creationId="{8E05B152-5AAB-6444-99F3-EF24A4059C23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33" creationId="{E8F3E767-A249-C347-9A03-EFBDF7FD4FBC}"/>
          </ac:spMkLst>
        </pc:spChg>
        <pc:spChg chg="add del mod">
          <ac:chgData name="Thuong Tran" userId="02271f1d-4bdb-4691-87b2-7196d6ed1424" providerId="ADAL" clId="{FE1B0DBE-1F2F-F04B-95C5-9A96572E9EA6}" dt="2021-10-31T16:01:01.040" v="8454" actId="478"/>
          <ac:spMkLst>
            <pc:docMk/>
            <pc:sldMk cId="1940511019" sldId="332"/>
            <ac:spMk id="34" creationId="{4C55D649-17C6-674A-BD7E-FD2591AB8162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35" creationId="{B3CF8986-04CB-AE4A-84A8-6478A070D2FC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39" creationId="{875DE9B8-BCFA-BD4B-9232-1C89162C53AA}"/>
          </ac:spMkLst>
        </pc:spChg>
        <pc:spChg chg="add del mod">
          <ac:chgData name="Thuong Tran" userId="02271f1d-4bdb-4691-87b2-7196d6ed1424" providerId="ADAL" clId="{FE1B0DBE-1F2F-F04B-95C5-9A96572E9EA6}" dt="2021-10-31T16:02:12.311" v="8466" actId="478"/>
          <ac:spMkLst>
            <pc:docMk/>
            <pc:sldMk cId="1940511019" sldId="332"/>
            <ac:spMk id="40" creationId="{A13C3CDC-4448-DB49-B263-2FE54D3B23BE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41" creationId="{3CB86801-F329-A74C-9586-2B70CB78B9C7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42" creationId="{F0F05F31-6825-0F48-A7FF-6039D1820DDD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54" creationId="{8BF17541-E46E-0944-A3C6-CC033A876D0F}"/>
          </ac:spMkLst>
        </pc:spChg>
        <pc:spChg chg="add mod">
          <ac:chgData name="Thuong Tran" userId="02271f1d-4bdb-4691-87b2-7196d6ed1424" providerId="ADAL" clId="{FE1B0DBE-1F2F-F04B-95C5-9A96572E9EA6}" dt="2021-10-31T16:08:50.897" v="8543" actId="1036"/>
          <ac:spMkLst>
            <pc:docMk/>
            <pc:sldMk cId="1940511019" sldId="332"/>
            <ac:spMk id="55" creationId="{3BA629CC-B302-E941-8B96-8AC81BD6FA31}"/>
          </ac:spMkLst>
        </pc:spChg>
        <pc:spChg chg="add mod">
          <ac:chgData name="Thuong Tran" userId="02271f1d-4bdb-4691-87b2-7196d6ed1424" providerId="ADAL" clId="{FE1B0DBE-1F2F-F04B-95C5-9A96572E9EA6}" dt="2021-10-31T16:09:10.145" v="8545" actId="1037"/>
          <ac:spMkLst>
            <pc:docMk/>
            <pc:sldMk cId="1940511019" sldId="332"/>
            <ac:spMk id="56" creationId="{E98938E1-25EC-0249-95EB-14D4E83ECB15}"/>
          </ac:spMkLst>
        </pc:spChg>
        <pc:spChg chg="add mod">
          <ac:chgData name="Thuong Tran" userId="02271f1d-4bdb-4691-87b2-7196d6ed1424" providerId="ADAL" clId="{FE1B0DBE-1F2F-F04B-95C5-9A96572E9EA6}" dt="2021-10-31T16:09:16.271" v="8546" actId="14100"/>
          <ac:spMkLst>
            <pc:docMk/>
            <pc:sldMk cId="1940511019" sldId="332"/>
            <ac:spMk id="57" creationId="{ACED5073-E53F-1147-A392-58B64A9BB838}"/>
          </ac:spMkLst>
        </pc:spChg>
        <pc:spChg chg="add mod">
          <ac:chgData name="Thuong Tran" userId="02271f1d-4bdb-4691-87b2-7196d6ed1424" providerId="ADAL" clId="{FE1B0DBE-1F2F-F04B-95C5-9A96572E9EA6}" dt="2021-10-31T16:12:02.553" v="8629" actId="1076"/>
          <ac:spMkLst>
            <pc:docMk/>
            <pc:sldMk cId="1940511019" sldId="332"/>
            <ac:spMk id="58" creationId="{A8421691-04E8-AA4B-AEE3-2847D32F28A9}"/>
          </ac:spMkLst>
        </pc:spChg>
        <pc:spChg chg="add mod">
          <ac:chgData name="Thuong Tran" userId="02271f1d-4bdb-4691-87b2-7196d6ed1424" providerId="ADAL" clId="{FE1B0DBE-1F2F-F04B-95C5-9A96572E9EA6}" dt="2021-10-31T16:11:50.261" v="8628" actId="1076"/>
          <ac:spMkLst>
            <pc:docMk/>
            <pc:sldMk cId="1940511019" sldId="332"/>
            <ac:spMk id="59" creationId="{53D4561B-C4A9-694E-90D8-BEE863537DFC}"/>
          </ac:spMkLst>
        </pc:spChg>
        <pc:spChg chg="add mod">
          <ac:chgData name="Thuong Tran" userId="02271f1d-4bdb-4691-87b2-7196d6ed1424" providerId="ADAL" clId="{FE1B0DBE-1F2F-F04B-95C5-9A96572E9EA6}" dt="2021-10-31T16:14:02.900" v="8740" actId="1076"/>
          <ac:spMkLst>
            <pc:docMk/>
            <pc:sldMk cId="1940511019" sldId="332"/>
            <ac:spMk id="60" creationId="{4870281E-6C1E-A94F-B06B-057B0FE2DB49}"/>
          </ac:spMkLst>
        </pc:spChg>
        <pc:spChg chg="add mod">
          <ac:chgData name="Thuong Tran" userId="02271f1d-4bdb-4691-87b2-7196d6ed1424" providerId="ADAL" clId="{FE1B0DBE-1F2F-F04B-95C5-9A96572E9EA6}" dt="2021-10-31T17:03:01.122" v="9140" actId="1038"/>
          <ac:spMkLst>
            <pc:docMk/>
            <pc:sldMk cId="1940511019" sldId="332"/>
            <ac:spMk id="61" creationId="{D607B8DD-C535-484E-B5C4-BE11B5AAFC56}"/>
          </ac:spMkLst>
        </pc:spChg>
        <pc:spChg chg="add mod">
          <ac:chgData name="Thuong Tran" userId="02271f1d-4bdb-4691-87b2-7196d6ed1424" providerId="ADAL" clId="{FE1B0DBE-1F2F-F04B-95C5-9A96572E9EA6}" dt="2021-10-31T17:02:54.513" v="9137" actId="1038"/>
          <ac:spMkLst>
            <pc:docMk/>
            <pc:sldMk cId="1940511019" sldId="332"/>
            <ac:spMk id="62" creationId="{EE53FA76-9914-A04F-8584-8DD5D6C6B1E7}"/>
          </ac:spMkLst>
        </pc:spChg>
        <pc:cxnChg chg="add del">
          <ac:chgData name="Thuong Tran" userId="02271f1d-4bdb-4691-87b2-7196d6ed1424" providerId="ADAL" clId="{FE1B0DBE-1F2F-F04B-95C5-9A96572E9EA6}" dt="2021-10-31T15:51:30.314" v="8205" actId="478"/>
          <ac:cxnSpMkLst>
            <pc:docMk/>
            <pc:sldMk cId="1940511019" sldId="332"/>
            <ac:cxnSpMk id="6" creationId="{0FEB3E83-FC68-9448-A4D5-58290682FB9D}"/>
          </ac:cxnSpMkLst>
        </pc:cxnChg>
        <pc:cxnChg chg="add mod">
          <ac:chgData name="Thuong Tran" userId="02271f1d-4bdb-4691-87b2-7196d6ed1424" providerId="ADAL" clId="{FE1B0DBE-1F2F-F04B-95C5-9A96572E9EA6}" dt="2021-10-31T16:08:50.897" v="8543" actId="1036"/>
          <ac:cxnSpMkLst>
            <pc:docMk/>
            <pc:sldMk cId="1940511019" sldId="332"/>
            <ac:cxnSpMk id="13" creationId="{B8B49392-D714-2144-BE7B-B0EAB6D2357F}"/>
          </ac:cxnSpMkLst>
        </pc:cxnChg>
        <pc:cxnChg chg="add mod">
          <ac:chgData name="Thuong Tran" userId="02271f1d-4bdb-4691-87b2-7196d6ed1424" providerId="ADAL" clId="{FE1B0DBE-1F2F-F04B-95C5-9A96572E9EA6}" dt="2021-10-31T16:08:50.897" v="8543" actId="1036"/>
          <ac:cxnSpMkLst>
            <pc:docMk/>
            <pc:sldMk cId="1940511019" sldId="332"/>
            <ac:cxnSpMk id="15" creationId="{54A31591-17FC-0F4A-B7D8-936F13737CA4}"/>
          </ac:cxnSpMkLst>
        </pc:cxnChg>
        <pc:cxnChg chg="add mod">
          <ac:chgData name="Thuong Tran" userId="02271f1d-4bdb-4691-87b2-7196d6ed1424" providerId="ADAL" clId="{FE1B0DBE-1F2F-F04B-95C5-9A96572E9EA6}" dt="2021-10-31T16:08:50.897" v="8543" actId="1036"/>
          <ac:cxnSpMkLst>
            <pc:docMk/>
            <pc:sldMk cId="1940511019" sldId="332"/>
            <ac:cxnSpMk id="18" creationId="{3D2F0440-21A8-7142-B4B1-569841246927}"/>
          </ac:cxnSpMkLst>
        </pc:cxnChg>
        <pc:cxnChg chg="add mod">
          <ac:chgData name="Thuong Tran" userId="02271f1d-4bdb-4691-87b2-7196d6ed1424" providerId="ADAL" clId="{FE1B0DBE-1F2F-F04B-95C5-9A96572E9EA6}" dt="2021-10-31T16:08:50.897" v="8543" actId="1036"/>
          <ac:cxnSpMkLst>
            <pc:docMk/>
            <pc:sldMk cId="1940511019" sldId="332"/>
            <ac:cxnSpMk id="36" creationId="{CFA158B4-7C09-C047-B89C-F37398F9D103}"/>
          </ac:cxnSpMkLst>
        </pc:cxnChg>
        <pc:cxnChg chg="add del mod">
          <ac:chgData name="Thuong Tran" userId="02271f1d-4bdb-4691-87b2-7196d6ed1424" providerId="ADAL" clId="{FE1B0DBE-1F2F-F04B-95C5-9A96572E9EA6}" dt="2021-10-31T16:01:02.511" v="8455" actId="478"/>
          <ac:cxnSpMkLst>
            <pc:docMk/>
            <pc:sldMk cId="1940511019" sldId="332"/>
            <ac:cxnSpMk id="37" creationId="{F5D46CF5-4B49-7F42-B8D0-3B9C8265D8C3}"/>
          </ac:cxnSpMkLst>
        </pc:cxnChg>
        <pc:cxnChg chg="add mod">
          <ac:chgData name="Thuong Tran" userId="02271f1d-4bdb-4691-87b2-7196d6ed1424" providerId="ADAL" clId="{FE1B0DBE-1F2F-F04B-95C5-9A96572E9EA6}" dt="2021-10-31T16:08:50.897" v="8543" actId="1036"/>
          <ac:cxnSpMkLst>
            <pc:docMk/>
            <pc:sldMk cId="1940511019" sldId="332"/>
            <ac:cxnSpMk id="38" creationId="{A0D9127D-4371-6D4E-B53D-2D9336989C0A}"/>
          </ac:cxnSpMkLst>
        </pc:cxnChg>
        <pc:cxnChg chg="add mod">
          <ac:chgData name="Thuong Tran" userId="02271f1d-4bdb-4691-87b2-7196d6ed1424" providerId="ADAL" clId="{FE1B0DBE-1F2F-F04B-95C5-9A96572E9EA6}" dt="2021-10-31T16:08:50.897" v="8543" actId="1036"/>
          <ac:cxnSpMkLst>
            <pc:docMk/>
            <pc:sldMk cId="1940511019" sldId="332"/>
            <ac:cxnSpMk id="44" creationId="{FC3831CB-8A9A-0A40-BE19-05728515F37A}"/>
          </ac:cxnSpMkLst>
        </pc:cxnChg>
        <pc:cxnChg chg="add mod">
          <ac:chgData name="Thuong Tran" userId="02271f1d-4bdb-4691-87b2-7196d6ed1424" providerId="ADAL" clId="{FE1B0DBE-1F2F-F04B-95C5-9A96572E9EA6}" dt="2021-10-31T16:08:50.897" v="8543" actId="1036"/>
          <ac:cxnSpMkLst>
            <pc:docMk/>
            <pc:sldMk cId="1940511019" sldId="332"/>
            <ac:cxnSpMk id="46" creationId="{CE6A5AD2-DBF0-3B49-A4F9-AEECDD4AEB64}"/>
          </ac:cxnSpMkLst>
        </pc:cxnChg>
        <pc:cxnChg chg="add mod">
          <ac:chgData name="Thuong Tran" userId="02271f1d-4bdb-4691-87b2-7196d6ed1424" providerId="ADAL" clId="{FE1B0DBE-1F2F-F04B-95C5-9A96572E9EA6}" dt="2021-10-31T16:08:50.897" v="8543" actId="1036"/>
          <ac:cxnSpMkLst>
            <pc:docMk/>
            <pc:sldMk cId="1940511019" sldId="332"/>
            <ac:cxnSpMk id="47" creationId="{D02D9871-989C-C74F-B210-DCF70606D91D}"/>
          </ac:cxnSpMkLst>
        </pc:cxnChg>
        <pc:cxnChg chg="add mod">
          <ac:chgData name="Thuong Tran" userId="02271f1d-4bdb-4691-87b2-7196d6ed1424" providerId="ADAL" clId="{FE1B0DBE-1F2F-F04B-95C5-9A96572E9EA6}" dt="2021-10-31T16:08:50.897" v="8543" actId="1036"/>
          <ac:cxnSpMkLst>
            <pc:docMk/>
            <pc:sldMk cId="1940511019" sldId="332"/>
            <ac:cxnSpMk id="49" creationId="{B7C9FC84-8C03-F249-81FC-43AC66493339}"/>
          </ac:cxnSpMkLst>
        </pc:cxnChg>
      </pc:sldChg>
      <pc:sldChg chg="modSp new mod ord modTransition">
        <pc:chgData name="Thuong Tran" userId="02271f1d-4bdb-4691-87b2-7196d6ed1424" providerId="ADAL" clId="{FE1B0DBE-1F2F-F04B-95C5-9A96572E9EA6}" dt="2021-10-31T17:09:27.136" v="9193"/>
        <pc:sldMkLst>
          <pc:docMk/>
          <pc:sldMk cId="2535062315" sldId="333"/>
        </pc:sldMkLst>
        <pc:spChg chg="mod">
          <ac:chgData name="Thuong Tran" userId="02271f1d-4bdb-4691-87b2-7196d6ed1424" providerId="ADAL" clId="{FE1B0DBE-1F2F-F04B-95C5-9A96572E9EA6}" dt="2021-10-30T20:07:23.475" v="5723" actId="20577"/>
          <ac:spMkLst>
            <pc:docMk/>
            <pc:sldMk cId="2535062315" sldId="333"/>
            <ac:spMk id="2" creationId="{06CE6799-2763-7540-8B07-0FC8CE11EC33}"/>
          </ac:spMkLst>
        </pc:spChg>
        <pc:spChg chg="mod">
          <ac:chgData name="Thuong Tran" userId="02271f1d-4bdb-4691-87b2-7196d6ed1424" providerId="ADAL" clId="{FE1B0DBE-1F2F-F04B-95C5-9A96572E9EA6}" dt="2021-10-30T19:37:31.825" v="5462" actId="20577"/>
          <ac:spMkLst>
            <pc:docMk/>
            <pc:sldMk cId="2535062315" sldId="333"/>
            <ac:spMk id="3" creationId="{C36741BD-B45A-A242-B465-FDE1DFD4AAF1}"/>
          </ac:spMkLst>
        </pc:spChg>
      </pc:sldChg>
      <pc:sldChg chg="addSp delSp modSp new mod modTransition">
        <pc:chgData name="Thuong Tran" userId="02271f1d-4bdb-4691-87b2-7196d6ed1424" providerId="ADAL" clId="{FE1B0DBE-1F2F-F04B-95C5-9A96572E9EA6}" dt="2021-10-31T17:09:27.136" v="9193"/>
        <pc:sldMkLst>
          <pc:docMk/>
          <pc:sldMk cId="2912030850" sldId="334"/>
        </pc:sldMkLst>
        <pc:spChg chg="mod">
          <ac:chgData name="Thuong Tran" userId="02271f1d-4bdb-4691-87b2-7196d6ed1424" providerId="ADAL" clId="{FE1B0DBE-1F2F-F04B-95C5-9A96572E9EA6}" dt="2021-10-29T06:33:58.004" v="1468" actId="20577"/>
          <ac:spMkLst>
            <pc:docMk/>
            <pc:sldMk cId="2912030850" sldId="334"/>
            <ac:spMk id="2" creationId="{E94A3A5D-8EAD-6344-9DFD-F069C6DA142B}"/>
          </ac:spMkLst>
        </pc:spChg>
        <pc:spChg chg="del">
          <ac:chgData name="Thuong Tran" userId="02271f1d-4bdb-4691-87b2-7196d6ed1424" providerId="ADAL" clId="{FE1B0DBE-1F2F-F04B-95C5-9A96572E9EA6}" dt="2021-10-29T06:17:40.375" v="1367" actId="478"/>
          <ac:spMkLst>
            <pc:docMk/>
            <pc:sldMk cId="2912030850" sldId="334"/>
            <ac:spMk id="3" creationId="{FABD6ACD-209D-5C4D-93BB-FD5AA11037CA}"/>
          </ac:spMkLst>
        </pc:spChg>
        <pc:spChg chg="add mod topLvl">
          <ac:chgData name="Thuong Tran" userId="02271f1d-4bdb-4691-87b2-7196d6ed1424" providerId="ADAL" clId="{FE1B0DBE-1F2F-F04B-95C5-9A96572E9EA6}" dt="2021-10-29T06:50:58.822" v="1491" actId="1038"/>
          <ac:spMkLst>
            <pc:docMk/>
            <pc:sldMk cId="2912030850" sldId="334"/>
            <ac:spMk id="6" creationId="{AABCA5E5-5C3E-E840-BD4B-A1F497310B91}"/>
          </ac:spMkLst>
        </pc:spChg>
        <pc:spChg chg="add mod">
          <ac:chgData name="Thuong Tran" userId="02271f1d-4bdb-4691-87b2-7196d6ed1424" providerId="ADAL" clId="{FE1B0DBE-1F2F-F04B-95C5-9A96572E9EA6}" dt="2021-10-29T06:29:12.157" v="1403" actId="1076"/>
          <ac:spMkLst>
            <pc:docMk/>
            <pc:sldMk cId="2912030850" sldId="334"/>
            <ac:spMk id="8" creationId="{D50751C7-95F8-E044-8580-4E78A5F34AA7}"/>
          </ac:spMkLst>
        </pc:spChg>
        <pc:spChg chg="add mod">
          <ac:chgData name="Thuong Tran" userId="02271f1d-4bdb-4691-87b2-7196d6ed1424" providerId="ADAL" clId="{FE1B0DBE-1F2F-F04B-95C5-9A96572E9EA6}" dt="2021-10-29T06:55:23.570" v="1530" actId="1076"/>
          <ac:spMkLst>
            <pc:docMk/>
            <pc:sldMk cId="2912030850" sldId="334"/>
            <ac:spMk id="11" creationId="{F33DD595-5327-FD40-BD68-29DE12C5033F}"/>
          </ac:spMkLst>
        </pc:spChg>
        <pc:spChg chg="add mod">
          <ac:chgData name="Thuong Tran" userId="02271f1d-4bdb-4691-87b2-7196d6ed1424" providerId="ADAL" clId="{FE1B0DBE-1F2F-F04B-95C5-9A96572E9EA6}" dt="2021-10-29T06:53:45.528" v="1503" actId="1076"/>
          <ac:spMkLst>
            <pc:docMk/>
            <pc:sldMk cId="2912030850" sldId="334"/>
            <ac:spMk id="12" creationId="{30D488B0-40B5-0D48-8AD1-36383FC64B72}"/>
          </ac:spMkLst>
        </pc:spChg>
        <pc:spChg chg="add del mod">
          <ac:chgData name="Thuong Tran" userId="02271f1d-4bdb-4691-87b2-7196d6ed1424" providerId="ADAL" clId="{FE1B0DBE-1F2F-F04B-95C5-9A96572E9EA6}" dt="2021-10-29T06:54:33.923" v="1513" actId="478"/>
          <ac:spMkLst>
            <pc:docMk/>
            <pc:sldMk cId="2912030850" sldId="334"/>
            <ac:spMk id="13" creationId="{533EDB69-524F-1E44-AEF3-8E225A67D678}"/>
          </ac:spMkLst>
        </pc:spChg>
        <pc:spChg chg="add mod">
          <ac:chgData name="Thuong Tran" userId="02271f1d-4bdb-4691-87b2-7196d6ed1424" providerId="ADAL" clId="{FE1B0DBE-1F2F-F04B-95C5-9A96572E9EA6}" dt="2021-10-29T07:18:46.452" v="1540" actId="1076"/>
          <ac:spMkLst>
            <pc:docMk/>
            <pc:sldMk cId="2912030850" sldId="334"/>
            <ac:spMk id="14" creationId="{86EA83FA-039A-AC4A-906E-DCDC2199D6F7}"/>
          </ac:spMkLst>
        </pc:spChg>
        <pc:grpChg chg="add del mod">
          <ac:chgData name="Thuong Tran" userId="02271f1d-4bdb-4691-87b2-7196d6ed1424" providerId="ADAL" clId="{FE1B0DBE-1F2F-F04B-95C5-9A96572E9EA6}" dt="2021-10-29T06:29:20.531" v="1404" actId="165"/>
          <ac:grpSpMkLst>
            <pc:docMk/>
            <pc:sldMk cId="2912030850" sldId="334"/>
            <ac:grpSpMk id="7" creationId="{0B62C661-0396-344D-8BBD-E5DC3188E779}"/>
          </ac:grpSpMkLst>
        </pc:grpChg>
        <pc:picChg chg="add mod topLvl">
          <ac:chgData name="Thuong Tran" userId="02271f1d-4bdb-4691-87b2-7196d6ed1424" providerId="ADAL" clId="{FE1B0DBE-1F2F-F04B-95C5-9A96572E9EA6}" dt="2021-10-29T06:30:20.752" v="1412" actId="1038"/>
          <ac:picMkLst>
            <pc:docMk/>
            <pc:sldMk cId="2912030850" sldId="334"/>
            <ac:picMk id="5" creationId="{792D91A0-A52C-274E-94F1-0E5C3079298F}"/>
          </ac:picMkLst>
        </pc:picChg>
        <pc:picChg chg="add mod modCrop">
          <ac:chgData name="Thuong Tran" userId="02271f1d-4bdb-4691-87b2-7196d6ed1424" providerId="ADAL" clId="{FE1B0DBE-1F2F-F04B-95C5-9A96572E9EA6}" dt="2021-10-29T06:29:51.636" v="1410" actId="1076"/>
          <ac:picMkLst>
            <pc:docMk/>
            <pc:sldMk cId="2912030850" sldId="334"/>
            <ac:picMk id="10" creationId="{B7F54114-6B53-5341-8ED3-654BF893D725}"/>
          </ac:picMkLst>
        </pc:picChg>
      </pc:sldChg>
      <pc:sldChg chg="addSp delSp modSp new mod modTransition">
        <pc:chgData name="Thuong Tran" userId="02271f1d-4bdb-4691-87b2-7196d6ed1424" providerId="ADAL" clId="{FE1B0DBE-1F2F-F04B-95C5-9A96572E9EA6}" dt="2021-10-31T17:09:27.136" v="9193"/>
        <pc:sldMkLst>
          <pc:docMk/>
          <pc:sldMk cId="24974671" sldId="335"/>
        </pc:sldMkLst>
        <pc:spChg chg="mod">
          <ac:chgData name="Thuong Tran" userId="02271f1d-4bdb-4691-87b2-7196d6ed1424" providerId="ADAL" clId="{FE1B0DBE-1F2F-F04B-95C5-9A96572E9EA6}" dt="2021-10-30T09:02:39.506" v="3142" actId="20577"/>
          <ac:spMkLst>
            <pc:docMk/>
            <pc:sldMk cId="24974671" sldId="335"/>
            <ac:spMk id="2" creationId="{DAD57E99-DBA4-0444-AB04-12B377605A98}"/>
          </ac:spMkLst>
        </pc:spChg>
        <pc:spChg chg="add del">
          <ac:chgData name="Thuong Tran" userId="02271f1d-4bdb-4691-87b2-7196d6ed1424" providerId="ADAL" clId="{FE1B0DBE-1F2F-F04B-95C5-9A96572E9EA6}" dt="2021-10-30T09:17:19.055" v="3145" actId="478"/>
          <ac:spMkLst>
            <pc:docMk/>
            <pc:sldMk cId="24974671" sldId="335"/>
            <ac:spMk id="3" creationId="{976DA93F-E240-2B4F-9594-0CD7FEA44682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5" creationId="{57C9871F-CE24-4D4B-86E3-901A85924716}"/>
          </ac:spMkLst>
        </pc:spChg>
        <pc:spChg chg="add del mod">
          <ac:chgData name="Thuong Tran" userId="02271f1d-4bdb-4691-87b2-7196d6ed1424" providerId="ADAL" clId="{FE1B0DBE-1F2F-F04B-95C5-9A96572E9EA6}" dt="2021-10-30T09:22:04.952" v="3169" actId="478"/>
          <ac:spMkLst>
            <pc:docMk/>
            <pc:sldMk cId="24974671" sldId="335"/>
            <ac:spMk id="6" creationId="{EF329FEE-9FE4-1846-8839-E3C544967412}"/>
          </ac:spMkLst>
        </pc:spChg>
        <pc:spChg chg="add del mod">
          <ac:chgData name="Thuong Tran" userId="02271f1d-4bdb-4691-87b2-7196d6ed1424" providerId="ADAL" clId="{FE1B0DBE-1F2F-F04B-95C5-9A96572E9EA6}" dt="2021-10-30T09:22:04.952" v="3169" actId="478"/>
          <ac:spMkLst>
            <pc:docMk/>
            <pc:sldMk cId="24974671" sldId="335"/>
            <ac:spMk id="7" creationId="{4790A372-4C48-0F4C-9827-24997BA08569}"/>
          </ac:spMkLst>
        </pc:spChg>
        <pc:spChg chg="add del mod">
          <ac:chgData name="Thuong Tran" userId="02271f1d-4bdb-4691-87b2-7196d6ed1424" providerId="ADAL" clId="{FE1B0DBE-1F2F-F04B-95C5-9A96572E9EA6}" dt="2021-10-30T09:22:04.952" v="3169" actId="478"/>
          <ac:spMkLst>
            <pc:docMk/>
            <pc:sldMk cId="24974671" sldId="335"/>
            <ac:spMk id="8" creationId="{4D3F3C4C-A6B7-FA4D-BE53-BAFED358ED81}"/>
          </ac:spMkLst>
        </pc:spChg>
        <pc:spChg chg="add del mod">
          <ac:chgData name="Thuong Tran" userId="02271f1d-4bdb-4691-87b2-7196d6ed1424" providerId="ADAL" clId="{FE1B0DBE-1F2F-F04B-95C5-9A96572E9EA6}" dt="2021-10-30T09:22:04.952" v="3169" actId="478"/>
          <ac:spMkLst>
            <pc:docMk/>
            <pc:sldMk cId="24974671" sldId="335"/>
            <ac:spMk id="9" creationId="{829C1745-2330-DE4A-9BA1-C6C6B16B5705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10" creationId="{B94469FE-A25F-C748-AE81-B431CA4561F6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11" creationId="{EACE4E55-11ED-5446-9E57-BC9AFCD07779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12" creationId="{191A64D3-3C33-894A-9BAB-81C9568AFC5D}"/>
          </ac:spMkLst>
        </pc:spChg>
        <pc:spChg chg="add del mod">
          <ac:chgData name="Thuong Tran" userId="02271f1d-4bdb-4691-87b2-7196d6ed1424" providerId="ADAL" clId="{FE1B0DBE-1F2F-F04B-95C5-9A96572E9EA6}" dt="2021-10-30T09:22:29.810" v="3181" actId="478"/>
          <ac:spMkLst>
            <pc:docMk/>
            <pc:sldMk cId="24974671" sldId="335"/>
            <ac:spMk id="13" creationId="{91ACD51D-EB4A-C041-BBD0-8C5497984565}"/>
          </ac:spMkLst>
        </pc:spChg>
        <pc:spChg chg="add del mod">
          <ac:chgData name="Thuong Tran" userId="02271f1d-4bdb-4691-87b2-7196d6ed1424" providerId="ADAL" clId="{FE1B0DBE-1F2F-F04B-95C5-9A96572E9EA6}" dt="2021-10-30T09:22:15.656" v="3176" actId="478"/>
          <ac:spMkLst>
            <pc:docMk/>
            <pc:sldMk cId="24974671" sldId="335"/>
            <ac:spMk id="14" creationId="{9E902B6F-3BF8-0442-85EB-95A1889E5EA7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15" creationId="{3C55575E-457C-C949-B185-7CF29C02721E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16" creationId="{B18F2199-2CCC-2049-9126-412295A4DF99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17" creationId="{66AFE966-4109-4145-8F33-F23672260BA9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18" creationId="{AAFA13C8-A0C0-FB41-A0A4-747A8ED63529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19" creationId="{16B39CC1-F399-9B41-906E-16799D426DF9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20" creationId="{B9258C6B-F29B-F44D-B6C5-D236FC72D3CD}"/>
          </ac:spMkLst>
        </pc:spChg>
        <pc:spChg chg="add del mod">
          <ac:chgData name="Thuong Tran" userId="02271f1d-4bdb-4691-87b2-7196d6ed1424" providerId="ADAL" clId="{FE1B0DBE-1F2F-F04B-95C5-9A96572E9EA6}" dt="2021-10-30T09:25:08.598" v="3206" actId="478"/>
          <ac:spMkLst>
            <pc:docMk/>
            <pc:sldMk cId="24974671" sldId="335"/>
            <ac:spMk id="21" creationId="{E174B420-27EA-064D-A45B-5A5722953C50}"/>
          </ac:spMkLst>
        </pc:spChg>
        <pc:spChg chg="add del mod">
          <ac:chgData name="Thuong Tran" userId="02271f1d-4bdb-4691-87b2-7196d6ed1424" providerId="ADAL" clId="{FE1B0DBE-1F2F-F04B-95C5-9A96572E9EA6}" dt="2021-10-30T09:29:23.311" v="3225" actId="478"/>
          <ac:spMkLst>
            <pc:docMk/>
            <pc:sldMk cId="24974671" sldId="335"/>
            <ac:spMk id="22" creationId="{DB3004FB-80E8-884F-A140-CFD1E6129031}"/>
          </ac:spMkLst>
        </pc:spChg>
        <pc:spChg chg="add mod">
          <ac:chgData name="Thuong Tran" userId="02271f1d-4bdb-4691-87b2-7196d6ed1424" providerId="ADAL" clId="{FE1B0DBE-1F2F-F04B-95C5-9A96572E9EA6}" dt="2021-10-30T10:11:55.943" v="3889" actId="207"/>
          <ac:spMkLst>
            <pc:docMk/>
            <pc:sldMk cId="24974671" sldId="335"/>
            <ac:spMk id="23" creationId="{CA12CA01-5986-9043-B1E0-ED358046CC9C}"/>
          </ac:spMkLst>
        </pc:spChg>
        <pc:spChg chg="add mod">
          <ac:chgData name="Thuong Tran" userId="02271f1d-4bdb-4691-87b2-7196d6ed1424" providerId="ADAL" clId="{FE1B0DBE-1F2F-F04B-95C5-9A96572E9EA6}" dt="2021-10-30T09:42:09.039" v="3417" actId="1038"/>
          <ac:spMkLst>
            <pc:docMk/>
            <pc:sldMk cId="24974671" sldId="335"/>
            <ac:spMk id="24" creationId="{B0799B5B-D177-ED49-8CDC-9567C6FC34F8}"/>
          </ac:spMkLst>
        </pc:spChg>
        <pc:spChg chg="add del mod">
          <ac:chgData name="Thuong Tran" userId="02271f1d-4bdb-4691-87b2-7196d6ed1424" providerId="ADAL" clId="{FE1B0DBE-1F2F-F04B-95C5-9A96572E9EA6}" dt="2021-10-30T09:37:15.444" v="3265" actId="478"/>
          <ac:spMkLst>
            <pc:docMk/>
            <pc:sldMk cId="24974671" sldId="335"/>
            <ac:spMk id="31" creationId="{E5F2F0E4-C4AB-D943-9D06-BB85BA4A4077}"/>
          </ac:spMkLst>
        </pc:spChg>
        <pc:spChg chg="add mod">
          <ac:chgData name="Thuong Tran" userId="02271f1d-4bdb-4691-87b2-7196d6ed1424" providerId="ADAL" clId="{FE1B0DBE-1F2F-F04B-95C5-9A96572E9EA6}" dt="2021-10-30T10:12:01.518" v="3890" actId="207"/>
          <ac:spMkLst>
            <pc:docMk/>
            <pc:sldMk cId="24974671" sldId="335"/>
            <ac:spMk id="32" creationId="{E0F502C0-00DA-A749-876F-B7AF84AF032A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39" creationId="{7BDE1994-1A6B-3343-A753-C61BFC78B6E1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0" creationId="{AAF807D3-BABC-224F-B142-034CEB2AA610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1" creationId="{A2D57E1F-684F-8C49-8D73-8580AE462EAD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2" creationId="{142ABA89-3D24-D848-8EC9-3FD4B1744D43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3" creationId="{DDEF1ABA-67F6-8743-9BE5-4ECAAEAEA4C9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4" creationId="{3C2C1122-E2AC-BF49-8AA6-0973F28174B0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5" creationId="{8FD1C0C3-213D-FF41-9D77-40ECD2ABACD5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6" creationId="{BA03C824-F139-7E4B-980A-9F6BF6EA12DD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7" creationId="{52875E32-0522-1340-8DDA-CDFCCEB35771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8" creationId="{4C425E36-FEA4-3D47-8088-11DC642EF7DE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49" creationId="{AA1D5E19-50AA-7D43-A926-1EF538562E19}"/>
          </ac:spMkLst>
        </pc:spChg>
        <pc:spChg chg="add del mod">
          <ac:chgData name="Thuong Tran" userId="02271f1d-4bdb-4691-87b2-7196d6ed1424" providerId="ADAL" clId="{FE1B0DBE-1F2F-F04B-95C5-9A96572E9EA6}" dt="2021-10-30T09:41:57.080" v="3408" actId="478"/>
          <ac:spMkLst>
            <pc:docMk/>
            <pc:sldMk cId="24974671" sldId="335"/>
            <ac:spMk id="50" creationId="{2A59903E-F816-8342-A48A-7A26CBD58433}"/>
          </ac:spMkLst>
        </pc:spChg>
        <pc:spChg chg="add mod">
          <ac:chgData name="Thuong Tran" userId="02271f1d-4bdb-4691-87b2-7196d6ed1424" providerId="ADAL" clId="{FE1B0DBE-1F2F-F04B-95C5-9A96572E9EA6}" dt="2021-10-30T09:51:26.916" v="3592" actId="1036"/>
          <ac:spMkLst>
            <pc:docMk/>
            <pc:sldMk cId="24974671" sldId="335"/>
            <ac:spMk id="62" creationId="{096EC39A-4DD5-3A43-BBAD-A9AE61A69E39}"/>
          </ac:spMkLst>
        </pc:spChg>
        <pc:spChg chg="add mod">
          <ac:chgData name="Thuong Tran" userId="02271f1d-4bdb-4691-87b2-7196d6ed1424" providerId="ADAL" clId="{FE1B0DBE-1F2F-F04B-95C5-9A96572E9EA6}" dt="2021-10-30T09:51:26.916" v="3592" actId="1036"/>
          <ac:spMkLst>
            <pc:docMk/>
            <pc:sldMk cId="24974671" sldId="335"/>
            <ac:spMk id="63" creationId="{75AA35B8-C67B-E446-81DB-7773F6611BF5}"/>
          </ac:spMkLst>
        </pc:spChg>
        <pc:spChg chg="add mod">
          <ac:chgData name="Thuong Tran" userId="02271f1d-4bdb-4691-87b2-7196d6ed1424" providerId="ADAL" clId="{FE1B0DBE-1F2F-F04B-95C5-9A96572E9EA6}" dt="2021-10-30T09:51:26.916" v="3592" actId="1036"/>
          <ac:spMkLst>
            <pc:docMk/>
            <pc:sldMk cId="24974671" sldId="335"/>
            <ac:spMk id="64" creationId="{6D06F24E-3DD0-A247-82A0-EAD47B82E7BB}"/>
          </ac:spMkLst>
        </pc:spChg>
        <pc:spChg chg="add mod">
          <ac:chgData name="Thuong Tran" userId="02271f1d-4bdb-4691-87b2-7196d6ed1424" providerId="ADAL" clId="{FE1B0DBE-1F2F-F04B-95C5-9A96572E9EA6}" dt="2021-10-30T09:51:26.916" v="3592" actId="1036"/>
          <ac:spMkLst>
            <pc:docMk/>
            <pc:sldMk cId="24974671" sldId="335"/>
            <ac:spMk id="65" creationId="{207EA243-461F-654B-AB82-EFB901CFEC64}"/>
          </ac:spMkLst>
        </pc:spChg>
        <pc:spChg chg="add mod">
          <ac:chgData name="Thuong Tran" userId="02271f1d-4bdb-4691-87b2-7196d6ed1424" providerId="ADAL" clId="{FE1B0DBE-1F2F-F04B-95C5-9A96572E9EA6}" dt="2021-10-30T09:52:17.587" v="3599" actId="1037"/>
          <ac:spMkLst>
            <pc:docMk/>
            <pc:sldMk cId="24974671" sldId="335"/>
            <ac:spMk id="66" creationId="{39D5E219-1472-1E4E-97B6-912CD5BDDDCB}"/>
          </ac:spMkLst>
        </pc:spChg>
        <pc:spChg chg="add mod">
          <ac:chgData name="Thuong Tran" userId="02271f1d-4bdb-4691-87b2-7196d6ed1424" providerId="ADAL" clId="{FE1B0DBE-1F2F-F04B-95C5-9A96572E9EA6}" dt="2021-10-30T09:51:26.916" v="3592" actId="1036"/>
          <ac:spMkLst>
            <pc:docMk/>
            <pc:sldMk cId="24974671" sldId="335"/>
            <ac:spMk id="67" creationId="{A5BD5EF6-92D5-1F4A-A410-FDD84CC92D3C}"/>
          </ac:spMkLst>
        </pc:spChg>
        <pc:spChg chg="add mod">
          <ac:chgData name="Thuong Tran" userId="02271f1d-4bdb-4691-87b2-7196d6ed1424" providerId="ADAL" clId="{FE1B0DBE-1F2F-F04B-95C5-9A96572E9EA6}" dt="2021-10-30T09:52:17.587" v="3599" actId="1037"/>
          <ac:spMkLst>
            <pc:docMk/>
            <pc:sldMk cId="24974671" sldId="335"/>
            <ac:spMk id="68" creationId="{781AA9F1-5FCC-2348-B444-651F477B605B}"/>
          </ac:spMkLst>
        </pc:spChg>
        <pc:spChg chg="add mod">
          <ac:chgData name="Thuong Tran" userId="02271f1d-4bdb-4691-87b2-7196d6ed1424" providerId="ADAL" clId="{FE1B0DBE-1F2F-F04B-95C5-9A96572E9EA6}" dt="2021-10-30T09:52:17.587" v="3599" actId="1037"/>
          <ac:spMkLst>
            <pc:docMk/>
            <pc:sldMk cId="24974671" sldId="335"/>
            <ac:spMk id="69" creationId="{3C713863-FB4B-074B-A729-A74B305B1D45}"/>
          </ac:spMkLst>
        </pc:spChg>
        <pc:spChg chg="add mod">
          <ac:chgData name="Thuong Tran" userId="02271f1d-4bdb-4691-87b2-7196d6ed1424" providerId="ADAL" clId="{FE1B0DBE-1F2F-F04B-95C5-9A96572E9EA6}" dt="2021-10-30T09:52:17.587" v="3599" actId="1037"/>
          <ac:spMkLst>
            <pc:docMk/>
            <pc:sldMk cId="24974671" sldId="335"/>
            <ac:spMk id="70" creationId="{7ABE0E1C-4C22-D54F-8FBA-F544452CFB66}"/>
          </ac:spMkLst>
        </pc:spChg>
        <pc:spChg chg="add mod">
          <ac:chgData name="Thuong Tran" userId="02271f1d-4bdb-4691-87b2-7196d6ed1424" providerId="ADAL" clId="{FE1B0DBE-1F2F-F04B-95C5-9A96572E9EA6}" dt="2021-10-30T09:52:17.587" v="3599" actId="1037"/>
          <ac:spMkLst>
            <pc:docMk/>
            <pc:sldMk cId="24974671" sldId="335"/>
            <ac:spMk id="71" creationId="{02DF19DC-E244-BD47-912A-7F06060A0016}"/>
          </ac:spMkLst>
        </pc:spChg>
        <pc:spChg chg="add mod">
          <ac:chgData name="Thuong Tran" userId="02271f1d-4bdb-4691-87b2-7196d6ed1424" providerId="ADAL" clId="{FE1B0DBE-1F2F-F04B-95C5-9A96572E9EA6}" dt="2021-10-30T09:51:26.916" v="3592" actId="1036"/>
          <ac:spMkLst>
            <pc:docMk/>
            <pc:sldMk cId="24974671" sldId="335"/>
            <ac:spMk id="72" creationId="{480A025C-EB00-AF44-A57E-EBF236D0255A}"/>
          </ac:spMkLst>
        </pc:spChg>
        <pc:spChg chg="add mod">
          <ac:chgData name="Thuong Tran" userId="02271f1d-4bdb-4691-87b2-7196d6ed1424" providerId="ADAL" clId="{FE1B0DBE-1F2F-F04B-95C5-9A96572E9EA6}" dt="2021-10-30T10:12:05.664" v="3891" actId="207"/>
          <ac:spMkLst>
            <pc:docMk/>
            <pc:sldMk cId="24974671" sldId="335"/>
            <ac:spMk id="73" creationId="{3085F861-2B10-8E43-8AB9-9DA3A763A43C}"/>
          </ac:spMkLst>
        </pc:spChg>
        <pc:spChg chg="add mod">
          <ac:chgData name="Thuong Tran" userId="02271f1d-4bdb-4691-87b2-7196d6ed1424" providerId="ADAL" clId="{FE1B0DBE-1F2F-F04B-95C5-9A96572E9EA6}" dt="2021-10-30T09:51:26.916" v="3592" actId="1036"/>
          <ac:spMkLst>
            <pc:docMk/>
            <pc:sldMk cId="24974671" sldId="335"/>
            <ac:spMk id="88" creationId="{13AA6FB3-B519-3D4F-8E15-D129D0577F61}"/>
          </ac:spMkLst>
        </pc:spChg>
        <pc:spChg chg="add mod">
          <ac:chgData name="Thuong Tran" userId="02271f1d-4bdb-4691-87b2-7196d6ed1424" providerId="ADAL" clId="{FE1B0DBE-1F2F-F04B-95C5-9A96572E9EA6}" dt="2021-10-30T09:51:26.916" v="3592" actId="1036"/>
          <ac:spMkLst>
            <pc:docMk/>
            <pc:sldMk cId="24974671" sldId="335"/>
            <ac:spMk id="89" creationId="{438E253C-BC97-AF48-97E2-0D11FA1E23F7}"/>
          </ac:spMkLst>
        </pc:spChg>
        <pc:spChg chg="add mod">
          <ac:chgData name="Thuong Tran" userId="02271f1d-4bdb-4691-87b2-7196d6ed1424" providerId="ADAL" clId="{FE1B0DBE-1F2F-F04B-95C5-9A96572E9EA6}" dt="2021-10-30T09:52:17.587" v="3599" actId="1037"/>
          <ac:spMkLst>
            <pc:docMk/>
            <pc:sldMk cId="24974671" sldId="335"/>
            <ac:spMk id="90" creationId="{D9363C3B-ACAA-2B4C-B15E-3D04F6BA148F}"/>
          </ac:spMkLst>
        </pc:spChg>
        <pc:spChg chg="add mod">
          <ac:chgData name="Thuong Tran" userId="02271f1d-4bdb-4691-87b2-7196d6ed1424" providerId="ADAL" clId="{FE1B0DBE-1F2F-F04B-95C5-9A96572E9EA6}" dt="2021-10-30T09:52:17.587" v="3599" actId="1037"/>
          <ac:spMkLst>
            <pc:docMk/>
            <pc:sldMk cId="24974671" sldId="335"/>
            <ac:spMk id="91" creationId="{6DE7B860-F0AA-864E-9E41-31146191AA5A}"/>
          </ac:spMkLst>
        </pc:spChg>
        <pc:spChg chg="add del mod">
          <ac:chgData name="Thuong Tran" userId="02271f1d-4bdb-4691-87b2-7196d6ed1424" providerId="ADAL" clId="{FE1B0DBE-1F2F-F04B-95C5-9A96572E9EA6}" dt="2021-10-30T09:53:28.804" v="3605"/>
          <ac:spMkLst>
            <pc:docMk/>
            <pc:sldMk cId="24974671" sldId="335"/>
            <ac:spMk id="97" creationId="{27857964-2C8B-4141-AD47-830A6200551E}"/>
          </ac:spMkLst>
        </pc:spChg>
        <pc:spChg chg="add del mod">
          <ac:chgData name="Thuong Tran" userId="02271f1d-4bdb-4691-87b2-7196d6ed1424" providerId="ADAL" clId="{FE1B0DBE-1F2F-F04B-95C5-9A96572E9EA6}" dt="2021-10-30T09:53:28.804" v="3605"/>
          <ac:spMkLst>
            <pc:docMk/>
            <pc:sldMk cId="24974671" sldId="335"/>
            <ac:spMk id="98" creationId="{DBFA81BD-65D3-2948-92DB-C921A27FBE49}"/>
          </ac:spMkLst>
        </pc:spChg>
        <pc:spChg chg="add del mod">
          <ac:chgData name="Thuong Tran" userId="02271f1d-4bdb-4691-87b2-7196d6ed1424" providerId="ADAL" clId="{FE1B0DBE-1F2F-F04B-95C5-9A96572E9EA6}" dt="2021-10-30T09:53:28.804" v="3605"/>
          <ac:spMkLst>
            <pc:docMk/>
            <pc:sldMk cId="24974671" sldId="335"/>
            <ac:spMk id="99" creationId="{77044F12-D993-6549-B4F6-8FDB2F954954}"/>
          </ac:spMkLst>
        </pc:spChg>
        <pc:spChg chg="add del mod">
          <ac:chgData name="Thuong Tran" userId="02271f1d-4bdb-4691-87b2-7196d6ed1424" providerId="ADAL" clId="{FE1B0DBE-1F2F-F04B-95C5-9A96572E9EA6}" dt="2021-10-30T09:53:28.804" v="3605"/>
          <ac:spMkLst>
            <pc:docMk/>
            <pc:sldMk cId="24974671" sldId="335"/>
            <ac:spMk id="100" creationId="{3C52BBFD-091D-3F4A-95EB-69CC40826BEC}"/>
          </ac:spMkLst>
        </pc:spChg>
        <pc:spChg chg="add del mod">
          <ac:chgData name="Thuong Tran" userId="02271f1d-4bdb-4691-87b2-7196d6ed1424" providerId="ADAL" clId="{FE1B0DBE-1F2F-F04B-95C5-9A96572E9EA6}" dt="2021-10-30T09:53:28.804" v="3605"/>
          <ac:spMkLst>
            <pc:docMk/>
            <pc:sldMk cId="24974671" sldId="335"/>
            <ac:spMk id="101" creationId="{9A085827-1CA6-6F40-892A-C09FAA5E2661}"/>
          </ac:spMkLst>
        </pc:spChg>
        <pc:spChg chg="add del mod">
          <ac:chgData name="Thuong Tran" userId="02271f1d-4bdb-4691-87b2-7196d6ed1424" providerId="ADAL" clId="{FE1B0DBE-1F2F-F04B-95C5-9A96572E9EA6}" dt="2021-10-30T09:53:28.804" v="3605"/>
          <ac:spMkLst>
            <pc:docMk/>
            <pc:sldMk cId="24974671" sldId="335"/>
            <ac:spMk id="102" creationId="{6B976A17-AB93-F245-A482-5B1ED0CA5F39}"/>
          </ac:spMkLst>
        </pc:spChg>
        <pc:spChg chg="add del mod">
          <ac:chgData name="Thuong Tran" userId="02271f1d-4bdb-4691-87b2-7196d6ed1424" providerId="ADAL" clId="{FE1B0DBE-1F2F-F04B-95C5-9A96572E9EA6}" dt="2021-10-30T09:53:28.804" v="3605"/>
          <ac:spMkLst>
            <pc:docMk/>
            <pc:sldMk cId="24974671" sldId="335"/>
            <ac:spMk id="103" creationId="{AEFA4AF2-DC91-D84A-ABFB-0D84B4AD84D7}"/>
          </ac:spMkLst>
        </pc:spChg>
        <pc:spChg chg="add del mod">
          <ac:chgData name="Thuong Tran" userId="02271f1d-4bdb-4691-87b2-7196d6ed1424" providerId="ADAL" clId="{FE1B0DBE-1F2F-F04B-95C5-9A96572E9EA6}" dt="2021-10-30T09:53:28.804" v="3605"/>
          <ac:spMkLst>
            <pc:docMk/>
            <pc:sldMk cId="24974671" sldId="335"/>
            <ac:spMk id="104" creationId="{8381DD5C-C30B-0B4C-B25B-E6C4B834F26F}"/>
          </ac:spMkLst>
        </pc:spChg>
        <pc:spChg chg="add del mod">
          <ac:chgData name="Thuong Tran" userId="02271f1d-4bdb-4691-87b2-7196d6ed1424" providerId="ADAL" clId="{FE1B0DBE-1F2F-F04B-95C5-9A96572E9EA6}" dt="2021-10-30T09:56:10.356" v="3714" actId="478"/>
          <ac:spMkLst>
            <pc:docMk/>
            <pc:sldMk cId="24974671" sldId="335"/>
            <ac:spMk id="105" creationId="{5FC6EEF8-50AB-444C-B95C-8753F889EE7A}"/>
          </ac:spMkLst>
        </pc:spChg>
        <pc:spChg chg="add del mod">
          <ac:chgData name="Thuong Tran" userId="02271f1d-4bdb-4691-87b2-7196d6ed1424" providerId="ADAL" clId="{FE1B0DBE-1F2F-F04B-95C5-9A96572E9EA6}" dt="2021-10-30T09:56:10.356" v="3714" actId="478"/>
          <ac:spMkLst>
            <pc:docMk/>
            <pc:sldMk cId="24974671" sldId="335"/>
            <ac:spMk id="106" creationId="{8EE16717-D580-974C-AD86-D8F5F59221B5}"/>
          </ac:spMkLst>
        </pc:spChg>
        <pc:spChg chg="add del mod">
          <ac:chgData name="Thuong Tran" userId="02271f1d-4bdb-4691-87b2-7196d6ed1424" providerId="ADAL" clId="{FE1B0DBE-1F2F-F04B-95C5-9A96572E9EA6}" dt="2021-10-30T09:56:10.356" v="3714" actId="478"/>
          <ac:spMkLst>
            <pc:docMk/>
            <pc:sldMk cId="24974671" sldId="335"/>
            <ac:spMk id="107" creationId="{70868813-164D-8645-AD13-99367544766F}"/>
          </ac:spMkLst>
        </pc:spChg>
        <pc:spChg chg="add del mod">
          <ac:chgData name="Thuong Tran" userId="02271f1d-4bdb-4691-87b2-7196d6ed1424" providerId="ADAL" clId="{FE1B0DBE-1F2F-F04B-95C5-9A96572E9EA6}" dt="2021-10-30T09:56:10.356" v="3714" actId="478"/>
          <ac:spMkLst>
            <pc:docMk/>
            <pc:sldMk cId="24974671" sldId="335"/>
            <ac:spMk id="108" creationId="{644281E9-4996-9E45-AF2B-24EF6187E4C6}"/>
          </ac:spMkLst>
        </pc:spChg>
        <pc:spChg chg="add del mod">
          <ac:chgData name="Thuong Tran" userId="02271f1d-4bdb-4691-87b2-7196d6ed1424" providerId="ADAL" clId="{FE1B0DBE-1F2F-F04B-95C5-9A96572E9EA6}" dt="2021-10-30T09:56:10.356" v="3714" actId="478"/>
          <ac:spMkLst>
            <pc:docMk/>
            <pc:sldMk cId="24974671" sldId="335"/>
            <ac:spMk id="109" creationId="{2C1C2F5C-6BA6-3040-B958-8FF9B6947599}"/>
          </ac:spMkLst>
        </pc:spChg>
        <pc:spChg chg="add del mod">
          <ac:chgData name="Thuong Tran" userId="02271f1d-4bdb-4691-87b2-7196d6ed1424" providerId="ADAL" clId="{FE1B0DBE-1F2F-F04B-95C5-9A96572E9EA6}" dt="2021-10-30T09:56:10.356" v="3714" actId="478"/>
          <ac:spMkLst>
            <pc:docMk/>
            <pc:sldMk cId="24974671" sldId="335"/>
            <ac:spMk id="110" creationId="{C00D9A1F-820F-1740-8B46-3EB065BB474D}"/>
          </ac:spMkLst>
        </pc:spChg>
        <pc:spChg chg="add del mod">
          <ac:chgData name="Thuong Tran" userId="02271f1d-4bdb-4691-87b2-7196d6ed1424" providerId="ADAL" clId="{FE1B0DBE-1F2F-F04B-95C5-9A96572E9EA6}" dt="2021-10-30T09:56:10.356" v="3714" actId="478"/>
          <ac:spMkLst>
            <pc:docMk/>
            <pc:sldMk cId="24974671" sldId="335"/>
            <ac:spMk id="111" creationId="{E81E24D9-0819-3A41-A62E-7D7FC4346D77}"/>
          </ac:spMkLst>
        </pc:spChg>
        <pc:spChg chg="add del mod">
          <ac:chgData name="Thuong Tran" userId="02271f1d-4bdb-4691-87b2-7196d6ed1424" providerId="ADAL" clId="{FE1B0DBE-1F2F-F04B-95C5-9A96572E9EA6}" dt="2021-10-30T09:56:10.356" v="3714" actId="478"/>
          <ac:spMkLst>
            <pc:docMk/>
            <pc:sldMk cId="24974671" sldId="335"/>
            <ac:spMk id="112" creationId="{D030AB8C-8CD8-6944-95C6-6DBF5CE76A0E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13" creationId="{21F2041E-C593-D34E-A2DD-CF402A6A20BC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14" creationId="{44308FAE-B379-3D48-A297-8515569F159A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15" creationId="{5CA52438-3F77-5443-AA4F-5E4919EC156D}"/>
          </ac:spMkLst>
        </pc:spChg>
        <pc:spChg chg="add del mod">
          <ac:chgData name="Thuong Tran" userId="02271f1d-4bdb-4691-87b2-7196d6ed1424" providerId="ADAL" clId="{FE1B0DBE-1F2F-F04B-95C5-9A96572E9EA6}" dt="2021-10-30T09:58:10.547" v="3717" actId="478"/>
          <ac:spMkLst>
            <pc:docMk/>
            <pc:sldMk cId="24974671" sldId="335"/>
            <ac:spMk id="116" creationId="{75AA6AB2-8C36-3648-BD68-077C29E86EAE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17" creationId="{E3FCBE9B-8117-8548-AB5F-1735514DAA95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18" creationId="{09907101-A168-6F4A-AE39-BB38A54A18B8}"/>
          </ac:spMkLst>
        </pc:spChg>
        <pc:spChg chg="add del mod">
          <ac:chgData name="Thuong Tran" userId="02271f1d-4bdb-4691-87b2-7196d6ed1424" providerId="ADAL" clId="{FE1B0DBE-1F2F-F04B-95C5-9A96572E9EA6}" dt="2021-10-30T10:00:10.493" v="3724" actId="478"/>
          <ac:spMkLst>
            <pc:docMk/>
            <pc:sldMk cId="24974671" sldId="335"/>
            <ac:spMk id="119" creationId="{724767E6-48DC-C541-B73D-E9DD0BD58EBD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20" creationId="{51E5B863-2687-3F49-BA57-C0392C27CFC6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21" creationId="{D76B82A2-37E4-504E-91F1-BFF70344C039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22" creationId="{0B52B802-3358-AA4B-83D6-9270ED54BFC2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23" creationId="{A921F0CA-5BD9-E442-AA1B-4DAB5F6328E3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24" creationId="{2A1D4FE3-AA21-FC4E-BACF-AA27F4B36BF8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25" creationId="{6B1B66DB-B5D4-0245-870D-9205B0EC5D3A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26" creationId="{3ECDAEB7-E3FD-5040-97B5-439E62E89D47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75" creationId="{4DC611A2-D602-3A49-8801-9EFF0B61EE78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82" creationId="{6AF82159-771D-C845-B050-75439158B291}"/>
          </ac:spMkLst>
        </pc:spChg>
        <pc:spChg chg="add mod">
          <ac:chgData name="Thuong Tran" userId="02271f1d-4bdb-4691-87b2-7196d6ed1424" providerId="ADAL" clId="{FE1B0DBE-1F2F-F04B-95C5-9A96572E9EA6}" dt="2021-10-30T10:04:00.031" v="3783" actId="164"/>
          <ac:spMkLst>
            <pc:docMk/>
            <pc:sldMk cId="24974671" sldId="335"/>
            <ac:spMk id="183" creationId="{483BDFED-C984-9249-9576-FA0A2646C061}"/>
          </ac:spMkLst>
        </pc:spChg>
        <pc:spChg chg="add mod">
          <ac:chgData name="Thuong Tran" userId="02271f1d-4bdb-4691-87b2-7196d6ed1424" providerId="ADAL" clId="{FE1B0DBE-1F2F-F04B-95C5-9A96572E9EA6}" dt="2021-10-30T10:08:34.905" v="3838" actId="1036"/>
          <ac:spMkLst>
            <pc:docMk/>
            <pc:sldMk cId="24974671" sldId="335"/>
            <ac:spMk id="192" creationId="{56685308-DECD-D544-AB14-BB3F76F5250C}"/>
          </ac:spMkLst>
        </pc:spChg>
        <pc:spChg chg="add mod">
          <ac:chgData name="Thuong Tran" userId="02271f1d-4bdb-4691-87b2-7196d6ed1424" providerId="ADAL" clId="{FE1B0DBE-1F2F-F04B-95C5-9A96572E9EA6}" dt="2021-10-30T10:08:22.266" v="3836" actId="1076"/>
          <ac:spMkLst>
            <pc:docMk/>
            <pc:sldMk cId="24974671" sldId="335"/>
            <ac:spMk id="193" creationId="{FFCC6705-C2AA-3340-9E57-84A39CB6AFA7}"/>
          </ac:spMkLst>
        </pc:spChg>
        <pc:spChg chg="add mod">
          <ac:chgData name="Thuong Tran" userId="02271f1d-4bdb-4691-87b2-7196d6ed1424" providerId="ADAL" clId="{FE1B0DBE-1F2F-F04B-95C5-9A96572E9EA6}" dt="2021-10-30T10:08:09.754" v="3835" actId="1076"/>
          <ac:spMkLst>
            <pc:docMk/>
            <pc:sldMk cId="24974671" sldId="335"/>
            <ac:spMk id="194" creationId="{A3BB0177-AF98-8B42-8F89-F0725C7BAD60}"/>
          </ac:spMkLst>
        </pc:spChg>
        <pc:spChg chg="add mod">
          <ac:chgData name="Thuong Tran" userId="02271f1d-4bdb-4691-87b2-7196d6ed1424" providerId="ADAL" clId="{FE1B0DBE-1F2F-F04B-95C5-9A96572E9EA6}" dt="2021-10-30T10:08:42.275" v="3840" actId="1036"/>
          <ac:spMkLst>
            <pc:docMk/>
            <pc:sldMk cId="24974671" sldId="335"/>
            <ac:spMk id="195" creationId="{22F3D9A7-E747-6E4E-9C89-C3836656FC6E}"/>
          </ac:spMkLst>
        </pc:spChg>
        <pc:spChg chg="add mod">
          <ac:chgData name="Thuong Tran" userId="02271f1d-4bdb-4691-87b2-7196d6ed1424" providerId="ADAL" clId="{FE1B0DBE-1F2F-F04B-95C5-9A96572E9EA6}" dt="2021-10-30T10:09:01.623" v="3850" actId="1076"/>
          <ac:spMkLst>
            <pc:docMk/>
            <pc:sldMk cId="24974671" sldId="335"/>
            <ac:spMk id="196" creationId="{D43CA9D5-33DD-6742-98A9-3021EC69EF30}"/>
          </ac:spMkLst>
        </pc:spChg>
        <pc:spChg chg="add mod">
          <ac:chgData name="Thuong Tran" userId="02271f1d-4bdb-4691-87b2-7196d6ed1424" providerId="ADAL" clId="{FE1B0DBE-1F2F-F04B-95C5-9A96572E9EA6}" dt="2021-10-30T10:10:31.807" v="3868" actId="1076"/>
          <ac:spMkLst>
            <pc:docMk/>
            <pc:sldMk cId="24974671" sldId="335"/>
            <ac:spMk id="197" creationId="{F464C2F4-54D7-4A40-BB25-447C8A0DFCCE}"/>
          </ac:spMkLst>
        </pc:spChg>
        <pc:spChg chg="add mod">
          <ac:chgData name="Thuong Tran" userId="02271f1d-4bdb-4691-87b2-7196d6ed1424" providerId="ADAL" clId="{FE1B0DBE-1F2F-F04B-95C5-9A96572E9EA6}" dt="2021-10-30T10:10:52.102" v="3875" actId="20577"/>
          <ac:spMkLst>
            <pc:docMk/>
            <pc:sldMk cId="24974671" sldId="335"/>
            <ac:spMk id="198" creationId="{0824BB64-8CD0-A745-B4B7-A9DEF10157A2}"/>
          </ac:spMkLst>
        </pc:spChg>
        <pc:spChg chg="add mod">
          <ac:chgData name="Thuong Tran" userId="02271f1d-4bdb-4691-87b2-7196d6ed1424" providerId="ADAL" clId="{FE1B0DBE-1F2F-F04B-95C5-9A96572E9EA6}" dt="2021-10-30T10:11:30.146" v="3888" actId="207"/>
          <ac:spMkLst>
            <pc:docMk/>
            <pc:sldMk cId="24974671" sldId="335"/>
            <ac:spMk id="199" creationId="{A86A0C2D-B8E5-7445-BD31-2C154226C0D1}"/>
          </ac:spMkLst>
        </pc:spChg>
        <pc:grpChg chg="add mod">
          <ac:chgData name="Thuong Tran" userId="02271f1d-4bdb-4691-87b2-7196d6ed1424" providerId="ADAL" clId="{FE1B0DBE-1F2F-F04B-95C5-9A96572E9EA6}" dt="2021-10-30T10:04:31.712" v="3787" actId="1035"/>
          <ac:grpSpMkLst>
            <pc:docMk/>
            <pc:sldMk cId="24974671" sldId="335"/>
            <ac:grpSpMk id="184" creationId="{0D855187-F12E-954D-B05D-12BB350E14D8}"/>
          </ac:grpSpMkLst>
        </pc:grpChg>
        <pc:picChg chg="add mod">
          <ac:chgData name="Thuong Tran" userId="02271f1d-4bdb-4691-87b2-7196d6ed1424" providerId="ADAL" clId="{FE1B0DBE-1F2F-F04B-95C5-9A96572E9EA6}" dt="2021-10-30T09:40:00.337" v="3380" actId="1035"/>
          <ac:picMkLst>
            <pc:docMk/>
            <pc:sldMk cId="24974671" sldId="335"/>
            <ac:picMk id="4" creationId="{9884E29B-A6D5-3E40-A9A1-2064D51F0C55}"/>
          </ac:picMkLst>
        </pc:picChg>
        <pc:cxnChg chg="add mod">
          <ac:chgData name="Thuong Tran" userId="02271f1d-4bdb-4691-87b2-7196d6ed1424" providerId="ADAL" clId="{FE1B0DBE-1F2F-F04B-95C5-9A96572E9EA6}" dt="2021-10-30T10:05:05.496" v="3788" actId="692"/>
          <ac:cxnSpMkLst>
            <pc:docMk/>
            <pc:sldMk cId="24974671" sldId="335"/>
            <ac:cxnSpMk id="26" creationId="{0C848BDF-D9B1-E14D-870E-31F2AA528876}"/>
          </ac:cxnSpMkLst>
        </pc:cxnChg>
        <pc:cxnChg chg="add mod">
          <ac:chgData name="Thuong Tran" userId="02271f1d-4bdb-4691-87b2-7196d6ed1424" providerId="ADAL" clId="{FE1B0DBE-1F2F-F04B-95C5-9A96572E9EA6}" dt="2021-10-30T10:05:05.496" v="3788" actId="692"/>
          <ac:cxnSpMkLst>
            <pc:docMk/>
            <pc:sldMk cId="24974671" sldId="335"/>
            <ac:cxnSpMk id="27" creationId="{AE806A36-B0F4-2E42-A395-4F4DD096E474}"/>
          </ac:cxnSpMkLst>
        </pc:cxnChg>
        <pc:cxnChg chg="add mod">
          <ac:chgData name="Thuong Tran" userId="02271f1d-4bdb-4691-87b2-7196d6ed1424" providerId="ADAL" clId="{FE1B0DBE-1F2F-F04B-95C5-9A96572E9EA6}" dt="2021-10-30T10:05:05.496" v="3788" actId="692"/>
          <ac:cxnSpMkLst>
            <pc:docMk/>
            <pc:sldMk cId="24974671" sldId="335"/>
            <ac:cxnSpMk id="33" creationId="{2A58EA5E-3216-F140-9576-381CE4E9740A}"/>
          </ac:cxnSpMkLst>
        </pc:cxnChg>
        <pc:cxnChg chg="add mod">
          <ac:chgData name="Thuong Tran" userId="02271f1d-4bdb-4691-87b2-7196d6ed1424" providerId="ADAL" clId="{FE1B0DBE-1F2F-F04B-95C5-9A96572E9EA6}" dt="2021-10-30T10:05:05.496" v="3788" actId="692"/>
          <ac:cxnSpMkLst>
            <pc:docMk/>
            <pc:sldMk cId="24974671" sldId="335"/>
            <ac:cxnSpMk id="36" creationId="{C86BC85A-2030-9D4C-859C-22E61C89D333}"/>
          </ac:cxnSpMkLst>
        </pc:cxnChg>
        <pc:cxnChg chg="add del mod">
          <ac:chgData name="Thuong Tran" userId="02271f1d-4bdb-4691-87b2-7196d6ed1424" providerId="ADAL" clId="{FE1B0DBE-1F2F-F04B-95C5-9A96572E9EA6}" dt="2021-10-30T09:41:57.080" v="3408" actId="478"/>
          <ac:cxnSpMkLst>
            <pc:docMk/>
            <pc:sldMk cId="24974671" sldId="335"/>
            <ac:cxnSpMk id="51" creationId="{98ED777D-D664-4F4E-BEAA-E6B4A91E3AED}"/>
          </ac:cxnSpMkLst>
        </pc:cxnChg>
        <pc:cxnChg chg="add del mod">
          <ac:chgData name="Thuong Tran" userId="02271f1d-4bdb-4691-87b2-7196d6ed1424" providerId="ADAL" clId="{FE1B0DBE-1F2F-F04B-95C5-9A96572E9EA6}" dt="2021-10-30T09:41:57.080" v="3408" actId="478"/>
          <ac:cxnSpMkLst>
            <pc:docMk/>
            <pc:sldMk cId="24974671" sldId="335"/>
            <ac:cxnSpMk id="52" creationId="{FFD98CD1-A4EF-994B-B616-EC1D8EB6208A}"/>
          </ac:cxnSpMkLst>
        </pc:cxnChg>
        <pc:cxnChg chg="add mod">
          <ac:chgData name="Thuong Tran" userId="02271f1d-4bdb-4691-87b2-7196d6ed1424" providerId="ADAL" clId="{FE1B0DBE-1F2F-F04B-95C5-9A96572E9EA6}" dt="2021-10-30T10:05:05.496" v="3788" actId="692"/>
          <ac:cxnSpMkLst>
            <pc:docMk/>
            <pc:sldMk cId="24974671" sldId="335"/>
            <ac:cxnSpMk id="74" creationId="{A4E73537-A696-4443-8662-3BC0F39CC664}"/>
          </ac:cxnSpMkLst>
        </pc:cxnChg>
        <pc:cxnChg chg="add mod">
          <ac:chgData name="Thuong Tran" userId="02271f1d-4bdb-4691-87b2-7196d6ed1424" providerId="ADAL" clId="{FE1B0DBE-1F2F-F04B-95C5-9A96572E9EA6}" dt="2021-10-30T10:05:05.496" v="3788" actId="692"/>
          <ac:cxnSpMkLst>
            <pc:docMk/>
            <pc:sldMk cId="24974671" sldId="335"/>
            <ac:cxnSpMk id="75" creationId="{E6EFF57C-3BB7-AF45-85E4-6684AC932E3E}"/>
          </ac:cxnSpMkLst>
        </pc:cxnChg>
        <pc:cxnChg chg="add mod">
          <ac:chgData name="Thuong Tran" userId="02271f1d-4bdb-4691-87b2-7196d6ed1424" providerId="ADAL" clId="{FE1B0DBE-1F2F-F04B-95C5-9A96572E9EA6}" dt="2021-10-30T10:05:05.496" v="3788" actId="692"/>
          <ac:cxnSpMkLst>
            <pc:docMk/>
            <pc:sldMk cId="24974671" sldId="335"/>
            <ac:cxnSpMk id="77" creationId="{B069EC5C-2A67-0442-9B13-F36A51CC1D4C}"/>
          </ac:cxnSpMkLst>
        </pc:cxnChg>
        <pc:cxnChg chg="add mod">
          <ac:chgData name="Thuong Tran" userId="02271f1d-4bdb-4691-87b2-7196d6ed1424" providerId="ADAL" clId="{FE1B0DBE-1F2F-F04B-95C5-9A96572E9EA6}" dt="2021-10-30T10:05:05.496" v="3788" actId="692"/>
          <ac:cxnSpMkLst>
            <pc:docMk/>
            <pc:sldMk cId="24974671" sldId="335"/>
            <ac:cxnSpMk id="79" creationId="{C65D9529-7810-8143-9C19-BDC0D129622C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27" creationId="{8630DD6F-5F9C-764C-85CF-D987FE467A89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28" creationId="{14BAB469-4F7F-5B48-8E1F-6F8FE61D1E1F}"/>
          </ac:cxnSpMkLst>
        </pc:cxnChg>
        <pc:cxnChg chg="add del mod">
          <ac:chgData name="Thuong Tran" userId="02271f1d-4bdb-4691-87b2-7196d6ed1424" providerId="ADAL" clId="{FE1B0DBE-1F2F-F04B-95C5-9A96572E9EA6}" dt="2021-10-30T10:00:19.221" v="3729" actId="478"/>
          <ac:cxnSpMkLst>
            <pc:docMk/>
            <pc:sldMk cId="24974671" sldId="335"/>
            <ac:cxnSpMk id="129" creationId="{B64C0BE4-AC97-0047-85E4-4AA09AA7AFF4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30" creationId="{655B00D6-4791-754A-8224-40B02FEFFA27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31" creationId="{6FF32791-816E-8244-9949-2CBD65B8194E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32" creationId="{E9D110FF-D42E-9545-807C-AF53334E0BB6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33" creationId="{57654241-DB2B-8847-8A12-D46338D49D70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34" creationId="{4E0F4516-8898-7F43-A73B-E09736FA097D}"/>
          </ac:cxnSpMkLst>
        </pc:cxnChg>
        <pc:cxnChg chg="add del mod">
          <ac:chgData name="Thuong Tran" userId="02271f1d-4bdb-4691-87b2-7196d6ed1424" providerId="ADAL" clId="{FE1B0DBE-1F2F-F04B-95C5-9A96572E9EA6}" dt="2021-10-30T10:00:17.420" v="3728" actId="478"/>
          <ac:cxnSpMkLst>
            <pc:docMk/>
            <pc:sldMk cId="24974671" sldId="335"/>
            <ac:cxnSpMk id="135" creationId="{0AAA66E6-6089-D840-ACE4-433F4A0A9D36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36" creationId="{7A9F6D62-28BF-324C-A94D-FFACD0EB5FD3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37" creationId="{AD37E70D-AA8B-F44B-B8DE-90D171DA05FB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38" creationId="{E380E594-F43F-2C49-9330-A6678BD4D22E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39" creationId="{3B71B220-D7F2-A743-A489-5FEF7E396495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40" creationId="{319ECC22-3B3E-FF4F-A3D5-2321B851545B}"/>
          </ac:cxnSpMkLst>
        </pc:cxnChg>
        <pc:cxnChg chg="add del mod">
          <ac:chgData name="Thuong Tran" userId="02271f1d-4bdb-4691-87b2-7196d6ed1424" providerId="ADAL" clId="{FE1B0DBE-1F2F-F04B-95C5-9A96572E9EA6}" dt="2021-10-30T10:00:15.657" v="3727" actId="478"/>
          <ac:cxnSpMkLst>
            <pc:docMk/>
            <pc:sldMk cId="24974671" sldId="335"/>
            <ac:cxnSpMk id="141" creationId="{E6011F1C-0989-AC41-9922-FA12AA3E3F62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42" creationId="{7571277D-5214-1446-B3C3-0FF3882BD78E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43" creationId="{F56BA84D-7B53-C14D-BD6B-EC97E925DA7A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44" creationId="{D51E7D92-8A24-B141-9B81-861945424DC2}"/>
          </ac:cxnSpMkLst>
        </pc:cxnChg>
        <pc:cxnChg chg="add del mod">
          <ac:chgData name="Thuong Tran" userId="02271f1d-4bdb-4691-87b2-7196d6ed1424" providerId="ADAL" clId="{FE1B0DBE-1F2F-F04B-95C5-9A96572E9EA6}" dt="2021-10-30T09:58:22.090" v="3723" actId="478"/>
          <ac:cxnSpMkLst>
            <pc:docMk/>
            <pc:sldMk cId="24974671" sldId="335"/>
            <ac:cxnSpMk id="145" creationId="{0D6E8970-18C8-9443-B4AC-B62B8E5ABB2A}"/>
          </ac:cxnSpMkLst>
        </pc:cxnChg>
        <pc:cxnChg chg="add del mod">
          <ac:chgData name="Thuong Tran" userId="02271f1d-4bdb-4691-87b2-7196d6ed1424" providerId="ADAL" clId="{FE1B0DBE-1F2F-F04B-95C5-9A96572E9EA6}" dt="2021-10-30T09:58:20.067" v="3722" actId="478"/>
          <ac:cxnSpMkLst>
            <pc:docMk/>
            <pc:sldMk cId="24974671" sldId="335"/>
            <ac:cxnSpMk id="146" creationId="{5110C058-9864-4D46-B64E-0BCD7D8DCD0B}"/>
          </ac:cxnSpMkLst>
        </pc:cxnChg>
        <pc:cxnChg chg="add del mod">
          <ac:chgData name="Thuong Tran" userId="02271f1d-4bdb-4691-87b2-7196d6ed1424" providerId="ADAL" clId="{FE1B0DBE-1F2F-F04B-95C5-9A96572E9EA6}" dt="2021-10-30T09:58:18.092" v="3721" actId="478"/>
          <ac:cxnSpMkLst>
            <pc:docMk/>
            <pc:sldMk cId="24974671" sldId="335"/>
            <ac:cxnSpMk id="147" creationId="{0AD7C203-5B7D-1740-B744-293EA3749095}"/>
          </ac:cxnSpMkLst>
        </pc:cxnChg>
        <pc:cxnChg chg="add del mod">
          <ac:chgData name="Thuong Tran" userId="02271f1d-4bdb-4691-87b2-7196d6ed1424" providerId="ADAL" clId="{FE1B0DBE-1F2F-F04B-95C5-9A96572E9EA6}" dt="2021-10-30T09:58:15.718" v="3720" actId="478"/>
          <ac:cxnSpMkLst>
            <pc:docMk/>
            <pc:sldMk cId="24974671" sldId="335"/>
            <ac:cxnSpMk id="148" creationId="{A172F20E-6858-C949-B11D-C8EA02DCB304}"/>
          </ac:cxnSpMkLst>
        </pc:cxnChg>
        <pc:cxnChg chg="add del mod">
          <ac:chgData name="Thuong Tran" userId="02271f1d-4bdb-4691-87b2-7196d6ed1424" providerId="ADAL" clId="{FE1B0DBE-1F2F-F04B-95C5-9A96572E9EA6}" dt="2021-10-30T09:58:14.160" v="3719" actId="478"/>
          <ac:cxnSpMkLst>
            <pc:docMk/>
            <pc:sldMk cId="24974671" sldId="335"/>
            <ac:cxnSpMk id="149" creationId="{A7CD91F5-DA2F-9240-9975-AEFD31989E54}"/>
          </ac:cxnSpMkLst>
        </pc:cxnChg>
        <pc:cxnChg chg="add del mod">
          <ac:chgData name="Thuong Tran" userId="02271f1d-4bdb-4691-87b2-7196d6ed1424" providerId="ADAL" clId="{FE1B0DBE-1F2F-F04B-95C5-9A96572E9EA6}" dt="2021-10-30T09:58:12.405" v="3718" actId="478"/>
          <ac:cxnSpMkLst>
            <pc:docMk/>
            <pc:sldMk cId="24974671" sldId="335"/>
            <ac:cxnSpMk id="150" creationId="{56879A80-99EF-C34F-A392-DCA0FD630055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51" creationId="{CC295127-6114-2E40-9DDD-789DDB49578E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52" creationId="{51039F76-B679-7B49-8769-80E268FAE613}"/>
          </ac:cxnSpMkLst>
        </pc:cxnChg>
        <pc:cxnChg chg="add del mod">
          <ac:chgData name="Thuong Tran" userId="02271f1d-4bdb-4691-87b2-7196d6ed1424" providerId="ADAL" clId="{FE1B0DBE-1F2F-F04B-95C5-9A96572E9EA6}" dt="2021-10-30T10:00:14.458" v="3726" actId="478"/>
          <ac:cxnSpMkLst>
            <pc:docMk/>
            <pc:sldMk cId="24974671" sldId="335"/>
            <ac:cxnSpMk id="153" creationId="{7674B835-71D9-9242-8DA6-DDC6076E4063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54" creationId="{CCAA4FC6-EC47-9F43-85B4-9EBFB179EEF9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55" creationId="{DDE249BC-A3F7-D54F-AB74-AD3FA943C180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56" creationId="{3F40756C-9EC3-BF43-8889-1D8295C75216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57" creationId="{5780044D-B1B0-F448-AC50-087A7220BB01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58" creationId="{87577C78-E3E6-864F-99A9-116146EB8663}"/>
          </ac:cxnSpMkLst>
        </pc:cxnChg>
        <pc:cxnChg chg="add del mod">
          <ac:chgData name="Thuong Tran" userId="02271f1d-4bdb-4691-87b2-7196d6ed1424" providerId="ADAL" clId="{FE1B0DBE-1F2F-F04B-95C5-9A96572E9EA6}" dt="2021-10-30T10:00:12.455" v="3725" actId="478"/>
          <ac:cxnSpMkLst>
            <pc:docMk/>
            <pc:sldMk cId="24974671" sldId="335"/>
            <ac:cxnSpMk id="159" creationId="{C891B42A-2926-B641-BFE9-C6AF050512E8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60" creationId="{407278FA-6CE5-ED41-B475-B4B84C4C9F73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61" creationId="{0BEACC6C-88A8-0A4B-9BD1-C076DFA5F82F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62" creationId="{028B30E0-1A5C-9747-8D78-F89F5D6D7BA7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63" creationId="{165B0970-D0FF-F441-9F8F-A471D934C477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64" creationId="{B8503C27-2B38-DC42-AA02-B6A833314BDD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65" creationId="{D5E55C47-A1F2-CD48-B8AD-6FA9B266814B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66" creationId="{9A630011-1D34-1740-A7AC-3E8BE8BF835B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67" creationId="{CE1347C1-E089-5A4E-938A-2969C377F544}"/>
          </ac:cxnSpMkLst>
        </pc:cxnChg>
        <pc:cxnChg chg="add del mod">
          <ac:chgData name="Thuong Tran" userId="02271f1d-4bdb-4691-87b2-7196d6ed1424" providerId="ADAL" clId="{FE1B0DBE-1F2F-F04B-95C5-9A96572E9EA6}" dt="2021-10-30T10:00:25.194" v="3732" actId="478"/>
          <ac:cxnSpMkLst>
            <pc:docMk/>
            <pc:sldMk cId="24974671" sldId="335"/>
            <ac:cxnSpMk id="168" creationId="{4BF93273-1A58-E54E-B51A-25DE1D00C89C}"/>
          </ac:cxnSpMkLst>
        </pc:cxnChg>
        <pc:cxnChg chg="add del mod">
          <ac:chgData name="Thuong Tran" userId="02271f1d-4bdb-4691-87b2-7196d6ed1424" providerId="ADAL" clId="{FE1B0DBE-1F2F-F04B-95C5-9A96572E9EA6}" dt="2021-10-30T10:00:23.029" v="3731" actId="478"/>
          <ac:cxnSpMkLst>
            <pc:docMk/>
            <pc:sldMk cId="24974671" sldId="335"/>
            <ac:cxnSpMk id="169" creationId="{4B52416D-DFF8-A34E-866F-464FA5AC30F9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70" creationId="{2EB7881B-4A2D-0E40-8E0A-0F9A9941795A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71" creationId="{7EA3703B-1D48-8D46-81E7-E3651CC330D5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72" creationId="{0BB969A2-6067-2947-9802-D728BA190BA3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73" creationId="{B4FBC872-6612-AD4B-AA4E-0F26F181791E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74" creationId="{18EBB934-B908-DB4B-A780-539D5C5822D2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76" creationId="{FFFBD500-9F93-EF4F-9CE2-A17EE1D4941D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77" creationId="{87487DE5-E45F-8141-BAEB-701F3A44B5CE}"/>
          </ac:cxnSpMkLst>
        </pc:cxnChg>
        <pc:cxnChg chg="add del mod">
          <ac:chgData name="Thuong Tran" userId="02271f1d-4bdb-4691-87b2-7196d6ed1424" providerId="ADAL" clId="{FE1B0DBE-1F2F-F04B-95C5-9A96572E9EA6}" dt="2021-10-30T10:00:22.107" v="3730" actId="478"/>
          <ac:cxnSpMkLst>
            <pc:docMk/>
            <pc:sldMk cId="24974671" sldId="335"/>
            <ac:cxnSpMk id="178" creationId="{07D04718-51CA-8D43-B3E1-B17CA812EE79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79" creationId="{6200C9DC-6C4B-E64B-AA4C-4ECE999A86BC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80" creationId="{501CA269-5363-4D48-BE3D-EF2E87BBB247}"/>
          </ac:cxnSpMkLst>
        </pc:cxnChg>
        <pc:cxnChg chg="add mod">
          <ac:chgData name="Thuong Tran" userId="02271f1d-4bdb-4691-87b2-7196d6ed1424" providerId="ADAL" clId="{FE1B0DBE-1F2F-F04B-95C5-9A96572E9EA6}" dt="2021-10-30T10:04:00.031" v="3783" actId="164"/>
          <ac:cxnSpMkLst>
            <pc:docMk/>
            <pc:sldMk cId="24974671" sldId="335"/>
            <ac:cxnSpMk id="181" creationId="{AB4B125D-2416-F94A-9D41-DFBC4CFAB8A4}"/>
          </ac:cxnSpMkLst>
        </pc:cxnChg>
        <pc:cxnChg chg="add mod">
          <ac:chgData name="Thuong Tran" userId="02271f1d-4bdb-4691-87b2-7196d6ed1424" providerId="ADAL" clId="{FE1B0DBE-1F2F-F04B-95C5-9A96572E9EA6}" dt="2021-10-30T10:05:39.125" v="3792" actId="14100"/>
          <ac:cxnSpMkLst>
            <pc:docMk/>
            <pc:sldMk cId="24974671" sldId="335"/>
            <ac:cxnSpMk id="185" creationId="{DB6D9695-B9E4-F441-AF57-476D280F95A6}"/>
          </ac:cxnSpMkLst>
        </pc:cxnChg>
        <pc:cxnChg chg="add mod">
          <ac:chgData name="Thuong Tran" userId="02271f1d-4bdb-4691-87b2-7196d6ed1424" providerId="ADAL" clId="{FE1B0DBE-1F2F-F04B-95C5-9A96572E9EA6}" dt="2021-10-30T10:05:52.027" v="3796" actId="14100"/>
          <ac:cxnSpMkLst>
            <pc:docMk/>
            <pc:sldMk cId="24974671" sldId="335"/>
            <ac:cxnSpMk id="189" creationId="{E2AA5402-13C3-674A-826D-048B671E12DD}"/>
          </ac:cxnSpMkLst>
        </pc:cxnChg>
      </pc:sldChg>
      <pc:sldChg chg="addSp delSp modSp new del mod">
        <pc:chgData name="Thuong Tran" userId="02271f1d-4bdb-4691-87b2-7196d6ed1424" providerId="ADAL" clId="{FE1B0DBE-1F2F-F04B-95C5-9A96572E9EA6}" dt="2021-10-29T17:00:45.363" v="1905" actId="2696"/>
        <pc:sldMkLst>
          <pc:docMk/>
          <pc:sldMk cId="1771785622" sldId="336"/>
        </pc:sldMkLst>
        <pc:spChg chg="mod">
          <ac:chgData name="Thuong Tran" userId="02271f1d-4bdb-4691-87b2-7196d6ed1424" providerId="ADAL" clId="{FE1B0DBE-1F2F-F04B-95C5-9A96572E9EA6}" dt="2021-10-29T06:34:04.267" v="1478" actId="20577"/>
          <ac:spMkLst>
            <pc:docMk/>
            <pc:sldMk cId="1771785622" sldId="336"/>
            <ac:spMk id="2" creationId="{E42FCBD9-263D-5845-942B-B4BF7A1AC860}"/>
          </ac:spMkLst>
        </pc:spChg>
        <pc:spChg chg="del">
          <ac:chgData name="Thuong Tran" userId="02271f1d-4bdb-4691-87b2-7196d6ed1424" providerId="ADAL" clId="{FE1B0DBE-1F2F-F04B-95C5-9A96572E9EA6}" dt="2021-10-29T08:03:34.933" v="1541" actId="3680"/>
          <ac:spMkLst>
            <pc:docMk/>
            <pc:sldMk cId="1771785622" sldId="336"/>
            <ac:spMk id="3" creationId="{C1F245EC-5C87-5845-94C5-C8C8F8F20392}"/>
          </ac:spMkLst>
        </pc:spChg>
        <pc:spChg chg="add mod">
          <ac:chgData name="Thuong Tran" userId="02271f1d-4bdb-4691-87b2-7196d6ed1424" providerId="ADAL" clId="{FE1B0DBE-1F2F-F04B-95C5-9A96572E9EA6}" dt="2021-10-29T14:10:29.269" v="1629" actId="1076"/>
          <ac:spMkLst>
            <pc:docMk/>
            <pc:sldMk cId="1771785622" sldId="336"/>
            <ac:spMk id="6" creationId="{05016C92-6CFB-0F4E-A04E-F3031B3A54C1}"/>
          </ac:spMkLst>
        </pc:spChg>
        <pc:spChg chg="add mod">
          <ac:chgData name="Thuong Tran" userId="02271f1d-4bdb-4691-87b2-7196d6ed1424" providerId="ADAL" clId="{FE1B0DBE-1F2F-F04B-95C5-9A96572E9EA6}" dt="2021-10-29T14:10:38.735" v="1631" actId="1076"/>
          <ac:spMkLst>
            <pc:docMk/>
            <pc:sldMk cId="1771785622" sldId="336"/>
            <ac:spMk id="7" creationId="{3A13B436-F86B-8748-B3E4-0CFF353700B1}"/>
          </ac:spMkLst>
        </pc:spChg>
        <pc:spChg chg="add del mod">
          <ac:chgData name="Thuong Tran" userId="02271f1d-4bdb-4691-87b2-7196d6ed1424" providerId="ADAL" clId="{FE1B0DBE-1F2F-F04B-95C5-9A96572E9EA6}" dt="2021-10-29T16:14:11.481" v="1710" actId="478"/>
          <ac:spMkLst>
            <pc:docMk/>
            <pc:sldMk cId="1771785622" sldId="336"/>
            <ac:spMk id="10" creationId="{E509A6DD-BF37-154F-8472-B2FA8D7B0D2F}"/>
          </ac:spMkLst>
        </pc:spChg>
        <pc:graphicFrameChg chg="add mod ord modGraphic">
          <ac:chgData name="Thuong Tran" userId="02271f1d-4bdb-4691-87b2-7196d6ed1424" providerId="ADAL" clId="{FE1B0DBE-1F2F-F04B-95C5-9A96572E9EA6}" dt="2021-10-29T14:10:23.827" v="1628" actId="1076"/>
          <ac:graphicFrameMkLst>
            <pc:docMk/>
            <pc:sldMk cId="1771785622" sldId="336"/>
            <ac:graphicFrameMk id="4" creationId="{1BB9BCEB-438B-974C-B0D1-5DE9C04A0B50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14:11:50.519" v="1637"/>
          <ac:graphicFrameMkLst>
            <pc:docMk/>
            <pc:sldMk cId="1771785622" sldId="336"/>
            <ac:graphicFrameMk id="5" creationId="{581A9BEA-C3EE-9B40-BFFA-A6C1DA4D0161}"/>
          </ac:graphicFrameMkLst>
        </pc:graphicFrameChg>
        <pc:graphicFrameChg chg="add del mod modGraphic">
          <ac:chgData name="Thuong Tran" userId="02271f1d-4bdb-4691-87b2-7196d6ed1424" providerId="ADAL" clId="{FE1B0DBE-1F2F-F04B-95C5-9A96572E9EA6}" dt="2021-10-29T16:14:07.436" v="1708" actId="478"/>
          <ac:graphicFrameMkLst>
            <pc:docMk/>
            <pc:sldMk cId="1771785622" sldId="336"/>
            <ac:graphicFrameMk id="8" creationId="{06C9CF12-DA78-4D4D-BDB5-7F5ACAABC437}"/>
          </ac:graphicFrameMkLst>
        </pc:graphicFrameChg>
        <pc:graphicFrameChg chg="add del mod modGraphic">
          <ac:chgData name="Thuong Tran" userId="02271f1d-4bdb-4691-87b2-7196d6ed1424" providerId="ADAL" clId="{FE1B0DBE-1F2F-F04B-95C5-9A96572E9EA6}" dt="2021-10-29T16:53:55.747" v="1877" actId="478"/>
          <ac:graphicFrameMkLst>
            <pc:docMk/>
            <pc:sldMk cId="1771785622" sldId="336"/>
            <ac:graphicFrameMk id="9" creationId="{8EEDF3B4-582E-E544-B700-2A05E595C418}"/>
          </ac:graphicFrameMkLst>
        </pc:graphicFrameChg>
      </pc:sldChg>
      <pc:sldChg chg="addSp delSp modSp add mod modTransition addAnim delAnim modAnim">
        <pc:chgData name="Thuong Tran" userId="02271f1d-4bdb-4691-87b2-7196d6ed1424" providerId="ADAL" clId="{FE1B0DBE-1F2F-F04B-95C5-9A96572E9EA6}" dt="2021-10-31T17:09:27.136" v="9193"/>
        <pc:sldMkLst>
          <pc:docMk/>
          <pc:sldMk cId="1187696432" sldId="337"/>
        </pc:sldMkLst>
        <pc:spChg chg="mod">
          <ac:chgData name="Thuong Tran" userId="02271f1d-4bdb-4691-87b2-7196d6ed1424" providerId="ADAL" clId="{FE1B0DBE-1F2F-F04B-95C5-9A96572E9EA6}" dt="2021-10-29T20:54:27.968" v="2397" actId="20577"/>
          <ac:spMkLst>
            <pc:docMk/>
            <pc:sldMk cId="1187696432" sldId="337"/>
            <ac:spMk id="2" creationId="{E42FCBD9-263D-5845-942B-B4BF7A1AC860}"/>
          </ac:spMkLst>
        </pc:spChg>
        <pc:spChg chg="del">
          <ac:chgData name="Thuong Tran" userId="02271f1d-4bdb-4691-87b2-7196d6ed1424" providerId="ADAL" clId="{FE1B0DBE-1F2F-F04B-95C5-9A96572E9EA6}" dt="2021-10-29T18:47:08.840" v="2014" actId="478"/>
          <ac:spMkLst>
            <pc:docMk/>
            <pc:sldMk cId="1187696432" sldId="337"/>
            <ac:spMk id="6" creationId="{05016C92-6CFB-0F4E-A04E-F3031B3A54C1}"/>
          </ac:spMkLst>
        </pc:spChg>
        <pc:spChg chg="del">
          <ac:chgData name="Thuong Tran" userId="02271f1d-4bdb-4691-87b2-7196d6ed1424" providerId="ADAL" clId="{FE1B0DBE-1F2F-F04B-95C5-9A96572E9EA6}" dt="2021-10-29T21:08:42.191" v="2433" actId="478"/>
          <ac:spMkLst>
            <pc:docMk/>
            <pc:sldMk cId="1187696432" sldId="337"/>
            <ac:spMk id="7" creationId="{3A13B436-F86B-8748-B3E4-0CFF353700B1}"/>
          </ac:spMkLst>
        </pc:spChg>
        <pc:spChg chg="del mod">
          <ac:chgData name="Thuong Tran" userId="02271f1d-4bdb-4691-87b2-7196d6ed1424" providerId="ADAL" clId="{FE1B0DBE-1F2F-F04B-95C5-9A96572E9EA6}" dt="2021-10-29T16:28:05.513" v="1766" actId="478"/>
          <ac:spMkLst>
            <pc:docMk/>
            <pc:sldMk cId="1187696432" sldId="337"/>
            <ac:spMk id="10" creationId="{E509A6DD-BF37-154F-8472-B2FA8D7B0D2F}"/>
          </ac:spMkLst>
        </pc:spChg>
        <pc:spChg chg="add del mod">
          <ac:chgData name="Thuong Tran" userId="02271f1d-4bdb-4691-87b2-7196d6ed1424" providerId="ADAL" clId="{FE1B0DBE-1F2F-F04B-95C5-9A96572E9EA6}" dt="2021-10-29T21:42:51.046" v="2497" actId="478"/>
          <ac:spMkLst>
            <pc:docMk/>
            <pc:sldMk cId="1187696432" sldId="337"/>
            <ac:spMk id="13" creationId="{0D6A7FE4-7831-0846-B1A2-407DA672EA8C}"/>
          </ac:spMkLst>
        </pc:spChg>
        <pc:spChg chg="add mod">
          <ac:chgData name="Thuong Tran" userId="02271f1d-4bdb-4691-87b2-7196d6ed1424" providerId="ADAL" clId="{FE1B0DBE-1F2F-F04B-95C5-9A96572E9EA6}" dt="2021-10-29T22:21:11.273" v="2623" actId="20577"/>
          <ac:spMkLst>
            <pc:docMk/>
            <pc:sldMk cId="1187696432" sldId="337"/>
            <ac:spMk id="16" creationId="{B4AA46FF-BF98-4142-AAEF-65F0F0344195}"/>
          </ac:spMkLst>
        </pc:spChg>
        <pc:spChg chg="add mod">
          <ac:chgData name="Thuong Tran" userId="02271f1d-4bdb-4691-87b2-7196d6ed1424" providerId="ADAL" clId="{FE1B0DBE-1F2F-F04B-95C5-9A96572E9EA6}" dt="2021-10-29T21:08:43.538" v="2434"/>
          <ac:spMkLst>
            <pc:docMk/>
            <pc:sldMk cId="1187696432" sldId="337"/>
            <ac:spMk id="17" creationId="{C7098D3D-5992-9040-B07C-E30AD757781A}"/>
          </ac:spMkLst>
        </pc:spChg>
        <pc:spChg chg="add mod">
          <ac:chgData name="Thuong Tran" userId="02271f1d-4bdb-4691-87b2-7196d6ed1424" providerId="ADAL" clId="{FE1B0DBE-1F2F-F04B-95C5-9A96572E9EA6}" dt="2021-10-29T21:42:51.597" v="2498"/>
          <ac:spMkLst>
            <pc:docMk/>
            <pc:sldMk cId="1187696432" sldId="337"/>
            <ac:spMk id="18" creationId="{CAA83B3E-FF58-5547-8987-EB628FA649BD}"/>
          </ac:spMkLst>
        </pc:spChg>
        <pc:graphicFrameChg chg="modGraphic">
          <ac:chgData name="Thuong Tran" userId="02271f1d-4bdb-4691-87b2-7196d6ed1424" providerId="ADAL" clId="{FE1B0DBE-1F2F-F04B-95C5-9A96572E9EA6}" dt="2021-10-29T16:18:11.873" v="1723"/>
          <ac:graphicFrameMkLst>
            <pc:docMk/>
            <pc:sldMk cId="1187696432" sldId="337"/>
            <ac:graphicFrameMk id="4" creationId="{1BB9BCEB-438B-974C-B0D1-5DE9C04A0B50}"/>
          </ac:graphicFrameMkLst>
        </pc:graphicFrameChg>
        <pc:graphicFrameChg chg="mod modGraphic">
          <ac:chgData name="Thuong Tran" userId="02271f1d-4bdb-4691-87b2-7196d6ed1424" providerId="ADAL" clId="{FE1B0DBE-1F2F-F04B-95C5-9A96572E9EA6}" dt="2021-10-29T16:26:49.579" v="1763" actId="13243"/>
          <ac:graphicFrameMkLst>
            <pc:docMk/>
            <pc:sldMk cId="1187696432" sldId="337"/>
            <ac:graphicFrameMk id="5" creationId="{581A9BEA-C3EE-9B40-BFFA-A6C1DA4D0161}"/>
          </ac:graphicFrameMkLst>
        </pc:graphicFrameChg>
        <pc:graphicFrameChg chg="del">
          <ac:chgData name="Thuong Tran" userId="02271f1d-4bdb-4691-87b2-7196d6ed1424" providerId="ADAL" clId="{FE1B0DBE-1F2F-F04B-95C5-9A96572E9EA6}" dt="2021-10-29T16:14:02.134" v="1706" actId="478"/>
          <ac:graphicFrameMkLst>
            <pc:docMk/>
            <pc:sldMk cId="1187696432" sldId="337"/>
            <ac:graphicFrameMk id="8" creationId="{06C9CF12-DA78-4D4D-BDB5-7F5ACAABC437}"/>
          </ac:graphicFrameMkLst>
        </pc:graphicFrameChg>
        <pc:graphicFrameChg chg="del modGraphic">
          <ac:chgData name="Thuong Tran" userId="02271f1d-4bdb-4691-87b2-7196d6ed1424" providerId="ADAL" clId="{FE1B0DBE-1F2F-F04B-95C5-9A96572E9EA6}" dt="2021-10-29T16:59:33.440" v="1897" actId="21"/>
          <ac:graphicFrameMkLst>
            <pc:docMk/>
            <pc:sldMk cId="1187696432" sldId="337"/>
            <ac:graphicFrameMk id="9" creationId="{8EEDF3B4-582E-E544-B700-2A05E595C418}"/>
          </ac:graphicFrameMkLst>
        </pc:graphicFrameChg>
        <pc:graphicFrameChg chg="add del mod modGraphic">
          <ac:chgData name="Thuong Tran" userId="02271f1d-4bdb-4691-87b2-7196d6ed1424" providerId="ADAL" clId="{FE1B0DBE-1F2F-F04B-95C5-9A96572E9EA6}" dt="2021-10-29T16:15:28.061" v="1716" actId="478"/>
          <ac:graphicFrameMkLst>
            <pc:docMk/>
            <pc:sldMk cId="1187696432" sldId="337"/>
            <ac:graphicFrameMk id="11" creationId="{77856D63-44AD-B045-BCD9-22703F78A016}"/>
          </ac:graphicFrameMkLst>
        </pc:graphicFrameChg>
        <pc:graphicFrameChg chg="add del mod">
          <ac:chgData name="Thuong Tran" userId="02271f1d-4bdb-4691-87b2-7196d6ed1424" providerId="ADAL" clId="{FE1B0DBE-1F2F-F04B-95C5-9A96572E9EA6}" dt="2021-10-29T16:16:27.248" v="1721" actId="478"/>
          <ac:graphicFrameMkLst>
            <pc:docMk/>
            <pc:sldMk cId="1187696432" sldId="337"/>
            <ac:graphicFrameMk id="12" creationId="{176BF0DC-01A6-654F-99A9-33FC273EB0CF}"/>
          </ac:graphicFrameMkLst>
        </pc:graphicFrameChg>
        <pc:graphicFrameChg chg="add mod">
          <ac:chgData name="Thuong Tran" userId="02271f1d-4bdb-4691-87b2-7196d6ed1424" providerId="ADAL" clId="{FE1B0DBE-1F2F-F04B-95C5-9A96572E9EA6}" dt="2021-10-29T16:59:46.224" v="1900"/>
          <ac:graphicFrameMkLst>
            <pc:docMk/>
            <pc:sldMk cId="1187696432" sldId="337"/>
            <ac:graphicFrameMk id="14" creationId="{B97779A6-8B5A-C244-ACC4-529F4E5F4A8F}"/>
          </ac:graphicFrameMkLst>
        </pc:graphicFrameChg>
        <pc:graphicFrameChg chg="add mod">
          <ac:chgData name="Thuong Tran" userId="02271f1d-4bdb-4691-87b2-7196d6ed1424" providerId="ADAL" clId="{FE1B0DBE-1F2F-F04B-95C5-9A96572E9EA6}" dt="2021-10-29T17:08:42.217" v="1913" actId="1076"/>
          <ac:graphicFrameMkLst>
            <pc:docMk/>
            <pc:sldMk cId="1187696432" sldId="337"/>
            <ac:graphicFrameMk id="15" creationId="{B803AFEC-E699-044C-B36E-46FC54164911}"/>
          </ac:graphicFrameMkLst>
        </pc:graphicFrameChg>
      </pc:sldChg>
      <pc:sldChg chg="addSp delSp modSp add mod modTransition modAnim">
        <pc:chgData name="Thuong Tran" userId="02271f1d-4bdb-4691-87b2-7196d6ed1424" providerId="ADAL" clId="{FE1B0DBE-1F2F-F04B-95C5-9A96572E9EA6}" dt="2021-10-31T17:09:27.136" v="9193"/>
        <pc:sldMkLst>
          <pc:docMk/>
          <pc:sldMk cId="854045005" sldId="338"/>
        </pc:sldMkLst>
        <pc:spChg chg="mod">
          <ac:chgData name="Thuong Tran" userId="02271f1d-4bdb-4691-87b2-7196d6ed1424" providerId="ADAL" clId="{FE1B0DBE-1F2F-F04B-95C5-9A96572E9EA6}" dt="2021-10-29T20:55:22.293" v="2399" actId="20577"/>
          <ac:spMkLst>
            <pc:docMk/>
            <pc:sldMk cId="854045005" sldId="338"/>
            <ac:spMk id="2" creationId="{E42FCBD9-263D-5845-942B-B4BF7A1AC860}"/>
          </ac:spMkLst>
        </pc:spChg>
        <pc:spChg chg="del">
          <ac:chgData name="Thuong Tran" userId="02271f1d-4bdb-4691-87b2-7196d6ed1424" providerId="ADAL" clId="{FE1B0DBE-1F2F-F04B-95C5-9A96572E9EA6}" dt="2021-10-29T18:47:14.161" v="2016" actId="478"/>
          <ac:spMkLst>
            <pc:docMk/>
            <pc:sldMk cId="854045005" sldId="338"/>
            <ac:spMk id="6" creationId="{05016C92-6CFB-0F4E-A04E-F3031B3A54C1}"/>
          </ac:spMkLst>
        </pc:spChg>
        <pc:spChg chg="del">
          <ac:chgData name="Thuong Tran" userId="02271f1d-4bdb-4691-87b2-7196d6ed1424" providerId="ADAL" clId="{FE1B0DBE-1F2F-F04B-95C5-9A96572E9EA6}" dt="2021-10-29T21:08:34.761" v="2431" actId="478"/>
          <ac:spMkLst>
            <pc:docMk/>
            <pc:sldMk cId="854045005" sldId="338"/>
            <ac:spMk id="7" creationId="{3A13B436-F86B-8748-B3E4-0CFF353700B1}"/>
          </ac:spMkLst>
        </pc:spChg>
        <pc:spChg chg="add mod">
          <ac:chgData name="Thuong Tran" userId="02271f1d-4bdb-4691-87b2-7196d6ed1424" providerId="ADAL" clId="{FE1B0DBE-1F2F-F04B-95C5-9A96572E9EA6}" dt="2021-10-29T22:21:07.896" v="2621" actId="20577"/>
          <ac:spMkLst>
            <pc:docMk/>
            <pc:sldMk cId="854045005" sldId="338"/>
            <ac:spMk id="12" creationId="{20B70B5C-0DBD-2643-A08F-F8328393F3D7}"/>
          </ac:spMkLst>
        </pc:spChg>
        <pc:spChg chg="del">
          <ac:chgData name="Thuong Tran" userId="02271f1d-4bdb-4691-87b2-7196d6ed1424" providerId="ADAL" clId="{FE1B0DBE-1F2F-F04B-95C5-9A96572E9EA6}" dt="2021-10-29T21:42:47.007" v="2495" actId="478"/>
          <ac:spMkLst>
            <pc:docMk/>
            <pc:sldMk cId="854045005" sldId="338"/>
            <ac:spMk id="13" creationId="{0D6A7FE4-7831-0846-B1A2-407DA672EA8C}"/>
          </ac:spMkLst>
        </pc:spChg>
        <pc:spChg chg="add mod">
          <ac:chgData name="Thuong Tran" userId="02271f1d-4bdb-4691-87b2-7196d6ed1424" providerId="ADAL" clId="{FE1B0DBE-1F2F-F04B-95C5-9A96572E9EA6}" dt="2021-10-29T21:08:35.960" v="2432"/>
          <ac:spMkLst>
            <pc:docMk/>
            <pc:sldMk cId="854045005" sldId="338"/>
            <ac:spMk id="14" creationId="{B1EF8FE1-1A05-5843-BEE5-1E7AF1D147AA}"/>
          </ac:spMkLst>
        </pc:spChg>
        <pc:spChg chg="add mod">
          <ac:chgData name="Thuong Tran" userId="02271f1d-4bdb-4691-87b2-7196d6ed1424" providerId="ADAL" clId="{FE1B0DBE-1F2F-F04B-95C5-9A96572E9EA6}" dt="2021-10-29T21:42:47.374" v="2496"/>
          <ac:spMkLst>
            <pc:docMk/>
            <pc:sldMk cId="854045005" sldId="338"/>
            <ac:spMk id="15" creationId="{83F68E92-4C96-AE49-BDEE-B0AA821CBC81}"/>
          </ac:spMkLst>
        </pc:spChg>
        <pc:graphicFrameChg chg="modGraphic">
          <ac:chgData name="Thuong Tran" userId="02271f1d-4bdb-4691-87b2-7196d6ed1424" providerId="ADAL" clId="{FE1B0DBE-1F2F-F04B-95C5-9A96572E9EA6}" dt="2021-10-29T16:30:57.881" v="1794"/>
          <ac:graphicFrameMkLst>
            <pc:docMk/>
            <pc:sldMk cId="854045005" sldId="338"/>
            <ac:graphicFrameMk id="4" creationId="{1BB9BCEB-438B-974C-B0D1-5DE9C04A0B50}"/>
          </ac:graphicFrameMkLst>
        </pc:graphicFrameChg>
        <pc:graphicFrameChg chg="del modGraphic">
          <ac:chgData name="Thuong Tran" userId="02271f1d-4bdb-4691-87b2-7196d6ed1424" providerId="ADAL" clId="{FE1B0DBE-1F2F-F04B-95C5-9A96572E9EA6}" dt="2021-10-29T16:59:24.707" v="1895" actId="21"/>
          <ac:graphicFrameMkLst>
            <pc:docMk/>
            <pc:sldMk cId="854045005" sldId="338"/>
            <ac:graphicFrameMk id="9" creationId="{8EEDF3B4-582E-E544-B700-2A05E595C418}"/>
          </ac:graphicFrameMkLst>
        </pc:graphicFrameChg>
        <pc:graphicFrameChg chg="add mod">
          <ac:chgData name="Thuong Tran" userId="02271f1d-4bdb-4691-87b2-7196d6ed1424" providerId="ADAL" clId="{FE1B0DBE-1F2F-F04B-95C5-9A96572E9EA6}" dt="2021-10-29T16:59:36.336" v="1898"/>
          <ac:graphicFrameMkLst>
            <pc:docMk/>
            <pc:sldMk cId="854045005" sldId="338"/>
            <ac:graphicFrameMk id="10" creationId="{27DFF2B4-206D-B740-BD23-71B660378835}"/>
          </ac:graphicFrameMkLst>
        </pc:graphicFrameChg>
        <pc:graphicFrameChg chg="add mod">
          <ac:chgData name="Thuong Tran" userId="02271f1d-4bdb-4691-87b2-7196d6ed1424" providerId="ADAL" clId="{FE1B0DBE-1F2F-F04B-95C5-9A96572E9EA6}" dt="2021-10-29T17:09:25.214" v="1919" actId="1076"/>
          <ac:graphicFrameMkLst>
            <pc:docMk/>
            <pc:sldMk cId="854045005" sldId="338"/>
            <ac:graphicFrameMk id="11" creationId="{1B4EA790-2016-DA49-94C7-9C4465C6D923}"/>
          </ac:graphicFrameMkLst>
        </pc:graphicFrameChg>
      </pc:sldChg>
      <pc:sldChg chg="addSp delSp modSp add mod modTransition modAnim">
        <pc:chgData name="Thuong Tran" userId="02271f1d-4bdb-4691-87b2-7196d6ed1424" providerId="ADAL" clId="{FE1B0DBE-1F2F-F04B-95C5-9A96572E9EA6}" dt="2021-10-31T17:09:27.136" v="9193"/>
        <pc:sldMkLst>
          <pc:docMk/>
          <pc:sldMk cId="528004458" sldId="339"/>
        </pc:sldMkLst>
        <pc:spChg chg="mod">
          <ac:chgData name="Thuong Tran" userId="02271f1d-4bdb-4691-87b2-7196d6ed1424" providerId="ADAL" clId="{FE1B0DBE-1F2F-F04B-95C5-9A96572E9EA6}" dt="2021-10-29T20:55:13.715" v="2398" actId="20577"/>
          <ac:spMkLst>
            <pc:docMk/>
            <pc:sldMk cId="528004458" sldId="339"/>
            <ac:spMk id="2" creationId="{E42FCBD9-263D-5845-942B-B4BF7A1AC860}"/>
          </ac:spMkLst>
        </pc:spChg>
        <pc:spChg chg="mod">
          <ac:chgData name="Thuong Tran" userId="02271f1d-4bdb-4691-87b2-7196d6ed1424" providerId="ADAL" clId="{FE1B0DBE-1F2F-F04B-95C5-9A96572E9EA6}" dt="2021-10-29T22:21:04.913" v="2619" actId="20577"/>
          <ac:spMkLst>
            <pc:docMk/>
            <pc:sldMk cId="528004458" sldId="339"/>
            <ac:spMk id="6" creationId="{05016C92-6CFB-0F4E-A04E-F3031B3A54C1}"/>
          </ac:spMkLst>
        </pc:spChg>
        <pc:spChg chg="del">
          <ac:chgData name="Thuong Tran" userId="02271f1d-4bdb-4691-87b2-7196d6ed1424" providerId="ADAL" clId="{FE1B0DBE-1F2F-F04B-95C5-9A96572E9EA6}" dt="2021-10-29T21:08:19.947" v="2429" actId="478"/>
          <ac:spMkLst>
            <pc:docMk/>
            <pc:sldMk cId="528004458" sldId="339"/>
            <ac:spMk id="7" creationId="{3A13B436-F86B-8748-B3E4-0CFF353700B1}"/>
          </ac:spMkLst>
        </pc:spChg>
        <pc:spChg chg="del">
          <ac:chgData name="Thuong Tran" userId="02271f1d-4bdb-4691-87b2-7196d6ed1424" providerId="ADAL" clId="{FE1B0DBE-1F2F-F04B-95C5-9A96572E9EA6}" dt="2021-10-29T21:42:41.854" v="2493" actId="478"/>
          <ac:spMkLst>
            <pc:docMk/>
            <pc:sldMk cId="528004458" sldId="339"/>
            <ac:spMk id="13" creationId="{0D6A7FE4-7831-0846-B1A2-407DA672EA8C}"/>
          </ac:spMkLst>
        </pc:spChg>
        <pc:spChg chg="add mod">
          <ac:chgData name="Thuong Tran" userId="02271f1d-4bdb-4691-87b2-7196d6ed1424" providerId="ADAL" clId="{FE1B0DBE-1F2F-F04B-95C5-9A96572E9EA6}" dt="2021-10-29T21:08:21.110" v="2430"/>
          <ac:spMkLst>
            <pc:docMk/>
            <pc:sldMk cId="528004458" sldId="339"/>
            <ac:spMk id="14" creationId="{B6138C5D-06EE-4441-A6AB-BBFD30E16E91}"/>
          </ac:spMkLst>
        </pc:spChg>
        <pc:spChg chg="add mod">
          <ac:chgData name="Thuong Tran" userId="02271f1d-4bdb-4691-87b2-7196d6ed1424" providerId="ADAL" clId="{FE1B0DBE-1F2F-F04B-95C5-9A96572E9EA6}" dt="2021-10-29T21:42:42.282" v="2494"/>
          <ac:spMkLst>
            <pc:docMk/>
            <pc:sldMk cId="528004458" sldId="339"/>
            <ac:spMk id="15" creationId="{92288CDA-19DF-F942-AD83-7C1EBE779E01}"/>
          </ac:spMkLst>
        </pc:spChg>
        <pc:graphicFrameChg chg="modGraphic">
          <ac:chgData name="Thuong Tran" userId="02271f1d-4bdb-4691-87b2-7196d6ed1424" providerId="ADAL" clId="{FE1B0DBE-1F2F-F04B-95C5-9A96572E9EA6}" dt="2021-10-29T16:33:18.975" v="1807"/>
          <ac:graphicFrameMkLst>
            <pc:docMk/>
            <pc:sldMk cId="528004458" sldId="339"/>
            <ac:graphicFrameMk id="4" creationId="{1BB9BCEB-438B-974C-B0D1-5DE9C04A0B50}"/>
          </ac:graphicFrameMkLst>
        </pc:graphicFrameChg>
        <pc:graphicFrameChg chg="del modGraphic">
          <ac:chgData name="Thuong Tran" userId="02271f1d-4bdb-4691-87b2-7196d6ed1424" providerId="ADAL" clId="{FE1B0DBE-1F2F-F04B-95C5-9A96572E9EA6}" dt="2021-10-29T16:58:55.120" v="1891" actId="21"/>
          <ac:graphicFrameMkLst>
            <pc:docMk/>
            <pc:sldMk cId="528004458" sldId="339"/>
            <ac:graphicFrameMk id="9" creationId="{8EEDF3B4-582E-E544-B700-2A05E595C418}"/>
          </ac:graphicFrameMkLst>
        </pc:graphicFrameChg>
        <pc:graphicFrameChg chg="add del mod">
          <ac:chgData name="Thuong Tran" userId="02271f1d-4bdb-4691-87b2-7196d6ed1424" providerId="ADAL" clId="{FE1B0DBE-1F2F-F04B-95C5-9A96572E9EA6}" dt="2021-10-29T16:59:19.890" v="1894" actId="478"/>
          <ac:graphicFrameMkLst>
            <pc:docMk/>
            <pc:sldMk cId="528004458" sldId="339"/>
            <ac:graphicFrameMk id="10" creationId="{6DC0434F-AE4C-DC48-9306-1B9F810F011B}"/>
          </ac:graphicFrameMkLst>
        </pc:graphicFrameChg>
        <pc:graphicFrameChg chg="add mod">
          <ac:chgData name="Thuong Tran" userId="02271f1d-4bdb-4691-87b2-7196d6ed1424" providerId="ADAL" clId="{FE1B0DBE-1F2F-F04B-95C5-9A96572E9EA6}" dt="2021-10-29T16:59:27.568" v="1896"/>
          <ac:graphicFrameMkLst>
            <pc:docMk/>
            <pc:sldMk cId="528004458" sldId="339"/>
            <ac:graphicFrameMk id="11" creationId="{010B6B75-808D-5C42-B7D3-53BFD8439237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48:35.120" v="2347" actId="1076"/>
          <ac:graphicFrameMkLst>
            <pc:docMk/>
            <pc:sldMk cId="528004458" sldId="339"/>
            <ac:graphicFrameMk id="12" creationId="{A0D673A1-AE89-C249-991D-5E8C9F5627AA}"/>
          </ac:graphicFrameMkLst>
        </pc:graphicFrameChg>
      </pc:sldChg>
      <pc:sldChg chg="addSp delSp modSp new mod modTransition">
        <pc:chgData name="Thuong Tran" userId="02271f1d-4bdb-4691-87b2-7196d6ed1424" providerId="ADAL" clId="{FE1B0DBE-1F2F-F04B-95C5-9A96572E9EA6}" dt="2021-10-31T17:09:27.136" v="9193"/>
        <pc:sldMkLst>
          <pc:docMk/>
          <pc:sldMk cId="1733302782" sldId="340"/>
        </pc:sldMkLst>
        <pc:spChg chg="mod">
          <ac:chgData name="Thuong Tran" userId="02271f1d-4bdb-4691-87b2-7196d6ed1424" providerId="ADAL" clId="{FE1B0DBE-1F2F-F04B-95C5-9A96572E9EA6}" dt="2021-10-29T22:21:55.271" v="2641" actId="20577"/>
          <ac:spMkLst>
            <pc:docMk/>
            <pc:sldMk cId="1733302782" sldId="340"/>
            <ac:spMk id="2" creationId="{F399068D-D6B6-3040-BB72-3215F832ABFB}"/>
          </ac:spMkLst>
        </pc:spChg>
        <pc:spChg chg="del mod">
          <ac:chgData name="Thuong Tran" userId="02271f1d-4bdb-4691-87b2-7196d6ed1424" providerId="ADAL" clId="{FE1B0DBE-1F2F-F04B-95C5-9A96572E9EA6}" dt="2021-10-29T21:22:53.898" v="2449" actId="478"/>
          <ac:spMkLst>
            <pc:docMk/>
            <pc:sldMk cId="1733302782" sldId="340"/>
            <ac:spMk id="3" creationId="{21BF070E-7093-D840-AF40-30B73C8FFD6C}"/>
          </ac:spMkLst>
        </pc:spChg>
        <pc:spChg chg="add mod">
          <ac:chgData name="Thuong Tran" userId="02271f1d-4bdb-4691-87b2-7196d6ed1424" providerId="ADAL" clId="{FE1B0DBE-1F2F-F04B-95C5-9A96572E9EA6}" dt="2021-10-30T08:22:33.208" v="3061" actId="113"/>
          <ac:spMkLst>
            <pc:docMk/>
            <pc:sldMk cId="1733302782" sldId="340"/>
            <ac:spMk id="5" creationId="{7D5CFA92-565A-764B-878C-EFF65E8E6700}"/>
          </ac:spMkLst>
        </pc:spChg>
        <pc:spChg chg="add del mod">
          <ac:chgData name="Thuong Tran" userId="02271f1d-4bdb-4691-87b2-7196d6ed1424" providerId="ADAL" clId="{FE1B0DBE-1F2F-F04B-95C5-9A96572E9EA6}" dt="2021-10-30T07:59:21.530" v="2996" actId="478"/>
          <ac:spMkLst>
            <pc:docMk/>
            <pc:sldMk cId="1733302782" sldId="340"/>
            <ac:spMk id="6" creationId="{87B7295B-FB78-E145-B014-4DA4D5F67E67}"/>
          </ac:spMkLst>
        </pc:spChg>
        <pc:spChg chg="add mod">
          <ac:chgData name="Thuong Tran" userId="02271f1d-4bdb-4691-87b2-7196d6ed1424" providerId="ADAL" clId="{FE1B0DBE-1F2F-F04B-95C5-9A96572E9EA6}" dt="2021-10-30T09:02:01.810" v="3120" actId="1076"/>
          <ac:spMkLst>
            <pc:docMk/>
            <pc:sldMk cId="1733302782" sldId="340"/>
            <ac:spMk id="17" creationId="{C43A6E88-E34D-C546-BADC-C42D1F74F497}"/>
          </ac:spMkLst>
        </pc:spChg>
        <pc:spChg chg="add mod">
          <ac:chgData name="Thuong Tran" userId="02271f1d-4bdb-4691-87b2-7196d6ed1424" providerId="ADAL" clId="{FE1B0DBE-1F2F-F04B-95C5-9A96572E9EA6}" dt="2021-10-30T09:01:58.253" v="3119" actId="1076"/>
          <ac:spMkLst>
            <pc:docMk/>
            <pc:sldMk cId="1733302782" sldId="340"/>
            <ac:spMk id="18" creationId="{7E176439-8AB8-314B-811D-54D660193396}"/>
          </ac:spMkLst>
        </pc:spChg>
        <pc:graphicFrameChg chg="add mod modGraphic">
          <ac:chgData name="Thuong Tran" userId="02271f1d-4bdb-4691-87b2-7196d6ed1424" providerId="ADAL" clId="{FE1B0DBE-1F2F-F04B-95C5-9A96572E9EA6}" dt="2021-10-30T09:00:22.825" v="3091" actId="20577"/>
          <ac:graphicFrameMkLst>
            <pc:docMk/>
            <pc:sldMk cId="1733302782" sldId="340"/>
            <ac:graphicFrameMk id="7" creationId="{450A551C-F72B-D445-A1B5-299E1416A746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30T08:59:23.363" v="3073" actId="1076"/>
          <ac:graphicFrameMkLst>
            <pc:docMk/>
            <pc:sldMk cId="1733302782" sldId="340"/>
            <ac:graphicFrameMk id="8" creationId="{A48B20DD-440A-7A42-9E8D-40F748DD4C39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30T09:00:31.579" v="3093" actId="20577"/>
          <ac:graphicFrameMkLst>
            <pc:docMk/>
            <pc:sldMk cId="1733302782" sldId="340"/>
            <ac:graphicFrameMk id="11" creationId="{78F59F0F-EB23-1743-B60B-F2F30C218BEE}"/>
          </ac:graphicFrameMkLst>
        </pc:graphicFrameChg>
        <pc:cxnChg chg="add mod">
          <ac:chgData name="Thuong Tran" userId="02271f1d-4bdb-4691-87b2-7196d6ed1424" providerId="ADAL" clId="{FE1B0DBE-1F2F-F04B-95C5-9A96572E9EA6}" dt="2021-10-30T09:00:38.119" v="3094" actId="14100"/>
          <ac:cxnSpMkLst>
            <pc:docMk/>
            <pc:sldMk cId="1733302782" sldId="340"/>
            <ac:cxnSpMk id="10" creationId="{49E41A0F-4661-4345-A2FC-B08B5BE385E9}"/>
          </ac:cxnSpMkLst>
        </pc:cxnChg>
        <pc:cxnChg chg="add mod">
          <ac:chgData name="Thuong Tran" userId="02271f1d-4bdb-4691-87b2-7196d6ed1424" providerId="ADAL" clId="{FE1B0DBE-1F2F-F04B-95C5-9A96572E9EA6}" dt="2021-10-30T09:01:19.711" v="3098" actId="14100"/>
          <ac:cxnSpMkLst>
            <pc:docMk/>
            <pc:sldMk cId="1733302782" sldId="340"/>
            <ac:cxnSpMk id="13" creationId="{56FFD814-AA57-D047-B55D-483E79E6A64E}"/>
          </ac:cxnSpMkLst>
        </pc:cxnChg>
      </pc:sldChg>
      <pc:sldChg chg="addSp delSp modSp add mod modTransition modAnim">
        <pc:chgData name="Thuong Tran" userId="02271f1d-4bdb-4691-87b2-7196d6ed1424" providerId="ADAL" clId="{FE1B0DBE-1F2F-F04B-95C5-9A96572E9EA6}" dt="2021-10-31T17:09:27.136" v="9193"/>
        <pc:sldMkLst>
          <pc:docMk/>
          <pc:sldMk cId="1561088902" sldId="341"/>
        </pc:sldMkLst>
        <pc:spChg chg="mod">
          <ac:chgData name="Thuong Tran" userId="02271f1d-4bdb-4691-87b2-7196d6ed1424" providerId="ADAL" clId="{FE1B0DBE-1F2F-F04B-95C5-9A96572E9EA6}" dt="2021-10-29T20:55:27.193" v="2400" actId="20577"/>
          <ac:spMkLst>
            <pc:docMk/>
            <pc:sldMk cId="1561088902" sldId="341"/>
            <ac:spMk id="2" creationId="{E42FCBD9-263D-5845-942B-B4BF7A1AC860}"/>
          </ac:spMkLst>
        </pc:spChg>
        <pc:spChg chg="del">
          <ac:chgData name="Thuong Tran" userId="02271f1d-4bdb-4691-87b2-7196d6ed1424" providerId="ADAL" clId="{FE1B0DBE-1F2F-F04B-95C5-9A96572E9EA6}" dt="2021-10-29T18:47:19.249" v="2018" actId="478"/>
          <ac:spMkLst>
            <pc:docMk/>
            <pc:sldMk cId="1561088902" sldId="341"/>
            <ac:spMk id="6" creationId="{05016C92-6CFB-0F4E-A04E-F3031B3A54C1}"/>
          </ac:spMkLst>
        </pc:spChg>
        <pc:spChg chg="del">
          <ac:chgData name="Thuong Tran" userId="02271f1d-4bdb-4691-87b2-7196d6ed1424" providerId="ADAL" clId="{FE1B0DBE-1F2F-F04B-95C5-9A96572E9EA6}" dt="2021-10-29T21:08:11.910" v="2427" actId="478"/>
          <ac:spMkLst>
            <pc:docMk/>
            <pc:sldMk cId="1561088902" sldId="341"/>
            <ac:spMk id="7" creationId="{3A13B436-F86B-8748-B3E4-0CFF353700B1}"/>
          </ac:spMkLst>
        </pc:spChg>
        <pc:spChg chg="add mod">
          <ac:chgData name="Thuong Tran" userId="02271f1d-4bdb-4691-87b2-7196d6ed1424" providerId="ADAL" clId="{FE1B0DBE-1F2F-F04B-95C5-9A96572E9EA6}" dt="2021-10-29T22:21:01.687" v="2617" actId="20577"/>
          <ac:spMkLst>
            <pc:docMk/>
            <pc:sldMk cId="1561088902" sldId="341"/>
            <ac:spMk id="12" creationId="{582C0277-9E3E-BF45-A47D-5F57AC9F6D80}"/>
          </ac:spMkLst>
        </pc:spChg>
        <pc:spChg chg="del">
          <ac:chgData name="Thuong Tran" userId="02271f1d-4bdb-4691-87b2-7196d6ed1424" providerId="ADAL" clId="{FE1B0DBE-1F2F-F04B-95C5-9A96572E9EA6}" dt="2021-10-29T21:42:37.158" v="2491" actId="478"/>
          <ac:spMkLst>
            <pc:docMk/>
            <pc:sldMk cId="1561088902" sldId="341"/>
            <ac:spMk id="13" creationId="{0D6A7FE4-7831-0846-B1A2-407DA672EA8C}"/>
          </ac:spMkLst>
        </pc:spChg>
        <pc:spChg chg="add mod">
          <ac:chgData name="Thuong Tran" userId="02271f1d-4bdb-4691-87b2-7196d6ed1424" providerId="ADAL" clId="{FE1B0DBE-1F2F-F04B-95C5-9A96572E9EA6}" dt="2021-10-29T21:08:13.141" v="2428"/>
          <ac:spMkLst>
            <pc:docMk/>
            <pc:sldMk cId="1561088902" sldId="341"/>
            <ac:spMk id="14" creationId="{6F862403-7424-7140-8137-E140DB76F478}"/>
          </ac:spMkLst>
        </pc:spChg>
        <pc:spChg chg="add mod">
          <ac:chgData name="Thuong Tran" userId="02271f1d-4bdb-4691-87b2-7196d6ed1424" providerId="ADAL" clId="{FE1B0DBE-1F2F-F04B-95C5-9A96572E9EA6}" dt="2021-10-29T21:42:37.556" v="2492"/>
          <ac:spMkLst>
            <pc:docMk/>
            <pc:sldMk cId="1561088902" sldId="341"/>
            <ac:spMk id="15" creationId="{2B40EC5B-53AA-FD45-A9CC-DF73F0586A35}"/>
          </ac:spMkLst>
        </pc:spChg>
        <pc:graphicFrameChg chg="modGraphic">
          <ac:chgData name="Thuong Tran" userId="02271f1d-4bdb-4691-87b2-7196d6ed1424" providerId="ADAL" clId="{FE1B0DBE-1F2F-F04B-95C5-9A96572E9EA6}" dt="2021-10-29T16:35:11.452" v="1817"/>
          <ac:graphicFrameMkLst>
            <pc:docMk/>
            <pc:sldMk cId="1561088902" sldId="341"/>
            <ac:graphicFrameMk id="4" creationId="{1BB9BCEB-438B-974C-B0D1-5DE9C04A0B50}"/>
          </ac:graphicFrameMkLst>
        </pc:graphicFrameChg>
        <pc:graphicFrameChg chg="del modGraphic">
          <ac:chgData name="Thuong Tran" userId="02271f1d-4bdb-4691-87b2-7196d6ed1424" providerId="ADAL" clId="{FE1B0DBE-1F2F-F04B-95C5-9A96572E9EA6}" dt="2021-10-29T16:58:46.326" v="1889" actId="21"/>
          <ac:graphicFrameMkLst>
            <pc:docMk/>
            <pc:sldMk cId="1561088902" sldId="341"/>
            <ac:graphicFrameMk id="9" creationId="{8EEDF3B4-582E-E544-B700-2A05E595C418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48:50.496" v="2356" actId="20577"/>
          <ac:graphicFrameMkLst>
            <pc:docMk/>
            <pc:sldMk cId="1561088902" sldId="341"/>
            <ac:graphicFrameMk id="10" creationId="{4C3361D5-8DF3-5B4A-94C1-71D51953E5EB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49:01.916" v="2366" actId="1076"/>
          <ac:graphicFrameMkLst>
            <pc:docMk/>
            <pc:sldMk cId="1561088902" sldId="341"/>
            <ac:graphicFrameMk id="11" creationId="{23412554-A08B-7E4A-B44D-0F759D36619E}"/>
          </ac:graphicFrameMkLst>
        </pc:graphicFrameChg>
      </pc:sldChg>
      <pc:sldChg chg="addSp delSp modSp add mod modTransition modAnim">
        <pc:chgData name="Thuong Tran" userId="02271f1d-4bdb-4691-87b2-7196d6ed1424" providerId="ADAL" clId="{FE1B0DBE-1F2F-F04B-95C5-9A96572E9EA6}" dt="2021-10-31T17:09:27.136" v="9193"/>
        <pc:sldMkLst>
          <pc:docMk/>
          <pc:sldMk cId="107825784" sldId="342"/>
        </pc:sldMkLst>
        <pc:spChg chg="mod">
          <ac:chgData name="Thuong Tran" userId="02271f1d-4bdb-4691-87b2-7196d6ed1424" providerId="ADAL" clId="{FE1B0DBE-1F2F-F04B-95C5-9A96572E9EA6}" dt="2021-10-29T20:55:32.466" v="2401" actId="20577"/>
          <ac:spMkLst>
            <pc:docMk/>
            <pc:sldMk cId="107825784" sldId="342"/>
            <ac:spMk id="2" creationId="{E42FCBD9-263D-5845-942B-B4BF7A1AC860}"/>
          </ac:spMkLst>
        </pc:spChg>
        <pc:spChg chg="del">
          <ac:chgData name="Thuong Tran" userId="02271f1d-4bdb-4691-87b2-7196d6ed1424" providerId="ADAL" clId="{FE1B0DBE-1F2F-F04B-95C5-9A96572E9EA6}" dt="2021-10-29T18:47:25.161" v="2020" actId="478"/>
          <ac:spMkLst>
            <pc:docMk/>
            <pc:sldMk cId="107825784" sldId="342"/>
            <ac:spMk id="6" creationId="{05016C92-6CFB-0F4E-A04E-F3031B3A54C1}"/>
          </ac:spMkLst>
        </pc:spChg>
        <pc:spChg chg="del">
          <ac:chgData name="Thuong Tran" userId="02271f1d-4bdb-4691-87b2-7196d6ed1424" providerId="ADAL" clId="{FE1B0DBE-1F2F-F04B-95C5-9A96572E9EA6}" dt="2021-10-29T21:08:05.053" v="2425" actId="478"/>
          <ac:spMkLst>
            <pc:docMk/>
            <pc:sldMk cId="107825784" sldId="342"/>
            <ac:spMk id="7" creationId="{3A13B436-F86B-8748-B3E4-0CFF353700B1}"/>
          </ac:spMkLst>
        </pc:spChg>
        <pc:spChg chg="add mod">
          <ac:chgData name="Thuong Tran" userId="02271f1d-4bdb-4691-87b2-7196d6ed1424" providerId="ADAL" clId="{FE1B0DBE-1F2F-F04B-95C5-9A96572E9EA6}" dt="2021-10-29T22:20:57.657" v="2615" actId="20577"/>
          <ac:spMkLst>
            <pc:docMk/>
            <pc:sldMk cId="107825784" sldId="342"/>
            <ac:spMk id="12" creationId="{32A51847-646B-384F-9A46-B26013814BFF}"/>
          </ac:spMkLst>
        </pc:spChg>
        <pc:spChg chg="del">
          <ac:chgData name="Thuong Tran" userId="02271f1d-4bdb-4691-87b2-7196d6ed1424" providerId="ADAL" clId="{FE1B0DBE-1F2F-F04B-95C5-9A96572E9EA6}" dt="2021-10-29T21:42:32.270" v="2489" actId="478"/>
          <ac:spMkLst>
            <pc:docMk/>
            <pc:sldMk cId="107825784" sldId="342"/>
            <ac:spMk id="13" creationId="{0D6A7FE4-7831-0846-B1A2-407DA672EA8C}"/>
          </ac:spMkLst>
        </pc:spChg>
        <pc:spChg chg="add mod">
          <ac:chgData name="Thuong Tran" userId="02271f1d-4bdb-4691-87b2-7196d6ed1424" providerId="ADAL" clId="{FE1B0DBE-1F2F-F04B-95C5-9A96572E9EA6}" dt="2021-10-29T21:08:05.856" v="2426"/>
          <ac:spMkLst>
            <pc:docMk/>
            <pc:sldMk cId="107825784" sldId="342"/>
            <ac:spMk id="14" creationId="{31DFBEF7-2353-0043-95D3-9F0295F7CF20}"/>
          </ac:spMkLst>
        </pc:spChg>
        <pc:spChg chg="add mod">
          <ac:chgData name="Thuong Tran" userId="02271f1d-4bdb-4691-87b2-7196d6ed1424" providerId="ADAL" clId="{FE1B0DBE-1F2F-F04B-95C5-9A96572E9EA6}" dt="2021-10-29T21:42:32.758" v="2490"/>
          <ac:spMkLst>
            <pc:docMk/>
            <pc:sldMk cId="107825784" sldId="342"/>
            <ac:spMk id="15" creationId="{F921CA74-FB97-F547-AF48-D6FC7AE90DE6}"/>
          </ac:spMkLst>
        </pc:spChg>
        <pc:graphicFrameChg chg="modGraphic">
          <ac:chgData name="Thuong Tran" userId="02271f1d-4bdb-4691-87b2-7196d6ed1424" providerId="ADAL" clId="{FE1B0DBE-1F2F-F04B-95C5-9A96572E9EA6}" dt="2021-10-29T16:35:47.431" v="1824"/>
          <ac:graphicFrameMkLst>
            <pc:docMk/>
            <pc:sldMk cId="107825784" sldId="342"/>
            <ac:graphicFrameMk id="4" creationId="{1BB9BCEB-438B-974C-B0D1-5DE9C04A0B50}"/>
          </ac:graphicFrameMkLst>
        </pc:graphicFrameChg>
        <pc:graphicFrameChg chg="del modGraphic">
          <ac:chgData name="Thuong Tran" userId="02271f1d-4bdb-4691-87b2-7196d6ed1424" providerId="ADAL" clId="{FE1B0DBE-1F2F-F04B-95C5-9A96572E9EA6}" dt="2021-10-29T16:58:41.829" v="1888" actId="478"/>
          <ac:graphicFrameMkLst>
            <pc:docMk/>
            <pc:sldMk cId="107825784" sldId="342"/>
            <ac:graphicFrameMk id="9" creationId="{8EEDF3B4-582E-E544-B700-2A05E595C418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49:10.115" v="2375" actId="20577"/>
          <ac:graphicFrameMkLst>
            <pc:docMk/>
            <pc:sldMk cId="107825784" sldId="342"/>
            <ac:graphicFrameMk id="10" creationId="{B20BE2CA-21F1-8847-BF52-C2CEDF7F5D23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49:55.372" v="2380" actId="1076"/>
          <ac:graphicFrameMkLst>
            <pc:docMk/>
            <pc:sldMk cId="107825784" sldId="342"/>
            <ac:graphicFrameMk id="11" creationId="{2EF9EF42-4F04-324E-B34B-654A5825698B}"/>
          </ac:graphicFrameMkLst>
        </pc:graphicFrameChg>
      </pc:sldChg>
      <pc:sldChg chg="addSp delSp modSp add mod modTransition modAnim">
        <pc:chgData name="Thuong Tran" userId="02271f1d-4bdb-4691-87b2-7196d6ed1424" providerId="ADAL" clId="{FE1B0DBE-1F2F-F04B-95C5-9A96572E9EA6}" dt="2021-10-31T17:09:27.136" v="9193"/>
        <pc:sldMkLst>
          <pc:docMk/>
          <pc:sldMk cId="2264953120" sldId="343"/>
        </pc:sldMkLst>
        <pc:spChg chg="mod">
          <ac:chgData name="Thuong Tran" userId="02271f1d-4bdb-4691-87b2-7196d6ed1424" providerId="ADAL" clId="{FE1B0DBE-1F2F-F04B-95C5-9A96572E9EA6}" dt="2021-10-29T20:55:36.907" v="2402" actId="20577"/>
          <ac:spMkLst>
            <pc:docMk/>
            <pc:sldMk cId="2264953120" sldId="343"/>
            <ac:spMk id="2" creationId="{E42FCBD9-263D-5845-942B-B4BF7A1AC860}"/>
          </ac:spMkLst>
        </pc:spChg>
        <pc:spChg chg="del">
          <ac:chgData name="Thuong Tran" userId="02271f1d-4bdb-4691-87b2-7196d6ed1424" providerId="ADAL" clId="{FE1B0DBE-1F2F-F04B-95C5-9A96572E9EA6}" dt="2021-10-29T18:47:29.673" v="2022" actId="478"/>
          <ac:spMkLst>
            <pc:docMk/>
            <pc:sldMk cId="2264953120" sldId="343"/>
            <ac:spMk id="6" creationId="{05016C92-6CFB-0F4E-A04E-F3031B3A54C1}"/>
          </ac:spMkLst>
        </pc:spChg>
        <pc:spChg chg="del">
          <ac:chgData name="Thuong Tran" userId="02271f1d-4bdb-4691-87b2-7196d6ed1424" providerId="ADAL" clId="{FE1B0DBE-1F2F-F04B-95C5-9A96572E9EA6}" dt="2021-10-29T21:07:57.338" v="2423" actId="478"/>
          <ac:spMkLst>
            <pc:docMk/>
            <pc:sldMk cId="2264953120" sldId="343"/>
            <ac:spMk id="7" creationId="{3A13B436-F86B-8748-B3E4-0CFF353700B1}"/>
          </ac:spMkLst>
        </pc:spChg>
        <pc:spChg chg="add mod">
          <ac:chgData name="Thuong Tran" userId="02271f1d-4bdb-4691-87b2-7196d6ed1424" providerId="ADAL" clId="{FE1B0DBE-1F2F-F04B-95C5-9A96572E9EA6}" dt="2021-10-29T22:20:54.696" v="2613" actId="20577"/>
          <ac:spMkLst>
            <pc:docMk/>
            <pc:sldMk cId="2264953120" sldId="343"/>
            <ac:spMk id="12" creationId="{61CD1CA5-CD7B-0B4D-A9AC-9D8AF6087365}"/>
          </ac:spMkLst>
        </pc:spChg>
        <pc:spChg chg="del">
          <ac:chgData name="Thuong Tran" userId="02271f1d-4bdb-4691-87b2-7196d6ed1424" providerId="ADAL" clId="{FE1B0DBE-1F2F-F04B-95C5-9A96572E9EA6}" dt="2021-10-29T21:42:27.966" v="2488" actId="478"/>
          <ac:spMkLst>
            <pc:docMk/>
            <pc:sldMk cId="2264953120" sldId="343"/>
            <ac:spMk id="13" creationId="{0D6A7FE4-7831-0846-B1A2-407DA672EA8C}"/>
          </ac:spMkLst>
        </pc:spChg>
        <pc:spChg chg="add mod">
          <ac:chgData name="Thuong Tran" userId="02271f1d-4bdb-4691-87b2-7196d6ed1424" providerId="ADAL" clId="{FE1B0DBE-1F2F-F04B-95C5-9A96572E9EA6}" dt="2021-10-29T21:07:58.159" v="2424"/>
          <ac:spMkLst>
            <pc:docMk/>
            <pc:sldMk cId="2264953120" sldId="343"/>
            <ac:spMk id="14" creationId="{06056358-E0E5-3E42-900E-2D2306BA2FFB}"/>
          </ac:spMkLst>
        </pc:spChg>
        <pc:spChg chg="add mod">
          <ac:chgData name="Thuong Tran" userId="02271f1d-4bdb-4691-87b2-7196d6ed1424" providerId="ADAL" clId="{FE1B0DBE-1F2F-F04B-95C5-9A96572E9EA6}" dt="2021-10-29T21:42:24.871" v="2487"/>
          <ac:spMkLst>
            <pc:docMk/>
            <pc:sldMk cId="2264953120" sldId="343"/>
            <ac:spMk id="15" creationId="{461DB1A0-F7C3-4B44-BB9E-0880D867DE5F}"/>
          </ac:spMkLst>
        </pc:spChg>
        <pc:graphicFrameChg chg="modGraphic">
          <ac:chgData name="Thuong Tran" userId="02271f1d-4bdb-4691-87b2-7196d6ed1424" providerId="ADAL" clId="{FE1B0DBE-1F2F-F04B-95C5-9A96572E9EA6}" dt="2021-10-29T16:40:54.748" v="1833"/>
          <ac:graphicFrameMkLst>
            <pc:docMk/>
            <pc:sldMk cId="2264953120" sldId="343"/>
            <ac:graphicFrameMk id="4" creationId="{1BB9BCEB-438B-974C-B0D1-5DE9C04A0B50}"/>
          </ac:graphicFrameMkLst>
        </pc:graphicFrameChg>
        <pc:graphicFrameChg chg="del modGraphic">
          <ac:chgData name="Thuong Tran" userId="02271f1d-4bdb-4691-87b2-7196d6ed1424" providerId="ADAL" clId="{FE1B0DBE-1F2F-F04B-95C5-9A96572E9EA6}" dt="2021-10-29T16:58:25.381" v="1886" actId="478"/>
          <ac:graphicFrameMkLst>
            <pc:docMk/>
            <pc:sldMk cId="2264953120" sldId="343"/>
            <ac:graphicFrameMk id="9" creationId="{8EEDF3B4-582E-E544-B700-2A05E595C418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49:38.331" v="2379" actId="20577"/>
          <ac:graphicFrameMkLst>
            <pc:docMk/>
            <pc:sldMk cId="2264953120" sldId="343"/>
            <ac:graphicFrameMk id="10" creationId="{97D66B3D-924F-4342-A54D-0759919DF1AE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50:16.194" v="2382" actId="1076"/>
          <ac:graphicFrameMkLst>
            <pc:docMk/>
            <pc:sldMk cId="2264953120" sldId="343"/>
            <ac:graphicFrameMk id="11" creationId="{623347C0-AE92-3E4D-BBD3-76AF3F4AE37D}"/>
          </ac:graphicFrameMkLst>
        </pc:graphicFrameChg>
      </pc:sldChg>
      <pc:sldChg chg="modSp add del mod">
        <pc:chgData name="Thuong Tran" userId="02271f1d-4bdb-4691-87b2-7196d6ed1424" providerId="ADAL" clId="{FE1B0DBE-1F2F-F04B-95C5-9A96572E9EA6}" dt="2021-10-29T16:44:58.888" v="1840" actId="2696"/>
        <pc:sldMkLst>
          <pc:docMk/>
          <pc:sldMk cId="937139498" sldId="344"/>
        </pc:sldMkLst>
        <pc:graphicFrameChg chg="modGraphic">
          <ac:chgData name="Thuong Tran" userId="02271f1d-4bdb-4691-87b2-7196d6ed1424" providerId="ADAL" clId="{FE1B0DBE-1F2F-F04B-95C5-9A96572E9EA6}" dt="2021-10-29T16:44:55.953" v="1839" actId="6549"/>
          <ac:graphicFrameMkLst>
            <pc:docMk/>
            <pc:sldMk cId="937139498" sldId="344"/>
            <ac:graphicFrameMk id="4" creationId="{1BB9BCEB-438B-974C-B0D1-5DE9C04A0B50}"/>
          </ac:graphicFrameMkLst>
        </pc:graphicFrameChg>
      </pc:sldChg>
      <pc:sldChg chg="addSp delSp modSp add mod modTransition modAnim">
        <pc:chgData name="Thuong Tran" userId="02271f1d-4bdb-4691-87b2-7196d6ed1424" providerId="ADAL" clId="{FE1B0DBE-1F2F-F04B-95C5-9A96572E9EA6}" dt="2021-10-31T17:09:27.136" v="9193"/>
        <pc:sldMkLst>
          <pc:docMk/>
          <pc:sldMk cId="1468374429" sldId="344"/>
        </pc:sldMkLst>
        <pc:spChg chg="mod">
          <ac:chgData name="Thuong Tran" userId="02271f1d-4bdb-4691-87b2-7196d6ed1424" providerId="ADAL" clId="{FE1B0DBE-1F2F-F04B-95C5-9A96572E9EA6}" dt="2021-10-29T20:55:42.198" v="2403" actId="20577"/>
          <ac:spMkLst>
            <pc:docMk/>
            <pc:sldMk cId="1468374429" sldId="344"/>
            <ac:spMk id="2" creationId="{E42FCBD9-263D-5845-942B-B4BF7A1AC860}"/>
          </ac:spMkLst>
        </pc:spChg>
        <pc:spChg chg="del">
          <ac:chgData name="Thuong Tran" userId="02271f1d-4bdb-4691-87b2-7196d6ed1424" providerId="ADAL" clId="{FE1B0DBE-1F2F-F04B-95C5-9A96572E9EA6}" dt="2021-10-29T18:47:34.666" v="2024" actId="478"/>
          <ac:spMkLst>
            <pc:docMk/>
            <pc:sldMk cId="1468374429" sldId="344"/>
            <ac:spMk id="6" creationId="{05016C92-6CFB-0F4E-A04E-F3031B3A54C1}"/>
          </ac:spMkLst>
        </pc:spChg>
        <pc:spChg chg="del">
          <ac:chgData name="Thuong Tran" userId="02271f1d-4bdb-4691-87b2-7196d6ed1424" providerId="ADAL" clId="{FE1B0DBE-1F2F-F04B-95C5-9A96572E9EA6}" dt="2021-10-29T21:07:51.387" v="2422" actId="478"/>
          <ac:spMkLst>
            <pc:docMk/>
            <pc:sldMk cId="1468374429" sldId="344"/>
            <ac:spMk id="7" creationId="{3A13B436-F86B-8748-B3E4-0CFF353700B1}"/>
          </ac:spMkLst>
        </pc:spChg>
        <pc:spChg chg="add mod">
          <ac:chgData name="Thuong Tran" userId="02271f1d-4bdb-4691-87b2-7196d6ed1424" providerId="ADAL" clId="{FE1B0DBE-1F2F-F04B-95C5-9A96572E9EA6}" dt="2021-10-29T22:20:50.279" v="2611" actId="20577"/>
          <ac:spMkLst>
            <pc:docMk/>
            <pc:sldMk cId="1468374429" sldId="344"/>
            <ac:spMk id="12" creationId="{83DDC0A1-1289-8547-BE0C-10D3428E6F7A}"/>
          </ac:spMkLst>
        </pc:spChg>
        <pc:spChg chg="del">
          <ac:chgData name="Thuong Tran" userId="02271f1d-4bdb-4691-87b2-7196d6ed1424" providerId="ADAL" clId="{FE1B0DBE-1F2F-F04B-95C5-9A96572E9EA6}" dt="2021-10-29T21:42:20.774" v="2485" actId="478"/>
          <ac:spMkLst>
            <pc:docMk/>
            <pc:sldMk cId="1468374429" sldId="344"/>
            <ac:spMk id="13" creationId="{0D6A7FE4-7831-0846-B1A2-407DA672EA8C}"/>
          </ac:spMkLst>
        </pc:spChg>
        <pc:spChg chg="add mod">
          <ac:chgData name="Thuong Tran" userId="02271f1d-4bdb-4691-87b2-7196d6ed1424" providerId="ADAL" clId="{FE1B0DBE-1F2F-F04B-95C5-9A96572E9EA6}" dt="2021-10-29T21:07:48.820" v="2421"/>
          <ac:spMkLst>
            <pc:docMk/>
            <pc:sldMk cId="1468374429" sldId="344"/>
            <ac:spMk id="14" creationId="{08E7AB58-37A1-6245-9B45-7230552418A5}"/>
          </ac:spMkLst>
        </pc:spChg>
        <pc:spChg chg="add mod">
          <ac:chgData name="Thuong Tran" userId="02271f1d-4bdb-4691-87b2-7196d6ed1424" providerId="ADAL" clId="{FE1B0DBE-1F2F-F04B-95C5-9A96572E9EA6}" dt="2021-10-29T21:42:21.117" v="2486"/>
          <ac:spMkLst>
            <pc:docMk/>
            <pc:sldMk cId="1468374429" sldId="344"/>
            <ac:spMk id="15" creationId="{72AB8940-6D36-E447-B1DD-5DAFF553E01A}"/>
          </ac:spMkLst>
        </pc:spChg>
        <pc:graphicFrameChg chg="modGraphic">
          <ac:chgData name="Thuong Tran" userId="02271f1d-4bdb-4691-87b2-7196d6ed1424" providerId="ADAL" clId="{FE1B0DBE-1F2F-F04B-95C5-9A96572E9EA6}" dt="2021-10-29T16:45:30.989" v="1847"/>
          <ac:graphicFrameMkLst>
            <pc:docMk/>
            <pc:sldMk cId="1468374429" sldId="344"/>
            <ac:graphicFrameMk id="4" creationId="{1BB9BCEB-438B-974C-B0D1-5DE9C04A0B50}"/>
          </ac:graphicFrameMkLst>
        </pc:graphicFrameChg>
        <pc:graphicFrameChg chg="del mod modGraphic">
          <ac:chgData name="Thuong Tran" userId="02271f1d-4bdb-4691-87b2-7196d6ed1424" providerId="ADAL" clId="{FE1B0DBE-1F2F-F04B-95C5-9A96572E9EA6}" dt="2021-10-29T16:58:12.441" v="1884" actId="478"/>
          <ac:graphicFrameMkLst>
            <pc:docMk/>
            <pc:sldMk cId="1468374429" sldId="344"/>
            <ac:graphicFrameMk id="9" creationId="{8EEDF3B4-582E-E544-B700-2A05E595C418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50:28.070" v="2385" actId="20577"/>
          <ac:graphicFrameMkLst>
            <pc:docMk/>
            <pc:sldMk cId="1468374429" sldId="344"/>
            <ac:graphicFrameMk id="10" creationId="{7087526A-5A86-204D-803A-CB9A202BA793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50:40.348" v="2387" actId="1076"/>
          <ac:graphicFrameMkLst>
            <pc:docMk/>
            <pc:sldMk cId="1468374429" sldId="344"/>
            <ac:graphicFrameMk id="11" creationId="{BE41432C-3B94-5247-A090-2AED4A05A68F}"/>
          </ac:graphicFrameMkLst>
        </pc:graphicFrameChg>
      </pc:sldChg>
      <pc:sldChg chg="addSp delSp modSp add mod modTransition modAnim">
        <pc:chgData name="Thuong Tran" userId="02271f1d-4bdb-4691-87b2-7196d6ed1424" providerId="ADAL" clId="{FE1B0DBE-1F2F-F04B-95C5-9A96572E9EA6}" dt="2021-10-31T17:09:27.136" v="9193"/>
        <pc:sldMkLst>
          <pc:docMk/>
          <pc:sldMk cId="2526434519" sldId="345"/>
        </pc:sldMkLst>
        <pc:spChg chg="mod">
          <ac:chgData name="Thuong Tran" userId="02271f1d-4bdb-4691-87b2-7196d6ed1424" providerId="ADAL" clId="{FE1B0DBE-1F2F-F04B-95C5-9A96572E9EA6}" dt="2021-10-29T20:55:47.468" v="2404" actId="20577"/>
          <ac:spMkLst>
            <pc:docMk/>
            <pc:sldMk cId="2526434519" sldId="345"/>
            <ac:spMk id="2" creationId="{E42FCBD9-263D-5845-942B-B4BF7A1AC860}"/>
          </ac:spMkLst>
        </pc:spChg>
        <pc:spChg chg="del">
          <ac:chgData name="Thuong Tran" userId="02271f1d-4bdb-4691-87b2-7196d6ed1424" providerId="ADAL" clId="{FE1B0DBE-1F2F-F04B-95C5-9A96572E9EA6}" dt="2021-10-29T18:47:41.098" v="2026" actId="478"/>
          <ac:spMkLst>
            <pc:docMk/>
            <pc:sldMk cId="2526434519" sldId="345"/>
            <ac:spMk id="6" creationId="{05016C92-6CFB-0F4E-A04E-F3031B3A54C1}"/>
          </ac:spMkLst>
        </pc:spChg>
        <pc:spChg chg="del">
          <ac:chgData name="Thuong Tran" userId="02271f1d-4bdb-4691-87b2-7196d6ed1424" providerId="ADAL" clId="{FE1B0DBE-1F2F-F04B-95C5-9A96572E9EA6}" dt="2021-10-29T21:07:22.226" v="2416" actId="478"/>
          <ac:spMkLst>
            <pc:docMk/>
            <pc:sldMk cId="2526434519" sldId="345"/>
            <ac:spMk id="7" creationId="{3A13B436-F86B-8748-B3E4-0CFF353700B1}"/>
          </ac:spMkLst>
        </pc:spChg>
        <pc:spChg chg="add mod">
          <ac:chgData name="Thuong Tran" userId="02271f1d-4bdb-4691-87b2-7196d6ed1424" providerId="ADAL" clId="{FE1B0DBE-1F2F-F04B-95C5-9A96572E9EA6}" dt="2021-10-29T22:20:46.768" v="2609" actId="20577"/>
          <ac:spMkLst>
            <pc:docMk/>
            <pc:sldMk cId="2526434519" sldId="345"/>
            <ac:spMk id="12" creationId="{9630FA5B-4943-AA40-8BBF-584E090EE2A8}"/>
          </ac:spMkLst>
        </pc:spChg>
        <pc:spChg chg="del">
          <ac:chgData name="Thuong Tran" userId="02271f1d-4bdb-4691-87b2-7196d6ed1424" providerId="ADAL" clId="{FE1B0DBE-1F2F-F04B-95C5-9A96572E9EA6}" dt="2021-10-29T21:42:12.398" v="2483" actId="478"/>
          <ac:spMkLst>
            <pc:docMk/>
            <pc:sldMk cId="2526434519" sldId="345"/>
            <ac:spMk id="13" creationId="{0D6A7FE4-7831-0846-B1A2-407DA672EA8C}"/>
          </ac:spMkLst>
        </pc:spChg>
        <pc:spChg chg="add del mod">
          <ac:chgData name="Thuong Tran" userId="02271f1d-4bdb-4691-87b2-7196d6ed1424" providerId="ADAL" clId="{FE1B0DBE-1F2F-F04B-95C5-9A96572E9EA6}" dt="2021-10-29T21:07:42.362" v="2419" actId="478"/>
          <ac:spMkLst>
            <pc:docMk/>
            <pc:sldMk cId="2526434519" sldId="345"/>
            <ac:spMk id="14" creationId="{05C4380C-1E35-594A-B6DE-180A621D6F7B}"/>
          </ac:spMkLst>
        </pc:spChg>
        <pc:spChg chg="add mod">
          <ac:chgData name="Thuong Tran" userId="02271f1d-4bdb-4691-87b2-7196d6ed1424" providerId="ADAL" clId="{FE1B0DBE-1F2F-F04B-95C5-9A96572E9EA6}" dt="2021-10-29T21:07:43.361" v="2420"/>
          <ac:spMkLst>
            <pc:docMk/>
            <pc:sldMk cId="2526434519" sldId="345"/>
            <ac:spMk id="15" creationId="{68CD194F-1943-2446-AF29-459C2A279340}"/>
          </ac:spMkLst>
        </pc:spChg>
        <pc:spChg chg="add mod">
          <ac:chgData name="Thuong Tran" userId="02271f1d-4bdb-4691-87b2-7196d6ed1424" providerId="ADAL" clId="{FE1B0DBE-1F2F-F04B-95C5-9A96572E9EA6}" dt="2021-10-29T21:42:13.780" v="2484"/>
          <ac:spMkLst>
            <pc:docMk/>
            <pc:sldMk cId="2526434519" sldId="345"/>
            <ac:spMk id="16" creationId="{558AB47D-84CA-9D42-9A27-CAC0343D2648}"/>
          </ac:spMkLst>
        </pc:spChg>
        <pc:graphicFrameChg chg="modGraphic">
          <ac:chgData name="Thuong Tran" userId="02271f1d-4bdb-4691-87b2-7196d6ed1424" providerId="ADAL" clId="{FE1B0DBE-1F2F-F04B-95C5-9A96572E9EA6}" dt="2021-10-29T16:50:23.716" v="1861"/>
          <ac:graphicFrameMkLst>
            <pc:docMk/>
            <pc:sldMk cId="2526434519" sldId="345"/>
            <ac:graphicFrameMk id="4" creationId="{1BB9BCEB-438B-974C-B0D1-5DE9C04A0B50}"/>
          </ac:graphicFrameMkLst>
        </pc:graphicFrameChg>
        <pc:graphicFrameChg chg="del modGraphic">
          <ac:chgData name="Thuong Tran" userId="02271f1d-4bdb-4691-87b2-7196d6ed1424" providerId="ADAL" clId="{FE1B0DBE-1F2F-F04B-95C5-9A96572E9EA6}" dt="2021-10-29T16:57:39.303" v="1880" actId="21"/>
          <ac:graphicFrameMkLst>
            <pc:docMk/>
            <pc:sldMk cId="2526434519" sldId="345"/>
            <ac:graphicFrameMk id="9" creationId="{8EEDF3B4-582E-E544-B700-2A05E595C418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50:51.664" v="2390" actId="20577"/>
          <ac:graphicFrameMkLst>
            <pc:docMk/>
            <pc:sldMk cId="2526434519" sldId="345"/>
            <ac:graphicFrameMk id="10" creationId="{2E855E10-0A3F-D148-98BD-B5C223F8D01D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51:10.511" v="2392" actId="1076"/>
          <ac:graphicFrameMkLst>
            <pc:docMk/>
            <pc:sldMk cId="2526434519" sldId="345"/>
            <ac:graphicFrameMk id="11" creationId="{1DCF3817-CEFD-FD4B-9E15-5107B35A0237}"/>
          </ac:graphicFrameMkLst>
        </pc:graphicFrameChg>
      </pc:sldChg>
      <pc:sldChg chg="addSp delSp modSp add mod modTransition modAnim">
        <pc:chgData name="Thuong Tran" userId="02271f1d-4bdb-4691-87b2-7196d6ed1424" providerId="ADAL" clId="{FE1B0DBE-1F2F-F04B-95C5-9A96572E9EA6}" dt="2021-10-31T17:09:27.136" v="9193"/>
        <pc:sldMkLst>
          <pc:docMk/>
          <pc:sldMk cId="641656048" sldId="346"/>
        </pc:sldMkLst>
        <pc:spChg chg="mod">
          <ac:chgData name="Thuong Tran" userId="02271f1d-4bdb-4691-87b2-7196d6ed1424" providerId="ADAL" clId="{FE1B0DBE-1F2F-F04B-95C5-9A96572E9EA6}" dt="2021-10-29T19:55:29.102" v="2039" actId="20577"/>
          <ac:spMkLst>
            <pc:docMk/>
            <pc:sldMk cId="641656048" sldId="346"/>
            <ac:spMk id="2" creationId="{E42FCBD9-263D-5845-942B-B4BF7A1AC860}"/>
          </ac:spMkLst>
        </pc:spChg>
        <pc:spChg chg="add mod">
          <ac:chgData name="Thuong Tran" userId="02271f1d-4bdb-4691-87b2-7196d6ed1424" providerId="ADAL" clId="{FE1B0DBE-1F2F-F04B-95C5-9A96572E9EA6}" dt="2021-10-29T22:02:23.115" v="2605" actId="20577"/>
          <ac:spMkLst>
            <pc:docMk/>
            <pc:sldMk cId="641656048" sldId="346"/>
            <ac:spMk id="3" creationId="{FB9D4C89-86F5-AC47-8391-661A43A4D8CA}"/>
          </ac:spMkLst>
        </pc:spChg>
        <pc:spChg chg="del">
          <ac:chgData name="Thuong Tran" userId="02271f1d-4bdb-4691-87b2-7196d6ed1424" providerId="ADAL" clId="{FE1B0DBE-1F2F-F04B-95C5-9A96572E9EA6}" dt="2021-10-29T18:47:46.041" v="2028" actId="478"/>
          <ac:spMkLst>
            <pc:docMk/>
            <pc:sldMk cId="641656048" sldId="346"/>
            <ac:spMk id="6" creationId="{05016C92-6CFB-0F4E-A04E-F3031B3A54C1}"/>
          </ac:spMkLst>
        </pc:spChg>
        <pc:spChg chg="mod">
          <ac:chgData name="Thuong Tran" userId="02271f1d-4bdb-4691-87b2-7196d6ed1424" providerId="ADAL" clId="{FE1B0DBE-1F2F-F04B-95C5-9A96572E9EA6}" dt="2021-10-29T21:07:35.547" v="2418" actId="1076"/>
          <ac:spMkLst>
            <pc:docMk/>
            <pc:sldMk cId="641656048" sldId="346"/>
            <ac:spMk id="7" creationId="{3A13B436-F86B-8748-B3E4-0CFF353700B1}"/>
          </ac:spMkLst>
        </pc:spChg>
        <pc:spChg chg="add mod">
          <ac:chgData name="Thuong Tran" userId="02271f1d-4bdb-4691-87b2-7196d6ed1424" providerId="ADAL" clId="{FE1B0DBE-1F2F-F04B-95C5-9A96572E9EA6}" dt="2021-10-29T22:20:43.064" v="2607" actId="20577"/>
          <ac:spMkLst>
            <pc:docMk/>
            <pc:sldMk cId="641656048" sldId="346"/>
            <ac:spMk id="12" creationId="{4E4FC86F-25BE-954C-A4F4-8C171FB2E70A}"/>
          </ac:spMkLst>
        </pc:spChg>
        <pc:spChg chg="mod">
          <ac:chgData name="Thuong Tran" userId="02271f1d-4bdb-4691-87b2-7196d6ed1424" providerId="ADAL" clId="{FE1B0DBE-1F2F-F04B-95C5-9A96572E9EA6}" dt="2021-10-29T21:42:06.078" v="2482" actId="1076"/>
          <ac:spMkLst>
            <pc:docMk/>
            <pc:sldMk cId="641656048" sldId="346"/>
            <ac:spMk id="13" creationId="{0D6A7FE4-7831-0846-B1A2-407DA672EA8C}"/>
          </ac:spMkLst>
        </pc:spChg>
        <pc:graphicFrameChg chg="modGraphic">
          <ac:chgData name="Thuong Tran" userId="02271f1d-4bdb-4691-87b2-7196d6ed1424" providerId="ADAL" clId="{FE1B0DBE-1F2F-F04B-95C5-9A96572E9EA6}" dt="2021-10-29T16:51:18.422" v="1869"/>
          <ac:graphicFrameMkLst>
            <pc:docMk/>
            <pc:sldMk cId="641656048" sldId="346"/>
            <ac:graphicFrameMk id="4" creationId="{1BB9BCEB-438B-974C-B0D1-5DE9C04A0B50}"/>
          </ac:graphicFrameMkLst>
        </pc:graphicFrameChg>
        <pc:graphicFrameChg chg="del modGraphic">
          <ac:chgData name="Thuong Tran" userId="02271f1d-4bdb-4691-87b2-7196d6ed1424" providerId="ADAL" clId="{FE1B0DBE-1F2F-F04B-95C5-9A96572E9EA6}" dt="2021-10-29T16:57:45.666" v="1881" actId="478"/>
          <ac:graphicFrameMkLst>
            <pc:docMk/>
            <pc:sldMk cId="641656048" sldId="346"/>
            <ac:graphicFrameMk id="9" creationId="{8EEDF3B4-582E-E544-B700-2A05E595C418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51:23.559" v="2395" actId="20577"/>
          <ac:graphicFrameMkLst>
            <pc:docMk/>
            <pc:sldMk cId="641656048" sldId="346"/>
            <ac:graphicFrameMk id="10" creationId="{3A7C0499-D3B6-6A49-9624-D5D23F83293C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0:51:29.650" v="2396" actId="1076"/>
          <ac:graphicFrameMkLst>
            <pc:docMk/>
            <pc:sldMk cId="641656048" sldId="346"/>
            <ac:graphicFrameMk id="11" creationId="{3CE8052A-2559-184B-A02D-A4C4DDA0EC3F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1:10:56.982" v="2444" actId="20577"/>
          <ac:graphicFrameMkLst>
            <pc:docMk/>
            <pc:sldMk cId="641656048" sldId="346"/>
            <ac:graphicFrameMk id="14" creationId="{6BB59DBD-E008-804D-A794-CA3413B21B40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1:11:02.121" v="2448" actId="20577"/>
          <ac:graphicFrameMkLst>
            <pc:docMk/>
            <pc:sldMk cId="641656048" sldId="346"/>
            <ac:graphicFrameMk id="15" creationId="{E5E05319-68F6-A64C-B81A-70F00754B16A}"/>
          </ac:graphicFrameMkLst>
        </pc:graphicFrameChg>
      </pc:sldChg>
      <pc:sldChg chg="addSp delSp modSp add mod modTransition delAnim modAnim">
        <pc:chgData name="Thuong Tran" userId="02271f1d-4bdb-4691-87b2-7196d6ed1424" providerId="ADAL" clId="{FE1B0DBE-1F2F-F04B-95C5-9A96572E9EA6}" dt="2021-10-31T17:09:27.136" v="9193"/>
        <pc:sldMkLst>
          <pc:docMk/>
          <pc:sldMk cId="3743528962" sldId="347"/>
        </pc:sldMkLst>
        <pc:spChg chg="mod">
          <ac:chgData name="Thuong Tran" userId="02271f1d-4bdb-4691-87b2-7196d6ed1424" providerId="ADAL" clId="{FE1B0DBE-1F2F-F04B-95C5-9A96572E9EA6}" dt="2021-10-29T19:55:13.584" v="2038" actId="20577"/>
          <ac:spMkLst>
            <pc:docMk/>
            <pc:sldMk cId="3743528962" sldId="347"/>
            <ac:spMk id="2" creationId="{E42FCBD9-263D-5845-942B-B4BF7A1AC860}"/>
          </ac:spMkLst>
        </pc:spChg>
        <pc:spChg chg="add mod">
          <ac:chgData name="Thuong Tran" userId="02271f1d-4bdb-4691-87b2-7196d6ed1424" providerId="ADAL" clId="{FE1B0DBE-1F2F-F04B-95C5-9A96572E9EA6}" dt="2021-10-29T20:46:03.066" v="2327" actId="1076"/>
          <ac:spMkLst>
            <pc:docMk/>
            <pc:sldMk cId="3743528962" sldId="347"/>
            <ac:spMk id="3" creationId="{8EC67E3A-C86C-034C-A628-8755A1253022}"/>
          </ac:spMkLst>
        </pc:spChg>
        <pc:spChg chg="del">
          <ac:chgData name="Thuong Tran" userId="02271f1d-4bdb-4691-87b2-7196d6ed1424" providerId="ADAL" clId="{FE1B0DBE-1F2F-F04B-95C5-9A96572E9EA6}" dt="2021-10-29T18:47:04.143" v="2012" actId="478"/>
          <ac:spMkLst>
            <pc:docMk/>
            <pc:sldMk cId="3743528962" sldId="347"/>
            <ac:spMk id="6" creationId="{05016C92-6CFB-0F4E-A04E-F3031B3A54C1}"/>
          </ac:spMkLst>
        </pc:spChg>
        <pc:spChg chg="del">
          <ac:chgData name="Thuong Tran" userId="02271f1d-4bdb-4691-87b2-7196d6ed1424" providerId="ADAL" clId="{FE1B0DBE-1F2F-F04B-95C5-9A96572E9EA6}" dt="2021-10-29T21:08:49.974" v="2435" actId="478"/>
          <ac:spMkLst>
            <pc:docMk/>
            <pc:sldMk cId="3743528962" sldId="347"/>
            <ac:spMk id="7" creationId="{3A13B436-F86B-8748-B3E4-0CFF353700B1}"/>
          </ac:spMkLst>
        </pc:spChg>
        <pc:spChg chg="add del mod">
          <ac:chgData name="Thuong Tran" userId="02271f1d-4bdb-4691-87b2-7196d6ed1424" providerId="ADAL" clId="{FE1B0DBE-1F2F-F04B-95C5-9A96572E9EA6}" dt="2021-10-29T21:42:56.673" v="2499" actId="478"/>
          <ac:spMkLst>
            <pc:docMk/>
            <pc:sldMk cId="3743528962" sldId="347"/>
            <ac:spMk id="8" creationId="{AA04164E-6631-844E-95D4-2B66E08BCB88}"/>
          </ac:spMkLst>
        </pc:spChg>
        <pc:spChg chg="add mod">
          <ac:chgData name="Thuong Tran" userId="02271f1d-4bdb-4691-87b2-7196d6ed1424" providerId="ADAL" clId="{FE1B0DBE-1F2F-F04B-95C5-9A96572E9EA6}" dt="2021-10-29T22:21:15.213" v="2625" actId="20577"/>
          <ac:spMkLst>
            <pc:docMk/>
            <pc:sldMk cId="3743528962" sldId="347"/>
            <ac:spMk id="12" creationId="{993BC6BE-6AE3-CF40-90C2-24EEE9652D50}"/>
          </ac:spMkLst>
        </pc:spChg>
        <pc:spChg chg="add mod">
          <ac:chgData name="Thuong Tran" userId="02271f1d-4bdb-4691-87b2-7196d6ed1424" providerId="ADAL" clId="{FE1B0DBE-1F2F-F04B-95C5-9A96572E9EA6}" dt="2021-10-29T21:08:50.730" v="2436"/>
          <ac:spMkLst>
            <pc:docMk/>
            <pc:sldMk cId="3743528962" sldId="347"/>
            <ac:spMk id="13" creationId="{699F0891-D33D-9649-A98C-130CFC0E1320}"/>
          </ac:spMkLst>
        </pc:spChg>
        <pc:spChg chg="add mod">
          <ac:chgData name="Thuong Tran" userId="02271f1d-4bdb-4691-87b2-7196d6ed1424" providerId="ADAL" clId="{FE1B0DBE-1F2F-F04B-95C5-9A96572E9EA6}" dt="2021-10-29T21:42:57.060" v="2500"/>
          <ac:spMkLst>
            <pc:docMk/>
            <pc:sldMk cId="3743528962" sldId="347"/>
            <ac:spMk id="14" creationId="{CE9E19FC-D4A5-CC4F-9203-5A56A1490B91}"/>
          </ac:spMkLst>
        </pc:spChg>
        <pc:graphicFrameChg chg="del">
          <ac:chgData name="Thuong Tran" userId="02271f1d-4bdb-4691-87b2-7196d6ed1424" providerId="ADAL" clId="{FE1B0DBE-1F2F-F04B-95C5-9A96572E9EA6}" dt="2021-10-29T17:00:37.321" v="1902" actId="478"/>
          <ac:graphicFrameMkLst>
            <pc:docMk/>
            <pc:sldMk cId="3743528962" sldId="347"/>
            <ac:graphicFrameMk id="5" creationId="{581A9BEA-C3EE-9B40-BFFA-A6C1DA4D0161}"/>
          </ac:graphicFrameMkLst>
        </pc:graphicFrameChg>
        <pc:graphicFrameChg chg="del">
          <ac:chgData name="Thuong Tran" userId="02271f1d-4bdb-4691-87b2-7196d6ed1424" providerId="ADAL" clId="{FE1B0DBE-1F2F-F04B-95C5-9A96572E9EA6}" dt="2021-10-29T16:59:43.593" v="1899" actId="21"/>
          <ac:graphicFrameMkLst>
            <pc:docMk/>
            <pc:sldMk cId="3743528962" sldId="347"/>
            <ac:graphicFrameMk id="9" creationId="{8EEDF3B4-582E-E544-B700-2A05E595C418}"/>
          </ac:graphicFrameMkLst>
        </pc:graphicFrameChg>
        <pc:graphicFrameChg chg="add mod">
          <ac:chgData name="Thuong Tran" userId="02271f1d-4bdb-4691-87b2-7196d6ed1424" providerId="ADAL" clId="{FE1B0DBE-1F2F-F04B-95C5-9A96572E9EA6}" dt="2021-10-29T16:59:59.971" v="1901"/>
          <ac:graphicFrameMkLst>
            <pc:docMk/>
            <pc:sldMk cId="3743528962" sldId="347"/>
            <ac:graphicFrameMk id="10" creationId="{66B2EF1E-D66F-4644-82BA-A87DF35FF108}"/>
          </ac:graphicFrameMkLst>
        </pc:graphicFrameChg>
        <pc:graphicFrameChg chg="add mod modGraphic">
          <ac:chgData name="Thuong Tran" userId="02271f1d-4bdb-4691-87b2-7196d6ed1424" providerId="ADAL" clId="{FE1B0DBE-1F2F-F04B-95C5-9A96572E9EA6}" dt="2021-10-29T21:02:39.323" v="2412" actId="20577"/>
          <ac:graphicFrameMkLst>
            <pc:docMk/>
            <pc:sldMk cId="3743528962" sldId="347"/>
            <ac:graphicFrameMk id="11" creationId="{297C4FC8-9A48-CF4C-B576-932C8695F256}"/>
          </ac:graphicFrameMkLst>
        </pc:graphicFrameChg>
      </pc:sldChg>
      <pc:sldChg chg="add del modTransition">
        <pc:chgData name="Thuong Tran" userId="02271f1d-4bdb-4691-87b2-7196d6ed1424" providerId="ADAL" clId="{FE1B0DBE-1F2F-F04B-95C5-9A96572E9EA6}" dt="2021-10-29T17:15:14.068" v="1964" actId="2696"/>
        <pc:sldMkLst>
          <pc:docMk/>
          <pc:sldMk cId="2684737966" sldId="348"/>
        </pc:sldMkLst>
      </pc:sldChg>
      <pc:sldChg chg="addSp delSp modSp new mod modTransition">
        <pc:chgData name="Thuong Tran" userId="02271f1d-4bdb-4691-87b2-7196d6ed1424" providerId="ADAL" clId="{FE1B0DBE-1F2F-F04B-95C5-9A96572E9EA6}" dt="2021-10-31T17:09:27.136" v="9193"/>
        <pc:sldMkLst>
          <pc:docMk/>
          <pc:sldMk cId="3731864366" sldId="348"/>
        </pc:sldMkLst>
        <pc:spChg chg="mod">
          <ac:chgData name="Thuong Tran" userId="02271f1d-4bdb-4691-87b2-7196d6ed1424" providerId="ADAL" clId="{FE1B0DBE-1F2F-F04B-95C5-9A96572E9EA6}" dt="2021-10-29T20:39:56.061" v="2262" actId="20577"/>
          <ac:spMkLst>
            <pc:docMk/>
            <pc:sldMk cId="3731864366" sldId="348"/>
            <ac:spMk id="2" creationId="{9AA729AC-5AA7-8644-B665-7CF47F2B85DD}"/>
          </ac:spMkLst>
        </pc:spChg>
        <pc:spChg chg="del">
          <ac:chgData name="Thuong Tran" userId="02271f1d-4bdb-4691-87b2-7196d6ed1424" providerId="ADAL" clId="{FE1B0DBE-1F2F-F04B-95C5-9A96572E9EA6}" dt="2021-10-29T20:31:03.586" v="2154" actId="478"/>
          <ac:spMkLst>
            <pc:docMk/>
            <pc:sldMk cId="3731864366" sldId="348"/>
            <ac:spMk id="3" creationId="{3102F58E-6E16-004A-970B-6A5CC9A5ED39}"/>
          </ac:spMkLst>
        </pc:spChg>
        <pc:spChg chg="add mod">
          <ac:chgData name="Thuong Tran" userId="02271f1d-4bdb-4691-87b2-7196d6ed1424" providerId="ADAL" clId="{FE1B0DBE-1F2F-F04B-95C5-9A96572E9EA6}" dt="2021-10-29T20:33:23.319" v="2192" actId="1076"/>
          <ac:spMkLst>
            <pc:docMk/>
            <pc:sldMk cId="3731864366" sldId="348"/>
            <ac:spMk id="4" creationId="{1C1470AE-B90D-ED41-9561-781DF66039EA}"/>
          </ac:spMkLst>
        </pc:spChg>
        <pc:spChg chg="add mod">
          <ac:chgData name="Thuong Tran" userId="02271f1d-4bdb-4691-87b2-7196d6ed1424" providerId="ADAL" clId="{FE1B0DBE-1F2F-F04B-95C5-9A96572E9EA6}" dt="2021-10-29T20:31:09.195" v="2158" actId="1076"/>
          <ac:spMkLst>
            <pc:docMk/>
            <pc:sldMk cId="3731864366" sldId="348"/>
            <ac:spMk id="5" creationId="{EE2BEF97-4FFF-644F-9456-F58FF199391C}"/>
          </ac:spMkLst>
        </pc:spChg>
        <pc:spChg chg="add mod">
          <ac:chgData name="Thuong Tran" userId="02271f1d-4bdb-4691-87b2-7196d6ed1424" providerId="ADAL" clId="{FE1B0DBE-1F2F-F04B-95C5-9A96572E9EA6}" dt="2021-10-29T20:32:15.032" v="2177" actId="1076"/>
          <ac:spMkLst>
            <pc:docMk/>
            <pc:sldMk cId="3731864366" sldId="348"/>
            <ac:spMk id="6" creationId="{489001F8-F3C9-9F49-A6E7-C87E25B3FE40}"/>
          </ac:spMkLst>
        </pc:spChg>
        <pc:spChg chg="add mod">
          <ac:chgData name="Thuong Tran" userId="02271f1d-4bdb-4691-87b2-7196d6ed1424" providerId="ADAL" clId="{FE1B0DBE-1F2F-F04B-95C5-9A96572E9EA6}" dt="2021-10-29T20:32:10.817" v="2176" actId="1076"/>
          <ac:spMkLst>
            <pc:docMk/>
            <pc:sldMk cId="3731864366" sldId="348"/>
            <ac:spMk id="7" creationId="{62A821CC-24D0-3D4F-B590-E8AD8BA17F3E}"/>
          </ac:spMkLst>
        </pc:spChg>
        <pc:spChg chg="add mod">
          <ac:chgData name="Thuong Tran" userId="02271f1d-4bdb-4691-87b2-7196d6ed1424" providerId="ADAL" clId="{FE1B0DBE-1F2F-F04B-95C5-9A96572E9EA6}" dt="2021-10-29T20:32:24.923" v="2179" actId="1076"/>
          <ac:spMkLst>
            <pc:docMk/>
            <pc:sldMk cId="3731864366" sldId="348"/>
            <ac:spMk id="8" creationId="{A9BE0C99-46E6-0D44-81C3-2C39E6F97632}"/>
          </ac:spMkLst>
        </pc:spChg>
        <pc:spChg chg="add mod">
          <ac:chgData name="Thuong Tran" userId="02271f1d-4bdb-4691-87b2-7196d6ed1424" providerId="ADAL" clId="{FE1B0DBE-1F2F-F04B-95C5-9A96572E9EA6}" dt="2021-10-29T20:32:20.281" v="2178" actId="1076"/>
          <ac:spMkLst>
            <pc:docMk/>
            <pc:sldMk cId="3731864366" sldId="348"/>
            <ac:spMk id="9" creationId="{34BCDC98-283F-024D-BEBB-35F237A1F04C}"/>
          </ac:spMkLst>
        </pc:spChg>
        <pc:spChg chg="add mod">
          <ac:chgData name="Thuong Tran" userId="02271f1d-4bdb-4691-87b2-7196d6ed1424" providerId="ADAL" clId="{FE1B0DBE-1F2F-F04B-95C5-9A96572E9EA6}" dt="2021-10-29T20:31:19.996" v="2166" actId="1076"/>
          <ac:spMkLst>
            <pc:docMk/>
            <pc:sldMk cId="3731864366" sldId="348"/>
            <ac:spMk id="10" creationId="{CEBBC204-2363-7A44-B29A-519B25EC8F1A}"/>
          </ac:spMkLst>
        </pc:spChg>
        <pc:spChg chg="add mod">
          <ac:chgData name="Thuong Tran" userId="02271f1d-4bdb-4691-87b2-7196d6ed1424" providerId="ADAL" clId="{FE1B0DBE-1F2F-F04B-95C5-9A96572E9EA6}" dt="2021-10-29T20:31:17.285" v="2165" actId="1076"/>
          <ac:spMkLst>
            <pc:docMk/>
            <pc:sldMk cId="3731864366" sldId="348"/>
            <ac:spMk id="11" creationId="{A55ED867-7363-394B-8D65-B8B112EFDEAF}"/>
          </ac:spMkLst>
        </pc:spChg>
        <pc:spChg chg="add mod">
          <ac:chgData name="Thuong Tran" userId="02271f1d-4bdb-4691-87b2-7196d6ed1424" providerId="ADAL" clId="{FE1B0DBE-1F2F-F04B-95C5-9A96572E9EA6}" dt="2021-10-29T20:32:40.909" v="2182" actId="1076"/>
          <ac:spMkLst>
            <pc:docMk/>
            <pc:sldMk cId="3731864366" sldId="348"/>
            <ac:spMk id="12" creationId="{19172DB7-626C-CB42-9B9F-C80FC9A7CE28}"/>
          </ac:spMkLst>
        </pc:spChg>
        <pc:spChg chg="add mod">
          <ac:chgData name="Thuong Tran" userId="02271f1d-4bdb-4691-87b2-7196d6ed1424" providerId="ADAL" clId="{FE1B0DBE-1F2F-F04B-95C5-9A96572E9EA6}" dt="2021-10-29T20:32:40.909" v="2182" actId="1076"/>
          <ac:spMkLst>
            <pc:docMk/>
            <pc:sldMk cId="3731864366" sldId="348"/>
            <ac:spMk id="13" creationId="{E2E84E4E-115C-1F4A-9A63-EAF09E8F27BD}"/>
          </ac:spMkLst>
        </pc:spChg>
        <pc:spChg chg="add mod">
          <ac:chgData name="Thuong Tran" userId="02271f1d-4bdb-4691-87b2-7196d6ed1424" providerId="ADAL" clId="{FE1B0DBE-1F2F-F04B-95C5-9A96572E9EA6}" dt="2021-10-29T20:32:40.909" v="2182" actId="1076"/>
          <ac:spMkLst>
            <pc:docMk/>
            <pc:sldMk cId="3731864366" sldId="348"/>
            <ac:spMk id="14" creationId="{A4AD9BBB-DCA4-3745-A886-D02115744A27}"/>
          </ac:spMkLst>
        </pc:spChg>
        <pc:spChg chg="add mod">
          <ac:chgData name="Thuong Tran" userId="02271f1d-4bdb-4691-87b2-7196d6ed1424" providerId="ADAL" clId="{FE1B0DBE-1F2F-F04B-95C5-9A96572E9EA6}" dt="2021-10-29T20:32:58.159" v="2189" actId="1076"/>
          <ac:spMkLst>
            <pc:docMk/>
            <pc:sldMk cId="3731864366" sldId="348"/>
            <ac:spMk id="15" creationId="{CF9EEFED-3CC0-7B4C-ABCC-97CF1D7A8035}"/>
          </ac:spMkLst>
        </pc:spChg>
        <pc:spChg chg="add mod">
          <ac:chgData name="Thuong Tran" userId="02271f1d-4bdb-4691-87b2-7196d6ed1424" providerId="ADAL" clId="{FE1B0DBE-1F2F-F04B-95C5-9A96572E9EA6}" dt="2021-10-29T20:32:40.909" v="2182" actId="1076"/>
          <ac:spMkLst>
            <pc:docMk/>
            <pc:sldMk cId="3731864366" sldId="348"/>
            <ac:spMk id="16" creationId="{B27448B5-E7CF-CF42-A99E-C79D40FE71EE}"/>
          </ac:spMkLst>
        </pc:spChg>
        <pc:spChg chg="add mod">
          <ac:chgData name="Thuong Tran" userId="02271f1d-4bdb-4691-87b2-7196d6ed1424" providerId="ADAL" clId="{FE1B0DBE-1F2F-F04B-95C5-9A96572E9EA6}" dt="2021-10-29T20:32:48.308" v="2185" actId="1076"/>
          <ac:spMkLst>
            <pc:docMk/>
            <pc:sldMk cId="3731864366" sldId="348"/>
            <ac:spMk id="17" creationId="{AD9250B7-56BB-914C-BE34-E999A756DCCE}"/>
          </ac:spMkLst>
        </pc:spChg>
        <pc:spChg chg="add mod">
          <ac:chgData name="Thuong Tran" userId="02271f1d-4bdb-4691-87b2-7196d6ed1424" providerId="ADAL" clId="{FE1B0DBE-1F2F-F04B-95C5-9A96572E9EA6}" dt="2021-10-29T20:32:40.909" v="2182" actId="1076"/>
          <ac:spMkLst>
            <pc:docMk/>
            <pc:sldMk cId="3731864366" sldId="348"/>
            <ac:spMk id="18" creationId="{F1B34855-21AE-1740-A994-4196A70C7FDC}"/>
          </ac:spMkLst>
        </pc:spChg>
        <pc:spChg chg="add mod">
          <ac:chgData name="Thuong Tran" userId="02271f1d-4bdb-4691-87b2-7196d6ed1424" providerId="ADAL" clId="{FE1B0DBE-1F2F-F04B-95C5-9A96572E9EA6}" dt="2021-10-29T20:32:40.909" v="2182" actId="1076"/>
          <ac:spMkLst>
            <pc:docMk/>
            <pc:sldMk cId="3731864366" sldId="348"/>
            <ac:spMk id="19" creationId="{79CEBCF3-15C3-6A49-96F0-BE875273B518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0" creationId="{9A941756-1F3A-F549-BB12-06D406DCF792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1" creationId="{29E1B07C-2B42-2648-BCA7-B0CCD8F97E6A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2" creationId="{B86BD5F8-02A9-7C4D-9706-F4EAE1BD9847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3" creationId="{469B6E8A-A9E8-474F-B656-973D17CCC60B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4" creationId="{E1992410-55F5-DA44-B510-80AB60218232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5" creationId="{089AA278-171F-7549-B548-65FB1BFCA94C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6" creationId="{EE9302A0-8D48-1549-9A97-9B8264BF4BB3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7" creationId="{0FA7DA40-5770-F443-AA87-9166DDCEAE08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8" creationId="{0CFA5307-6153-9F4C-B8DD-B209D240208D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29" creationId="{3056B915-9FEF-AA4D-A0A2-3FECE169F479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30" creationId="{95770D65-4302-224A-834B-AF5031D81B51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31" creationId="{D26537A3-65B3-4842-934F-08B1D678A458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32" creationId="{AAF2C2D1-39AD-ED44-9218-AF0864F50642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33" creationId="{B50FC27D-E9FD-D54A-9A06-12AF839BC49D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34" creationId="{BB5123B6-0EB0-B845-B08E-F8D714C6BF86}"/>
          </ac:spMkLst>
        </pc:spChg>
        <pc:spChg chg="add del mod">
          <ac:chgData name="Thuong Tran" userId="02271f1d-4bdb-4691-87b2-7196d6ed1424" providerId="ADAL" clId="{FE1B0DBE-1F2F-F04B-95C5-9A96572E9EA6}" dt="2021-10-29T20:32:52.376" v="2186"/>
          <ac:spMkLst>
            <pc:docMk/>
            <pc:sldMk cId="3731864366" sldId="348"/>
            <ac:spMk id="35" creationId="{397721BB-35CA-D74E-8313-B98B767EC38D}"/>
          </ac:spMkLst>
        </pc:spChg>
        <pc:spChg chg="add mod">
          <ac:chgData name="Thuong Tran" userId="02271f1d-4bdb-4691-87b2-7196d6ed1424" providerId="ADAL" clId="{FE1B0DBE-1F2F-F04B-95C5-9A96572E9EA6}" dt="2021-10-29T20:33:47.914" v="2207" actId="1076"/>
          <ac:spMkLst>
            <pc:docMk/>
            <pc:sldMk cId="3731864366" sldId="348"/>
            <ac:spMk id="36" creationId="{C1ED175F-AECA-AB44-A06D-0A6425676DD8}"/>
          </ac:spMkLst>
        </pc:spChg>
        <pc:spChg chg="add mod">
          <ac:chgData name="Thuong Tran" userId="02271f1d-4bdb-4691-87b2-7196d6ed1424" providerId="ADAL" clId="{FE1B0DBE-1F2F-F04B-95C5-9A96572E9EA6}" dt="2021-10-29T20:33:47.914" v="2207" actId="1076"/>
          <ac:spMkLst>
            <pc:docMk/>
            <pc:sldMk cId="3731864366" sldId="348"/>
            <ac:spMk id="37" creationId="{41A7A34A-F6FD-1946-A525-569194A4F520}"/>
          </ac:spMkLst>
        </pc:spChg>
        <pc:spChg chg="add mod">
          <ac:chgData name="Thuong Tran" userId="02271f1d-4bdb-4691-87b2-7196d6ed1424" providerId="ADAL" clId="{FE1B0DBE-1F2F-F04B-95C5-9A96572E9EA6}" dt="2021-10-29T20:33:47.914" v="2207" actId="1076"/>
          <ac:spMkLst>
            <pc:docMk/>
            <pc:sldMk cId="3731864366" sldId="348"/>
            <ac:spMk id="38" creationId="{CA805102-C8B2-E348-BD2D-AD224AFF0872}"/>
          </ac:spMkLst>
        </pc:spChg>
        <pc:spChg chg="add mod">
          <ac:chgData name="Thuong Tran" userId="02271f1d-4bdb-4691-87b2-7196d6ed1424" providerId="ADAL" clId="{FE1B0DBE-1F2F-F04B-95C5-9A96572E9EA6}" dt="2021-10-29T20:33:47.914" v="2207" actId="1076"/>
          <ac:spMkLst>
            <pc:docMk/>
            <pc:sldMk cId="3731864366" sldId="348"/>
            <ac:spMk id="39" creationId="{AA3CE90E-6EB4-8E4F-969F-799AEBFCCF93}"/>
          </ac:spMkLst>
        </pc:spChg>
        <pc:spChg chg="add mod">
          <ac:chgData name="Thuong Tran" userId="02271f1d-4bdb-4691-87b2-7196d6ed1424" providerId="ADAL" clId="{FE1B0DBE-1F2F-F04B-95C5-9A96572E9EA6}" dt="2021-10-29T20:33:47.914" v="2207" actId="1076"/>
          <ac:spMkLst>
            <pc:docMk/>
            <pc:sldMk cId="3731864366" sldId="348"/>
            <ac:spMk id="40" creationId="{B6024D5C-A114-6741-A14B-E984E443E3A9}"/>
          </ac:spMkLst>
        </pc:spChg>
        <pc:spChg chg="add mod">
          <ac:chgData name="Thuong Tran" userId="02271f1d-4bdb-4691-87b2-7196d6ed1424" providerId="ADAL" clId="{FE1B0DBE-1F2F-F04B-95C5-9A96572E9EA6}" dt="2021-10-29T20:33:47.914" v="2207" actId="1076"/>
          <ac:spMkLst>
            <pc:docMk/>
            <pc:sldMk cId="3731864366" sldId="348"/>
            <ac:spMk id="41" creationId="{C586BAD9-8C9B-BD48-9270-0740FB6F1089}"/>
          </ac:spMkLst>
        </pc:spChg>
        <pc:spChg chg="add mod">
          <ac:chgData name="Thuong Tran" userId="02271f1d-4bdb-4691-87b2-7196d6ed1424" providerId="ADAL" clId="{FE1B0DBE-1F2F-F04B-95C5-9A96572E9EA6}" dt="2021-10-29T20:33:47.914" v="2207" actId="1076"/>
          <ac:spMkLst>
            <pc:docMk/>
            <pc:sldMk cId="3731864366" sldId="348"/>
            <ac:spMk id="42" creationId="{593C5DE0-A9E4-5A4C-A4DD-39B57FEA95EC}"/>
          </ac:spMkLst>
        </pc:spChg>
        <pc:spChg chg="add mod">
          <ac:chgData name="Thuong Tran" userId="02271f1d-4bdb-4691-87b2-7196d6ed1424" providerId="ADAL" clId="{FE1B0DBE-1F2F-F04B-95C5-9A96572E9EA6}" dt="2021-10-29T20:33:47.914" v="2207" actId="1076"/>
          <ac:spMkLst>
            <pc:docMk/>
            <pc:sldMk cId="3731864366" sldId="348"/>
            <ac:spMk id="43" creationId="{E696BD75-94AB-3444-9DF3-96AA7627DA67}"/>
          </ac:spMkLst>
        </pc:spChg>
        <pc:spChg chg="add mod">
          <ac:chgData name="Thuong Tran" userId="02271f1d-4bdb-4691-87b2-7196d6ed1424" providerId="ADAL" clId="{FE1B0DBE-1F2F-F04B-95C5-9A96572E9EA6}" dt="2021-10-29T20:33:14.750" v="2190" actId="1076"/>
          <ac:spMkLst>
            <pc:docMk/>
            <pc:sldMk cId="3731864366" sldId="348"/>
            <ac:spMk id="44" creationId="{5F004598-83DE-7C43-A3BD-F523B04F9058}"/>
          </ac:spMkLst>
        </pc:spChg>
        <pc:spChg chg="add mod">
          <ac:chgData name="Thuong Tran" userId="02271f1d-4bdb-4691-87b2-7196d6ed1424" providerId="ADAL" clId="{FE1B0DBE-1F2F-F04B-95C5-9A96572E9EA6}" dt="2021-10-29T20:33:14.750" v="2190" actId="1076"/>
          <ac:spMkLst>
            <pc:docMk/>
            <pc:sldMk cId="3731864366" sldId="348"/>
            <ac:spMk id="45" creationId="{B4AAC35B-1109-EF42-908A-374F248AC500}"/>
          </ac:spMkLst>
        </pc:spChg>
        <pc:spChg chg="add mod">
          <ac:chgData name="Thuong Tran" userId="02271f1d-4bdb-4691-87b2-7196d6ed1424" providerId="ADAL" clId="{FE1B0DBE-1F2F-F04B-95C5-9A96572E9EA6}" dt="2021-10-29T20:33:14.750" v="2190" actId="1076"/>
          <ac:spMkLst>
            <pc:docMk/>
            <pc:sldMk cId="3731864366" sldId="348"/>
            <ac:spMk id="46" creationId="{4207CD15-1742-3646-A008-4791F28384A0}"/>
          </ac:spMkLst>
        </pc:spChg>
        <pc:spChg chg="add mod">
          <ac:chgData name="Thuong Tran" userId="02271f1d-4bdb-4691-87b2-7196d6ed1424" providerId="ADAL" clId="{FE1B0DBE-1F2F-F04B-95C5-9A96572E9EA6}" dt="2021-10-29T20:33:14.750" v="2190" actId="1076"/>
          <ac:spMkLst>
            <pc:docMk/>
            <pc:sldMk cId="3731864366" sldId="348"/>
            <ac:spMk id="47" creationId="{271D0F4F-AF6D-FF48-96F5-A2A8C7208758}"/>
          </ac:spMkLst>
        </pc:spChg>
        <pc:spChg chg="add mod">
          <ac:chgData name="Thuong Tran" userId="02271f1d-4bdb-4691-87b2-7196d6ed1424" providerId="ADAL" clId="{FE1B0DBE-1F2F-F04B-95C5-9A96572E9EA6}" dt="2021-10-29T20:33:14.750" v="2190" actId="1076"/>
          <ac:spMkLst>
            <pc:docMk/>
            <pc:sldMk cId="3731864366" sldId="348"/>
            <ac:spMk id="48" creationId="{F4AB2A90-F9B3-1F45-BBA4-3E9EEE5BF546}"/>
          </ac:spMkLst>
        </pc:spChg>
        <pc:spChg chg="add mod">
          <ac:chgData name="Thuong Tran" userId="02271f1d-4bdb-4691-87b2-7196d6ed1424" providerId="ADAL" clId="{FE1B0DBE-1F2F-F04B-95C5-9A96572E9EA6}" dt="2021-10-29T20:33:14.750" v="2190" actId="1076"/>
          <ac:spMkLst>
            <pc:docMk/>
            <pc:sldMk cId="3731864366" sldId="348"/>
            <ac:spMk id="49" creationId="{DBCAE786-0160-EE4B-9B13-3BACFACD5A36}"/>
          </ac:spMkLst>
        </pc:spChg>
        <pc:spChg chg="add mod">
          <ac:chgData name="Thuong Tran" userId="02271f1d-4bdb-4691-87b2-7196d6ed1424" providerId="ADAL" clId="{FE1B0DBE-1F2F-F04B-95C5-9A96572E9EA6}" dt="2021-10-29T20:33:14.750" v="2190" actId="1076"/>
          <ac:spMkLst>
            <pc:docMk/>
            <pc:sldMk cId="3731864366" sldId="348"/>
            <ac:spMk id="50" creationId="{DE008A03-98FA-654A-9408-CBAB7A96B8BF}"/>
          </ac:spMkLst>
        </pc:spChg>
        <pc:spChg chg="add mod">
          <ac:chgData name="Thuong Tran" userId="02271f1d-4bdb-4691-87b2-7196d6ed1424" providerId="ADAL" clId="{FE1B0DBE-1F2F-F04B-95C5-9A96572E9EA6}" dt="2021-10-29T20:33:14.750" v="2190" actId="1076"/>
          <ac:spMkLst>
            <pc:docMk/>
            <pc:sldMk cId="3731864366" sldId="348"/>
            <ac:spMk id="51" creationId="{A9A1728C-6715-B043-A03A-BD5FCFE87EC6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52" creationId="{1F6E7E4F-1029-7143-96EB-565C97A67A39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53" creationId="{19DB2391-2896-4A4F-9A7B-1B886164FC03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54" creationId="{B9507DC3-6B35-4644-8386-D858BE665147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55" creationId="{2B11EF58-426B-7540-9F79-6D0E5C4F75F3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56" creationId="{2C304CF9-A6F7-7042-8AB4-CA7534917EFF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57" creationId="{EF4B6D49-1E8B-DD4F-BE50-526197153033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58" creationId="{3543BBB0-DF58-A74C-8B3F-F2B9BE558A73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59" creationId="{076F0796-6A6E-3445-A4E7-C1C641785B6B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0" creationId="{80571338-0237-4B46-9125-30FBA818629A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1" creationId="{57A96F12-0951-9844-B783-C915B0FA8871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2" creationId="{68D8BAB5-7EA1-7245-9A8E-83FFB20EBD5B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3" creationId="{89443C45-4F3E-8E47-9561-B093B4AAD74C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4" creationId="{BD8542DA-7EE2-5042-9C9D-0C93175A8895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5" creationId="{41CD4FA4-3088-B148-986E-CF3160584D2D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6" creationId="{263C1EA9-5545-F842-9FD6-A9F96281D69C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7" creationId="{844FE873-69E5-EC46-97F2-5844524410F9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8" creationId="{F980B85E-45E3-FC43-9E1E-FE72859513BC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69" creationId="{9FD5D3B1-023F-9244-9EF5-A6EA52A76474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0" creationId="{856180EC-0471-4A48-BE79-8D00BA88511E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1" creationId="{3466D1CE-5E0E-D74F-845A-085A3C14F398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2" creationId="{69F5D85E-FD33-E747-8081-2EB5CDE566EF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3" creationId="{D0F43E9F-7A6D-434A-BC05-EF75DE1BDC9D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4" creationId="{88AA05F7-BC33-D945-86DE-F94CCDA8E9EC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5" creationId="{EDF4BB2C-2BA6-1A40-8A69-CCA4EF53C6FB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6" creationId="{49A6DF1C-5784-D440-863B-1CD8C6192A99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7" creationId="{A22BF251-5368-AB40-807E-55B008EB00D9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8" creationId="{480327D0-75C2-2E41-8258-56879A486E5C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79" creationId="{53DA2671-4A5C-F744-ADCB-A2E09647F80E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80" creationId="{E200B172-CC82-0D49-B07A-0E767897B709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81" creationId="{AB7CEDDB-CCA5-7E4E-84E9-21AE069924B8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82" creationId="{B66ACAF5-453C-AC48-9F0C-211D472E21F2}"/>
          </ac:spMkLst>
        </pc:spChg>
        <pc:spChg chg="add del mod">
          <ac:chgData name="Thuong Tran" userId="02271f1d-4bdb-4691-87b2-7196d6ed1424" providerId="ADAL" clId="{FE1B0DBE-1F2F-F04B-95C5-9A96572E9EA6}" dt="2021-10-29T20:33:57.094" v="2209"/>
          <ac:spMkLst>
            <pc:docMk/>
            <pc:sldMk cId="3731864366" sldId="348"/>
            <ac:spMk id="83" creationId="{F3B36F54-91B4-3D4D-BA65-A07517E22191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84" creationId="{DFB3647B-A9B3-834C-BFFE-9A524FD4140E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85" creationId="{6A6A1140-C8F6-FB4C-8705-842024427A77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86" creationId="{94058329-DC91-CE4F-89DF-57489EA5DCEE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87" creationId="{09B3BBC8-1E35-1B4A-89BB-39AC78904C82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88" creationId="{6030722F-6E10-1543-9F0F-B373E4307ECB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89" creationId="{9925DAC3-FF37-D343-AA3E-46EA615502EB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0" creationId="{A28784F7-64E8-BB48-89D4-F1881F72562C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1" creationId="{2EEF786C-1638-6A4C-9537-AFF50DF3B1FC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2" creationId="{59A3011C-7483-2049-BCDC-085C89430F75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3" creationId="{D5100A4C-45BE-3C42-A64C-AC00ED752EBF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4" creationId="{023930D8-8A9F-EA4A-8A67-715D1BC3467F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5" creationId="{233B255E-6CB6-D74C-AF78-A3884FCA7CE2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6" creationId="{559FCB66-8910-8548-B02E-610B2A6DA1D1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7" creationId="{6283A616-C319-A144-BA3C-0E4D7A27BF70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8" creationId="{534E2B2D-CD93-984A-8F89-D7884AEBA210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99" creationId="{EB07BCEA-909C-B34A-87C5-62B874A4FC90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0" creationId="{9701D045-3737-5140-940A-74BA8A87C500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1" creationId="{9E2C3D11-9837-5145-A3B5-B43C27BDDB71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2" creationId="{C4E6623B-4BF6-8F4C-9873-6BC500ED9839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3" creationId="{EE71ED46-0B4B-B442-9DE1-1403DBA6F757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4" creationId="{A78A8B31-C24B-2549-85E9-086EC668F34E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5" creationId="{2448DEF1-DC6E-F94D-A437-AFD8A9D26009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6" creationId="{76918622-4E34-9346-9E89-0315E1D99A43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7" creationId="{0A441EA4-3BD8-EB4B-ABD0-B4539D4898C3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8" creationId="{2200B32D-53AE-C54D-A0D4-45A406B44915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09" creationId="{E6ED058A-51CE-EE4D-AE0C-F5F00C8D5B9B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10" creationId="{A6BBB5E6-AFF9-6949-8162-7D4D5E9E4371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11" creationId="{54A26298-E72A-354D-BCC1-2A2255B5AB01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12" creationId="{44827AB1-BE91-FA4B-A6B8-6DCEDE4A31FF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13" creationId="{AD5EB05E-F07D-1246-8795-3AB59AF55133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14" creationId="{60647CCB-7330-6841-8A9C-1A4E4F827D62}"/>
          </ac:spMkLst>
        </pc:spChg>
        <pc:spChg chg="add mod">
          <ac:chgData name="Thuong Tran" userId="02271f1d-4bdb-4691-87b2-7196d6ed1424" providerId="ADAL" clId="{FE1B0DBE-1F2F-F04B-95C5-9A96572E9EA6}" dt="2021-10-29T20:34:20.952" v="2235" actId="1076"/>
          <ac:spMkLst>
            <pc:docMk/>
            <pc:sldMk cId="3731864366" sldId="348"/>
            <ac:spMk id="115" creationId="{FE24E0AE-934F-7944-9FD1-1334A7AF3C84}"/>
          </ac:spMkLst>
        </pc:spChg>
        <pc:spChg chg="add mod">
          <ac:chgData name="Thuong Tran" userId="02271f1d-4bdb-4691-87b2-7196d6ed1424" providerId="ADAL" clId="{FE1B0DBE-1F2F-F04B-95C5-9A96572E9EA6}" dt="2021-10-29T20:36:58.977" v="2240" actId="1076"/>
          <ac:spMkLst>
            <pc:docMk/>
            <pc:sldMk cId="3731864366" sldId="348"/>
            <ac:spMk id="116" creationId="{9AE166D4-D9AC-014D-BD73-C93FE15A5442}"/>
          </ac:spMkLst>
        </pc:spChg>
        <pc:spChg chg="add mod">
          <ac:chgData name="Thuong Tran" userId="02271f1d-4bdb-4691-87b2-7196d6ed1424" providerId="ADAL" clId="{FE1B0DBE-1F2F-F04B-95C5-9A96572E9EA6}" dt="2021-10-29T20:37:51.290" v="2242" actId="1076"/>
          <ac:spMkLst>
            <pc:docMk/>
            <pc:sldMk cId="3731864366" sldId="348"/>
            <ac:spMk id="117" creationId="{DED6EDB6-3463-6843-87C2-345B383EA774}"/>
          </ac:spMkLst>
        </pc:spChg>
        <pc:cxnChg chg="add mod">
          <ac:chgData name="Thuong Tran" userId="02271f1d-4bdb-4691-87b2-7196d6ed1424" providerId="ADAL" clId="{FE1B0DBE-1F2F-F04B-95C5-9A96572E9EA6}" dt="2021-10-29T20:39:28.742" v="2253" actId="692"/>
          <ac:cxnSpMkLst>
            <pc:docMk/>
            <pc:sldMk cId="3731864366" sldId="348"/>
            <ac:cxnSpMk id="119" creationId="{D05C5C92-57B0-2241-AE81-67539210CFC3}"/>
          </ac:cxnSpMkLst>
        </pc:cxnChg>
        <pc:cxnChg chg="add mod">
          <ac:chgData name="Thuong Tran" userId="02271f1d-4bdb-4691-87b2-7196d6ed1424" providerId="ADAL" clId="{FE1B0DBE-1F2F-F04B-95C5-9A96572E9EA6}" dt="2021-10-29T20:39:28.742" v="2253" actId="692"/>
          <ac:cxnSpMkLst>
            <pc:docMk/>
            <pc:sldMk cId="3731864366" sldId="348"/>
            <ac:cxnSpMk id="120" creationId="{A1F4FF36-ABC1-7448-AE98-1E15AF60DBD4}"/>
          </ac:cxnSpMkLst>
        </pc:cxnChg>
        <pc:cxnChg chg="add mod">
          <ac:chgData name="Thuong Tran" userId="02271f1d-4bdb-4691-87b2-7196d6ed1424" providerId="ADAL" clId="{FE1B0DBE-1F2F-F04B-95C5-9A96572E9EA6}" dt="2021-10-29T20:39:28.742" v="2253" actId="692"/>
          <ac:cxnSpMkLst>
            <pc:docMk/>
            <pc:sldMk cId="3731864366" sldId="348"/>
            <ac:cxnSpMk id="123" creationId="{3813D825-ACA1-FF4C-A9D5-E885BE83404D}"/>
          </ac:cxnSpMkLst>
        </pc:cxnChg>
        <pc:cxnChg chg="add mod">
          <ac:chgData name="Thuong Tran" userId="02271f1d-4bdb-4691-87b2-7196d6ed1424" providerId="ADAL" clId="{FE1B0DBE-1F2F-F04B-95C5-9A96572E9EA6}" dt="2021-10-29T20:39:28.742" v="2253" actId="692"/>
          <ac:cxnSpMkLst>
            <pc:docMk/>
            <pc:sldMk cId="3731864366" sldId="348"/>
            <ac:cxnSpMk id="126" creationId="{46A49AC6-AD52-5B43-8E1B-DE5F4F9E9EC2}"/>
          </ac:cxnSpMkLst>
        </pc:cxnChg>
      </pc:sldChg>
      <pc:sldChg chg="modSp new mod modTransition">
        <pc:chgData name="Thuong Tran" userId="02271f1d-4bdb-4691-87b2-7196d6ed1424" providerId="ADAL" clId="{FE1B0DBE-1F2F-F04B-95C5-9A96572E9EA6}" dt="2021-10-31T17:09:27.136" v="9193"/>
        <pc:sldMkLst>
          <pc:docMk/>
          <pc:sldMk cId="2025899758" sldId="349"/>
        </pc:sldMkLst>
        <pc:spChg chg="mod">
          <ac:chgData name="Thuong Tran" userId="02271f1d-4bdb-4691-87b2-7196d6ed1424" providerId="ADAL" clId="{FE1B0DBE-1F2F-F04B-95C5-9A96572E9EA6}" dt="2021-10-30T10:20:34.633" v="3905" actId="20577"/>
          <ac:spMkLst>
            <pc:docMk/>
            <pc:sldMk cId="2025899758" sldId="349"/>
            <ac:spMk id="2" creationId="{2A780B44-FA94-1847-86E3-E98A7DC7137C}"/>
          </ac:spMkLst>
        </pc:spChg>
        <pc:spChg chg="mod">
          <ac:chgData name="Thuong Tran" userId="02271f1d-4bdb-4691-87b2-7196d6ed1424" providerId="ADAL" clId="{FE1B0DBE-1F2F-F04B-95C5-9A96572E9EA6}" dt="2021-10-30T11:53:01.482" v="4605" actId="2710"/>
          <ac:spMkLst>
            <pc:docMk/>
            <pc:sldMk cId="2025899758" sldId="349"/>
            <ac:spMk id="3" creationId="{287D682B-D88E-9148-908A-F80308C66CC6}"/>
          </ac:spMkLst>
        </pc:spChg>
      </pc:sldChg>
      <pc:sldChg chg="addSp delSp modSp add mod modTransition modNotesTx">
        <pc:chgData name="Thuong Tran" userId="02271f1d-4bdb-4691-87b2-7196d6ed1424" providerId="ADAL" clId="{FE1B0DBE-1F2F-F04B-95C5-9A96572E9EA6}" dt="2021-10-31T17:09:27.136" v="9193"/>
        <pc:sldMkLst>
          <pc:docMk/>
          <pc:sldMk cId="1841198471" sldId="350"/>
        </pc:sldMkLst>
        <pc:spChg chg="mod">
          <ac:chgData name="Thuong Tran" userId="02271f1d-4bdb-4691-87b2-7196d6ed1424" providerId="ADAL" clId="{FE1B0DBE-1F2F-F04B-95C5-9A96572E9EA6}" dt="2021-10-30T14:11:58.475" v="4894" actId="20577"/>
          <ac:spMkLst>
            <pc:docMk/>
            <pc:sldMk cId="1841198471" sldId="350"/>
            <ac:spMk id="2" creationId="{2A780B44-FA94-1847-86E3-E98A7DC7137C}"/>
          </ac:spMkLst>
        </pc:spChg>
        <pc:spChg chg="del mod">
          <ac:chgData name="Thuong Tran" userId="02271f1d-4bdb-4691-87b2-7196d6ed1424" providerId="ADAL" clId="{FE1B0DBE-1F2F-F04B-95C5-9A96572E9EA6}" dt="2021-10-30T17:32:24.095" v="5447" actId="478"/>
          <ac:spMkLst>
            <pc:docMk/>
            <pc:sldMk cId="1841198471" sldId="350"/>
            <ac:spMk id="3" creationId="{287D682B-D88E-9148-908A-F80308C66CC6}"/>
          </ac:spMkLst>
        </pc:spChg>
        <pc:spChg chg="add del mod">
          <ac:chgData name="Thuong Tran" userId="02271f1d-4bdb-4691-87b2-7196d6ed1424" providerId="ADAL" clId="{FE1B0DBE-1F2F-F04B-95C5-9A96572E9EA6}" dt="2021-10-30T17:32:45.003" v="5449" actId="478"/>
          <ac:spMkLst>
            <pc:docMk/>
            <pc:sldMk cId="1841198471" sldId="350"/>
            <ac:spMk id="5" creationId="{C88785F7-B940-CC4D-B1B0-5E9A3387ECA6}"/>
          </ac:spMkLst>
        </pc:spChg>
        <pc:spChg chg="add del mod">
          <ac:chgData name="Thuong Tran" userId="02271f1d-4bdb-4691-87b2-7196d6ed1424" providerId="ADAL" clId="{FE1B0DBE-1F2F-F04B-95C5-9A96572E9EA6}" dt="2021-10-31T09:28:51.725" v="7407" actId="478"/>
          <ac:spMkLst>
            <pc:docMk/>
            <pc:sldMk cId="1841198471" sldId="350"/>
            <ac:spMk id="6" creationId="{B7B83F1F-DB9B-134C-89C8-3D27042995C4}"/>
          </ac:spMkLst>
        </pc:spChg>
        <pc:spChg chg="add del mod">
          <ac:chgData name="Thuong Tran" userId="02271f1d-4bdb-4691-87b2-7196d6ed1424" providerId="ADAL" clId="{FE1B0DBE-1F2F-F04B-95C5-9A96572E9EA6}" dt="2021-10-31T09:28:51.725" v="7407" actId="478"/>
          <ac:spMkLst>
            <pc:docMk/>
            <pc:sldMk cId="1841198471" sldId="350"/>
            <ac:spMk id="7" creationId="{59A70FC2-FECD-264C-849E-D6036402D4D4}"/>
          </ac:spMkLst>
        </pc:spChg>
        <pc:spChg chg="add del mod">
          <ac:chgData name="Thuong Tran" userId="02271f1d-4bdb-4691-87b2-7196d6ed1424" providerId="ADAL" clId="{FE1B0DBE-1F2F-F04B-95C5-9A96572E9EA6}" dt="2021-10-31T09:28:51.725" v="7407" actId="478"/>
          <ac:spMkLst>
            <pc:docMk/>
            <pc:sldMk cId="1841198471" sldId="350"/>
            <ac:spMk id="8" creationId="{494BFD8B-7E06-BF48-A31B-424D7F629931}"/>
          </ac:spMkLst>
        </pc:spChg>
        <pc:spChg chg="add del mod">
          <ac:chgData name="Thuong Tran" userId="02271f1d-4bdb-4691-87b2-7196d6ed1424" providerId="ADAL" clId="{FE1B0DBE-1F2F-F04B-95C5-9A96572E9EA6}" dt="2021-10-31T09:28:51.725" v="7407" actId="478"/>
          <ac:spMkLst>
            <pc:docMk/>
            <pc:sldMk cId="1841198471" sldId="350"/>
            <ac:spMk id="11" creationId="{41D378F4-B747-9E49-898D-CCD7E7021B8F}"/>
          </ac:spMkLst>
        </pc:spChg>
        <pc:spChg chg="add del mod">
          <ac:chgData name="Thuong Tran" userId="02271f1d-4bdb-4691-87b2-7196d6ed1424" providerId="ADAL" clId="{FE1B0DBE-1F2F-F04B-95C5-9A96572E9EA6}" dt="2021-10-31T09:28:51.725" v="7407" actId="478"/>
          <ac:spMkLst>
            <pc:docMk/>
            <pc:sldMk cId="1841198471" sldId="350"/>
            <ac:spMk id="12" creationId="{C605BD13-DFC2-8F44-9AED-864EA7D74E15}"/>
          </ac:spMkLst>
        </pc:spChg>
        <pc:spChg chg="add del mod">
          <ac:chgData name="Thuong Tran" userId="02271f1d-4bdb-4691-87b2-7196d6ed1424" providerId="ADAL" clId="{FE1B0DBE-1F2F-F04B-95C5-9A96572E9EA6}" dt="2021-10-31T09:28:51.725" v="7407" actId="478"/>
          <ac:spMkLst>
            <pc:docMk/>
            <pc:sldMk cId="1841198471" sldId="350"/>
            <ac:spMk id="14" creationId="{F3B6A449-5A65-AE46-8469-4A965251143A}"/>
          </ac:spMkLst>
        </pc:spChg>
        <pc:spChg chg="add mod">
          <ac:chgData name="Thuong Tran" userId="02271f1d-4bdb-4691-87b2-7196d6ed1424" providerId="ADAL" clId="{FE1B0DBE-1F2F-F04B-95C5-9A96572E9EA6}" dt="2021-10-31T09:28:52.405" v="7408"/>
          <ac:spMkLst>
            <pc:docMk/>
            <pc:sldMk cId="1841198471" sldId="350"/>
            <ac:spMk id="15" creationId="{2B4A624D-8F8C-F645-B0F0-BD0E98DE2388}"/>
          </ac:spMkLst>
        </pc:spChg>
        <pc:spChg chg="add mod">
          <ac:chgData name="Thuong Tran" userId="02271f1d-4bdb-4691-87b2-7196d6ed1424" providerId="ADAL" clId="{FE1B0DBE-1F2F-F04B-95C5-9A96572E9EA6}" dt="2021-10-31T09:28:52.405" v="7408"/>
          <ac:spMkLst>
            <pc:docMk/>
            <pc:sldMk cId="1841198471" sldId="350"/>
            <ac:spMk id="16" creationId="{70751179-61E3-904E-B102-BAD0EEE5BFEE}"/>
          </ac:spMkLst>
        </pc:spChg>
        <pc:spChg chg="add mod">
          <ac:chgData name="Thuong Tran" userId="02271f1d-4bdb-4691-87b2-7196d6ed1424" providerId="ADAL" clId="{FE1B0DBE-1F2F-F04B-95C5-9A96572E9EA6}" dt="2021-10-31T09:28:52.405" v="7408"/>
          <ac:spMkLst>
            <pc:docMk/>
            <pc:sldMk cId="1841198471" sldId="350"/>
            <ac:spMk id="17" creationId="{48BC890F-C3C6-AA4E-89FB-BF64C0C009A2}"/>
          </ac:spMkLst>
        </pc:spChg>
        <pc:spChg chg="add mod">
          <ac:chgData name="Thuong Tran" userId="02271f1d-4bdb-4691-87b2-7196d6ed1424" providerId="ADAL" clId="{FE1B0DBE-1F2F-F04B-95C5-9A96572E9EA6}" dt="2021-10-31T09:28:52.405" v="7408"/>
          <ac:spMkLst>
            <pc:docMk/>
            <pc:sldMk cId="1841198471" sldId="350"/>
            <ac:spMk id="20" creationId="{4709883F-9DD2-C54A-AF7F-A1B6F877A0FB}"/>
          </ac:spMkLst>
        </pc:spChg>
        <pc:spChg chg="add mod">
          <ac:chgData name="Thuong Tran" userId="02271f1d-4bdb-4691-87b2-7196d6ed1424" providerId="ADAL" clId="{FE1B0DBE-1F2F-F04B-95C5-9A96572E9EA6}" dt="2021-10-31T09:28:52.405" v="7408"/>
          <ac:spMkLst>
            <pc:docMk/>
            <pc:sldMk cId="1841198471" sldId="350"/>
            <ac:spMk id="21" creationId="{65814CC6-0696-984C-A98A-5D6F10177232}"/>
          </ac:spMkLst>
        </pc:spChg>
        <pc:spChg chg="add mod">
          <ac:chgData name="Thuong Tran" userId="02271f1d-4bdb-4691-87b2-7196d6ed1424" providerId="ADAL" clId="{FE1B0DBE-1F2F-F04B-95C5-9A96572E9EA6}" dt="2021-10-31T09:28:52.405" v="7408"/>
          <ac:spMkLst>
            <pc:docMk/>
            <pc:sldMk cId="1841198471" sldId="350"/>
            <ac:spMk id="23" creationId="{041F41D9-4CC1-5141-B4A1-FB79199A46FC}"/>
          </ac:spMkLst>
        </pc:spChg>
        <pc:cxnChg chg="add del mod">
          <ac:chgData name="Thuong Tran" userId="02271f1d-4bdb-4691-87b2-7196d6ed1424" providerId="ADAL" clId="{FE1B0DBE-1F2F-F04B-95C5-9A96572E9EA6}" dt="2021-10-31T09:28:51.725" v="7407" actId="478"/>
          <ac:cxnSpMkLst>
            <pc:docMk/>
            <pc:sldMk cId="1841198471" sldId="350"/>
            <ac:cxnSpMk id="9" creationId="{10A6FC0C-197E-F044-91D6-55261F05E051}"/>
          </ac:cxnSpMkLst>
        </pc:cxnChg>
        <pc:cxnChg chg="add del mod">
          <ac:chgData name="Thuong Tran" userId="02271f1d-4bdb-4691-87b2-7196d6ed1424" providerId="ADAL" clId="{FE1B0DBE-1F2F-F04B-95C5-9A96572E9EA6}" dt="2021-10-31T09:28:51.725" v="7407" actId="478"/>
          <ac:cxnSpMkLst>
            <pc:docMk/>
            <pc:sldMk cId="1841198471" sldId="350"/>
            <ac:cxnSpMk id="10" creationId="{F681A628-766F-4547-9484-14C6F6C63D55}"/>
          </ac:cxnSpMkLst>
        </pc:cxnChg>
        <pc:cxnChg chg="add del mod">
          <ac:chgData name="Thuong Tran" userId="02271f1d-4bdb-4691-87b2-7196d6ed1424" providerId="ADAL" clId="{FE1B0DBE-1F2F-F04B-95C5-9A96572E9EA6}" dt="2021-10-31T09:28:51.725" v="7407" actId="478"/>
          <ac:cxnSpMkLst>
            <pc:docMk/>
            <pc:sldMk cId="1841198471" sldId="350"/>
            <ac:cxnSpMk id="13" creationId="{5EDAB97B-812D-984C-8E2E-EF2B6AD91223}"/>
          </ac:cxnSpMkLst>
        </pc:cxnChg>
        <pc:cxnChg chg="add mod">
          <ac:chgData name="Thuong Tran" userId="02271f1d-4bdb-4691-87b2-7196d6ed1424" providerId="ADAL" clId="{FE1B0DBE-1F2F-F04B-95C5-9A96572E9EA6}" dt="2021-10-31T09:28:52.405" v="7408"/>
          <ac:cxnSpMkLst>
            <pc:docMk/>
            <pc:sldMk cId="1841198471" sldId="350"/>
            <ac:cxnSpMk id="18" creationId="{E4CC907A-50D4-6B40-958A-E7294AAF3C07}"/>
          </ac:cxnSpMkLst>
        </pc:cxnChg>
        <pc:cxnChg chg="add mod">
          <ac:chgData name="Thuong Tran" userId="02271f1d-4bdb-4691-87b2-7196d6ed1424" providerId="ADAL" clId="{FE1B0DBE-1F2F-F04B-95C5-9A96572E9EA6}" dt="2021-10-31T09:28:52.405" v="7408"/>
          <ac:cxnSpMkLst>
            <pc:docMk/>
            <pc:sldMk cId="1841198471" sldId="350"/>
            <ac:cxnSpMk id="19" creationId="{9C966F06-5F2B-BE48-93AD-120F3147E0AF}"/>
          </ac:cxnSpMkLst>
        </pc:cxnChg>
        <pc:cxnChg chg="add mod">
          <ac:chgData name="Thuong Tran" userId="02271f1d-4bdb-4691-87b2-7196d6ed1424" providerId="ADAL" clId="{FE1B0DBE-1F2F-F04B-95C5-9A96572E9EA6}" dt="2021-10-31T09:28:52.405" v="7408"/>
          <ac:cxnSpMkLst>
            <pc:docMk/>
            <pc:sldMk cId="1841198471" sldId="350"/>
            <ac:cxnSpMk id="22" creationId="{FFAD815E-6863-C443-ADE1-CC37656F8E60}"/>
          </ac:cxnSpMkLst>
        </pc:cxnChg>
      </pc:sldChg>
      <pc:sldChg chg="modSp add mod modTransition modNotesTx">
        <pc:chgData name="Thuong Tran" userId="02271f1d-4bdb-4691-87b2-7196d6ed1424" providerId="ADAL" clId="{FE1B0DBE-1F2F-F04B-95C5-9A96572E9EA6}" dt="2021-10-31T17:09:27.136" v="9193"/>
        <pc:sldMkLst>
          <pc:docMk/>
          <pc:sldMk cId="1320109191" sldId="351"/>
        </pc:sldMkLst>
        <pc:spChg chg="mod">
          <ac:chgData name="Thuong Tran" userId="02271f1d-4bdb-4691-87b2-7196d6ed1424" providerId="ADAL" clId="{FE1B0DBE-1F2F-F04B-95C5-9A96572E9EA6}" dt="2021-10-30T20:27:15.224" v="5783" actId="20577"/>
          <ac:spMkLst>
            <pc:docMk/>
            <pc:sldMk cId="1320109191" sldId="351"/>
            <ac:spMk id="3" creationId="{287D682B-D88E-9148-908A-F80308C66CC6}"/>
          </ac:spMkLst>
        </pc:spChg>
      </pc:sldChg>
      <pc:sldChg chg="addSp modSp add del">
        <pc:chgData name="Thuong Tran" userId="02271f1d-4bdb-4691-87b2-7196d6ed1424" providerId="ADAL" clId="{FE1B0DBE-1F2F-F04B-95C5-9A96572E9EA6}" dt="2021-10-30T14:39:37.675" v="4984" actId="2696"/>
        <pc:sldMkLst>
          <pc:docMk/>
          <pc:sldMk cId="1212344355" sldId="352"/>
        </pc:sldMkLst>
        <pc:spChg chg="add mod">
          <ac:chgData name="Thuong Tran" userId="02271f1d-4bdb-4691-87b2-7196d6ed1424" providerId="ADAL" clId="{FE1B0DBE-1F2F-F04B-95C5-9A96572E9EA6}" dt="2021-10-30T14:38:57.320" v="4981"/>
          <ac:spMkLst>
            <pc:docMk/>
            <pc:sldMk cId="1212344355" sldId="352"/>
            <ac:spMk id="2" creationId="{2B54AA85-1458-0348-B565-322DD313B951}"/>
          </ac:spMkLst>
        </pc:spChg>
        <pc:spChg chg="add mod">
          <ac:chgData name="Thuong Tran" userId="02271f1d-4bdb-4691-87b2-7196d6ed1424" providerId="ADAL" clId="{FE1B0DBE-1F2F-F04B-95C5-9A96572E9EA6}" dt="2021-10-30T14:39:06.710" v="4982"/>
          <ac:spMkLst>
            <pc:docMk/>
            <pc:sldMk cId="1212344355" sldId="352"/>
            <ac:spMk id="4" creationId="{D784504B-18F8-0A4C-80F9-8D4FB0B5B064}"/>
          </ac:spMkLst>
        </pc:spChg>
      </pc:sldChg>
      <pc:sldChg chg="addSp delSp modSp new mod modTransition">
        <pc:chgData name="Thuong Tran" userId="02271f1d-4bdb-4691-87b2-7196d6ed1424" providerId="ADAL" clId="{FE1B0DBE-1F2F-F04B-95C5-9A96572E9EA6}" dt="2021-10-31T17:09:27.136" v="9193"/>
        <pc:sldMkLst>
          <pc:docMk/>
          <pc:sldMk cId="3301403739" sldId="353"/>
        </pc:sldMkLst>
        <pc:spChg chg="mod">
          <ac:chgData name="Thuong Tran" userId="02271f1d-4bdb-4691-87b2-7196d6ed1424" providerId="ADAL" clId="{FE1B0DBE-1F2F-F04B-95C5-9A96572E9EA6}" dt="2021-10-30T15:10:23.287" v="5324" actId="20577"/>
          <ac:spMkLst>
            <pc:docMk/>
            <pc:sldMk cId="3301403739" sldId="353"/>
            <ac:spMk id="2" creationId="{E479BEC7-B87C-A547-97FA-50D6E0699EBE}"/>
          </ac:spMkLst>
        </pc:spChg>
        <pc:spChg chg="del">
          <ac:chgData name="Thuong Tran" userId="02271f1d-4bdb-4691-87b2-7196d6ed1424" providerId="ADAL" clId="{FE1B0DBE-1F2F-F04B-95C5-9A96572E9EA6}" dt="2021-10-30T14:40:23.638" v="4985"/>
          <ac:spMkLst>
            <pc:docMk/>
            <pc:sldMk cId="3301403739" sldId="353"/>
            <ac:spMk id="3" creationId="{2B8C667A-70EB-844B-841E-0B1AC145F851}"/>
          </ac:spMkLst>
        </pc:spChg>
        <pc:spChg chg="add del mod">
          <ac:chgData name="Thuong Tran" userId="02271f1d-4bdb-4691-87b2-7196d6ed1424" providerId="ADAL" clId="{FE1B0DBE-1F2F-F04B-95C5-9A96572E9EA6}" dt="2021-10-30T14:40:26.916" v="4986" actId="478"/>
          <ac:spMkLst>
            <pc:docMk/>
            <pc:sldMk cId="3301403739" sldId="353"/>
            <ac:spMk id="4" creationId="{0488B5D8-2FE7-A846-8DF8-2F201BF50569}"/>
          </ac:spMkLst>
        </pc:spChg>
        <pc:spChg chg="add mod">
          <ac:chgData name="Thuong Tran" userId="02271f1d-4bdb-4691-87b2-7196d6ed1424" providerId="ADAL" clId="{FE1B0DBE-1F2F-F04B-95C5-9A96572E9EA6}" dt="2021-10-30T16:17:48.865" v="5399" actId="1036"/>
          <ac:spMkLst>
            <pc:docMk/>
            <pc:sldMk cId="3301403739" sldId="353"/>
            <ac:spMk id="5" creationId="{E52FFFA6-3839-DA4D-B9DA-8668B93A450F}"/>
          </ac:spMkLst>
        </pc:spChg>
        <pc:spChg chg="add mod">
          <ac:chgData name="Thuong Tran" userId="02271f1d-4bdb-4691-87b2-7196d6ed1424" providerId="ADAL" clId="{FE1B0DBE-1F2F-F04B-95C5-9A96572E9EA6}" dt="2021-10-30T16:18:18.636" v="5407" actId="1035"/>
          <ac:spMkLst>
            <pc:docMk/>
            <pc:sldMk cId="3301403739" sldId="353"/>
            <ac:spMk id="6" creationId="{484F7251-200B-C044-85A4-98A73EAB9FC3}"/>
          </ac:spMkLst>
        </pc:spChg>
        <pc:spChg chg="add del">
          <ac:chgData name="Thuong Tran" userId="02271f1d-4bdb-4691-87b2-7196d6ed1424" providerId="ADAL" clId="{FE1B0DBE-1F2F-F04B-95C5-9A96572E9EA6}" dt="2021-10-30T14:42:14.521" v="4997" actId="478"/>
          <ac:spMkLst>
            <pc:docMk/>
            <pc:sldMk cId="3301403739" sldId="353"/>
            <ac:spMk id="7" creationId="{D92CAE72-1748-A94F-BEBB-295915FC9385}"/>
          </ac:spMkLst>
        </pc:spChg>
        <pc:spChg chg="add mod">
          <ac:chgData name="Thuong Tran" userId="02271f1d-4bdb-4691-87b2-7196d6ed1424" providerId="ADAL" clId="{FE1B0DBE-1F2F-F04B-95C5-9A96572E9EA6}" dt="2021-10-30T14:50:57.774" v="5099" actId="1038"/>
          <ac:spMkLst>
            <pc:docMk/>
            <pc:sldMk cId="3301403739" sldId="353"/>
            <ac:spMk id="8" creationId="{9AD1D772-5F21-EE49-849A-82B9064651DA}"/>
          </ac:spMkLst>
        </pc:spChg>
        <pc:spChg chg="add del mod">
          <ac:chgData name="Thuong Tran" userId="02271f1d-4bdb-4691-87b2-7196d6ed1424" providerId="ADAL" clId="{FE1B0DBE-1F2F-F04B-95C5-9A96572E9EA6}" dt="2021-10-30T14:46:14.365" v="5028" actId="478"/>
          <ac:spMkLst>
            <pc:docMk/>
            <pc:sldMk cId="3301403739" sldId="353"/>
            <ac:spMk id="20" creationId="{AA4B6053-DD83-A84B-98B5-35F3A0EC2A55}"/>
          </ac:spMkLst>
        </pc:spChg>
        <pc:spChg chg="add mod">
          <ac:chgData name="Thuong Tran" userId="02271f1d-4bdb-4691-87b2-7196d6ed1424" providerId="ADAL" clId="{FE1B0DBE-1F2F-F04B-95C5-9A96572E9EA6}" dt="2021-10-30T17:28:06.097" v="5444" actId="20577"/>
          <ac:spMkLst>
            <pc:docMk/>
            <pc:sldMk cId="3301403739" sldId="353"/>
            <ac:spMk id="40" creationId="{59E9D805-A982-0346-8D81-7EDB77816CF7}"/>
          </ac:spMkLst>
        </pc:spChg>
        <pc:spChg chg="add mod">
          <ac:chgData name="Thuong Tran" userId="02271f1d-4bdb-4691-87b2-7196d6ed1424" providerId="ADAL" clId="{FE1B0DBE-1F2F-F04B-95C5-9A96572E9EA6}" dt="2021-10-30T16:17:48.865" v="5399" actId="1036"/>
          <ac:spMkLst>
            <pc:docMk/>
            <pc:sldMk cId="3301403739" sldId="353"/>
            <ac:spMk id="41" creationId="{50F94BE7-403E-4C44-B0B8-81B894020354}"/>
          </ac:spMkLst>
        </pc:spChg>
        <pc:spChg chg="add mod">
          <ac:chgData name="Thuong Tran" userId="02271f1d-4bdb-4691-87b2-7196d6ed1424" providerId="ADAL" clId="{FE1B0DBE-1F2F-F04B-95C5-9A96572E9EA6}" dt="2021-10-30T16:18:18.636" v="5407" actId="1035"/>
          <ac:spMkLst>
            <pc:docMk/>
            <pc:sldMk cId="3301403739" sldId="353"/>
            <ac:spMk id="42" creationId="{847E31C5-81E1-A64A-B610-81E49B5A2968}"/>
          </ac:spMkLst>
        </pc:spChg>
        <pc:spChg chg="add mod">
          <ac:chgData name="Thuong Tran" userId="02271f1d-4bdb-4691-87b2-7196d6ed1424" providerId="ADAL" clId="{FE1B0DBE-1F2F-F04B-95C5-9A96572E9EA6}" dt="2021-10-30T14:53:53.638" v="5221" actId="1076"/>
          <ac:spMkLst>
            <pc:docMk/>
            <pc:sldMk cId="3301403739" sldId="353"/>
            <ac:spMk id="43" creationId="{10369A1A-793B-704F-A729-72028F1D418C}"/>
          </ac:spMkLst>
        </pc:spChg>
        <pc:spChg chg="add mod">
          <ac:chgData name="Thuong Tran" userId="02271f1d-4bdb-4691-87b2-7196d6ed1424" providerId="ADAL" clId="{FE1B0DBE-1F2F-F04B-95C5-9A96572E9EA6}" dt="2021-10-30T16:17:48.865" v="5399" actId="1036"/>
          <ac:spMkLst>
            <pc:docMk/>
            <pc:sldMk cId="3301403739" sldId="353"/>
            <ac:spMk id="46" creationId="{732A667B-25DB-3244-9ED2-A27A8E8A74A1}"/>
          </ac:spMkLst>
        </pc:spChg>
        <pc:spChg chg="add mod">
          <ac:chgData name="Thuong Tran" userId="02271f1d-4bdb-4691-87b2-7196d6ed1424" providerId="ADAL" clId="{FE1B0DBE-1F2F-F04B-95C5-9A96572E9EA6}" dt="2021-10-30T16:18:18.636" v="5407" actId="1035"/>
          <ac:spMkLst>
            <pc:docMk/>
            <pc:sldMk cId="3301403739" sldId="353"/>
            <ac:spMk id="47" creationId="{3A39D68F-0525-DE40-8505-C03D7375AF18}"/>
          </ac:spMkLst>
        </pc:spChg>
        <pc:spChg chg="add mod">
          <ac:chgData name="Thuong Tran" userId="02271f1d-4bdb-4691-87b2-7196d6ed1424" providerId="ADAL" clId="{FE1B0DBE-1F2F-F04B-95C5-9A96572E9EA6}" dt="2021-10-30T14:53:33.694" v="5220" actId="1038"/>
          <ac:spMkLst>
            <pc:docMk/>
            <pc:sldMk cId="3301403739" sldId="353"/>
            <ac:spMk id="48" creationId="{38473535-CECA-D14F-900E-50BF9FBA8CA4}"/>
          </ac:spMkLst>
        </pc:spChg>
        <pc:spChg chg="add mod">
          <ac:chgData name="Thuong Tran" userId="02271f1d-4bdb-4691-87b2-7196d6ed1424" providerId="ADAL" clId="{FE1B0DBE-1F2F-F04B-95C5-9A96572E9EA6}" dt="2021-10-30T16:17:48.865" v="5399" actId="1036"/>
          <ac:spMkLst>
            <pc:docMk/>
            <pc:sldMk cId="3301403739" sldId="353"/>
            <ac:spMk id="51" creationId="{4D8C14AD-7129-4C47-8CD8-CAE0796E64F4}"/>
          </ac:spMkLst>
        </pc:spChg>
        <pc:spChg chg="add mod">
          <ac:chgData name="Thuong Tran" userId="02271f1d-4bdb-4691-87b2-7196d6ed1424" providerId="ADAL" clId="{FE1B0DBE-1F2F-F04B-95C5-9A96572E9EA6}" dt="2021-10-30T16:18:18.636" v="5407" actId="1035"/>
          <ac:spMkLst>
            <pc:docMk/>
            <pc:sldMk cId="3301403739" sldId="353"/>
            <ac:spMk id="52" creationId="{F257D840-4E67-6540-8F9E-7FD7C20BD2B1}"/>
          </ac:spMkLst>
        </pc:spChg>
        <pc:spChg chg="add mod">
          <ac:chgData name="Thuong Tran" userId="02271f1d-4bdb-4691-87b2-7196d6ed1424" providerId="ADAL" clId="{FE1B0DBE-1F2F-F04B-95C5-9A96572E9EA6}" dt="2021-10-30T14:53:18.264" v="5211" actId="1038"/>
          <ac:spMkLst>
            <pc:docMk/>
            <pc:sldMk cId="3301403739" sldId="353"/>
            <ac:spMk id="53" creationId="{927D10B6-30C7-CF4C-9906-255F732D7572}"/>
          </ac:spMkLst>
        </pc:spChg>
        <pc:spChg chg="add mod">
          <ac:chgData name="Thuong Tran" userId="02271f1d-4bdb-4691-87b2-7196d6ed1424" providerId="ADAL" clId="{FE1B0DBE-1F2F-F04B-95C5-9A96572E9EA6}" dt="2021-10-30T14:54:46.266" v="5242" actId="1037"/>
          <ac:spMkLst>
            <pc:docMk/>
            <pc:sldMk cId="3301403739" sldId="353"/>
            <ac:spMk id="56" creationId="{9E6DE9A0-AB36-AF48-BC0E-B1BACBC2559B}"/>
          </ac:spMkLst>
        </pc:spChg>
        <pc:spChg chg="add mod">
          <ac:chgData name="Thuong Tran" userId="02271f1d-4bdb-4691-87b2-7196d6ed1424" providerId="ADAL" clId="{FE1B0DBE-1F2F-F04B-95C5-9A96572E9EA6}" dt="2021-10-30T16:17:48.865" v="5399" actId="1036"/>
          <ac:spMkLst>
            <pc:docMk/>
            <pc:sldMk cId="3301403739" sldId="353"/>
            <ac:spMk id="57" creationId="{738495BF-31EC-4148-B14E-5321DDF0967A}"/>
          </ac:spMkLst>
        </pc:spChg>
        <pc:spChg chg="add mod">
          <ac:chgData name="Thuong Tran" userId="02271f1d-4bdb-4691-87b2-7196d6ed1424" providerId="ADAL" clId="{FE1B0DBE-1F2F-F04B-95C5-9A96572E9EA6}" dt="2021-10-30T16:18:18.636" v="5407" actId="1035"/>
          <ac:spMkLst>
            <pc:docMk/>
            <pc:sldMk cId="3301403739" sldId="353"/>
            <ac:spMk id="58" creationId="{9DDB3ADD-CCD1-A14D-BCEC-8D71F70132D1}"/>
          </ac:spMkLst>
        </pc:spChg>
        <pc:spChg chg="add mod">
          <ac:chgData name="Thuong Tran" userId="02271f1d-4bdb-4691-87b2-7196d6ed1424" providerId="ADAL" clId="{FE1B0DBE-1F2F-F04B-95C5-9A96572E9EA6}" dt="2021-10-30T16:17:48.865" v="5399" actId="1036"/>
          <ac:spMkLst>
            <pc:docMk/>
            <pc:sldMk cId="3301403739" sldId="353"/>
            <ac:spMk id="59" creationId="{E4BD99B7-83F5-6F4E-984E-676BF55F0A98}"/>
          </ac:spMkLst>
        </pc:spChg>
        <pc:spChg chg="add mod">
          <ac:chgData name="Thuong Tran" userId="02271f1d-4bdb-4691-87b2-7196d6ed1424" providerId="ADAL" clId="{FE1B0DBE-1F2F-F04B-95C5-9A96572E9EA6}" dt="2021-10-30T16:18:18.636" v="5407" actId="1035"/>
          <ac:spMkLst>
            <pc:docMk/>
            <pc:sldMk cId="3301403739" sldId="353"/>
            <ac:spMk id="60" creationId="{8C0B70C0-B539-8F43-B718-90526053F06A}"/>
          </ac:spMkLst>
        </pc:spChg>
        <pc:spChg chg="add del mod">
          <ac:chgData name="Thuong Tran" userId="02271f1d-4bdb-4691-87b2-7196d6ed1424" providerId="ADAL" clId="{FE1B0DBE-1F2F-F04B-95C5-9A96572E9EA6}" dt="2021-10-30T15:07:50.556" v="5267" actId="478"/>
          <ac:spMkLst>
            <pc:docMk/>
            <pc:sldMk cId="3301403739" sldId="353"/>
            <ac:spMk id="66" creationId="{3ED6069F-7611-E643-923A-BBB8B030E07B}"/>
          </ac:spMkLst>
        </pc:spChg>
        <pc:spChg chg="add mod">
          <ac:chgData name="Thuong Tran" userId="02271f1d-4bdb-4691-87b2-7196d6ed1424" providerId="ADAL" clId="{FE1B0DBE-1F2F-F04B-95C5-9A96572E9EA6}" dt="2021-10-30T15:53:07.857" v="5377" actId="207"/>
          <ac:spMkLst>
            <pc:docMk/>
            <pc:sldMk cId="3301403739" sldId="353"/>
            <ac:spMk id="67" creationId="{29427935-5FEB-8745-817B-B872CD7830DA}"/>
          </ac:spMkLst>
        </pc:spChg>
        <pc:spChg chg="add del mod">
          <ac:chgData name="Thuong Tran" userId="02271f1d-4bdb-4691-87b2-7196d6ed1424" providerId="ADAL" clId="{FE1B0DBE-1F2F-F04B-95C5-9A96572E9EA6}" dt="2021-10-30T15:08:42.319" v="5280" actId="478"/>
          <ac:spMkLst>
            <pc:docMk/>
            <pc:sldMk cId="3301403739" sldId="353"/>
            <ac:spMk id="68" creationId="{F8DFB757-9805-6143-A536-22BEC04A9E52}"/>
          </ac:spMkLst>
        </pc:spChg>
        <pc:spChg chg="add mod">
          <ac:chgData name="Thuong Tran" userId="02271f1d-4bdb-4691-87b2-7196d6ed1424" providerId="ADAL" clId="{FE1B0DBE-1F2F-F04B-95C5-9A96572E9EA6}" dt="2021-10-30T15:53:11.735" v="5378" actId="207"/>
          <ac:spMkLst>
            <pc:docMk/>
            <pc:sldMk cId="3301403739" sldId="353"/>
            <ac:spMk id="69" creationId="{2DB3E354-7729-F540-BBFD-437DC888203B}"/>
          </ac:spMkLst>
        </pc:spChg>
        <pc:spChg chg="add mod">
          <ac:chgData name="Thuong Tran" userId="02271f1d-4bdb-4691-87b2-7196d6ed1424" providerId="ADAL" clId="{FE1B0DBE-1F2F-F04B-95C5-9A96572E9EA6}" dt="2021-10-30T17:28:11.711" v="5446"/>
          <ac:spMkLst>
            <pc:docMk/>
            <pc:sldMk cId="3301403739" sldId="353"/>
            <ac:spMk id="70" creationId="{2DF5C80A-0FDC-4F4F-85A5-8FF461CEC277}"/>
          </ac:spMkLst>
        </pc:spChg>
        <pc:spChg chg="add del mod">
          <ac:chgData name="Thuong Tran" userId="02271f1d-4bdb-4691-87b2-7196d6ed1424" providerId="ADAL" clId="{FE1B0DBE-1F2F-F04B-95C5-9A96572E9EA6}" dt="2021-10-30T15:10:53.960" v="5330" actId="478"/>
          <ac:spMkLst>
            <pc:docMk/>
            <pc:sldMk cId="3301403739" sldId="353"/>
            <ac:spMk id="71" creationId="{38B3AFA1-784E-0C44-91FB-E70C8E6E81C9}"/>
          </ac:spMkLst>
        </pc:spChg>
        <pc:spChg chg="add mod">
          <ac:chgData name="Thuong Tran" userId="02271f1d-4bdb-4691-87b2-7196d6ed1424" providerId="ADAL" clId="{FE1B0DBE-1F2F-F04B-95C5-9A96572E9EA6}" dt="2021-10-30T15:53:50.515" v="5389" actId="1076"/>
          <ac:spMkLst>
            <pc:docMk/>
            <pc:sldMk cId="3301403739" sldId="353"/>
            <ac:spMk id="72" creationId="{351E4E41-788E-AE4D-9E75-071E367D0212}"/>
          </ac:spMkLst>
        </pc:spChg>
        <pc:cxnChg chg="add mod">
          <ac:chgData name="Thuong Tran" userId="02271f1d-4bdb-4691-87b2-7196d6ed1424" providerId="ADAL" clId="{FE1B0DBE-1F2F-F04B-95C5-9A96572E9EA6}" dt="2021-10-30T16:18:26.154" v="5409" actId="1076"/>
          <ac:cxnSpMkLst>
            <pc:docMk/>
            <pc:sldMk cId="3301403739" sldId="353"/>
            <ac:cxnSpMk id="10" creationId="{87A9EDEA-DD23-E840-80E7-01697DB66099}"/>
          </ac:cxnSpMkLst>
        </pc:cxnChg>
        <pc:cxnChg chg="add mod">
          <ac:chgData name="Thuong Tran" userId="02271f1d-4bdb-4691-87b2-7196d6ed1424" providerId="ADAL" clId="{FE1B0DBE-1F2F-F04B-95C5-9A96572E9EA6}" dt="2021-10-30T16:18:18.636" v="5407" actId="1035"/>
          <ac:cxnSpMkLst>
            <pc:docMk/>
            <pc:sldMk cId="3301403739" sldId="353"/>
            <ac:cxnSpMk id="11" creationId="{62091B81-BE10-2641-B36D-9D86EE376D0D}"/>
          </ac:cxnSpMkLst>
        </pc:cxnChg>
        <pc:cxnChg chg="add mod">
          <ac:chgData name="Thuong Tran" userId="02271f1d-4bdb-4691-87b2-7196d6ed1424" providerId="ADAL" clId="{FE1B0DBE-1F2F-F04B-95C5-9A96572E9EA6}" dt="2021-10-30T16:17:48.865" v="5399" actId="1036"/>
          <ac:cxnSpMkLst>
            <pc:docMk/>
            <pc:sldMk cId="3301403739" sldId="353"/>
            <ac:cxnSpMk id="44" creationId="{B09F9059-FD3C-944B-A0B8-9F08C5E92F18}"/>
          </ac:cxnSpMkLst>
        </pc:cxnChg>
        <pc:cxnChg chg="add mod">
          <ac:chgData name="Thuong Tran" userId="02271f1d-4bdb-4691-87b2-7196d6ed1424" providerId="ADAL" clId="{FE1B0DBE-1F2F-F04B-95C5-9A96572E9EA6}" dt="2021-10-30T16:18:18.636" v="5407" actId="1035"/>
          <ac:cxnSpMkLst>
            <pc:docMk/>
            <pc:sldMk cId="3301403739" sldId="353"/>
            <ac:cxnSpMk id="45" creationId="{B863ADDF-6EA4-AA4D-B91A-8B384FAE2A00}"/>
          </ac:cxnSpMkLst>
        </pc:cxnChg>
        <pc:cxnChg chg="add mod">
          <ac:chgData name="Thuong Tran" userId="02271f1d-4bdb-4691-87b2-7196d6ed1424" providerId="ADAL" clId="{FE1B0DBE-1F2F-F04B-95C5-9A96572E9EA6}" dt="2021-10-30T16:17:48.865" v="5399" actId="1036"/>
          <ac:cxnSpMkLst>
            <pc:docMk/>
            <pc:sldMk cId="3301403739" sldId="353"/>
            <ac:cxnSpMk id="49" creationId="{B6150883-35B9-5D48-B186-7EBD80BD2B29}"/>
          </ac:cxnSpMkLst>
        </pc:cxnChg>
        <pc:cxnChg chg="add mod">
          <ac:chgData name="Thuong Tran" userId="02271f1d-4bdb-4691-87b2-7196d6ed1424" providerId="ADAL" clId="{FE1B0DBE-1F2F-F04B-95C5-9A96572E9EA6}" dt="2021-10-30T16:18:18.636" v="5407" actId="1035"/>
          <ac:cxnSpMkLst>
            <pc:docMk/>
            <pc:sldMk cId="3301403739" sldId="353"/>
            <ac:cxnSpMk id="50" creationId="{11E95588-D9AC-5841-96D2-7C2AD9883CA7}"/>
          </ac:cxnSpMkLst>
        </pc:cxnChg>
        <pc:cxnChg chg="add mod">
          <ac:chgData name="Thuong Tran" userId="02271f1d-4bdb-4691-87b2-7196d6ed1424" providerId="ADAL" clId="{FE1B0DBE-1F2F-F04B-95C5-9A96572E9EA6}" dt="2021-10-30T16:17:48.865" v="5399" actId="1036"/>
          <ac:cxnSpMkLst>
            <pc:docMk/>
            <pc:sldMk cId="3301403739" sldId="353"/>
            <ac:cxnSpMk id="54" creationId="{F1379549-6E90-1148-AD75-BE9E1539D35B}"/>
          </ac:cxnSpMkLst>
        </pc:cxnChg>
        <pc:cxnChg chg="add mod">
          <ac:chgData name="Thuong Tran" userId="02271f1d-4bdb-4691-87b2-7196d6ed1424" providerId="ADAL" clId="{FE1B0DBE-1F2F-F04B-95C5-9A96572E9EA6}" dt="2021-10-30T16:18:18.636" v="5407" actId="1035"/>
          <ac:cxnSpMkLst>
            <pc:docMk/>
            <pc:sldMk cId="3301403739" sldId="353"/>
            <ac:cxnSpMk id="55" creationId="{B389DEA9-CCF1-8848-924D-FE7884DEF4C3}"/>
          </ac:cxnSpMkLst>
        </pc:cxnChg>
        <pc:cxnChg chg="add mod">
          <ac:chgData name="Thuong Tran" userId="02271f1d-4bdb-4691-87b2-7196d6ed1424" providerId="ADAL" clId="{FE1B0DBE-1F2F-F04B-95C5-9A96572E9EA6}" dt="2021-10-30T15:53:20.238" v="5379" actId="692"/>
          <ac:cxnSpMkLst>
            <pc:docMk/>
            <pc:sldMk cId="3301403739" sldId="353"/>
            <ac:cxnSpMk id="62" creationId="{E5104D02-76C5-B441-B692-48A85379686E}"/>
          </ac:cxnSpMkLst>
        </pc:cxnChg>
        <pc:cxnChg chg="add mod">
          <ac:chgData name="Thuong Tran" userId="02271f1d-4bdb-4691-87b2-7196d6ed1424" providerId="ADAL" clId="{FE1B0DBE-1F2F-F04B-95C5-9A96572E9EA6}" dt="2021-10-30T15:53:20.238" v="5379" actId="692"/>
          <ac:cxnSpMkLst>
            <pc:docMk/>
            <pc:sldMk cId="3301403739" sldId="353"/>
            <ac:cxnSpMk id="65" creationId="{BBEF4546-FA5B-CC45-A1F1-BF82259CC0AA}"/>
          </ac:cxnSpMkLst>
        </pc:cxnChg>
      </pc:sldChg>
      <pc:sldChg chg="add del">
        <pc:chgData name="Thuong Tran" userId="02271f1d-4bdb-4691-87b2-7196d6ed1424" providerId="ADAL" clId="{FE1B0DBE-1F2F-F04B-95C5-9A96572E9EA6}" dt="2021-10-30T14:37:04.001" v="4954"/>
        <pc:sldMkLst>
          <pc:docMk/>
          <pc:sldMk cId="2887572501" sldId="354"/>
        </pc:sldMkLst>
      </pc:sldChg>
      <pc:sldChg chg="modSp add modTransition">
        <pc:chgData name="Thuong Tran" userId="02271f1d-4bdb-4691-87b2-7196d6ed1424" providerId="ADAL" clId="{FE1B0DBE-1F2F-F04B-95C5-9A96572E9EA6}" dt="2021-10-31T17:09:27.136" v="9193"/>
        <pc:sldMkLst>
          <pc:docMk/>
          <pc:sldMk cId="3773648867" sldId="354"/>
        </pc:sldMkLst>
        <pc:spChg chg="mod">
          <ac:chgData name="Thuong Tran" userId="02271f1d-4bdb-4691-87b2-7196d6ed1424" providerId="ADAL" clId="{FE1B0DBE-1F2F-F04B-95C5-9A96572E9EA6}" dt="2021-10-30T16:13:46.539" v="5391" actId="20577"/>
          <ac:spMkLst>
            <pc:docMk/>
            <pc:sldMk cId="3773648867" sldId="354"/>
            <ac:spMk id="306" creationId="{8E0F4232-7AFB-0942-AB56-3450F88D1B01}"/>
          </ac:spMkLst>
        </pc:spChg>
        <pc:spChg chg="mod">
          <ac:chgData name="Thuong Tran" userId="02271f1d-4bdb-4691-87b2-7196d6ed1424" providerId="ADAL" clId="{FE1B0DBE-1F2F-F04B-95C5-9A96572E9EA6}" dt="2021-10-30T14:45:43.573" v="5025" actId="113"/>
          <ac:spMkLst>
            <pc:docMk/>
            <pc:sldMk cId="3773648867" sldId="354"/>
            <ac:spMk id="307" creationId="{387AC779-8CDC-7B40-8E63-9857AD8CC5F2}"/>
          </ac:spMkLst>
        </pc:spChg>
        <pc:spChg chg="mod">
          <ac:chgData name="Thuong Tran" userId="02271f1d-4bdb-4691-87b2-7196d6ed1424" providerId="ADAL" clId="{FE1B0DBE-1F2F-F04B-95C5-9A96572E9EA6}" dt="2021-10-30T14:45:50.689" v="5026" actId="113"/>
          <ac:spMkLst>
            <pc:docMk/>
            <pc:sldMk cId="3773648867" sldId="354"/>
            <ac:spMk id="308" creationId="{7030EE44-5080-DF40-B989-B9734AF2E782}"/>
          </ac:spMkLst>
        </pc:spChg>
      </pc:sldChg>
      <pc:sldChg chg="addSp delSp modSp add mod modTransition">
        <pc:chgData name="Thuong Tran" userId="02271f1d-4bdb-4691-87b2-7196d6ed1424" providerId="ADAL" clId="{FE1B0DBE-1F2F-F04B-95C5-9A96572E9EA6}" dt="2021-10-31T17:09:27.136" v="9193"/>
        <pc:sldMkLst>
          <pc:docMk/>
          <pc:sldMk cId="1608676017" sldId="355"/>
        </pc:sldMkLst>
        <pc:spChg chg="del">
          <ac:chgData name="Thuong Tran" userId="02271f1d-4bdb-4691-87b2-7196d6ed1424" providerId="ADAL" clId="{FE1B0DBE-1F2F-F04B-95C5-9A96572E9EA6}" dt="2021-10-30T19:44:16.281" v="5464" actId="478"/>
          <ac:spMkLst>
            <pc:docMk/>
            <pc:sldMk cId="1608676017" sldId="355"/>
            <ac:spMk id="11" creationId="{4476182B-B2C0-FC44-BA22-A2038EFCB1B0}"/>
          </ac:spMkLst>
        </pc:spChg>
        <pc:spChg chg="del">
          <ac:chgData name="Thuong Tran" userId="02271f1d-4bdb-4691-87b2-7196d6ed1424" providerId="ADAL" clId="{FE1B0DBE-1F2F-F04B-95C5-9A96572E9EA6}" dt="2021-10-30T19:44:16.281" v="5464" actId="478"/>
          <ac:spMkLst>
            <pc:docMk/>
            <pc:sldMk cId="1608676017" sldId="355"/>
            <ac:spMk id="12" creationId="{28489928-837E-B245-83B3-B47CE35091B5}"/>
          </ac:spMkLst>
        </pc:spChg>
        <pc:spChg chg="del">
          <ac:chgData name="Thuong Tran" userId="02271f1d-4bdb-4691-87b2-7196d6ed1424" providerId="ADAL" clId="{FE1B0DBE-1F2F-F04B-95C5-9A96572E9EA6}" dt="2021-10-30T19:44:16.281" v="5464" actId="478"/>
          <ac:spMkLst>
            <pc:docMk/>
            <pc:sldMk cId="1608676017" sldId="355"/>
            <ac:spMk id="13" creationId="{64FF5F27-25A2-D94D-96F6-59595F0C509D}"/>
          </ac:spMkLst>
        </pc:spChg>
        <pc:spChg chg="del">
          <ac:chgData name="Thuong Tran" userId="02271f1d-4bdb-4691-87b2-7196d6ed1424" providerId="ADAL" clId="{FE1B0DBE-1F2F-F04B-95C5-9A96572E9EA6}" dt="2021-10-30T19:44:16.281" v="5464" actId="478"/>
          <ac:spMkLst>
            <pc:docMk/>
            <pc:sldMk cId="1608676017" sldId="355"/>
            <ac:spMk id="16" creationId="{A8B9AB09-8F6E-D14B-8982-82B8052D7EC4}"/>
          </ac:spMkLst>
        </pc:spChg>
        <pc:spChg chg="del">
          <ac:chgData name="Thuong Tran" userId="02271f1d-4bdb-4691-87b2-7196d6ed1424" providerId="ADAL" clId="{FE1B0DBE-1F2F-F04B-95C5-9A96572E9EA6}" dt="2021-10-30T19:44:16.281" v="5464" actId="478"/>
          <ac:spMkLst>
            <pc:docMk/>
            <pc:sldMk cId="1608676017" sldId="355"/>
            <ac:spMk id="17" creationId="{F0A64B73-CD0D-D546-8FE4-99991BD526CD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18" creationId="{2EDBE0C9-0A08-BB47-9D11-840004667E8B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19" creationId="{8AC84F3C-54D1-6E4B-B1CE-D03D0DD8F7FC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20" creationId="{B855CF2E-6360-5A43-8610-CDBF15EB77B5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24" creationId="{76114CB7-445E-0E4E-8E1B-3EBEA95C300E}"/>
          </ac:spMkLst>
        </pc:spChg>
        <pc:spChg chg="del">
          <ac:chgData name="Thuong Tran" userId="02271f1d-4bdb-4691-87b2-7196d6ed1424" providerId="ADAL" clId="{FE1B0DBE-1F2F-F04B-95C5-9A96572E9EA6}" dt="2021-10-30T19:44:16.281" v="5464" actId="478"/>
          <ac:spMkLst>
            <pc:docMk/>
            <pc:sldMk cId="1608676017" sldId="355"/>
            <ac:spMk id="25" creationId="{5E851AE7-FE3D-E54E-BA41-DEBA331F3A47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26" creationId="{CCAB385C-FDDC-ED41-B301-7FE5B752D32C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27" creationId="{B5096545-0CD9-1D43-8B6D-D74B984F135E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30" creationId="{893508BA-359C-4349-B252-79E076E5086C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31" creationId="{7F994DDD-2BC5-5C44-815D-4C4217F87859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32" creationId="{EA73ABAC-B518-FA4B-924F-755269D00791}"/>
          </ac:spMkLst>
        </pc:spChg>
        <pc:spChg chg="add del mod">
          <ac:chgData name="Thuong Tran" userId="02271f1d-4bdb-4691-87b2-7196d6ed1424" providerId="ADAL" clId="{FE1B0DBE-1F2F-F04B-95C5-9A96572E9EA6}" dt="2021-10-30T19:44:27.524" v="5467" actId="478"/>
          <ac:spMkLst>
            <pc:docMk/>
            <pc:sldMk cId="1608676017" sldId="355"/>
            <ac:spMk id="35" creationId="{90DC39CE-9DD8-C643-8E2F-4C2F1A3CC2B2}"/>
          </ac:spMkLst>
        </pc:spChg>
        <pc:spChg chg="add del mod">
          <ac:chgData name="Thuong Tran" userId="02271f1d-4bdb-4691-87b2-7196d6ed1424" providerId="ADAL" clId="{FE1B0DBE-1F2F-F04B-95C5-9A96572E9EA6}" dt="2021-10-30T19:44:29.805" v="5468" actId="478"/>
          <ac:spMkLst>
            <pc:docMk/>
            <pc:sldMk cId="1608676017" sldId="355"/>
            <ac:spMk id="36" creationId="{80F6B0CF-8284-224E-868A-0945FA0822CE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39" creationId="{38DB2575-68C4-474F-BC04-F840C3B6CFC5}"/>
          </ac:spMkLst>
        </pc:spChg>
        <pc:spChg chg="add mod">
          <ac:chgData name="Thuong Tran" userId="02271f1d-4bdb-4691-87b2-7196d6ed1424" providerId="ADAL" clId="{FE1B0DBE-1F2F-F04B-95C5-9A96572E9EA6}" dt="2021-10-30T19:44:23.793" v="5466" actId="1076"/>
          <ac:spMkLst>
            <pc:docMk/>
            <pc:sldMk cId="1608676017" sldId="355"/>
            <ac:spMk id="40" creationId="{0D5B97EB-0756-2B40-AA16-30EDE55ED088}"/>
          </ac:spMkLst>
        </pc:spChg>
        <pc:spChg chg="add del mod">
          <ac:chgData name="Thuong Tran" userId="02271f1d-4bdb-4691-87b2-7196d6ed1424" providerId="ADAL" clId="{FE1B0DBE-1F2F-F04B-95C5-9A96572E9EA6}" dt="2021-10-31T09:27:47.881" v="7399" actId="21"/>
          <ac:spMkLst>
            <pc:docMk/>
            <pc:sldMk cId="1608676017" sldId="355"/>
            <ac:spMk id="41" creationId="{84C3E6F1-D22F-3949-AF4E-1367130D6CFC}"/>
          </ac:spMkLst>
        </pc:spChg>
        <pc:spChg chg="add del mod">
          <ac:chgData name="Thuong Tran" userId="02271f1d-4bdb-4691-87b2-7196d6ed1424" providerId="ADAL" clId="{FE1B0DBE-1F2F-F04B-95C5-9A96572E9EA6}" dt="2021-10-31T09:27:47.881" v="7399" actId="21"/>
          <ac:spMkLst>
            <pc:docMk/>
            <pc:sldMk cId="1608676017" sldId="355"/>
            <ac:spMk id="42" creationId="{12474939-A051-1446-B144-4A2765769CB9}"/>
          </ac:spMkLst>
        </pc:spChg>
        <pc:spChg chg="add del mod">
          <ac:chgData name="Thuong Tran" userId="02271f1d-4bdb-4691-87b2-7196d6ed1424" providerId="ADAL" clId="{FE1B0DBE-1F2F-F04B-95C5-9A96572E9EA6}" dt="2021-10-31T09:27:47.881" v="7399" actId="21"/>
          <ac:spMkLst>
            <pc:docMk/>
            <pc:sldMk cId="1608676017" sldId="355"/>
            <ac:spMk id="43" creationId="{76EF98AC-1A8F-3045-A13A-9A5B6B202051}"/>
          </ac:spMkLst>
        </pc:spChg>
        <pc:spChg chg="add del mod">
          <ac:chgData name="Thuong Tran" userId="02271f1d-4bdb-4691-87b2-7196d6ed1424" providerId="ADAL" clId="{FE1B0DBE-1F2F-F04B-95C5-9A96572E9EA6}" dt="2021-10-31T09:27:47.881" v="7399" actId="21"/>
          <ac:spMkLst>
            <pc:docMk/>
            <pc:sldMk cId="1608676017" sldId="355"/>
            <ac:spMk id="46" creationId="{5CA674A8-3034-0342-9466-5635F8C4AA51}"/>
          </ac:spMkLst>
        </pc:spChg>
        <pc:spChg chg="add del mod">
          <ac:chgData name="Thuong Tran" userId="02271f1d-4bdb-4691-87b2-7196d6ed1424" providerId="ADAL" clId="{FE1B0DBE-1F2F-F04B-95C5-9A96572E9EA6}" dt="2021-10-31T09:27:47.881" v="7399" actId="21"/>
          <ac:spMkLst>
            <pc:docMk/>
            <pc:sldMk cId="1608676017" sldId="355"/>
            <ac:spMk id="47" creationId="{1C751B32-6967-7440-810B-31994C5B25CE}"/>
          </ac:spMkLst>
        </pc:spChg>
        <pc:spChg chg="add del mod">
          <ac:chgData name="Thuong Tran" userId="02271f1d-4bdb-4691-87b2-7196d6ed1424" providerId="ADAL" clId="{FE1B0DBE-1F2F-F04B-95C5-9A96572E9EA6}" dt="2021-10-31T09:27:47.881" v="7399" actId="21"/>
          <ac:spMkLst>
            <pc:docMk/>
            <pc:sldMk cId="1608676017" sldId="355"/>
            <ac:spMk id="49" creationId="{53D2FDDA-3DA9-B744-8F5F-C1729E912A9C}"/>
          </ac:spMkLst>
        </pc:spChg>
        <pc:spChg chg="add del mod">
          <ac:chgData name="Thuong Tran" userId="02271f1d-4bdb-4691-87b2-7196d6ed1424" providerId="ADAL" clId="{FE1B0DBE-1F2F-F04B-95C5-9A96572E9EA6}" dt="2021-10-31T09:28:40.327" v="7405" actId="21"/>
          <ac:spMkLst>
            <pc:docMk/>
            <pc:sldMk cId="1608676017" sldId="355"/>
            <ac:spMk id="50" creationId="{8AB48CC9-29E3-6244-8AD9-2A360FA0978B}"/>
          </ac:spMkLst>
        </pc:spChg>
        <pc:spChg chg="add del mod">
          <ac:chgData name="Thuong Tran" userId="02271f1d-4bdb-4691-87b2-7196d6ed1424" providerId="ADAL" clId="{FE1B0DBE-1F2F-F04B-95C5-9A96572E9EA6}" dt="2021-10-31T09:28:40.327" v="7405" actId="21"/>
          <ac:spMkLst>
            <pc:docMk/>
            <pc:sldMk cId="1608676017" sldId="355"/>
            <ac:spMk id="51" creationId="{74F97C5B-91C5-8E4F-9C8A-DC11532E2E59}"/>
          </ac:spMkLst>
        </pc:spChg>
        <pc:spChg chg="add del mod">
          <ac:chgData name="Thuong Tran" userId="02271f1d-4bdb-4691-87b2-7196d6ed1424" providerId="ADAL" clId="{FE1B0DBE-1F2F-F04B-95C5-9A96572E9EA6}" dt="2021-10-31T09:28:40.327" v="7405" actId="21"/>
          <ac:spMkLst>
            <pc:docMk/>
            <pc:sldMk cId="1608676017" sldId="355"/>
            <ac:spMk id="52" creationId="{9C943F27-01F9-7B4B-A342-21C24606A456}"/>
          </ac:spMkLst>
        </pc:spChg>
        <pc:spChg chg="add del mod">
          <ac:chgData name="Thuong Tran" userId="02271f1d-4bdb-4691-87b2-7196d6ed1424" providerId="ADAL" clId="{FE1B0DBE-1F2F-F04B-95C5-9A96572E9EA6}" dt="2021-10-31T09:28:40.327" v="7405" actId="21"/>
          <ac:spMkLst>
            <pc:docMk/>
            <pc:sldMk cId="1608676017" sldId="355"/>
            <ac:spMk id="55" creationId="{98270614-3748-D64F-83A2-74C53DB5EFD1}"/>
          </ac:spMkLst>
        </pc:spChg>
        <pc:spChg chg="add del mod">
          <ac:chgData name="Thuong Tran" userId="02271f1d-4bdb-4691-87b2-7196d6ed1424" providerId="ADAL" clId="{FE1B0DBE-1F2F-F04B-95C5-9A96572E9EA6}" dt="2021-10-31T09:28:40.327" v="7405" actId="21"/>
          <ac:spMkLst>
            <pc:docMk/>
            <pc:sldMk cId="1608676017" sldId="355"/>
            <ac:spMk id="56" creationId="{FE7267E2-BFF3-A848-9001-89C8624E19DE}"/>
          </ac:spMkLst>
        </pc:spChg>
        <pc:spChg chg="add del mod">
          <ac:chgData name="Thuong Tran" userId="02271f1d-4bdb-4691-87b2-7196d6ed1424" providerId="ADAL" clId="{FE1B0DBE-1F2F-F04B-95C5-9A96572E9EA6}" dt="2021-10-31T09:28:40.327" v="7405" actId="21"/>
          <ac:spMkLst>
            <pc:docMk/>
            <pc:sldMk cId="1608676017" sldId="355"/>
            <ac:spMk id="58" creationId="{FA7297F3-D015-664F-BE0B-EF4CDE168D86}"/>
          </ac:spMkLst>
        </pc:spChg>
        <pc:cxnChg chg="del mod">
          <ac:chgData name="Thuong Tran" userId="02271f1d-4bdb-4691-87b2-7196d6ed1424" providerId="ADAL" clId="{FE1B0DBE-1F2F-F04B-95C5-9A96572E9EA6}" dt="2021-10-30T19:44:16.281" v="5464" actId="478"/>
          <ac:cxnSpMkLst>
            <pc:docMk/>
            <pc:sldMk cId="1608676017" sldId="355"/>
            <ac:cxnSpMk id="14" creationId="{81C9DF67-6ED8-B74A-B024-C91B95EF0299}"/>
          </ac:cxnSpMkLst>
        </pc:cxnChg>
        <pc:cxnChg chg="del mod">
          <ac:chgData name="Thuong Tran" userId="02271f1d-4bdb-4691-87b2-7196d6ed1424" providerId="ADAL" clId="{FE1B0DBE-1F2F-F04B-95C5-9A96572E9EA6}" dt="2021-10-30T19:44:16.281" v="5464" actId="478"/>
          <ac:cxnSpMkLst>
            <pc:docMk/>
            <pc:sldMk cId="1608676017" sldId="355"/>
            <ac:cxnSpMk id="15" creationId="{9FA6E808-83E2-5345-9D01-DF314F012030}"/>
          </ac:cxnSpMkLst>
        </pc:cxnChg>
        <pc:cxnChg chg="del mod">
          <ac:chgData name="Thuong Tran" userId="02271f1d-4bdb-4691-87b2-7196d6ed1424" providerId="ADAL" clId="{FE1B0DBE-1F2F-F04B-95C5-9A96572E9EA6}" dt="2021-10-30T19:44:16.281" v="5464" actId="478"/>
          <ac:cxnSpMkLst>
            <pc:docMk/>
            <pc:sldMk cId="1608676017" sldId="355"/>
            <ac:cxnSpMk id="21" creationId="{72C3F69D-32FD-1E41-B696-261239780BDA}"/>
          </ac:cxnSpMkLst>
        </pc:cxnChg>
        <pc:cxnChg chg="add mod">
          <ac:chgData name="Thuong Tran" userId="02271f1d-4bdb-4691-87b2-7196d6ed1424" providerId="ADAL" clId="{FE1B0DBE-1F2F-F04B-95C5-9A96572E9EA6}" dt="2021-10-30T19:44:23.793" v="5466" actId="1076"/>
          <ac:cxnSpMkLst>
            <pc:docMk/>
            <pc:sldMk cId="1608676017" sldId="355"/>
            <ac:cxnSpMk id="22" creationId="{9AF9C1D8-E90A-AB49-B60F-AD14C863C1F2}"/>
          </ac:cxnSpMkLst>
        </pc:cxnChg>
        <pc:cxnChg chg="add mod">
          <ac:chgData name="Thuong Tran" userId="02271f1d-4bdb-4691-87b2-7196d6ed1424" providerId="ADAL" clId="{FE1B0DBE-1F2F-F04B-95C5-9A96572E9EA6}" dt="2021-10-30T19:44:23.793" v="5466" actId="1076"/>
          <ac:cxnSpMkLst>
            <pc:docMk/>
            <pc:sldMk cId="1608676017" sldId="355"/>
            <ac:cxnSpMk id="23" creationId="{7F28D2BF-1C12-1B42-9BD0-3F91B68855F7}"/>
          </ac:cxnSpMkLst>
        </pc:cxnChg>
        <pc:cxnChg chg="add mod">
          <ac:chgData name="Thuong Tran" userId="02271f1d-4bdb-4691-87b2-7196d6ed1424" providerId="ADAL" clId="{FE1B0DBE-1F2F-F04B-95C5-9A96572E9EA6}" dt="2021-10-30T19:44:23.793" v="5466" actId="1076"/>
          <ac:cxnSpMkLst>
            <pc:docMk/>
            <pc:sldMk cId="1608676017" sldId="355"/>
            <ac:cxnSpMk id="28" creationId="{A6AE159C-A3A9-7D43-942D-C30BB48ED5B0}"/>
          </ac:cxnSpMkLst>
        </pc:cxnChg>
        <pc:cxnChg chg="add mod">
          <ac:chgData name="Thuong Tran" userId="02271f1d-4bdb-4691-87b2-7196d6ed1424" providerId="ADAL" clId="{FE1B0DBE-1F2F-F04B-95C5-9A96572E9EA6}" dt="2021-10-30T19:44:23.793" v="5466" actId="1076"/>
          <ac:cxnSpMkLst>
            <pc:docMk/>
            <pc:sldMk cId="1608676017" sldId="355"/>
            <ac:cxnSpMk id="29" creationId="{8F859076-1720-484E-B0E9-B244D7F2CCD7}"/>
          </ac:cxnSpMkLst>
        </pc:cxnChg>
        <pc:cxnChg chg="add mod">
          <ac:chgData name="Thuong Tran" userId="02271f1d-4bdb-4691-87b2-7196d6ed1424" providerId="ADAL" clId="{FE1B0DBE-1F2F-F04B-95C5-9A96572E9EA6}" dt="2021-10-30T19:44:23.793" v="5466" actId="1076"/>
          <ac:cxnSpMkLst>
            <pc:docMk/>
            <pc:sldMk cId="1608676017" sldId="355"/>
            <ac:cxnSpMk id="33" creationId="{C86C1A7A-FE6A-BD4A-BE20-8794309A81C2}"/>
          </ac:cxnSpMkLst>
        </pc:cxnChg>
        <pc:cxnChg chg="add mod">
          <ac:chgData name="Thuong Tran" userId="02271f1d-4bdb-4691-87b2-7196d6ed1424" providerId="ADAL" clId="{FE1B0DBE-1F2F-F04B-95C5-9A96572E9EA6}" dt="2021-10-30T19:44:23.793" v="5466" actId="1076"/>
          <ac:cxnSpMkLst>
            <pc:docMk/>
            <pc:sldMk cId="1608676017" sldId="355"/>
            <ac:cxnSpMk id="34" creationId="{5D66207D-74FC-F245-97DA-02074EB3F36E}"/>
          </ac:cxnSpMkLst>
        </pc:cxnChg>
        <pc:cxnChg chg="add mod">
          <ac:chgData name="Thuong Tran" userId="02271f1d-4bdb-4691-87b2-7196d6ed1424" providerId="ADAL" clId="{FE1B0DBE-1F2F-F04B-95C5-9A96572E9EA6}" dt="2021-10-30T19:44:23.793" v="5466" actId="1076"/>
          <ac:cxnSpMkLst>
            <pc:docMk/>
            <pc:sldMk cId="1608676017" sldId="355"/>
            <ac:cxnSpMk id="37" creationId="{03A104AE-AA7A-0341-A40F-19F43744E69B}"/>
          </ac:cxnSpMkLst>
        </pc:cxnChg>
        <pc:cxnChg chg="add mod">
          <ac:chgData name="Thuong Tran" userId="02271f1d-4bdb-4691-87b2-7196d6ed1424" providerId="ADAL" clId="{FE1B0DBE-1F2F-F04B-95C5-9A96572E9EA6}" dt="2021-10-30T19:44:23.793" v="5466" actId="1076"/>
          <ac:cxnSpMkLst>
            <pc:docMk/>
            <pc:sldMk cId="1608676017" sldId="355"/>
            <ac:cxnSpMk id="38" creationId="{DE611163-FD02-014C-B325-43F3A6E57842}"/>
          </ac:cxnSpMkLst>
        </pc:cxnChg>
        <pc:cxnChg chg="add del mod">
          <ac:chgData name="Thuong Tran" userId="02271f1d-4bdb-4691-87b2-7196d6ed1424" providerId="ADAL" clId="{FE1B0DBE-1F2F-F04B-95C5-9A96572E9EA6}" dt="2021-10-31T09:27:47.881" v="7399" actId="21"/>
          <ac:cxnSpMkLst>
            <pc:docMk/>
            <pc:sldMk cId="1608676017" sldId="355"/>
            <ac:cxnSpMk id="44" creationId="{E3848C58-9C0D-C341-ACAA-21DB48F69607}"/>
          </ac:cxnSpMkLst>
        </pc:cxnChg>
        <pc:cxnChg chg="add del mod">
          <ac:chgData name="Thuong Tran" userId="02271f1d-4bdb-4691-87b2-7196d6ed1424" providerId="ADAL" clId="{FE1B0DBE-1F2F-F04B-95C5-9A96572E9EA6}" dt="2021-10-31T09:27:47.881" v="7399" actId="21"/>
          <ac:cxnSpMkLst>
            <pc:docMk/>
            <pc:sldMk cId="1608676017" sldId="355"/>
            <ac:cxnSpMk id="45" creationId="{0C6EAFB7-FE94-4F44-90DE-D634828406D4}"/>
          </ac:cxnSpMkLst>
        </pc:cxnChg>
        <pc:cxnChg chg="add del mod">
          <ac:chgData name="Thuong Tran" userId="02271f1d-4bdb-4691-87b2-7196d6ed1424" providerId="ADAL" clId="{FE1B0DBE-1F2F-F04B-95C5-9A96572E9EA6}" dt="2021-10-31T09:27:47.881" v="7399" actId="21"/>
          <ac:cxnSpMkLst>
            <pc:docMk/>
            <pc:sldMk cId="1608676017" sldId="355"/>
            <ac:cxnSpMk id="48" creationId="{4E828BEE-E0CB-2C44-8010-2BF664525236}"/>
          </ac:cxnSpMkLst>
        </pc:cxnChg>
        <pc:cxnChg chg="add del mod">
          <ac:chgData name="Thuong Tran" userId="02271f1d-4bdb-4691-87b2-7196d6ed1424" providerId="ADAL" clId="{FE1B0DBE-1F2F-F04B-95C5-9A96572E9EA6}" dt="2021-10-31T09:28:40.327" v="7405" actId="21"/>
          <ac:cxnSpMkLst>
            <pc:docMk/>
            <pc:sldMk cId="1608676017" sldId="355"/>
            <ac:cxnSpMk id="53" creationId="{77016E42-177A-5746-8AD0-D0C299982F8E}"/>
          </ac:cxnSpMkLst>
        </pc:cxnChg>
        <pc:cxnChg chg="add del mod">
          <ac:chgData name="Thuong Tran" userId="02271f1d-4bdb-4691-87b2-7196d6ed1424" providerId="ADAL" clId="{FE1B0DBE-1F2F-F04B-95C5-9A96572E9EA6}" dt="2021-10-31T09:28:40.327" v="7405" actId="21"/>
          <ac:cxnSpMkLst>
            <pc:docMk/>
            <pc:sldMk cId="1608676017" sldId="355"/>
            <ac:cxnSpMk id="54" creationId="{40A60903-5014-4B48-ACF0-EB873CB5DEE7}"/>
          </ac:cxnSpMkLst>
        </pc:cxnChg>
        <pc:cxnChg chg="add del mod">
          <ac:chgData name="Thuong Tran" userId="02271f1d-4bdb-4691-87b2-7196d6ed1424" providerId="ADAL" clId="{FE1B0DBE-1F2F-F04B-95C5-9A96572E9EA6}" dt="2021-10-31T09:28:40.327" v="7405" actId="21"/>
          <ac:cxnSpMkLst>
            <pc:docMk/>
            <pc:sldMk cId="1608676017" sldId="355"/>
            <ac:cxnSpMk id="57" creationId="{36F839AB-98DC-7047-B55F-9DFA494B54B5}"/>
          </ac:cxnSpMkLst>
        </pc:cxnChg>
      </pc:sldChg>
      <pc:sldChg chg="modSp new mod modTransition">
        <pc:chgData name="Thuong Tran" userId="02271f1d-4bdb-4691-87b2-7196d6ed1424" providerId="ADAL" clId="{FE1B0DBE-1F2F-F04B-95C5-9A96572E9EA6}" dt="2021-10-31T17:09:27.136" v="9193"/>
        <pc:sldMkLst>
          <pc:docMk/>
          <pc:sldMk cId="3937852393" sldId="356"/>
        </pc:sldMkLst>
        <pc:spChg chg="mod">
          <ac:chgData name="Thuong Tran" userId="02271f1d-4bdb-4691-87b2-7196d6ed1424" providerId="ADAL" clId="{FE1B0DBE-1F2F-F04B-95C5-9A96572E9EA6}" dt="2021-10-30T22:35:00.734" v="6306" actId="20577"/>
          <ac:spMkLst>
            <pc:docMk/>
            <pc:sldMk cId="3937852393" sldId="356"/>
            <ac:spMk id="2" creationId="{57A9524D-56BE-1E4B-B8A4-B0CA661FE53B}"/>
          </ac:spMkLst>
        </pc:spChg>
        <pc:spChg chg="mod">
          <ac:chgData name="Thuong Tran" userId="02271f1d-4bdb-4691-87b2-7196d6ed1424" providerId="ADAL" clId="{FE1B0DBE-1F2F-F04B-95C5-9A96572E9EA6}" dt="2021-10-30T22:06:29.811" v="5863" actId="20577"/>
          <ac:spMkLst>
            <pc:docMk/>
            <pc:sldMk cId="3937852393" sldId="356"/>
            <ac:spMk id="3" creationId="{63562789-BAE5-E844-813E-54A573DBCA79}"/>
          </ac:spMkLst>
        </pc:spChg>
      </pc:sldChg>
      <pc:sldChg chg="addSp delSp modSp new mod modTransition">
        <pc:chgData name="Thuong Tran" userId="02271f1d-4bdb-4691-87b2-7196d6ed1424" providerId="ADAL" clId="{FE1B0DBE-1F2F-F04B-95C5-9A96572E9EA6}" dt="2021-10-31T17:09:27.136" v="9193"/>
        <pc:sldMkLst>
          <pc:docMk/>
          <pc:sldMk cId="1011673380" sldId="357"/>
        </pc:sldMkLst>
        <pc:spChg chg="del">
          <ac:chgData name="Thuong Tran" userId="02271f1d-4bdb-4691-87b2-7196d6ed1424" providerId="ADAL" clId="{FE1B0DBE-1F2F-F04B-95C5-9A96572E9EA6}" dt="2021-10-30T22:47:45.484" v="6307"/>
          <ac:spMkLst>
            <pc:docMk/>
            <pc:sldMk cId="1011673380" sldId="357"/>
            <ac:spMk id="2" creationId="{F4F5F3E7-A355-CF4E-A0FF-01DFCE6A46CA}"/>
          </ac:spMkLst>
        </pc:spChg>
        <pc:spChg chg="mod">
          <ac:chgData name="Thuong Tran" userId="02271f1d-4bdb-4691-87b2-7196d6ed1424" providerId="ADAL" clId="{FE1B0DBE-1F2F-F04B-95C5-9A96572E9EA6}" dt="2021-10-30T22:25:26.492" v="6223" actId="20577"/>
          <ac:spMkLst>
            <pc:docMk/>
            <pc:sldMk cId="1011673380" sldId="357"/>
            <ac:spMk id="3" creationId="{21973D62-61AB-0B41-B508-CF416E8A8C5C}"/>
          </ac:spMkLst>
        </pc:spChg>
        <pc:picChg chg="add mod">
          <ac:chgData name="Thuong Tran" userId="02271f1d-4bdb-4691-87b2-7196d6ed1424" providerId="ADAL" clId="{FE1B0DBE-1F2F-F04B-95C5-9A96572E9EA6}" dt="2021-10-30T22:48:04.247" v="6314" actId="1076"/>
          <ac:picMkLst>
            <pc:docMk/>
            <pc:sldMk cId="1011673380" sldId="357"/>
            <ac:picMk id="5" creationId="{F52074D6-452C-624E-A0A5-608A310B14C5}"/>
          </ac:picMkLst>
        </pc:picChg>
      </pc:sldChg>
      <pc:sldChg chg="add del">
        <pc:chgData name="Thuong Tran" userId="02271f1d-4bdb-4691-87b2-7196d6ed1424" providerId="ADAL" clId="{FE1B0DBE-1F2F-F04B-95C5-9A96572E9EA6}" dt="2021-10-30T23:10:05.173" v="6546" actId="2696"/>
        <pc:sldMkLst>
          <pc:docMk/>
          <pc:sldMk cId="1190436665" sldId="358"/>
        </pc:sldMkLst>
      </pc:sldChg>
      <pc:sldChg chg="modSp add mod modTransition">
        <pc:chgData name="Thuong Tran" userId="02271f1d-4bdb-4691-87b2-7196d6ed1424" providerId="ADAL" clId="{FE1B0DBE-1F2F-F04B-95C5-9A96572E9EA6}" dt="2021-10-31T17:09:27.136" v="9193"/>
        <pc:sldMkLst>
          <pc:docMk/>
          <pc:sldMk cId="2975568570" sldId="359"/>
        </pc:sldMkLst>
        <pc:spChg chg="mod">
          <ac:chgData name="Thuong Tran" userId="02271f1d-4bdb-4691-87b2-7196d6ed1424" providerId="ADAL" clId="{FE1B0DBE-1F2F-F04B-95C5-9A96572E9EA6}" dt="2021-10-31T08:07:18.431" v="7377" actId="207"/>
          <ac:spMkLst>
            <pc:docMk/>
            <pc:sldMk cId="2975568570" sldId="359"/>
            <ac:spMk id="3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07:24.687" v="7378" actId="207"/>
          <ac:spMkLst>
            <pc:docMk/>
            <pc:sldMk cId="2975568570" sldId="359"/>
            <ac:spMk id="7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07:49.641" v="7382" actId="207"/>
          <ac:spMkLst>
            <pc:docMk/>
            <pc:sldMk cId="2975568570" sldId="359"/>
            <ac:spMk id="13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07:43.439" v="7381" actId="207"/>
          <ac:spMkLst>
            <pc:docMk/>
            <pc:sldMk cId="2975568570" sldId="359"/>
            <ac:spMk id="14" creationId="{00000000-0000-0000-0000-000000000000}"/>
          </ac:spMkLst>
        </pc:spChg>
      </pc:sldChg>
      <pc:sldChg chg="modSp add mod modTransition">
        <pc:chgData name="Thuong Tran" userId="02271f1d-4bdb-4691-87b2-7196d6ed1424" providerId="ADAL" clId="{FE1B0DBE-1F2F-F04B-95C5-9A96572E9EA6}" dt="2021-10-31T17:09:27.136" v="9193"/>
        <pc:sldMkLst>
          <pc:docMk/>
          <pc:sldMk cId="2595852580" sldId="360"/>
        </pc:sldMkLst>
        <pc:spChg chg="mod">
          <ac:chgData name="Thuong Tran" userId="02271f1d-4bdb-4691-87b2-7196d6ed1424" providerId="ADAL" clId="{FE1B0DBE-1F2F-F04B-95C5-9A96572E9EA6}" dt="2021-10-31T08:06:43.911" v="7374" actId="207"/>
          <ac:spMkLst>
            <pc:docMk/>
            <pc:sldMk cId="2595852580" sldId="360"/>
            <ac:spMk id="4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06:54.075" v="7376" actId="207"/>
          <ac:spMkLst>
            <pc:docMk/>
            <pc:sldMk cId="2595852580" sldId="360"/>
            <ac:spMk id="7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08:01.432" v="7383" actId="207"/>
          <ac:spMkLst>
            <pc:docMk/>
            <pc:sldMk cId="2595852580" sldId="360"/>
            <ac:spMk id="13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08:05.701" v="7384" actId="207"/>
          <ac:spMkLst>
            <pc:docMk/>
            <pc:sldMk cId="2595852580" sldId="360"/>
            <ac:spMk id="15" creationId="{00000000-0000-0000-0000-000000000000}"/>
          </ac:spMkLst>
        </pc:spChg>
      </pc:sldChg>
      <pc:sldChg chg="modSp add mod modTransition">
        <pc:chgData name="Thuong Tran" userId="02271f1d-4bdb-4691-87b2-7196d6ed1424" providerId="ADAL" clId="{FE1B0DBE-1F2F-F04B-95C5-9A96572E9EA6}" dt="2021-10-31T17:09:27.136" v="9193"/>
        <pc:sldMkLst>
          <pc:docMk/>
          <pc:sldMk cId="2264643210" sldId="361"/>
        </pc:sldMkLst>
        <pc:spChg chg="mod">
          <ac:chgData name="Thuong Tran" userId="02271f1d-4bdb-4691-87b2-7196d6ed1424" providerId="ADAL" clId="{FE1B0DBE-1F2F-F04B-95C5-9A96572E9EA6}" dt="2021-10-31T08:05:44.050" v="7372" actId="207"/>
          <ac:spMkLst>
            <pc:docMk/>
            <pc:sldMk cId="2264643210" sldId="361"/>
            <ac:spMk id="5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05:59.134" v="7373" actId="207"/>
          <ac:spMkLst>
            <pc:docMk/>
            <pc:sldMk cId="2264643210" sldId="361"/>
            <ac:spMk id="7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08:15.546" v="7385" actId="207"/>
          <ac:spMkLst>
            <pc:docMk/>
            <pc:sldMk cId="2264643210" sldId="361"/>
            <ac:spMk id="13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08:20.018" v="7386" actId="207"/>
          <ac:spMkLst>
            <pc:docMk/>
            <pc:sldMk cId="2264643210" sldId="361"/>
            <ac:spMk id="16" creationId="{00000000-0000-0000-0000-000000000000}"/>
          </ac:spMkLst>
        </pc:spChg>
      </pc:sldChg>
      <pc:sldChg chg="modSp add mod ord modTransition">
        <pc:chgData name="Thuong Tran" userId="02271f1d-4bdb-4691-87b2-7196d6ed1424" providerId="ADAL" clId="{FE1B0DBE-1F2F-F04B-95C5-9A96572E9EA6}" dt="2021-10-31T17:09:27.136" v="9193"/>
        <pc:sldMkLst>
          <pc:docMk/>
          <pc:sldMk cId="253878262" sldId="362"/>
        </pc:sldMkLst>
        <pc:spChg chg="mod">
          <ac:chgData name="Thuong Tran" userId="02271f1d-4bdb-4691-87b2-7196d6ed1424" providerId="ADAL" clId="{FE1B0DBE-1F2F-F04B-95C5-9A96572E9EA6}" dt="2021-10-31T08:19:59.788" v="7389" actId="207"/>
          <ac:spMkLst>
            <pc:docMk/>
            <pc:sldMk cId="253878262" sldId="362"/>
            <ac:spMk id="6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19:49.769" v="7388" actId="207"/>
          <ac:spMkLst>
            <pc:docMk/>
            <pc:sldMk cId="253878262" sldId="362"/>
            <ac:spMk id="7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19:39.817" v="7387" actId="207"/>
          <ac:spMkLst>
            <pc:docMk/>
            <pc:sldMk cId="253878262" sldId="362"/>
            <ac:spMk id="13" creationId="{00000000-0000-0000-0000-000000000000}"/>
          </ac:spMkLst>
        </pc:spChg>
        <pc:spChg chg="mod">
          <ac:chgData name="Thuong Tran" userId="02271f1d-4bdb-4691-87b2-7196d6ed1424" providerId="ADAL" clId="{FE1B0DBE-1F2F-F04B-95C5-9A96572E9EA6}" dt="2021-10-31T08:20:06.731" v="7390" actId="207"/>
          <ac:spMkLst>
            <pc:docMk/>
            <pc:sldMk cId="253878262" sldId="362"/>
            <ac:spMk id="17" creationId="{00000000-0000-0000-0000-000000000000}"/>
          </ac:spMkLst>
        </pc:spChg>
      </pc:sldChg>
      <pc:sldChg chg="modSp new mod modTransition modNotesTx">
        <pc:chgData name="Thuong Tran" userId="02271f1d-4bdb-4691-87b2-7196d6ed1424" providerId="ADAL" clId="{FE1B0DBE-1F2F-F04B-95C5-9A96572E9EA6}" dt="2021-10-31T17:09:27.136" v="9193"/>
        <pc:sldMkLst>
          <pc:docMk/>
          <pc:sldMk cId="2458976853" sldId="363"/>
        </pc:sldMkLst>
        <pc:spChg chg="mod">
          <ac:chgData name="Thuong Tran" userId="02271f1d-4bdb-4691-87b2-7196d6ed1424" providerId="ADAL" clId="{FE1B0DBE-1F2F-F04B-95C5-9A96572E9EA6}" dt="2021-10-31T00:00:21.304" v="7370" actId="20577"/>
          <ac:spMkLst>
            <pc:docMk/>
            <pc:sldMk cId="2458976853" sldId="363"/>
            <ac:spMk id="2" creationId="{92E78CCA-5C34-0149-A60E-89F757F5F11B}"/>
          </ac:spMkLst>
        </pc:spChg>
        <pc:spChg chg="mod">
          <ac:chgData name="Thuong Tran" userId="02271f1d-4bdb-4691-87b2-7196d6ed1424" providerId="ADAL" clId="{FE1B0DBE-1F2F-F04B-95C5-9A96572E9EA6}" dt="2021-10-30T23:41:55.470" v="7050" actId="20577"/>
          <ac:spMkLst>
            <pc:docMk/>
            <pc:sldMk cId="2458976853" sldId="363"/>
            <ac:spMk id="3" creationId="{71D31EFE-810E-7B4C-B129-70E818FD232F}"/>
          </ac:spMkLst>
        </pc:spChg>
      </pc:sldChg>
      <pc:sldChg chg="addSp delSp modSp add mod modTransition">
        <pc:chgData name="Thuong Tran" userId="02271f1d-4bdb-4691-87b2-7196d6ed1424" providerId="ADAL" clId="{FE1B0DBE-1F2F-F04B-95C5-9A96572E9EA6}" dt="2021-10-31T17:09:27.136" v="9193"/>
        <pc:sldMkLst>
          <pc:docMk/>
          <pc:sldMk cId="3574221344" sldId="364"/>
        </pc:sldMkLst>
        <pc:spChg chg="mod">
          <ac:chgData name="Thuong Tran" userId="02271f1d-4bdb-4691-87b2-7196d6ed1424" providerId="ADAL" clId="{FE1B0DBE-1F2F-F04B-95C5-9A96572E9EA6}" dt="2021-10-31T10:30:03.389" v="7445" actId="20577"/>
          <ac:spMkLst>
            <pc:docMk/>
            <pc:sldMk cId="3574221344" sldId="364"/>
            <ac:spMk id="2" creationId="{78925143-A13E-CB43-AD01-B5F2180FB9B3}"/>
          </ac:spMkLst>
        </pc:spChg>
        <pc:spChg chg="mod">
          <ac:chgData name="Thuong Tran" userId="02271f1d-4bdb-4691-87b2-7196d6ed1424" providerId="ADAL" clId="{FE1B0DBE-1F2F-F04B-95C5-9A96572E9EA6}" dt="2021-10-30T23:35:24.572" v="6959" actId="20577"/>
          <ac:spMkLst>
            <pc:docMk/>
            <pc:sldMk cId="3574221344" sldId="364"/>
            <ac:spMk id="3" creationId="{83280092-B5E1-6F43-B517-A73D9B20C404}"/>
          </ac:spMkLst>
        </pc:spChg>
        <pc:spChg chg="add mod">
          <ac:chgData name="Thuong Tran" userId="02271f1d-4bdb-4691-87b2-7196d6ed1424" providerId="ADAL" clId="{FE1B0DBE-1F2F-F04B-95C5-9A96572E9EA6}" dt="2021-10-30T23:38:48.131" v="6996" actId="1076"/>
          <ac:spMkLst>
            <pc:docMk/>
            <pc:sldMk cId="3574221344" sldId="364"/>
            <ac:spMk id="46" creationId="{EA2A530E-6BE6-BB4C-9F97-E3A1D800A427}"/>
          </ac:spMkLst>
        </pc:spChg>
        <pc:spChg chg="add mod">
          <ac:chgData name="Thuong Tran" userId="02271f1d-4bdb-4691-87b2-7196d6ed1424" providerId="ADAL" clId="{FE1B0DBE-1F2F-F04B-95C5-9A96572E9EA6}" dt="2021-10-30T23:39:05.600" v="6998" actId="1076"/>
          <ac:spMkLst>
            <pc:docMk/>
            <pc:sldMk cId="3574221344" sldId="364"/>
            <ac:spMk id="47" creationId="{DC4AAE1B-A8A3-D447-91FE-0FA19F5D8A81}"/>
          </ac:spMkLst>
        </pc:spChg>
        <pc:spChg chg="add mod">
          <ac:chgData name="Thuong Tran" userId="02271f1d-4bdb-4691-87b2-7196d6ed1424" providerId="ADAL" clId="{FE1B0DBE-1F2F-F04B-95C5-9A96572E9EA6}" dt="2021-10-30T23:41:16.473" v="7029" actId="1076"/>
          <ac:spMkLst>
            <pc:docMk/>
            <pc:sldMk cId="3574221344" sldId="364"/>
            <ac:spMk id="48" creationId="{B83C5AAB-6C63-4C48-94DB-A0BB2C477F28}"/>
          </ac:spMkLst>
        </pc:spChg>
        <pc:spChg chg="add mod">
          <ac:chgData name="Thuong Tran" userId="02271f1d-4bdb-4691-87b2-7196d6ed1424" providerId="ADAL" clId="{FE1B0DBE-1F2F-F04B-95C5-9A96572E9EA6}" dt="2021-10-31T10:26:18.345" v="7432" actId="1076"/>
          <ac:spMkLst>
            <pc:docMk/>
            <pc:sldMk cId="3574221344" sldId="364"/>
            <ac:spMk id="49" creationId="{8610CF76-A377-2B48-9161-BF371D2E664C}"/>
          </ac:spMkLst>
        </pc:spChg>
        <pc:spChg chg="add mod">
          <ac:chgData name="Thuong Tran" userId="02271f1d-4bdb-4691-87b2-7196d6ed1424" providerId="ADAL" clId="{FE1B0DBE-1F2F-F04B-95C5-9A96572E9EA6}" dt="2021-10-31T10:26:31.973" v="7433" actId="1076"/>
          <ac:spMkLst>
            <pc:docMk/>
            <pc:sldMk cId="3574221344" sldId="364"/>
            <ac:spMk id="50" creationId="{CA97875C-E881-764B-8F80-033F955C5908}"/>
          </ac:spMkLst>
        </pc:spChg>
        <pc:cxnChg chg="add">
          <ac:chgData name="Thuong Tran" userId="02271f1d-4bdb-4691-87b2-7196d6ed1424" providerId="ADAL" clId="{FE1B0DBE-1F2F-F04B-95C5-9A96572E9EA6}" dt="2021-10-30T23:37:47.795" v="6961" actId="11529"/>
          <ac:cxnSpMkLst>
            <pc:docMk/>
            <pc:sldMk cId="3574221344" sldId="364"/>
            <ac:cxnSpMk id="11" creationId="{D2CF0208-CA91-F340-A723-CA914A47F17F}"/>
          </ac:cxnSpMkLst>
        </pc:cxnChg>
        <pc:cxnChg chg="add mod">
          <ac:chgData name="Thuong Tran" userId="02271f1d-4bdb-4691-87b2-7196d6ed1424" providerId="ADAL" clId="{FE1B0DBE-1F2F-F04B-95C5-9A96572E9EA6}" dt="2021-10-30T23:37:55.899" v="6963" actId="1076"/>
          <ac:cxnSpMkLst>
            <pc:docMk/>
            <pc:sldMk cId="3574221344" sldId="364"/>
            <ac:cxnSpMk id="45" creationId="{6978211F-5909-9049-8CC7-EF2ADC231B96}"/>
          </ac:cxnSpMkLst>
        </pc:cxnChg>
        <pc:cxnChg chg="add del mod">
          <ac:chgData name="Thuong Tran" userId="02271f1d-4bdb-4691-87b2-7196d6ed1424" providerId="ADAL" clId="{FE1B0DBE-1F2F-F04B-95C5-9A96572E9EA6}" dt="2021-10-31T10:27:11.245" v="7441" actId="478"/>
          <ac:cxnSpMkLst>
            <pc:docMk/>
            <pc:sldMk cId="3574221344" sldId="364"/>
            <ac:cxnSpMk id="51" creationId="{9FAB91D0-8B21-224D-9918-10D262CE8D11}"/>
          </ac:cxnSpMkLst>
        </pc:cxnChg>
        <pc:cxnChg chg="add del mod">
          <ac:chgData name="Thuong Tran" userId="02271f1d-4bdb-4691-87b2-7196d6ed1424" providerId="ADAL" clId="{FE1B0DBE-1F2F-F04B-95C5-9A96572E9EA6}" dt="2021-10-31T10:27:11.245" v="7441" actId="478"/>
          <ac:cxnSpMkLst>
            <pc:docMk/>
            <pc:sldMk cId="3574221344" sldId="364"/>
            <ac:cxnSpMk id="52" creationId="{0A18E241-46FF-D34F-86D3-0E3A12CA09CD}"/>
          </ac:cxnSpMkLst>
        </pc:cxnChg>
        <pc:cxnChg chg="add mod">
          <ac:chgData name="Thuong Tran" userId="02271f1d-4bdb-4691-87b2-7196d6ed1424" providerId="ADAL" clId="{FE1B0DBE-1F2F-F04B-95C5-9A96572E9EA6}" dt="2021-10-31T10:27:12.733" v="7442"/>
          <ac:cxnSpMkLst>
            <pc:docMk/>
            <pc:sldMk cId="3574221344" sldId="364"/>
            <ac:cxnSpMk id="53" creationId="{FDAC642F-B57B-7A4B-89D3-45594B9AAA55}"/>
          </ac:cxnSpMkLst>
        </pc:cxnChg>
        <pc:cxnChg chg="add mod">
          <ac:chgData name="Thuong Tran" userId="02271f1d-4bdb-4691-87b2-7196d6ed1424" providerId="ADAL" clId="{FE1B0DBE-1F2F-F04B-95C5-9A96572E9EA6}" dt="2021-10-31T10:27:12.733" v="7442"/>
          <ac:cxnSpMkLst>
            <pc:docMk/>
            <pc:sldMk cId="3574221344" sldId="364"/>
            <ac:cxnSpMk id="54" creationId="{5CDE329E-E68B-4647-A1CD-6C3ECF4D8B90}"/>
          </ac:cxnSpMkLst>
        </pc:cxnChg>
      </pc:sldChg>
      <pc:sldChg chg="modSp add mod modTransition">
        <pc:chgData name="Thuong Tran" userId="02271f1d-4bdb-4691-87b2-7196d6ed1424" providerId="ADAL" clId="{FE1B0DBE-1F2F-F04B-95C5-9A96572E9EA6}" dt="2021-10-31T17:09:27.136" v="9193"/>
        <pc:sldMkLst>
          <pc:docMk/>
          <pc:sldMk cId="1152098126" sldId="365"/>
        </pc:sldMkLst>
        <pc:spChg chg="mod">
          <ac:chgData name="Thuong Tran" userId="02271f1d-4bdb-4691-87b2-7196d6ed1424" providerId="ADAL" clId="{FE1B0DBE-1F2F-F04B-95C5-9A96572E9EA6}" dt="2021-10-31T16:52:07.991" v="9053" actId="20577"/>
          <ac:spMkLst>
            <pc:docMk/>
            <pc:sldMk cId="1152098126" sldId="365"/>
            <ac:spMk id="2" creationId="{AF417F81-2ECA-904E-ADA5-C19156437E7B}"/>
          </ac:spMkLst>
        </pc:spChg>
      </pc:sldChg>
      <pc:sldChg chg="add del">
        <pc:chgData name="Thuong Tran" userId="02271f1d-4bdb-4691-87b2-7196d6ed1424" providerId="ADAL" clId="{FE1B0DBE-1F2F-F04B-95C5-9A96572E9EA6}" dt="2021-10-31T14:04:21.079" v="7931" actId="2696"/>
        <pc:sldMkLst>
          <pc:docMk/>
          <pc:sldMk cId="1638689452" sldId="365"/>
        </pc:sldMkLst>
      </pc:sldChg>
    </pc:docChg>
  </pc:docChgLst>
  <pc:docChgLst>
    <pc:chgData name="Thuong Tran" userId="02271f1d-4bdb-4691-87b2-7196d6ed1424" providerId="ADAL" clId="{4CA2E553-C2DA-AB41-B774-2C86AF654997}"/>
    <pc:docChg chg="undo custSel addSld delSld modSld sldOrd">
      <pc:chgData name="Thuong Tran" userId="02271f1d-4bdb-4691-87b2-7196d6ed1424" providerId="ADAL" clId="{4CA2E553-C2DA-AB41-B774-2C86AF654997}" dt="2021-11-25T10:01:18.344" v="6029" actId="1076"/>
      <pc:docMkLst>
        <pc:docMk/>
      </pc:docMkLst>
      <pc:sldChg chg="modSp mod modTransition">
        <pc:chgData name="Thuong Tran" userId="02271f1d-4bdb-4691-87b2-7196d6ed1424" providerId="ADAL" clId="{4CA2E553-C2DA-AB41-B774-2C86AF654997}" dt="2021-11-25T08:06:52.255" v="5980" actId="20577"/>
        <pc:sldMkLst>
          <pc:docMk/>
          <pc:sldMk cId="0" sldId="274"/>
        </pc:sldMkLst>
        <pc:spChg chg="mod">
          <ac:chgData name="Thuong Tran" userId="02271f1d-4bdb-4691-87b2-7196d6ed1424" providerId="ADAL" clId="{4CA2E553-C2DA-AB41-B774-2C86AF654997}" dt="2021-11-25T08:06:52.255" v="5980" actId="20577"/>
          <ac:spMkLst>
            <pc:docMk/>
            <pc:sldMk cId="0" sldId="274"/>
            <ac:spMk id="4" creationId="{00000000-0000-0000-0000-000000000000}"/>
          </ac:spMkLst>
        </pc:spChg>
      </pc:sldChg>
      <pc:sldChg chg="modTransition">
        <pc:chgData name="Thuong Tran" userId="02271f1d-4bdb-4691-87b2-7196d6ed1424" providerId="ADAL" clId="{4CA2E553-C2DA-AB41-B774-2C86AF654997}" dt="2021-11-24T21:30:13.808" v="5412"/>
        <pc:sldMkLst>
          <pc:docMk/>
          <pc:sldMk cId="0" sldId="281"/>
        </pc:sldMkLst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0" sldId="287"/>
        </pc:sldMkLst>
        <pc:spChg chg="mod">
          <ac:chgData name="Thuong Tran" userId="02271f1d-4bdb-4691-87b2-7196d6ed1424" providerId="ADAL" clId="{4CA2E553-C2DA-AB41-B774-2C86AF654997}" dt="2021-11-23T15:33:56.938" v="4880" actId="790"/>
          <ac:spMkLst>
            <pc:docMk/>
            <pc:sldMk cId="0" sldId="287"/>
            <ac:spMk id="6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24T15:52:04.262" v="5162" actId="255"/>
          <ac:spMkLst>
            <pc:docMk/>
            <pc:sldMk cId="0" sldId="287"/>
            <ac:spMk id="7" creationId="{00000000-0000-0000-0000-000000000000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0" sldId="291"/>
        </pc:sldMkLst>
        <pc:spChg chg="mod">
          <ac:chgData name="Thuong Tran" userId="02271f1d-4bdb-4691-87b2-7196d6ed1424" providerId="ADAL" clId="{4CA2E553-C2DA-AB41-B774-2C86AF654997}" dt="2021-11-16T15:34:20.278" v="4162" actId="20577"/>
          <ac:spMkLst>
            <pc:docMk/>
            <pc:sldMk cId="0" sldId="291"/>
            <ac:spMk id="3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57.789" v="3913" actId="14861"/>
          <ac:spMkLst>
            <pc:docMk/>
            <pc:sldMk cId="0" sldId="291"/>
            <ac:spMk id="4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57.789" v="3913" actId="14861"/>
          <ac:spMkLst>
            <pc:docMk/>
            <pc:sldMk cId="0" sldId="291"/>
            <ac:spMk id="5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57.789" v="3913" actId="14861"/>
          <ac:spMkLst>
            <pc:docMk/>
            <pc:sldMk cId="0" sldId="291"/>
            <ac:spMk id="6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57.789" v="3913" actId="14861"/>
          <ac:spMkLst>
            <pc:docMk/>
            <pc:sldMk cId="0" sldId="291"/>
            <ac:spMk id="7" creationId="{00000000-0000-0000-0000-000000000000}"/>
          </ac:spMkLst>
        </pc:spChg>
      </pc:sldChg>
      <pc:sldChg chg="addSp del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76282738" sldId="327"/>
        </pc:sldMkLst>
        <pc:spChg chg="mod">
          <ac:chgData name="Thuong Tran" userId="02271f1d-4bdb-4691-87b2-7196d6ed1424" providerId="ADAL" clId="{4CA2E553-C2DA-AB41-B774-2C86AF654997}" dt="2021-11-24T15:52:48.718" v="5167" actId="14861"/>
          <ac:spMkLst>
            <pc:docMk/>
            <pc:sldMk cId="76282738" sldId="327"/>
            <ac:spMk id="2" creationId="{00000000-0000-0000-0000-000000000000}"/>
          </ac:spMkLst>
        </pc:spChg>
        <pc:spChg chg="add del mod">
          <ac:chgData name="Thuong Tran" userId="02271f1d-4bdb-4691-87b2-7196d6ed1424" providerId="ADAL" clId="{4CA2E553-C2DA-AB41-B774-2C86AF654997}" dt="2021-11-15T07:59:06.983" v="285"/>
          <ac:spMkLst>
            <pc:docMk/>
            <pc:sldMk cId="76282738" sldId="327"/>
            <ac:spMk id="13" creationId="{3F74E35F-58D6-5E42-8FDA-D891E43383E6}"/>
          </ac:spMkLst>
        </pc:spChg>
        <pc:spChg chg="add del mod">
          <ac:chgData name="Thuong Tran" userId="02271f1d-4bdb-4691-87b2-7196d6ed1424" providerId="ADAL" clId="{4CA2E553-C2DA-AB41-B774-2C86AF654997}" dt="2021-11-15T07:59:06.983" v="285"/>
          <ac:spMkLst>
            <pc:docMk/>
            <pc:sldMk cId="76282738" sldId="327"/>
            <ac:spMk id="14" creationId="{E55BB6BA-24E2-734B-AC3B-107D5D9913EB}"/>
          </ac:spMkLst>
        </pc:spChg>
        <pc:spChg chg="add del mod">
          <ac:chgData name="Thuong Tran" userId="02271f1d-4bdb-4691-87b2-7196d6ed1424" providerId="ADAL" clId="{4CA2E553-C2DA-AB41-B774-2C86AF654997}" dt="2021-11-15T07:59:06.983" v="285"/>
          <ac:spMkLst>
            <pc:docMk/>
            <pc:sldMk cId="76282738" sldId="327"/>
            <ac:spMk id="15" creationId="{8CE85D03-3058-5740-BA7E-ABD2F5C41E41}"/>
          </ac:spMkLst>
        </pc:spChg>
        <pc:spChg chg="add del mod">
          <ac:chgData name="Thuong Tran" userId="02271f1d-4bdb-4691-87b2-7196d6ed1424" providerId="ADAL" clId="{4CA2E553-C2DA-AB41-B774-2C86AF654997}" dt="2021-11-15T07:59:06.983" v="285"/>
          <ac:spMkLst>
            <pc:docMk/>
            <pc:sldMk cId="76282738" sldId="327"/>
            <ac:spMk id="18" creationId="{3DC6F17B-1BDA-B047-91EF-759AA45042AA}"/>
          </ac:spMkLst>
        </pc:spChg>
        <pc:spChg chg="add del mod">
          <ac:chgData name="Thuong Tran" userId="02271f1d-4bdb-4691-87b2-7196d6ed1424" providerId="ADAL" clId="{4CA2E553-C2DA-AB41-B774-2C86AF654997}" dt="2021-11-15T07:59:06.983" v="285"/>
          <ac:spMkLst>
            <pc:docMk/>
            <pc:sldMk cId="76282738" sldId="327"/>
            <ac:spMk id="19" creationId="{5B781510-4B4A-FC4B-B195-2543980F8327}"/>
          </ac:spMkLst>
        </pc:spChg>
        <pc:spChg chg="add del mod">
          <ac:chgData name="Thuong Tran" userId="02271f1d-4bdb-4691-87b2-7196d6ed1424" providerId="ADAL" clId="{4CA2E553-C2DA-AB41-B774-2C86AF654997}" dt="2021-11-15T07:59:06.983" v="285"/>
          <ac:spMkLst>
            <pc:docMk/>
            <pc:sldMk cId="76282738" sldId="327"/>
            <ac:spMk id="21" creationId="{3698C13D-3662-C04B-8B93-A275D5A5BF39}"/>
          </ac:spMkLst>
        </pc:spChg>
        <pc:spChg chg="add del mod">
          <ac:chgData name="Thuong Tran" userId="02271f1d-4bdb-4691-87b2-7196d6ed1424" providerId="ADAL" clId="{4CA2E553-C2DA-AB41-B774-2C86AF654997}" dt="2021-11-15T07:59:54.442" v="299" actId="478"/>
          <ac:spMkLst>
            <pc:docMk/>
            <pc:sldMk cId="76282738" sldId="327"/>
            <ac:spMk id="22" creationId="{159F81B2-A413-FB40-B6E3-B43CBF2A4068}"/>
          </ac:spMkLst>
        </pc:spChg>
        <pc:spChg chg="add del mod">
          <ac:chgData name="Thuong Tran" userId="02271f1d-4bdb-4691-87b2-7196d6ed1424" providerId="ADAL" clId="{4CA2E553-C2DA-AB41-B774-2C86AF654997}" dt="2021-11-15T07:59:54.442" v="299" actId="478"/>
          <ac:spMkLst>
            <pc:docMk/>
            <pc:sldMk cId="76282738" sldId="327"/>
            <ac:spMk id="23" creationId="{5D6F42FB-7AC7-F54B-9FD3-FCFF81CF1C80}"/>
          </ac:spMkLst>
        </pc:spChg>
        <pc:spChg chg="add del mod">
          <ac:chgData name="Thuong Tran" userId="02271f1d-4bdb-4691-87b2-7196d6ed1424" providerId="ADAL" clId="{4CA2E553-C2DA-AB41-B774-2C86AF654997}" dt="2021-11-15T07:59:54.442" v="299" actId="478"/>
          <ac:spMkLst>
            <pc:docMk/>
            <pc:sldMk cId="76282738" sldId="327"/>
            <ac:spMk id="24" creationId="{3E57D523-658C-7C4E-B904-A4C0C8BB7765}"/>
          </ac:spMkLst>
        </pc:spChg>
        <pc:spChg chg="add del mod">
          <ac:chgData name="Thuong Tran" userId="02271f1d-4bdb-4691-87b2-7196d6ed1424" providerId="ADAL" clId="{4CA2E553-C2DA-AB41-B774-2C86AF654997}" dt="2021-11-15T07:59:54.442" v="299" actId="478"/>
          <ac:spMkLst>
            <pc:docMk/>
            <pc:sldMk cId="76282738" sldId="327"/>
            <ac:spMk id="27" creationId="{8632E894-D477-154D-B6E7-3FF3F6723EAE}"/>
          </ac:spMkLst>
        </pc:spChg>
        <pc:spChg chg="add del mod">
          <ac:chgData name="Thuong Tran" userId="02271f1d-4bdb-4691-87b2-7196d6ed1424" providerId="ADAL" clId="{4CA2E553-C2DA-AB41-B774-2C86AF654997}" dt="2021-11-15T07:59:54.442" v="299" actId="478"/>
          <ac:spMkLst>
            <pc:docMk/>
            <pc:sldMk cId="76282738" sldId="327"/>
            <ac:spMk id="28" creationId="{A39C3D77-3831-9345-8353-DD9B599E85AD}"/>
          </ac:spMkLst>
        </pc:spChg>
        <pc:spChg chg="add del mod">
          <ac:chgData name="Thuong Tran" userId="02271f1d-4bdb-4691-87b2-7196d6ed1424" providerId="ADAL" clId="{4CA2E553-C2DA-AB41-B774-2C86AF654997}" dt="2021-11-15T07:59:54.442" v="299" actId="478"/>
          <ac:spMkLst>
            <pc:docMk/>
            <pc:sldMk cId="76282738" sldId="327"/>
            <ac:spMk id="30" creationId="{6763124A-3B3A-3B4E-86D7-DE219ED0E52C}"/>
          </ac:spMkLst>
        </pc:spChg>
        <pc:spChg chg="add mod">
          <ac:chgData name="Thuong Tran" userId="02271f1d-4bdb-4691-87b2-7196d6ed1424" providerId="ADAL" clId="{4CA2E553-C2DA-AB41-B774-2C86AF654997}" dt="2021-11-15T07:59:54.978" v="300"/>
          <ac:spMkLst>
            <pc:docMk/>
            <pc:sldMk cId="76282738" sldId="327"/>
            <ac:spMk id="31" creationId="{7E72C460-C494-4341-B9BC-B9D1CD5612E1}"/>
          </ac:spMkLst>
        </pc:spChg>
        <pc:spChg chg="add mod">
          <ac:chgData name="Thuong Tran" userId="02271f1d-4bdb-4691-87b2-7196d6ed1424" providerId="ADAL" clId="{4CA2E553-C2DA-AB41-B774-2C86AF654997}" dt="2021-11-15T07:59:54.978" v="300"/>
          <ac:spMkLst>
            <pc:docMk/>
            <pc:sldMk cId="76282738" sldId="327"/>
            <ac:spMk id="32" creationId="{3F9FB89C-9639-744B-8C35-63C49628A4D3}"/>
          </ac:spMkLst>
        </pc:spChg>
        <pc:spChg chg="add mod">
          <ac:chgData name="Thuong Tran" userId="02271f1d-4bdb-4691-87b2-7196d6ed1424" providerId="ADAL" clId="{4CA2E553-C2DA-AB41-B774-2C86AF654997}" dt="2021-11-15T07:59:54.978" v="300"/>
          <ac:spMkLst>
            <pc:docMk/>
            <pc:sldMk cId="76282738" sldId="327"/>
            <ac:spMk id="33" creationId="{BCDCA881-0148-3A4C-8989-69E10CD9EEAB}"/>
          </ac:spMkLst>
        </pc:spChg>
        <pc:spChg chg="add mod">
          <ac:chgData name="Thuong Tran" userId="02271f1d-4bdb-4691-87b2-7196d6ed1424" providerId="ADAL" clId="{4CA2E553-C2DA-AB41-B774-2C86AF654997}" dt="2021-11-15T07:59:54.978" v="300"/>
          <ac:spMkLst>
            <pc:docMk/>
            <pc:sldMk cId="76282738" sldId="327"/>
            <ac:spMk id="36" creationId="{4D89495D-F6B2-2D43-8061-DE2EC82511E4}"/>
          </ac:spMkLst>
        </pc:spChg>
        <pc:spChg chg="add mod">
          <ac:chgData name="Thuong Tran" userId="02271f1d-4bdb-4691-87b2-7196d6ed1424" providerId="ADAL" clId="{4CA2E553-C2DA-AB41-B774-2C86AF654997}" dt="2021-11-15T07:59:54.978" v="300"/>
          <ac:spMkLst>
            <pc:docMk/>
            <pc:sldMk cId="76282738" sldId="327"/>
            <ac:spMk id="37" creationId="{1764B1D6-57FD-624E-A01D-FB0C2340866A}"/>
          </ac:spMkLst>
        </pc:spChg>
        <pc:spChg chg="del">
          <ac:chgData name="Thuong Tran" userId="02271f1d-4bdb-4691-87b2-7196d6ed1424" providerId="ADAL" clId="{4CA2E553-C2DA-AB41-B774-2C86AF654997}" dt="2021-11-15T07:58:41.631" v="275" actId="21"/>
          <ac:spMkLst>
            <pc:docMk/>
            <pc:sldMk cId="76282738" sldId="327"/>
            <ac:spMk id="38" creationId="{0D2950E8-59A3-4040-AE58-4FFE30DC668E}"/>
          </ac:spMkLst>
        </pc:spChg>
        <pc:spChg chg="del">
          <ac:chgData name="Thuong Tran" userId="02271f1d-4bdb-4691-87b2-7196d6ed1424" providerId="ADAL" clId="{4CA2E553-C2DA-AB41-B774-2C86AF654997}" dt="2021-11-15T07:58:41.631" v="275" actId="21"/>
          <ac:spMkLst>
            <pc:docMk/>
            <pc:sldMk cId="76282738" sldId="327"/>
            <ac:spMk id="39" creationId="{7F2759D9-B4D9-C247-A346-35A6A12325B9}"/>
          </ac:spMkLst>
        </pc:spChg>
        <pc:spChg chg="del">
          <ac:chgData name="Thuong Tran" userId="02271f1d-4bdb-4691-87b2-7196d6ed1424" providerId="ADAL" clId="{4CA2E553-C2DA-AB41-B774-2C86AF654997}" dt="2021-11-15T07:58:41.631" v="275" actId="21"/>
          <ac:spMkLst>
            <pc:docMk/>
            <pc:sldMk cId="76282738" sldId="327"/>
            <ac:spMk id="40" creationId="{273D7C69-E1CF-AB40-B030-3C3D0B3A4D77}"/>
          </ac:spMkLst>
        </pc:spChg>
        <pc:spChg chg="del">
          <ac:chgData name="Thuong Tran" userId="02271f1d-4bdb-4691-87b2-7196d6ed1424" providerId="ADAL" clId="{4CA2E553-C2DA-AB41-B774-2C86AF654997}" dt="2021-11-15T07:58:41.631" v="275" actId="21"/>
          <ac:spMkLst>
            <pc:docMk/>
            <pc:sldMk cId="76282738" sldId="327"/>
            <ac:spMk id="43" creationId="{B2DB048A-75A9-A04B-A137-D8488C81CD78}"/>
          </ac:spMkLst>
        </pc:spChg>
        <pc:spChg chg="del">
          <ac:chgData name="Thuong Tran" userId="02271f1d-4bdb-4691-87b2-7196d6ed1424" providerId="ADAL" clId="{4CA2E553-C2DA-AB41-B774-2C86AF654997}" dt="2021-11-15T07:58:41.631" v="275" actId="21"/>
          <ac:spMkLst>
            <pc:docMk/>
            <pc:sldMk cId="76282738" sldId="327"/>
            <ac:spMk id="44" creationId="{65AE2F41-E87C-4E48-8D0D-6518A993FA2D}"/>
          </ac:spMkLst>
        </pc:spChg>
        <pc:spChg chg="del">
          <ac:chgData name="Thuong Tran" userId="02271f1d-4bdb-4691-87b2-7196d6ed1424" providerId="ADAL" clId="{4CA2E553-C2DA-AB41-B774-2C86AF654997}" dt="2021-11-15T07:58:41.631" v="275" actId="21"/>
          <ac:spMkLst>
            <pc:docMk/>
            <pc:sldMk cId="76282738" sldId="327"/>
            <ac:spMk id="46" creationId="{6D58E061-3FD3-B24D-932E-D1B14359A62E}"/>
          </ac:spMkLst>
        </pc:spChg>
        <pc:spChg chg="add del mod">
          <ac:chgData name="Thuong Tran" userId="02271f1d-4bdb-4691-87b2-7196d6ed1424" providerId="ADAL" clId="{4CA2E553-C2DA-AB41-B774-2C86AF654997}" dt="2021-11-15T09:14:30.851" v="555"/>
          <ac:spMkLst>
            <pc:docMk/>
            <pc:sldMk cId="76282738" sldId="327"/>
            <ac:spMk id="48" creationId="{3321AB43-08BC-AF4B-A0BE-74C4E16B214A}"/>
          </ac:spMkLst>
        </pc:spChg>
        <pc:spChg chg="add mod">
          <ac:chgData name="Thuong Tran" userId="02271f1d-4bdb-4691-87b2-7196d6ed1424" providerId="ADAL" clId="{4CA2E553-C2DA-AB41-B774-2C86AF654997}" dt="2021-11-15T09:20:35.511" v="611" actId="207"/>
          <ac:spMkLst>
            <pc:docMk/>
            <pc:sldMk cId="76282738" sldId="327"/>
            <ac:spMk id="49" creationId="{69EBF1B6-A382-8B46-9005-AD2C8A982983}"/>
          </ac:spMkLst>
        </pc:spChg>
        <pc:cxnChg chg="add del mod">
          <ac:chgData name="Thuong Tran" userId="02271f1d-4bdb-4691-87b2-7196d6ed1424" providerId="ADAL" clId="{4CA2E553-C2DA-AB41-B774-2C86AF654997}" dt="2021-11-15T07:59:06.983" v="285"/>
          <ac:cxnSpMkLst>
            <pc:docMk/>
            <pc:sldMk cId="76282738" sldId="327"/>
            <ac:cxnSpMk id="16" creationId="{06591AED-A4A7-FC40-AF35-B651027D4871}"/>
          </ac:cxnSpMkLst>
        </pc:cxnChg>
        <pc:cxnChg chg="add del mod">
          <ac:chgData name="Thuong Tran" userId="02271f1d-4bdb-4691-87b2-7196d6ed1424" providerId="ADAL" clId="{4CA2E553-C2DA-AB41-B774-2C86AF654997}" dt="2021-11-15T07:59:06.983" v="285"/>
          <ac:cxnSpMkLst>
            <pc:docMk/>
            <pc:sldMk cId="76282738" sldId="327"/>
            <ac:cxnSpMk id="17" creationId="{B73EDF97-0A11-DD4B-A7DF-11796A1D8122}"/>
          </ac:cxnSpMkLst>
        </pc:cxnChg>
        <pc:cxnChg chg="add del mod">
          <ac:chgData name="Thuong Tran" userId="02271f1d-4bdb-4691-87b2-7196d6ed1424" providerId="ADAL" clId="{4CA2E553-C2DA-AB41-B774-2C86AF654997}" dt="2021-11-15T07:59:06.983" v="285"/>
          <ac:cxnSpMkLst>
            <pc:docMk/>
            <pc:sldMk cId="76282738" sldId="327"/>
            <ac:cxnSpMk id="20" creationId="{56A0118C-94CA-724B-841F-433D58F89856}"/>
          </ac:cxnSpMkLst>
        </pc:cxnChg>
        <pc:cxnChg chg="add del mod">
          <ac:chgData name="Thuong Tran" userId="02271f1d-4bdb-4691-87b2-7196d6ed1424" providerId="ADAL" clId="{4CA2E553-C2DA-AB41-B774-2C86AF654997}" dt="2021-11-15T07:59:54.442" v="299" actId="478"/>
          <ac:cxnSpMkLst>
            <pc:docMk/>
            <pc:sldMk cId="76282738" sldId="327"/>
            <ac:cxnSpMk id="25" creationId="{A01CFD3D-ED61-FF48-8028-D2DA78822CB6}"/>
          </ac:cxnSpMkLst>
        </pc:cxnChg>
        <pc:cxnChg chg="add del mod">
          <ac:chgData name="Thuong Tran" userId="02271f1d-4bdb-4691-87b2-7196d6ed1424" providerId="ADAL" clId="{4CA2E553-C2DA-AB41-B774-2C86AF654997}" dt="2021-11-15T07:59:54.442" v="299" actId="478"/>
          <ac:cxnSpMkLst>
            <pc:docMk/>
            <pc:sldMk cId="76282738" sldId="327"/>
            <ac:cxnSpMk id="26" creationId="{86485E6F-3954-954C-836C-025BDA81E0BE}"/>
          </ac:cxnSpMkLst>
        </pc:cxnChg>
        <pc:cxnChg chg="add del mod">
          <ac:chgData name="Thuong Tran" userId="02271f1d-4bdb-4691-87b2-7196d6ed1424" providerId="ADAL" clId="{4CA2E553-C2DA-AB41-B774-2C86AF654997}" dt="2021-11-15T07:59:54.442" v="299" actId="478"/>
          <ac:cxnSpMkLst>
            <pc:docMk/>
            <pc:sldMk cId="76282738" sldId="327"/>
            <ac:cxnSpMk id="29" creationId="{8E91AB06-3B6D-4D44-AB99-5303A53C8551}"/>
          </ac:cxnSpMkLst>
        </pc:cxnChg>
        <pc:cxnChg chg="add mod">
          <ac:chgData name="Thuong Tran" userId="02271f1d-4bdb-4691-87b2-7196d6ed1424" providerId="ADAL" clId="{4CA2E553-C2DA-AB41-B774-2C86AF654997}" dt="2021-11-15T07:59:54.978" v="300"/>
          <ac:cxnSpMkLst>
            <pc:docMk/>
            <pc:sldMk cId="76282738" sldId="327"/>
            <ac:cxnSpMk id="34" creationId="{5D3A2EDE-095F-944A-9D86-0ED46DFD8889}"/>
          </ac:cxnSpMkLst>
        </pc:cxnChg>
        <pc:cxnChg chg="add mod">
          <ac:chgData name="Thuong Tran" userId="02271f1d-4bdb-4691-87b2-7196d6ed1424" providerId="ADAL" clId="{4CA2E553-C2DA-AB41-B774-2C86AF654997}" dt="2021-11-15T07:59:54.978" v="300"/>
          <ac:cxnSpMkLst>
            <pc:docMk/>
            <pc:sldMk cId="76282738" sldId="327"/>
            <ac:cxnSpMk id="35" creationId="{3E02CD11-CAA3-8F4B-8609-F5155654415A}"/>
          </ac:cxnSpMkLst>
        </pc:cxnChg>
        <pc:cxnChg chg="del mod">
          <ac:chgData name="Thuong Tran" userId="02271f1d-4bdb-4691-87b2-7196d6ed1424" providerId="ADAL" clId="{4CA2E553-C2DA-AB41-B774-2C86AF654997}" dt="2021-11-15T07:58:41.631" v="275" actId="21"/>
          <ac:cxnSpMkLst>
            <pc:docMk/>
            <pc:sldMk cId="76282738" sldId="327"/>
            <ac:cxnSpMk id="41" creationId="{21D839D3-27B4-BD40-950D-FBFA215549EA}"/>
          </ac:cxnSpMkLst>
        </pc:cxnChg>
        <pc:cxnChg chg="del mod">
          <ac:chgData name="Thuong Tran" userId="02271f1d-4bdb-4691-87b2-7196d6ed1424" providerId="ADAL" clId="{4CA2E553-C2DA-AB41-B774-2C86AF654997}" dt="2021-11-15T07:58:41.631" v="275" actId="21"/>
          <ac:cxnSpMkLst>
            <pc:docMk/>
            <pc:sldMk cId="76282738" sldId="327"/>
            <ac:cxnSpMk id="42" creationId="{43C0AEA3-9F4F-D64E-9044-999056638E1C}"/>
          </ac:cxnSpMkLst>
        </pc:cxnChg>
        <pc:cxnChg chg="del mod">
          <ac:chgData name="Thuong Tran" userId="02271f1d-4bdb-4691-87b2-7196d6ed1424" providerId="ADAL" clId="{4CA2E553-C2DA-AB41-B774-2C86AF654997}" dt="2021-11-15T07:58:41.631" v="275" actId="21"/>
          <ac:cxnSpMkLst>
            <pc:docMk/>
            <pc:sldMk cId="76282738" sldId="327"/>
            <ac:cxnSpMk id="45" creationId="{B6634A7B-D5E4-B949-92AE-64C83BFE9F11}"/>
          </ac:cxnSpMkLst>
        </pc:cxnChg>
        <pc:cxnChg chg="add mod">
          <ac:chgData name="Thuong Tran" userId="02271f1d-4bdb-4691-87b2-7196d6ed1424" providerId="ADAL" clId="{4CA2E553-C2DA-AB41-B774-2C86AF654997}" dt="2021-11-15T07:59:54.978" v="300"/>
          <ac:cxnSpMkLst>
            <pc:docMk/>
            <pc:sldMk cId="76282738" sldId="327"/>
            <ac:cxnSpMk id="47" creationId="{E5C3BF73-5044-6740-BEFF-77298CD18FAA}"/>
          </ac:cxnSpMkLst>
        </pc:cxnChg>
      </pc:sldChg>
      <pc:sldChg chg="modTransition">
        <pc:chgData name="Thuong Tran" userId="02271f1d-4bdb-4691-87b2-7196d6ed1424" providerId="ADAL" clId="{4CA2E553-C2DA-AB41-B774-2C86AF654997}" dt="2021-11-24T21:30:13.808" v="5412"/>
        <pc:sldMkLst>
          <pc:docMk/>
          <pc:sldMk cId="1431463698" sldId="328"/>
        </pc:sldMkLst>
      </pc:sldChg>
      <pc:sldChg chg="modSp mod modTransition">
        <pc:chgData name="Thuong Tran" userId="02271f1d-4bdb-4691-87b2-7196d6ed1424" providerId="ADAL" clId="{4CA2E553-C2DA-AB41-B774-2C86AF654997}" dt="2021-11-24T22:37:41.113" v="5944" actId="58"/>
        <pc:sldMkLst>
          <pc:docMk/>
          <pc:sldMk cId="2080814311" sldId="329"/>
        </pc:sldMkLst>
        <pc:spChg chg="mod">
          <ac:chgData name="Thuong Tran" userId="02271f1d-4bdb-4691-87b2-7196d6ed1424" providerId="ADAL" clId="{4CA2E553-C2DA-AB41-B774-2C86AF654997}" dt="2021-11-24T15:51:32.691" v="5157" actId="255"/>
          <ac:spMkLst>
            <pc:docMk/>
            <pc:sldMk cId="2080814311" sldId="329"/>
            <ac:spMk id="2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24T22:37:41.113" v="5944" actId="58"/>
          <ac:spMkLst>
            <pc:docMk/>
            <pc:sldMk cId="2080814311" sldId="329"/>
            <ac:spMk id="36" creationId="{DA948445-078F-0C4D-95B9-3BA230F239FE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2244876970" sldId="330"/>
        </pc:sldMkLst>
        <pc:spChg chg="mod">
          <ac:chgData name="Thuong Tran" userId="02271f1d-4bdb-4691-87b2-7196d6ed1424" providerId="ADAL" clId="{4CA2E553-C2DA-AB41-B774-2C86AF654997}" dt="2021-11-24T15:46:39.531" v="5106" actId="255"/>
          <ac:spMkLst>
            <pc:docMk/>
            <pc:sldMk cId="2244876970" sldId="330"/>
            <ac:spMk id="2" creationId="{D57D5F50-A2FA-EC47-926F-4BFE707EB887}"/>
          </ac:spMkLst>
        </pc:spChg>
      </pc:sldChg>
      <pc:sldChg chg="addSp modSp mod modTransition modAnim">
        <pc:chgData name="Thuong Tran" userId="02271f1d-4bdb-4691-87b2-7196d6ed1424" providerId="ADAL" clId="{4CA2E553-C2DA-AB41-B774-2C86AF654997}" dt="2021-11-24T21:30:13.808" v="5412"/>
        <pc:sldMkLst>
          <pc:docMk/>
          <pc:sldMk cId="712904655" sldId="331"/>
        </pc:sldMkLst>
        <pc:spChg chg="mod">
          <ac:chgData name="Thuong Tran" userId="02271f1d-4bdb-4691-87b2-7196d6ed1424" providerId="ADAL" clId="{4CA2E553-C2DA-AB41-B774-2C86AF654997}" dt="2021-11-24T15:48:00.638" v="5119" actId="14861"/>
          <ac:spMkLst>
            <pc:docMk/>
            <pc:sldMk cId="712904655" sldId="331"/>
            <ac:spMk id="2" creationId="{78925143-A13E-CB43-AD01-B5F2180FB9B3}"/>
          </ac:spMkLst>
        </pc:spChg>
        <pc:spChg chg="mod">
          <ac:chgData name="Thuong Tran" userId="02271f1d-4bdb-4691-87b2-7196d6ed1424" providerId="ADAL" clId="{4CA2E553-C2DA-AB41-B774-2C86AF654997}" dt="2021-11-15T07:35:22.841" v="183" actId="1035"/>
          <ac:spMkLst>
            <pc:docMk/>
            <pc:sldMk cId="712904655" sldId="331"/>
            <ac:spMk id="38" creationId="{55186D73-5381-3840-963D-A85ADF766D28}"/>
          </ac:spMkLst>
        </pc:spChg>
        <pc:spChg chg="mod">
          <ac:chgData name="Thuong Tran" userId="02271f1d-4bdb-4691-87b2-7196d6ed1424" providerId="ADAL" clId="{4CA2E553-C2DA-AB41-B774-2C86AF654997}" dt="2021-11-16T15:14:13.087" v="4015" actId="20577"/>
          <ac:spMkLst>
            <pc:docMk/>
            <pc:sldMk cId="712904655" sldId="331"/>
            <ac:spMk id="41" creationId="{6416AD8D-4004-B341-BEC5-64EEE3A1E3DC}"/>
          </ac:spMkLst>
        </pc:spChg>
        <pc:spChg chg="add mod">
          <ac:chgData name="Thuong Tran" userId="02271f1d-4bdb-4691-87b2-7196d6ed1424" providerId="ADAL" clId="{4CA2E553-C2DA-AB41-B774-2C86AF654997}" dt="2021-11-15T07:44:33.379" v="243" actId="1076"/>
          <ac:spMkLst>
            <pc:docMk/>
            <pc:sldMk cId="712904655" sldId="331"/>
            <ac:spMk id="46" creationId="{5F8B3F3D-F0DF-2A40-959C-835FF79A289C}"/>
          </ac:spMkLst>
        </pc:spChg>
        <pc:spChg chg="add mod">
          <ac:chgData name="Thuong Tran" userId="02271f1d-4bdb-4691-87b2-7196d6ed1424" providerId="ADAL" clId="{4CA2E553-C2DA-AB41-B774-2C86AF654997}" dt="2021-11-16T16:37:35.475" v="4245" actId="1076"/>
          <ac:spMkLst>
            <pc:docMk/>
            <pc:sldMk cId="712904655" sldId="331"/>
            <ac:spMk id="47" creationId="{4484AA97-38E8-4247-AFAB-5AD1FF4D2F64}"/>
          </ac:spMkLst>
        </pc:spChg>
        <pc:spChg chg="add mod">
          <ac:chgData name="Thuong Tran" userId="02271f1d-4bdb-4691-87b2-7196d6ed1424" providerId="ADAL" clId="{4CA2E553-C2DA-AB41-B774-2C86AF654997}" dt="2021-11-24T21:29:24.777" v="5411" actId="1076"/>
          <ac:spMkLst>
            <pc:docMk/>
            <pc:sldMk cId="712904655" sldId="331"/>
            <ac:spMk id="48" creationId="{4D215FEC-2661-4040-B91F-BF42EC8732C5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2:59:46.926" v="5953" actId="1038"/>
        <pc:sldMkLst>
          <pc:docMk/>
          <pc:sldMk cId="1940511019" sldId="332"/>
        </pc:sldMkLst>
        <pc:spChg chg="mod">
          <ac:chgData name="Thuong Tran" userId="02271f1d-4bdb-4691-87b2-7196d6ed1424" providerId="ADAL" clId="{4CA2E553-C2DA-AB41-B774-2C86AF654997}" dt="2021-11-24T15:51:49.797" v="5161" actId="14861"/>
          <ac:spMkLst>
            <pc:docMk/>
            <pc:sldMk cId="1940511019" sldId="332"/>
            <ac:spMk id="2" creationId="{AF417F81-2ECA-904E-ADA5-C19156437E7B}"/>
          </ac:spMkLst>
        </pc:spChg>
        <pc:spChg chg="mod">
          <ac:chgData name="Thuong Tran" userId="02271f1d-4bdb-4691-87b2-7196d6ed1424" providerId="ADAL" clId="{4CA2E553-C2DA-AB41-B774-2C86AF654997}" dt="2021-11-24T22:37:53.762" v="5945" actId="58"/>
          <ac:spMkLst>
            <pc:docMk/>
            <pc:sldMk cId="1940511019" sldId="332"/>
            <ac:spMk id="41" creationId="{3CB86801-F329-A74C-9586-2B70CB78B9C7}"/>
          </ac:spMkLst>
        </pc:spChg>
        <pc:spChg chg="mod">
          <ac:chgData name="Thuong Tran" userId="02271f1d-4bdb-4691-87b2-7196d6ed1424" providerId="ADAL" clId="{4CA2E553-C2DA-AB41-B774-2C86AF654997}" dt="2021-11-24T22:59:46.926" v="5953" actId="1038"/>
          <ac:spMkLst>
            <pc:docMk/>
            <pc:sldMk cId="1940511019" sldId="332"/>
            <ac:spMk id="58" creationId="{A8421691-04E8-AA4B-AEE3-2847D32F28A9}"/>
          </ac:spMkLst>
        </pc:spChg>
        <pc:spChg chg="mod">
          <ac:chgData name="Thuong Tran" userId="02271f1d-4bdb-4691-87b2-7196d6ed1424" providerId="ADAL" clId="{4CA2E553-C2DA-AB41-B774-2C86AF654997}" dt="2021-11-24T22:59:46.926" v="5953" actId="1038"/>
          <ac:spMkLst>
            <pc:docMk/>
            <pc:sldMk cId="1940511019" sldId="332"/>
            <ac:spMk id="59" creationId="{53D4561B-C4A9-694E-90D8-BEE863537DFC}"/>
          </ac:spMkLst>
        </pc:spChg>
        <pc:spChg chg="mod">
          <ac:chgData name="Thuong Tran" userId="02271f1d-4bdb-4691-87b2-7196d6ed1424" providerId="ADAL" clId="{4CA2E553-C2DA-AB41-B774-2C86AF654997}" dt="2021-11-24T22:59:22.992" v="5947" actId="1076"/>
          <ac:spMkLst>
            <pc:docMk/>
            <pc:sldMk cId="1940511019" sldId="332"/>
            <ac:spMk id="60" creationId="{4870281E-6C1E-A94F-B06B-057B0FE2DB49}"/>
          </ac:spMkLst>
        </pc:sp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2535062315" sldId="333"/>
        </pc:sldMkLst>
        <pc:spChg chg="mod">
          <ac:chgData name="Thuong Tran" userId="02271f1d-4bdb-4691-87b2-7196d6ed1424" providerId="ADAL" clId="{4CA2E553-C2DA-AB41-B774-2C86AF654997}" dt="2021-11-17T16:00:11.167" v="4876" actId="20577"/>
          <ac:spMkLst>
            <pc:docMk/>
            <pc:sldMk cId="2535062315" sldId="333"/>
            <ac:spMk id="2" creationId="{06CE6799-2763-7540-8B07-0FC8CE11EC33}"/>
          </ac:spMkLst>
        </pc:spChg>
        <pc:spChg chg="mod">
          <ac:chgData name="Thuong Tran" userId="02271f1d-4bdb-4691-87b2-7196d6ed1424" providerId="ADAL" clId="{4CA2E553-C2DA-AB41-B774-2C86AF654997}" dt="2021-11-16T13:40:14.835" v="3341" actId="20577"/>
          <ac:spMkLst>
            <pc:docMk/>
            <pc:sldMk cId="2535062315" sldId="333"/>
            <ac:spMk id="3" creationId="{C36741BD-B45A-A242-B465-FDE1DFD4AAF1}"/>
          </ac:spMkLst>
        </pc:spChg>
        <pc:spChg chg="add mod">
          <ac:chgData name="Thuong Tran" userId="02271f1d-4bdb-4691-87b2-7196d6ed1424" providerId="ADAL" clId="{4CA2E553-C2DA-AB41-B774-2C86AF654997}" dt="2021-11-16T14:20:25.125" v="3501" actId="1037"/>
          <ac:spMkLst>
            <pc:docMk/>
            <pc:sldMk cId="2535062315" sldId="333"/>
            <ac:spMk id="4" creationId="{0661C47D-67A6-E847-9B3A-808BDACF21B0}"/>
          </ac:spMkLst>
        </pc:spChg>
      </pc:sldChg>
      <pc:sldChg chg="addSp modSp mod ord modTransition modAnim">
        <pc:chgData name="Thuong Tran" userId="02271f1d-4bdb-4691-87b2-7196d6ed1424" providerId="ADAL" clId="{4CA2E553-C2DA-AB41-B774-2C86AF654997}" dt="2021-11-24T21:30:13.808" v="5412"/>
        <pc:sldMkLst>
          <pc:docMk/>
          <pc:sldMk cId="2912030850" sldId="334"/>
        </pc:sldMkLst>
        <pc:spChg chg="mod">
          <ac:chgData name="Thuong Tran" userId="02271f1d-4bdb-4691-87b2-7196d6ed1424" providerId="ADAL" clId="{4CA2E553-C2DA-AB41-B774-2C86AF654997}" dt="2021-11-24T07:48:43.720" v="4906" actId="20577"/>
          <ac:spMkLst>
            <pc:docMk/>
            <pc:sldMk cId="2912030850" sldId="334"/>
            <ac:spMk id="2" creationId="{E94A3A5D-8EAD-6344-9DFD-F069C6DA142B}"/>
          </ac:spMkLst>
        </pc:spChg>
        <pc:spChg chg="mod">
          <ac:chgData name="Thuong Tran" userId="02271f1d-4bdb-4691-87b2-7196d6ed1424" providerId="ADAL" clId="{4CA2E553-C2DA-AB41-B774-2C86AF654997}" dt="2021-11-24T10:31:50.584" v="4955" actId="1076"/>
          <ac:spMkLst>
            <pc:docMk/>
            <pc:sldMk cId="2912030850" sldId="334"/>
            <ac:spMk id="11" creationId="{F33DD595-5327-FD40-BD68-29DE12C5033F}"/>
          </ac:spMkLst>
        </pc:spChg>
        <pc:spChg chg="mod">
          <ac:chgData name="Thuong Tran" userId="02271f1d-4bdb-4691-87b2-7196d6ed1424" providerId="ADAL" clId="{4CA2E553-C2DA-AB41-B774-2C86AF654997}" dt="2021-11-24T10:32:07.674" v="4958" actId="1076"/>
          <ac:spMkLst>
            <pc:docMk/>
            <pc:sldMk cId="2912030850" sldId="334"/>
            <ac:spMk id="12" creationId="{30D488B0-40B5-0D48-8AD1-36383FC64B72}"/>
          </ac:spMkLst>
        </pc:spChg>
        <pc:spChg chg="add mod">
          <ac:chgData name="Thuong Tran" userId="02271f1d-4bdb-4691-87b2-7196d6ed1424" providerId="ADAL" clId="{4CA2E553-C2DA-AB41-B774-2C86AF654997}" dt="2021-11-24T10:32:23.238" v="4960" actId="1076"/>
          <ac:spMkLst>
            <pc:docMk/>
            <pc:sldMk cId="2912030850" sldId="334"/>
            <ac:spMk id="13" creationId="{E2A4FA45-6858-7048-9E14-B1BF972BC21D}"/>
          </ac:spMkLst>
        </pc:spChg>
        <pc:spChg chg="mod">
          <ac:chgData name="Thuong Tran" userId="02271f1d-4bdb-4691-87b2-7196d6ed1424" providerId="ADAL" clId="{4CA2E553-C2DA-AB41-B774-2C86AF654997}" dt="2021-11-24T10:32:13.796" v="4959" actId="1076"/>
          <ac:spMkLst>
            <pc:docMk/>
            <pc:sldMk cId="2912030850" sldId="334"/>
            <ac:spMk id="14" creationId="{86EA83FA-039A-AC4A-906E-DCDC2199D6F7}"/>
          </ac:spMkLst>
        </pc:spChg>
      </pc:sldChg>
      <pc:sldChg chg="addSp del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24974671" sldId="335"/>
        </pc:sldMkLst>
        <pc:spChg chg="add del mod">
          <ac:chgData name="Thuong Tran" userId="02271f1d-4bdb-4691-87b2-7196d6ed1424" providerId="ADAL" clId="{4CA2E553-C2DA-AB41-B774-2C86AF654997}" dt="2021-11-15T06:47:55.575" v="37" actId="21"/>
          <ac:spMkLst>
            <pc:docMk/>
            <pc:sldMk cId="24974671" sldId="335"/>
            <ac:spMk id="3" creationId="{1A181AB2-392F-2E45-A5B6-10D98A2530DE}"/>
          </ac:spMkLst>
        </pc:sp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1187696432" sldId="337"/>
        </pc:sldMkLst>
        <pc:spChg chg="mod">
          <ac:chgData name="Thuong Tran" userId="02271f1d-4bdb-4691-87b2-7196d6ed1424" providerId="ADAL" clId="{4CA2E553-C2DA-AB41-B774-2C86AF654997}" dt="2021-11-24T15:40:06.079" v="5033"/>
          <ac:spMkLst>
            <pc:docMk/>
            <pc:sldMk cId="1187696432" sldId="337"/>
            <ac:spMk id="2" creationId="{E42FCBD9-263D-5845-942B-B4BF7A1AC860}"/>
          </ac:spMkLst>
        </pc:spChg>
        <pc:spChg chg="add mod">
          <ac:chgData name="Thuong Tran" userId="02271f1d-4bdb-4691-87b2-7196d6ed1424" providerId="ADAL" clId="{4CA2E553-C2DA-AB41-B774-2C86AF654997}" dt="2021-11-24T15:20:57.113" v="4961"/>
          <ac:spMkLst>
            <pc:docMk/>
            <pc:sldMk cId="1187696432" sldId="337"/>
            <ac:spMk id="10" creationId="{21280EE2-4951-8C4A-B9DE-F7F2A2AD6258}"/>
          </ac:spMkLst>
        </pc:sp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854045005" sldId="338"/>
        </pc:sldMkLst>
        <pc:spChg chg="mod">
          <ac:chgData name="Thuong Tran" userId="02271f1d-4bdb-4691-87b2-7196d6ed1424" providerId="ADAL" clId="{4CA2E553-C2DA-AB41-B774-2C86AF654997}" dt="2021-11-24T15:40:10.988" v="5035"/>
          <ac:spMkLst>
            <pc:docMk/>
            <pc:sldMk cId="854045005" sldId="338"/>
            <ac:spMk id="2" creationId="{E42FCBD9-263D-5845-942B-B4BF7A1AC860}"/>
          </ac:spMkLst>
        </pc:spChg>
        <pc:spChg chg="add mod">
          <ac:chgData name="Thuong Tran" userId="02271f1d-4bdb-4691-87b2-7196d6ed1424" providerId="ADAL" clId="{4CA2E553-C2DA-AB41-B774-2C86AF654997}" dt="2021-11-24T15:21:00.196" v="4962"/>
          <ac:spMkLst>
            <pc:docMk/>
            <pc:sldMk cId="854045005" sldId="338"/>
            <ac:spMk id="13" creationId="{B0C46DD4-5A88-5342-A770-C4FC02C0AE6B}"/>
          </ac:spMkLst>
        </pc:sp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528004458" sldId="339"/>
        </pc:sldMkLst>
        <pc:spChg chg="mod">
          <ac:chgData name="Thuong Tran" userId="02271f1d-4bdb-4691-87b2-7196d6ed1424" providerId="ADAL" clId="{4CA2E553-C2DA-AB41-B774-2C86AF654997}" dt="2021-11-24T15:40:17.491" v="5037"/>
          <ac:spMkLst>
            <pc:docMk/>
            <pc:sldMk cId="528004458" sldId="339"/>
            <ac:spMk id="2" creationId="{E42FCBD9-263D-5845-942B-B4BF7A1AC860}"/>
          </ac:spMkLst>
        </pc:spChg>
        <pc:spChg chg="add mod">
          <ac:chgData name="Thuong Tran" userId="02271f1d-4bdb-4691-87b2-7196d6ed1424" providerId="ADAL" clId="{4CA2E553-C2DA-AB41-B774-2C86AF654997}" dt="2021-11-24T15:21:03.887" v="4963"/>
          <ac:spMkLst>
            <pc:docMk/>
            <pc:sldMk cId="528004458" sldId="339"/>
            <ac:spMk id="10" creationId="{748F50F2-49DF-4A49-A404-48696C9241C9}"/>
          </ac:spMkLst>
        </pc:sp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1733302782" sldId="340"/>
        </pc:sldMkLst>
        <pc:spChg chg="mod">
          <ac:chgData name="Thuong Tran" userId="02271f1d-4bdb-4691-87b2-7196d6ed1424" providerId="ADAL" clId="{4CA2E553-C2DA-AB41-B774-2C86AF654997}" dt="2021-11-24T15:50:23.172" v="5151" actId="113"/>
          <ac:spMkLst>
            <pc:docMk/>
            <pc:sldMk cId="1733302782" sldId="340"/>
            <ac:spMk id="5" creationId="{7D5CFA92-565A-764B-878C-EFF65E8E6700}"/>
          </ac:spMkLst>
        </pc:spChg>
        <pc:spChg chg="add mod">
          <ac:chgData name="Thuong Tran" userId="02271f1d-4bdb-4691-87b2-7196d6ed1424" providerId="ADAL" clId="{4CA2E553-C2DA-AB41-B774-2C86AF654997}" dt="2021-11-15T06:53:29.368" v="90" actId="1076"/>
          <ac:spMkLst>
            <pc:docMk/>
            <pc:sldMk cId="1733302782" sldId="340"/>
            <ac:spMk id="12" creationId="{8CD17CD2-620C-AE4C-9352-4DF3938D2E76}"/>
          </ac:spMkLst>
        </pc:spChg>
        <pc:spChg chg="mod">
          <ac:chgData name="Thuong Tran" userId="02271f1d-4bdb-4691-87b2-7196d6ed1424" providerId="ADAL" clId="{4CA2E553-C2DA-AB41-B774-2C86AF654997}" dt="2021-11-24T15:50:36.952" v="5153" actId="1036"/>
          <ac:spMkLst>
            <pc:docMk/>
            <pc:sldMk cId="1733302782" sldId="340"/>
            <ac:spMk id="17" creationId="{C43A6E88-E34D-C546-BADC-C42D1F74F497}"/>
          </ac:spMkLst>
        </pc:spChg>
        <pc:spChg chg="mod">
          <ac:chgData name="Thuong Tran" userId="02271f1d-4bdb-4691-87b2-7196d6ed1424" providerId="ADAL" clId="{4CA2E553-C2DA-AB41-B774-2C86AF654997}" dt="2021-11-24T15:50:36.952" v="5153" actId="1036"/>
          <ac:spMkLst>
            <pc:docMk/>
            <pc:sldMk cId="1733302782" sldId="340"/>
            <ac:spMk id="18" creationId="{7E176439-8AB8-314B-811D-54D660193396}"/>
          </ac:spMkLst>
        </pc:spChg>
        <pc:graphicFrameChg chg="mod">
          <ac:chgData name="Thuong Tran" userId="02271f1d-4bdb-4691-87b2-7196d6ed1424" providerId="ADAL" clId="{4CA2E553-C2DA-AB41-B774-2C86AF654997}" dt="2021-11-24T15:50:36.952" v="5153" actId="1036"/>
          <ac:graphicFrameMkLst>
            <pc:docMk/>
            <pc:sldMk cId="1733302782" sldId="340"/>
            <ac:graphicFrameMk id="7" creationId="{450A551C-F72B-D445-A1B5-299E1416A746}"/>
          </ac:graphicFrameMkLst>
        </pc:graphicFrameChg>
        <pc:graphicFrameChg chg="mod">
          <ac:chgData name="Thuong Tran" userId="02271f1d-4bdb-4691-87b2-7196d6ed1424" providerId="ADAL" clId="{4CA2E553-C2DA-AB41-B774-2C86AF654997}" dt="2021-11-24T15:50:36.952" v="5153" actId="1036"/>
          <ac:graphicFrameMkLst>
            <pc:docMk/>
            <pc:sldMk cId="1733302782" sldId="340"/>
            <ac:graphicFrameMk id="8" creationId="{A48B20DD-440A-7A42-9E8D-40F748DD4C39}"/>
          </ac:graphicFrameMkLst>
        </pc:graphicFrameChg>
        <pc:graphicFrameChg chg="mod">
          <ac:chgData name="Thuong Tran" userId="02271f1d-4bdb-4691-87b2-7196d6ed1424" providerId="ADAL" clId="{4CA2E553-C2DA-AB41-B774-2C86AF654997}" dt="2021-11-24T15:50:36.952" v="5153" actId="1036"/>
          <ac:graphicFrameMkLst>
            <pc:docMk/>
            <pc:sldMk cId="1733302782" sldId="340"/>
            <ac:graphicFrameMk id="11" creationId="{78F59F0F-EB23-1743-B60B-F2F30C218BEE}"/>
          </ac:graphicFrameMkLst>
        </pc:graphicFrameChg>
        <pc:cxnChg chg="mod">
          <ac:chgData name="Thuong Tran" userId="02271f1d-4bdb-4691-87b2-7196d6ed1424" providerId="ADAL" clId="{4CA2E553-C2DA-AB41-B774-2C86AF654997}" dt="2021-11-24T15:50:36.952" v="5153" actId="1036"/>
          <ac:cxnSpMkLst>
            <pc:docMk/>
            <pc:sldMk cId="1733302782" sldId="340"/>
            <ac:cxnSpMk id="10" creationId="{49E41A0F-4661-4345-A2FC-B08B5BE385E9}"/>
          </ac:cxnSpMkLst>
        </pc:cxnChg>
        <pc:cxnChg chg="mod">
          <ac:chgData name="Thuong Tran" userId="02271f1d-4bdb-4691-87b2-7196d6ed1424" providerId="ADAL" clId="{4CA2E553-C2DA-AB41-B774-2C86AF654997}" dt="2021-11-24T15:50:36.952" v="5153" actId="1036"/>
          <ac:cxnSpMkLst>
            <pc:docMk/>
            <pc:sldMk cId="1733302782" sldId="340"/>
            <ac:cxnSpMk id="13" creationId="{56FFD814-AA57-D047-B55D-483E79E6A64E}"/>
          </ac:cxnSpMkLst>
        </pc:cxn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1561088902" sldId="341"/>
        </pc:sldMkLst>
        <pc:spChg chg="mod">
          <ac:chgData name="Thuong Tran" userId="02271f1d-4bdb-4691-87b2-7196d6ed1424" providerId="ADAL" clId="{4CA2E553-C2DA-AB41-B774-2C86AF654997}" dt="2021-11-24T15:40:22.290" v="5039"/>
          <ac:spMkLst>
            <pc:docMk/>
            <pc:sldMk cId="1561088902" sldId="341"/>
            <ac:spMk id="2" creationId="{E42FCBD9-263D-5845-942B-B4BF7A1AC860}"/>
          </ac:spMkLst>
        </pc:spChg>
        <pc:spChg chg="add mod">
          <ac:chgData name="Thuong Tran" userId="02271f1d-4bdb-4691-87b2-7196d6ed1424" providerId="ADAL" clId="{4CA2E553-C2DA-AB41-B774-2C86AF654997}" dt="2021-11-24T15:21:07.731" v="4964"/>
          <ac:spMkLst>
            <pc:docMk/>
            <pc:sldMk cId="1561088902" sldId="341"/>
            <ac:spMk id="13" creationId="{9D9C3712-CAD0-C94C-A398-CC77F708DECA}"/>
          </ac:spMkLst>
        </pc:sp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107825784" sldId="342"/>
        </pc:sldMkLst>
        <pc:spChg chg="mod">
          <ac:chgData name="Thuong Tran" userId="02271f1d-4bdb-4691-87b2-7196d6ed1424" providerId="ADAL" clId="{4CA2E553-C2DA-AB41-B774-2C86AF654997}" dt="2021-11-24T15:40:29.127" v="5041"/>
          <ac:spMkLst>
            <pc:docMk/>
            <pc:sldMk cId="107825784" sldId="342"/>
            <ac:spMk id="2" creationId="{E42FCBD9-263D-5845-942B-B4BF7A1AC860}"/>
          </ac:spMkLst>
        </pc:spChg>
        <pc:spChg chg="add mod">
          <ac:chgData name="Thuong Tran" userId="02271f1d-4bdb-4691-87b2-7196d6ed1424" providerId="ADAL" clId="{4CA2E553-C2DA-AB41-B774-2C86AF654997}" dt="2021-11-24T15:21:10.643" v="4965"/>
          <ac:spMkLst>
            <pc:docMk/>
            <pc:sldMk cId="107825784" sldId="342"/>
            <ac:spMk id="13" creationId="{DBE4BEEC-A893-DD4F-8D7D-3BED8F94F1C9}"/>
          </ac:spMkLst>
        </pc:sp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2264953120" sldId="343"/>
        </pc:sldMkLst>
        <pc:spChg chg="mod">
          <ac:chgData name="Thuong Tran" userId="02271f1d-4bdb-4691-87b2-7196d6ed1424" providerId="ADAL" clId="{4CA2E553-C2DA-AB41-B774-2C86AF654997}" dt="2021-11-24T15:42:39.555" v="5043"/>
          <ac:spMkLst>
            <pc:docMk/>
            <pc:sldMk cId="2264953120" sldId="343"/>
            <ac:spMk id="2" creationId="{E42FCBD9-263D-5845-942B-B4BF7A1AC860}"/>
          </ac:spMkLst>
        </pc:spChg>
        <pc:spChg chg="add mod">
          <ac:chgData name="Thuong Tran" userId="02271f1d-4bdb-4691-87b2-7196d6ed1424" providerId="ADAL" clId="{4CA2E553-C2DA-AB41-B774-2C86AF654997}" dt="2021-11-24T15:21:14.186" v="4966"/>
          <ac:spMkLst>
            <pc:docMk/>
            <pc:sldMk cId="2264953120" sldId="343"/>
            <ac:spMk id="13" creationId="{A15EBE7C-2D7F-7242-A021-4BC76F936C12}"/>
          </ac:spMkLst>
        </pc:sp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1468374429" sldId="344"/>
        </pc:sldMkLst>
        <pc:spChg chg="mod">
          <ac:chgData name="Thuong Tran" userId="02271f1d-4bdb-4691-87b2-7196d6ed1424" providerId="ADAL" clId="{4CA2E553-C2DA-AB41-B774-2C86AF654997}" dt="2021-11-24T15:42:45.166" v="5045"/>
          <ac:spMkLst>
            <pc:docMk/>
            <pc:sldMk cId="1468374429" sldId="344"/>
            <ac:spMk id="2" creationId="{E42FCBD9-263D-5845-942B-B4BF7A1AC860}"/>
          </ac:spMkLst>
        </pc:spChg>
        <pc:spChg chg="add mod">
          <ac:chgData name="Thuong Tran" userId="02271f1d-4bdb-4691-87b2-7196d6ed1424" providerId="ADAL" clId="{4CA2E553-C2DA-AB41-B774-2C86AF654997}" dt="2021-11-24T15:21:17.955" v="4967"/>
          <ac:spMkLst>
            <pc:docMk/>
            <pc:sldMk cId="1468374429" sldId="344"/>
            <ac:spMk id="13" creationId="{E72F9D17-038F-2B48-BD65-D2DF622364CA}"/>
          </ac:spMkLst>
        </pc:spChg>
      </pc:sldChg>
      <pc:sldChg chg="add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2526434519" sldId="345"/>
        </pc:sldMkLst>
        <pc:spChg chg="mod">
          <ac:chgData name="Thuong Tran" userId="02271f1d-4bdb-4691-87b2-7196d6ed1424" providerId="ADAL" clId="{4CA2E553-C2DA-AB41-B774-2C86AF654997}" dt="2021-11-24T15:42:49.501" v="5047"/>
          <ac:spMkLst>
            <pc:docMk/>
            <pc:sldMk cId="2526434519" sldId="345"/>
            <ac:spMk id="2" creationId="{E42FCBD9-263D-5845-942B-B4BF7A1AC860}"/>
          </ac:spMkLst>
        </pc:spChg>
        <pc:spChg chg="add mod">
          <ac:chgData name="Thuong Tran" userId="02271f1d-4bdb-4691-87b2-7196d6ed1424" providerId="ADAL" clId="{4CA2E553-C2DA-AB41-B774-2C86AF654997}" dt="2021-11-24T15:21:22.060" v="4968"/>
          <ac:spMkLst>
            <pc:docMk/>
            <pc:sldMk cId="2526434519" sldId="345"/>
            <ac:spMk id="13" creationId="{238BE7A4-F268-0F48-B63B-D3DB35B3A899}"/>
          </ac:spMkLst>
        </pc:spChg>
      </pc:sldChg>
      <pc:sldChg chg="addSp delSp modSp mod modTransition modAnim">
        <pc:chgData name="Thuong Tran" userId="02271f1d-4bdb-4691-87b2-7196d6ed1424" providerId="ADAL" clId="{4CA2E553-C2DA-AB41-B774-2C86AF654997}" dt="2021-11-24T21:30:13.808" v="5412"/>
        <pc:sldMkLst>
          <pc:docMk/>
          <pc:sldMk cId="641656048" sldId="346"/>
        </pc:sldMkLst>
        <pc:spChg chg="mod">
          <ac:chgData name="Thuong Tran" userId="02271f1d-4bdb-4691-87b2-7196d6ed1424" providerId="ADAL" clId="{4CA2E553-C2DA-AB41-B774-2C86AF654997}" dt="2021-11-24T15:43:00.674" v="5051"/>
          <ac:spMkLst>
            <pc:docMk/>
            <pc:sldMk cId="641656048" sldId="346"/>
            <ac:spMk id="2" creationId="{E42FCBD9-263D-5845-942B-B4BF7A1AC860}"/>
          </ac:spMkLst>
        </pc:spChg>
        <pc:spChg chg="mod">
          <ac:chgData name="Thuong Tran" userId="02271f1d-4bdb-4691-87b2-7196d6ed1424" providerId="ADAL" clId="{4CA2E553-C2DA-AB41-B774-2C86AF654997}" dt="2021-11-24T18:36:02.615" v="5213" actId="20577"/>
          <ac:spMkLst>
            <pc:docMk/>
            <pc:sldMk cId="641656048" sldId="346"/>
            <ac:spMk id="3" creationId="{FB9D4C89-86F5-AC47-8391-661A43A4D8CA}"/>
          </ac:spMkLst>
        </pc:spChg>
        <pc:spChg chg="add del mod">
          <ac:chgData name="Thuong Tran" userId="02271f1d-4bdb-4691-87b2-7196d6ed1424" providerId="ADAL" clId="{4CA2E553-C2DA-AB41-B774-2C86AF654997}" dt="2021-11-24T15:54:33.179" v="5172" actId="478"/>
          <ac:spMkLst>
            <pc:docMk/>
            <pc:sldMk cId="641656048" sldId="346"/>
            <ac:spMk id="16" creationId="{25092AB4-BE9B-CA45-8F6F-6ECBD0EC7BB4}"/>
          </ac:spMkLst>
        </pc:spChg>
        <pc:spChg chg="add del mod">
          <ac:chgData name="Thuong Tran" userId="02271f1d-4bdb-4691-87b2-7196d6ed1424" providerId="ADAL" clId="{4CA2E553-C2DA-AB41-B774-2C86AF654997}" dt="2021-11-15T06:51:45.783" v="50"/>
          <ac:spMkLst>
            <pc:docMk/>
            <pc:sldMk cId="641656048" sldId="346"/>
            <ac:spMk id="17" creationId="{59B6A4BD-2FD6-0B44-BF24-ECCEE945B1B4}"/>
          </ac:spMkLst>
        </pc:spChg>
        <pc:spChg chg="add mod">
          <ac:chgData name="Thuong Tran" userId="02271f1d-4bdb-4691-87b2-7196d6ed1424" providerId="ADAL" clId="{4CA2E553-C2DA-AB41-B774-2C86AF654997}" dt="2021-11-24T15:54:46.605" v="5178" actId="1076"/>
          <ac:spMkLst>
            <pc:docMk/>
            <pc:sldMk cId="641656048" sldId="346"/>
            <ac:spMk id="18" creationId="{CB0EC93A-68C6-B140-844B-827C33D5F1B2}"/>
          </ac:spMkLst>
        </pc:spChg>
        <pc:graphicFrameChg chg="mod">
          <ac:chgData name="Thuong Tran" userId="02271f1d-4bdb-4691-87b2-7196d6ed1424" providerId="ADAL" clId="{4CA2E553-C2DA-AB41-B774-2C86AF654997}" dt="2021-11-24T18:32:28.515" v="5208" actId="1076"/>
          <ac:graphicFrameMkLst>
            <pc:docMk/>
            <pc:sldMk cId="641656048" sldId="346"/>
            <ac:graphicFrameMk id="14" creationId="{6BB59DBD-E008-804D-A794-CA3413B21B40}"/>
          </ac:graphicFrameMkLst>
        </pc:graphicFrameChg>
        <pc:graphicFrameChg chg="mod">
          <ac:chgData name="Thuong Tran" userId="02271f1d-4bdb-4691-87b2-7196d6ed1424" providerId="ADAL" clId="{4CA2E553-C2DA-AB41-B774-2C86AF654997}" dt="2021-11-15T06:52:21.741" v="69" actId="1035"/>
          <ac:graphicFrameMkLst>
            <pc:docMk/>
            <pc:sldMk cId="641656048" sldId="346"/>
            <ac:graphicFrameMk id="15" creationId="{E5E05319-68F6-A64C-B81A-70F00754B16A}"/>
          </ac:graphicFrameMkLst>
        </pc:graphicFrame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3743528962" sldId="347"/>
        </pc:sldMkLst>
        <pc:spChg chg="mod">
          <ac:chgData name="Thuong Tran" userId="02271f1d-4bdb-4691-87b2-7196d6ed1424" providerId="ADAL" clId="{4CA2E553-C2DA-AB41-B774-2C86AF654997}" dt="2021-11-24T15:40:00.522" v="5031"/>
          <ac:spMkLst>
            <pc:docMk/>
            <pc:sldMk cId="3743528962" sldId="347"/>
            <ac:spMk id="2" creationId="{E42FCBD9-263D-5845-942B-B4BF7A1AC860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3731864366" sldId="348"/>
        </pc:sldMkLst>
        <pc:spChg chg="mod">
          <ac:chgData name="Thuong Tran" userId="02271f1d-4bdb-4691-87b2-7196d6ed1424" providerId="ADAL" clId="{4CA2E553-C2DA-AB41-B774-2C86AF654997}" dt="2021-11-24T15:39:54.843" v="5029" actId="20577"/>
          <ac:spMkLst>
            <pc:docMk/>
            <pc:sldMk cId="3731864366" sldId="348"/>
            <ac:spMk id="2" creationId="{9AA729AC-5AA7-8644-B665-7CF47F2B85DD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2025899758" sldId="349"/>
        </pc:sldMkLst>
        <pc:spChg chg="mod">
          <ac:chgData name="Thuong Tran" userId="02271f1d-4bdb-4691-87b2-7196d6ed1424" providerId="ADAL" clId="{4CA2E553-C2DA-AB41-B774-2C86AF654997}" dt="2021-11-24T19:32:50.348" v="5215" actId="14861"/>
          <ac:spMkLst>
            <pc:docMk/>
            <pc:sldMk cId="2025899758" sldId="349"/>
            <ac:spMk id="3" creationId="{287D682B-D88E-9148-908A-F80308C66CC6}"/>
          </ac:spMkLst>
        </pc:spChg>
      </pc:sldChg>
      <pc:sldChg chg="addSp del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1841198471" sldId="350"/>
        </pc:sldMkLst>
        <pc:spChg chg="add mod">
          <ac:chgData name="Thuong Tran" userId="02271f1d-4bdb-4691-87b2-7196d6ed1424" providerId="ADAL" clId="{4CA2E553-C2DA-AB41-B774-2C86AF654997}" dt="2021-11-15T16:20:39.860" v="2196" actId="1076"/>
          <ac:spMkLst>
            <pc:docMk/>
            <pc:sldMk cId="1841198471" sldId="350"/>
            <ac:spMk id="3" creationId="{917E1D39-8D0A-9F4B-A20C-A7BB63B399B0}"/>
          </ac:spMkLst>
        </pc:spChg>
        <pc:spChg chg="add mod">
          <ac:chgData name="Thuong Tran" userId="02271f1d-4bdb-4691-87b2-7196d6ed1424" providerId="ADAL" clId="{4CA2E553-C2DA-AB41-B774-2C86AF654997}" dt="2021-11-15T08:55:58.163" v="497"/>
          <ac:spMkLst>
            <pc:docMk/>
            <pc:sldMk cId="1841198471" sldId="350"/>
            <ac:spMk id="7" creationId="{5227D7DB-72E5-304D-BF2D-1137CAC3CE40}"/>
          </ac:spMkLst>
        </pc:spChg>
        <pc:spChg chg="add del mod">
          <ac:chgData name="Thuong Tran" userId="02271f1d-4bdb-4691-87b2-7196d6ed1424" providerId="ADAL" clId="{4CA2E553-C2DA-AB41-B774-2C86AF654997}" dt="2021-11-15T09:22:43.380" v="647" actId="478"/>
          <ac:spMkLst>
            <pc:docMk/>
            <pc:sldMk cId="1841198471" sldId="350"/>
            <ac:spMk id="8" creationId="{ECA51848-A60F-3040-B6FB-CB4A70122C86}"/>
          </ac:spMkLst>
        </pc:spChg>
        <pc:spChg chg="add mod">
          <ac:chgData name="Thuong Tran" userId="02271f1d-4bdb-4691-87b2-7196d6ed1424" providerId="ADAL" clId="{4CA2E553-C2DA-AB41-B774-2C86AF654997}" dt="2021-11-24T15:53:39.326" v="5171" actId="255"/>
          <ac:spMkLst>
            <pc:docMk/>
            <pc:sldMk cId="1841198471" sldId="350"/>
            <ac:spMk id="9" creationId="{630433BD-FB8D-2B4A-A492-177602D27067}"/>
          </ac:spMkLst>
        </pc:spChg>
        <pc:spChg chg="add mod">
          <ac:chgData name="Thuong Tran" userId="02271f1d-4bdb-4691-87b2-7196d6ed1424" providerId="ADAL" clId="{4CA2E553-C2DA-AB41-B774-2C86AF654997}" dt="2021-11-24T20:48:59.204" v="5220" actId="1035"/>
          <ac:spMkLst>
            <pc:docMk/>
            <pc:sldMk cId="1841198471" sldId="350"/>
            <ac:spMk id="10" creationId="{30C50D9C-A392-2246-B450-F0BC4D39C000}"/>
          </ac:spMkLst>
        </pc:spChg>
        <pc:spChg chg="add mod">
          <ac:chgData name="Thuong Tran" userId="02271f1d-4bdb-4691-87b2-7196d6ed1424" providerId="ADAL" clId="{4CA2E553-C2DA-AB41-B774-2C86AF654997}" dt="2021-11-15T07:07:08.313" v="116" actId="1038"/>
          <ac:spMkLst>
            <pc:docMk/>
            <pc:sldMk cId="1841198471" sldId="350"/>
            <ac:spMk id="12" creationId="{075A84CD-4772-5E40-AFF6-5E8DA5D6A3EF}"/>
          </ac:spMkLst>
        </pc:spChg>
        <pc:spChg chg="add mod">
          <ac:chgData name="Thuong Tran" userId="02271f1d-4bdb-4691-87b2-7196d6ed1424" providerId="ADAL" clId="{4CA2E553-C2DA-AB41-B774-2C86AF654997}" dt="2021-11-24T15:53:25.583" v="5170" actId="14861"/>
          <ac:spMkLst>
            <pc:docMk/>
            <pc:sldMk cId="1841198471" sldId="350"/>
            <ac:spMk id="13" creationId="{5AEFFC3F-1CC2-4848-9ABF-A8F70169839C}"/>
          </ac:spMkLst>
        </pc:spChg>
        <pc:spChg chg="del mod">
          <ac:chgData name="Thuong Tran" userId="02271f1d-4bdb-4691-87b2-7196d6ed1424" providerId="ADAL" clId="{4CA2E553-C2DA-AB41-B774-2C86AF654997}" dt="2021-11-15T09:14:44.296" v="556" actId="478"/>
          <ac:spMkLst>
            <pc:docMk/>
            <pc:sldMk cId="1841198471" sldId="350"/>
            <ac:spMk id="15" creationId="{2B4A624D-8F8C-F645-B0F0-BD0E98DE2388}"/>
          </ac:spMkLst>
        </pc:spChg>
        <pc:spChg chg="del mod">
          <ac:chgData name="Thuong Tran" userId="02271f1d-4bdb-4691-87b2-7196d6ed1424" providerId="ADAL" clId="{4CA2E553-C2DA-AB41-B774-2C86AF654997}" dt="2021-11-15T09:14:44.296" v="556" actId="478"/>
          <ac:spMkLst>
            <pc:docMk/>
            <pc:sldMk cId="1841198471" sldId="350"/>
            <ac:spMk id="16" creationId="{70751179-61E3-904E-B102-BAD0EEE5BFEE}"/>
          </ac:spMkLst>
        </pc:spChg>
        <pc:spChg chg="del mod">
          <ac:chgData name="Thuong Tran" userId="02271f1d-4bdb-4691-87b2-7196d6ed1424" providerId="ADAL" clId="{4CA2E553-C2DA-AB41-B774-2C86AF654997}" dt="2021-11-15T09:14:44.296" v="556" actId="478"/>
          <ac:spMkLst>
            <pc:docMk/>
            <pc:sldMk cId="1841198471" sldId="350"/>
            <ac:spMk id="17" creationId="{48BC890F-C3C6-AA4E-89FB-BF64C0C009A2}"/>
          </ac:spMkLst>
        </pc:spChg>
        <pc:spChg chg="del mod">
          <ac:chgData name="Thuong Tran" userId="02271f1d-4bdb-4691-87b2-7196d6ed1424" providerId="ADAL" clId="{4CA2E553-C2DA-AB41-B774-2C86AF654997}" dt="2021-11-15T09:14:44.296" v="556" actId="478"/>
          <ac:spMkLst>
            <pc:docMk/>
            <pc:sldMk cId="1841198471" sldId="350"/>
            <ac:spMk id="20" creationId="{4709883F-9DD2-C54A-AF7F-A1B6F877A0FB}"/>
          </ac:spMkLst>
        </pc:spChg>
        <pc:spChg chg="del mod">
          <ac:chgData name="Thuong Tran" userId="02271f1d-4bdb-4691-87b2-7196d6ed1424" providerId="ADAL" clId="{4CA2E553-C2DA-AB41-B774-2C86AF654997}" dt="2021-11-15T09:14:44.296" v="556" actId="478"/>
          <ac:spMkLst>
            <pc:docMk/>
            <pc:sldMk cId="1841198471" sldId="350"/>
            <ac:spMk id="21" creationId="{65814CC6-0696-984C-A98A-5D6F10177232}"/>
          </ac:spMkLst>
        </pc:spChg>
        <pc:spChg chg="del mod">
          <ac:chgData name="Thuong Tran" userId="02271f1d-4bdb-4691-87b2-7196d6ed1424" providerId="ADAL" clId="{4CA2E553-C2DA-AB41-B774-2C86AF654997}" dt="2021-11-15T09:14:44.296" v="556" actId="478"/>
          <ac:spMkLst>
            <pc:docMk/>
            <pc:sldMk cId="1841198471" sldId="350"/>
            <ac:spMk id="23" creationId="{041F41D9-4CC1-5141-B4A1-FB79199A46FC}"/>
          </ac:spMkLst>
        </pc:spChg>
        <pc:spChg chg="add mod">
          <ac:chgData name="Thuong Tran" userId="02271f1d-4bdb-4691-87b2-7196d6ed1424" providerId="ADAL" clId="{4CA2E553-C2DA-AB41-B774-2C86AF654997}" dt="2021-11-15T09:14:56.418" v="559" actId="1076"/>
          <ac:spMkLst>
            <pc:docMk/>
            <pc:sldMk cId="1841198471" sldId="350"/>
            <ac:spMk id="24" creationId="{1BAADA78-F33B-A242-9814-16FD2086AD43}"/>
          </ac:spMkLst>
        </pc:spChg>
        <pc:spChg chg="add mod">
          <ac:chgData name="Thuong Tran" userId="02271f1d-4bdb-4691-87b2-7196d6ed1424" providerId="ADAL" clId="{4CA2E553-C2DA-AB41-B774-2C86AF654997}" dt="2021-11-15T09:14:56.418" v="559" actId="1076"/>
          <ac:spMkLst>
            <pc:docMk/>
            <pc:sldMk cId="1841198471" sldId="350"/>
            <ac:spMk id="25" creationId="{D438574E-813B-6748-B3D3-99987204AE3A}"/>
          </ac:spMkLst>
        </pc:spChg>
        <pc:spChg chg="add mod">
          <ac:chgData name="Thuong Tran" userId="02271f1d-4bdb-4691-87b2-7196d6ed1424" providerId="ADAL" clId="{4CA2E553-C2DA-AB41-B774-2C86AF654997}" dt="2021-11-15T09:14:56.418" v="559" actId="1076"/>
          <ac:spMkLst>
            <pc:docMk/>
            <pc:sldMk cId="1841198471" sldId="350"/>
            <ac:spMk id="26" creationId="{ECB5C136-A823-EF4C-8DC7-798EF300FDEC}"/>
          </ac:spMkLst>
        </pc:spChg>
        <pc:spChg chg="add mod">
          <ac:chgData name="Thuong Tran" userId="02271f1d-4bdb-4691-87b2-7196d6ed1424" providerId="ADAL" clId="{4CA2E553-C2DA-AB41-B774-2C86AF654997}" dt="2021-11-15T09:14:56.418" v="559" actId="1076"/>
          <ac:spMkLst>
            <pc:docMk/>
            <pc:sldMk cId="1841198471" sldId="350"/>
            <ac:spMk id="29" creationId="{E4C33311-3F8E-5741-9F1D-E276F121E39B}"/>
          </ac:spMkLst>
        </pc:spChg>
        <pc:spChg chg="add mod">
          <ac:chgData name="Thuong Tran" userId="02271f1d-4bdb-4691-87b2-7196d6ed1424" providerId="ADAL" clId="{4CA2E553-C2DA-AB41-B774-2C86AF654997}" dt="2021-11-15T09:14:56.418" v="559" actId="1076"/>
          <ac:spMkLst>
            <pc:docMk/>
            <pc:sldMk cId="1841198471" sldId="350"/>
            <ac:spMk id="30" creationId="{55B24191-08E8-6448-864E-48D5EBE3B690}"/>
          </ac:spMkLst>
        </pc:spChg>
        <pc:spChg chg="add mod">
          <ac:chgData name="Thuong Tran" userId="02271f1d-4bdb-4691-87b2-7196d6ed1424" providerId="ADAL" clId="{4CA2E553-C2DA-AB41-B774-2C86AF654997}" dt="2021-11-15T09:20:42.885" v="612" actId="207"/>
          <ac:spMkLst>
            <pc:docMk/>
            <pc:sldMk cId="1841198471" sldId="350"/>
            <ac:spMk id="32" creationId="{0CD41DA6-07EF-A046-9249-09FBDEFD602A}"/>
          </ac:spMkLst>
        </pc:spChg>
        <pc:cxnChg chg="add mod">
          <ac:chgData name="Thuong Tran" userId="02271f1d-4bdb-4691-87b2-7196d6ed1424" providerId="ADAL" clId="{4CA2E553-C2DA-AB41-B774-2C86AF654997}" dt="2021-11-15T08:54:48.604" v="490" actId="1036"/>
          <ac:cxnSpMkLst>
            <pc:docMk/>
            <pc:sldMk cId="1841198471" sldId="350"/>
            <ac:cxnSpMk id="5" creationId="{0C3BE0FF-FF26-3644-B38D-8F2BB543EBC2}"/>
          </ac:cxnSpMkLst>
        </pc:cxnChg>
        <pc:cxnChg chg="del mod">
          <ac:chgData name="Thuong Tran" userId="02271f1d-4bdb-4691-87b2-7196d6ed1424" providerId="ADAL" clId="{4CA2E553-C2DA-AB41-B774-2C86AF654997}" dt="2021-11-15T09:14:44.296" v="556" actId="478"/>
          <ac:cxnSpMkLst>
            <pc:docMk/>
            <pc:sldMk cId="1841198471" sldId="350"/>
            <ac:cxnSpMk id="18" creationId="{E4CC907A-50D4-6B40-958A-E7294AAF3C07}"/>
          </ac:cxnSpMkLst>
        </pc:cxnChg>
        <pc:cxnChg chg="del mod">
          <ac:chgData name="Thuong Tran" userId="02271f1d-4bdb-4691-87b2-7196d6ed1424" providerId="ADAL" clId="{4CA2E553-C2DA-AB41-B774-2C86AF654997}" dt="2021-11-15T09:14:44.296" v="556" actId="478"/>
          <ac:cxnSpMkLst>
            <pc:docMk/>
            <pc:sldMk cId="1841198471" sldId="350"/>
            <ac:cxnSpMk id="19" creationId="{9C966F06-5F2B-BE48-93AD-120F3147E0AF}"/>
          </ac:cxnSpMkLst>
        </pc:cxnChg>
        <pc:cxnChg chg="del mod">
          <ac:chgData name="Thuong Tran" userId="02271f1d-4bdb-4691-87b2-7196d6ed1424" providerId="ADAL" clId="{4CA2E553-C2DA-AB41-B774-2C86AF654997}" dt="2021-11-15T09:14:44.296" v="556" actId="478"/>
          <ac:cxnSpMkLst>
            <pc:docMk/>
            <pc:sldMk cId="1841198471" sldId="350"/>
            <ac:cxnSpMk id="22" creationId="{FFAD815E-6863-C443-ADE1-CC37656F8E60}"/>
          </ac:cxnSpMkLst>
        </pc:cxnChg>
        <pc:cxnChg chg="add mod">
          <ac:chgData name="Thuong Tran" userId="02271f1d-4bdb-4691-87b2-7196d6ed1424" providerId="ADAL" clId="{4CA2E553-C2DA-AB41-B774-2C86AF654997}" dt="2021-11-15T09:14:56.418" v="559" actId="1076"/>
          <ac:cxnSpMkLst>
            <pc:docMk/>
            <pc:sldMk cId="1841198471" sldId="350"/>
            <ac:cxnSpMk id="27" creationId="{5F5D03B2-C1CA-9640-96A5-4021D08405EA}"/>
          </ac:cxnSpMkLst>
        </pc:cxnChg>
        <pc:cxnChg chg="add mod">
          <ac:chgData name="Thuong Tran" userId="02271f1d-4bdb-4691-87b2-7196d6ed1424" providerId="ADAL" clId="{4CA2E553-C2DA-AB41-B774-2C86AF654997}" dt="2021-11-15T09:14:56.418" v="559" actId="1076"/>
          <ac:cxnSpMkLst>
            <pc:docMk/>
            <pc:sldMk cId="1841198471" sldId="350"/>
            <ac:cxnSpMk id="28" creationId="{C603A9FF-6925-D346-98F4-8F22739FA58B}"/>
          </ac:cxnSpMkLst>
        </pc:cxnChg>
        <pc:cxnChg chg="add mod">
          <ac:chgData name="Thuong Tran" userId="02271f1d-4bdb-4691-87b2-7196d6ed1424" providerId="ADAL" clId="{4CA2E553-C2DA-AB41-B774-2C86AF654997}" dt="2021-11-15T09:14:56.418" v="559" actId="1076"/>
          <ac:cxnSpMkLst>
            <pc:docMk/>
            <pc:sldMk cId="1841198471" sldId="350"/>
            <ac:cxnSpMk id="31" creationId="{02E6E650-AFF5-BC4A-BFF6-0D1703E47AF9}"/>
          </ac:cxnSpMkLst>
        </pc:cxn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1320109191" sldId="351"/>
        </pc:sldMkLst>
        <pc:spChg chg="mod">
          <ac:chgData name="Thuong Tran" userId="02271f1d-4bdb-4691-87b2-7196d6ed1424" providerId="ADAL" clId="{4CA2E553-C2DA-AB41-B774-2C86AF654997}" dt="2021-11-16T17:52:06.463" v="4599" actId="113"/>
          <ac:spMkLst>
            <pc:docMk/>
            <pc:sldMk cId="1320109191" sldId="351"/>
            <ac:spMk id="3" creationId="{287D682B-D88E-9148-908A-F80308C66CC6}"/>
          </ac:spMkLst>
        </pc:spChg>
      </pc:sldChg>
      <pc:sldChg chg="addSp delSp 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3301403739" sldId="353"/>
        </pc:sldMkLst>
        <pc:spChg chg="add mod">
          <ac:chgData name="Thuong Tran" userId="02271f1d-4bdb-4691-87b2-7196d6ed1424" providerId="ADAL" clId="{4CA2E553-C2DA-AB41-B774-2C86AF654997}" dt="2021-11-15T09:17:12.204" v="601" actId="1076"/>
          <ac:spMkLst>
            <pc:docMk/>
            <pc:sldMk cId="3301403739" sldId="353"/>
            <ac:spMk id="35" creationId="{96126085-6B2F-EC4C-8AE1-F2CB4BABBE1D}"/>
          </ac:spMkLst>
        </pc:spChg>
        <pc:spChg chg="add mod">
          <ac:chgData name="Thuong Tran" userId="02271f1d-4bdb-4691-87b2-7196d6ed1424" providerId="ADAL" clId="{4CA2E553-C2DA-AB41-B774-2C86AF654997}" dt="2021-11-15T09:17:12.204" v="601" actId="1076"/>
          <ac:spMkLst>
            <pc:docMk/>
            <pc:sldMk cId="3301403739" sldId="353"/>
            <ac:spMk id="36" creationId="{8F4DE7EB-E332-C84F-8D91-AE393BB9822B}"/>
          </ac:spMkLst>
        </pc:spChg>
        <pc:spChg chg="mod">
          <ac:chgData name="Thuong Tran" userId="02271f1d-4bdb-4691-87b2-7196d6ed1424" providerId="ADAL" clId="{4CA2E553-C2DA-AB41-B774-2C86AF654997}" dt="2021-11-15T08:46:27.936" v="368" actId="20577"/>
          <ac:spMkLst>
            <pc:docMk/>
            <pc:sldMk cId="3301403739" sldId="353"/>
            <ac:spMk id="40" creationId="{59E9D805-A982-0346-8D81-7EDB77816CF7}"/>
          </ac:spMkLst>
        </pc:spChg>
        <pc:spChg chg="del">
          <ac:chgData name="Thuong Tran" userId="02271f1d-4bdb-4691-87b2-7196d6ed1424" providerId="ADAL" clId="{4CA2E553-C2DA-AB41-B774-2C86AF654997}" dt="2021-11-15T09:15:39.022" v="578" actId="478"/>
          <ac:spMkLst>
            <pc:docMk/>
            <pc:sldMk cId="3301403739" sldId="353"/>
            <ac:spMk id="67" creationId="{29427935-5FEB-8745-817B-B872CD7830DA}"/>
          </ac:spMkLst>
        </pc:spChg>
        <pc:spChg chg="del">
          <ac:chgData name="Thuong Tran" userId="02271f1d-4bdb-4691-87b2-7196d6ed1424" providerId="ADAL" clId="{4CA2E553-C2DA-AB41-B774-2C86AF654997}" dt="2021-11-15T09:15:41.470" v="579" actId="478"/>
          <ac:spMkLst>
            <pc:docMk/>
            <pc:sldMk cId="3301403739" sldId="353"/>
            <ac:spMk id="69" creationId="{2DB3E354-7729-F540-BBFD-437DC888203B}"/>
          </ac:spMkLst>
        </pc:spChg>
        <pc:spChg chg="mod">
          <ac:chgData name="Thuong Tran" userId="02271f1d-4bdb-4691-87b2-7196d6ed1424" providerId="ADAL" clId="{4CA2E553-C2DA-AB41-B774-2C86AF654997}" dt="2021-11-15T08:46:32.097" v="371" actId="20577"/>
          <ac:spMkLst>
            <pc:docMk/>
            <pc:sldMk cId="3301403739" sldId="353"/>
            <ac:spMk id="70" creationId="{2DF5C80A-0FDC-4F4F-85A5-8FF461CEC277}"/>
          </ac:spMkLst>
        </pc:spChg>
      </pc:sldChg>
      <pc:sldChg chg="modTransition">
        <pc:chgData name="Thuong Tran" userId="02271f1d-4bdb-4691-87b2-7196d6ed1424" providerId="ADAL" clId="{4CA2E553-C2DA-AB41-B774-2C86AF654997}" dt="2021-11-24T21:30:13.808" v="5412"/>
        <pc:sldMkLst>
          <pc:docMk/>
          <pc:sldMk cId="3773648867" sldId="354"/>
        </pc:sldMkLst>
      </pc:sldChg>
      <pc:sldChg chg="addSp delSp modSp mod ord modTransition modNotesTx">
        <pc:chgData name="Thuong Tran" userId="02271f1d-4bdb-4691-87b2-7196d6ed1424" providerId="ADAL" clId="{4CA2E553-C2DA-AB41-B774-2C86AF654997}" dt="2021-11-24T21:30:13.808" v="5412"/>
        <pc:sldMkLst>
          <pc:docMk/>
          <pc:sldMk cId="1608676017" sldId="355"/>
        </pc:sldMkLst>
        <pc:spChg chg="mod">
          <ac:chgData name="Thuong Tran" userId="02271f1d-4bdb-4691-87b2-7196d6ed1424" providerId="ADAL" clId="{4CA2E553-C2DA-AB41-B774-2C86AF654997}" dt="2021-11-24T15:52:29.352" v="5164" actId="14861"/>
          <ac:spMkLst>
            <pc:docMk/>
            <pc:sldMk cId="1608676017" sldId="355"/>
            <ac:spMk id="2" creationId="{00000000-0000-0000-0000-000000000000}"/>
          </ac:spMkLst>
        </pc:spChg>
        <pc:spChg chg="add del mod">
          <ac:chgData name="Thuong Tran" userId="02271f1d-4bdb-4691-87b2-7196d6ed1424" providerId="ADAL" clId="{4CA2E553-C2DA-AB41-B774-2C86AF654997}" dt="2021-11-15T07:59:13.915" v="290"/>
          <ac:spMkLst>
            <pc:docMk/>
            <pc:sldMk cId="1608676017" sldId="355"/>
            <ac:spMk id="25" creationId="{A43CBA5B-F406-AB4D-B194-57471750471C}"/>
          </ac:spMkLst>
        </pc:spChg>
        <pc:spChg chg="add del mod">
          <ac:chgData name="Thuong Tran" userId="02271f1d-4bdb-4691-87b2-7196d6ed1424" providerId="ADAL" clId="{4CA2E553-C2DA-AB41-B774-2C86AF654997}" dt="2021-11-15T07:59:13.915" v="290"/>
          <ac:spMkLst>
            <pc:docMk/>
            <pc:sldMk cId="1608676017" sldId="355"/>
            <ac:spMk id="35" creationId="{F4A7E3A1-7278-EB42-A8A4-C0D6FFEA9477}"/>
          </ac:spMkLst>
        </pc:spChg>
        <pc:spChg chg="add del mod">
          <ac:chgData name="Thuong Tran" userId="02271f1d-4bdb-4691-87b2-7196d6ed1424" providerId="ADAL" clId="{4CA2E553-C2DA-AB41-B774-2C86AF654997}" dt="2021-11-15T07:59:13.915" v="290"/>
          <ac:spMkLst>
            <pc:docMk/>
            <pc:sldMk cId="1608676017" sldId="355"/>
            <ac:spMk id="36" creationId="{0F9C0D11-5C01-8D44-8B44-1B091A1916E3}"/>
          </ac:spMkLst>
        </pc:spChg>
        <pc:spChg chg="mod">
          <ac:chgData name="Thuong Tran" userId="02271f1d-4bdb-4691-87b2-7196d6ed1424" providerId="ADAL" clId="{4CA2E553-C2DA-AB41-B774-2C86AF654997}" dt="2021-11-15T09:16:19.449" v="600" actId="1076"/>
          <ac:spMkLst>
            <pc:docMk/>
            <pc:sldMk cId="1608676017" sldId="355"/>
            <ac:spMk id="39" creationId="{38DB2575-68C4-474F-BC04-F840C3B6CFC5}"/>
          </ac:spMkLst>
        </pc:spChg>
        <pc:spChg chg="del">
          <ac:chgData name="Thuong Tran" userId="02271f1d-4bdb-4691-87b2-7196d6ed1424" providerId="ADAL" clId="{4CA2E553-C2DA-AB41-B774-2C86AF654997}" dt="2021-11-15T09:14:04.333" v="544" actId="478"/>
          <ac:spMkLst>
            <pc:docMk/>
            <pc:sldMk cId="1608676017" sldId="355"/>
            <ac:spMk id="40" creationId="{0D5B97EB-0756-2B40-AA16-30EDE55ED088}"/>
          </ac:spMkLst>
        </pc:spChg>
        <pc:spChg chg="add del mod">
          <ac:chgData name="Thuong Tran" userId="02271f1d-4bdb-4691-87b2-7196d6ed1424" providerId="ADAL" clId="{4CA2E553-C2DA-AB41-B774-2C86AF654997}" dt="2021-11-15T07:59:13.915" v="290"/>
          <ac:spMkLst>
            <pc:docMk/>
            <pc:sldMk cId="1608676017" sldId="355"/>
            <ac:spMk id="43" creationId="{4274360E-3606-8A4C-A3A0-07FED029B92E}"/>
          </ac:spMkLst>
        </pc:spChg>
        <pc:spChg chg="add del mod">
          <ac:chgData name="Thuong Tran" userId="02271f1d-4bdb-4691-87b2-7196d6ed1424" providerId="ADAL" clId="{4CA2E553-C2DA-AB41-B774-2C86AF654997}" dt="2021-11-15T07:59:13.915" v="290"/>
          <ac:spMkLst>
            <pc:docMk/>
            <pc:sldMk cId="1608676017" sldId="355"/>
            <ac:spMk id="44" creationId="{8687A67D-97B7-C244-A8D4-376224927048}"/>
          </ac:spMkLst>
        </pc:spChg>
        <pc:spChg chg="add del mod">
          <ac:chgData name="Thuong Tran" userId="02271f1d-4bdb-4691-87b2-7196d6ed1424" providerId="ADAL" clId="{4CA2E553-C2DA-AB41-B774-2C86AF654997}" dt="2021-11-15T07:59:13.915" v="290"/>
          <ac:spMkLst>
            <pc:docMk/>
            <pc:sldMk cId="1608676017" sldId="355"/>
            <ac:spMk id="46" creationId="{84372B5C-5E45-434B-A160-7803753CCF1D}"/>
          </ac:spMkLst>
        </pc:spChg>
        <pc:spChg chg="add del mod">
          <ac:chgData name="Thuong Tran" userId="02271f1d-4bdb-4691-87b2-7196d6ed1424" providerId="ADAL" clId="{4CA2E553-C2DA-AB41-B774-2C86AF654997}" dt="2021-11-15T07:59:48.354" v="298" actId="21"/>
          <ac:spMkLst>
            <pc:docMk/>
            <pc:sldMk cId="1608676017" sldId="355"/>
            <ac:spMk id="47" creationId="{DB69E1DA-C2FB-9B4E-9CFE-C23EA5269E33}"/>
          </ac:spMkLst>
        </pc:spChg>
        <pc:spChg chg="add del mod">
          <ac:chgData name="Thuong Tran" userId="02271f1d-4bdb-4691-87b2-7196d6ed1424" providerId="ADAL" clId="{4CA2E553-C2DA-AB41-B774-2C86AF654997}" dt="2021-11-15T07:59:48.354" v="298" actId="21"/>
          <ac:spMkLst>
            <pc:docMk/>
            <pc:sldMk cId="1608676017" sldId="355"/>
            <ac:spMk id="48" creationId="{F7B5B8A5-C8CC-E44F-8E33-E585D2ACCC19}"/>
          </ac:spMkLst>
        </pc:spChg>
        <pc:spChg chg="add del mod">
          <ac:chgData name="Thuong Tran" userId="02271f1d-4bdb-4691-87b2-7196d6ed1424" providerId="ADAL" clId="{4CA2E553-C2DA-AB41-B774-2C86AF654997}" dt="2021-11-15T07:59:48.354" v="298" actId="21"/>
          <ac:spMkLst>
            <pc:docMk/>
            <pc:sldMk cId="1608676017" sldId="355"/>
            <ac:spMk id="49" creationId="{7EF3C822-D50F-FD4D-A592-945E5CE7E884}"/>
          </ac:spMkLst>
        </pc:spChg>
        <pc:spChg chg="add del mod">
          <ac:chgData name="Thuong Tran" userId="02271f1d-4bdb-4691-87b2-7196d6ed1424" providerId="ADAL" clId="{4CA2E553-C2DA-AB41-B774-2C86AF654997}" dt="2021-11-15T07:59:48.354" v="298" actId="21"/>
          <ac:spMkLst>
            <pc:docMk/>
            <pc:sldMk cId="1608676017" sldId="355"/>
            <ac:spMk id="52" creationId="{0972C83C-54E7-A348-A1E2-BCD91E97B58E}"/>
          </ac:spMkLst>
        </pc:spChg>
        <pc:spChg chg="add del mod">
          <ac:chgData name="Thuong Tran" userId="02271f1d-4bdb-4691-87b2-7196d6ed1424" providerId="ADAL" clId="{4CA2E553-C2DA-AB41-B774-2C86AF654997}" dt="2021-11-15T07:59:48.354" v="298" actId="21"/>
          <ac:spMkLst>
            <pc:docMk/>
            <pc:sldMk cId="1608676017" sldId="355"/>
            <ac:spMk id="53" creationId="{63CBD374-FBB8-4344-A7EA-003951EF3D00}"/>
          </ac:spMkLst>
        </pc:spChg>
        <pc:spChg chg="add del mod">
          <ac:chgData name="Thuong Tran" userId="02271f1d-4bdb-4691-87b2-7196d6ed1424" providerId="ADAL" clId="{4CA2E553-C2DA-AB41-B774-2C86AF654997}" dt="2021-11-15T07:59:48.354" v="298" actId="21"/>
          <ac:spMkLst>
            <pc:docMk/>
            <pc:sldMk cId="1608676017" sldId="355"/>
            <ac:spMk id="55" creationId="{BD19C1DA-8377-9D46-AB01-B501D58F247D}"/>
          </ac:spMkLst>
        </pc:spChg>
        <pc:spChg chg="add del mod">
          <ac:chgData name="Thuong Tran" userId="02271f1d-4bdb-4691-87b2-7196d6ed1424" providerId="ADAL" clId="{4CA2E553-C2DA-AB41-B774-2C86AF654997}" dt="2021-11-15T09:13:15.643" v="534"/>
          <ac:spMkLst>
            <pc:docMk/>
            <pc:sldMk cId="1608676017" sldId="355"/>
            <ac:spMk id="56" creationId="{8689379E-4579-C04F-9597-E6FB36719BCE}"/>
          </ac:spMkLst>
        </pc:spChg>
        <pc:spChg chg="add mod">
          <ac:chgData name="Thuong Tran" userId="02271f1d-4bdb-4691-87b2-7196d6ed1424" providerId="ADAL" clId="{4CA2E553-C2DA-AB41-B774-2C86AF654997}" dt="2021-11-15T09:16:19.449" v="600" actId="1076"/>
          <ac:spMkLst>
            <pc:docMk/>
            <pc:sldMk cId="1608676017" sldId="355"/>
            <ac:spMk id="57" creationId="{B436C4FC-A653-B446-A56E-F431D0F2530E}"/>
          </ac:spMkLst>
        </pc:spChg>
        <pc:spChg chg="add del mod">
          <ac:chgData name="Thuong Tran" userId="02271f1d-4bdb-4691-87b2-7196d6ed1424" providerId="ADAL" clId="{4CA2E553-C2DA-AB41-B774-2C86AF654997}" dt="2021-11-15T09:19:54.410" v="603" actId="478"/>
          <ac:spMkLst>
            <pc:docMk/>
            <pc:sldMk cId="1608676017" sldId="355"/>
            <ac:spMk id="58" creationId="{819360BA-C54A-C346-AC77-B9151325BB6B}"/>
          </ac:spMkLst>
        </pc:spChg>
        <pc:spChg chg="add del mod">
          <ac:chgData name="Thuong Tran" userId="02271f1d-4bdb-4691-87b2-7196d6ed1424" providerId="ADAL" clId="{4CA2E553-C2DA-AB41-B774-2C86AF654997}" dt="2021-11-15T09:19:54.410" v="603" actId="478"/>
          <ac:spMkLst>
            <pc:docMk/>
            <pc:sldMk cId="1608676017" sldId="355"/>
            <ac:spMk id="59" creationId="{1CF7F453-0779-924E-A021-599F1151F374}"/>
          </ac:spMkLst>
        </pc:spChg>
        <pc:spChg chg="add del mod">
          <ac:chgData name="Thuong Tran" userId="02271f1d-4bdb-4691-87b2-7196d6ed1424" providerId="ADAL" clId="{4CA2E553-C2DA-AB41-B774-2C86AF654997}" dt="2021-11-15T09:19:54.410" v="603" actId="478"/>
          <ac:spMkLst>
            <pc:docMk/>
            <pc:sldMk cId="1608676017" sldId="355"/>
            <ac:spMk id="60" creationId="{60B11BC5-7BD6-7C44-A570-3B534DF9C8A9}"/>
          </ac:spMkLst>
        </pc:spChg>
        <pc:spChg chg="add del mod">
          <ac:chgData name="Thuong Tran" userId="02271f1d-4bdb-4691-87b2-7196d6ed1424" providerId="ADAL" clId="{4CA2E553-C2DA-AB41-B774-2C86AF654997}" dt="2021-11-15T09:19:54.410" v="603" actId="478"/>
          <ac:spMkLst>
            <pc:docMk/>
            <pc:sldMk cId="1608676017" sldId="355"/>
            <ac:spMk id="61" creationId="{24477B5D-14F4-7040-B963-82B5954814B6}"/>
          </ac:spMkLst>
        </pc:spChg>
        <pc:spChg chg="add del mod">
          <ac:chgData name="Thuong Tran" userId="02271f1d-4bdb-4691-87b2-7196d6ed1424" providerId="ADAL" clId="{4CA2E553-C2DA-AB41-B774-2C86AF654997}" dt="2021-11-15T09:19:54.410" v="603" actId="478"/>
          <ac:spMkLst>
            <pc:docMk/>
            <pc:sldMk cId="1608676017" sldId="355"/>
            <ac:spMk id="62" creationId="{924347FC-59CA-474A-B95C-88D4F27A59C1}"/>
          </ac:spMkLst>
        </pc:spChg>
        <pc:cxnChg chg="add del mod">
          <ac:chgData name="Thuong Tran" userId="02271f1d-4bdb-4691-87b2-7196d6ed1424" providerId="ADAL" clId="{4CA2E553-C2DA-AB41-B774-2C86AF654997}" dt="2021-11-15T07:59:13.915" v="290"/>
          <ac:cxnSpMkLst>
            <pc:docMk/>
            <pc:sldMk cId="1608676017" sldId="355"/>
            <ac:cxnSpMk id="41" creationId="{D3635690-909B-E34D-82FF-1171215CD2DB}"/>
          </ac:cxnSpMkLst>
        </pc:cxnChg>
        <pc:cxnChg chg="add del mod">
          <ac:chgData name="Thuong Tran" userId="02271f1d-4bdb-4691-87b2-7196d6ed1424" providerId="ADAL" clId="{4CA2E553-C2DA-AB41-B774-2C86AF654997}" dt="2021-11-15T07:59:13.915" v="290"/>
          <ac:cxnSpMkLst>
            <pc:docMk/>
            <pc:sldMk cId="1608676017" sldId="355"/>
            <ac:cxnSpMk id="42" creationId="{CA66C24B-F657-DC4B-9BC5-5E3DF541C737}"/>
          </ac:cxnSpMkLst>
        </pc:cxnChg>
        <pc:cxnChg chg="add del mod">
          <ac:chgData name="Thuong Tran" userId="02271f1d-4bdb-4691-87b2-7196d6ed1424" providerId="ADAL" clId="{4CA2E553-C2DA-AB41-B774-2C86AF654997}" dt="2021-11-15T07:59:13.915" v="290"/>
          <ac:cxnSpMkLst>
            <pc:docMk/>
            <pc:sldMk cId="1608676017" sldId="355"/>
            <ac:cxnSpMk id="45" creationId="{5067DDCB-C0B4-3A4A-A50F-21051DD1607C}"/>
          </ac:cxnSpMkLst>
        </pc:cxnChg>
        <pc:cxnChg chg="add del mod">
          <ac:chgData name="Thuong Tran" userId="02271f1d-4bdb-4691-87b2-7196d6ed1424" providerId="ADAL" clId="{4CA2E553-C2DA-AB41-B774-2C86AF654997}" dt="2021-11-15T07:59:48.354" v="298" actId="21"/>
          <ac:cxnSpMkLst>
            <pc:docMk/>
            <pc:sldMk cId="1608676017" sldId="355"/>
            <ac:cxnSpMk id="50" creationId="{B3136DEE-D1F8-2341-B56B-B580A38BD3CC}"/>
          </ac:cxnSpMkLst>
        </pc:cxnChg>
        <pc:cxnChg chg="add del mod">
          <ac:chgData name="Thuong Tran" userId="02271f1d-4bdb-4691-87b2-7196d6ed1424" providerId="ADAL" clId="{4CA2E553-C2DA-AB41-B774-2C86AF654997}" dt="2021-11-15T07:59:48.354" v="298" actId="21"/>
          <ac:cxnSpMkLst>
            <pc:docMk/>
            <pc:sldMk cId="1608676017" sldId="355"/>
            <ac:cxnSpMk id="51" creationId="{01ED6E10-2337-A74F-92B0-96E72129B856}"/>
          </ac:cxnSpMkLst>
        </pc:cxnChg>
        <pc:cxnChg chg="add del mod">
          <ac:chgData name="Thuong Tran" userId="02271f1d-4bdb-4691-87b2-7196d6ed1424" providerId="ADAL" clId="{4CA2E553-C2DA-AB41-B774-2C86AF654997}" dt="2021-11-15T07:59:48.354" v="298" actId="21"/>
          <ac:cxnSpMkLst>
            <pc:docMk/>
            <pc:sldMk cId="1608676017" sldId="355"/>
            <ac:cxnSpMk id="54" creationId="{FDB1CCA3-B084-284A-8D09-2C62BAC4AA51}"/>
          </ac:cxnSpMkLst>
        </pc:cxn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3937852393" sldId="356"/>
        </pc:sldMkLst>
        <pc:spChg chg="mod">
          <ac:chgData name="Thuong Tran" userId="02271f1d-4bdb-4691-87b2-7196d6ed1424" providerId="ADAL" clId="{4CA2E553-C2DA-AB41-B774-2C86AF654997}" dt="2021-11-24T15:46:23.217" v="5105" actId="255"/>
          <ac:spMkLst>
            <pc:docMk/>
            <pc:sldMk cId="3937852393" sldId="356"/>
            <ac:spMk id="2" creationId="{57A9524D-56BE-1E4B-B8A4-B0CA661FE53B}"/>
          </ac:spMkLst>
        </pc:spChg>
      </pc:sldChg>
      <pc:sldChg chg="addSp delSp modSp mod modTransition">
        <pc:chgData name="Thuong Tran" userId="02271f1d-4bdb-4691-87b2-7196d6ed1424" providerId="ADAL" clId="{4CA2E553-C2DA-AB41-B774-2C86AF654997}" dt="2021-11-24T22:26:08.974" v="5942" actId="114"/>
        <pc:sldMkLst>
          <pc:docMk/>
          <pc:sldMk cId="1011673380" sldId="357"/>
        </pc:sldMkLst>
        <pc:spChg chg="add del mod">
          <ac:chgData name="Thuong Tran" userId="02271f1d-4bdb-4691-87b2-7196d6ed1424" providerId="ADAL" clId="{4CA2E553-C2DA-AB41-B774-2C86AF654997}" dt="2021-11-24T22:15:56.659" v="5691" actId="478"/>
          <ac:spMkLst>
            <pc:docMk/>
            <pc:sldMk cId="1011673380" sldId="357"/>
            <ac:spMk id="2" creationId="{6F2CE448-163B-6A41-81DC-EFCA8D5A711C}"/>
          </ac:spMkLst>
        </pc:spChg>
        <pc:spChg chg="add mod">
          <ac:chgData name="Thuong Tran" userId="02271f1d-4bdb-4691-87b2-7196d6ed1424" providerId="ADAL" clId="{4CA2E553-C2DA-AB41-B774-2C86AF654997}" dt="2021-11-24T22:25:53.217" v="5941" actId="164"/>
          <ac:spMkLst>
            <pc:docMk/>
            <pc:sldMk cId="1011673380" sldId="357"/>
            <ac:spMk id="7" creationId="{7553A6A3-0BB7-874B-8674-32F9756578D8}"/>
          </ac:spMkLst>
        </pc:spChg>
        <pc:spChg chg="add mod">
          <ac:chgData name="Thuong Tran" userId="02271f1d-4bdb-4691-87b2-7196d6ed1424" providerId="ADAL" clId="{4CA2E553-C2DA-AB41-B774-2C86AF654997}" dt="2021-11-24T22:25:53.217" v="5941" actId="164"/>
          <ac:spMkLst>
            <pc:docMk/>
            <pc:sldMk cId="1011673380" sldId="357"/>
            <ac:spMk id="8" creationId="{DA5C1856-A540-7542-AD69-B858BC3AFA9C}"/>
          </ac:spMkLst>
        </pc:spChg>
        <pc:spChg chg="add mod">
          <ac:chgData name="Thuong Tran" userId="02271f1d-4bdb-4691-87b2-7196d6ed1424" providerId="ADAL" clId="{4CA2E553-C2DA-AB41-B774-2C86AF654997}" dt="2021-11-24T22:25:53.217" v="5941" actId="164"/>
          <ac:spMkLst>
            <pc:docMk/>
            <pc:sldMk cId="1011673380" sldId="357"/>
            <ac:spMk id="9" creationId="{F6798B37-590E-F54C-BDEE-BF694AB69E52}"/>
          </ac:spMkLst>
        </pc:spChg>
        <pc:spChg chg="add mod">
          <ac:chgData name="Thuong Tran" userId="02271f1d-4bdb-4691-87b2-7196d6ed1424" providerId="ADAL" clId="{4CA2E553-C2DA-AB41-B774-2C86AF654997}" dt="2021-11-24T22:25:53.217" v="5941" actId="164"/>
          <ac:spMkLst>
            <pc:docMk/>
            <pc:sldMk cId="1011673380" sldId="357"/>
            <ac:spMk id="10" creationId="{DB35668D-5AC9-BF47-B96B-5246237CE1B1}"/>
          </ac:spMkLst>
        </pc:spChg>
        <pc:spChg chg="add mod">
          <ac:chgData name="Thuong Tran" userId="02271f1d-4bdb-4691-87b2-7196d6ed1424" providerId="ADAL" clId="{4CA2E553-C2DA-AB41-B774-2C86AF654997}" dt="2021-11-24T22:25:53.217" v="5941" actId="164"/>
          <ac:spMkLst>
            <pc:docMk/>
            <pc:sldMk cId="1011673380" sldId="357"/>
            <ac:spMk id="11" creationId="{455F6001-B92B-5D44-8D35-A706FEE20872}"/>
          </ac:spMkLst>
        </pc:spChg>
        <pc:spChg chg="add mod">
          <ac:chgData name="Thuong Tran" userId="02271f1d-4bdb-4691-87b2-7196d6ed1424" providerId="ADAL" clId="{4CA2E553-C2DA-AB41-B774-2C86AF654997}" dt="2021-11-24T22:25:53.217" v="5941" actId="164"/>
          <ac:spMkLst>
            <pc:docMk/>
            <pc:sldMk cId="1011673380" sldId="357"/>
            <ac:spMk id="12" creationId="{4E7E5A5B-FDB5-3342-BE7A-A6D12DA50EB4}"/>
          </ac:spMkLst>
        </pc:spChg>
        <pc:spChg chg="add mod">
          <ac:chgData name="Thuong Tran" userId="02271f1d-4bdb-4691-87b2-7196d6ed1424" providerId="ADAL" clId="{4CA2E553-C2DA-AB41-B774-2C86AF654997}" dt="2021-11-24T22:26:08.974" v="5942" actId="114"/>
          <ac:spMkLst>
            <pc:docMk/>
            <pc:sldMk cId="1011673380" sldId="357"/>
            <ac:spMk id="39" creationId="{CC189D50-2361-3644-ACEB-68133F84D6EB}"/>
          </ac:spMkLst>
        </pc:spChg>
        <pc:spChg chg="add mod">
          <ac:chgData name="Thuong Tran" userId="02271f1d-4bdb-4691-87b2-7196d6ed1424" providerId="ADAL" clId="{4CA2E553-C2DA-AB41-B774-2C86AF654997}" dt="2021-11-24T22:26:08.974" v="5942" actId="114"/>
          <ac:spMkLst>
            <pc:docMk/>
            <pc:sldMk cId="1011673380" sldId="357"/>
            <ac:spMk id="40" creationId="{C7EFF9FE-6C4B-3643-B334-2877598B9971}"/>
          </ac:spMkLst>
        </pc:spChg>
        <pc:spChg chg="add del mod">
          <ac:chgData name="Thuong Tran" userId="02271f1d-4bdb-4691-87b2-7196d6ed1424" providerId="ADAL" clId="{4CA2E553-C2DA-AB41-B774-2C86AF654997}" dt="2021-11-24T22:25:22.410" v="5931" actId="478"/>
          <ac:spMkLst>
            <pc:docMk/>
            <pc:sldMk cId="1011673380" sldId="357"/>
            <ac:spMk id="42" creationId="{A19CEE89-0E7E-5D43-969F-D33E50413487}"/>
          </ac:spMkLst>
        </pc:spChg>
        <pc:grpChg chg="add mod">
          <ac:chgData name="Thuong Tran" userId="02271f1d-4bdb-4691-87b2-7196d6ed1424" providerId="ADAL" clId="{4CA2E553-C2DA-AB41-B774-2C86AF654997}" dt="2021-11-24T22:25:53.217" v="5941" actId="164"/>
          <ac:grpSpMkLst>
            <pc:docMk/>
            <pc:sldMk cId="1011673380" sldId="357"/>
            <ac:grpSpMk id="43" creationId="{32E211B7-AEE1-2A48-8FA9-582238EBCD59}"/>
          </ac:grpSpMkLst>
        </pc:grpChg>
        <pc:picChg chg="del mod">
          <ac:chgData name="Thuong Tran" userId="02271f1d-4bdb-4691-87b2-7196d6ed1424" providerId="ADAL" clId="{4CA2E553-C2DA-AB41-B774-2C86AF654997}" dt="2021-11-24T22:25:19.654" v="5930" actId="478"/>
          <ac:picMkLst>
            <pc:docMk/>
            <pc:sldMk cId="1011673380" sldId="357"/>
            <ac:picMk id="5" creationId="{F52074D6-452C-624E-A0A5-608A310B14C5}"/>
          </ac:picMkLst>
        </pc:picChg>
        <pc:cxnChg chg="add mod">
          <ac:chgData name="Thuong Tran" userId="02271f1d-4bdb-4691-87b2-7196d6ed1424" providerId="ADAL" clId="{4CA2E553-C2DA-AB41-B774-2C86AF654997}" dt="2021-11-24T22:25:53.217" v="5941" actId="164"/>
          <ac:cxnSpMkLst>
            <pc:docMk/>
            <pc:sldMk cId="1011673380" sldId="357"/>
            <ac:cxnSpMk id="6" creationId="{AA6D8151-555C-9441-A526-572BFDB3919D}"/>
          </ac:cxnSpMkLst>
        </pc:cxnChg>
        <pc:cxnChg chg="add mod">
          <ac:chgData name="Thuong Tran" userId="02271f1d-4bdb-4691-87b2-7196d6ed1424" providerId="ADAL" clId="{4CA2E553-C2DA-AB41-B774-2C86AF654997}" dt="2021-11-24T22:25:53.217" v="5941" actId="164"/>
          <ac:cxnSpMkLst>
            <pc:docMk/>
            <pc:sldMk cId="1011673380" sldId="357"/>
            <ac:cxnSpMk id="15" creationId="{9F3E6062-4456-2E43-A170-E7138E7A1037}"/>
          </ac:cxnSpMkLst>
        </pc:cxnChg>
        <pc:cxnChg chg="add mod">
          <ac:chgData name="Thuong Tran" userId="02271f1d-4bdb-4691-87b2-7196d6ed1424" providerId="ADAL" clId="{4CA2E553-C2DA-AB41-B774-2C86AF654997}" dt="2021-11-24T22:25:53.217" v="5941" actId="164"/>
          <ac:cxnSpMkLst>
            <pc:docMk/>
            <pc:sldMk cId="1011673380" sldId="357"/>
            <ac:cxnSpMk id="20" creationId="{249D7E0E-83D2-8041-A6D6-A6E8294D9AE3}"/>
          </ac:cxnSpMkLst>
        </pc:cxnChg>
        <pc:cxnChg chg="add mod">
          <ac:chgData name="Thuong Tran" userId="02271f1d-4bdb-4691-87b2-7196d6ed1424" providerId="ADAL" clId="{4CA2E553-C2DA-AB41-B774-2C86AF654997}" dt="2021-11-24T22:25:53.217" v="5941" actId="164"/>
          <ac:cxnSpMkLst>
            <pc:docMk/>
            <pc:sldMk cId="1011673380" sldId="357"/>
            <ac:cxnSpMk id="25" creationId="{98380F16-C1E5-D849-8F25-87045862E99D}"/>
          </ac:cxnSpMkLst>
        </pc:cxnChg>
        <pc:cxnChg chg="add mod">
          <ac:chgData name="Thuong Tran" userId="02271f1d-4bdb-4691-87b2-7196d6ed1424" providerId="ADAL" clId="{4CA2E553-C2DA-AB41-B774-2C86AF654997}" dt="2021-11-24T22:25:53.217" v="5941" actId="164"/>
          <ac:cxnSpMkLst>
            <pc:docMk/>
            <pc:sldMk cId="1011673380" sldId="357"/>
            <ac:cxnSpMk id="28" creationId="{489246EF-6F94-3B42-8009-29BEC2BC87D5}"/>
          </ac:cxnSpMkLst>
        </pc:cxnChg>
        <pc:cxnChg chg="add mod">
          <ac:chgData name="Thuong Tran" userId="02271f1d-4bdb-4691-87b2-7196d6ed1424" providerId="ADAL" clId="{4CA2E553-C2DA-AB41-B774-2C86AF654997}" dt="2021-11-24T22:25:53.217" v="5941" actId="164"/>
          <ac:cxnSpMkLst>
            <pc:docMk/>
            <pc:sldMk cId="1011673380" sldId="357"/>
            <ac:cxnSpMk id="32" creationId="{1B42C182-04D5-AD4D-9E38-A1E5CF03B8EA}"/>
          </ac:cxnSpMkLst>
        </pc:cxnChg>
        <pc:cxnChg chg="add mod">
          <ac:chgData name="Thuong Tran" userId="02271f1d-4bdb-4691-87b2-7196d6ed1424" providerId="ADAL" clId="{4CA2E553-C2DA-AB41-B774-2C86AF654997}" dt="2021-11-24T22:25:53.217" v="5941" actId="164"/>
          <ac:cxnSpMkLst>
            <pc:docMk/>
            <pc:sldMk cId="1011673380" sldId="357"/>
            <ac:cxnSpMk id="33" creationId="{01C63DB5-4118-6544-B688-5A2477E29405}"/>
          </ac:cxnSpMkLst>
        </pc:cxnChg>
      </pc:sldChg>
      <pc:sldChg chg="modSp mod modTransition modNotesTx">
        <pc:chgData name="Thuong Tran" userId="02271f1d-4bdb-4691-87b2-7196d6ed1424" providerId="ADAL" clId="{4CA2E553-C2DA-AB41-B774-2C86AF654997}" dt="2021-11-24T21:30:13.808" v="5412"/>
        <pc:sldMkLst>
          <pc:docMk/>
          <pc:sldMk cId="2975568570" sldId="359"/>
        </pc:sldMkLst>
        <pc:spChg chg="mod">
          <ac:chgData name="Thuong Tran" userId="02271f1d-4bdb-4691-87b2-7196d6ed1424" providerId="ADAL" clId="{4CA2E553-C2DA-AB41-B774-2C86AF654997}" dt="2021-11-16T15:34:42.130" v="4164" actId="14861"/>
          <ac:spMkLst>
            <pc:docMk/>
            <pc:sldMk cId="2975568570" sldId="359"/>
            <ac:spMk id="3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5:34:42.130" v="4164" actId="14861"/>
          <ac:spMkLst>
            <pc:docMk/>
            <pc:sldMk cId="2975568570" sldId="359"/>
            <ac:spMk id="4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5:34:42.130" v="4164" actId="14861"/>
          <ac:spMkLst>
            <pc:docMk/>
            <pc:sldMk cId="2975568570" sldId="359"/>
            <ac:spMk id="5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5:34:42.130" v="4164" actId="14861"/>
          <ac:spMkLst>
            <pc:docMk/>
            <pc:sldMk cId="2975568570" sldId="359"/>
            <ac:spMk id="6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5:34:42.130" v="4164" actId="14861"/>
          <ac:spMkLst>
            <pc:docMk/>
            <pc:sldMk cId="2975568570" sldId="359"/>
            <ac:spMk id="7" creationId="{00000000-0000-0000-0000-000000000000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2595852580" sldId="360"/>
        </pc:sldMkLst>
        <pc:spChg chg="mod">
          <ac:chgData name="Thuong Tran" userId="02271f1d-4bdb-4691-87b2-7196d6ed1424" providerId="ADAL" clId="{4CA2E553-C2DA-AB41-B774-2C86AF654997}" dt="2021-11-16T15:34:51.372" v="4165" actId="20577"/>
          <ac:spMkLst>
            <pc:docMk/>
            <pc:sldMk cId="2595852580" sldId="360"/>
            <ac:spMk id="3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08.426" v="3908" actId="14861"/>
          <ac:spMkLst>
            <pc:docMk/>
            <pc:sldMk cId="2595852580" sldId="360"/>
            <ac:spMk id="4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08.426" v="3908" actId="14861"/>
          <ac:spMkLst>
            <pc:docMk/>
            <pc:sldMk cId="2595852580" sldId="360"/>
            <ac:spMk id="5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08.426" v="3908" actId="14861"/>
          <ac:spMkLst>
            <pc:docMk/>
            <pc:sldMk cId="2595852580" sldId="360"/>
            <ac:spMk id="6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08.426" v="3908" actId="14861"/>
          <ac:spMkLst>
            <pc:docMk/>
            <pc:sldMk cId="2595852580" sldId="360"/>
            <ac:spMk id="7" creationId="{00000000-0000-0000-0000-000000000000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2264643210" sldId="361"/>
        </pc:sldMkLst>
        <pc:spChg chg="mod">
          <ac:chgData name="Thuong Tran" userId="02271f1d-4bdb-4691-87b2-7196d6ed1424" providerId="ADAL" clId="{4CA2E553-C2DA-AB41-B774-2C86AF654997}" dt="2021-11-16T15:34:59.588" v="4166" actId="20577"/>
          <ac:spMkLst>
            <pc:docMk/>
            <pc:sldMk cId="2264643210" sldId="361"/>
            <ac:spMk id="3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22.725" v="3909" actId="14861"/>
          <ac:spMkLst>
            <pc:docMk/>
            <pc:sldMk cId="2264643210" sldId="361"/>
            <ac:spMk id="4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22.725" v="3909" actId="14861"/>
          <ac:spMkLst>
            <pc:docMk/>
            <pc:sldMk cId="2264643210" sldId="361"/>
            <ac:spMk id="5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22.725" v="3909" actId="14861"/>
          <ac:spMkLst>
            <pc:docMk/>
            <pc:sldMk cId="2264643210" sldId="361"/>
            <ac:spMk id="6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22.725" v="3909" actId="14861"/>
          <ac:spMkLst>
            <pc:docMk/>
            <pc:sldMk cId="2264643210" sldId="361"/>
            <ac:spMk id="7" creationId="{00000000-0000-0000-0000-000000000000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253878262" sldId="362"/>
        </pc:sldMkLst>
        <pc:spChg chg="mod">
          <ac:chgData name="Thuong Tran" userId="02271f1d-4bdb-4691-87b2-7196d6ed1424" providerId="ADAL" clId="{4CA2E553-C2DA-AB41-B774-2C86AF654997}" dt="2021-11-16T15:35:05.339" v="4167" actId="20577"/>
          <ac:spMkLst>
            <pc:docMk/>
            <pc:sldMk cId="253878262" sldId="362"/>
            <ac:spMk id="3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33.949" v="3910" actId="14861"/>
          <ac:spMkLst>
            <pc:docMk/>
            <pc:sldMk cId="253878262" sldId="362"/>
            <ac:spMk id="4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33.949" v="3910" actId="14861"/>
          <ac:spMkLst>
            <pc:docMk/>
            <pc:sldMk cId="253878262" sldId="362"/>
            <ac:spMk id="5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33.949" v="3910" actId="14861"/>
          <ac:spMkLst>
            <pc:docMk/>
            <pc:sldMk cId="253878262" sldId="362"/>
            <ac:spMk id="6" creationId="{00000000-0000-0000-0000-000000000000}"/>
          </ac:spMkLst>
        </pc:spChg>
        <pc:spChg chg="mod">
          <ac:chgData name="Thuong Tran" userId="02271f1d-4bdb-4691-87b2-7196d6ed1424" providerId="ADAL" clId="{4CA2E553-C2DA-AB41-B774-2C86AF654997}" dt="2021-11-16T14:56:33.949" v="3910" actId="14861"/>
          <ac:spMkLst>
            <pc:docMk/>
            <pc:sldMk cId="253878262" sldId="362"/>
            <ac:spMk id="7" creationId="{00000000-0000-0000-0000-000000000000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1:45:50.111" v="5576" actId="20577"/>
        <pc:sldMkLst>
          <pc:docMk/>
          <pc:sldMk cId="2458976853" sldId="363"/>
        </pc:sldMkLst>
        <pc:spChg chg="mod">
          <ac:chgData name="Thuong Tran" userId="02271f1d-4bdb-4691-87b2-7196d6ed1424" providerId="ADAL" clId="{4CA2E553-C2DA-AB41-B774-2C86AF654997}" dt="2021-11-24T21:45:50.111" v="5576" actId="20577"/>
          <ac:spMkLst>
            <pc:docMk/>
            <pc:sldMk cId="2458976853" sldId="363"/>
            <ac:spMk id="2" creationId="{92E78CCA-5C34-0149-A60E-89F757F5F11B}"/>
          </ac:spMkLst>
        </pc:spChg>
      </pc:sldChg>
      <pc:sldChg chg="addSp delSp modSp mod modTransition modAnim">
        <pc:chgData name="Thuong Tran" userId="02271f1d-4bdb-4691-87b2-7196d6ed1424" providerId="ADAL" clId="{4CA2E553-C2DA-AB41-B774-2C86AF654997}" dt="2021-11-24T21:30:13.808" v="5412"/>
        <pc:sldMkLst>
          <pc:docMk/>
          <pc:sldMk cId="3574221344" sldId="364"/>
        </pc:sldMkLst>
        <pc:spChg chg="mod">
          <ac:chgData name="Thuong Tran" userId="02271f1d-4bdb-4691-87b2-7196d6ed1424" providerId="ADAL" clId="{4CA2E553-C2DA-AB41-B774-2C86AF654997}" dt="2021-11-16T17:56:11.591" v="4787" actId="14861"/>
          <ac:spMkLst>
            <pc:docMk/>
            <pc:sldMk cId="3574221344" sldId="364"/>
            <ac:spMk id="2" creationId="{78925143-A13E-CB43-AD01-B5F2180FB9B3}"/>
          </ac:spMkLst>
        </pc:spChg>
        <pc:spChg chg="add del">
          <ac:chgData name="Thuong Tran" userId="02271f1d-4bdb-4691-87b2-7196d6ed1424" providerId="ADAL" clId="{4CA2E553-C2DA-AB41-B774-2C86AF654997}" dt="2021-11-15T07:36:47.528" v="214" actId="478"/>
          <ac:spMkLst>
            <pc:docMk/>
            <pc:sldMk cId="3574221344" sldId="364"/>
            <ac:spMk id="38" creationId="{55186D73-5381-3840-963D-A85ADF766D28}"/>
          </ac:spMkLst>
        </pc:spChg>
        <pc:spChg chg="add del mod">
          <ac:chgData name="Thuong Tran" userId="02271f1d-4bdb-4691-87b2-7196d6ed1424" providerId="ADAL" clId="{4CA2E553-C2DA-AB41-B774-2C86AF654997}" dt="2021-11-15T07:36:42.778" v="211"/>
          <ac:spMkLst>
            <pc:docMk/>
            <pc:sldMk cId="3574221344" sldId="364"/>
            <ac:spMk id="51" creationId="{2C15A0DD-2E40-B146-968A-10AD652BC038}"/>
          </ac:spMkLst>
        </pc:spChg>
        <pc:spChg chg="add mod">
          <ac:chgData name="Thuong Tran" userId="02271f1d-4bdb-4691-87b2-7196d6ed1424" providerId="ADAL" clId="{4CA2E553-C2DA-AB41-B774-2C86AF654997}" dt="2021-11-15T07:36:44.978" v="213"/>
          <ac:spMkLst>
            <pc:docMk/>
            <pc:sldMk cId="3574221344" sldId="364"/>
            <ac:spMk id="52" creationId="{23C38F1E-F81B-8D43-90BB-EED39A253B86}"/>
          </ac:spMkLst>
        </pc:spChg>
        <pc:spChg chg="add mod">
          <ac:chgData name="Thuong Tran" userId="02271f1d-4bdb-4691-87b2-7196d6ed1424" providerId="ADAL" clId="{4CA2E553-C2DA-AB41-B774-2C86AF654997}" dt="2021-11-15T07:45:57.581" v="252" actId="1076"/>
          <ac:spMkLst>
            <pc:docMk/>
            <pc:sldMk cId="3574221344" sldId="364"/>
            <ac:spMk id="55" creationId="{285CEC7B-6E34-AD4C-A14F-62C51FE7A5E6}"/>
          </ac:spMkLst>
        </pc:spChg>
        <pc:spChg chg="add mod">
          <ac:chgData name="Thuong Tran" userId="02271f1d-4bdb-4691-87b2-7196d6ed1424" providerId="ADAL" clId="{4CA2E553-C2DA-AB41-B774-2C86AF654997}" dt="2021-11-16T16:37:55.399" v="4246"/>
          <ac:spMkLst>
            <pc:docMk/>
            <pc:sldMk cId="3574221344" sldId="364"/>
            <ac:spMk id="56" creationId="{FBD0E934-EEA0-6B45-923C-65657F82370D}"/>
          </ac:spMkLst>
        </pc:spChg>
      </pc:sldChg>
      <pc:sldChg chg="modSp mod modTransition">
        <pc:chgData name="Thuong Tran" userId="02271f1d-4bdb-4691-87b2-7196d6ed1424" providerId="ADAL" clId="{4CA2E553-C2DA-AB41-B774-2C86AF654997}" dt="2021-11-24T21:30:13.808" v="5412"/>
        <pc:sldMkLst>
          <pc:docMk/>
          <pc:sldMk cId="1152098126" sldId="365"/>
        </pc:sldMkLst>
        <pc:spChg chg="mod">
          <ac:chgData name="Thuong Tran" userId="02271f1d-4bdb-4691-87b2-7196d6ed1424" providerId="ADAL" clId="{4CA2E553-C2DA-AB41-B774-2C86AF654997}" dt="2021-11-24T15:46:14.855" v="5104" actId="20577"/>
          <ac:spMkLst>
            <pc:docMk/>
            <pc:sldMk cId="1152098126" sldId="365"/>
            <ac:spMk id="2" creationId="{AF417F81-2ECA-904E-ADA5-C19156437E7B}"/>
          </ac:spMkLst>
        </pc:spChg>
        <pc:spChg chg="mod">
          <ac:chgData name="Thuong Tran" userId="02271f1d-4bdb-4691-87b2-7196d6ed1424" providerId="ADAL" clId="{4CA2E553-C2DA-AB41-B774-2C86AF654997}" dt="2021-11-24T15:43:32.466" v="5062" actId="20577"/>
          <ac:spMkLst>
            <pc:docMk/>
            <pc:sldMk cId="1152098126" sldId="365"/>
            <ac:spMk id="3" creationId="{3CD10211-18F3-9C44-B174-7C14150DA461}"/>
          </ac:spMkLst>
        </pc:spChg>
      </pc:sldChg>
      <pc:sldChg chg="addSp delSp modSp new mod modTransition">
        <pc:chgData name="Thuong Tran" userId="02271f1d-4bdb-4691-87b2-7196d6ed1424" providerId="ADAL" clId="{4CA2E553-C2DA-AB41-B774-2C86AF654997}" dt="2021-11-24T21:30:13.808" v="5412"/>
        <pc:sldMkLst>
          <pc:docMk/>
          <pc:sldMk cId="4037837465" sldId="366"/>
        </pc:sldMkLst>
        <pc:spChg chg="mod">
          <ac:chgData name="Thuong Tran" userId="02271f1d-4bdb-4691-87b2-7196d6ed1424" providerId="ADAL" clId="{4CA2E553-C2DA-AB41-B774-2C86AF654997}" dt="2021-11-15T09:25:26.620" v="706" actId="20577"/>
          <ac:spMkLst>
            <pc:docMk/>
            <pc:sldMk cId="4037837465" sldId="366"/>
            <ac:spMk id="2" creationId="{6B9F058C-6A43-0C40-A239-BD0490183030}"/>
          </ac:spMkLst>
        </pc:spChg>
        <pc:spChg chg="mod">
          <ac:chgData name="Thuong Tran" userId="02271f1d-4bdb-4691-87b2-7196d6ed1424" providerId="ADAL" clId="{4CA2E553-C2DA-AB41-B774-2C86AF654997}" dt="2021-11-24T15:56:20.119" v="5204" actId="14861"/>
          <ac:spMkLst>
            <pc:docMk/>
            <pc:sldMk cId="4037837465" sldId="366"/>
            <ac:spMk id="3" creationId="{6C71065D-4A35-554B-AE64-6585DD414290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4" creationId="{68262F43-4650-DF4B-A68B-9DB98F35E94A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5" creationId="{06BA03F8-52C6-D942-9C33-AB87DC020343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6" creationId="{B651597F-A34A-6343-AC7D-460DED508C7A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9" creationId="{A3F1FDB1-1BCC-2E42-846F-A86F17483771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10" creationId="{B293CC53-FFDA-ED4B-8CC2-B23F6ED9050F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11" creationId="{AA8A5B3A-8B26-0E43-AB2C-A2EC30FEFB86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14" creationId="{330F4ECE-FFCC-6843-BFB0-6ED6AC818119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15" creationId="{19CD0791-ED2F-F54B-AFBC-A8C01CB3681D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16" creationId="{CA36D440-37E7-394F-813E-6316E69EFCDA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21" creationId="{27D5C262-46C7-9642-8140-378B1152819C}"/>
          </ac:spMkLst>
        </pc:spChg>
        <pc:spChg chg="add del mod">
          <ac:chgData name="Thuong Tran" userId="02271f1d-4bdb-4691-87b2-7196d6ed1424" providerId="ADAL" clId="{4CA2E553-C2DA-AB41-B774-2C86AF654997}" dt="2021-11-15T09:43:53.235" v="861" actId="21"/>
          <ac:spMkLst>
            <pc:docMk/>
            <pc:sldMk cId="4037837465" sldId="366"/>
            <ac:spMk id="22" creationId="{01219D95-F3C0-0749-8CA7-0AFEF3732B93}"/>
          </ac:spMkLst>
        </pc:spChg>
        <pc:spChg chg="add mod">
          <ac:chgData name="Thuong Tran" userId="02271f1d-4bdb-4691-87b2-7196d6ed1424" providerId="ADAL" clId="{4CA2E553-C2DA-AB41-B774-2C86AF654997}" dt="2021-11-15T10:07:48.428" v="945" actId="20577"/>
          <ac:spMkLst>
            <pc:docMk/>
            <pc:sldMk cId="4037837465" sldId="366"/>
            <ac:spMk id="23" creationId="{70D2D1CA-AA88-D842-AAE5-286B8C0637E3}"/>
          </ac:spMkLst>
        </pc:spChg>
        <pc:spChg chg="add mod">
          <ac:chgData name="Thuong Tran" userId="02271f1d-4bdb-4691-87b2-7196d6ed1424" providerId="ADAL" clId="{4CA2E553-C2DA-AB41-B774-2C86AF654997}" dt="2021-11-15T10:07:50.404" v="946" actId="20577"/>
          <ac:spMkLst>
            <pc:docMk/>
            <pc:sldMk cId="4037837465" sldId="366"/>
            <ac:spMk id="24" creationId="{6034832E-6B0D-254A-9442-B42D32F2A155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25" creationId="{B81F3AA4-D05E-4549-B697-52D05792DBE5}"/>
          </ac:spMkLst>
        </pc:spChg>
        <pc:spChg chg="add mod">
          <ac:chgData name="Thuong Tran" userId="02271f1d-4bdb-4691-87b2-7196d6ed1424" providerId="ADAL" clId="{4CA2E553-C2DA-AB41-B774-2C86AF654997}" dt="2021-11-15T10:07:54.515" v="947" actId="20577"/>
          <ac:spMkLst>
            <pc:docMk/>
            <pc:sldMk cId="4037837465" sldId="366"/>
            <ac:spMk id="28" creationId="{5CC9AC60-7BCD-E94B-9A14-3DDACEE7DEC1}"/>
          </ac:spMkLst>
        </pc:spChg>
        <pc:spChg chg="add mod">
          <ac:chgData name="Thuong Tran" userId="02271f1d-4bdb-4691-87b2-7196d6ed1424" providerId="ADAL" clId="{4CA2E553-C2DA-AB41-B774-2C86AF654997}" dt="2021-11-15T10:07:56.467" v="948" actId="20577"/>
          <ac:spMkLst>
            <pc:docMk/>
            <pc:sldMk cId="4037837465" sldId="366"/>
            <ac:spMk id="29" creationId="{0394A280-D23D-304B-AE5E-9B8CF0A50A39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30" creationId="{6201757A-AA6D-C948-B364-72691335EAD4}"/>
          </ac:spMkLst>
        </pc:spChg>
        <pc:spChg chg="add mod">
          <ac:chgData name="Thuong Tran" userId="02271f1d-4bdb-4691-87b2-7196d6ed1424" providerId="ADAL" clId="{4CA2E553-C2DA-AB41-B774-2C86AF654997}" dt="2021-11-15T10:07:58.429" v="949" actId="20577"/>
          <ac:spMkLst>
            <pc:docMk/>
            <pc:sldMk cId="4037837465" sldId="366"/>
            <ac:spMk id="33" creationId="{0DD91C42-1B93-1D49-864B-B2484EBE0F72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34" creationId="{01E6797C-1424-6B45-AFEA-6A5CCB7DBC7F}"/>
          </ac:spMkLst>
        </pc:spChg>
        <pc:spChg chg="add mod">
          <ac:chgData name="Thuong Tran" userId="02271f1d-4bdb-4691-87b2-7196d6ed1424" providerId="ADAL" clId="{4CA2E553-C2DA-AB41-B774-2C86AF654997}" dt="2021-11-15T10:08:00.117" v="950" actId="20577"/>
          <ac:spMkLst>
            <pc:docMk/>
            <pc:sldMk cId="4037837465" sldId="366"/>
            <ac:spMk id="36" creationId="{C3092DA7-25AE-AF43-9CDC-2A29D62B4FD0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37" creationId="{DCFC1A74-EAC3-A742-A108-636C7AF90F13}"/>
          </ac:spMkLst>
        </pc:spChg>
        <pc:spChg chg="add mod">
          <ac:chgData name="Thuong Tran" userId="02271f1d-4bdb-4691-87b2-7196d6ed1424" providerId="ADAL" clId="{4CA2E553-C2DA-AB41-B774-2C86AF654997}" dt="2021-11-15T10:08:02.092" v="951" actId="20577"/>
          <ac:spMkLst>
            <pc:docMk/>
            <pc:sldMk cId="4037837465" sldId="366"/>
            <ac:spMk id="41" creationId="{C13FC701-FB9B-4B43-9468-A2188931715B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42" creationId="{37CF2057-07B1-C14D-BFBC-D05B20A3630D}"/>
          </ac:spMkLst>
        </pc:spChg>
        <pc:spChg chg="add mod">
          <ac:chgData name="Thuong Tran" userId="02271f1d-4bdb-4691-87b2-7196d6ed1424" providerId="ADAL" clId="{4CA2E553-C2DA-AB41-B774-2C86AF654997}" dt="2021-11-15T10:08:03.692" v="952" actId="20577"/>
          <ac:spMkLst>
            <pc:docMk/>
            <pc:sldMk cId="4037837465" sldId="366"/>
            <ac:spMk id="44" creationId="{42E8C9DD-A954-3044-A506-802E36BB4D71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45" creationId="{49FC7791-A638-F448-9307-943067239A45}"/>
          </ac:spMkLst>
        </pc:spChg>
        <pc:spChg chg="add mod">
          <ac:chgData name="Thuong Tran" userId="02271f1d-4bdb-4691-87b2-7196d6ed1424" providerId="ADAL" clId="{4CA2E553-C2DA-AB41-B774-2C86AF654997}" dt="2021-11-15T10:08:06.772" v="954" actId="20577"/>
          <ac:spMkLst>
            <pc:docMk/>
            <pc:sldMk cId="4037837465" sldId="366"/>
            <ac:spMk id="47" creationId="{A560738C-0485-DD46-A6F0-5D128BA2EC36}"/>
          </ac:spMkLst>
        </pc:spChg>
        <pc:spChg chg="add mod">
          <ac:chgData name="Thuong Tran" userId="02271f1d-4bdb-4691-87b2-7196d6ed1424" providerId="ADAL" clId="{4CA2E553-C2DA-AB41-B774-2C86AF654997}" dt="2021-11-15T10:08:09.293" v="955" actId="20577"/>
          <ac:spMkLst>
            <pc:docMk/>
            <pc:sldMk cId="4037837465" sldId="366"/>
            <ac:spMk id="48" creationId="{13644090-D627-2C43-BD65-53663381E03B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49" creationId="{DE1AB220-F398-F542-AF30-C8E9253BD9AF}"/>
          </ac:spMkLst>
        </pc:spChg>
        <pc:spChg chg="add mod">
          <ac:chgData name="Thuong Tran" userId="02271f1d-4bdb-4691-87b2-7196d6ed1424" providerId="ADAL" clId="{4CA2E553-C2DA-AB41-B774-2C86AF654997}" dt="2021-11-15T10:08:12.652" v="956" actId="20577"/>
          <ac:spMkLst>
            <pc:docMk/>
            <pc:sldMk cId="4037837465" sldId="366"/>
            <ac:spMk id="54" creationId="{E513BE64-E265-7140-AB73-E72C3088FD25}"/>
          </ac:spMkLst>
        </pc:spChg>
        <pc:spChg chg="add mod">
          <ac:chgData name="Thuong Tran" userId="02271f1d-4bdb-4691-87b2-7196d6ed1424" providerId="ADAL" clId="{4CA2E553-C2DA-AB41-B774-2C86AF654997}" dt="2021-11-15T10:08:16.663" v="958" actId="20577"/>
          <ac:spMkLst>
            <pc:docMk/>
            <pc:sldMk cId="4037837465" sldId="366"/>
            <ac:spMk id="55" creationId="{302D8A74-C4C8-7C49-8C16-B64CF674143A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56" creationId="{49AA9272-22E6-B942-AADB-E6348146069F}"/>
          </ac:spMkLst>
        </pc:spChg>
        <pc:spChg chg="add mod">
          <ac:chgData name="Thuong Tran" userId="02271f1d-4bdb-4691-87b2-7196d6ed1424" providerId="ADAL" clId="{4CA2E553-C2DA-AB41-B774-2C86AF654997}" dt="2021-11-15T10:08:14.716" v="957" actId="20577"/>
          <ac:spMkLst>
            <pc:docMk/>
            <pc:sldMk cId="4037837465" sldId="366"/>
            <ac:spMk id="59" creationId="{D1898F02-6146-DF48-9A35-615838B95C30}"/>
          </ac:spMkLst>
        </pc:spChg>
        <pc:spChg chg="add mod">
          <ac:chgData name="Thuong Tran" userId="02271f1d-4bdb-4691-87b2-7196d6ed1424" providerId="ADAL" clId="{4CA2E553-C2DA-AB41-B774-2C86AF654997}" dt="2021-11-15T10:08:18.086" v="959" actId="20577"/>
          <ac:spMkLst>
            <pc:docMk/>
            <pc:sldMk cId="4037837465" sldId="366"/>
            <ac:spMk id="60" creationId="{8ABA4F1F-136A-9F4C-823A-02A988E70A9A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61" creationId="{644028A9-41C8-D148-8C4D-842CFE17B2E8}"/>
          </ac:spMkLst>
        </pc:spChg>
        <pc:spChg chg="add mod">
          <ac:chgData name="Thuong Tran" userId="02271f1d-4bdb-4691-87b2-7196d6ed1424" providerId="ADAL" clId="{4CA2E553-C2DA-AB41-B774-2C86AF654997}" dt="2021-11-15T10:08:19.542" v="960" actId="20577"/>
          <ac:spMkLst>
            <pc:docMk/>
            <pc:sldMk cId="4037837465" sldId="366"/>
            <ac:spMk id="64" creationId="{E3A66442-B762-5B40-904C-D075F0A0792D}"/>
          </ac:spMkLst>
        </pc:spChg>
        <pc:spChg chg="add mod">
          <ac:chgData name="Thuong Tran" userId="02271f1d-4bdb-4691-87b2-7196d6ed1424" providerId="ADAL" clId="{4CA2E553-C2DA-AB41-B774-2C86AF654997}" dt="2021-11-15T10:06:14.390" v="933" actId="255"/>
          <ac:spMkLst>
            <pc:docMk/>
            <pc:sldMk cId="4037837465" sldId="366"/>
            <ac:spMk id="65" creationId="{D2388E76-2864-4F4A-9682-38FA8F7CA6C4}"/>
          </ac:spMkLst>
        </pc:spChg>
        <pc:grpChg chg="add mod">
          <ac:chgData name="Thuong Tran" userId="02271f1d-4bdb-4691-87b2-7196d6ed1424" providerId="ADAL" clId="{4CA2E553-C2DA-AB41-B774-2C86AF654997}" dt="2021-11-24T15:56:06.627" v="5203" actId="1036"/>
          <ac:grpSpMkLst>
            <pc:docMk/>
            <pc:sldMk cId="4037837465" sldId="366"/>
            <ac:grpSpMk id="69" creationId="{D51E4F09-FA0A-1341-9AD5-EB192033CC70}"/>
          </ac:grpSpMkLst>
        </pc:grpChg>
        <pc:grpChg chg="add mod">
          <ac:chgData name="Thuong Tran" userId="02271f1d-4bdb-4691-87b2-7196d6ed1424" providerId="ADAL" clId="{4CA2E553-C2DA-AB41-B774-2C86AF654997}" dt="2021-11-24T15:55:44.166" v="5188" actId="1036"/>
          <ac:grpSpMkLst>
            <pc:docMk/>
            <pc:sldMk cId="4037837465" sldId="366"/>
            <ac:grpSpMk id="70" creationId="{A8F75FCE-CAA9-2A4A-8AAE-7BB13A6E0480}"/>
          </ac:grpSpMkLst>
        </pc:grpChg>
        <pc:grpChg chg="add mod">
          <ac:chgData name="Thuong Tran" userId="02271f1d-4bdb-4691-87b2-7196d6ed1424" providerId="ADAL" clId="{4CA2E553-C2DA-AB41-B774-2C86AF654997}" dt="2021-11-24T15:56:00.195" v="5202" actId="1035"/>
          <ac:grpSpMkLst>
            <pc:docMk/>
            <pc:sldMk cId="4037837465" sldId="366"/>
            <ac:grpSpMk id="71" creationId="{3A2086CC-3A29-7B43-9DA4-0AE383350188}"/>
          </ac:grpSpMkLst>
        </pc:grpChg>
        <pc:grpChg chg="add mod">
          <ac:chgData name="Thuong Tran" userId="02271f1d-4bdb-4691-87b2-7196d6ed1424" providerId="ADAL" clId="{4CA2E553-C2DA-AB41-B774-2C86AF654997}" dt="2021-11-24T15:55:49.602" v="5193" actId="1035"/>
          <ac:grpSpMkLst>
            <pc:docMk/>
            <pc:sldMk cId="4037837465" sldId="366"/>
            <ac:grpSpMk id="72" creationId="{659F5F22-7932-D246-936A-CA6D475E907C}"/>
          </ac:grpSpMkLst>
        </pc:grpChg>
        <pc:cxnChg chg="add del mod">
          <ac:chgData name="Thuong Tran" userId="02271f1d-4bdb-4691-87b2-7196d6ed1424" providerId="ADAL" clId="{4CA2E553-C2DA-AB41-B774-2C86AF654997}" dt="2021-11-15T09:43:53.235" v="861" actId="21"/>
          <ac:cxnSpMkLst>
            <pc:docMk/>
            <pc:sldMk cId="4037837465" sldId="366"/>
            <ac:cxnSpMk id="7" creationId="{2E31ACFA-79CA-1D4C-8BEA-1130DE1FF089}"/>
          </ac:cxnSpMkLst>
        </pc:cxnChg>
        <pc:cxnChg chg="add del mod">
          <ac:chgData name="Thuong Tran" userId="02271f1d-4bdb-4691-87b2-7196d6ed1424" providerId="ADAL" clId="{4CA2E553-C2DA-AB41-B774-2C86AF654997}" dt="2021-11-15T09:43:53.235" v="861" actId="21"/>
          <ac:cxnSpMkLst>
            <pc:docMk/>
            <pc:sldMk cId="4037837465" sldId="366"/>
            <ac:cxnSpMk id="8" creationId="{BE09E451-A5E7-9D4E-BD46-F19C7FC5500C}"/>
          </ac:cxnSpMkLst>
        </pc:cxnChg>
        <pc:cxnChg chg="add del mod">
          <ac:chgData name="Thuong Tran" userId="02271f1d-4bdb-4691-87b2-7196d6ed1424" providerId="ADAL" clId="{4CA2E553-C2DA-AB41-B774-2C86AF654997}" dt="2021-11-15T09:43:53.235" v="861" actId="21"/>
          <ac:cxnSpMkLst>
            <pc:docMk/>
            <pc:sldMk cId="4037837465" sldId="366"/>
            <ac:cxnSpMk id="12" creationId="{E51D0D30-9E4E-A04F-8797-6B7F24E17605}"/>
          </ac:cxnSpMkLst>
        </pc:cxnChg>
        <pc:cxnChg chg="add del mod">
          <ac:chgData name="Thuong Tran" userId="02271f1d-4bdb-4691-87b2-7196d6ed1424" providerId="ADAL" clId="{4CA2E553-C2DA-AB41-B774-2C86AF654997}" dt="2021-11-15T09:43:53.235" v="861" actId="21"/>
          <ac:cxnSpMkLst>
            <pc:docMk/>
            <pc:sldMk cId="4037837465" sldId="366"/>
            <ac:cxnSpMk id="13" creationId="{7328FCDF-C58C-2644-BFB3-F15920F0E672}"/>
          </ac:cxnSpMkLst>
        </pc:cxnChg>
        <pc:cxnChg chg="add del mod">
          <ac:chgData name="Thuong Tran" userId="02271f1d-4bdb-4691-87b2-7196d6ed1424" providerId="ADAL" clId="{4CA2E553-C2DA-AB41-B774-2C86AF654997}" dt="2021-11-15T09:43:53.235" v="861" actId="21"/>
          <ac:cxnSpMkLst>
            <pc:docMk/>
            <pc:sldMk cId="4037837465" sldId="366"/>
            <ac:cxnSpMk id="17" creationId="{DB59711E-8423-7147-92E2-A03D208D3319}"/>
          </ac:cxnSpMkLst>
        </pc:cxnChg>
        <pc:cxnChg chg="add del mod">
          <ac:chgData name="Thuong Tran" userId="02271f1d-4bdb-4691-87b2-7196d6ed1424" providerId="ADAL" clId="{4CA2E553-C2DA-AB41-B774-2C86AF654997}" dt="2021-11-15T09:43:53.235" v="861" actId="21"/>
          <ac:cxnSpMkLst>
            <pc:docMk/>
            <pc:sldMk cId="4037837465" sldId="366"/>
            <ac:cxnSpMk id="18" creationId="{1DCDD094-AA61-DA40-B12C-A7FF8232618B}"/>
          </ac:cxnSpMkLst>
        </pc:cxnChg>
        <pc:cxnChg chg="add del mod">
          <ac:chgData name="Thuong Tran" userId="02271f1d-4bdb-4691-87b2-7196d6ed1424" providerId="ADAL" clId="{4CA2E553-C2DA-AB41-B774-2C86AF654997}" dt="2021-11-15T09:43:53.235" v="861" actId="21"/>
          <ac:cxnSpMkLst>
            <pc:docMk/>
            <pc:sldMk cId="4037837465" sldId="366"/>
            <ac:cxnSpMk id="19" creationId="{6C9968D5-175E-2648-A75D-EE0548A5B803}"/>
          </ac:cxnSpMkLst>
        </pc:cxnChg>
        <pc:cxnChg chg="add del mod">
          <ac:chgData name="Thuong Tran" userId="02271f1d-4bdb-4691-87b2-7196d6ed1424" providerId="ADAL" clId="{4CA2E553-C2DA-AB41-B774-2C86AF654997}" dt="2021-11-15T09:43:53.235" v="861" actId="21"/>
          <ac:cxnSpMkLst>
            <pc:docMk/>
            <pc:sldMk cId="4037837465" sldId="366"/>
            <ac:cxnSpMk id="20" creationId="{99059042-E80F-BF42-A396-52D9ECF80559}"/>
          </ac:cxnSpMkLst>
        </pc:cxnChg>
        <pc:cxnChg chg="add mod">
          <ac:chgData name="Thuong Tran" userId="02271f1d-4bdb-4691-87b2-7196d6ed1424" providerId="ADAL" clId="{4CA2E553-C2DA-AB41-B774-2C86AF654997}" dt="2021-11-15T10:02:02.260" v="902" actId="164"/>
          <ac:cxnSpMkLst>
            <pc:docMk/>
            <pc:sldMk cId="4037837465" sldId="366"/>
            <ac:cxnSpMk id="26" creationId="{F387233A-EC93-3F41-A43B-13FC70364F20}"/>
          </ac:cxnSpMkLst>
        </pc:cxnChg>
        <pc:cxnChg chg="add mod">
          <ac:chgData name="Thuong Tran" userId="02271f1d-4bdb-4691-87b2-7196d6ed1424" providerId="ADAL" clId="{4CA2E553-C2DA-AB41-B774-2C86AF654997}" dt="2021-11-15T10:02:02.260" v="902" actId="164"/>
          <ac:cxnSpMkLst>
            <pc:docMk/>
            <pc:sldMk cId="4037837465" sldId="366"/>
            <ac:cxnSpMk id="27" creationId="{87F33309-2690-4C49-A232-B4A77188961B}"/>
          </ac:cxnSpMkLst>
        </pc:cxnChg>
        <pc:cxnChg chg="add mod">
          <ac:chgData name="Thuong Tran" userId="02271f1d-4bdb-4691-87b2-7196d6ed1424" providerId="ADAL" clId="{4CA2E553-C2DA-AB41-B774-2C86AF654997}" dt="2021-11-15T10:02:43.986" v="908" actId="164"/>
          <ac:cxnSpMkLst>
            <pc:docMk/>
            <pc:sldMk cId="4037837465" sldId="366"/>
            <ac:cxnSpMk id="31" creationId="{ED9D120F-7D33-5B4B-8135-F6E425C3D1E8}"/>
          </ac:cxnSpMkLst>
        </pc:cxnChg>
        <pc:cxnChg chg="add mod">
          <ac:chgData name="Thuong Tran" userId="02271f1d-4bdb-4691-87b2-7196d6ed1424" providerId="ADAL" clId="{4CA2E553-C2DA-AB41-B774-2C86AF654997}" dt="2021-11-15T10:02:43.986" v="908" actId="164"/>
          <ac:cxnSpMkLst>
            <pc:docMk/>
            <pc:sldMk cId="4037837465" sldId="366"/>
            <ac:cxnSpMk id="32" creationId="{ABC23332-774D-8B40-A68A-7FAC6F805C17}"/>
          </ac:cxnSpMkLst>
        </pc:cxnChg>
        <pc:cxnChg chg="add mod">
          <ac:chgData name="Thuong Tran" userId="02271f1d-4bdb-4691-87b2-7196d6ed1424" providerId="ADAL" clId="{4CA2E553-C2DA-AB41-B774-2C86AF654997}" dt="2021-11-15T10:02:43.986" v="908" actId="164"/>
          <ac:cxnSpMkLst>
            <pc:docMk/>
            <pc:sldMk cId="4037837465" sldId="366"/>
            <ac:cxnSpMk id="35" creationId="{1959E250-DDA1-2049-A2F1-FDCD5F7DD2E4}"/>
          </ac:cxnSpMkLst>
        </pc:cxnChg>
        <pc:cxnChg chg="add mod">
          <ac:chgData name="Thuong Tran" userId="02271f1d-4bdb-4691-87b2-7196d6ed1424" providerId="ADAL" clId="{4CA2E553-C2DA-AB41-B774-2C86AF654997}" dt="2021-11-15T10:02:43.986" v="908" actId="164"/>
          <ac:cxnSpMkLst>
            <pc:docMk/>
            <pc:sldMk cId="4037837465" sldId="366"/>
            <ac:cxnSpMk id="38" creationId="{50315AD2-5597-7F4D-AEE7-8A05F3807EA3}"/>
          </ac:cxnSpMkLst>
        </pc:cxnChg>
        <pc:cxnChg chg="add mod">
          <ac:chgData name="Thuong Tran" userId="02271f1d-4bdb-4691-87b2-7196d6ed1424" providerId="ADAL" clId="{4CA2E553-C2DA-AB41-B774-2C86AF654997}" dt="2021-11-15T10:02:43.986" v="908" actId="164"/>
          <ac:cxnSpMkLst>
            <pc:docMk/>
            <pc:sldMk cId="4037837465" sldId="366"/>
            <ac:cxnSpMk id="39" creationId="{068AC6DB-9F48-8C48-BAF5-D3F63A02E9E7}"/>
          </ac:cxnSpMkLst>
        </pc:cxnChg>
        <pc:cxnChg chg="add mod">
          <ac:chgData name="Thuong Tran" userId="02271f1d-4bdb-4691-87b2-7196d6ed1424" providerId="ADAL" clId="{4CA2E553-C2DA-AB41-B774-2C86AF654997}" dt="2021-11-15T10:02:43.986" v="908" actId="164"/>
          <ac:cxnSpMkLst>
            <pc:docMk/>
            <pc:sldMk cId="4037837465" sldId="366"/>
            <ac:cxnSpMk id="40" creationId="{B09861E6-BD5E-8745-9962-3D61D3620469}"/>
          </ac:cxnSpMkLst>
        </pc:cxnChg>
        <pc:cxnChg chg="add mod">
          <ac:chgData name="Thuong Tran" userId="02271f1d-4bdb-4691-87b2-7196d6ed1424" providerId="ADAL" clId="{4CA2E553-C2DA-AB41-B774-2C86AF654997}" dt="2021-11-15T10:03:15.796" v="911" actId="164"/>
          <ac:cxnSpMkLst>
            <pc:docMk/>
            <pc:sldMk cId="4037837465" sldId="366"/>
            <ac:cxnSpMk id="43" creationId="{A04F2935-0236-B24E-A3FD-C2205C85D982}"/>
          </ac:cxnSpMkLst>
        </pc:cxnChg>
        <pc:cxnChg chg="add mod">
          <ac:chgData name="Thuong Tran" userId="02271f1d-4bdb-4691-87b2-7196d6ed1424" providerId="ADAL" clId="{4CA2E553-C2DA-AB41-B774-2C86AF654997}" dt="2021-11-15T10:03:15.796" v="911" actId="164"/>
          <ac:cxnSpMkLst>
            <pc:docMk/>
            <pc:sldMk cId="4037837465" sldId="366"/>
            <ac:cxnSpMk id="46" creationId="{D2DB9B4D-9055-FF4F-9FBB-4C752EA35577}"/>
          </ac:cxnSpMkLst>
        </pc:cxnChg>
        <pc:cxnChg chg="add mod">
          <ac:chgData name="Thuong Tran" userId="02271f1d-4bdb-4691-87b2-7196d6ed1424" providerId="ADAL" clId="{4CA2E553-C2DA-AB41-B774-2C86AF654997}" dt="2021-11-15T10:03:15.796" v="911" actId="164"/>
          <ac:cxnSpMkLst>
            <pc:docMk/>
            <pc:sldMk cId="4037837465" sldId="366"/>
            <ac:cxnSpMk id="50" creationId="{9721BE3B-85B0-A94F-AFD6-B7AB19DF6F9C}"/>
          </ac:cxnSpMkLst>
        </pc:cxnChg>
        <pc:cxnChg chg="add mod">
          <ac:chgData name="Thuong Tran" userId="02271f1d-4bdb-4691-87b2-7196d6ed1424" providerId="ADAL" clId="{4CA2E553-C2DA-AB41-B774-2C86AF654997}" dt="2021-11-15T10:03:15.796" v="911" actId="164"/>
          <ac:cxnSpMkLst>
            <pc:docMk/>
            <pc:sldMk cId="4037837465" sldId="366"/>
            <ac:cxnSpMk id="51" creationId="{62E2CC8E-0988-FA4C-9B56-16139D39C6FC}"/>
          </ac:cxnSpMkLst>
        </pc:cxnChg>
        <pc:cxnChg chg="add mod">
          <ac:chgData name="Thuong Tran" userId="02271f1d-4bdb-4691-87b2-7196d6ed1424" providerId="ADAL" clId="{4CA2E553-C2DA-AB41-B774-2C86AF654997}" dt="2021-11-15T10:03:15.796" v="911" actId="164"/>
          <ac:cxnSpMkLst>
            <pc:docMk/>
            <pc:sldMk cId="4037837465" sldId="366"/>
            <ac:cxnSpMk id="52" creationId="{C4880E1A-74D3-364B-81DF-A4B60DF47E77}"/>
          </ac:cxnSpMkLst>
        </pc:cxnChg>
        <pc:cxnChg chg="add mod">
          <ac:chgData name="Thuong Tran" userId="02271f1d-4bdb-4691-87b2-7196d6ed1424" providerId="ADAL" clId="{4CA2E553-C2DA-AB41-B774-2C86AF654997}" dt="2021-11-15T10:03:15.796" v="911" actId="164"/>
          <ac:cxnSpMkLst>
            <pc:docMk/>
            <pc:sldMk cId="4037837465" sldId="366"/>
            <ac:cxnSpMk id="53" creationId="{6039827C-1125-B344-9581-35558C7561C1}"/>
          </ac:cxnSpMkLst>
        </pc:cxnChg>
        <pc:cxnChg chg="add mod">
          <ac:chgData name="Thuong Tran" userId="02271f1d-4bdb-4691-87b2-7196d6ed1424" providerId="ADAL" clId="{4CA2E553-C2DA-AB41-B774-2C86AF654997}" dt="2021-11-15T10:00:01.424" v="888" actId="164"/>
          <ac:cxnSpMkLst>
            <pc:docMk/>
            <pc:sldMk cId="4037837465" sldId="366"/>
            <ac:cxnSpMk id="57" creationId="{4908B95C-413D-124E-A22A-636C41961B05}"/>
          </ac:cxnSpMkLst>
        </pc:cxnChg>
        <pc:cxnChg chg="add mod">
          <ac:chgData name="Thuong Tran" userId="02271f1d-4bdb-4691-87b2-7196d6ed1424" providerId="ADAL" clId="{4CA2E553-C2DA-AB41-B774-2C86AF654997}" dt="2021-11-15T10:00:01.424" v="888" actId="164"/>
          <ac:cxnSpMkLst>
            <pc:docMk/>
            <pc:sldMk cId="4037837465" sldId="366"/>
            <ac:cxnSpMk id="58" creationId="{9D85ED26-98ED-7547-9B66-A46EAFE215E6}"/>
          </ac:cxnSpMkLst>
        </pc:cxnChg>
        <pc:cxnChg chg="add mod">
          <ac:chgData name="Thuong Tran" userId="02271f1d-4bdb-4691-87b2-7196d6ed1424" providerId="ADAL" clId="{4CA2E553-C2DA-AB41-B774-2C86AF654997}" dt="2021-11-15T10:00:01.424" v="888" actId="164"/>
          <ac:cxnSpMkLst>
            <pc:docMk/>
            <pc:sldMk cId="4037837465" sldId="366"/>
            <ac:cxnSpMk id="62" creationId="{38B158A8-D985-494A-9EF6-798158E5BA0B}"/>
          </ac:cxnSpMkLst>
        </pc:cxnChg>
        <pc:cxnChg chg="add mod">
          <ac:chgData name="Thuong Tran" userId="02271f1d-4bdb-4691-87b2-7196d6ed1424" providerId="ADAL" clId="{4CA2E553-C2DA-AB41-B774-2C86AF654997}" dt="2021-11-15T10:00:01.424" v="888" actId="164"/>
          <ac:cxnSpMkLst>
            <pc:docMk/>
            <pc:sldMk cId="4037837465" sldId="366"/>
            <ac:cxnSpMk id="63" creationId="{ED4D0F2F-F2F0-5E42-B07A-528ECD8E5DDD}"/>
          </ac:cxnSpMkLst>
        </pc:cxnChg>
        <pc:cxnChg chg="add mod">
          <ac:chgData name="Thuong Tran" userId="02271f1d-4bdb-4691-87b2-7196d6ed1424" providerId="ADAL" clId="{4CA2E553-C2DA-AB41-B774-2C86AF654997}" dt="2021-11-15T10:00:01.424" v="888" actId="164"/>
          <ac:cxnSpMkLst>
            <pc:docMk/>
            <pc:sldMk cId="4037837465" sldId="366"/>
            <ac:cxnSpMk id="66" creationId="{C314D668-CD6D-C842-A8A7-3D8A3815E663}"/>
          </ac:cxnSpMkLst>
        </pc:cxnChg>
        <pc:cxnChg chg="add mod">
          <ac:chgData name="Thuong Tran" userId="02271f1d-4bdb-4691-87b2-7196d6ed1424" providerId="ADAL" clId="{4CA2E553-C2DA-AB41-B774-2C86AF654997}" dt="2021-11-15T10:00:01.424" v="888" actId="164"/>
          <ac:cxnSpMkLst>
            <pc:docMk/>
            <pc:sldMk cId="4037837465" sldId="366"/>
            <ac:cxnSpMk id="67" creationId="{BA798BB8-E27F-4346-88CF-70F9DB9E870C}"/>
          </ac:cxnSpMkLst>
        </pc:cxnChg>
        <pc:cxnChg chg="add mod">
          <ac:chgData name="Thuong Tran" userId="02271f1d-4bdb-4691-87b2-7196d6ed1424" providerId="ADAL" clId="{4CA2E553-C2DA-AB41-B774-2C86AF654997}" dt="2021-11-15T10:00:01.424" v="888" actId="164"/>
          <ac:cxnSpMkLst>
            <pc:docMk/>
            <pc:sldMk cId="4037837465" sldId="366"/>
            <ac:cxnSpMk id="68" creationId="{E02DBE38-9974-4A48-AA34-382A2BAF87F2}"/>
          </ac:cxnSpMkLst>
        </pc:cxnChg>
      </pc:sldChg>
      <pc:sldChg chg="addSp delSp modSp new mod modTransition">
        <pc:chgData name="Thuong Tran" userId="02271f1d-4bdb-4691-87b2-7196d6ed1424" providerId="ADAL" clId="{4CA2E553-C2DA-AB41-B774-2C86AF654997}" dt="2021-11-24T21:30:13.808" v="5412"/>
        <pc:sldMkLst>
          <pc:docMk/>
          <pc:sldMk cId="377250233" sldId="367"/>
        </pc:sldMkLst>
        <pc:spChg chg="mod">
          <ac:chgData name="Thuong Tran" userId="02271f1d-4bdb-4691-87b2-7196d6ed1424" providerId="ADAL" clId="{4CA2E553-C2DA-AB41-B774-2C86AF654997}" dt="2021-11-15T15:31:52.706" v="2020" actId="20577"/>
          <ac:spMkLst>
            <pc:docMk/>
            <pc:sldMk cId="377250233" sldId="367"/>
            <ac:spMk id="2" creationId="{D9521066-AB24-3944-A10C-775A6F2796CF}"/>
          </ac:spMkLst>
        </pc:spChg>
        <pc:spChg chg="mod">
          <ac:chgData name="Thuong Tran" userId="02271f1d-4bdb-4691-87b2-7196d6ed1424" providerId="ADAL" clId="{4CA2E553-C2DA-AB41-B774-2C86AF654997}" dt="2021-11-16T08:45:08.645" v="2525" actId="14838"/>
          <ac:spMkLst>
            <pc:docMk/>
            <pc:sldMk cId="377250233" sldId="367"/>
            <ac:spMk id="3" creationId="{4F8CB8F0-44B0-6840-B341-76226D292FD7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4" creationId="{DA16D4A4-CD5B-F843-A085-EA3E1F5A867A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5" creationId="{845A0779-4F72-2849-8BCC-EFEBCDC70275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6" creationId="{1802694E-7326-D946-A67C-41616CAD9326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9" creationId="{02172504-EBA5-EC45-8E28-58CC57FA2EC2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10" creationId="{201705CF-3243-EA4E-9DDE-7233588EFFE2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11" creationId="{0AC3CCB1-B108-7242-BD6F-CAC6308CA07C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14" creationId="{7FAF51DF-ADDA-AE43-A47D-6DC9DE3592CC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15" creationId="{B4A5729E-0425-9F4B-B3BF-4CF8B80DD992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16" creationId="{B0BC80CB-F70B-374A-89D7-5637463E37E6}"/>
          </ac:spMkLst>
        </pc:spChg>
        <pc:spChg chg="add mod">
          <ac:chgData name="Thuong Tran" userId="02271f1d-4bdb-4691-87b2-7196d6ed1424" providerId="ADAL" clId="{4CA2E553-C2DA-AB41-B774-2C86AF654997}" dt="2021-11-15T15:20:19.784" v="1840" actId="114"/>
          <ac:spMkLst>
            <pc:docMk/>
            <pc:sldMk cId="377250233" sldId="367"/>
            <ac:spMk id="21" creationId="{B5DA887A-DDD9-8C48-B48C-64DD1567CAD1}"/>
          </ac:spMkLst>
        </pc:spChg>
        <pc:spChg chg="add del mod">
          <ac:chgData name="Thuong Tran" userId="02271f1d-4bdb-4691-87b2-7196d6ed1424" providerId="ADAL" clId="{4CA2E553-C2DA-AB41-B774-2C86AF654997}" dt="2021-11-15T14:18:44.223" v="1415" actId="478"/>
          <ac:spMkLst>
            <pc:docMk/>
            <pc:sldMk cId="377250233" sldId="367"/>
            <ac:spMk id="22" creationId="{B7BBEDBE-1FA2-5E47-80A1-8B34B22D3DF7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24" creationId="{FAF7EB4F-BA44-B840-95A0-686D2DF5B224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25" creationId="{53F14E36-ECDC-BF46-81EB-A6A94FEA6011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26" creationId="{FD6D6B74-F133-1942-BF17-62B99707C6B9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27" creationId="{78FAC8DA-FF7E-454E-9604-30692EE95874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28" creationId="{792A289D-1064-4249-A586-EACF9F1323D8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29" creationId="{67475208-AA77-794D-9F3C-F71C3A8CC109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30" creationId="{BB6E6A7E-B8D6-9040-825E-512818AD7966}"/>
          </ac:spMkLst>
        </pc:spChg>
        <pc:spChg chg="add del mod">
          <ac:chgData name="Thuong Tran" userId="02271f1d-4bdb-4691-87b2-7196d6ed1424" providerId="ADAL" clId="{4CA2E553-C2DA-AB41-B774-2C86AF654997}" dt="2021-11-15T14:38:35.997" v="1451"/>
          <ac:spMkLst>
            <pc:docMk/>
            <pc:sldMk cId="377250233" sldId="367"/>
            <ac:spMk id="31" creationId="{9618F157-F30C-394D-92B1-5E4265AAF297}"/>
          </ac:spMkLst>
        </pc:spChg>
        <pc:spChg chg="add del mod">
          <ac:chgData name="Thuong Tran" userId="02271f1d-4bdb-4691-87b2-7196d6ed1424" providerId="ADAL" clId="{4CA2E553-C2DA-AB41-B774-2C86AF654997}" dt="2021-11-15T16:33:41.174" v="2248" actId="478"/>
          <ac:spMkLst>
            <pc:docMk/>
            <pc:sldMk cId="377250233" sldId="367"/>
            <ac:spMk id="32" creationId="{1B6C8586-D2FE-894A-94C8-C729E2C949DD}"/>
          </ac:spMkLst>
        </pc:spChg>
        <pc:spChg chg="add del mod">
          <ac:chgData name="Thuong Tran" userId="02271f1d-4bdb-4691-87b2-7196d6ed1424" providerId="ADAL" clId="{4CA2E553-C2DA-AB41-B774-2C86AF654997}" dt="2021-11-15T16:33:41.174" v="2248" actId="478"/>
          <ac:spMkLst>
            <pc:docMk/>
            <pc:sldMk cId="377250233" sldId="367"/>
            <ac:spMk id="33" creationId="{38DEEA1F-2F42-A84E-AEF8-925DEA489ABA}"/>
          </ac:spMkLst>
        </pc:spChg>
        <pc:spChg chg="add del mod">
          <ac:chgData name="Thuong Tran" userId="02271f1d-4bdb-4691-87b2-7196d6ed1424" providerId="ADAL" clId="{4CA2E553-C2DA-AB41-B774-2C86AF654997}" dt="2021-11-15T16:33:41.174" v="2248" actId="478"/>
          <ac:spMkLst>
            <pc:docMk/>
            <pc:sldMk cId="377250233" sldId="367"/>
            <ac:spMk id="34" creationId="{9D9F35C5-A8AA-0445-AC05-D3EF56011516}"/>
          </ac:spMkLst>
        </pc:spChg>
        <pc:spChg chg="add del mod">
          <ac:chgData name="Thuong Tran" userId="02271f1d-4bdb-4691-87b2-7196d6ed1424" providerId="ADAL" clId="{4CA2E553-C2DA-AB41-B774-2C86AF654997}" dt="2021-11-15T14:47:45.598" v="1495" actId="21"/>
          <ac:spMkLst>
            <pc:docMk/>
            <pc:sldMk cId="377250233" sldId="367"/>
            <ac:spMk id="35" creationId="{C9D2A2F9-4E47-5343-836D-5BDD4C9A0A68}"/>
          </ac:spMkLst>
        </pc:spChg>
        <pc:spChg chg="add del mod">
          <ac:chgData name="Thuong Tran" userId="02271f1d-4bdb-4691-87b2-7196d6ed1424" providerId="ADAL" clId="{4CA2E553-C2DA-AB41-B774-2C86AF654997}" dt="2021-11-15T16:33:35.770" v="2247" actId="478"/>
          <ac:spMkLst>
            <pc:docMk/>
            <pc:sldMk cId="377250233" sldId="367"/>
            <ac:spMk id="53" creationId="{910D8898-6566-9649-B568-449CCED80C32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78" creationId="{0776D48C-0C32-F442-A468-F6AA06DD4C03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79" creationId="{1DA8290E-D43C-6F42-BF30-20218913DBCD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80" creationId="{AEA59BC4-7946-E94F-84ED-8449D272A918}"/>
          </ac:spMkLst>
        </pc:spChg>
        <pc:spChg chg="add del mod">
          <ac:chgData name="Thuong Tran" userId="02271f1d-4bdb-4691-87b2-7196d6ed1424" providerId="ADAL" clId="{4CA2E553-C2DA-AB41-B774-2C86AF654997}" dt="2021-11-15T15:28:22.563" v="1967" actId="21"/>
          <ac:spMkLst>
            <pc:docMk/>
            <pc:sldMk cId="377250233" sldId="367"/>
            <ac:spMk id="81" creationId="{14A806C1-6DBC-7E4B-A755-74BD25AF556D}"/>
          </ac:spMkLst>
        </pc:spChg>
        <pc:spChg chg="add del mod">
          <ac:chgData name="Thuong Tran" userId="02271f1d-4bdb-4691-87b2-7196d6ed1424" providerId="ADAL" clId="{4CA2E553-C2DA-AB41-B774-2C86AF654997}" dt="2021-11-15T16:19:02.261" v="2187" actId="21"/>
          <ac:spMkLst>
            <pc:docMk/>
            <pc:sldMk cId="377250233" sldId="367"/>
            <ac:spMk id="82" creationId="{086A2D94-4C12-B540-8ED3-33797FD3F98A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83" creationId="{F9464BB2-769B-5743-A375-A1E1DF59AF13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84" creationId="{1084B698-4815-F546-88A9-AA5E4EC835A6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85" creationId="{A44F6072-F18C-2E49-A68C-FC6BC73BE4B7}"/>
          </ac:spMkLst>
        </pc:spChg>
        <pc:spChg chg="add mod">
          <ac:chgData name="Thuong Tran" userId="02271f1d-4bdb-4691-87b2-7196d6ed1424" providerId="ADAL" clId="{4CA2E553-C2DA-AB41-B774-2C86AF654997}" dt="2021-11-15T16:45:09.062" v="2348" actId="164"/>
          <ac:spMkLst>
            <pc:docMk/>
            <pc:sldMk cId="377250233" sldId="367"/>
            <ac:spMk id="86" creationId="{C8D6A24B-5414-2C41-BB26-930DF19142A6}"/>
          </ac:spMkLst>
        </pc:spChg>
        <pc:spChg chg="add del">
          <ac:chgData name="Thuong Tran" userId="02271f1d-4bdb-4691-87b2-7196d6ed1424" providerId="ADAL" clId="{4CA2E553-C2DA-AB41-B774-2C86AF654997}" dt="2021-11-15T16:38:51.885" v="2300" actId="478"/>
          <ac:spMkLst>
            <pc:docMk/>
            <pc:sldMk cId="377250233" sldId="367"/>
            <ac:spMk id="109" creationId="{6EDF65CE-C6A3-BE42-9286-B8D1C8ACB16E}"/>
          </ac:spMkLst>
        </pc:spChg>
        <pc:grpChg chg="add mod">
          <ac:chgData name="Thuong Tran" userId="02271f1d-4bdb-4691-87b2-7196d6ed1424" providerId="ADAL" clId="{4CA2E553-C2DA-AB41-B774-2C86AF654997}" dt="2021-11-15T16:45:09.062" v="2348" actId="164"/>
          <ac:grpSpMkLst>
            <pc:docMk/>
            <pc:sldMk cId="377250233" sldId="367"/>
            <ac:grpSpMk id="23" creationId="{0B6F9C1D-A49E-404D-A9EA-E06C5520B0CE}"/>
          </ac:grpSpMkLst>
        </pc:grpChg>
        <pc:grpChg chg="add mod">
          <ac:chgData name="Thuong Tran" userId="02271f1d-4bdb-4691-87b2-7196d6ed1424" providerId="ADAL" clId="{4CA2E553-C2DA-AB41-B774-2C86AF654997}" dt="2021-11-15T16:45:09.062" v="2348" actId="164"/>
          <ac:grpSpMkLst>
            <pc:docMk/>
            <pc:sldMk cId="377250233" sldId="367"/>
            <ac:grpSpMk id="136" creationId="{34FDF9EC-E155-D444-94D6-BF5AC1506F47}"/>
          </ac:grpSpMkLst>
        </pc:grpChg>
        <pc:cxnChg chg="add mod">
          <ac:chgData name="Thuong Tran" userId="02271f1d-4bdb-4691-87b2-7196d6ed1424" providerId="ADAL" clId="{4CA2E553-C2DA-AB41-B774-2C86AF654997}" dt="2021-11-15T15:20:19.784" v="1840" actId="114"/>
          <ac:cxnSpMkLst>
            <pc:docMk/>
            <pc:sldMk cId="377250233" sldId="367"/>
            <ac:cxnSpMk id="7" creationId="{CC0C874D-E6AA-9947-A565-CA47EA933E83}"/>
          </ac:cxnSpMkLst>
        </pc:cxnChg>
        <pc:cxnChg chg="add mod">
          <ac:chgData name="Thuong Tran" userId="02271f1d-4bdb-4691-87b2-7196d6ed1424" providerId="ADAL" clId="{4CA2E553-C2DA-AB41-B774-2C86AF654997}" dt="2021-11-15T15:20:19.784" v="1840" actId="114"/>
          <ac:cxnSpMkLst>
            <pc:docMk/>
            <pc:sldMk cId="377250233" sldId="367"/>
            <ac:cxnSpMk id="8" creationId="{C9229569-E149-0F4C-9FAC-171660B0286C}"/>
          </ac:cxnSpMkLst>
        </pc:cxnChg>
        <pc:cxnChg chg="add mod">
          <ac:chgData name="Thuong Tran" userId="02271f1d-4bdb-4691-87b2-7196d6ed1424" providerId="ADAL" clId="{4CA2E553-C2DA-AB41-B774-2C86AF654997}" dt="2021-11-15T15:20:19.784" v="1840" actId="114"/>
          <ac:cxnSpMkLst>
            <pc:docMk/>
            <pc:sldMk cId="377250233" sldId="367"/>
            <ac:cxnSpMk id="12" creationId="{B02E3F4A-91BE-7A4C-A9D5-E47E16C864F0}"/>
          </ac:cxnSpMkLst>
        </pc:cxnChg>
        <pc:cxnChg chg="add mod">
          <ac:chgData name="Thuong Tran" userId="02271f1d-4bdb-4691-87b2-7196d6ed1424" providerId="ADAL" clId="{4CA2E553-C2DA-AB41-B774-2C86AF654997}" dt="2021-11-15T15:20:19.784" v="1840" actId="114"/>
          <ac:cxnSpMkLst>
            <pc:docMk/>
            <pc:sldMk cId="377250233" sldId="367"/>
            <ac:cxnSpMk id="13" creationId="{3E35278D-DF24-5040-A009-A6C5030F9C0F}"/>
          </ac:cxnSpMkLst>
        </pc:cxnChg>
        <pc:cxnChg chg="add mod">
          <ac:chgData name="Thuong Tran" userId="02271f1d-4bdb-4691-87b2-7196d6ed1424" providerId="ADAL" clId="{4CA2E553-C2DA-AB41-B774-2C86AF654997}" dt="2021-11-15T15:20:19.784" v="1840" actId="114"/>
          <ac:cxnSpMkLst>
            <pc:docMk/>
            <pc:sldMk cId="377250233" sldId="367"/>
            <ac:cxnSpMk id="17" creationId="{74A6E774-0F12-014B-8C8F-016F56983A7A}"/>
          </ac:cxnSpMkLst>
        </pc:cxnChg>
        <pc:cxnChg chg="add mod">
          <ac:chgData name="Thuong Tran" userId="02271f1d-4bdb-4691-87b2-7196d6ed1424" providerId="ADAL" clId="{4CA2E553-C2DA-AB41-B774-2C86AF654997}" dt="2021-11-15T15:20:19.784" v="1840" actId="114"/>
          <ac:cxnSpMkLst>
            <pc:docMk/>
            <pc:sldMk cId="377250233" sldId="367"/>
            <ac:cxnSpMk id="18" creationId="{8EDD1F18-D1F6-8B46-86D2-ADFD69ACDF1E}"/>
          </ac:cxnSpMkLst>
        </pc:cxnChg>
        <pc:cxnChg chg="add mod">
          <ac:chgData name="Thuong Tran" userId="02271f1d-4bdb-4691-87b2-7196d6ed1424" providerId="ADAL" clId="{4CA2E553-C2DA-AB41-B774-2C86AF654997}" dt="2021-11-15T15:20:19.784" v="1840" actId="114"/>
          <ac:cxnSpMkLst>
            <pc:docMk/>
            <pc:sldMk cId="377250233" sldId="367"/>
            <ac:cxnSpMk id="19" creationId="{88BE2A79-5E0D-724B-961C-7232062B9CBD}"/>
          </ac:cxnSpMkLst>
        </pc:cxnChg>
        <pc:cxnChg chg="add mod">
          <ac:chgData name="Thuong Tran" userId="02271f1d-4bdb-4691-87b2-7196d6ed1424" providerId="ADAL" clId="{4CA2E553-C2DA-AB41-B774-2C86AF654997}" dt="2021-11-15T15:20:19.784" v="1840" actId="114"/>
          <ac:cxnSpMkLst>
            <pc:docMk/>
            <pc:sldMk cId="377250233" sldId="367"/>
            <ac:cxnSpMk id="20" creationId="{1379B6F6-1AC2-2643-8DC7-F81BCEB10D50}"/>
          </ac:cxnSpMkLst>
        </pc:cxnChg>
        <pc:cxnChg chg="add del mod">
          <ac:chgData name="Thuong Tran" userId="02271f1d-4bdb-4691-87b2-7196d6ed1424" providerId="ADAL" clId="{4CA2E553-C2DA-AB41-B774-2C86AF654997}" dt="2021-11-15T16:33:27.356" v="2244" actId="478"/>
          <ac:cxnSpMkLst>
            <pc:docMk/>
            <pc:sldMk cId="377250233" sldId="367"/>
            <ac:cxnSpMk id="37" creationId="{436AA921-2B9B-FA44-8A11-FBDD4F071401}"/>
          </ac:cxnSpMkLst>
        </pc:cxnChg>
        <pc:cxnChg chg="add del mod">
          <ac:chgData name="Thuong Tran" userId="02271f1d-4bdb-4691-87b2-7196d6ed1424" providerId="ADAL" clId="{4CA2E553-C2DA-AB41-B774-2C86AF654997}" dt="2021-11-15T16:33:28.990" v="2245" actId="478"/>
          <ac:cxnSpMkLst>
            <pc:docMk/>
            <pc:sldMk cId="377250233" sldId="367"/>
            <ac:cxnSpMk id="41" creationId="{A946E2D1-7E41-1445-AEE8-C29C8440E4F1}"/>
          </ac:cxnSpMkLst>
        </pc:cxnChg>
        <pc:cxnChg chg="add del mod">
          <ac:chgData name="Thuong Tran" userId="02271f1d-4bdb-4691-87b2-7196d6ed1424" providerId="ADAL" clId="{4CA2E553-C2DA-AB41-B774-2C86AF654997}" dt="2021-11-15T14:49:24.712" v="1510" actId="478"/>
          <ac:cxnSpMkLst>
            <pc:docMk/>
            <pc:sldMk cId="377250233" sldId="367"/>
            <ac:cxnSpMk id="44" creationId="{A46FF024-E1B4-8347-8728-22A155923575}"/>
          </ac:cxnSpMkLst>
        </pc:cxnChg>
        <pc:cxnChg chg="add del mod">
          <ac:chgData name="Thuong Tran" userId="02271f1d-4bdb-4691-87b2-7196d6ed1424" providerId="ADAL" clId="{4CA2E553-C2DA-AB41-B774-2C86AF654997}" dt="2021-11-15T16:33:30.851" v="2246" actId="478"/>
          <ac:cxnSpMkLst>
            <pc:docMk/>
            <pc:sldMk cId="377250233" sldId="367"/>
            <ac:cxnSpMk id="67" creationId="{11BDCA15-6236-FC44-B145-0C2A2DB9A15A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74" creationId="{30131827-F3D1-A644-9DC6-887654B759DA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75" creationId="{8D292A41-4072-7D4E-B3EB-EF5ADB6F50B2}"/>
          </ac:cxnSpMkLst>
        </pc:cxnChg>
        <pc:cxnChg chg="add del mod">
          <ac:chgData name="Thuong Tran" userId="02271f1d-4bdb-4691-87b2-7196d6ed1424" providerId="ADAL" clId="{4CA2E553-C2DA-AB41-B774-2C86AF654997}" dt="2021-11-15T15:00:45.870" v="1573" actId="478"/>
          <ac:cxnSpMkLst>
            <pc:docMk/>
            <pc:sldMk cId="377250233" sldId="367"/>
            <ac:cxnSpMk id="77" creationId="{CA071E35-7C78-C141-B540-68E80B03B1D9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88" creationId="{BE1E69C3-CE3A-C042-B8AB-0F79AB2B6041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90" creationId="{1A4E22D9-85ED-6647-AFE4-2F8F8ADAA80E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94" creationId="{53F2D376-C558-8244-8E20-6AF7688D2DE0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98" creationId="{0254B85D-8C35-2748-B520-2BA0C4648656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01" creationId="{39EF50F2-5EE3-1F42-BD9F-726D87B38CA4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06" creationId="{13AEAB41-10A1-5446-A605-E533998B6014}"/>
          </ac:cxnSpMkLst>
        </pc:cxnChg>
        <pc:cxnChg chg="add del mod">
          <ac:chgData name="Thuong Tran" userId="02271f1d-4bdb-4691-87b2-7196d6ed1424" providerId="ADAL" clId="{4CA2E553-C2DA-AB41-B774-2C86AF654997}" dt="2021-11-15T16:42:48.950" v="2325" actId="478"/>
          <ac:cxnSpMkLst>
            <pc:docMk/>
            <pc:sldMk cId="377250233" sldId="367"/>
            <ac:cxnSpMk id="111" creationId="{77239EA3-DA9B-994E-A245-E8A7DF9D530C}"/>
          </ac:cxnSpMkLst>
        </pc:cxnChg>
        <pc:cxnChg chg="add del mod">
          <ac:chgData name="Thuong Tran" userId="02271f1d-4bdb-4691-87b2-7196d6ed1424" providerId="ADAL" clId="{4CA2E553-C2DA-AB41-B774-2C86AF654997}" dt="2021-11-15T16:39:34.388" v="2303" actId="478"/>
          <ac:cxnSpMkLst>
            <pc:docMk/>
            <pc:sldMk cId="377250233" sldId="367"/>
            <ac:cxnSpMk id="112" creationId="{330E8C38-C195-CF41-AD05-A6B73ACE840F}"/>
          </ac:cxnSpMkLst>
        </pc:cxnChg>
        <pc:cxnChg chg="add del mod">
          <ac:chgData name="Thuong Tran" userId="02271f1d-4bdb-4691-87b2-7196d6ed1424" providerId="ADAL" clId="{4CA2E553-C2DA-AB41-B774-2C86AF654997}" dt="2021-11-15T16:43:23.064" v="2333" actId="478"/>
          <ac:cxnSpMkLst>
            <pc:docMk/>
            <pc:sldMk cId="377250233" sldId="367"/>
            <ac:cxnSpMk id="113" creationId="{9824AFEF-A00A-4B40-B45B-4AD2CBB1EC90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16" creationId="{C8F8ECA5-4B26-DE42-BABE-1FC481A27BD5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20" creationId="{A4427E44-6460-754C-ADA5-996CE5D46879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21" creationId="{79BF4DB8-96BC-674D-8FF4-734C4A484EC4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23" creationId="{836DA830-FEB3-054A-AB60-8F3906EC12DE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26" creationId="{164B2CCD-270C-5A4B-926A-152A74C9F6DD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30" creationId="{3ED02EC1-5B53-8448-84BF-AB3C8E4C6047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31" creationId="{F865C392-8ED8-014F-8979-5BDDA17BE4A1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34" creationId="{75C3CBF8-FB16-6540-AB44-0420F7058B3A}"/>
          </ac:cxnSpMkLst>
        </pc:cxnChg>
        <pc:cxnChg chg="add mod">
          <ac:chgData name="Thuong Tran" userId="02271f1d-4bdb-4691-87b2-7196d6ed1424" providerId="ADAL" clId="{4CA2E553-C2DA-AB41-B774-2C86AF654997}" dt="2021-11-15T16:45:09.062" v="2348" actId="164"/>
          <ac:cxnSpMkLst>
            <pc:docMk/>
            <pc:sldMk cId="377250233" sldId="367"/>
            <ac:cxnSpMk id="135" creationId="{9C63F147-AFDE-2C4C-9F78-47B6DD726519}"/>
          </ac:cxnSpMkLst>
        </pc:cxnChg>
      </pc:sldChg>
      <pc:sldChg chg="addSp delSp modSp new del mod">
        <pc:chgData name="Thuong Tran" userId="02271f1d-4bdb-4691-87b2-7196d6ed1424" providerId="ADAL" clId="{4CA2E553-C2DA-AB41-B774-2C86AF654997}" dt="2021-11-15T10:11:39.342" v="978" actId="2696"/>
        <pc:sldMkLst>
          <pc:docMk/>
          <pc:sldMk cId="2875424770" sldId="367"/>
        </pc:sldMkLst>
        <pc:spChg chg="mod">
          <ac:chgData name="Thuong Tran" userId="02271f1d-4bdb-4691-87b2-7196d6ed1424" providerId="ADAL" clId="{4CA2E553-C2DA-AB41-B774-2C86AF654997}" dt="2021-11-15T09:33:34.053" v="773" actId="27636"/>
          <ac:spMkLst>
            <pc:docMk/>
            <pc:sldMk cId="2875424770" sldId="367"/>
            <ac:spMk id="2" creationId="{560A8504-66F2-A742-93A4-36E2B21290B6}"/>
          </ac:spMkLst>
        </pc:spChg>
        <pc:spChg chg="del">
          <ac:chgData name="Thuong Tran" userId="02271f1d-4bdb-4691-87b2-7196d6ed1424" providerId="ADAL" clId="{4CA2E553-C2DA-AB41-B774-2C86AF654997}" dt="2021-11-15T09:33:32.854" v="771" actId="478"/>
          <ac:spMkLst>
            <pc:docMk/>
            <pc:sldMk cId="2875424770" sldId="367"/>
            <ac:spMk id="3" creationId="{C1E50945-E4B5-0B41-A63F-B84D99C131A9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4" creationId="{2AFD88AD-571B-574B-AD06-06618B364526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5" creationId="{0D53D07E-757D-0744-B908-74768EF95378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6" creationId="{DE961A83-88CA-C74F-B7E9-014E62FD7FCA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9" creationId="{D9A2BC9A-A542-F148-A967-CECF70A7CFB2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10" creationId="{34B0B472-817C-5A41-AAAF-FF4CBABA55B7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11" creationId="{62984E0A-8BC1-B442-BE60-FF2E64CFAD74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14" creationId="{D5B210FD-227E-B44D-B495-8410FE788C01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15" creationId="{9B422508-F55D-DC49-9590-411C48E18ECF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16" creationId="{B04D22F0-31D7-F94E-847E-82BFC348A38A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21" creationId="{CF3CD749-685B-D14C-8F39-E72B6A3234A0}"/>
          </ac:spMkLst>
        </pc:spChg>
        <pc:spChg chg="add del mod">
          <ac:chgData name="Thuong Tran" userId="02271f1d-4bdb-4691-87b2-7196d6ed1424" providerId="ADAL" clId="{4CA2E553-C2DA-AB41-B774-2C86AF654997}" dt="2021-11-15T09:35:15.460" v="791" actId="478"/>
          <ac:spMkLst>
            <pc:docMk/>
            <pc:sldMk cId="2875424770" sldId="367"/>
            <ac:spMk id="22" creationId="{C72D0CBE-4C4F-4E4B-8F83-EE3D062B47BF}"/>
          </ac:spMkLst>
        </pc:spChg>
        <pc:spChg chg="add del mod">
          <ac:chgData name="Thuong Tran" userId="02271f1d-4bdb-4691-87b2-7196d6ed1424" providerId="ADAL" clId="{4CA2E553-C2DA-AB41-B774-2C86AF654997}" dt="2021-11-15T09:38:44.060" v="819" actId="478"/>
          <ac:spMkLst>
            <pc:docMk/>
            <pc:sldMk cId="2875424770" sldId="367"/>
            <ac:spMk id="23" creationId="{EC518786-E200-A847-84DF-190F92E0D564}"/>
          </ac:spMkLst>
        </pc:spChg>
        <pc:spChg chg="add del mod">
          <ac:chgData name="Thuong Tran" userId="02271f1d-4bdb-4691-87b2-7196d6ed1424" providerId="ADAL" clId="{4CA2E553-C2DA-AB41-B774-2C86AF654997}" dt="2021-11-15T09:38:44.060" v="819" actId="478"/>
          <ac:spMkLst>
            <pc:docMk/>
            <pc:sldMk cId="2875424770" sldId="367"/>
            <ac:spMk id="24" creationId="{2D0508AC-7B48-2D4A-A080-B1F8D08C0094}"/>
          </ac:spMkLst>
        </pc:spChg>
        <pc:spChg chg="add del mod">
          <ac:chgData name="Thuong Tran" userId="02271f1d-4bdb-4691-87b2-7196d6ed1424" providerId="ADAL" clId="{4CA2E553-C2DA-AB41-B774-2C86AF654997}" dt="2021-11-15T09:38:44.060" v="819" actId="478"/>
          <ac:spMkLst>
            <pc:docMk/>
            <pc:sldMk cId="2875424770" sldId="367"/>
            <ac:spMk id="25" creationId="{C1660994-9D33-F94C-83BB-4F7F2C997E8B}"/>
          </ac:spMkLst>
        </pc:spChg>
        <pc:spChg chg="add del mod">
          <ac:chgData name="Thuong Tran" userId="02271f1d-4bdb-4691-87b2-7196d6ed1424" providerId="ADAL" clId="{4CA2E553-C2DA-AB41-B774-2C86AF654997}" dt="2021-11-15T09:35:27.620" v="793" actId="478"/>
          <ac:spMkLst>
            <pc:docMk/>
            <pc:sldMk cId="2875424770" sldId="367"/>
            <ac:spMk id="28" creationId="{B474F0A0-6F00-794C-899F-355B9887DCCB}"/>
          </ac:spMkLst>
        </pc:spChg>
        <pc:spChg chg="add del mod">
          <ac:chgData name="Thuong Tran" userId="02271f1d-4bdb-4691-87b2-7196d6ed1424" providerId="ADAL" clId="{4CA2E553-C2DA-AB41-B774-2C86AF654997}" dt="2021-11-15T09:38:44.060" v="819" actId="478"/>
          <ac:spMkLst>
            <pc:docMk/>
            <pc:sldMk cId="2875424770" sldId="367"/>
            <ac:spMk id="29" creationId="{1F552268-A82A-084F-BA36-7B7D6BE34F6E}"/>
          </ac:spMkLst>
        </pc:spChg>
        <pc:spChg chg="add del mod">
          <ac:chgData name="Thuong Tran" userId="02271f1d-4bdb-4691-87b2-7196d6ed1424" providerId="ADAL" clId="{4CA2E553-C2DA-AB41-B774-2C86AF654997}" dt="2021-11-15T09:38:44.060" v="819" actId="478"/>
          <ac:spMkLst>
            <pc:docMk/>
            <pc:sldMk cId="2875424770" sldId="367"/>
            <ac:spMk id="30" creationId="{48901AE6-A9B5-E047-81B9-11D9F0CF4122}"/>
          </ac:spMkLst>
        </pc:spChg>
        <pc:spChg chg="add del mod">
          <ac:chgData name="Thuong Tran" userId="02271f1d-4bdb-4691-87b2-7196d6ed1424" providerId="ADAL" clId="{4CA2E553-C2DA-AB41-B774-2C86AF654997}" dt="2021-11-15T09:35:31.387" v="795" actId="478"/>
          <ac:spMkLst>
            <pc:docMk/>
            <pc:sldMk cId="2875424770" sldId="367"/>
            <ac:spMk id="33" creationId="{2AF5DCAD-F923-DB4D-9A9D-E01600FA6C67}"/>
          </ac:spMkLst>
        </pc:spChg>
        <pc:spChg chg="add del mod">
          <ac:chgData name="Thuong Tran" userId="02271f1d-4bdb-4691-87b2-7196d6ed1424" providerId="ADAL" clId="{4CA2E553-C2DA-AB41-B774-2C86AF654997}" dt="2021-11-15T09:38:44.060" v="819" actId="478"/>
          <ac:spMkLst>
            <pc:docMk/>
            <pc:sldMk cId="2875424770" sldId="367"/>
            <ac:spMk id="34" creationId="{A846E422-F56E-694A-9B42-6C9C7148105F}"/>
          </ac:spMkLst>
        </pc:spChg>
        <pc:spChg chg="add del mod">
          <ac:chgData name="Thuong Tran" userId="02271f1d-4bdb-4691-87b2-7196d6ed1424" providerId="ADAL" clId="{4CA2E553-C2DA-AB41-B774-2C86AF654997}" dt="2021-11-15T09:38:44.060" v="819" actId="478"/>
          <ac:spMkLst>
            <pc:docMk/>
            <pc:sldMk cId="2875424770" sldId="367"/>
            <ac:spMk id="35" creationId="{883DD532-E0CF-A94A-BBE1-81D130BF3109}"/>
          </ac:spMkLst>
        </pc:spChg>
        <pc:spChg chg="add del mod">
          <ac:chgData name="Thuong Tran" userId="02271f1d-4bdb-4691-87b2-7196d6ed1424" providerId="ADAL" clId="{4CA2E553-C2DA-AB41-B774-2C86AF654997}" dt="2021-11-15T09:35:46.427" v="797" actId="478"/>
          <ac:spMkLst>
            <pc:docMk/>
            <pc:sldMk cId="2875424770" sldId="367"/>
            <ac:spMk id="40" creationId="{364E0A72-729F-2A4C-BEF8-89378EEFDAD8}"/>
          </ac:spMkLst>
        </pc:spChg>
        <pc:spChg chg="add del mod">
          <ac:chgData name="Thuong Tran" userId="02271f1d-4bdb-4691-87b2-7196d6ed1424" providerId="ADAL" clId="{4CA2E553-C2DA-AB41-B774-2C86AF654997}" dt="2021-11-15T09:35:49.363" v="798" actId="478"/>
          <ac:spMkLst>
            <pc:docMk/>
            <pc:sldMk cId="2875424770" sldId="367"/>
            <ac:spMk id="41" creationId="{174ED15A-490F-4342-A978-55AFE63FB049}"/>
          </ac:spMkLst>
        </pc:spChg>
        <pc:spChg chg="add del mod">
          <ac:chgData name="Thuong Tran" userId="02271f1d-4bdb-4691-87b2-7196d6ed1424" providerId="ADAL" clId="{4CA2E553-C2DA-AB41-B774-2C86AF654997}" dt="2021-11-15T09:43:59.663" v="862" actId="478"/>
          <ac:spMkLst>
            <pc:docMk/>
            <pc:sldMk cId="2875424770" sldId="367"/>
            <ac:spMk id="42" creationId="{BBF2C177-0CA7-DD4C-A751-2DCB193F07E0}"/>
          </ac:spMkLst>
        </pc:spChg>
        <pc:spChg chg="add del mod">
          <ac:chgData name="Thuong Tran" userId="02271f1d-4bdb-4691-87b2-7196d6ed1424" providerId="ADAL" clId="{4CA2E553-C2DA-AB41-B774-2C86AF654997}" dt="2021-11-15T09:42:35.066" v="856" actId="478"/>
          <ac:spMkLst>
            <pc:docMk/>
            <pc:sldMk cId="2875424770" sldId="367"/>
            <ac:spMk id="43" creationId="{2D1FE028-9C45-3D45-AF21-000F9904C713}"/>
          </ac:spMkLst>
        </pc:spChg>
        <pc:spChg chg="add del mod">
          <ac:chgData name="Thuong Tran" userId="02271f1d-4bdb-4691-87b2-7196d6ed1424" providerId="ADAL" clId="{4CA2E553-C2DA-AB41-B774-2C86AF654997}" dt="2021-11-15T09:43:59.663" v="862" actId="478"/>
          <ac:spMkLst>
            <pc:docMk/>
            <pc:sldMk cId="2875424770" sldId="367"/>
            <ac:spMk id="44" creationId="{3C19A638-39DA-7E48-9715-C51FDB4644F1}"/>
          </ac:spMkLst>
        </pc:spChg>
        <pc:spChg chg="add del mod">
          <ac:chgData name="Thuong Tran" userId="02271f1d-4bdb-4691-87b2-7196d6ed1424" providerId="ADAL" clId="{4CA2E553-C2DA-AB41-B774-2C86AF654997}" dt="2021-11-15T09:43:59.663" v="862" actId="478"/>
          <ac:spMkLst>
            <pc:docMk/>
            <pc:sldMk cId="2875424770" sldId="367"/>
            <ac:spMk id="47" creationId="{20F4B95B-D7A5-0F44-B438-7C26A36CEFF8}"/>
          </ac:spMkLst>
        </pc:spChg>
        <pc:spChg chg="add del mod">
          <ac:chgData name="Thuong Tran" userId="02271f1d-4bdb-4691-87b2-7196d6ed1424" providerId="ADAL" clId="{4CA2E553-C2DA-AB41-B774-2C86AF654997}" dt="2021-11-15T09:41:52.317" v="852" actId="478"/>
          <ac:spMkLst>
            <pc:docMk/>
            <pc:sldMk cId="2875424770" sldId="367"/>
            <ac:spMk id="48" creationId="{F50B2DAC-7436-6940-9633-6A0524B15813}"/>
          </ac:spMkLst>
        </pc:spChg>
        <pc:spChg chg="add del mod">
          <ac:chgData name="Thuong Tran" userId="02271f1d-4bdb-4691-87b2-7196d6ed1424" providerId="ADAL" clId="{4CA2E553-C2DA-AB41-B774-2C86AF654997}" dt="2021-11-15T09:43:59.663" v="862" actId="478"/>
          <ac:spMkLst>
            <pc:docMk/>
            <pc:sldMk cId="2875424770" sldId="367"/>
            <ac:spMk id="49" creationId="{CDDC398B-0967-C949-8702-579C78354312}"/>
          </ac:spMkLst>
        </pc:spChg>
        <pc:spChg chg="add del mod">
          <ac:chgData name="Thuong Tran" userId="02271f1d-4bdb-4691-87b2-7196d6ed1424" providerId="ADAL" clId="{4CA2E553-C2DA-AB41-B774-2C86AF654997}" dt="2021-11-15T09:43:59.663" v="862" actId="478"/>
          <ac:spMkLst>
            <pc:docMk/>
            <pc:sldMk cId="2875424770" sldId="367"/>
            <ac:spMk id="52" creationId="{D1B748C2-77EC-0843-B88F-49E61F07842A}"/>
          </ac:spMkLst>
        </pc:spChg>
        <pc:spChg chg="add del mod">
          <ac:chgData name="Thuong Tran" userId="02271f1d-4bdb-4691-87b2-7196d6ed1424" providerId="ADAL" clId="{4CA2E553-C2DA-AB41-B774-2C86AF654997}" dt="2021-11-15T09:43:59.663" v="862" actId="478"/>
          <ac:spMkLst>
            <pc:docMk/>
            <pc:sldMk cId="2875424770" sldId="367"/>
            <ac:spMk id="53" creationId="{A7880599-36CD-104B-8EED-ACE393531DE8}"/>
          </ac:spMkLst>
        </pc:spChg>
        <pc:spChg chg="add del mod">
          <ac:chgData name="Thuong Tran" userId="02271f1d-4bdb-4691-87b2-7196d6ed1424" providerId="ADAL" clId="{4CA2E553-C2DA-AB41-B774-2C86AF654997}" dt="2021-11-15T09:43:59.663" v="862" actId="478"/>
          <ac:spMkLst>
            <pc:docMk/>
            <pc:sldMk cId="2875424770" sldId="367"/>
            <ac:spMk id="54" creationId="{9CE49362-8344-9E4E-9B9E-0DE2AE567514}"/>
          </ac:spMkLst>
        </pc:spChg>
        <pc:spChg chg="add del mod">
          <ac:chgData name="Thuong Tran" userId="02271f1d-4bdb-4691-87b2-7196d6ed1424" providerId="ADAL" clId="{4CA2E553-C2DA-AB41-B774-2C86AF654997}" dt="2021-11-15T09:41:47.877" v="850" actId="478"/>
          <ac:spMkLst>
            <pc:docMk/>
            <pc:sldMk cId="2875424770" sldId="367"/>
            <ac:spMk id="59" creationId="{C2207C55-5467-FC46-A9E4-C966FEAB57D0}"/>
          </ac:spMkLst>
        </pc:spChg>
        <pc:spChg chg="add del mod">
          <ac:chgData name="Thuong Tran" userId="02271f1d-4bdb-4691-87b2-7196d6ed1424" providerId="ADAL" clId="{4CA2E553-C2DA-AB41-B774-2C86AF654997}" dt="2021-11-15T09:41:50.485" v="851" actId="478"/>
          <ac:spMkLst>
            <pc:docMk/>
            <pc:sldMk cId="2875424770" sldId="367"/>
            <ac:spMk id="60" creationId="{AF49DD6C-794C-B646-81F6-EA175DABA1FC}"/>
          </ac:spMkLst>
        </pc:spChg>
        <pc:spChg chg="add mod">
          <ac:chgData name="Thuong Tran" userId="02271f1d-4bdb-4691-87b2-7196d6ed1424" providerId="ADAL" clId="{4CA2E553-C2DA-AB41-B774-2C86AF654997}" dt="2021-11-15T09:57:36.900" v="886"/>
          <ac:spMkLst>
            <pc:docMk/>
            <pc:sldMk cId="2875424770" sldId="367"/>
            <ac:spMk id="61" creationId="{91F467AB-E2B0-5F45-AE0C-C3249B55C513}"/>
          </ac:spMkLst>
        </pc:spChg>
        <pc:spChg chg="add del mod">
          <ac:chgData name="Thuong Tran" userId="02271f1d-4bdb-4691-87b2-7196d6ed1424" providerId="ADAL" clId="{4CA2E553-C2DA-AB41-B774-2C86AF654997}" dt="2021-11-15T09:57:07.830" v="882" actId="255"/>
          <ac:spMkLst>
            <pc:docMk/>
            <pc:sldMk cId="2875424770" sldId="367"/>
            <ac:spMk id="62" creationId="{A189A64E-B0B8-C542-B7CF-615F95FF7FFB}"/>
          </ac:spMkLst>
        </pc:spChg>
        <pc:spChg chg="add mod">
          <ac:chgData name="Thuong Tran" userId="02271f1d-4bdb-4691-87b2-7196d6ed1424" providerId="ADAL" clId="{4CA2E553-C2DA-AB41-B774-2C86AF654997}" dt="2021-11-15T09:44:00.705" v="863"/>
          <ac:spMkLst>
            <pc:docMk/>
            <pc:sldMk cId="2875424770" sldId="367"/>
            <ac:spMk id="63" creationId="{F27029E8-E000-8342-835B-4B323FCE7F7D}"/>
          </ac:spMkLst>
        </pc:spChg>
        <pc:spChg chg="add mod">
          <ac:chgData name="Thuong Tran" userId="02271f1d-4bdb-4691-87b2-7196d6ed1424" providerId="ADAL" clId="{4CA2E553-C2DA-AB41-B774-2C86AF654997}" dt="2021-11-15T09:57:26.090" v="884"/>
          <ac:spMkLst>
            <pc:docMk/>
            <pc:sldMk cId="2875424770" sldId="367"/>
            <ac:spMk id="66" creationId="{2FE47148-5344-A541-8344-6DABA960F637}"/>
          </ac:spMkLst>
        </pc:spChg>
        <pc:spChg chg="add mod">
          <ac:chgData name="Thuong Tran" userId="02271f1d-4bdb-4691-87b2-7196d6ed1424" providerId="ADAL" clId="{4CA2E553-C2DA-AB41-B774-2C86AF654997}" dt="2021-11-15T09:57:07.830" v="882" actId="255"/>
          <ac:spMkLst>
            <pc:docMk/>
            <pc:sldMk cId="2875424770" sldId="367"/>
            <ac:spMk id="67" creationId="{FB2E85CC-DCA1-2441-99C9-170177599555}"/>
          </ac:spMkLst>
        </pc:spChg>
        <pc:spChg chg="add mod">
          <ac:chgData name="Thuong Tran" userId="02271f1d-4bdb-4691-87b2-7196d6ed1424" providerId="ADAL" clId="{4CA2E553-C2DA-AB41-B774-2C86AF654997}" dt="2021-11-15T09:44:00.705" v="863"/>
          <ac:spMkLst>
            <pc:docMk/>
            <pc:sldMk cId="2875424770" sldId="367"/>
            <ac:spMk id="68" creationId="{BCD550DD-213D-614D-B7AD-415BFEC28A43}"/>
          </ac:spMkLst>
        </pc:spChg>
        <pc:spChg chg="add del mod">
          <ac:chgData name="Thuong Tran" userId="02271f1d-4bdb-4691-87b2-7196d6ed1424" providerId="ADAL" clId="{4CA2E553-C2DA-AB41-B774-2C86AF654997}" dt="2021-11-15T09:56:06.922" v="868" actId="478"/>
          <ac:spMkLst>
            <pc:docMk/>
            <pc:sldMk cId="2875424770" sldId="367"/>
            <ac:spMk id="71" creationId="{3E07AC41-60C8-104E-8E34-E8742853B976}"/>
          </ac:spMkLst>
        </pc:spChg>
        <pc:spChg chg="add mod">
          <ac:chgData name="Thuong Tran" userId="02271f1d-4bdb-4691-87b2-7196d6ed1424" providerId="ADAL" clId="{4CA2E553-C2DA-AB41-B774-2C86AF654997}" dt="2021-11-15T09:57:07.830" v="882" actId="255"/>
          <ac:spMkLst>
            <pc:docMk/>
            <pc:sldMk cId="2875424770" sldId="367"/>
            <ac:spMk id="72" creationId="{F974C3E0-8D0F-E04E-9AF5-7967032A13CB}"/>
          </ac:spMkLst>
        </pc:spChg>
        <pc:spChg chg="add mod">
          <ac:chgData name="Thuong Tran" userId="02271f1d-4bdb-4691-87b2-7196d6ed1424" providerId="ADAL" clId="{4CA2E553-C2DA-AB41-B774-2C86AF654997}" dt="2021-11-15T09:44:00.705" v="863"/>
          <ac:spMkLst>
            <pc:docMk/>
            <pc:sldMk cId="2875424770" sldId="367"/>
            <ac:spMk id="73" creationId="{3F490C52-CAA3-3243-AFE2-6DDFF8DB1756}"/>
          </ac:spMkLst>
        </pc:spChg>
        <pc:spChg chg="add del mod">
          <ac:chgData name="Thuong Tran" userId="02271f1d-4bdb-4691-87b2-7196d6ed1424" providerId="ADAL" clId="{4CA2E553-C2DA-AB41-B774-2C86AF654997}" dt="2021-11-15T09:56:15.394" v="871" actId="478"/>
          <ac:spMkLst>
            <pc:docMk/>
            <pc:sldMk cId="2875424770" sldId="367"/>
            <ac:spMk id="78" creationId="{2B3D531F-74D5-F544-AC95-674772BD5A78}"/>
          </ac:spMkLst>
        </pc:spChg>
        <pc:spChg chg="add del mod">
          <ac:chgData name="Thuong Tran" userId="02271f1d-4bdb-4691-87b2-7196d6ed1424" providerId="ADAL" clId="{4CA2E553-C2DA-AB41-B774-2C86AF654997}" dt="2021-11-15T09:56:11.743" v="870" actId="478"/>
          <ac:spMkLst>
            <pc:docMk/>
            <pc:sldMk cId="2875424770" sldId="367"/>
            <ac:spMk id="79" creationId="{0E25260B-B137-7D47-AA4D-12BC6BA65DD6}"/>
          </ac:spMkLst>
        </pc:spChg>
        <pc:cxnChg chg="add del mod">
          <ac:chgData name="Thuong Tran" userId="02271f1d-4bdb-4691-87b2-7196d6ed1424" providerId="ADAL" clId="{4CA2E553-C2DA-AB41-B774-2C86AF654997}" dt="2021-11-15T09:35:15.460" v="791" actId="478"/>
          <ac:cxnSpMkLst>
            <pc:docMk/>
            <pc:sldMk cId="2875424770" sldId="367"/>
            <ac:cxnSpMk id="7" creationId="{23D79D69-478A-A949-916B-7B365992AD87}"/>
          </ac:cxnSpMkLst>
        </pc:cxnChg>
        <pc:cxnChg chg="add del mod">
          <ac:chgData name="Thuong Tran" userId="02271f1d-4bdb-4691-87b2-7196d6ed1424" providerId="ADAL" clId="{4CA2E553-C2DA-AB41-B774-2C86AF654997}" dt="2021-11-15T09:35:15.460" v="791" actId="478"/>
          <ac:cxnSpMkLst>
            <pc:docMk/>
            <pc:sldMk cId="2875424770" sldId="367"/>
            <ac:cxnSpMk id="8" creationId="{A069C77F-8C33-7045-AEDA-0D5E7DA3F3B2}"/>
          </ac:cxnSpMkLst>
        </pc:cxnChg>
        <pc:cxnChg chg="add del mod">
          <ac:chgData name="Thuong Tran" userId="02271f1d-4bdb-4691-87b2-7196d6ed1424" providerId="ADAL" clId="{4CA2E553-C2DA-AB41-B774-2C86AF654997}" dt="2021-11-15T09:35:15.460" v="791" actId="478"/>
          <ac:cxnSpMkLst>
            <pc:docMk/>
            <pc:sldMk cId="2875424770" sldId="367"/>
            <ac:cxnSpMk id="12" creationId="{90A364CC-D673-F849-B9C8-8D70E6F125E5}"/>
          </ac:cxnSpMkLst>
        </pc:cxnChg>
        <pc:cxnChg chg="add del mod">
          <ac:chgData name="Thuong Tran" userId="02271f1d-4bdb-4691-87b2-7196d6ed1424" providerId="ADAL" clId="{4CA2E553-C2DA-AB41-B774-2C86AF654997}" dt="2021-11-15T09:35:15.460" v="791" actId="478"/>
          <ac:cxnSpMkLst>
            <pc:docMk/>
            <pc:sldMk cId="2875424770" sldId="367"/>
            <ac:cxnSpMk id="13" creationId="{462A9BD4-EE9E-C244-992E-D5898FF9D507}"/>
          </ac:cxnSpMkLst>
        </pc:cxnChg>
        <pc:cxnChg chg="add del mod">
          <ac:chgData name="Thuong Tran" userId="02271f1d-4bdb-4691-87b2-7196d6ed1424" providerId="ADAL" clId="{4CA2E553-C2DA-AB41-B774-2C86AF654997}" dt="2021-11-15T09:35:15.460" v="791" actId="478"/>
          <ac:cxnSpMkLst>
            <pc:docMk/>
            <pc:sldMk cId="2875424770" sldId="367"/>
            <ac:cxnSpMk id="17" creationId="{05F46915-D187-7440-BEF0-0C74642B279C}"/>
          </ac:cxnSpMkLst>
        </pc:cxnChg>
        <pc:cxnChg chg="add del mod">
          <ac:chgData name="Thuong Tran" userId="02271f1d-4bdb-4691-87b2-7196d6ed1424" providerId="ADAL" clId="{4CA2E553-C2DA-AB41-B774-2C86AF654997}" dt="2021-11-15T09:35:15.460" v="791" actId="478"/>
          <ac:cxnSpMkLst>
            <pc:docMk/>
            <pc:sldMk cId="2875424770" sldId="367"/>
            <ac:cxnSpMk id="18" creationId="{BCE2F34C-9D55-CB48-83FB-AE5633E16740}"/>
          </ac:cxnSpMkLst>
        </pc:cxnChg>
        <pc:cxnChg chg="add del mod">
          <ac:chgData name="Thuong Tran" userId="02271f1d-4bdb-4691-87b2-7196d6ed1424" providerId="ADAL" clId="{4CA2E553-C2DA-AB41-B774-2C86AF654997}" dt="2021-11-15T09:33:50.934" v="781" actId="478"/>
          <ac:cxnSpMkLst>
            <pc:docMk/>
            <pc:sldMk cId="2875424770" sldId="367"/>
            <ac:cxnSpMk id="19" creationId="{0EC833DA-602E-FA46-8021-1630575BE13B}"/>
          </ac:cxnSpMkLst>
        </pc:cxnChg>
        <pc:cxnChg chg="add del mod">
          <ac:chgData name="Thuong Tran" userId="02271f1d-4bdb-4691-87b2-7196d6ed1424" providerId="ADAL" clId="{4CA2E553-C2DA-AB41-B774-2C86AF654997}" dt="2021-11-15T09:35:15.460" v="791" actId="478"/>
          <ac:cxnSpMkLst>
            <pc:docMk/>
            <pc:sldMk cId="2875424770" sldId="367"/>
            <ac:cxnSpMk id="20" creationId="{A7C9CEF5-CD2B-E841-9D77-F51FE67E1F5C}"/>
          </ac:cxnSpMkLst>
        </pc:cxnChg>
        <pc:cxnChg chg="add del mod">
          <ac:chgData name="Thuong Tran" userId="02271f1d-4bdb-4691-87b2-7196d6ed1424" providerId="ADAL" clId="{4CA2E553-C2DA-AB41-B774-2C86AF654997}" dt="2021-11-15T09:38:44.060" v="819" actId="478"/>
          <ac:cxnSpMkLst>
            <pc:docMk/>
            <pc:sldMk cId="2875424770" sldId="367"/>
            <ac:cxnSpMk id="26" creationId="{8BC52649-3725-C84F-A94E-50AB930BC882}"/>
          </ac:cxnSpMkLst>
        </pc:cxnChg>
        <pc:cxnChg chg="add del mod">
          <ac:chgData name="Thuong Tran" userId="02271f1d-4bdb-4691-87b2-7196d6ed1424" providerId="ADAL" clId="{4CA2E553-C2DA-AB41-B774-2C86AF654997}" dt="2021-11-15T09:38:44.060" v="819" actId="478"/>
          <ac:cxnSpMkLst>
            <pc:docMk/>
            <pc:sldMk cId="2875424770" sldId="367"/>
            <ac:cxnSpMk id="27" creationId="{627350A2-F557-8A45-B0DF-B6783664B7BB}"/>
          </ac:cxnSpMkLst>
        </pc:cxnChg>
        <pc:cxnChg chg="add del mod">
          <ac:chgData name="Thuong Tran" userId="02271f1d-4bdb-4691-87b2-7196d6ed1424" providerId="ADAL" clId="{4CA2E553-C2DA-AB41-B774-2C86AF654997}" dt="2021-11-15T09:35:29.203" v="794" actId="478"/>
          <ac:cxnSpMkLst>
            <pc:docMk/>
            <pc:sldMk cId="2875424770" sldId="367"/>
            <ac:cxnSpMk id="31" creationId="{0136421B-96A6-2040-AD1F-2282434AC023}"/>
          </ac:cxnSpMkLst>
        </pc:cxnChg>
        <pc:cxnChg chg="add del mod">
          <ac:chgData name="Thuong Tran" userId="02271f1d-4bdb-4691-87b2-7196d6ed1424" providerId="ADAL" clId="{4CA2E553-C2DA-AB41-B774-2C86AF654997}" dt="2021-11-15T09:38:44.060" v="819" actId="478"/>
          <ac:cxnSpMkLst>
            <pc:docMk/>
            <pc:sldMk cId="2875424770" sldId="367"/>
            <ac:cxnSpMk id="32" creationId="{A2FAE7F2-6B34-1943-A769-02ED0AA871A4}"/>
          </ac:cxnSpMkLst>
        </pc:cxnChg>
        <pc:cxnChg chg="add del mod">
          <ac:chgData name="Thuong Tran" userId="02271f1d-4bdb-4691-87b2-7196d6ed1424" providerId="ADAL" clId="{4CA2E553-C2DA-AB41-B774-2C86AF654997}" dt="2021-11-15T09:35:32.914" v="796" actId="478"/>
          <ac:cxnSpMkLst>
            <pc:docMk/>
            <pc:sldMk cId="2875424770" sldId="367"/>
            <ac:cxnSpMk id="36" creationId="{3340E084-BDFD-1C4F-81C0-8E0975CA89FA}"/>
          </ac:cxnSpMkLst>
        </pc:cxnChg>
        <pc:cxnChg chg="add del mod">
          <ac:chgData name="Thuong Tran" userId="02271f1d-4bdb-4691-87b2-7196d6ed1424" providerId="ADAL" clId="{4CA2E553-C2DA-AB41-B774-2C86AF654997}" dt="2021-11-15T09:38:44.060" v="819" actId="478"/>
          <ac:cxnSpMkLst>
            <pc:docMk/>
            <pc:sldMk cId="2875424770" sldId="367"/>
            <ac:cxnSpMk id="37" creationId="{BE28CAC3-9753-D54E-9EBA-D3A8F04D8738}"/>
          </ac:cxnSpMkLst>
        </pc:cxnChg>
        <pc:cxnChg chg="add del mod">
          <ac:chgData name="Thuong Tran" userId="02271f1d-4bdb-4691-87b2-7196d6ed1424" providerId="ADAL" clId="{4CA2E553-C2DA-AB41-B774-2C86AF654997}" dt="2021-11-15T09:38:44.060" v="819" actId="478"/>
          <ac:cxnSpMkLst>
            <pc:docMk/>
            <pc:sldMk cId="2875424770" sldId="367"/>
            <ac:cxnSpMk id="38" creationId="{11CF75F7-3456-D644-9AE5-12D83511A38A}"/>
          </ac:cxnSpMkLst>
        </pc:cxnChg>
        <pc:cxnChg chg="add del mod">
          <ac:chgData name="Thuong Tran" userId="02271f1d-4bdb-4691-87b2-7196d6ed1424" providerId="ADAL" clId="{4CA2E553-C2DA-AB41-B774-2C86AF654997}" dt="2021-11-15T09:38:44.060" v="819" actId="478"/>
          <ac:cxnSpMkLst>
            <pc:docMk/>
            <pc:sldMk cId="2875424770" sldId="367"/>
            <ac:cxnSpMk id="39" creationId="{8BA4A9D9-9C22-D04D-9B05-4FD9EEE67929}"/>
          </ac:cxnSpMkLst>
        </pc:cxnChg>
        <pc:cxnChg chg="add del mod">
          <ac:chgData name="Thuong Tran" userId="02271f1d-4bdb-4691-87b2-7196d6ed1424" providerId="ADAL" clId="{4CA2E553-C2DA-AB41-B774-2C86AF654997}" dt="2021-11-15T09:43:59.663" v="862" actId="478"/>
          <ac:cxnSpMkLst>
            <pc:docMk/>
            <pc:sldMk cId="2875424770" sldId="367"/>
            <ac:cxnSpMk id="45" creationId="{2158D0CA-879E-E24F-A18C-C63F15190D8E}"/>
          </ac:cxnSpMkLst>
        </pc:cxnChg>
        <pc:cxnChg chg="add del mod">
          <ac:chgData name="Thuong Tran" userId="02271f1d-4bdb-4691-87b2-7196d6ed1424" providerId="ADAL" clId="{4CA2E553-C2DA-AB41-B774-2C86AF654997}" dt="2021-11-15T09:42:37.306" v="857" actId="478"/>
          <ac:cxnSpMkLst>
            <pc:docMk/>
            <pc:sldMk cId="2875424770" sldId="367"/>
            <ac:cxnSpMk id="46" creationId="{C757B6B6-453F-1F43-A21D-F33D6F85EB2E}"/>
          </ac:cxnSpMkLst>
        </pc:cxnChg>
        <pc:cxnChg chg="add del mod">
          <ac:chgData name="Thuong Tran" userId="02271f1d-4bdb-4691-87b2-7196d6ed1424" providerId="ADAL" clId="{4CA2E553-C2DA-AB41-B774-2C86AF654997}" dt="2021-11-15T09:43:59.663" v="862" actId="478"/>
          <ac:cxnSpMkLst>
            <pc:docMk/>
            <pc:sldMk cId="2875424770" sldId="367"/>
            <ac:cxnSpMk id="50" creationId="{D56F01E1-CE49-EF48-8DD7-92A73AAA5704}"/>
          </ac:cxnSpMkLst>
        </pc:cxnChg>
        <pc:cxnChg chg="add del mod">
          <ac:chgData name="Thuong Tran" userId="02271f1d-4bdb-4691-87b2-7196d6ed1424" providerId="ADAL" clId="{4CA2E553-C2DA-AB41-B774-2C86AF654997}" dt="2021-11-15T09:41:55.740" v="853" actId="478"/>
          <ac:cxnSpMkLst>
            <pc:docMk/>
            <pc:sldMk cId="2875424770" sldId="367"/>
            <ac:cxnSpMk id="51" creationId="{19FE4B9A-E88B-BF43-B61D-07796D4C893A}"/>
          </ac:cxnSpMkLst>
        </pc:cxnChg>
        <pc:cxnChg chg="add del mod">
          <ac:chgData name="Thuong Tran" userId="02271f1d-4bdb-4691-87b2-7196d6ed1424" providerId="ADAL" clId="{4CA2E553-C2DA-AB41-B774-2C86AF654997}" dt="2021-11-15T09:43:59.663" v="862" actId="478"/>
          <ac:cxnSpMkLst>
            <pc:docMk/>
            <pc:sldMk cId="2875424770" sldId="367"/>
            <ac:cxnSpMk id="55" creationId="{7DD33EBC-55EB-A044-A4F2-542F8150764D}"/>
          </ac:cxnSpMkLst>
        </pc:cxnChg>
        <pc:cxnChg chg="add del mod">
          <ac:chgData name="Thuong Tran" userId="02271f1d-4bdb-4691-87b2-7196d6ed1424" providerId="ADAL" clId="{4CA2E553-C2DA-AB41-B774-2C86AF654997}" dt="2021-11-15T09:43:59.663" v="862" actId="478"/>
          <ac:cxnSpMkLst>
            <pc:docMk/>
            <pc:sldMk cId="2875424770" sldId="367"/>
            <ac:cxnSpMk id="56" creationId="{B456ACA8-EB26-5942-BE2D-B297D760FAA7}"/>
          </ac:cxnSpMkLst>
        </pc:cxnChg>
        <pc:cxnChg chg="add del mod">
          <ac:chgData name="Thuong Tran" userId="02271f1d-4bdb-4691-87b2-7196d6ed1424" providerId="ADAL" clId="{4CA2E553-C2DA-AB41-B774-2C86AF654997}" dt="2021-11-15T09:43:59.663" v="862" actId="478"/>
          <ac:cxnSpMkLst>
            <pc:docMk/>
            <pc:sldMk cId="2875424770" sldId="367"/>
            <ac:cxnSpMk id="57" creationId="{64110833-7E60-764E-BEB4-C2763E1A7AEA}"/>
          </ac:cxnSpMkLst>
        </pc:cxnChg>
        <pc:cxnChg chg="add del mod">
          <ac:chgData name="Thuong Tran" userId="02271f1d-4bdb-4691-87b2-7196d6ed1424" providerId="ADAL" clId="{4CA2E553-C2DA-AB41-B774-2C86AF654997}" dt="2021-11-15T09:43:59.663" v="862" actId="478"/>
          <ac:cxnSpMkLst>
            <pc:docMk/>
            <pc:sldMk cId="2875424770" sldId="367"/>
            <ac:cxnSpMk id="58" creationId="{6F0F8844-E989-F949-8FE3-28D473C9B2C7}"/>
          </ac:cxnSpMkLst>
        </pc:cxnChg>
        <pc:cxnChg chg="add mod">
          <ac:chgData name="Thuong Tran" userId="02271f1d-4bdb-4691-87b2-7196d6ed1424" providerId="ADAL" clId="{4CA2E553-C2DA-AB41-B774-2C86AF654997}" dt="2021-11-15T09:44:00.705" v="863"/>
          <ac:cxnSpMkLst>
            <pc:docMk/>
            <pc:sldMk cId="2875424770" sldId="367"/>
            <ac:cxnSpMk id="64" creationId="{9A8D2249-2936-A549-B45C-AA6726275794}"/>
          </ac:cxnSpMkLst>
        </pc:cxnChg>
        <pc:cxnChg chg="add del mod">
          <ac:chgData name="Thuong Tran" userId="02271f1d-4bdb-4691-87b2-7196d6ed1424" providerId="ADAL" clId="{4CA2E553-C2DA-AB41-B774-2C86AF654997}" dt="2021-11-15T09:56:04.605" v="867" actId="478"/>
          <ac:cxnSpMkLst>
            <pc:docMk/>
            <pc:sldMk cId="2875424770" sldId="367"/>
            <ac:cxnSpMk id="65" creationId="{93501586-CF1A-8741-A8DB-E4991B1085C6}"/>
          </ac:cxnSpMkLst>
        </pc:cxnChg>
        <pc:cxnChg chg="add mod">
          <ac:chgData name="Thuong Tran" userId="02271f1d-4bdb-4691-87b2-7196d6ed1424" providerId="ADAL" clId="{4CA2E553-C2DA-AB41-B774-2C86AF654997}" dt="2021-11-15T09:44:00.705" v="863"/>
          <ac:cxnSpMkLst>
            <pc:docMk/>
            <pc:sldMk cId="2875424770" sldId="367"/>
            <ac:cxnSpMk id="69" creationId="{C69C4F22-0D3C-C945-B4A3-C3E1A5166EED}"/>
          </ac:cxnSpMkLst>
        </pc:cxnChg>
        <pc:cxnChg chg="add mod">
          <ac:chgData name="Thuong Tran" userId="02271f1d-4bdb-4691-87b2-7196d6ed1424" providerId="ADAL" clId="{4CA2E553-C2DA-AB41-B774-2C86AF654997}" dt="2021-11-15T09:44:00.705" v="863"/>
          <ac:cxnSpMkLst>
            <pc:docMk/>
            <pc:sldMk cId="2875424770" sldId="367"/>
            <ac:cxnSpMk id="70" creationId="{130B9A77-B7D2-A846-9791-F3AD2B1CBE09}"/>
          </ac:cxnSpMkLst>
        </pc:cxnChg>
        <pc:cxnChg chg="add del mod">
          <ac:chgData name="Thuong Tran" userId="02271f1d-4bdb-4691-87b2-7196d6ed1424" providerId="ADAL" clId="{4CA2E553-C2DA-AB41-B774-2C86AF654997}" dt="2021-11-15T09:56:08.740" v="869" actId="478"/>
          <ac:cxnSpMkLst>
            <pc:docMk/>
            <pc:sldMk cId="2875424770" sldId="367"/>
            <ac:cxnSpMk id="74" creationId="{0B9C2453-062F-8B4F-83FE-75CBE467EA8A}"/>
          </ac:cxnSpMkLst>
        </pc:cxnChg>
        <pc:cxnChg chg="add mod">
          <ac:chgData name="Thuong Tran" userId="02271f1d-4bdb-4691-87b2-7196d6ed1424" providerId="ADAL" clId="{4CA2E553-C2DA-AB41-B774-2C86AF654997}" dt="2021-11-15T09:44:00.705" v="863"/>
          <ac:cxnSpMkLst>
            <pc:docMk/>
            <pc:sldMk cId="2875424770" sldId="367"/>
            <ac:cxnSpMk id="75" creationId="{9CFD8567-5ED6-5E4F-A02A-DF763F0F2373}"/>
          </ac:cxnSpMkLst>
        </pc:cxnChg>
        <pc:cxnChg chg="add mod">
          <ac:chgData name="Thuong Tran" userId="02271f1d-4bdb-4691-87b2-7196d6ed1424" providerId="ADAL" clId="{4CA2E553-C2DA-AB41-B774-2C86AF654997}" dt="2021-11-15T09:44:00.705" v="863"/>
          <ac:cxnSpMkLst>
            <pc:docMk/>
            <pc:sldMk cId="2875424770" sldId="367"/>
            <ac:cxnSpMk id="76" creationId="{E7F5925C-64F4-5B4B-81CF-1055783DB04D}"/>
          </ac:cxnSpMkLst>
        </pc:cxnChg>
        <pc:cxnChg chg="add mod">
          <ac:chgData name="Thuong Tran" userId="02271f1d-4bdb-4691-87b2-7196d6ed1424" providerId="ADAL" clId="{4CA2E553-C2DA-AB41-B774-2C86AF654997}" dt="2021-11-15T09:44:00.705" v="863"/>
          <ac:cxnSpMkLst>
            <pc:docMk/>
            <pc:sldMk cId="2875424770" sldId="367"/>
            <ac:cxnSpMk id="77" creationId="{ED506AA1-EB7E-1F43-A4FC-257721BEC7A5}"/>
          </ac:cxnSpMkLst>
        </pc:cxnChg>
      </pc:sldChg>
      <pc:sldChg chg="addSp delSp modSp new mod modTransition">
        <pc:chgData name="Thuong Tran" userId="02271f1d-4bdb-4691-87b2-7196d6ed1424" providerId="ADAL" clId="{4CA2E553-C2DA-AB41-B774-2C86AF654997}" dt="2021-11-25T10:01:18.344" v="6029" actId="1076"/>
        <pc:sldMkLst>
          <pc:docMk/>
          <pc:sldMk cId="18363264" sldId="368"/>
        </pc:sldMkLst>
        <pc:spChg chg="mod">
          <ac:chgData name="Thuong Tran" userId="02271f1d-4bdb-4691-87b2-7196d6ed1424" providerId="ADAL" clId="{4CA2E553-C2DA-AB41-B774-2C86AF654997}" dt="2021-11-15T14:57:57.533" v="1569" actId="20577"/>
          <ac:spMkLst>
            <pc:docMk/>
            <pc:sldMk cId="18363264" sldId="368"/>
            <ac:spMk id="2" creationId="{996B09E1-1793-3149-91D3-9FECC28429CE}"/>
          </ac:spMkLst>
        </pc:spChg>
        <pc:spChg chg="add mod">
          <ac:chgData name="Thuong Tran" userId="02271f1d-4bdb-4691-87b2-7196d6ed1424" providerId="ADAL" clId="{4CA2E553-C2DA-AB41-B774-2C86AF654997}" dt="2021-11-25T10:01:18.344" v="6029" actId="1076"/>
          <ac:spMkLst>
            <pc:docMk/>
            <pc:sldMk cId="18363264" sldId="368"/>
            <ac:spMk id="3" creationId="{86F60646-AB5D-C349-90C1-7DE6F5781213}"/>
          </ac:spMkLst>
        </pc:spChg>
        <pc:spChg chg="del mod">
          <ac:chgData name="Thuong Tran" userId="02271f1d-4bdb-4691-87b2-7196d6ed1424" providerId="ADAL" clId="{4CA2E553-C2DA-AB41-B774-2C86AF654997}" dt="2021-11-15T15:28:02.871" v="1964" actId="21"/>
          <ac:spMkLst>
            <pc:docMk/>
            <pc:sldMk cId="18363264" sldId="368"/>
            <ac:spMk id="3" creationId="{A0C27102-4536-3647-80DE-9F08CA941786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5" creationId="{C3509A89-4229-314F-B74D-55392701A9FA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6" creationId="{E781B627-1C10-CB49-B44A-9074FFFD3FAC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7" creationId="{E2AA3093-ABD0-7E45-B86D-E71FEE605282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10" creationId="{F5AF6CEC-3D93-D74A-80DD-67935B8E68CF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11" creationId="{472C2C82-9E7B-484D-9D96-CB1074BA8E96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12" creationId="{9D120A97-527E-0E41-BA93-B8989DC023D3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15" creationId="{4B5E4CCE-AFDE-8249-8CB2-619DF96B1D84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16" creationId="{94F1417B-8CD8-6444-89DD-EACEA017A560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17" creationId="{3D57F19C-43F3-3440-B4D6-C66EEA2690B7}"/>
          </ac:spMkLst>
        </pc:spChg>
        <pc:spChg chg="mod">
          <ac:chgData name="Thuong Tran" userId="02271f1d-4bdb-4691-87b2-7196d6ed1424" providerId="ADAL" clId="{4CA2E553-C2DA-AB41-B774-2C86AF654997}" dt="2021-11-15T15:11:37.983" v="1661"/>
          <ac:spMkLst>
            <pc:docMk/>
            <pc:sldMk cId="18363264" sldId="368"/>
            <ac:spMk id="22" creationId="{B4B4D1E4-881D-C64F-8307-99878FFBA634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23" creationId="{7D343124-D9A1-FF4A-B98A-6032AA67497D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24" creationId="{445BB046-20F7-CA4A-818E-FAA7C299FFAC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25" creationId="{6DAA60FD-7D45-1D49-BB83-7448E2E6B7AA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26" creationId="{3239CCDE-6DCF-C441-A36F-811E2708AF98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27" creationId="{D19FB869-89DA-B54A-AA23-F47B9D4B0B2C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28" creationId="{4208B8F2-03C4-6F4A-8821-7C74157EBFBA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29" creationId="{73FF8A8F-3475-1745-9B8B-F6CA38940266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30" creationId="{6D147559-416B-A848-A46C-05D34C36F007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31" creationId="{FACF2645-37BF-734D-89F4-BA0A3419F3A6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32" creationId="{BF84B542-A77F-B24B-9F77-2A4A0862BC48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35" creationId="{DF8386D6-81B4-D74E-A806-796612B316D4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39" creationId="{5DE08145-59A3-3C44-BDF6-C70481E6CF40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40" creationId="{0E6EB2AA-017E-8443-B2BD-6B363BE2C7E8}"/>
          </ac:spMkLst>
        </pc:spChg>
        <pc:spChg chg="add del mod">
          <ac:chgData name="Thuong Tran" userId="02271f1d-4bdb-4691-87b2-7196d6ed1424" providerId="ADAL" clId="{4CA2E553-C2DA-AB41-B774-2C86AF654997}" dt="2021-11-15T15:26:09.146" v="1947" actId="478"/>
          <ac:spMkLst>
            <pc:docMk/>
            <pc:sldMk cId="18363264" sldId="368"/>
            <ac:spMk id="41" creationId="{3F0B6917-44F0-E945-84BC-C2959827EA3C}"/>
          </ac:spMkLst>
        </pc:spChg>
        <pc:spChg chg="add mod">
          <ac:chgData name="Thuong Tran" userId="02271f1d-4bdb-4691-87b2-7196d6ed1424" providerId="ADAL" clId="{4CA2E553-C2DA-AB41-B774-2C86AF654997}" dt="2021-11-16T11:05:26.414" v="3050" actId="20577"/>
          <ac:spMkLst>
            <pc:docMk/>
            <pc:sldMk cId="18363264" sldId="368"/>
            <ac:spMk id="42" creationId="{200BD9D7-C5C3-4345-8FA4-602DF786E24E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44" creationId="{DEDB9FDA-1773-D046-942A-D86663947388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45" creationId="{91C2729B-8B25-484E-9C29-9F452FA0B0B2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46" creationId="{C9EE5BDE-5D8F-9F43-81C1-053939876BDD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49" creationId="{66F01E53-B90E-9648-A4C7-F958F8B32100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50" creationId="{59F7370D-E255-F841-B6FA-2C09BCE7FDCF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51" creationId="{E647C7A6-5F98-3643-ACC7-4FFF7EA59623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54" creationId="{115C9E9E-D4CF-BC41-A780-8B2588FE46B7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55" creationId="{5C619709-2972-AF42-86AB-C93A5E0E22AF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56" creationId="{CB08B6E9-FEAF-6248-A227-CF6FF883DFDF}"/>
          </ac:spMkLst>
        </pc:spChg>
        <pc:spChg chg="add mod">
          <ac:chgData name="Thuong Tran" userId="02271f1d-4bdb-4691-87b2-7196d6ed1424" providerId="ADAL" clId="{4CA2E553-C2DA-AB41-B774-2C86AF654997}" dt="2021-11-25T10:01:06.599" v="6028" actId="1076"/>
          <ac:spMkLst>
            <pc:docMk/>
            <pc:sldMk cId="18363264" sldId="368"/>
            <ac:spMk id="58" creationId="{892AFAF6-99A8-D940-9D5C-87E5A02BBFCD}"/>
          </ac:spMkLst>
        </pc:spChg>
        <pc:spChg chg="mod">
          <ac:chgData name="Thuong Tran" userId="02271f1d-4bdb-4691-87b2-7196d6ed1424" providerId="ADAL" clId="{4CA2E553-C2DA-AB41-B774-2C86AF654997}" dt="2021-11-15T15:26:10.751" v="1948"/>
          <ac:spMkLst>
            <pc:docMk/>
            <pc:sldMk cId="18363264" sldId="368"/>
            <ac:spMk id="61" creationId="{872BBF88-6CDA-6847-A55D-BD9E3406CCEF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62" creationId="{11BBAF6D-C169-834D-8367-3B9B0D1D439B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63" creationId="{DF98EA55-6BC6-7943-9CB1-C77AB67D057B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64" creationId="{36A171D4-BE36-B84B-9FEE-798E28F90DF6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65" creationId="{52423F22-95EC-7A4E-B5B4-88172B7CDBF0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66" creationId="{0AC8BC16-2476-CD4F-8C70-23FF4C3084CD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67" creationId="{8ADDE99E-0AF1-9A4D-8612-56F0FF29DF2C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68" creationId="{0C1C4732-4743-1543-B15D-E45479043BD3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69" creationId="{C9254BCA-EE59-0C42-B14C-6D9A75E99DDF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70" creationId="{8223B59A-C4B1-A946-9899-481C53DFA4F3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71" creationId="{FBF42F68-8A2E-CB45-8EA3-B98198F1B1BA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74" creationId="{0D1E1B3F-997D-A841-B372-71A4A90EC22E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78" creationId="{DBEFE569-6AFD-F44B-9B38-92BC5CA0F18B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79" creationId="{DE3B9AA7-47A2-6640-9988-6810F0376D21}"/>
          </ac:spMkLst>
        </pc:spChg>
        <pc:spChg chg="add del mod">
          <ac:chgData name="Thuong Tran" userId="02271f1d-4bdb-4691-87b2-7196d6ed1424" providerId="ADAL" clId="{4CA2E553-C2DA-AB41-B774-2C86AF654997}" dt="2021-11-15T16:45:20.975" v="2349" actId="478"/>
          <ac:spMkLst>
            <pc:docMk/>
            <pc:sldMk cId="18363264" sldId="368"/>
            <ac:spMk id="80" creationId="{EFD8B7FD-D23E-9545-A9D7-ECB0D3B9F088}"/>
          </ac:spMkLst>
        </pc:spChg>
        <pc:spChg chg="add del mod">
          <ac:chgData name="Thuong Tran" userId="02271f1d-4bdb-4691-87b2-7196d6ed1424" providerId="ADAL" clId="{4CA2E553-C2DA-AB41-B774-2C86AF654997}" dt="2021-11-15T15:27:58.907" v="1963" actId="478"/>
          <ac:spMkLst>
            <pc:docMk/>
            <pc:sldMk cId="18363264" sldId="368"/>
            <ac:spMk id="81" creationId="{82C46A60-DC87-A04F-83AA-E55F76F59919}"/>
          </ac:spMkLst>
        </pc:spChg>
        <pc:spChg chg="add del mod">
          <ac:chgData name="Thuong Tran" userId="02271f1d-4bdb-4691-87b2-7196d6ed1424" providerId="ADAL" clId="{4CA2E553-C2DA-AB41-B774-2C86AF654997}" dt="2021-11-15T15:28:28.570" v="1968" actId="478"/>
          <ac:spMkLst>
            <pc:docMk/>
            <pc:sldMk cId="18363264" sldId="368"/>
            <ac:spMk id="83" creationId="{03DA2F19-1444-D344-B303-AC6134622BB9}"/>
          </ac:spMkLst>
        </pc:spChg>
        <pc:spChg chg="add del mod">
          <ac:chgData name="Thuong Tran" userId="02271f1d-4bdb-4691-87b2-7196d6ed1424" providerId="ADAL" clId="{4CA2E553-C2DA-AB41-B774-2C86AF654997}" dt="2021-11-15T16:18:42.062" v="2184" actId="21"/>
          <ac:spMkLst>
            <pc:docMk/>
            <pc:sldMk cId="18363264" sldId="368"/>
            <ac:spMk id="84" creationId="{444D201E-4FA1-9B42-B033-EC5C4A47E6D3}"/>
          </ac:spMkLst>
        </pc:spChg>
        <pc:spChg chg="add mod">
          <ac:chgData name="Thuong Tran" userId="02271f1d-4bdb-4691-87b2-7196d6ed1424" providerId="ADAL" clId="{4CA2E553-C2DA-AB41-B774-2C86AF654997}" dt="2021-11-16T11:05:23.144" v="3049" actId="20577"/>
          <ac:spMkLst>
            <pc:docMk/>
            <pc:sldMk cId="18363264" sldId="368"/>
            <ac:spMk id="85" creationId="{21772C27-6B88-B047-A4DA-51D0DC955722}"/>
          </ac:spMkLst>
        </pc:spChg>
        <pc:spChg chg="add mod">
          <ac:chgData name="Thuong Tran" userId="02271f1d-4bdb-4691-87b2-7196d6ed1424" providerId="ADAL" clId="{4CA2E553-C2DA-AB41-B774-2C86AF654997}" dt="2021-11-16T14:35:29.470" v="3562" actId="20577"/>
          <ac:spMkLst>
            <pc:docMk/>
            <pc:sldMk cId="18363264" sldId="368"/>
            <ac:spMk id="86" creationId="{5D48FBBE-419C-FB45-9D09-E0B6978256EA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01" creationId="{7C0E1778-F439-F14E-B981-269F810F37ED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02" creationId="{5DD6EAD2-E268-134E-A5F2-6ED5605E293D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03" creationId="{8C1CEAE4-FD09-4F41-860D-C15DE245CAAA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04" creationId="{0EF1E991-612F-8446-8887-2DD3CB86C00B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05" creationId="{5B3DC76D-793E-3446-B5A2-1E9C8506AAB9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06" creationId="{BE3B8772-DBD4-284D-BEF1-5D7FD7E0DB3C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07" creationId="{5D6EB46C-13E9-2846-96B4-34B85D4493E0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10" creationId="{E247637E-B68E-E744-8E02-AFFA32AF6E57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11" creationId="{1A55AD60-5A7E-2244-B18D-0F4B3EBDE5C9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12" creationId="{AF9C6E55-21D6-5944-B05B-5FA199F63CDC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13" creationId="{8D263DF2-188D-E647-9FB5-09319BA2EE42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14" creationId="{0B2E419D-445B-9B49-BB7E-B95A363E36B6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15" creationId="{8EF68E67-5102-9442-8B4D-D7BDFDF20388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16" creationId="{4ED8FE14-5E4F-3D49-98AF-2DC60ACF5B1A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32" creationId="{C0DF4A31-BE28-894B-87C2-5F195AA013AA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33" creationId="{AD9F2358-CD62-484A-BF7D-145C293CEAA7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34" creationId="{C6E0A281-AF94-C74A-B88D-969E02521573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37" creationId="{83FA04D2-3459-2147-B935-87F757260A91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38" creationId="{3CFB630D-032E-4545-8FEA-953AB47DE8D0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39" creationId="{78B3395B-6B7B-1449-800C-1B38DF8A400D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42" creationId="{98DC1B6F-E241-FA4A-900E-070B96D91A4E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43" creationId="{C2C411A5-DBAF-D247-AE06-CE506F6D7453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44" creationId="{B47AED3D-8C5F-5241-A45C-0044FBE7475C}"/>
          </ac:spMkLst>
        </pc:spChg>
        <pc:spChg chg="mod">
          <ac:chgData name="Thuong Tran" userId="02271f1d-4bdb-4691-87b2-7196d6ed1424" providerId="ADAL" clId="{4CA2E553-C2DA-AB41-B774-2C86AF654997}" dt="2021-11-15T16:45:22.383" v="2350"/>
          <ac:spMkLst>
            <pc:docMk/>
            <pc:sldMk cId="18363264" sldId="368"/>
            <ac:spMk id="149" creationId="{187151EC-8196-CE41-A1BB-C846D8CA8A8D}"/>
          </ac:spMkLst>
        </pc:spChg>
        <pc:spChg chg="add del mod">
          <ac:chgData name="Thuong Tran" userId="02271f1d-4bdb-4691-87b2-7196d6ed1424" providerId="ADAL" clId="{4CA2E553-C2DA-AB41-B774-2C86AF654997}" dt="2021-11-16T11:00:36.286" v="3034" actId="478"/>
          <ac:spMkLst>
            <pc:docMk/>
            <pc:sldMk cId="18363264" sldId="368"/>
            <ac:spMk id="150" creationId="{36B7BF04-9C6D-C544-AEBE-80CFEAAB71E8}"/>
          </ac:spMkLst>
        </pc:spChg>
        <pc:grpChg chg="add del mod">
          <ac:chgData name="Thuong Tran" userId="02271f1d-4bdb-4691-87b2-7196d6ed1424" providerId="ADAL" clId="{4CA2E553-C2DA-AB41-B774-2C86AF654997}" dt="2021-11-15T15:26:09.146" v="1947" actId="478"/>
          <ac:grpSpMkLst>
            <pc:docMk/>
            <pc:sldMk cId="18363264" sldId="368"/>
            <ac:grpSpMk id="4" creationId="{64AD29E1-8333-C249-A9E7-4A82719A6169}"/>
          </ac:grpSpMkLst>
        </pc:grpChg>
        <pc:grpChg chg="add del mod">
          <ac:chgData name="Thuong Tran" userId="02271f1d-4bdb-4691-87b2-7196d6ed1424" providerId="ADAL" clId="{4CA2E553-C2DA-AB41-B774-2C86AF654997}" dt="2021-11-15T16:45:20.975" v="2349" actId="478"/>
          <ac:grpSpMkLst>
            <pc:docMk/>
            <pc:sldMk cId="18363264" sldId="368"/>
            <ac:grpSpMk id="43" creationId="{6DFA9FC1-D458-164E-B1C9-CB923511A638}"/>
          </ac:grpSpMkLst>
        </pc:grpChg>
        <pc:grpChg chg="add mod">
          <ac:chgData name="Thuong Tran" userId="02271f1d-4bdb-4691-87b2-7196d6ed1424" providerId="ADAL" clId="{4CA2E553-C2DA-AB41-B774-2C86AF654997}" dt="2021-11-15T16:45:22.383" v="2350"/>
          <ac:grpSpMkLst>
            <pc:docMk/>
            <pc:sldMk cId="18363264" sldId="368"/>
            <ac:grpSpMk id="99" creationId="{C420F613-9238-544B-9D54-88C41F18345A}"/>
          </ac:grpSpMkLst>
        </pc:grpChg>
        <pc:grpChg chg="mod">
          <ac:chgData name="Thuong Tran" userId="02271f1d-4bdb-4691-87b2-7196d6ed1424" providerId="ADAL" clId="{4CA2E553-C2DA-AB41-B774-2C86AF654997}" dt="2021-11-15T16:45:22.383" v="2350"/>
          <ac:grpSpMkLst>
            <pc:docMk/>
            <pc:sldMk cId="18363264" sldId="368"/>
            <ac:grpSpMk id="100" creationId="{1468F111-7671-9B47-B141-F086E665EED0}"/>
          </ac:grpSpMkLst>
        </pc:grpChg>
        <pc:cxnChg chg="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8" creationId="{63B739E5-8A02-9B43-98EC-29821A2857C0}"/>
          </ac:cxnSpMkLst>
        </pc:cxnChg>
        <pc:cxnChg chg="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9" creationId="{DD114922-C9E4-DC40-BA67-037700337E1F}"/>
          </ac:cxnSpMkLst>
        </pc:cxnChg>
        <pc:cxnChg chg="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13" creationId="{46BCD7AC-9BA0-A84B-9D09-2235518FE07D}"/>
          </ac:cxnSpMkLst>
        </pc:cxnChg>
        <pc:cxnChg chg="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14" creationId="{9599448C-CE8B-C24B-AECC-91891B502231}"/>
          </ac:cxnSpMkLst>
        </pc:cxnChg>
        <pc:cxnChg chg="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18" creationId="{8ACB65FF-6FB1-4740-9C98-3068C7838C6D}"/>
          </ac:cxnSpMkLst>
        </pc:cxnChg>
        <pc:cxnChg chg="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19" creationId="{90499F28-6EED-B241-853A-F190C2650CFA}"/>
          </ac:cxnSpMkLst>
        </pc:cxnChg>
        <pc:cxnChg chg="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20" creationId="{0A6ADA8D-E944-9148-BADB-F9A315072983}"/>
          </ac:cxnSpMkLst>
        </pc:cxnChg>
        <pc:cxnChg chg="mod">
          <ac:chgData name="Thuong Tran" userId="02271f1d-4bdb-4691-87b2-7196d6ed1424" providerId="ADAL" clId="{4CA2E553-C2DA-AB41-B774-2C86AF654997}" dt="2021-11-15T15:11:37.983" v="1661"/>
          <ac:cxnSpMkLst>
            <pc:docMk/>
            <pc:sldMk cId="18363264" sldId="368"/>
            <ac:cxnSpMk id="21" creationId="{79232899-75AF-6D49-B3FC-0E1C73827A21}"/>
          </ac:cxnSpMkLst>
        </pc:cxnChg>
        <pc:cxnChg chg="add del 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33" creationId="{A7A95F25-F269-314E-8BD3-C9BF6F11DDF7}"/>
          </ac:cxnSpMkLst>
        </pc:cxnChg>
        <pc:cxnChg chg="add del 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34" creationId="{A883F3F8-DDA1-5142-8F21-C14CD61E9569}"/>
          </ac:cxnSpMkLst>
        </pc:cxnChg>
        <pc:cxnChg chg="add del 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36" creationId="{AD777168-E0AE-DF45-8C7D-FBF3FE543822}"/>
          </ac:cxnSpMkLst>
        </pc:cxnChg>
        <pc:cxnChg chg="add del 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37" creationId="{EC6E6BD1-BF59-D04C-BA1B-577796E42F9D}"/>
          </ac:cxnSpMkLst>
        </pc:cxnChg>
        <pc:cxnChg chg="add del mod">
          <ac:chgData name="Thuong Tran" userId="02271f1d-4bdb-4691-87b2-7196d6ed1424" providerId="ADAL" clId="{4CA2E553-C2DA-AB41-B774-2C86AF654997}" dt="2021-11-15T15:26:09.146" v="1947" actId="478"/>
          <ac:cxnSpMkLst>
            <pc:docMk/>
            <pc:sldMk cId="18363264" sldId="368"/>
            <ac:cxnSpMk id="38" creationId="{8A5FAC16-2040-574C-ABC8-D243E8696518}"/>
          </ac:cxnSpMkLst>
        </pc:cxnChg>
        <pc:cxnChg chg="mod">
          <ac:chgData name="Thuong Tran" userId="02271f1d-4bdb-4691-87b2-7196d6ed1424" providerId="ADAL" clId="{4CA2E553-C2DA-AB41-B774-2C86AF654997}" dt="2021-11-15T16:45:20.975" v="2349" actId="478"/>
          <ac:cxnSpMkLst>
            <pc:docMk/>
            <pc:sldMk cId="18363264" sldId="368"/>
            <ac:cxnSpMk id="47" creationId="{DB746494-E6B1-024C-AF82-9666117F0604}"/>
          </ac:cxnSpMkLst>
        </pc:cxnChg>
        <pc:cxnChg chg="mod">
          <ac:chgData name="Thuong Tran" userId="02271f1d-4bdb-4691-87b2-7196d6ed1424" providerId="ADAL" clId="{4CA2E553-C2DA-AB41-B774-2C86AF654997}" dt="2021-11-15T16:45:20.975" v="2349" actId="478"/>
          <ac:cxnSpMkLst>
            <pc:docMk/>
            <pc:sldMk cId="18363264" sldId="368"/>
            <ac:cxnSpMk id="48" creationId="{3DF38204-4C8A-A043-8556-1BBBDCD1F28A}"/>
          </ac:cxnSpMkLst>
        </pc:cxnChg>
        <pc:cxnChg chg="mod">
          <ac:chgData name="Thuong Tran" userId="02271f1d-4bdb-4691-87b2-7196d6ed1424" providerId="ADAL" clId="{4CA2E553-C2DA-AB41-B774-2C86AF654997}" dt="2021-11-15T16:45:20.975" v="2349" actId="478"/>
          <ac:cxnSpMkLst>
            <pc:docMk/>
            <pc:sldMk cId="18363264" sldId="368"/>
            <ac:cxnSpMk id="52" creationId="{D1B80057-203B-A64C-9715-196313616A54}"/>
          </ac:cxnSpMkLst>
        </pc:cxnChg>
        <pc:cxnChg chg="mod">
          <ac:chgData name="Thuong Tran" userId="02271f1d-4bdb-4691-87b2-7196d6ed1424" providerId="ADAL" clId="{4CA2E553-C2DA-AB41-B774-2C86AF654997}" dt="2021-11-15T16:45:20.975" v="2349" actId="478"/>
          <ac:cxnSpMkLst>
            <pc:docMk/>
            <pc:sldMk cId="18363264" sldId="368"/>
            <ac:cxnSpMk id="53" creationId="{9B309957-38D4-3A4B-8283-12A216A3388E}"/>
          </ac:cxnSpMkLst>
        </pc:cxnChg>
        <pc:cxnChg chg="mod">
          <ac:chgData name="Thuong Tran" userId="02271f1d-4bdb-4691-87b2-7196d6ed1424" providerId="ADAL" clId="{4CA2E553-C2DA-AB41-B774-2C86AF654997}" dt="2021-11-15T16:45:20.975" v="2349" actId="478"/>
          <ac:cxnSpMkLst>
            <pc:docMk/>
            <pc:sldMk cId="18363264" sldId="368"/>
            <ac:cxnSpMk id="57" creationId="{D0AFA7D6-140E-A541-875E-3837A125BB3A}"/>
          </ac:cxnSpMkLst>
        </pc:cxnChg>
        <pc:cxnChg chg="mod">
          <ac:chgData name="Thuong Tran" userId="02271f1d-4bdb-4691-87b2-7196d6ed1424" providerId="ADAL" clId="{4CA2E553-C2DA-AB41-B774-2C86AF654997}" dt="2021-11-15T16:45:20.975" v="2349" actId="478"/>
          <ac:cxnSpMkLst>
            <pc:docMk/>
            <pc:sldMk cId="18363264" sldId="368"/>
            <ac:cxnSpMk id="58" creationId="{52CE163E-3B12-2B44-88E7-D3565378E490}"/>
          </ac:cxnSpMkLst>
        </pc:cxnChg>
        <pc:cxnChg chg="mod">
          <ac:chgData name="Thuong Tran" userId="02271f1d-4bdb-4691-87b2-7196d6ed1424" providerId="ADAL" clId="{4CA2E553-C2DA-AB41-B774-2C86AF654997}" dt="2021-11-15T16:45:20.975" v="2349" actId="478"/>
          <ac:cxnSpMkLst>
            <pc:docMk/>
            <pc:sldMk cId="18363264" sldId="368"/>
            <ac:cxnSpMk id="59" creationId="{47CCDC8B-8660-8C4D-B7D4-5387647FCF86}"/>
          </ac:cxnSpMkLst>
        </pc:cxnChg>
        <pc:cxnChg chg="mod">
          <ac:chgData name="Thuong Tran" userId="02271f1d-4bdb-4691-87b2-7196d6ed1424" providerId="ADAL" clId="{4CA2E553-C2DA-AB41-B774-2C86AF654997}" dt="2021-11-15T15:26:10.751" v="1948"/>
          <ac:cxnSpMkLst>
            <pc:docMk/>
            <pc:sldMk cId="18363264" sldId="368"/>
            <ac:cxnSpMk id="60" creationId="{A05D5110-A264-0947-B2D2-1EB1A833A53D}"/>
          </ac:cxnSpMkLst>
        </pc:cxnChg>
        <pc:cxnChg chg="add del mod">
          <ac:chgData name="Thuong Tran" userId="02271f1d-4bdb-4691-87b2-7196d6ed1424" providerId="ADAL" clId="{4CA2E553-C2DA-AB41-B774-2C86AF654997}" dt="2021-11-15T16:31:08.642" v="2226" actId="478"/>
          <ac:cxnSpMkLst>
            <pc:docMk/>
            <pc:sldMk cId="18363264" sldId="368"/>
            <ac:cxnSpMk id="72" creationId="{E6C2A42E-5AF5-F04B-9792-1B1F8AF0AC4A}"/>
          </ac:cxnSpMkLst>
        </pc:cxnChg>
        <pc:cxnChg chg="add del mod">
          <ac:chgData name="Thuong Tran" userId="02271f1d-4bdb-4691-87b2-7196d6ed1424" providerId="ADAL" clId="{4CA2E553-C2DA-AB41-B774-2C86AF654997}" dt="2021-11-15T16:31:08.270" v="2225" actId="478"/>
          <ac:cxnSpMkLst>
            <pc:docMk/>
            <pc:sldMk cId="18363264" sldId="368"/>
            <ac:cxnSpMk id="73" creationId="{1BEBA9DA-AB2D-F44E-B500-89EEF347D066}"/>
          </ac:cxnSpMkLst>
        </pc:cxnChg>
        <pc:cxnChg chg="add del mod">
          <ac:chgData name="Thuong Tran" userId="02271f1d-4bdb-4691-87b2-7196d6ed1424" providerId="ADAL" clId="{4CA2E553-C2DA-AB41-B774-2C86AF654997}" dt="2021-11-15T16:31:05.859" v="2224" actId="478"/>
          <ac:cxnSpMkLst>
            <pc:docMk/>
            <pc:sldMk cId="18363264" sldId="368"/>
            <ac:cxnSpMk id="75" creationId="{E6552DD2-0758-6C40-9CF7-40A5CA020EEE}"/>
          </ac:cxnSpMkLst>
        </pc:cxnChg>
        <pc:cxnChg chg="add del mod">
          <ac:chgData name="Thuong Tran" userId="02271f1d-4bdb-4691-87b2-7196d6ed1424" providerId="ADAL" clId="{4CA2E553-C2DA-AB41-B774-2C86AF654997}" dt="2021-11-15T16:45:20.975" v="2349" actId="478"/>
          <ac:cxnSpMkLst>
            <pc:docMk/>
            <pc:sldMk cId="18363264" sldId="368"/>
            <ac:cxnSpMk id="76" creationId="{A49BAA52-24D6-184C-B23F-8E78D17F5432}"/>
          </ac:cxnSpMkLst>
        </pc:cxnChg>
        <pc:cxnChg chg="add del mod">
          <ac:chgData name="Thuong Tran" userId="02271f1d-4bdb-4691-87b2-7196d6ed1424" providerId="ADAL" clId="{4CA2E553-C2DA-AB41-B774-2C86AF654997}" dt="2021-11-15T16:45:20.975" v="2349" actId="478"/>
          <ac:cxnSpMkLst>
            <pc:docMk/>
            <pc:sldMk cId="18363264" sldId="368"/>
            <ac:cxnSpMk id="77" creationId="{D3787A81-F699-2542-9009-27202E160C25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08" creationId="{D7312184-08AF-C74F-9C12-11165F4346D6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09" creationId="{63D443A7-BDC9-8D42-8345-E7AA3936E55A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17" creationId="{FBDB4196-DA2F-6743-825C-0DC6D4BEBE42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18" creationId="{075D25E7-EF53-AD41-87EB-D8B7A020C210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19" creationId="{D991455A-0418-4E4C-A6CC-562683667657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0" creationId="{CCFDD0C5-27D1-E643-A193-E1E8C0D1FEE5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1" creationId="{70340888-BD02-5F41-92FA-B79719B31549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2" creationId="{DED69BB3-12C2-EF4C-9BDE-0C5C001301C2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3" creationId="{214C8A05-3023-C04B-B080-FF32E6F361F4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4" creationId="{62AAE8CA-4783-EB41-866E-8861817A695B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5" creationId="{7056E120-946F-7C4B-9113-37A7D77B2BE6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6" creationId="{6966ADA8-1BBC-FA48-9F5E-FC07F88F9493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7" creationId="{6B3638CE-A1C5-6F4A-9E91-4F5779243847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8" creationId="{D6D73F8B-62DC-C240-AFA4-3048B647B0FC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29" creationId="{8205DD9B-F757-B24F-9744-312DC6CC64B6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30" creationId="{9ECE5EDC-4061-D14E-84F5-8E19AF6B5EC4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31" creationId="{3AC52E24-055F-FE46-BC49-066217118DA2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35" creationId="{284C69AA-585B-0C43-AA44-F13E45F07B7F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36" creationId="{6CA1A350-443A-E34D-9A17-3AF3865C9910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40" creationId="{7B7C6677-3E77-824F-980C-A83556F348D3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41" creationId="{F0440AFF-6DB8-EB4F-90E4-D9A258CD685E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45" creationId="{68877CCE-54B8-314C-B4F5-A85433263403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46" creationId="{C4CF2E80-84BA-F64C-9FE6-F01402A8A22D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47" creationId="{D959E297-1704-F346-B951-F8F1A71B8801}"/>
          </ac:cxnSpMkLst>
        </pc:cxnChg>
        <pc:cxnChg chg="mod">
          <ac:chgData name="Thuong Tran" userId="02271f1d-4bdb-4691-87b2-7196d6ed1424" providerId="ADAL" clId="{4CA2E553-C2DA-AB41-B774-2C86AF654997}" dt="2021-11-15T16:45:22.383" v="2350"/>
          <ac:cxnSpMkLst>
            <pc:docMk/>
            <pc:sldMk cId="18363264" sldId="368"/>
            <ac:cxnSpMk id="148" creationId="{BC80E794-72AB-964C-BC85-FC3554866571}"/>
          </ac:cxnSpMkLst>
        </pc:cxnChg>
      </pc:sldChg>
      <pc:sldChg chg="modSp new add del mod">
        <pc:chgData name="Thuong Tran" userId="02271f1d-4bdb-4691-87b2-7196d6ed1424" providerId="ADAL" clId="{4CA2E553-C2DA-AB41-B774-2C86AF654997}" dt="2021-11-16T16:27:45.522" v="4215" actId="2696"/>
        <pc:sldMkLst>
          <pc:docMk/>
          <pc:sldMk cId="1151794457" sldId="369"/>
        </pc:sldMkLst>
        <pc:spChg chg="mod">
          <ac:chgData name="Thuong Tran" userId="02271f1d-4bdb-4691-87b2-7196d6ed1424" providerId="ADAL" clId="{4CA2E553-C2DA-AB41-B774-2C86AF654997}" dt="2021-11-16T13:34:18.404" v="3219" actId="20577"/>
          <ac:spMkLst>
            <pc:docMk/>
            <pc:sldMk cId="1151794457" sldId="369"/>
            <ac:spMk id="2" creationId="{74E17147-CACB-BE45-9B27-4FC06A61D7A2}"/>
          </ac:spMkLst>
        </pc:spChg>
      </pc:sldChg>
      <pc:sldChg chg="modSp new mod modTransition">
        <pc:chgData name="Thuong Tran" userId="02271f1d-4bdb-4691-87b2-7196d6ed1424" providerId="ADAL" clId="{4CA2E553-C2DA-AB41-B774-2C86AF654997}" dt="2021-11-24T21:54:42.365" v="5589" actId="20577"/>
        <pc:sldMkLst>
          <pc:docMk/>
          <pc:sldMk cId="3049973054" sldId="369"/>
        </pc:sldMkLst>
        <pc:spChg chg="mod">
          <ac:chgData name="Thuong Tran" userId="02271f1d-4bdb-4691-87b2-7196d6ed1424" providerId="ADAL" clId="{4CA2E553-C2DA-AB41-B774-2C86AF654997}" dt="2021-11-24T21:54:42.365" v="5589" actId="20577"/>
          <ac:spMkLst>
            <pc:docMk/>
            <pc:sldMk cId="3049973054" sldId="369"/>
            <ac:spMk id="2" creationId="{7B1EE470-1966-3D43-A5C2-65A94B248528}"/>
          </ac:spMkLst>
        </pc:spChg>
        <pc:spChg chg="mod">
          <ac:chgData name="Thuong Tran" userId="02271f1d-4bdb-4691-87b2-7196d6ed1424" providerId="ADAL" clId="{4CA2E553-C2DA-AB41-B774-2C86AF654997}" dt="2021-11-24T21:40:30.082" v="5415" actId="20577"/>
          <ac:spMkLst>
            <pc:docMk/>
            <pc:sldMk cId="3049973054" sldId="369"/>
            <ac:spMk id="3" creationId="{EC5F8C21-28F8-3742-9F06-43F2C77283C1}"/>
          </ac:spMkLst>
        </pc:spChg>
      </pc:sldChg>
      <pc:sldChg chg="modSp new del mod">
        <pc:chgData name="Thuong Tran" userId="02271f1d-4bdb-4691-87b2-7196d6ed1424" providerId="ADAL" clId="{4CA2E553-C2DA-AB41-B774-2C86AF654997}" dt="2021-11-15T15:29:15.781" v="1973" actId="2696"/>
        <pc:sldMkLst>
          <pc:docMk/>
          <pc:sldMk cId="3310453123" sldId="369"/>
        </pc:sldMkLst>
        <pc:spChg chg="mod">
          <ac:chgData name="Thuong Tran" userId="02271f1d-4bdb-4691-87b2-7196d6ed1424" providerId="ADAL" clId="{4CA2E553-C2DA-AB41-B774-2C86AF654997}" dt="2021-11-15T15:28:56.559" v="1972" actId="27636"/>
          <ac:spMkLst>
            <pc:docMk/>
            <pc:sldMk cId="3310453123" sldId="369"/>
            <ac:spMk id="2" creationId="{E573CB68-51BB-C647-BD29-DD7D4E350F8C}"/>
          </ac:spMkLst>
        </pc:spChg>
        <pc:spChg chg="mod">
          <ac:chgData name="Thuong Tran" userId="02271f1d-4bdb-4691-87b2-7196d6ed1424" providerId="ADAL" clId="{4CA2E553-C2DA-AB41-B774-2C86AF654997}" dt="2021-11-15T15:28:56.249" v="1971"/>
          <ac:spMkLst>
            <pc:docMk/>
            <pc:sldMk cId="3310453123" sldId="369"/>
            <ac:spMk id="3" creationId="{73738950-5B37-F243-8DB9-DD4AED4EAFD1}"/>
          </ac:spMkLst>
        </pc:spChg>
      </pc:sldChg>
      <pc:sldChg chg="modSp new add del mod">
        <pc:chgData name="Thuong Tran" userId="02271f1d-4bdb-4691-87b2-7196d6ed1424" providerId="ADAL" clId="{4CA2E553-C2DA-AB41-B774-2C86AF654997}" dt="2021-11-16T16:27:47.542" v="4216" actId="2696"/>
        <pc:sldMkLst>
          <pc:docMk/>
          <pc:sldMk cId="1845532873" sldId="370"/>
        </pc:sldMkLst>
        <pc:spChg chg="mod">
          <ac:chgData name="Thuong Tran" userId="02271f1d-4bdb-4691-87b2-7196d6ed1424" providerId="ADAL" clId="{4CA2E553-C2DA-AB41-B774-2C86AF654997}" dt="2021-11-16T13:35:11.881" v="3242" actId="20577"/>
          <ac:spMkLst>
            <pc:docMk/>
            <pc:sldMk cId="1845532873" sldId="370"/>
            <ac:spMk id="2" creationId="{79E23E13-3134-FD46-98E6-DA4FE92C5FDF}"/>
          </ac:spMkLst>
        </pc:spChg>
      </pc:sldChg>
      <pc:sldChg chg="addSp delSp modSp add mod modTransition delAnim">
        <pc:chgData name="Thuong Tran" userId="02271f1d-4bdb-4691-87b2-7196d6ed1424" providerId="ADAL" clId="{4CA2E553-C2DA-AB41-B774-2C86AF654997}" dt="2021-11-24T21:30:13.808" v="5412"/>
        <pc:sldMkLst>
          <pc:docMk/>
          <pc:sldMk cId="2623443298" sldId="370"/>
        </pc:sldMkLst>
        <pc:spChg chg="mod">
          <ac:chgData name="Thuong Tran" userId="02271f1d-4bdb-4691-87b2-7196d6ed1424" providerId="ADAL" clId="{4CA2E553-C2DA-AB41-B774-2C86AF654997}" dt="2021-11-24T15:42:54.795" v="5049"/>
          <ac:spMkLst>
            <pc:docMk/>
            <pc:sldMk cId="2623443298" sldId="370"/>
            <ac:spMk id="2" creationId="{E42FCBD9-263D-5845-942B-B4BF7A1AC860}"/>
          </ac:spMkLst>
        </pc:spChg>
        <pc:spChg chg="del">
          <ac:chgData name="Thuong Tran" userId="02271f1d-4bdb-4691-87b2-7196d6ed1424" providerId="ADAL" clId="{4CA2E553-C2DA-AB41-B774-2C86AF654997}" dt="2021-11-24T15:30:23.636" v="4970" actId="478"/>
          <ac:spMkLst>
            <pc:docMk/>
            <pc:sldMk cId="2623443298" sldId="370"/>
            <ac:spMk id="3" creationId="{FB9D4C89-86F5-AC47-8391-661A43A4D8CA}"/>
          </ac:spMkLst>
        </pc:spChg>
        <pc:spChg chg="del">
          <ac:chgData name="Thuong Tran" userId="02271f1d-4bdb-4691-87b2-7196d6ed1424" providerId="ADAL" clId="{4CA2E553-C2DA-AB41-B774-2C86AF654997}" dt="2021-11-24T15:30:27.575" v="4971" actId="478"/>
          <ac:spMkLst>
            <pc:docMk/>
            <pc:sldMk cId="2623443298" sldId="370"/>
            <ac:spMk id="16" creationId="{25092AB4-BE9B-CA45-8F6F-6ECBD0EC7BB4}"/>
          </ac:spMkLst>
        </pc:spChg>
        <pc:spChg chg="add mod">
          <ac:chgData name="Thuong Tran" userId="02271f1d-4bdb-4691-87b2-7196d6ed1424" providerId="ADAL" clId="{4CA2E553-C2DA-AB41-B774-2C86AF654997}" dt="2021-11-24T17:38:59.100" v="5205"/>
          <ac:spMkLst>
            <pc:docMk/>
            <pc:sldMk cId="2623443298" sldId="370"/>
            <ac:spMk id="17" creationId="{53275627-1C4F-C944-98AE-A6BCFE6F4D33}"/>
          </ac:spMkLst>
        </pc:spChg>
        <pc:spChg chg="del">
          <ac:chgData name="Thuong Tran" userId="02271f1d-4bdb-4691-87b2-7196d6ed1424" providerId="ADAL" clId="{4CA2E553-C2DA-AB41-B774-2C86AF654997}" dt="2021-11-24T15:30:27.575" v="4971" actId="478"/>
          <ac:spMkLst>
            <pc:docMk/>
            <pc:sldMk cId="2623443298" sldId="370"/>
            <ac:spMk id="18" creationId="{CB0EC93A-68C6-B140-844B-827C33D5F1B2}"/>
          </ac:spMkLst>
        </pc:spChg>
        <pc:graphicFrameChg chg="del">
          <ac:chgData name="Thuong Tran" userId="02271f1d-4bdb-4691-87b2-7196d6ed1424" providerId="ADAL" clId="{4CA2E553-C2DA-AB41-B774-2C86AF654997}" dt="2021-11-24T15:30:27.575" v="4971" actId="478"/>
          <ac:graphicFrameMkLst>
            <pc:docMk/>
            <pc:sldMk cId="2623443298" sldId="370"/>
            <ac:graphicFrameMk id="14" creationId="{6BB59DBD-E008-804D-A794-CA3413B21B40}"/>
          </ac:graphicFrameMkLst>
        </pc:graphicFrameChg>
        <pc:graphicFrameChg chg="del">
          <ac:chgData name="Thuong Tran" userId="02271f1d-4bdb-4691-87b2-7196d6ed1424" providerId="ADAL" clId="{4CA2E553-C2DA-AB41-B774-2C86AF654997}" dt="2021-11-24T15:30:27.575" v="4971" actId="478"/>
          <ac:graphicFrameMkLst>
            <pc:docMk/>
            <pc:sldMk cId="2623443298" sldId="370"/>
            <ac:graphicFrameMk id="15" creationId="{E5E05319-68F6-A64C-B81A-70F00754B16A}"/>
          </ac:graphicFrameMkLst>
        </pc:graphicFrameChg>
      </pc:sldChg>
      <pc:sldChg chg="modSp new add del mod">
        <pc:chgData name="Thuong Tran" userId="02271f1d-4bdb-4691-87b2-7196d6ed1424" providerId="ADAL" clId="{4CA2E553-C2DA-AB41-B774-2C86AF654997}" dt="2021-11-16T16:27:50.004" v="4217" actId="2696"/>
        <pc:sldMkLst>
          <pc:docMk/>
          <pc:sldMk cId="4204624423" sldId="371"/>
        </pc:sldMkLst>
        <pc:spChg chg="mod">
          <ac:chgData name="Thuong Tran" userId="02271f1d-4bdb-4691-87b2-7196d6ed1424" providerId="ADAL" clId="{4CA2E553-C2DA-AB41-B774-2C86AF654997}" dt="2021-11-16T16:25:33.058" v="4212" actId="20577"/>
          <ac:spMkLst>
            <pc:docMk/>
            <pc:sldMk cId="4204624423" sldId="371"/>
            <ac:spMk id="2" creationId="{AF07E030-1F93-ED4F-A992-64EF3990336B}"/>
          </ac:spMkLst>
        </pc:spChg>
        <pc:spChg chg="mod">
          <ac:chgData name="Thuong Tran" userId="02271f1d-4bdb-4691-87b2-7196d6ed1424" providerId="ADAL" clId="{4CA2E553-C2DA-AB41-B774-2C86AF654997}" dt="2021-11-16T16:25:22.373" v="4207" actId="20577"/>
          <ac:spMkLst>
            <pc:docMk/>
            <pc:sldMk cId="4204624423" sldId="371"/>
            <ac:spMk id="3" creationId="{B234C82B-CEE9-AA4C-A776-20FC8B613770}"/>
          </ac:spMkLst>
        </pc:spChg>
      </pc:sldChg>
      <pc:sldChg chg="modSp add del mod">
        <pc:chgData name="Thuong Tran" userId="02271f1d-4bdb-4691-87b2-7196d6ed1424" providerId="ADAL" clId="{4CA2E553-C2DA-AB41-B774-2C86AF654997}" dt="2021-11-16T15:17:10.053" v="4022" actId="2696"/>
        <pc:sldMkLst>
          <pc:docMk/>
          <pc:sldMk cId="3609608024" sldId="372"/>
        </pc:sldMkLst>
        <pc:spChg chg="mod">
          <ac:chgData name="Thuong Tran" userId="02271f1d-4bdb-4691-87b2-7196d6ed1424" providerId="ADAL" clId="{4CA2E553-C2DA-AB41-B774-2C86AF654997}" dt="2021-11-16T15:15:04.774" v="4016" actId="5793"/>
          <ac:spMkLst>
            <pc:docMk/>
            <pc:sldMk cId="3609608024" sldId="372"/>
            <ac:spMk id="2" creationId="{78925143-A13E-CB43-AD01-B5F2180FB9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F5116-69C7-4E4C-B58B-AAB9F7BD1A31}" type="datetimeFigureOut">
              <a:rPr lang="fr-FR" smtClean="0"/>
              <a:pPr/>
              <a:t>01/11/2023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CDFF-FD0B-401A-8365-69EE43F9A11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83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Siri, voice search, google translate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58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39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16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55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273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582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3655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96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24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388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5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555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379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180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74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318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906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866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76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39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40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46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97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44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06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6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Sub-title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374641"/>
            <a:ext cx="795750" cy="3841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53336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space réservé pour une image  10" descr="&#10;"/>
          <p:cNvSpPr>
            <a:spLocks noGrp="1"/>
          </p:cNvSpPr>
          <p:nvPr>
            <p:ph type="pic" sz="quarter" idx="10"/>
          </p:nvPr>
        </p:nvSpPr>
        <p:spPr>
          <a:xfrm>
            <a:off x="72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2015999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 dirty="0"/>
              <a:t>Type your comment</a:t>
            </a:r>
          </a:p>
        </p:txBody>
      </p:sp>
      <p:sp>
        <p:nvSpPr>
          <p:cNvPr id="16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486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00" y="2016000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/>
              <a:t>Type your comment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9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429132"/>
            <a:ext cx="8100000" cy="1546876"/>
          </a:xfrm>
        </p:spPr>
        <p:txBody>
          <a:bodyPr lIns="0" tIns="0" rIns="0" bIns="0">
            <a:normAutofit/>
          </a:bodyPr>
          <a:lstStyle>
            <a:lvl1pPr algn="ctr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Insert thank you text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Sub-title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28000" y="29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28000" y="38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28000" y="4786322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8000" y="56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28000" y="20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000" y="2204864"/>
            <a:ext cx="8100000" cy="32403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GB" noProof="0" dirty="0"/>
              <a:t>Sub-section title</a:t>
            </a:r>
          </a:p>
        </p:txBody>
      </p:sp>
      <p:pic>
        <p:nvPicPr>
          <p:cNvPr id="3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cxnSp>
        <p:nvCxnSpPr>
          <p:cNvPr id="4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 baseline="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1"/>
            <a:r>
              <a:rPr lang="en-GB" noProof="0" dirty="0"/>
              <a:t>Text </a:t>
            </a:r>
          </a:p>
          <a:p>
            <a:pPr lvl="2"/>
            <a:r>
              <a:rPr lang="en-GB" noProof="0" dirty="0"/>
              <a:t>Text 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540000"/>
            <a:ext cx="8100000" cy="5760000"/>
          </a:xfrm>
        </p:spPr>
        <p:txBody>
          <a:bodyPr anchor="ctr" anchorCtr="0">
            <a:noAutofit/>
          </a:bodyPr>
          <a:lstStyle>
            <a:lvl1pPr algn="ctr">
              <a:defRPr sz="6000" cap="none" baseline="0">
                <a:effectLst>
                  <a:outerShdw blurRad="38100" dist="12700" dir="2700000" algn="tl">
                    <a:srgbClr val="000000">
                      <a:alpha val="50000"/>
                    </a:srgbClr>
                  </a:outerShdw>
                </a:effectLst>
              </a:defRPr>
            </a:lvl1pPr>
            <a:lvl5pPr>
              <a:defRPr/>
            </a:lvl5pPr>
          </a:lstStyle>
          <a:p>
            <a:r>
              <a:rPr lang="en-GB" noProof="0" dirty="0"/>
              <a:t>Add your key </a:t>
            </a:r>
            <a:br>
              <a:rPr lang="en-GB" noProof="0" dirty="0"/>
            </a:br>
            <a:r>
              <a:rPr lang="en-GB" noProof="0" dirty="0"/>
              <a:t>message here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536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>
            <a:off x="0" y="149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0"/>
            <a:r>
              <a:rPr lang="en-GB" noProof="0" dirty="0"/>
              <a:t>Add your figure/ table/ image/ plain text here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2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6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4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bg2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4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6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  <a:prstGeom prst="rect">
            <a:avLst/>
          </a:prstGeo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00" y="1296000"/>
            <a:ext cx="8100000" cy="5040000"/>
          </a:xfrm>
          <a:prstGeom prst="rect">
            <a:avLst/>
          </a:prstGeo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7" r:id="rId2"/>
    <p:sldLayoutId id="2147483687" r:id="rId3"/>
    <p:sldLayoutId id="2147483696" r:id="rId4"/>
    <p:sldLayoutId id="2147483684" r:id="rId5"/>
    <p:sldLayoutId id="2147483686" r:id="rId6"/>
    <p:sldLayoutId id="2147483688" r:id="rId7"/>
    <p:sldLayoutId id="2147483694" r:id="rId8"/>
    <p:sldLayoutId id="2147483695" r:id="rId9"/>
    <p:sldLayoutId id="2147483693" r:id="rId10"/>
    <p:sldLayoutId id="2147483698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360000" indent="-360000" algn="l" defTabSz="914400" rtl="0" eaLnBrk="1" latinLnBrk="0" hangingPunct="1">
        <a:spcBef>
          <a:spcPts val="2400"/>
        </a:spcBef>
        <a:buSzPct val="110000"/>
        <a:buFontTx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360000" indent="0" algn="l" defTabSz="914400" rtl="0" eaLnBrk="1" latinLnBrk="0" hangingPunct="1">
        <a:spcBef>
          <a:spcPts val="0"/>
        </a:spcBef>
        <a:buFontTx/>
        <a:buNone/>
        <a:defRPr lang="fr-FR" sz="2400" kern="1200" dirty="0" smtClean="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6000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600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1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7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40.png"/><Relationship Id="rId7" Type="http://schemas.openxmlformats.org/officeDocument/2006/relationships/image" Target="../media/image7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2.png"/><Relationship Id="rId4" Type="http://schemas.openxmlformats.org/officeDocument/2006/relationships/image" Target="../media/image4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40.png"/><Relationship Id="rId7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7" Type="http://schemas.openxmlformats.org/officeDocument/2006/relationships/image" Target="../media/image7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4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Relationship Id="rId5" Type="http://schemas.openxmlformats.org/officeDocument/2006/relationships/image" Target="../media/image760.png"/><Relationship Id="rId4" Type="http://schemas.openxmlformats.org/officeDocument/2006/relationships/image" Target="../media/image550.png"/><Relationship Id="rId9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03999" y="4129200"/>
            <a:ext cx="8273799" cy="468000"/>
          </a:xfrm>
        </p:spPr>
        <p:txBody>
          <a:bodyPr>
            <a:noAutofit/>
          </a:bodyPr>
          <a:lstStyle/>
          <a:p>
            <a:r>
              <a:rPr lang="en-GB" sz="3200" noProof="0" dirty="0">
                <a:solidFill>
                  <a:schemeClr val="tx1"/>
                </a:solidFill>
              </a:rPr>
              <a:t>Deep learning techniques in Life Sciences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Markus Müller and Van Du Tran </a:t>
            </a:r>
          </a:p>
          <a:p>
            <a:r>
              <a:rPr lang="en-US" dirty="0">
                <a:solidFill>
                  <a:schemeClr val="tx1"/>
                </a:solidFill>
              </a:rPr>
              <a:t>Vital-IT, SIB Swiss Institute of Bioinformatics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3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887006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016C92-6CFB-0F4E-A04E-F3031B3A54C1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0B6B75-808D-5C42-B7D3-53BFD843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0660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D673A1-AE89-C249-991D-5E8C9F562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45434"/>
              </p:ext>
            </p:extLst>
          </p:nvPr>
        </p:nvGraphicFramePr>
        <p:xfrm>
          <a:off x="6207300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138C5D-06EE-4441-A6AB-BBFD30E16E9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88CDA-19DF-F942-AD83-7C1EBE779E0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F50F2-49DF-4A49-A404-48696C9241C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5280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-0.059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240834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3361D5-8DF3-5B4A-94C1-71D51953E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1359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412554-A08B-7E4A-B44D-0F759D366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54328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2C0277-9E3E-BF45-A47D-5F57AC9F6D80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62403-7424-7140-8137-E140DB76F478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0EC5B-53AA-FD45-A9CC-DF73F0586A35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C3712-CAD0-C94C-A398-CC77F708DECA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5610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625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52566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0BE2CA-21F1-8847-BF52-C2CEDF7F5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73129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F9EF42-4F04-324E-B34B-654A5825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6120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2A51847-646B-384F-9A46-B26013814BFF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FBEF7-2353-0043-95D3-9F0295F7CF2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1CA74-FB97-F547-AF48-D6FC7AE90DE6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4BEEC-A893-DD4F-8D7D-3BED8F94F1C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078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9792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783963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D66B3D-924F-4342-A54D-0759919D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085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3347C0-AE92-3E4D-BBD3-76AF3F4A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77353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CD1CA5-CD7B-0B4D-A9AC-9D8AF6087365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56358-E0E5-3E42-900E-2D2306BA2FFB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DB1A0-F7C3-4B44-BB9E-0880D867DE5F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EBE7C-2D7F-7242-A021-4BC76F936C12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2649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06721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87526A-5A86-204D-803A-CB9A202BA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804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41432C-3B94-5247-A090-2AED4A05A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8852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DDC0A1-1289-8547-BE0C-10D3428E6F7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7AB58-37A1-6245-9B45-7230552418A5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B8940-6D36-E447-B1DD-5DAFF553E01A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F9D17-038F-2B48-BD65-D2DF622364CA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4683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625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40082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855E10-0A3F-D148-98BD-B5C223F8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5215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CF3817-CEFD-FD4B-9E15-5107B35A0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52314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30FA5B-4943-AA40-8BBF-584E090EE2A8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D194F-1943-2446-AF29-459C2A27934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AB47D-84CA-9D42-9A27-CAC0343D2648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BE7A4-F268-0F48-B63B-D3DB35B3A89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5264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 L -0.29792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3B436-F86B-8748-B3E4-0CFF353700B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A7FE4-7831-0846-B1A2-407DA672EA8C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7C0499-D3B6-6A49-9624-D5D23F83293C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E8052A-2559-184B-A02D-A4C4DDA0EC3F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4FC86F-25BE-954C-A4F4-8C171FB2E70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75627-1C4F-C944-98AE-A6BCFE6F4D33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6234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133037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3B436-F86B-8748-B3E4-0CFF353700B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A7FE4-7831-0846-B1A2-407DA672EA8C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7C0499-D3B6-6A49-9624-D5D23F83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2455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E8052A-2559-184B-A02D-A4C4DDA0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15950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4FC86F-25BE-954C-A4F4-8C171FB2E70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D4C89-86F5-AC47-8391-661A43A4D8CA}"/>
              </a:ext>
            </a:extLst>
          </p:cNvPr>
          <p:cNvSpPr txBox="1"/>
          <p:nvPr/>
        </p:nvSpPr>
        <p:spPr>
          <a:xfrm>
            <a:off x="468141" y="5160677"/>
            <a:ext cx="4283224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Convolutional layers: 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Extract low to high-level features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Reduce spatial size</a:t>
            </a:r>
          </a:p>
          <a:p>
            <a:pPr marL="285750" indent="-285750">
              <a:buFontTx/>
              <a:buChar char="-"/>
            </a:pPr>
            <a:endParaRPr lang="en-US" dirty="0">
              <a:effectLst>
                <a:outerShdw blurRad="38100" dist="127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Limitation: sensitive to position of features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B59DBD-E008-804D-A794-CA3413B2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839"/>
              </p:ext>
            </p:extLst>
          </p:nvPr>
        </p:nvGraphicFramePr>
        <p:xfrm>
          <a:off x="5033088" y="4572000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E05319-68F6-A64C-B81A-70F00754B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3302"/>
              </p:ext>
            </p:extLst>
          </p:nvPr>
        </p:nvGraphicFramePr>
        <p:xfrm>
          <a:off x="6947868" y="4572000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B0EC93A-68C6-B140-844B-827C33D5F1B2}"/>
              </a:ext>
            </a:extLst>
          </p:cNvPr>
          <p:cNvSpPr txBox="1"/>
          <p:nvPr/>
        </p:nvSpPr>
        <p:spPr>
          <a:xfrm>
            <a:off x="5008252" y="6535561"/>
            <a:ext cx="4135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tensorflow.keras.layers.Conv2D</a:t>
            </a:r>
          </a:p>
        </p:txBody>
      </p:sp>
    </p:spTree>
    <p:extLst>
      <p:ext uri="{BB962C8B-B14F-4D97-AF65-F5344CB8AC3E}">
        <p14:creationId xmlns:p14="http://schemas.microsoft.com/office/powerpoint/2010/main" val="6416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068D-D6B6-3040-BB72-3215F832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Pooling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CFA92-565A-764B-878C-EFF65E8E670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/>
              <a:t>Down sampling: lower resolution + important features</a:t>
            </a:r>
          </a:p>
          <a:p>
            <a:pPr lvl="1"/>
            <a:r>
              <a:rPr lang="en-US" sz="2000" b="0" dirty="0"/>
              <a:t>After Convolutional layer + Nonlinearity (</a:t>
            </a:r>
            <a:r>
              <a:rPr lang="en-US" sz="2000" b="0" dirty="0" err="1"/>
              <a:t>ReLU</a:t>
            </a:r>
            <a:r>
              <a:rPr lang="en-US" sz="2000" b="0" dirty="0"/>
              <a:t>) for each feature map</a:t>
            </a:r>
          </a:p>
          <a:p>
            <a:pPr lvl="1"/>
            <a:r>
              <a:rPr lang="en-US" sz="2000" b="0" dirty="0"/>
              <a:t>Usually 2x2 pixels with stride of 2 pixels =&gt; reduce to ¼ feature map</a:t>
            </a:r>
          </a:p>
          <a:p>
            <a:pPr lvl="1"/>
            <a:r>
              <a:rPr lang="en-US" sz="2000" b="0" dirty="0"/>
              <a:t>Max or average pooling</a:t>
            </a:r>
          </a:p>
          <a:p>
            <a:pPr lvl="1"/>
            <a:r>
              <a:rPr lang="en-US" sz="2000" b="0" dirty="0"/>
              <a:t>Invariance to local translation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0A551C-F72B-D445-A1B5-299E1416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88763"/>
              </p:ext>
            </p:extLst>
          </p:nvPr>
        </p:nvGraphicFramePr>
        <p:xfrm>
          <a:off x="2060785" y="4255800"/>
          <a:ext cx="1974848" cy="1957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0465870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407403149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898492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06010719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6248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4877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41285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020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B20DD-440A-7A42-9E8D-40F748DD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7989"/>
              </p:ext>
            </p:extLst>
          </p:nvPr>
        </p:nvGraphicFramePr>
        <p:xfrm>
          <a:off x="6095791" y="4029000"/>
          <a:ext cx="987424" cy="978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426051116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53224360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02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5087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41A0F-4661-4345-A2FC-B08B5BE385E9}"/>
              </a:ext>
            </a:extLst>
          </p:cNvPr>
          <p:cNvCxnSpPr>
            <a:cxnSpLocks/>
          </p:cNvCxnSpPr>
          <p:nvPr/>
        </p:nvCxnSpPr>
        <p:spPr>
          <a:xfrm flipV="1">
            <a:off x="4554000" y="4518267"/>
            <a:ext cx="1161000" cy="7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F59F0F-EB23-1743-B60B-F2F30C218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80122"/>
              </p:ext>
            </p:extLst>
          </p:nvPr>
        </p:nvGraphicFramePr>
        <p:xfrm>
          <a:off x="6095791" y="5498466"/>
          <a:ext cx="987424" cy="978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426051116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53224360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02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5087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FD814-AA57-D047-B55D-483E79E6A64E}"/>
              </a:ext>
            </a:extLst>
          </p:cNvPr>
          <p:cNvCxnSpPr>
            <a:cxnSpLocks/>
          </p:cNvCxnSpPr>
          <p:nvPr/>
        </p:nvCxnSpPr>
        <p:spPr>
          <a:xfrm>
            <a:off x="4554000" y="5234334"/>
            <a:ext cx="1161000" cy="75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3A6E88-E34D-C546-BADC-C42D1F74F497}"/>
              </a:ext>
            </a:extLst>
          </p:cNvPr>
          <p:cNvSpPr txBox="1"/>
          <p:nvPr/>
        </p:nvSpPr>
        <p:spPr>
          <a:xfrm>
            <a:off x="4787500" y="4529818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76439-8AB8-314B-811D-54D660193396}"/>
              </a:ext>
            </a:extLst>
          </p:cNvPr>
          <p:cNvSpPr txBox="1"/>
          <p:nvPr/>
        </p:nvSpPr>
        <p:spPr>
          <a:xfrm>
            <a:off x="4655053" y="5816868"/>
            <a:ext cx="8335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average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17CD2-620C-AE4C-9352-4DF3938D2E76}"/>
              </a:ext>
            </a:extLst>
          </p:cNvPr>
          <p:cNvSpPr txBox="1"/>
          <p:nvPr/>
        </p:nvSpPr>
        <p:spPr>
          <a:xfrm>
            <a:off x="4595191" y="6543307"/>
            <a:ext cx="45493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tensorflow.keras.layers.MaxPool2D</a:t>
            </a:r>
          </a:p>
        </p:txBody>
      </p:sp>
    </p:spTree>
    <p:extLst>
      <p:ext uri="{BB962C8B-B14F-4D97-AF65-F5344CB8AC3E}">
        <p14:creationId xmlns:p14="http://schemas.microsoft.com/office/powerpoint/2010/main" val="173330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6DE7B860-F0AA-864E-9E41-31146191AA5A}"/>
              </a:ext>
            </a:extLst>
          </p:cNvPr>
          <p:cNvSpPr>
            <a:spLocks noChangeAspect="1"/>
          </p:cNvSpPr>
          <p:nvPr/>
        </p:nvSpPr>
        <p:spPr>
          <a:xfrm>
            <a:off x="4615454" y="4182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363C3B-ACAA-2B4C-B15E-3D04F6BA148F}"/>
              </a:ext>
            </a:extLst>
          </p:cNvPr>
          <p:cNvSpPr>
            <a:spLocks noChangeAspect="1"/>
          </p:cNvSpPr>
          <p:nvPr/>
        </p:nvSpPr>
        <p:spPr>
          <a:xfrm>
            <a:off x="4739348" y="4335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8E253C-BC97-AF48-97E2-0D11FA1E23F7}"/>
              </a:ext>
            </a:extLst>
          </p:cNvPr>
          <p:cNvSpPr/>
          <p:nvPr/>
        </p:nvSpPr>
        <p:spPr>
          <a:xfrm>
            <a:off x="2737294" y="3962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3AA6FB3-B519-3D4F-8E15-D129D0577F61}"/>
              </a:ext>
            </a:extLst>
          </p:cNvPr>
          <p:cNvSpPr/>
          <p:nvPr/>
        </p:nvSpPr>
        <p:spPr>
          <a:xfrm>
            <a:off x="2890787" y="4114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57E99-DBA4-0444-AB04-12B37760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Fully connected layer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884E29B-A6D5-3E40-A9A1-2064D51F0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1371600" cy="18390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C9871F-CE24-4D4B-86E3-901A85924716}"/>
              </a:ext>
            </a:extLst>
          </p:cNvPr>
          <p:cNvSpPr/>
          <p:nvPr/>
        </p:nvSpPr>
        <p:spPr>
          <a:xfrm>
            <a:off x="1752600" y="1828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4469FE-A25F-C748-AE81-B431CA4561F6}"/>
              </a:ext>
            </a:extLst>
          </p:cNvPr>
          <p:cNvSpPr/>
          <p:nvPr/>
        </p:nvSpPr>
        <p:spPr>
          <a:xfrm>
            <a:off x="1905000" y="19812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E4E55-11ED-5446-9E57-BC9AFCD07779}"/>
              </a:ext>
            </a:extLst>
          </p:cNvPr>
          <p:cNvSpPr/>
          <p:nvPr/>
        </p:nvSpPr>
        <p:spPr>
          <a:xfrm>
            <a:off x="2057400" y="21336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A64D3-3C33-894A-9BAB-81C9568AFC5D}"/>
              </a:ext>
            </a:extLst>
          </p:cNvPr>
          <p:cNvSpPr/>
          <p:nvPr/>
        </p:nvSpPr>
        <p:spPr>
          <a:xfrm>
            <a:off x="2209800" y="22860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55575E-457C-C949-B185-7CF29C02721E}"/>
              </a:ext>
            </a:extLst>
          </p:cNvPr>
          <p:cNvSpPr>
            <a:spLocks noChangeAspect="1"/>
          </p:cNvSpPr>
          <p:nvPr/>
        </p:nvSpPr>
        <p:spPr>
          <a:xfrm>
            <a:off x="3459480" y="2049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F2199-2CCC-2049-9126-412295A4DF99}"/>
              </a:ext>
            </a:extLst>
          </p:cNvPr>
          <p:cNvSpPr/>
          <p:nvPr/>
        </p:nvSpPr>
        <p:spPr>
          <a:xfrm>
            <a:off x="2362200" y="2438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FE966-4109-4145-8F33-F23672260BA9}"/>
              </a:ext>
            </a:extLst>
          </p:cNvPr>
          <p:cNvSpPr>
            <a:spLocks noChangeAspect="1"/>
          </p:cNvSpPr>
          <p:nvPr/>
        </p:nvSpPr>
        <p:spPr>
          <a:xfrm>
            <a:off x="3611880" y="22015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A13C8-A0C0-FB41-A0A4-747A8ED63529}"/>
              </a:ext>
            </a:extLst>
          </p:cNvPr>
          <p:cNvSpPr>
            <a:spLocks noChangeAspect="1"/>
          </p:cNvSpPr>
          <p:nvPr/>
        </p:nvSpPr>
        <p:spPr>
          <a:xfrm>
            <a:off x="3764280" y="23539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39CC1-F399-9B41-906E-16799D426DF9}"/>
              </a:ext>
            </a:extLst>
          </p:cNvPr>
          <p:cNvSpPr>
            <a:spLocks noChangeAspect="1"/>
          </p:cNvSpPr>
          <p:nvPr/>
        </p:nvSpPr>
        <p:spPr>
          <a:xfrm>
            <a:off x="3916680" y="25063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258C6B-F29B-F44D-B6C5-D236FC72D3CD}"/>
              </a:ext>
            </a:extLst>
          </p:cNvPr>
          <p:cNvSpPr>
            <a:spLocks noChangeAspect="1"/>
          </p:cNvSpPr>
          <p:nvPr/>
        </p:nvSpPr>
        <p:spPr>
          <a:xfrm>
            <a:off x="4069080" y="2658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2CA01-5986-9043-B1E0-ED358046CC9C}"/>
              </a:ext>
            </a:extLst>
          </p:cNvPr>
          <p:cNvSpPr/>
          <p:nvPr/>
        </p:nvSpPr>
        <p:spPr>
          <a:xfrm>
            <a:off x="876300" y="2819400"/>
            <a:ext cx="381000" cy="381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799B5B-D177-ED49-8CDC-9567C6FC34F8}"/>
              </a:ext>
            </a:extLst>
          </p:cNvPr>
          <p:cNvSpPr/>
          <p:nvPr/>
        </p:nvSpPr>
        <p:spPr>
          <a:xfrm>
            <a:off x="2895600" y="3048000"/>
            <a:ext cx="260902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848BDF-D9B1-E14D-870E-31F2AA528876}"/>
              </a:ext>
            </a:extLst>
          </p:cNvPr>
          <p:cNvCxnSpPr>
            <a:cxnSpLocks/>
          </p:cNvCxnSpPr>
          <p:nvPr/>
        </p:nvCxnSpPr>
        <p:spPr>
          <a:xfrm>
            <a:off x="1257300" y="2820998"/>
            <a:ext cx="1775460" cy="381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806A36-B0F4-2E42-A395-4F4DD096E474}"/>
              </a:ext>
            </a:extLst>
          </p:cNvPr>
          <p:cNvCxnSpPr>
            <a:cxnSpLocks/>
          </p:cNvCxnSpPr>
          <p:nvPr/>
        </p:nvCxnSpPr>
        <p:spPr>
          <a:xfrm>
            <a:off x="1250591" y="3200400"/>
            <a:ext cx="17754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0F502C0-00DA-A749-876F-B7AF84AF032A}"/>
              </a:ext>
            </a:extLst>
          </p:cNvPr>
          <p:cNvSpPr/>
          <p:nvPr/>
        </p:nvSpPr>
        <p:spPr>
          <a:xfrm>
            <a:off x="4251960" y="2777196"/>
            <a:ext cx="274320" cy="2743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58EA5E-3216-F140-9576-381CE4E9740A}"/>
              </a:ext>
            </a:extLst>
          </p:cNvPr>
          <p:cNvCxnSpPr>
            <a:cxnSpLocks/>
          </p:cNvCxnSpPr>
          <p:nvPr/>
        </p:nvCxnSpPr>
        <p:spPr>
          <a:xfrm flipV="1">
            <a:off x="3154680" y="2906812"/>
            <a:ext cx="1241273" cy="1407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6BC85A-2030-9D4C-859C-22E61C89D333}"/>
              </a:ext>
            </a:extLst>
          </p:cNvPr>
          <p:cNvCxnSpPr>
            <a:cxnSpLocks/>
          </p:cNvCxnSpPr>
          <p:nvPr/>
        </p:nvCxnSpPr>
        <p:spPr>
          <a:xfrm flipV="1">
            <a:off x="3150891" y="2911134"/>
            <a:ext cx="1236966" cy="403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6EC39A-4DD5-3A43-BBAD-A9AE61A69E39}"/>
              </a:ext>
            </a:extLst>
          </p:cNvPr>
          <p:cNvSpPr/>
          <p:nvPr/>
        </p:nvSpPr>
        <p:spPr>
          <a:xfrm>
            <a:off x="3048000" y="42672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AA35B8-C67B-E446-81DB-7773F6611BF5}"/>
              </a:ext>
            </a:extLst>
          </p:cNvPr>
          <p:cNvSpPr/>
          <p:nvPr/>
        </p:nvSpPr>
        <p:spPr>
          <a:xfrm>
            <a:off x="3200400" y="44196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06F24E-3DD0-A247-82A0-EAD47B82E7BB}"/>
              </a:ext>
            </a:extLst>
          </p:cNvPr>
          <p:cNvSpPr/>
          <p:nvPr/>
        </p:nvSpPr>
        <p:spPr>
          <a:xfrm>
            <a:off x="3352800" y="45720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7EA243-461F-654B-AB82-EFB901CFEC64}"/>
              </a:ext>
            </a:extLst>
          </p:cNvPr>
          <p:cNvSpPr/>
          <p:nvPr/>
        </p:nvSpPr>
        <p:spPr>
          <a:xfrm>
            <a:off x="3505200" y="4724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D5E219-1472-1E4E-97B6-912CD5BDDDCB}"/>
              </a:ext>
            </a:extLst>
          </p:cNvPr>
          <p:cNvSpPr>
            <a:spLocks noChangeAspect="1"/>
          </p:cNvSpPr>
          <p:nvPr/>
        </p:nvSpPr>
        <p:spPr>
          <a:xfrm>
            <a:off x="4879757" y="44875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BD5EF6-92D5-1F4A-A410-FDD84CC92D3C}"/>
              </a:ext>
            </a:extLst>
          </p:cNvPr>
          <p:cNvSpPr/>
          <p:nvPr/>
        </p:nvSpPr>
        <p:spPr>
          <a:xfrm>
            <a:off x="3657600" y="4876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1AA9F1-5FCC-2348-B444-651F477B605B}"/>
              </a:ext>
            </a:extLst>
          </p:cNvPr>
          <p:cNvSpPr>
            <a:spLocks noChangeAspect="1"/>
          </p:cNvSpPr>
          <p:nvPr/>
        </p:nvSpPr>
        <p:spPr>
          <a:xfrm>
            <a:off x="5032157" y="46399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713863-FB4B-074B-A729-A74B305B1D45}"/>
              </a:ext>
            </a:extLst>
          </p:cNvPr>
          <p:cNvSpPr>
            <a:spLocks noChangeAspect="1"/>
          </p:cNvSpPr>
          <p:nvPr/>
        </p:nvSpPr>
        <p:spPr>
          <a:xfrm>
            <a:off x="5184557" y="47923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E0E1C-4C22-D54F-8FBA-F544452CFB66}"/>
              </a:ext>
            </a:extLst>
          </p:cNvPr>
          <p:cNvSpPr>
            <a:spLocks noChangeAspect="1"/>
          </p:cNvSpPr>
          <p:nvPr/>
        </p:nvSpPr>
        <p:spPr>
          <a:xfrm>
            <a:off x="5336957" y="4944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DF19DC-E244-BD47-912A-7F06060A0016}"/>
              </a:ext>
            </a:extLst>
          </p:cNvPr>
          <p:cNvSpPr>
            <a:spLocks noChangeAspect="1"/>
          </p:cNvSpPr>
          <p:nvPr/>
        </p:nvSpPr>
        <p:spPr>
          <a:xfrm>
            <a:off x="5489357" y="5097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0A025C-EB00-AF44-A57E-EBF236D0255A}"/>
              </a:ext>
            </a:extLst>
          </p:cNvPr>
          <p:cNvSpPr/>
          <p:nvPr/>
        </p:nvSpPr>
        <p:spPr>
          <a:xfrm>
            <a:off x="4191000" y="5486400"/>
            <a:ext cx="260902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85F861-2B10-8E43-8AB9-9DA3A763A43C}"/>
              </a:ext>
            </a:extLst>
          </p:cNvPr>
          <p:cNvSpPr/>
          <p:nvPr/>
        </p:nvSpPr>
        <p:spPr>
          <a:xfrm>
            <a:off x="5672237" y="5215596"/>
            <a:ext cx="274320" cy="2743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E73537-A696-4443-8662-3BC0F39CC664}"/>
              </a:ext>
            </a:extLst>
          </p:cNvPr>
          <p:cNvCxnSpPr>
            <a:cxnSpLocks/>
          </p:cNvCxnSpPr>
          <p:nvPr/>
        </p:nvCxnSpPr>
        <p:spPr>
          <a:xfrm flipV="1">
            <a:off x="4451001" y="5346468"/>
            <a:ext cx="1355770" cy="139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6EFF57C-3BB7-AF45-85E4-6684AC932E3E}"/>
              </a:ext>
            </a:extLst>
          </p:cNvPr>
          <p:cNvCxnSpPr>
            <a:cxnSpLocks/>
          </p:cNvCxnSpPr>
          <p:nvPr/>
        </p:nvCxnSpPr>
        <p:spPr>
          <a:xfrm flipV="1">
            <a:off x="4451902" y="5346467"/>
            <a:ext cx="1353968" cy="4066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69EC5C-2A67-0442-9B13-F36A51CC1D4C}"/>
              </a:ext>
            </a:extLst>
          </p:cNvPr>
          <p:cNvCxnSpPr>
            <a:cxnSpLocks/>
          </p:cNvCxnSpPr>
          <p:nvPr/>
        </p:nvCxnSpPr>
        <p:spPr>
          <a:xfrm>
            <a:off x="4256911" y="3046403"/>
            <a:ext cx="63629" cy="25923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5D9529-7810-8143-9C19-BDC0D129622C}"/>
              </a:ext>
            </a:extLst>
          </p:cNvPr>
          <p:cNvCxnSpPr>
            <a:cxnSpLocks/>
          </p:cNvCxnSpPr>
          <p:nvPr/>
        </p:nvCxnSpPr>
        <p:spPr>
          <a:xfrm flipH="1">
            <a:off x="4325480" y="3053620"/>
            <a:ext cx="195988" cy="2585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D855187-F12E-954D-B05D-12BB350E14D8}"/>
              </a:ext>
            </a:extLst>
          </p:cNvPr>
          <p:cNvGrpSpPr/>
          <p:nvPr/>
        </p:nvGrpSpPr>
        <p:grpSpPr>
          <a:xfrm>
            <a:off x="6528634" y="3810000"/>
            <a:ext cx="2450024" cy="2585180"/>
            <a:chOff x="6312976" y="2725796"/>
            <a:chExt cx="3791506" cy="388305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1F2041E-C593-D34E-A2DD-CF402A6A2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4119555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308FAE-B379-3D48-A297-8515569F1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2725796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CA52438-3F77-5443-AA4F-5E4919EC1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3425170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3FCBE9B-8117-8548-AB5F-1735514DA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5508325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7101-A168-6F4A-AE39-BB38A54A1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6202710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1E5B863-2687-3F49-BA57-C0392C27C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2750934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76B82A2-37E4-504E-91F1-BFF70344C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345030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B52B802-3358-AA4B-83D6-9270ED54B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483907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921F0CA-5BD9-E442-AA1B-4DAB5F63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5533463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A1D4FE3-AA21-FC4E-BACF-AA27F4B36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622784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B1B66DB-B5D4-0245-870D-9205B0EC5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4470" y="3640196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ECDAEB7-E3FD-5040-97B5-439E62E89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4470" y="4434907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30DD6F-5F9C-764C-85CF-D987FE467A89}"/>
                </a:ext>
              </a:extLst>
            </p:cNvPr>
            <p:cNvCxnSpPr>
              <a:cxnSpLocks noChangeAspect="1"/>
              <a:stCxn id="114" idx="6"/>
              <a:endCxn id="120" idx="2"/>
            </p:cNvCxnSpPr>
            <p:nvPr/>
          </p:nvCxnSpPr>
          <p:spPr>
            <a:xfrm>
              <a:off x="6700576" y="2916296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4BAB469-4F7F-5B48-8E1F-6F8FE61D1E1F}"/>
                </a:ext>
              </a:extLst>
            </p:cNvPr>
            <p:cNvCxnSpPr>
              <a:cxnSpLocks noChangeAspect="1"/>
              <a:stCxn id="114" idx="6"/>
              <a:endCxn id="121" idx="2"/>
            </p:cNvCxnSpPr>
            <p:nvPr/>
          </p:nvCxnSpPr>
          <p:spPr>
            <a:xfrm>
              <a:off x="6700576" y="2916296"/>
              <a:ext cx="1306447" cy="724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55B00D6-4791-754A-8224-40B02FEFFA27}"/>
                </a:ext>
              </a:extLst>
            </p:cNvPr>
            <p:cNvCxnSpPr>
              <a:cxnSpLocks noChangeAspect="1"/>
              <a:stCxn id="114" idx="6"/>
              <a:endCxn id="122" idx="2"/>
            </p:cNvCxnSpPr>
            <p:nvPr/>
          </p:nvCxnSpPr>
          <p:spPr>
            <a:xfrm>
              <a:off x="6700576" y="2916296"/>
              <a:ext cx="1306447" cy="2113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FF32791-816E-8244-9949-2CBD65B8194E}"/>
                </a:ext>
              </a:extLst>
            </p:cNvPr>
            <p:cNvCxnSpPr>
              <a:cxnSpLocks noChangeAspect="1"/>
              <a:stCxn id="114" idx="6"/>
              <a:endCxn id="123" idx="2"/>
            </p:cNvCxnSpPr>
            <p:nvPr/>
          </p:nvCxnSpPr>
          <p:spPr>
            <a:xfrm>
              <a:off x="6700576" y="2916296"/>
              <a:ext cx="1306447" cy="28076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9D110FF-D42E-9545-807C-AF53334E0BB6}"/>
                </a:ext>
              </a:extLst>
            </p:cNvPr>
            <p:cNvCxnSpPr>
              <a:cxnSpLocks noChangeAspect="1"/>
              <a:stCxn id="114" idx="6"/>
              <a:endCxn id="124" idx="2"/>
            </p:cNvCxnSpPr>
            <p:nvPr/>
          </p:nvCxnSpPr>
          <p:spPr>
            <a:xfrm>
              <a:off x="6700576" y="2916296"/>
              <a:ext cx="1306447" cy="35020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7654241-DB2B-8847-8A12-D46338D49D70}"/>
                </a:ext>
              </a:extLst>
            </p:cNvPr>
            <p:cNvCxnSpPr>
              <a:cxnSpLocks noChangeAspect="1"/>
              <a:stCxn id="115" idx="6"/>
              <a:endCxn id="120" idx="2"/>
            </p:cNvCxnSpPr>
            <p:nvPr/>
          </p:nvCxnSpPr>
          <p:spPr>
            <a:xfrm flipV="1">
              <a:off x="6700576" y="2941434"/>
              <a:ext cx="1306447" cy="67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0F4516-8898-7F43-A73B-E09736FA097D}"/>
                </a:ext>
              </a:extLst>
            </p:cNvPr>
            <p:cNvCxnSpPr>
              <a:cxnSpLocks noChangeAspect="1"/>
              <a:stCxn id="115" idx="6"/>
              <a:endCxn id="121" idx="2"/>
            </p:cNvCxnSpPr>
            <p:nvPr/>
          </p:nvCxnSpPr>
          <p:spPr>
            <a:xfrm>
              <a:off x="6700576" y="3615670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A9F6D62-28BF-324C-A94D-FFACD0EB5FD3}"/>
                </a:ext>
              </a:extLst>
            </p:cNvPr>
            <p:cNvCxnSpPr>
              <a:cxnSpLocks noChangeAspect="1"/>
              <a:stCxn id="115" idx="6"/>
              <a:endCxn id="122" idx="2"/>
            </p:cNvCxnSpPr>
            <p:nvPr/>
          </p:nvCxnSpPr>
          <p:spPr>
            <a:xfrm>
              <a:off x="6700576" y="3615670"/>
              <a:ext cx="1306447" cy="1413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D37E70D-AA8B-F44B-B8DE-90D171DA05FB}"/>
                </a:ext>
              </a:extLst>
            </p:cNvPr>
            <p:cNvCxnSpPr>
              <a:cxnSpLocks noChangeAspect="1"/>
              <a:stCxn id="115" idx="6"/>
              <a:endCxn id="123" idx="2"/>
            </p:cNvCxnSpPr>
            <p:nvPr/>
          </p:nvCxnSpPr>
          <p:spPr>
            <a:xfrm>
              <a:off x="6700576" y="3615670"/>
              <a:ext cx="1306447" cy="2108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80E594-F43F-2C49-9330-A6678BD4D22E}"/>
                </a:ext>
              </a:extLst>
            </p:cNvPr>
            <p:cNvCxnSpPr>
              <a:cxnSpLocks noChangeAspect="1"/>
              <a:stCxn id="115" idx="6"/>
              <a:endCxn id="124" idx="2"/>
            </p:cNvCxnSpPr>
            <p:nvPr/>
          </p:nvCxnSpPr>
          <p:spPr>
            <a:xfrm>
              <a:off x="6700576" y="3615670"/>
              <a:ext cx="1306447" cy="280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B71B220-D7F2-A743-A489-5FEF7E396495}"/>
                </a:ext>
              </a:extLst>
            </p:cNvPr>
            <p:cNvCxnSpPr>
              <a:cxnSpLocks noChangeAspect="1"/>
              <a:stCxn id="113" idx="6"/>
              <a:endCxn id="120" idx="2"/>
            </p:cNvCxnSpPr>
            <p:nvPr/>
          </p:nvCxnSpPr>
          <p:spPr>
            <a:xfrm flipV="1">
              <a:off x="6700576" y="2941434"/>
              <a:ext cx="1306447" cy="1368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19ECC22-3B3E-FF4F-A3D5-2321B851545B}"/>
                </a:ext>
              </a:extLst>
            </p:cNvPr>
            <p:cNvCxnSpPr>
              <a:cxnSpLocks noChangeAspect="1"/>
              <a:stCxn id="113" idx="6"/>
              <a:endCxn id="121" idx="2"/>
            </p:cNvCxnSpPr>
            <p:nvPr/>
          </p:nvCxnSpPr>
          <p:spPr>
            <a:xfrm flipV="1">
              <a:off x="6700576" y="3640808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571277D-5214-1446-B3C3-0FF3882BD78E}"/>
                </a:ext>
              </a:extLst>
            </p:cNvPr>
            <p:cNvCxnSpPr>
              <a:cxnSpLocks noChangeAspect="1"/>
              <a:stCxn id="113" idx="6"/>
              <a:endCxn id="122" idx="2"/>
            </p:cNvCxnSpPr>
            <p:nvPr/>
          </p:nvCxnSpPr>
          <p:spPr>
            <a:xfrm>
              <a:off x="6700576" y="4310055"/>
              <a:ext cx="1306447" cy="7195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56BA84D-7B53-C14D-BD6B-EC97E925DA7A}"/>
                </a:ext>
              </a:extLst>
            </p:cNvPr>
            <p:cNvCxnSpPr>
              <a:cxnSpLocks noChangeAspect="1"/>
              <a:stCxn id="113" idx="6"/>
              <a:endCxn id="123" idx="2"/>
            </p:cNvCxnSpPr>
            <p:nvPr/>
          </p:nvCxnSpPr>
          <p:spPr>
            <a:xfrm>
              <a:off x="6700576" y="4310055"/>
              <a:ext cx="1306447" cy="1413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51E7D92-8A24-B141-9B81-861945424DC2}"/>
                </a:ext>
              </a:extLst>
            </p:cNvPr>
            <p:cNvCxnSpPr>
              <a:cxnSpLocks noChangeAspect="1"/>
              <a:stCxn id="113" idx="6"/>
              <a:endCxn id="124" idx="2"/>
            </p:cNvCxnSpPr>
            <p:nvPr/>
          </p:nvCxnSpPr>
          <p:spPr>
            <a:xfrm>
              <a:off x="6700576" y="4310055"/>
              <a:ext cx="1306447" cy="2108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C295127-6114-2E40-9DDD-789DDB49578E}"/>
                </a:ext>
              </a:extLst>
            </p:cNvPr>
            <p:cNvCxnSpPr>
              <a:cxnSpLocks noChangeAspect="1"/>
              <a:stCxn id="117" idx="6"/>
              <a:endCxn id="120" idx="2"/>
            </p:cNvCxnSpPr>
            <p:nvPr/>
          </p:nvCxnSpPr>
          <p:spPr>
            <a:xfrm flipV="1">
              <a:off x="6700576" y="2941434"/>
              <a:ext cx="1306447" cy="275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1039F76-B679-7B49-8769-80E268FAE613}"/>
                </a:ext>
              </a:extLst>
            </p:cNvPr>
            <p:cNvCxnSpPr>
              <a:cxnSpLocks noChangeAspect="1"/>
              <a:stCxn id="117" idx="6"/>
              <a:endCxn id="121" idx="2"/>
            </p:cNvCxnSpPr>
            <p:nvPr/>
          </p:nvCxnSpPr>
          <p:spPr>
            <a:xfrm flipV="1">
              <a:off x="6700576" y="3640808"/>
              <a:ext cx="1306447" cy="205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CAA4FC6-EC47-9F43-85B4-9EBFB179EEF9}"/>
                </a:ext>
              </a:extLst>
            </p:cNvPr>
            <p:cNvCxnSpPr>
              <a:cxnSpLocks noChangeAspect="1"/>
              <a:stCxn id="117" idx="6"/>
              <a:endCxn id="122" idx="2"/>
            </p:cNvCxnSpPr>
            <p:nvPr/>
          </p:nvCxnSpPr>
          <p:spPr>
            <a:xfrm flipV="1">
              <a:off x="6700576" y="5029578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DE249BC-A3F7-D54F-AB74-AD3FA943C180}"/>
                </a:ext>
              </a:extLst>
            </p:cNvPr>
            <p:cNvCxnSpPr>
              <a:cxnSpLocks noChangeAspect="1"/>
              <a:stCxn id="117" idx="6"/>
              <a:endCxn id="123" idx="2"/>
            </p:cNvCxnSpPr>
            <p:nvPr/>
          </p:nvCxnSpPr>
          <p:spPr>
            <a:xfrm>
              <a:off x="6700576" y="5698825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F40756C-9EC3-BF43-8889-1D8295C75216}"/>
                </a:ext>
              </a:extLst>
            </p:cNvPr>
            <p:cNvCxnSpPr>
              <a:cxnSpLocks noChangeAspect="1"/>
              <a:stCxn id="117" idx="6"/>
              <a:endCxn id="124" idx="2"/>
            </p:cNvCxnSpPr>
            <p:nvPr/>
          </p:nvCxnSpPr>
          <p:spPr>
            <a:xfrm>
              <a:off x="6700576" y="5698825"/>
              <a:ext cx="1306447" cy="7195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780044D-B1B0-F448-AC50-087A7220BB01}"/>
                </a:ext>
              </a:extLst>
            </p:cNvPr>
            <p:cNvCxnSpPr>
              <a:cxnSpLocks noChangeAspect="1"/>
              <a:stCxn id="118" idx="6"/>
              <a:endCxn id="120" idx="2"/>
            </p:cNvCxnSpPr>
            <p:nvPr/>
          </p:nvCxnSpPr>
          <p:spPr>
            <a:xfrm flipV="1">
              <a:off x="6700576" y="2941434"/>
              <a:ext cx="1306447" cy="3451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7577C78-E3E6-864F-99A9-116146EB8663}"/>
                </a:ext>
              </a:extLst>
            </p:cNvPr>
            <p:cNvCxnSpPr>
              <a:cxnSpLocks noChangeAspect="1"/>
              <a:stCxn id="118" idx="6"/>
              <a:endCxn id="121" idx="2"/>
            </p:cNvCxnSpPr>
            <p:nvPr/>
          </p:nvCxnSpPr>
          <p:spPr>
            <a:xfrm flipV="1">
              <a:off x="6700576" y="3640808"/>
              <a:ext cx="1306447" cy="27524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07278FA-6CE5-ED41-B475-B4B84C4C9F73}"/>
                </a:ext>
              </a:extLst>
            </p:cNvPr>
            <p:cNvCxnSpPr>
              <a:cxnSpLocks noChangeAspect="1"/>
              <a:stCxn id="118" idx="6"/>
              <a:endCxn id="122" idx="2"/>
            </p:cNvCxnSpPr>
            <p:nvPr/>
          </p:nvCxnSpPr>
          <p:spPr>
            <a:xfrm flipV="1">
              <a:off x="6700576" y="5029578"/>
              <a:ext cx="1306447" cy="1363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BEACC6C-88A8-0A4B-9BD1-C076DFA5F82F}"/>
                </a:ext>
              </a:extLst>
            </p:cNvPr>
            <p:cNvCxnSpPr>
              <a:cxnSpLocks noChangeAspect="1"/>
              <a:stCxn id="118" idx="6"/>
              <a:endCxn id="123" idx="2"/>
            </p:cNvCxnSpPr>
            <p:nvPr/>
          </p:nvCxnSpPr>
          <p:spPr>
            <a:xfrm flipV="1">
              <a:off x="6700576" y="5723963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28B30E0-1A5C-9747-8D78-F89F5D6D7BA7}"/>
                </a:ext>
              </a:extLst>
            </p:cNvPr>
            <p:cNvCxnSpPr>
              <a:cxnSpLocks noChangeAspect="1"/>
              <a:stCxn id="118" idx="6"/>
              <a:endCxn id="124" idx="2"/>
            </p:cNvCxnSpPr>
            <p:nvPr/>
          </p:nvCxnSpPr>
          <p:spPr>
            <a:xfrm>
              <a:off x="6700576" y="6393210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65B0970-D0FF-F441-9F8F-A471D934C477}"/>
                </a:ext>
              </a:extLst>
            </p:cNvPr>
            <p:cNvCxnSpPr>
              <a:cxnSpLocks noChangeAspect="1"/>
              <a:stCxn id="120" idx="6"/>
              <a:endCxn id="125" idx="2"/>
            </p:cNvCxnSpPr>
            <p:nvPr/>
          </p:nvCxnSpPr>
          <p:spPr>
            <a:xfrm>
              <a:off x="8394623" y="2941434"/>
              <a:ext cx="1299847" cy="889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8503C27-2B38-DC42-AA02-B6A833314BDD}"/>
                </a:ext>
              </a:extLst>
            </p:cNvPr>
            <p:cNvCxnSpPr>
              <a:cxnSpLocks noChangeAspect="1"/>
              <a:stCxn id="121" idx="6"/>
              <a:endCxn id="125" idx="2"/>
            </p:cNvCxnSpPr>
            <p:nvPr/>
          </p:nvCxnSpPr>
          <p:spPr>
            <a:xfrm>
              <a:off x="8394623" y="3640808"/>
              <a:ext cx="1299847" cy="189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5E55C47-A1F2-CD48-B8AD-6FA9B266814B}"/>
                </a:ext>
              </a:extLst>
            </p:cNvPr>
            <p:cNvCxnSpPr>
              <a:cxnSpLocks noChangeAspect="1"/>
              <a:stCxn id="120" idx="6"/>
              <a:endCxn id="126" idx="2"/>
            </p:cNvCxnSpPr>
            <p:nvPr/>
          </p:nvCxnSpPr>
          <p:spPr>
            <a:xfrm>
              <a:off x="8394623" y="2941434"/>
              <a:ext cx="1299847" cy="1683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A630011-1D34-1740-A7AC-3E8BE8BF835B}"/>
                </a:ext>
              </a:extLst>
            </p:cNvPr>
            <p:cNvCxnSpPr>
              <a:cxnSpLocks noChangeAspect="1"/>
              <a:stCxn id="121" idx="6"/>
              <a:endCxn id="126" idx="2"/>
            </p:cNvCxnSpPr>
            <p:nvPr/>
          </p:nvCxnSpPr>
          <p:spPr>
            <a:xfrm>
              <a:off x="8394623" y="3640808"/>
              <a:ext cx="1299847" cy="984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E1347C1-E089-5A4E-938A-2969C377F544}"/>
                </a:ext>
              </a:extLst>
            </p:cNvPr>
            <p:cNvCxnSpPr>
              <a:cxnSpLocks noChangeAspect="1"/>
              <a:stCxn id="122" idx="6"/>
              <a:endCxn id="126" idx="2"/>
            </p:cNvCxnSpPr>
            <p:nvPr/>
          </p:nvCxnSpPr>
          <p:spPr>
            <a:xfrm flipV="1">
              <a:off x="8394623" y="4625407"/>
              <a:ext cx="1299847" cy="404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EB7881B-4A2D-0E40-8E0A-0F9A9941795A}"/>
                </a:ext>
              </a:extLst>
            </p:cNvPr>
            <p:cNvCxnSpPr>
              <a:cxnSpLocks noChangeAspect="1"/>
              <a:stCxn id="122" idx="6"/>
              <a:endCxn id="125" idx="2"/>
            </p:cNvCxnSpPr>
            <p:nvPr/>
          </p:nvCxnSpPr>
          <p:spPr>
            <a:xfrm flipV="1">
              <a:off x="8394623" y="3830696"/>
              <a:ext cx="1299847" cy="1198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7EA3703B-1D48-8D46-81E7-E3651CC330D5}"/>
                </a:ext>
              </a:extLst>
            </p:cNvPr>
            <p:cNvCxnSpPr>
              <a:cxnSpLocks noChangeAspect="1"/>
              <a:stCxn id="123" idx="6"/>
              <a:endCxn id="126" idx="2"/>
            </p:cNvCxnSpPr>
            <p:nvPr/>
          </p:nvCxnSpPr>
          <p:spPr>
            <a:xfrm flipV="1">
              <a:off x="8394623" y="4625407"/>
              <a:ext cx="1299847" cy="10985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BB969A2-6067-2947-9802-D728BA190BA3}"/>
                </a:ext>
              </a:extLst>
            </p:cNvPr>
            <p:cNvCxnSpPr>
              <a:cxnSpLocks noChangeAspect="1"/>
              <a:stCxn id="123" idx="6"/>
              <a:endCxn id="125" idx="2"/>
            </p:cNvCxnSpPr>
            <p:nvPr/>
          </p:nvCxnSpPr>
          <p:spPr>
            <a:xfrm flipV="1">
              <a:off x="8394623" y="3830696"/>
              <a:ext cx="1299847" cy="1893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4FBC872-6612-AD4B-AA4E-0F26F181791E}"/>
                </a:ext>
              </a:extLst>
            </p:cNvPr>
            <p:cNvCxnSpPr>
              <a:cxnSpLocks noChangeAspect="1"/>
              <a:stCxn id="124" idx="6"/>
              <a:endCxn id="126" idx="2"/>
            </p:cNvCxnSpPr>
            <p:nvPr/>
          </p:nvCxnSpPr>
          <p:spPr>
            <a:xfrm flipV="1">
              <a:off x="8394623" y="4625407"/>
              <a:ext cx="1299847" cy="1792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18EBB934-B908-DB4B-A780-539D5C5822D2}"/>
                </a:ext>
              </a:extLst>
            </p:cNvPr>
            <p:cNvCxnSpPr>
              <a:cxnSpLocks noChangeAspect="1"/>
              <a:stCxn id="124" idx="6"/>
              <a:endCxn id="125" idx="2"/>
            </p:cNvCxnSpPr>
            <p:nvPr/>
          </p:nvCxnSpPr>
          <p:spPr>
            <a:xfrm flipV="1">
              <a:off x="8394623" y="3830696"/>
              <a:ext cx="1299847" cy="2587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DC611A2-D602-3A49-8801-9EFF0B61E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6882" y="5228564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FBD500-9F93-EF4F-9CE2-A17EE1D4941D}"/>
                </a:ext>
              </a:extLst>
            </p:cNvPr>
            <p:cNvCxnSpPr>
              <a:cxnSpLocks noChangeAspect="1"/>
              <a:stCxn id="120" idx="6"/>
              <a:endCxn id="175" idx="2"/>
            </p:cNvCxnSpPr>
            <p:nvPr/>
          </p:nvCxnSpPr>
          <p:spPr>
            <a:xfrm>
              <a:off x="8394623" y="2941434"/>
              <a:ext cx="1322259" cy="2477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7487DE5-E45F-8141-BAEB-701F3A44B5CE}"/>
                </a:ext>
              </a:extLst>
            </p:cNvPr>
            <p:cNvCxnSpPr>
              <a:cxnSpLocks noChangeAspect="1"/>
              <a:stCxn id="121" idx="6"/>
              <a:endCxn id="175" idx="2"/>
            </p:cNvCxnSpPr>
            <p:nvPr/>
          </p:nvCxnSpPr>
          <p:spPr>
            <a:xfrm>
              <a:off x="8394623" y="3640808"/>
              <a:ext cx="1322259" cy="1778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200C9DC-6C4B-E64B-AA4C-4ECE999A86BC}"/>
                </a:ext>
              </a:extLst>
            </p:cNvPr>
            <p:cNvCxnSpPr>
              <a:cxnSpLocks noChangeAspect="1"/>
              <a:stCxn id="122" idx="6"/>
              <a:endCxn id="175" idx="2"/>
            </p:cNvCxnSpPr>
            <p:nvPr/>
          </p:nvCxnSpPr>
          <p:spPr>
            <a:xfrm>
              <a:off x="8394623" y="5029578"/>
              <a:ext cx="1322259" cy="389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01CA269-5363-4D48-BE3D-EF2E87BBB247}"/>
                </a:ext>
              </a:extLst>
            </p:cNvPr>
            <p:cNvCxnSpPr>
              <a:cxnSpLocks noChangeAspect="1"/>
              <a:stCxn id="123" idx="6"/>
              <a:endCxn id="175" idx="2"/>
            </p:cNvCxnSpPr>
            <p:nvPr/>
          </p:nvCxnSpPr>
          <p:spPr>
            <a:xfrm flipV="1">
              <a:off x="8394623" y="5419064"/>
              <a:ext cx="1322259" cy="304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B4B125D-2416-F94A-9D41-DFBC4CFAB8A4}"/>
                </a:ext>
              </a:extLst>
            </p:cNvPr>
            <p:cNvCxnSpPr>
              <a:cxnSpLocks noChangeAspect="1"/>
              <a:stCxn id="124" idx="6"/>
              <a:endCxn id="175" idx="2"/>
            </p:cNvCxnSpPr>
            <p:nvPr/>
          </p:nvCxnSpPr>
          <p:spPr>
            <a:xfrm flipV="1">
              <a:off x="8394623" y="5419064"/>
              <a:ext cx="1322259" cy="999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AF82159-771D-C845-B050-75439158B2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78007" y="4692434"/>
              <a:ext cx="4328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.</a:t>
              </a:r>
            </a:p>
            <a:p>
              <a:r>
                <a:rPr lang="en-US" sz="1200" b="1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.</a:t>
              </a:r>
            </a:p>
            <a:p>
              <a:r>
                <a:rPr lang="en-US" sz="1200" b="1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83BDFED-C984-9249-9576-FA0A2646C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86310" y="4041128"/>
              <a:ext cx="4328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.</a:t>
              </a:r>
            </a:p>
            <a:p>
              <a:r>
                <a:rPr lang="en-US" sz="1200" b="1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.</a:t>
              </a:r>
            </a:p>
            <a:p>
              <a:r>
                <a:rPr lang="en-US" sz="1200" b="1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.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B6D9695-B9E4-F441-AF57-476D280F95A6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6004122" y="5638800"/>
            <a:ext cx="524512" cy="6128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2AA5402-13C3-674A-826D-048B671E12DD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5125406" y="3936827"/>
            <a:ext cx="1403228" cy="241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6685308-DECD-D544-AB14-BB3F76F5250C}"/>
              </a:ext>
            </a:extLst>
          </p:cNvPr>
          <p:cNvSpPr txBox="1"/>
          <p:nvPr/>
        </p:nvSpPr>
        <p:spPr>
          <a:xfrm>
            <a:off x="1390142" y="3533001"/>
            <a:ext cx="12182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CC6705-C2AA-3340-9E57-84A39CB6AFA7}"/>
              </a:ext>
            </a:extLst>
          </p:cNvPr>
          <p:cNvSpPr txBox="1"/>
          <p:nvPr/>
        </p:nvSpPr>
        <p:spPr>
          <a:xfrm>
            <a:off x="3032760" y="3662237"/>
            <a:ext cx="12182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3BB0177-AF98-8B42-8F89-F0725C7BAD60}"/>
              </a:ext>
            </a:extLst>
          </p:cNvPr>
          <p:cNvSpPr txBox="1"/>
          <p:nvPr/>
        </p:nvSpPr>
        <p:spPr>
          <a:xfrm>
            <a:off x="3352800" y="3228102"/>
            <a:ext cx="7694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Pooling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F3D9A7-E747-6E4E-9C89-C3836656FC6E}"/>
              </a:ext>
            </a:extLst>
          </p:cNvPr>
          <p:cNvSpPr txBox="1"/>
          <p:nvPr/>
        </p:nvSpPr>
        <p:spPr>
          <a:xfrm>
            <a:off x="4680391" y="5666601"/>
            <a:ext cx="7694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Pooling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43CA9D5-33DD-6742-98A9-3021EC69EF30}"/>
              </a:ext>
            </a:extLst>
          </p:cNvPr>
          <p:cNvSpPr txBox="1"/>
          <p:nvPr/>
        </p:nvSpPr>
        <p:spPr>
          <a:xfrm>
            <a:off x="5599531" y="4137115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Flatten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464C2F4-54D7-4A40-BB25-447C8A0DFCCE}"/>
              </a:ext>
            </a:extLst>
          </p:cNvPr>
          <p:cNvSpPr txBox="1"/>
          <p:nvPr/>
        </p:nvSpPr>
        <p:spPr>
          <a:xfrm>
            <a:off x="6931245" y="3432996"/>
            <a:ext cx="16158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Fully connected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824BB64-8CD0-A745-B4B7-A9DEF10157A2}"/>
              </a:ext>
            </a:extLst>
          </p:cNvPr>
          <p:cNvSpPr txBox="1"/>
          <p:nvPr/>
        </p:nvSpPr>
        <p:spPr>
          <a:xfrm>
            <a:off x="491579" y="132855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86A0C2D-B8E5-7445-BD31-2C154226C0D1}"/>
              </a:ext>
            </a:extLst>
          </p:cNvPr>
          <p:cNvSpPr txBox="1"/>
          <p:nvPr/>
        </p:nvSpPr>
        <p:spPr>
          <a:xfrm>
            <a:off x="8451503" y="6003026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9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</p:spPr>
        <p:txBody>
          <a:bodyPr/>
          <a:lstStyle/>
          <a:p>
            <a:r>
              <a:rPr lang="en-GB" noProof="0" dirty="0"/>
              <a:t>Overview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GB" dirty="0"/>
              <a:t>Recurrent neural networks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r>
              <a:rPr lang="en-GB" dirty="0"/>
              <a:t>Autoencoders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effectLst/>
        </p:spPr>
        <p:txBody>
          <a:bodyPr/>
          <a:lstStyle/>
          <a:p>
            <a:r>
              <a:rPr lang="en-GB" dirty="0"/>
              <a:t>Attention mechanism and transformers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effectLst/>
        </p:spPr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cxnSp>
        <p:nvCxnSpPr>
          <p:cNvPr id="8" name="Straight Connector 520"/>
          <p:cNvCxnSpPr/>
          <p:nvPr/>
        </p:nvCxnSpPr>
        <p:spPr>
          <a:xfrm>
            <a:off x="1584000" y="42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20"/>
          <p:cNvCxnSpPr/>
          <p:nvPr/>
        </p:nvCxnSpPr>
        <p:spPr>
          <a:xfrm>
            <a:off x="1584000" y="33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20"/>
          <p:cNvCxnSpPr/>
          <p:nvPr/>
        </p:nvCxnSpPr>
        <p:spPr>
          <a:xfrm>
            <a:off x="1584000" y="24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0"/>
          <p:cNvCxnSpPr/>
          <p:nvPr/>
        </p:nvCxnSpPr>
        <p:spPr>
          <a:xfrm>
            <a:off x="1584000" y="51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9"/>
          <p:cNvSpPr/>
          <p:nvPr/>
        </p:nvSpPr>
        <p:spPr>
          <a:xfrm>
            <a:off x="1440000" y="2160000"/>
            <a:ext cx="576000" cy="576000"/>
          </a:xfrm>
          <a:prstGeom prst="roundRect">
            <a:avLst/>
          </a:prstGeom>
          <a:solidFill>
            <a:srgbClr val="E30613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01</a:t>
            </a:r>
          </a:p>
        </p:txBody>
      </p:sp>
      <p:sp>
        <p:nvSpPr>
          <p:cNvPr id="14" name="Rounded Rectangle 19"/>
          <p:cNvSpPr/>
          <p:nvPr/>
        </p:nvSpPr>
        <p:spPr>
          <a:xfrm>
            <a:off x="1440000" y="30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02</a:t>
            </a:r>
          </a:p>
        </p:txBody>
      </p:sp>
      <p:sp>
        <p:nvSpPr>
          <p:cNvPr id="15" name="Rounded Rectangle 19"/>
          <p:cNvSpPr/>
          <p:nvPr/>
        </p:nvSpPr>
        <p:spPr>
          <a:xfrm>
            <a:off x="1440000" y="39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03</a:t>
            </a:r>
          </a:p>
        </p:txBody>
      </p:sp>
      <p:sp>
        <p:nvSpPr>
          <p:cNvPr id="16" name="Rounded Rectangle 19"/>
          <p:cNvSpPr/>
          <p:nvPr/>
        </p:nvSpPr>
        <p:spPr>
          <a:xfrm>
            <a:off x="1440000" y="48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682B-D88E-9148-908A-F80308C66CC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/>
              <a:t>Image recognition, video analysis, natural language processing</a:t>
            </a:r>
          </a:p>
          <a:p>
            <a:pPr lvl="1"/>
            <a:r>
              <a:rPr lang="en-US" sz="2000" b="0" dirty="0"/>
              <a:t>Life sciences: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sequence analysis (DNA, RNA sequence data),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structure prediction (imaging data),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/>
              <a:t>biomedical image processing and diagnosis (imaging data),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/>
              <a:t>biomolecular function prediction (microarray, sequencing data, structure properties), protein variant impact prediction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/>
              <a:t>biomolecule interaction prediction and system biology (microarray, interaction data)</a:t>
            </a:r>
          </a:p>
        </p:txBody>
      </p:sp>
    </p:spTree>
    <p:extLst>
      <p:ext uri="{BB962C8B-B14F-4D97-AF65-F5344CB8AC3E}">
        <p14:creationId xmlns:p14="http://schemas.microsoft.com/office/powerpoint/2010/main" val="20258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</p:spPr>
        <p:txBody>
          <a:bodyPr/>
          <a:lstStyle/>
          <a:p>
            <a:r>
              <a:rPr lang="en-GB" noProof="0" dirty="0"/>
              <a:t>Overview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E30613"/>
                </a:solidFill>
              </a:rPr>
              <a:t>Recurrent neural networks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r>
              <a:rPr lang="en-GB" dirty="0"/>
              <a:t>Autoencoders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effectLst/>
        </p:spPr>
        <p:txBody>
          <a:bodyPr/>
          <a:lstStyle/>
          <a:p>
            <a:r>
              <a:rPr lang="en-GB" dirty="0"/>
              <a:t>Attention mechanism and transformers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575757"/>
                </a:solidFill>
              </a:rPr>
              <a:t>Convolutional neural networks</a:t>
            </a:r>
          </a:p>
        </p:txBody>
      </p:sp>
      <p:cxnSp>
        <p:nvCxnSpPr>
          <p:cNvPr id="8" name="Straight Connector 520"/>
          <p:cNvCxnSpPr/>
          <p:nvPr/>
        </p:nvCxnSpPr>
        <p:spPr>
          <a:xfrm>
            <a:off x="1584000" y="42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20"/>
          <p:cNvCxnSpPr/>
          <p:nvPr/>
        </p:nvCxnSpPr>
        <p:spPr>
          <a:xfrm>
            <a:off x="1584000" y="33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20"/>
          <p:cNvCxnSpPr/>
          <p:nvPr/>
        </p:nvCxnSpPr>
        <p:spPr>
          <a:xfrm>
            <a:off x="1584000" y="24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0"/>
          <p:cNvCxnSpPr/>
          <p:nvPr/>
        </p:nvCxnSpPr>
        <p:spPr>
          <a:xfrm>
            <a:off x="1584000" y="51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9"/>
          <p:cNvSpPr/>
          <p:nvPr/>
        </p:nvSpPr>
        <p:spPr>
          <a:xfrm>
            <a:off x="1440000" y="21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01</a:t>
            </a:r>
          </a:p>
        </p:txBody>
      </p:sp>
      <p:sp>
        <p:nvSpPr>
          <p:cNvPr id="14" name="Rounded Rectangle 19"/>
          <p:cNvSpPr/>
          <p:nvPr/>
        </p:nvSpPr>
        <p:spPr>
          <a:xfrm>
            <a:off x="1440000" y="3060000"/>
            <a:ext cx="576000" cy="576000"/>
          </a:xfrm>
          <a:prstGeom prst="roundRect">
            <a:avLst/>
          </a:prstGeom>
          <a:solidFill>
            <a:srgbClr val="E30613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02</a:t>
            </a:r>
          </a:p>
        </p:txBody>
      </p:sp>
      <p:sp>
        <p:nvSpPr>
          <p:cNvPr id="15" name="Rounded Rectangle 19"/>
          <p:cNvSpPr/>
          <p:nvPr/>
        </p:nvSpPr>
        <p:spPr>
          <a:xfrm>
            <a:off x="1440000" y="39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03</a:t>
            </a:r>
          </a:p>
        </p:txBody>
      </p:sp>
      <p:sp>
        <p:nvSpPr>
          <p:cNvPr id="16" name="Rounded Rectangle 19"/>
          <p:cNvSpPr/>
          <p:nvPr/>
        </p:nvSpPr>
        <p:spPr>
          <a:xfrm>
            <a:off x="1440000" y="48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7556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Neural </a:t>
            </a:r>
            <a:r>
              <a:rPr lang="en-US" dirty="0"/>
              <a:t>N</a:t>
            </a:r>
            <a:r>
              <a:rPr lang="en-US" noProof="0" dirty="0" err="1"/>
              <a:t>etwork</a:t>
            </a:r>
            <a:r>
              <a:rPr lang="en-US" noProof="0" dirty="0"/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9CDA25-6AE9-6E44-A248-6F8B4897AA6F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C4E2F-0826-A547-82B8-433C9130AFA9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42E2A7-84B2-6A40-9E1A-3D910E7AAFAB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F4BE9-9920-6446-A110-BA930C61C1ED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80525-1420-2C4E-BAAD-9BB2DB77765A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8AB374-89D2-044C-81DA-C7E5D22C13FB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FA6A-6C70-0041-90B9-B20B9374F1C9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C6DF7-FACC-F344-9EC3-4ECF103E3B1D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F639A5-75AB-0D43-8990-77440325073B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A7867-9F47-F442-B681-384C3702FB07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E3D54-BC8E-C140-9588-E4CE56392193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D84EA5-DF25-E247-850A-95D548F696AD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597307-C1E1-5E42-AD24-E094DED080D9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BB11D-C889-D14E-B64E-5BA9569DE2EF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51FBC8-CD67-D447-9D7E-A026B5C70EAA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9326E4-AD07-F44F-AB64-A300BB561611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4FF2B1-48B9-E44E-A8B9-083FA3B922CF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25CA97-2229-AA48-A93B-F8E657ADD2C4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F7FC3-938D-3B43-95F7-77298F03DED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D03A6-DE5F-1940-8ED4-1DEB719645F0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F7DF2B-36F4-2349-8D43-7DFB1F590D9A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638CD2-029E-2142-9A77-D76B8CAAF23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365DD-A002-7448-8D0C-500C432BC89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77E546-9A41-8244-BDC1-CF5EBA824D7B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38AA6-1D75-D744-A448-617DBDFA1BE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50FBD-FD1C-B445-B665-FFBBAA68B70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A03C5-8393-CE42-8D53-F586824FD7A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37D963-2B1F-5144-8686-BB9A586AC15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04DD2E-597D-D042-99CC-42ECAAE12176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87A1D9-319F-0C4E-9EAC-E75E3793188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606BA7-04CB-3945-A32B-BB0D951617B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EBE15D-4C0F-3942-AA47-0ECCA765445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A9489C-77DF-7345-8752-33B0F8D3796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047AC5-23DA-EE44-BEAE-032807DE9765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50CFC5-609D-BB47-8992-3ACD7466ED0A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E60729-AF62-F94C-AD58-EA1008CC64FD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598372-D7DD-1242-9AC5-610F6EAD05E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96D77-8691-2343-A843-1D6A00CE6CA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4A1D19-6730-F945-85B1-852F0E132B5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D5A652-E642-9949-A716-68A8D9D3ECD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A288F9-44EB-9E49-813E-B5EC67DB870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8F074B-7674-C749-BD51-704AD52913A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77CA8A-BB13-184F-93CD-114AEF3C6F4C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F85F75-6C66-054B-B5F9-C6F37E7CCCD0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BFDDDB-E7B2-E44E-8C37-870754C9B237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22DE2E-7B7C-2642-B6AF-1E2F509C2360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654764-3D7E-4C44-A7E0-D6542DF81919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2178AE-6DE7-D444-B17D-0C348414908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ABD9A5-5AA6-9946-9575-139FEF36D05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261E2B-EC51-644B-AEF6-4617795B20E2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C4735BE-990B-FF4E-914B-A6FF1F48D53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0DD683-5784-5D4C-B10F-C9E14DCC3B3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E8044D-43D5-6149-97BC-620E57F6D12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76409-A0D0-0C4A-AB47-FFA5C6F94037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2A6CF0-7583-7F42-BA06-834710F714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24FF92-21FD-8640-8F24-7F6B6B9E530B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5B7483A-73C6-EB40-AFE7-40D76355BD4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459C962-8217-D64E-8C89-23B00F20D63C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029AC7-D3E6-424B-957C-C50C0A3DEEE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A87A2A6-4E54-E846-A8CF-5D916D30149B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0D72A2-EB61-FA44-AB18-C3A1B42F875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83DD26-0A44-E042-9E33-163AA992745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E2C9ED-7F89-E847-B45E-3AB23CD7727A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F8DEEC-B045-2847-98F2-88C0B2EF29ED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846B4A4-4A02-7044-86B5-A020F100048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0B179A8-1882-D845-845D-A85332381F0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5672049-E4AC-A642-9B1F-3D25EC29BC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33F641-8C5D-DB4A-9A84-D1A432331F5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2BAB776-88E0-5047-8858-73FB8432274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5C18C54-39F0-344B-A595-650FFDABF85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B96864-9D26-274E-B65B-42ADBD670D27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580E771-86DD-C040-B11F-AA03406BCB6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EFA503-A845-C045-9B98-9B15CD5639F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2FD9183-E528-3146-A036-48FF510BD5C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DE9B41-01CC-8642-8B52-FB20696269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CA6F2-9B83-3D4A-A34B-7C59EE824D6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A96C0E-2CB7-AF4F-B900-AFAF869598E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2C0F6EB-3555-F34B-B0CB-D72EDFB0DFC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EB496AD-D407-3946-A2F5-4CEF58949E6C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210C09C-2F63-2C46-9E4C-55B6BBA11FBE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CB35DBE-4513-D645-91E4-61F04998CC00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411246C-E591-FD4C-8BD0-B31B54D45C4E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F0BDA8C-4740-934F-912C-89A05EDEAC3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591752B-B134-004D-B1B5-0DCB7807CC29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22AA137-1278-0A44-9163-03550BC084A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8C87AFA-7FBB-F241-8C36-6A63E09F9B87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E611AA1-0825-F342-90C3-360979236B5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E491FE6-4C16-7846-90ED-4689FCC3349F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B0ED773-4C69-9F42-BD79-9ED3828F1F5F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6B8BCAC-BC21-BC48-801F-0F92E00BB44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93A55-E673-B343-A905-C1C0EE5FE4B9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A0775DF-FAA1-FA45-A9F0-CB11E20823BE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CB9B0DC-38AE-7146-81ED-E00D52B3DC63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4E21CE6-CD95-B24F-8A94-F85761A46AFF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5000" r="-2500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5000" r="-2500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9048" r="-2381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3B4C5140-63E5-A344-96D7-0318016E15D9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21B9B96-2BFB-CF46-B6E1-09AD8D2613C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2C93A8C-FCC1-6948-8FC4-A65AA0333AF9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F7044D7-2CDA-9449-8D8D-15354B33EDC7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085CFE1-63D6-644A-9293-5E3C52698199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D533958-83B5-1240-82A8-E851114F1487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FF988C-21E3-AA41-BB50-D182CFF73B19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90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90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18182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11905" t="-12500" r="-1190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4634" t="-12500" r="-1219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11905" t="-12500" r="-1190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1274" t="-180000" r="-2548" b="-26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7C8ABBF-D47F-0D4C-BCB6-2C795D966178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2103DB-9C6B-5D4F-AD4F-E59833C1A8BD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0A259C6-9152-1E4B-B0C4-3292C2677FA2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5C6117E2-5F55-9042-8990-8229C13AC1A7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E7BB2-E758-E847-BBCD-86B4EA266877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37736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BEC7-B87C-A547-97FA-50D6E069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with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2FFFA6-3839-DA4D-B9DA-8668B93A450F}"/>
                  </a:ext>
                </a:extLst>
              </p:cNvPr>
              <p:cNvSpPr/>
              <p:nvPr/>
            </p:nvSpPr>
            <p:spPr>
              <a:xfrm>
                <a:off x="8731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2FFFA6-3839-DA4D-B9DA-8668B93A4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2" y="1854946"/>
                <a:ext cx="808341" cy="8329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F7251-200B-C044-85A4-98A73EAB9FC3}"/>
                  </a:ext>
                </a:extLst>
              </p:cNvPr>
              <p:cNvSpPr/>
              <p:nvPr/>
            </p:nvSpPr>
            <p:spPr>
              <a:xfrm>
                <a:off x="8731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F7251-200B-C044-85A4-98A73EAB9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1" y="4457108"/>
                <a:ext cx="808341" cy="832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D1D772-5F21-EE49-849A-82B9064651DA}"/>
              </a:ext>
            </a:extLst>
          </p:cNvPr>
          <p:cNvSpPr/>
          <p:nvPr/>
        </p:nvSpPr>
        <p:spPr>
          <a:xfrm rot="5400000">
            <a:off x="9412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9EDEA-DD23-E840-80E7-01697DB6609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flipH="1">
            <a:off x="12773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091B81-BE10-2641-B36D-9D86EE376D0D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12773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E9D805-A982-0346-8D81-7EDB77816CF7}"/>
                  </a:ext>
                </a:extLst>
              </p:cNvPr>
              <p:cNvSpPr/>
              <p:nvPr/>
            </p:nvSpPr>
            <p:spPr>
              <a:xfrm>
                <a:off x="228904" y="5966664"/>
                <a:ext cx="2087110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E9D805-A982-0346-8D81-7EDB77816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5966664"/>
                <a:ext cx="2087110" cy="486672"/>
              </a:xfrm>
              <a:prstGeom prst="rect">
                <a:avLst/>
              </a:prstGeom>
              <a:blipFill>
                <a:blip r:embed="rId4"/>
                <a:stretch>
                  <a:fillRect l="-606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0F94BE7-403E-4C44-B0B8-81B894020354}"/>
                  </a:ext>
                </a:extLst>
              </p:cNvPr>
              <p:cNvSpPr/>
              <p:nvPr/>
            </p:nvSpPr>
            <p:spPr>
              <a:xfrm>
                <a:off x="32353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0F94BE7-403E-4C44-B0B8-81B894020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82" y="1854946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7E31C5-81E1-A64A-B610-81E49B5A2968}"/>
                  </a:ext>
                </a:extLst>
              </p:cNvPr>
              <p:cNvSpPr/>
              <p:nvPr/>
            </p:nvSpPr>
            <p:spPr>
              <a:xfrm>
                <a:off x="32353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7E31C5-81E1-A64A-B610-81E49B5A2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81" y="4457108"/>
                <a:ext cx="808341" cy="83290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0369A1A-793B-704F-A729-72028F1D418C}"/>
              </a:ext>
            </a:extLst>
          </p:cNvPr>
          <p:cNvSpPr/>
          <p:nvPr/>
        </p:nvSpPr>
        <p:spPr>
          <a:xfrm rot="5400000">
            <a:off x="33034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9F9059-FD3C-944B-A0B8-9F08C5E92F18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 flipH="1">
            <a:off x="36395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63ADDF-6EA4-AA4D-B91A-8B384FAE2A00}"/>
              </a:ext>
            </a:extLst>
          </p:cNvPr>
          <p:cNvCxnSpPr>
            <a:cxnSpLocks/>
            <a:stCxn id="43" idx="3"/>
            <a:endCxn id="42" idx="0"/>
          </p:cNvCxnSpPr>
          <p:nvPr/>
        </p:nvCxnSpPr>
        <p:spPr>
          <a:xfrm>
            <a:off x="36395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32A667B-25DB-3244-9ED2-A27A8E8A74A1}"/>
                  </a:ext>
                </a:extLst>
              </p:cNvPr>
              <p:cNvSpPr/>
              <p:nvPr/>
            </p:nvSpPr>
            <p:spPr>
              <a:xfrm>
                <a:off x="52927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32A667B-25DB-3244-9ED2-A27A8E8A7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2" y="1854946"/>
                <a:ext cx="808341" cy="8329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39D68F-0525-DE40-8505-C03D7375AF18}"/>
                  </a:ext>
                </a:extLst>
              </p:cNvPr>
              <p:cNvSpPr/>
              <p:nvPr/>
            </p:nvSpPr>
            <p:spPr>
              <a:xfrm>
                <a:off x="52927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39D68F-0525-DE40-8505-C03D7375A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1" y="4457108"/>
                <a:ext cx="808341" cy="8329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8473535-CECA-D14F-900E-50BF9FBA8CA4}"/>
              </a:ext>
            </a:extLst>
          </p:cNvPr>
          <p:cNvSpPr/>
          <p:nvPr/>
        </p:nvSpPr>
        <p:spPr>
          <a:xfrm rot="5400000">
            <a:off x="53608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150883-35B9-5D48-B186-7EBD80BD2B29}"/>
              </a:ext>
            </a:extLst>
          </p:cNvPr>
          <p:cNvCxnSpPr>
            <a:cxnSpLocks/>
            <a:stCxn id="46" idx="4"/>
            <a:endCxn id="48" idx="1"/>
          </p:cNvCxnSpPr>
          <p:nvPr/>
        </p:nvCxnSpPr>
        <p:spPr>
          <a:xfrm flipH="1">
            <a:off x="56969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E95588-D9AC-5841-96D2-7C2AD9883CA7}"/>
              </a:ext>
            </a:extLst>
          </p:cNvPr>
          <p:cNvCxnSpPr>
            <a:cxnSpLocks/>
            <a:stCxn id="48" idx="3"/>
            <a:endCxn id="47" idx="0"/>
          </p:cNvCxnSpPr>
          <p:nvPr/>
        </p:nvCxnSpPr>
        <p:spPr>
          <a:xfrm>
            <a:off x="56969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8C14AD-7129-4C47-8CD8-CAE0796E64F4}"/>
                  </a:ext>
                </a:extLst>
              </p:cNvPr>
              <p:cNvSpPr/>
              <p:nvPr/>
            </p:nvSpPr>
            <p:spPr>
              <a:xfrm>
                <a:off x="73501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8C14AD-7129-4C47-8CD8-CAE0796E6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82" y="1854946"/>
                <a:ext cx="808341" cy="8329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257D840-4E67-6540-8F9E-7FD7C20BD2B1}"/>
                  </a:ext>
                </a:extLst>
              </p:cNvPr>
              <p:cNvSpPr/>
              <p:nvPr/>
            </p:nvSpPr>
            <p:spPr>
              <a:xfrm>
                <a:off x="73501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257D840-4E67-6540-8F9E-7FD7C20BD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81" y="4457108"/>
                <a:ext cx="808341" cy="8329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7D10B6-30C7-CF4C-9906-255F732D7572}"/>
              </a:ext>
            </a:extLst>
          </p:cNvPr>
          <p:cNvSpPr/>
          <p:nvPr/>
        </p:nvSpPr>
        <p:spPr>
          <a:xfrm rot="5400000">
            <a:off x="74182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379549-6E90-1148-AD75-BE9E1539D35B}"/>
              </a:ext>
            </a:extLst>
          </p:cNvPr>
          <p:cNvCxnSpPr>
            <a:cxnSpLocks/>
            <a:stCxn id="51" idx="4"/>
            <a:endCxn id="53" idx="1"/>
          </p:cNvCxnSpPr>
          <p:nvPr/>
        </p:nvCxnSpPr>
        <p:spPr>
          <a:xfrm flipH="1">
            <a:off x="77543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89DEA9-CCF1-8848-924D-FE7884DEF4C3}"/>
              </a:ext>
            </a:extLst>
          </p:cNvPr>
          <p:cNvCxnSpPr>
            <a:cxnSpLocks/>
            <a:stCxn id="53" idx="3"/>
            <a:endCxn id="52" idx="0"/>
          </p:cNvCxnSpPr>
          <p:nvPr/>
        </p:nvCxnSpPr>
        <p:spPr>
          <a:xfrm>
            <a:off x="77543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E6DE9A0-AB36-AF48-BC0E-B1BACBC2559B}"/>
              </a:ext>
            </a:extLst>
          </p:cNvPr>
          <p:cNvSpPr txBox="1"/>
          <p:nvPr/>
        </p:nvSpPr>
        <p:spPr>
          <a:xfrm>
            <a:off x="2286000" y="3276600"/>
            <a:ext cx="1138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8495BF-31EC-4148-B14E-5321DDF0967A}"/>
              </a:ext>
            </a:extLst>
          </p:cNvPr>
          <p:cNvSpPr txBox="1"/>
          <p:nvPr/>
        </p:nvSpPr>
        <p:spPr>
          <a:xfrm>
            <a:off x="118837" y="211963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DB3ADD-CCD1-A14D-BCEC-8D71F70132D1}"/>
              </a:ext>
            </a:extLst>
          </p:cNvPr>
          <p:cNvSpPr txBox="1"/>
          <p:nvPr/>
        </p:nvSpPr>
        <p:spPr>
          <a:xfrm>
            <a:off x="29068" y="4735058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BD99B7-83F5-6F4E-984E-676BF55F0A98}"/>
              </a:ext>
            </a:extLst>
          </p:cNvPr>
          <p:cNvSpPr/>
          <p:nvPr/>
        </p:nvSpPr>
        <p:spPr>
          <a:xfrm>
            <a:off x="3026608" y="1676400"/>
            <a:ext cx="3276600" cy="12192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0B70C0-B539-8F43-B718-90526053F06A}"/>
              </a:ext>
            </a:extLst>
          </p:cNvPr>
          <p:cNvSpPr/>
          <p:nvPr/>
        </p:nvSpPr>
        <p:spPr>
          <a:xfrm>
            <a:off x="7162800" y="4267200"/>
            <a:ext cx="1219198" cy="1219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104D02-76C5-B441-B692-48A85379686E}"/>
              </a:ext>
            </a:extLst>
          </p:cNvPr>
          <p:cNvCxnSpPr>
            <a:cxnSpLocks/>
            <a:stCxn id="43" idx="0"/>
            <a:endCxn id="48" idx="2"/>
          </p:cNvCxnSpPr>
          <p:nvPr/>
        </p:nvCxnSpPr>
        <p:spPr>
          <a:xfrm>
            <a:off x="4419600" y="3581400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EF4546-FA5B-CC45-A1F1-BF82259CC0AA}"/>
              </a:ext>
            </a:extLst>
          </p:cNvPr>
          <p:cNvCxnSpPr>
            <a:cxnSpLocks/>
          </p:cNvCxnSpPr>
          <p:nvPr/>
        </p:nvCxnSpPr>
        <p:spPr>
          <a:xfrm>
            <a:off x="6477000" y="3606800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F5C80A-0FDC-4F4F-85A5-8FF461CEC277}"/>
                  </a:ext>
                </a:extLst>
              </p:cNvPr>
              <p:cNvSpPr/>
              <p:nvPr/>
            </p:nvSpPr>
            <p:spPr>
              <a:xfrm>
                <a:off x="3795288" y="5932797"/>
                <a:ext cx="276530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F5C80A-0FDC-4F4F-85A5-8FF461CEC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88" y="5932797"/>
                <a:ext cx="2765308" cy="486672"/>
              </a:xfrm>
              <a:prstGeom prst="rect">
                <a:avLst/>
              </a:prstGeom>
              <a:blipFill>
                <a:blip r:embed="rId11"/>
                <a:stretch>
                  <a:fillRect l="-459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351E4E41-788E-AE4D-9E75-071E367D0212}"/>
              </a:ext>
            </a:extLst>
          </p:cNvPr>
          <p:cNvSpPr txBox="1"/>
          <p:nvPr/>
        </p:nvSpPr>
        <p:spPr>
          <a:xfrm>
            <a:off x="5434273" y="6500924"/>
            <a:ext cx="1333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past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126085-6B2F-EC4C-8AE1-F2CB4BABBE1D}"/>
                  </a:ext>
                </a:extLst>
              </p:cNvPr>
              <p:cNvSpPr txBox="1"/>
              <p:nvPr/>
            </p:nvSpPr>
            <p:spPr>
              <a:xfrm>
                <a:off x="4421826" y="3001217"/>
                <a:ext cx="580223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126085-6B2F-EC4C-8AE1-F2CB4BAB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826" y="3001217"/>
                <a:ext cx="580223" cy="384657"/>
              </a:xfrm>
              <a:prstGeom prst="rect">
                <a:avLst/>
              </a:prstGeom>
              <a:blipFill>
                <a:blip r:embed="rId12"/>
                <a:stretch>
                  <a:fillRect l="-17021" t="-9677" r="-14894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DE7EB-E332-C84F-8D91-AE393BB9822B}"/>
                  </a:ext>
                </a:extLst>
              </p:cNvPr>
              <p:cNvSpPr txBox="1"/>
              <p:nvPr/>
            </p:nvSpPr>
            <p:spPr>
              <a:xfrm>
                <a:off x="6497674" y="3003038"/>
                <a:ext cx="580223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DE7EB-E332-C84F-8D91-AE393BB9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74" y="3003038"/>
                <a:ext cx="580223" cy="384657"/>
              </a:xfrm>
              <a:prstGeom prst="rect">
                <a:avLst/>
              </a:prstGeom>
              <a:blipFill>
                <a:blip r:embed="rId13"/>
                <a:stretch>
                  <a:fillRect l="-14894" t="-6452" r="-14894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4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/>
              <a:t>Sequential or time series data: data points depend upon previous data points</a:t>
            </a:r>
          </a:p>
          <a:p>
            <a:pPr lvl="1"/>
            <a:r>
              <a:rPr lang="en-GB" sz="2000" b="0" dirty="0"/>
              <a:t>Memory: store historic information to forecast future values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 (RNN)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DBE0C9-0A08-BB47-9D11-840004667E8B}"/>
                  </a:ext>
                </a:extLst>
              </p:cNvPr>
              <p:cNvSpPr/>
              <p:nvPr/>
            </p:nvSpPr>
            <p:spPr>
              <a:xfrm>
                <a:off x="22046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DBE0C9-0A08-BB47-9D11-840004667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8" y="3218079"/>
                <a:ext cx="808341" cy="832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AC84F3C-54D1-6E4B-B1CE-D03D0DD8F7FC}"/>
                  </a:ext>
                </a:extLst>
              </p:cNvPr>
              <p:cNvSpPr/>
              <p:nvPr/>
            </p:nvSpPr>
            <p:spPr>
              <a:xfrm>
                <a:off x="22046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AC84F3C-54D1-6E4B-B1CE-D03D0DD8F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7" y="5820241"/>
                <a:ext cx="808341" cy="8329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55CF2E-6360-5A43-8610-CDBF15EB77B5}"/>
              </a:ext>
            </a:extLst>
          </p:cNvPr>
          <p:cNvSpPr/>
          <p:nvPr/>
        </p:nvSpPr>
        <p:spPr>
          <a:xfrm rot="5400000">
            <a:off x="22727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9C1D8-E90A-AB49-B60F-AD14C863C1F2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 flipH="1">
            <a:off x="26088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28D2BF-1C12-1B42-9BD0-3F91B68855F7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>
            <a:off x="26088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114CB7-445E-0E4E-8E1B-3EBEA95C300E}"/>
                  </a:ext>
                </a:extLst>
              </p:cNvPr>
              <p:cNvSpPr/>
              <p:nvPr/>
            </p:nvSpPr>
            <p:spPr>
              <a:xfrm>
                <a:off x="42620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114CB7-445E-0E4E-8E1B-3EBEA95C3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78" y="3218079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AB385C-FDDC-ED41-B301-7FE5B752D32C}"/>
                  </a:ext>
                </a:extLst>
              </p:cNvPr>
              <p:cNvSpPr/>
              <p:nvPr/>
            </p:nvSpPr>
            <p:spPr>
              <a:xfrm>
                <a:off x="42620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AB385C-FDDC-ED41-B301-7FE5B752D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77" y="5820241"/>
                <a:ext cx="808341" cy="83290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5096545-0CD9-1D43-8B6D-D74B984F135E}"/>
              </a:ext>
            </a:extLst>
          </p:cNvPr>
          <p:cNvSpPr/>
          <p:nvPr/>
        </p:nvSpPr>
        <p:spPr>
          <a:xfrm rot="5400000">
            <a:off x="43301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AE159C-A3A9-7D43-942D-C30BB48ED5B0}"/>
              </a:ext>
            </a:extLst>
          </p:cNvPr>
          <p:cNvCxnSpPr>
            <a:cxnSpLocks/>
            <a:stCxn id="24" idx="4"/>
            <a:endCxn id="27" idx="1"/>
          </p:cNvCxnSpPr>
          <p:nvPr/>
        </p:nvCxnSpPr>
        <p:spPr>
          <a:xfrm flipH="1">
            <a:off x="46662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859076-1720-484E-B0E9-B244D7F2CCD7}"/>
              </a:ext>
            </a:extLst>
          </p:cNvPr>
          <p:cNvCxnSpPr>
            <a:cxnSpLocks/>
            <a:stCxn id="27" idx="3"/>
            <a:endCxn id="26" idx="0"/>
          </p:cNvCxnSpPr>
          <p:nvPr/>
        </p:nvCxnSpPr>
        <p:spPr>
          <a:xfrm>
            <a:off x="46662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3508BA-359C-4349-B252-79E076E5086C}"/>
                  </a:ext>
                </a:extLst>
              </p:cNvPr>
              <p:cNvSpPr/>
              <p:nvPr/>
            </p:nvSpPr>
            <p:spPr>
              <a:xfrm>
                <a:off x="63194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3508BA-359C-4349-B252-79E076E50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8" y="3218079"/>
                <a:ext cx="808341" cy="8329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F994DDD-2BC5-5C44-815D-4C4217F87859}"/>
                  </a:ext>
                </a:extLst>
              </p:cNvPr>
              <p:cNvSpPr/>
              <p:nvPr/>
            </p:nvSpPr>
            <p:spPr>
              <a:xfrm>
                <a:off x="63194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F994DDD-2BC5-5C44-815D-4C4217F8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7" y="5820241"/>
                <a:ext cx="808341" cy="8329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A73ABAC-B518-FA4B-924F-755269D00791}"/>
              </a:ext>
            </a:extLst>
          </p:cNvPr>
          <p:cNvSpPr/>
          <p:nvPr/>
        </p:nvSpPr>
        <p:spPr>
          <a:xfrm rot="5400000">
            <a:off x="63875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6C1A7A-FE6A-BD4A-BE20-8794309A81C2}"/>
              </a:ext>
            </a:extLst>
          </p:cNvPr>
          <p:cNvCxnSpPr>
            <a:cxnSpLocks/>
            <a:stCxn id="30" idx="4"/>
            <a:endCxn id="32" idx="1"/>
          </p:cNvCxnSpPr>
          <p:nvPr/>
        </p:nvCxnSpPr>
        <p:spPr>
          <a:xfrm flipH="1">
            <a:off x="67236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66207D-74FC-F245-97DA-02074EB3F36E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67236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A104AE-AA7A-0341-A40F-19F43744E69B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>
            <a:off x="3388896" y="4944533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611163-FD02-014C-B325-43F3A6E57842}"/>
              </a:ext>
            </a:extLst>
          </p:cNvPr>
          <p:cNvCxnSpPr>
            <a:cxnSpLocks/>
          </p:cNvCxnSpPr>
          <p:nvPr/>
        </p:nvCxnSpPr>
        <p:spPr>
          <a:xfrm>
            <a:off x="5446296" y="4969933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B2575-68C4-474F-BC04-F840C3B6CFC5}"/>
                  </a:ext>
                </a:extLst>
              </p:cNvPr>
              <p:cNvSpPr txBox="1"/>
              <p:nvPr/>
            </p:nvSpPr>
            <p:spPr>
              <a:xfrm>
                <a:off x="3388896" y="4378195"/>
                <a:ext cx="580223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B2575-68C4-474F-BC04-F840C3B6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96" y="4378195"/>
                <a:ext cx="580223" cy="384657"/>
              </a:xfrm>
              <a:prstGeom prst="rect">
                <a:avLst/>
              </a:prstGeom>
              <a:blipFill>
                <a:blip r:embed="rId9"/>
                <a:stretch>
                  <a:fillRect l="-14894" t="-6452" r="-14894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36C4FC-A653-B446-A56E-F431D0F2530E}"/>
                  </a:ext>
                </a:extLst>
              </p:cNvPr>
              <p:cNvSpPr txBox="1"/>
              <p:nvPr/>
            </p:nvSpPr>
            <p:spPr>
              <a:xfrm>
                <a:off x="5464744" y="4380016"/>
                <a:ext cx="580223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36C4FC-A653-B446-A56E-F431D0F25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44" y="4380016"/>
                <a:ext cx="580223" cy="384657"/>
              </a:xfrm>
              <a:prstGeom prst="rect">
                <a:avLst/>
              </a:prstGeom>
              <a:blipFill>
                <a:blip r:embed="rId10"/>
                <a:stretch>
                  <a:fillRect l="-17021" t="-9677" r="-14894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6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1719329"/>
          </a:xfrm>
          <a:effectLst/>
        </p:spPr>
        <p:txBody>
          <a:bodyPr/>
          <a:lstStyle/>
          <a:p>
            <a:pPr lvl="1"/>
            <a:r>
              <a:rPr lang="en-GB" sz="2000" b="0" dirty="0"/>
              <a:t>Sequential or time series data: data points depend upon previous data points</a:t>
            </a:r>
          </a:p>
          <a:p>
            <a:pPr lvl="1"/>
            <a:r>
              <a:rPr lang="en-GB" sz="2000" b="0" dirty="0"/>
              <a:t>Memory: store historic information to forecast future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 (RNN)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C78DD8-3595-86AB-49AE-F4CB9F3CE453}"/>
              </a:ext>
            </a:extLst>
          </p:cNvPr>
          <p:cNvGrpSpPr/>
          <p:nvPr/>
        </p:nvGrpSpPr>
        <p:grpSpPr>
          <a:xfrm>
            <a:off x="3417962" y="3218079"/>
            <a:ext cx="2597965" cy="3435063"/>
            <a:chOff x="3417962" y="3218079"/>
            <a:chExt cx="2597965" cy="34350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E72C460-C494-4341-B9BC-B9D1CD5612E1}"/>
                    </a:ext>
                  </a:extLst>
                </p:cNvPr>
                <p:cNvSpPr/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E72C460-C494-4341-B9BC-B9D1CD561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F9FB89C-9639-744B-8C35-63C49628A4D3}"/>
                    </a:ext>
                  </a:extLst>
                </p:cNvPr>
                <p:cNvSpPr/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F9FB89C-9639-744B-8C35-63C49628A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CDCA881-0148-3A4C-8989-69E10CD9EEAB}"/>
                </a:ext>
              </a:extLst>
            </p:cNvPr>
            <p:cNvSpPr/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D3A2EDE-095F-944A-9D86-0ED46DFD8889}"/>
                </a:ext>
              </a:extLst>
            </p:cNvPr>
            <p:cNvCxnSpPr>
              <a:cxnSpLocks/>
              <a:stCxn id="31" idx="4"/>
              <a:endCxn id="33" idx="1"/>
            </p:cNvCxnSpPr>
            <p:nvPr/>
          </p:nvCxnSpPr>
          <p:spPr>
            <a:xfrm flipH="1">
              <a:off x="4666246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02CD11-CAA3-8F4B-8609-F5155654415A}"/>
                </a:ext>
              </a:extLst>
            </p:cNvPr>
            <p:cNvCxnSpPr>
              <a:cxnSpLocks/>
              <a:stCxn id="33" idx="3"/>
              <a:endCxn id="32" idx="0"/>
            </p:cNvCxnSpPr>
            <p:nvPr/>
          </p:nvCxnSpPr>
          <p:spPr>
            <a:xfrm>
              <a:off x="4666246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9495D-F6B2-2D43-8061-DE2EC82511E4}"/>
                </a:ext>
              </a:extLst>
            </p:cNvPr>
            <p:cNvSpPr txBox="1"/>
            <p:nvPr/>
          </p:nvSpPr>
          <p:spPr>
            <a:xfrm>
              <a:off x="3507731" y="3482767"/>
              <a:ext cx="5129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Input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4B1D6-57FD-624E-A01D-FB0C2340866A}"/>
                </a:ext>
              </a:extLst>
            </p:cNvPr>
            <p:cNvSpPr txBox="1"/>
            <p:nvPr/>
          </p:nvSpPr>
          <p:spPr>
            <a:xfrm>
              <a:off x="3417962" y="6098191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Output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5C3BF73-5044-6740-BEFF-77298CD18FAA}"/>
                </a:ext>
              </a:extLst>
            </p:cNvPr>
            <p:cNvCxnSpPr>
              <a:cxnSpLocks/>
              <a:stCxn id="33" idx="2"/>
              <a:endCxn id="33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EBF1B6-A382-8B46-9005-AD2C8A982983}"/>
                    </a:ext>
                  </a:extLst>
                </p:cNvPr>
                <p:cNvSpPr txBox="1"/>
                <p:nvPr/>
              </p:nvSpPr>
              <p:spPr>
                <a:xfrm>
                  <a:off x="5479305" y="4416065"/>
                  <a:ext cx="536622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EBF1B6-A382-8B46-9005-AD2C8A982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5"/>
                  <a:ext cx="536622" cy="384657"/>
                </a:xfrm>
                <a:prstGeom prst="rect">
                  <a:avLst/>
                </a:prstGeom>
                <a:blipFill>
                  <a:blip r:embed="rId5"/>
                  <a:stretch>
                    <a:fillRect l="-18605" t="-6250" r="-16279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2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RNN: How?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A84CD-4772-5E40-AFF6-5E8DA5D6A3EF}"/>
              </a:ext>
            </a:extLst>
          </p:cNvPr>
          <p:cNvSpPr txBox="1"/>
          <p:nvPr/>
        </p:nvSpPr>
        <p:spPr>
          <a:xfrm>
            <a:off x="4594678" y="6542359"/>
            <a:ext cx="45493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tensorflow.keras.layers.SimpleRNN</a:t>
            </a:r>
            <a:endParaRPr lang="en-US" b="1" dirty="0">
              <a:solidFill>
                <a:schemeClr val="bg1"/>
              </a:solidFill>
              <a:effectLst>
                <a:outerShdw blurRad="38100" dist="12700" dir="2700000" algn="ctr" rotWithShape="0">
                  <a:srgbClr val="000000">
                    <a:alpha val="50000"/>
                  </a:srgbClr>
                </a:outerShdw>
              </a:effectLst>
              <a:highlight>
                <a:srgbClr val="575757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EFFC3F-1CC2-4848-9ABF-A8F70169839C}"/>
                  </a:ext>
                </a:extLst>
              </p:cNvPr>
              <p:cNvSpPr txBox="1"/>
              <p:nvPr/>
            </p:nvSpPr>
            <p:spPr>
              <a:xfrm>
                <a:off x="3312488" y="1558032"/>
                <a:ext cx="4923848" cy="9570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>
                        <a:solidFill>
                          <a:srgbClr val="009A93"/>
                        </a:solidFill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is updated at each time step with </a:t>
                </a:r>
              </a:p>
              <a:p>
                <a:r>
                  <a:rPr lang="en-US" sz="20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a recurrence relation: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1" i="0" baseline="-2500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i="1" dirty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EFFC3F-1CC2-4848-9ABF-A8F701698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88" y="1558032"/>
                <a:ext cx="4923848" cy="957057"/>
              </a:xfrm>
              <a:prstGeom prst="rect">
                <a:avLst/>
              </a:prstGeom>
              <a:blipFill>
                <a:blip r:embed="rId3"/>
                <a:stretch>
                  <a:fillRect l="-3342" t="-7792" r="-2828" b="-909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7E1D39-8D0A-9F4B-A20C-A7BB63B399B0}"/>
              </a:ext>
            </a:extLst>
          </p:cNvPr>
          <p:cNvSpPr/>
          <p:nvPr/>
        </p:nvSpPr>
        <p:spPr>
          <a:xfrm>
            <a:off x="2891729" y="3614626"/>
            <a:ext cx="63209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Same function (sigmoid, tanh, </a:t>
            </a:r>
            <a:r>
              <a:rPr lang="en-US" sz="2000" dirty="0" err="1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ReLU</a:t>
            </a:r>
            <a:r>
              <a:rPr lang="en-US" sz="20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) and parameters </a:t>
            </a:r>
          </a:p>
          <a:p>
            <a:r>
              <a:rPr lang="en-US" sz="20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at every time step!</a:t>
            </a:r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3BE0FF-FF26-3644-B38D-8F2BB543EBC2}"/>
              </a:ext>
            </a:extLst>
          </p:cNvPr>
          <p:cNvCxnSpPr>
            <a:cxnSpLocks/>
          </p:cNvCxnSpPr>
          <p:nvPr/>
        </p:nvCxnSpPr>
        <p:spPr>
          <a:xfrm>
            <a:off x="5486400" y="2932099"/>
            <a:ext cx="0" cy="649301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5227D7DB-72E5-304D-BF2D-1137CAC3CE40}"/>
              </a:ext>
            </a:extLst>
          </p:cNvPr>
          <p:cNvSpPr/>
          <p:nvPr/>
        </p:nvSpPr>
        <p:spPr>
          <a:xfrm rot="5400000">
            <a:off x="5410201" y="2552708"/>
            <a:ext cx="152397" cy="380986"/>
          </a:xfrm>
          <a:custGeom>
            <a:avLst/>
            <a:gdLst>
              <a:gd name="connsiteX0" fmla="*/ 0 w 152397"/>
              <a:gd name="connsiteY0" fmla="*/ 0 h 380986"/>
              <a:gd name="connsiteX1" fmla="*/ 76199 w 152397"/>
              <a:gd name="connsiteY1" fmla="*/ 12699 h 380986"/>
              <a:gd name="connsiteX2" fmla="*/ 76199 w 152397"/>
              <a:gd name="connsiteY2" fmla="*/ 177794 h 380986"/>
              <a:gd name="connsiteX3" fmla="*/ 152398 w 152397"/>
              <a:gd name="connsiteY3" fmla="*/ 190493 h 380986"/>
              <a:gd name="connsiteX4" fmla="*/ 76199 w 152397"/>
              <a:gd name="connsiteY4" fmla="*/ 203192 h 380986"/>
              <a:gd name="connsiteX5" fmla="*/ 76199 w 152397"/>
              <a:gd name="connsiteY5" fmla="*/ 368287 h 380986"/>
              <a:gd name="connsiteX6" fmla="*/ 0 w 152397"/>
              <a:gd name="connsiteY6" fmla="*/ 380986 h 380986"/>
              <a:gd name="connsiteX7" fmla="*/ 0 w 152397"/>
              <a:gd name="connsiteY7" fmla="*/ 0 h 380986"/>
              <a:gd name="connsiteX0" fmla="*/ 0 w 152397"/>
              <a:gd name="connsiteY0" fmla="*/ 0 h 380986"/>
              <a:gd name="connsiteX1" fmla="*/ 76199 w 152397"/>
              <a:gd name="connsiteY1" fmla="*/ 12699 h 380986"/>
              <a:gd name="connsiteX2" fmla="*/ 76199 w 152397"/>
              <a:gd name="connsiteY2" fmla="*/ 177794 h 380986"/>
              <a:gd name="connsiteX3" fmla="*/ 152398 w 152397"/>
              <a:gd name="connsiteY3" fmla="*/ 190493 h 380986"/>
              <a:gd name="connsiteX4" fmla="*/ 76199 w 152397"/>
              <a:gd name="connsiteY4" fmla="*/ 203192 h 380986"/>
              <a:gd name="connsiteX5" fmla="*/ 76199 w 152397"/>
              <a:gd name="connsiteY5" fmla="*/ 368287 h 380986"/>
              <a:gd name="connsiteX6" fmla="*/ 0 w 152397"/>
              <a:gd name="connsiteY6" fmla="*/ 380986 h 38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97" h="380986" stroke="0" extrusionOk="0">
                <a:moveTo>
                  <a:pt x="0" y="0"/>
                </a:moveTo>
                <a:cubicBezTo>
                  <a:pt x="41360" y="-447"/>
                  <a:pt x="75476" y="5957"/>
                  <a:pt x="76199" y="12699"/>
                </a:cubicBezTo>
                <a:cubicBezTo>
                  <a:pt x="65863" y="49779"/>
                  <a:pt x="90935" y="114499"/>
                  <a:pt x="76199" y="177794"/>
                </a:cubicBezTo>
                <a:cubicBezTo>
                  <a:pt x="71580" y="189318"/>
                  <a:pt x="109084" y="197291"/>
                  <a:pt x="152398" y="190493"/>
                </a:cubicBezTo>
                <a:cubicBezTo>
                  <a:pt x="109732" y="190175"/>
                  <a:pt x="77270" y="196691"/>
                  <a:pt x="76199" y="203192"/>
                </a:cubicBezTo>
                <a:cubicBezTo>
                  <a:pt x="91015" y="225586"/>
                  <a:pt x="86256" y="326602"/>
                  <a:pt x="76199" y="368287"/>
                </a:cubicBezTo>
                <a:cubicBezTo>
                  <a:pt x="75520" y="375196"/>
                  <a:pt x="41034" y="381974"/>
                  <a:pt x="0" y="380986"/>
                </a:cubicBezTo>
                <a:cubicBezTo>
                  <a:pt x="6371" y="216968"/>
                  <a:pt x="-10543" y="54872"/>
                  <a:pt x="0" y="0"/>
                </a:cubicBezTo>
                <a:close/>
              </a:path>
              <a:path w="152397" h="380986" fill="none" extrusionOk="0">
                <a:moveTo>
                  <a:pt x="0" y="0"/>
                </a:moveTo>
                <a:cubicBezTo>
                  <a:pt x="40996" y="-77"/>
                  <a:pt x="75769" y="4809"/>
                  <a:pt x="76199" y="12699"/>
                </a:cubicBezTo>
                <a:cubicBezTo>
                  <a:pt x="71737" y="79701"/>
                  <a:pt x="62873" y="160822"/>
                  <a:pt x="76199" y="177794"/>
                </a:cubicBezTo>
                <a:cubicBezTo>
                  <a:pt x="74495" y="187855"/>
                  <a:pt x="111253" y="191191"/>
                  <a:pt x="152398" y="190493"/>
                </a:cubicBezTo>
                <a:cubicBezTo>
                  <a:pt x="110272" y="191490"/>
                  <a:pt x="77297" y="195528"/>
                  <a:pt x="76199" y="203192"/>
                </a:cubicBezTo>
                <a:cubicBezTo>
                  <a:pt x="79250" y="280403"/>
                  <a:pt x="66336" y="303499"/>
                  <a:pt x="76199" y="368287"/>
                </a:cubicBezTo>
                <a:cubicBezTo>
                  <a:pt x="78118" y="379100"/>
                  <a:pt x="36789" y="383778"/>
                  <a:pt x="0" y="380986"/>
                </a:cubicBezTo>
              </a:path>
              <a:path w="152397" h="380986" fill="none" stroke="0" extrusionOk="0">
                <a:moveTo>
                  <a:pt x="0" y="0"/>
                </a:moveTo>
                <a:cubicBezTo>
                  <a:pt x="42304" y="123"/>
                  <a:pt x="77238" y="5936"/>
                  <a:pt x="76199" y="12699"/>
                </a:cubicBezTo>
                <a:cubicBezTo>
                  <a:pt x="83056" y="59142"/>
                  <a:pt x="83169" y="103515"/>
                  <a:pt x="76199" y="177794"/>
                </a:cubicBezTo>
                <a:cubicBezTo>
                  <a:pt x="77247" y="186368"/>
                  <a:pt x="110375" y="191127"/>
                  <a:pt x="152398" y="190493"/>
                </a:cubicBezTo>
                <a:cubicBezTo>
                  <a:pt x="110568" y="190885"/>
                  <a:pt x="76728" y="196827"/>
                  <a:pt x="76199" y="203192"/>
                </a:cubicBezTo>
                <a:cubicBezTo>
                  <a:pt x="86304" y="247916"/>
                  <a:pt x="87558" y="307427"/>
                  <a:pt x="76199" y="368287"/>
                </a:cubicBezTo>
                <a:cubicBezTo>
                  <a:pt x="72457" y="375915"/>
                  <a:pt x="38374" y="378426"/>
                  <a:pt x="0" y="380986"/>
                </a:cubicBezTo>
              </a:path>
            </a:pathLst>
          </a:custGeom>
          <a:ln w="19050">
            <a:solidFill>
              <a:srgbClr val="E3061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AADA78-F33B-A242-9814-16FD2086AD43}"/>
                  </a:ext>
                </a:extLst>
              </p:cNvPr>
              <p:cNvSpPr/>
              <p:nvPr/>
            </p:nvSpPr>
            <p:spPr>
              <a:xfrm>
                <a:off x="1137878" y="1366407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AADA78-F33B-A242-9814-16FD2086A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8" y="1366407"/>
                <a:ext cx="808341" cy="8329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38574E-813B-6748-B3D3-99987204AE3A}"/>
                  </a:ext>
                </a:extLst>
              </p:cNvPr>
              <p:cNvSpPr/>
              <p:nvPr/>
            </p:nvSpPr>
            <p:spPr>
              <a:xfrm>
                <a:off x="1137877" y="396856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38574E-813B-6748-B3D3-99987204A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7" y="3968569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CB5C136-A823-EF4C-8DC7-798EF300FDEC}"/>
              </a:ext>
            </a:extLst>
          </p:cNvPr>
          <p:cNvSpPr/>
          <p:nvPr/>
        </p:nvSpPr>
        <p:spPr>
          <a:xfrm rot="5400000">
            <a:off x="1205909" y="2312813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RNN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D03B2-C1CA-9640-96A5-4021D08405EA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 flipH="1">
            <a:off x="1542048" y="2199308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03A9FF-6925-D346-98F4-8F22739FA58B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1542048" y="3429000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33311-3F8E-5741-9F1D-E276F121E39B}"/>
              </a:ext>
            </a:extLst>
          </p:cNvPr>
          <p:cNvSpPr txBox="1"/>
          <p:nvPr/>
        </p:nvSpPr>
        <p:spPr>
          <a:xfrm>
            <a:off x="383533" y="1631095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24191-08E8-6448-864E-48D5EBE3B690}"/>
              </a:ext>
            </a:extLst>
          </p:cNvPr>
          <p:cNvSpPr txBox="1"/>
          <p:nvPr/>
        </p:nvSpPr>
        <p:spPr>
          <a:xfrm>
            <a:off x="293764" y="4246519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2E6E650-AFF5-BC4A-BFF6-0D1703E47AF9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rot="10800000" flipH="1">
            <a:off x="762000" y="3092861"/>
            <a:ext cx="1560096" cy="12700"/>
          </a:xfrm>
          <a:prstGeom prst="bentConnector5">
            <a:avLst>
              <a:gd name="adj1" fmla="val -17909"/>
              <a:gd name="adj2" fmla="val -4191228"/>
              <a:gd name="adj3" fmla="val 121165"/>
            </a:avLst>
          </a:prstGeom>
          <a:ln w="19050">
            <a:solidFill>
              <a:srgbClr val="009A9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D41DA6-07EF-A046-9249-09FBDEFD602A}"/>
                  </a:ext>
                </a:extLst>
              </p:cNvPr>
              <p:cNvSpPr txBox="1"/>
              <p:nvPr/>
            </p:nvSpPr>
            <p:spPr>
              <a:xfrm>
                <a:off x="2355107" y="2564393"/>
                <a:ext cx="536622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rgbClr val="009A93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D41DA6-07EF-A046-9249-09FBDEFD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07" y="2564393"/>
                <a:ext cx="536622" cy="384657"/>
              </a:xfrm>
              <a:prstGeom prst="rect">
                <a:avLst/>
              </a:prstGeom>
              <a:blipFill>
                <a:blip r:embed="rId6"/>
                <a:stretch>
                  <a:fillRect l="-16279" t="-9677" r="-1860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0433BD-FB8D-2B4A-A492-177602D27067}"/>
                  </a:ext>
                </a:extLst>
              </p:cNvPr>
              <p:cNvSpPr/>
              <p:nvPr/>
            </p:nvSpPr>
            <p:spPr>
              <a:xfrm>
                <a:off x="3461449" y="4460236"/>
                <a:ext cx="4010906" cy="426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009A93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00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000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0433BD-FB8D-2B4A-A492-177602D27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49" y="4460236"/>
                <a:ext cx="4010906" cy="426079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C50D9C-A392-2246-B450-F0BC4D39C000}"/>
                  </a:ext>
                </a:extLst>
              </p:cNvPr>
              <p:cNvSpPr/>
              <p:nvPr/>
            </p:nvSpPr>
            <p:spPr>
              <a:xfrm>
                <a:off x="3461449" y="5105400"/>
                <a:ext cx="2752805" cy="452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C50D9C-A392-2246-B450-F0BC4D39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49" y="5105400"/>
                <a:ext cx="2752805" cy="452303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058C-6A43-0C40-A239-BD049018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065D-4A35-554B-AE64-6585DD41429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lvl="1" indent="0">
              <a:buNone/>
            </a:pPr>
            <a:endParaRPr lang="en-GB" sz="2000" b="0" dirty="0"/>
          </a:p>
          <a:p>
            <a:pPr lvl="1"/>
            <a:r>
              <a:rPr lang="en-GB" sz="2000" b="0" dirty="0"/>
              <a:t>One to One</a:t>
            </a:r>
          </a:p>
          <a:p>
            <a:pPr marL="0" lvl="1" indent="0">
              <a:buNone/>
            </a:pPr>
            <a:endParaRPr lang="en-GB" sz="2000" b="0" dirty="0"/>
          </a:p>
          <a:p>
            <a:pPr lvl="1"/>
            <a:r>
              <a:rPr lang="en-GB" sz="2000" b="0" dirty="0"/>
              <a:t>One to Many</a:t>
            </a:r>
          </a:p>
          <a:p>
            <a:pPr marL="0" lvl="1" indent="0">
              <a:buNone/>
            </a:pPr>
            <a:endParaRPr lang="en-GB" sz="2000" b="0" dirty="0"/>
          </a:p>
          <a:p>
            <a:pPr lvl="1"/>
            <a:r>
              <a:rPr lang="en-GB" sz="2000" b="0" dirty="0"/>
              <a:t>Many to One</a:t>
            </a:r>
          </a:p>
          <a:p>
            <a:pPr marL="0" lvl="1" indent="0">
              <a:buNone/>
            </a:pPr>
            <a:endParaRPr lang="en-GB" sz="2000" b="0" dirty="0"/>
          </a:p>
          <a:p>
            <a:pPr lvl="1"/>
            <a:r>
              <a:rPr lang="en-GB" sz="2000" b="0" dirty="0"/>
              <a:t>Many to Many</a:t>
            </a:r>
            <a:endParaRPr lang="en-US" sz="20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F75FCE-CAA9-2A4A-8AAE-7BB13A6E0480}"/>
              </a:ext>
            </a:extLst>
          </p:cNvPr>
          <p:cNvGrpSpPr>
            <a:grpSpLocks noChangeAspect="1"/>
          </p:cNvGrpSpPr>
          <p:nvPr/>
        </p:nvGrpSpPr>
        <p:grpSpPr>
          <a:xfrm>
            <a:off x="3664832" y="1524000"/>
            <a:ext cx="622937" cy="1371600"/>
            <a:chOff x="7819379" y="1032367"/>
            <a:chExt cx="1560096" cy="34350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D2D1CA-AA88-D842-AAE5-286B8C0637E3}"/>
                </a:ext>
              </a:extLst>
            </p:cNvPr>
            <p:cNvSpPr/>
            <p:nvPr/>
          </p:nvSpPr>
          <p:spPr>
            <a:xfrm>
              <a:off x="8195257" y="103236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34832E-6B0D-254A-9442-B42D32F2A155}"/>
                </a:ext>
              </a:extLst>
            </p:cNvPr>
            <p:cNvSpPr/>
            <p:nvPr/>
          </p:nvSpPr>
          <p:spPr>
            <a:xfrm>
              <a:off x="8195256" y="3634529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81F3AA4-D05E-4549-B697-52D05792DBE5}"/>
                </a:ext>
              </a:extLst>
            </p:cNvPr>
            <p:cNvSpPr/>
            <p:nvPr/>
          </p:nvSpPr>
          <p:spPr>
            <a:xfrm rot="5400000">
              <a:off x="8263288" y="197877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7233A-EC93-3F41-A43B-13FC70364F20}"/>
                </a:ext>
              </a:extLst>
            </p:cNvPr>
            <p:cNvCxnSpPr>
              <a:cxnSpLocks/>
              <a:stCxn id="23" idx="4"/>
              <a:endCxn id="25" idx="1"/>
            </p:cNvCxnSpPr>
            <p:nvPr/>
          </p:nvCxnSpPr>
          <p:spPr>
            <a:xfrm flipH="1">
              <a:off x="8599427" y="186526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F33309-2690-4C49-A232-B4A77188961B}"/>
                </a:ext>
              </a:extLst>
            </p:cNvPr>
            <p:cNvCxnSpPr>
              <a:cxnSpLocks/>
              <a:stCxn id="25" idx="3"/>
              <a:endCxn id="24" idx="0"/>
            </p:cNvCxnSpPr>
            <p:nvPr/>
          </p:nvCxnSpPr>
          <p:spPr>
            <a:xfrm>
              <a:off x="8599427" y="3094960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2086CC-3A29-7B43-9DA4-0AE383350188}"/>
              </a:ext>
            </a:extLst>
          </p:cNvPr>
          <p:cNvGrpSpPr>
            <a:grpSpLocks noChangeAspect="1"/>
          </p:cNvGrpSpPr>
          <p:nvPr/>
        </p:nvGrpSpPr>
        <p:grpSpPr>
          <a:xfrm>
            <a:off x="6257527" y="2743200"/>
            <a:ext cx="2265952" cy="1371600"/>
            <a:chOff x="850099" y="-477089"/>
            <a:chExt cx="5674896" cy="343506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C9AC60-7BCD-E94B-9A14-3DDACEE7DEC1}"/>
                </a:ext>
              </a:extLst>
            </p:cNvPr>
            <p:cNvSpPr/>
            <p:nvPr/>
          </p:nvSpPr>
          <p:spPr>
            <a:xfrm>
              <a:off x="1225977" y="-47708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94A280-D23D-304B-AE5E-9B8CF0A50A39}"/>
                </a:ext>
              </a:extLst>
            </p:cNvPr>
            <p:cNvSpPr/>
            <p:nvPr/>
          </p:nvSpPr>
          <p:spPr>
            <a:xfrm>
              <a:off x="12259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201757A-AA6D-C948-B364-72691335EAD4}"/>
                </a:ext>
              </a:extLst>
            </p:cNvPr>
            <p:cNvSpPr/>
            <p:nvPr/>
          </p:nvSpPr>
          <p:spPr>
            <a:xfrm rot="5400000">
              <a:off x="12940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9D120F-7D33-5B4B-8135-F6E425C3D1E8}"/>
                </a:ext>
              </a:extLst>
            </p:cNvPr>
            <p:cNvCxnSpPr>
              <a:cxnSpLocks/>
              <a:stCxn id="28" idx="4"/>
              <a:endCxn id="30" idx="1"/>
            </p:cNvCxnSpPr>
            <p:nvPr/>
          </p:nvCxnSpPr>
          <p:spPr>
            <a:xfrm flipH="1">
              <a:off x="1630147" y="355812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BC23332-774D-8B40-A68A-7FAC6F805C17}"/>
                </a:ext>
              </a:extLst>
            </p:cNvPr>
            <p:cNvCxnSpPr>
              <a:cxnSpLocks/>
              <a:stCxn id="30" idx="3"/>
              <a:endCxn id="29" idx="0"/>
            </p:cNvCxnSpPr>
            <p:nvPr/>
          </p:nvCxnSpPr>
          <p:spPr>
            <a:xfrm>
              <a:off x="16301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DD91C42-1B93-1D49-864B-B2484EBE0F72}"/>
                </a:ext>
              </a:extLst>
            </p:cNvPr>
            <p:cNvSpPr/>
            <p:nvPr/>
          </p:nvSpPr>
          <p:spPr>
            <a:xfrm>
              <a:off x="32833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1E6797C-1424-6B45-AFEA-6A5CCB7DBC7F}"/>
                </a:ext>
              </a:extLst>
            </p:cNvPr>
            <p:cNvSpPr/>
            <p:nvPr/>
          </p:nvSpPr>
          <p:spPr>
            <a:xfrm rot="5400000">
              <a:off x="33514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59E250-DDA1-2049-A2F1-FDCD5F7DD2E4}"/>
                </a:ext>
              </a:extLst>
            </p:cNvPr>
            <p:cNvCxnSpPr>
              <a:cxnSpLocks/>
              <a:stCxn id="34" idx="3"/>
              <a:endCxn id="33" idx="0"/>
            </p:cNvCxnSpPr>
            <p:nvPr/>
          </p:nvCxnSpPr>
          <p:spPr>
            <a:xfrm>
              <a:off x="36875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3092DA7-25AE-AF43-9CDC-2A29D62B4FD0}"/>
                </a:ext>
              </a:extLst>
            </p:cNvPr>
            <p:cNvSpPr/>
            <p:nvPr/>
          </p:nvSpPr>
          <p:spPr>
            <a:xfrm>
              <a:off x="53407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CFC1A74-EAC3-A742-A108-636C7AF90F13}"/>
                </a:ext>
              </a:extLst>
            </p:cNvPr>
            <p:cNvSpPr/>
            <p:nvPr/>
          </p:nvSpPr>
          <p:spPr>
            <a:xfrm rot="5400000">
              <a:off x="54088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315AD2-5597-7F4D-AEE7-8A05F3807EA3}"/>
                </a:ext>
              </a:extLst>
            </p:cNvPr>
            <p:cNvCxnSpPr>
              <a:cxnSpLocks/>
              <a:stCxn id="37" idx="3"/>
              <a:endCxn id="36" idx="0"/>
            </p:cNvCxnSpPr>
            <p:nvPr/>
          </p:nvCxnSpPr>
          <p:spPr>
            <a:xfrm>
              <a:off x="57449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8AC6DB-9F48-8C48-BAF5-D3F63A02E9E7}"/>
                </a:ext>
              </a:extLst>
            </p:cNvPr>
            <p:cNvCxnSpPr>
              <a:cxnSpLocks/>
              <a:stCxn id="30" idx="0"/>
              <a:endCxn id="34" idx="2"/>
            </p:cNvCxnSpPr>
            <p:nvPr/>
          </p:nvCxnSpPr>
          <p:spPr>
            <a:xfrm>
              <a:off x="2410195" y="1249365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9861E6-BD5E-8745-9962-3D61D3620469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95" y="1274765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59F5F22-7932-D246-936A-CA6D475E907C}"/>
              </a:ext>
            </a:extLst>
          </p:cNvPr>
          <p:cNvGrpSpPr>
            <a:grpSpLocks noChangeAspect="1"/>
          </p:cNvGrpSpPr>
          <p:nvPr/>
        </p:nvGrpSpPr>
        <p:grpSpPr>
          <a:xfrm>
            <a:off x="3664832" y="3962400"/>
            <a:ext cx="2265952" cy="1371600"/>
            <a:chOff x="-4612349" y="4093787"/>
            <a:chExt cx="5674896" cy="3435063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13FC701-FB9B-4B43-9468-A2188931715B}"/>
                </a:ext>
              </a:extLst>
            </p:cNvPr>
            <p:cNvSpPr/>
            <p:nvPr/>
          </p:nvSpPr>
          <p:spPr>
            <a:xfrm>
              <a:off x="-42364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7CF2057-07B1-C14D-BFBC-D05B20A3630D}"/>
                </a:ext>
              </a:extLst>
            </p:cNvPr>
            <p:cNvSpPr/>
            <p:nvPr/>
          </p:nvSpPr>
          <p:spPr>
            <a:xfrm rot="5400000">
              <a:off x="-41684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4F2935-0236-B24E-A3FD-C2205C85D982}"/>
                </a:ext>
              </a:extLst>
            </p:cNvPr>
            <p:cNvCxnSpPr>
              <a:cxnSpLocks/>
              <a:stCxn id="41" idx="4"/>
              <a:endCxn id="42" idx="1"/>
            </p:cNvCxnSpPr>
            <p:nvPr/>
          </p:nvCxnSpPr>
          <p:spPr>
            <a:xfrm flipH="1">
              <a:off x="-3832301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2E8C9DD-A954-3044-A506-802E36BB4D71}"/>
                </a:ext>
              </a:extLst>
            </p:cNvPr>
            <p:cNvSpPr/>
            <p:nvPr/>
          </p:nvSpPr>
          <p:spPr>
            <a:xfrm>
              <a:off x="-21790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9FC7791-A638-F448-9307-943067239A45}"/>
                </a:ext>
              </a:extLst>
            </p:cNvPr>
            <p:cNvSpPr/>
            <p:nvPr/>
          </p:nvSpPr>
          <p:spPr>
            <a:xfrm rot="5400000">
              <a:off x="-21110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DB9B4D-9055-FF4F-9FBB-4C752EA35577}"/>
                </a:ext>
              </a:extLst>
            </p:cNvPr>
            <p:cNvCxnSpPr>
              <a:cxnSpLocks/>
              <a:stCxn id="44" idx="4"/>
              <a:endCxn id="45" idx="1"/>
            </p:cNvCxnSpPr>
            <p:nvPr/>
          </p:nvCxnSpPr>
          <p:spPr>
            <a:xfrm flipH="1">
              <a:off x="-1774901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560738C-0485-DD46-A6F0-5D128BA2EC36}"/>
                </a:ext>
              </a:extLst>
            </p:cNvPr>
            <p:cNvSpPr/>
            <p:nvPr/>
          </p:nvSpPr>
          <p:spPr>
            <a:xfrm>
              <a:off x="-1216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endParaRPr lang="en-US" sz="12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644090-D627-2C43-BD65-53663381E03B}"/>
                </a:ext>
              </a:extLst>
            </p:cNvPr>
            <p:cNvSpPr/>
            <p:nvPr/>
          </p:nvSpPr>
          <p:spPr>
            <a:xfrm>
              <a:off x="-121672" y="6695949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E1AB220-F398-F542-AF30-C8E9253BD9AF}"/>
                </a:ext>
              </a:extLst>
            </p:cNvPr>
            <p:cNvSpPr/>
            <p:nvPr/>
          </p:nvSpPr>
          <p:spPr>
            <a:xfrm rot="5400000">
              <a:off x="-536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721BE3B-85B0-A94F-AFD6-B7AB19DF6F9C}"/>
                </a:ext>
              </a:extLst>
            </p:cNvPr>
            <p:cNvCxnSpPr>
              <a:cxnSpLocks/>
              <a:stCxn id="47" idx="4"/>
              <a:endCxn id="49" idx="1"/>
            </p:cNvCxnSpPr>
            <p:nvPr/>
          </p:nvCxnSpPr>
          <p:spPr>
            <a:xfrm flipH="1">
              <a:off x="282499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E2CC8E-0988-FA4C-9B56-16139D39C6FC}"/>
                </a:ext>
              </a:extLst>
            </p:cNvPr>
            <p:cNvCxnSpPr>
              <a:cxnSpLocks/>
              <a:stCxn id="49" idx="3"/>
              <a:endCxn id="48" idx="0"/>
            </p:cNvCxnSpPr>
            <p:nvPr/>
          </p:nvCxnSpPr>
          <p:spPr>
            <a:xfrm>
              <a:off x="282499" y="6156380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880E1A-74D3-364B-81DF-A4B60DF47E77}"/>
                </a:ext>
              </a:extLst>
            </p:cNvPr>
            <p:cNvCxnSpPr>
              <a:cxnSpLocks/>
              <a:stCxn id="42" idx="0"/>
              <a:endCxn id="45" idx="2"/>
            </p:cNvCxnSpPr>
            <p:nvPr/>
          </p:nvCxnSpPr>
          <p:spPr>
            <a:xfrm>
              <a:off x="-3052253" y="5820241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39827C-1125-B344-9581-35558C7561C1}"/>
                </a:ext>
              </a:extLst>
            </p:cNvPr>
            <p:cNvCxnSpPr>
              <a:cxnSpLocks/>
            </p:cNvCxnSpPr>
            <p:nvPr/>
          </p:nvCxnSpPr>
          <p:spPr>
            <a:xfrm>
              <a:off x="-994853" y="5845641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E4F09-FA0A-1341-9AD5-EB192033CC70}"/>
              </a:ext>
            </a:extLst>
          </p:cNvPr>
          <p:cNvGrpSpPr>
            <a:grpSpLocks noChangeAspect="1"/>
          </p:cNvGrpSpPr>
          <p:nvPr/>
        </p:nvGrpSpPr>
        <p:grpSpPr>
          <a:xfrm>
            <a:off x="6257527" y="5181600"/>
            <a:ext cx="2265952" cy="1371600"/>
            <a:chOff x="1828800" y="3218079"/>
            <a:chExt cx="5674896" cy="343506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13BE64-E265-7140-AB73-E72C3088FD25}"/>
                </a:ext>
              </a:extLst>
            </p:cNvPr>
            <p:cNvSpPr/>
            <p:nvPr/>
          </p:nvSpPr>
          <p:spPr>
            <a:xfrm>
              <a:off x="2204678" y="321807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rtlCol="0" anchor="ctr"/>
            <a:lstStyle/>
            <a:p>
              <a:endParaRPr lang="en-US" sz="12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2D8A74-C4C8-7C49-8C16-B64CF674143A}"/>
                </a:ext>
              </a:extLst>
            </p:cNvPr>
            <p:cNvSpPr/>
            <p:nvPr/>
          </p:nvSpPr>
          <p:spPr>
            <a:xfrm>
              <a:off x="22046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49AA9272-22E6-B942-AADB-E6348146069F}"/>
                </a:ext>
              </a:extLst>
            </p:cNvPr>
            <p:cNvSpPr/>
            <p:nvPr/>
          </p:nvSpPr>
          <p:spPr>
            <a:xfrm rot="5400000">
              <a:off x="22727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08B95C-413D-124E-A22A-636C41961B05}"/>
                </a:ext>
              </a:extLst>
            </p:cNvPr>
            <p:cNvCxnSpPr>
              <a:cxnSpLocks/>
              <a:stCxn id="54" idx="4"/>
              <a:endCxn id="56" idx="1"/>
            </p:cNvCxnSpPr>
            <p:nvPr/>
          </p:nvCxnSpPr>
          <p:spPr>
            <a:xfrm flipH="1">
              <a:off x="2608848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D85ED26-98ED-7547-9B66-A46EAFE215E6}"/>
                </a:ext>
              </a:extLst>
            </p:cNvPr>
            <p:cNvCxnSpPr>
              <a:cxnSpLocks/>
              <a:stCxn id="56" idx="3"/>
              <a:endCxn id="55" idx="0"/>
            </p:cNvCxnSpPr>
            <p:nvPr/>
          </p:nvCxnSpPr>
          <p:spPr>
            <a:xfrm>
              <a:off x="26088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1898F02-6146-DF48-9A35-615838B95C30}"/>
                </a:ext>
              </a:extLst>
            </p:cNvPr>
            <p:cNvSpPr/>
            <p:nvPr/>
          </p:nvSpPr>
          <p:spPr>
            <a:xfrm>
              <a:off x="4262078" y="321807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ABA4F1F-136A-9F4C-823A-02A988E70A9A}"/>
                </a:ext>
              </a:extLst>
            </p:cNvPr>
            <p:cNvSpPr/>
            <p:nvPr/>
          </p:nvSpPr>
          <p:spPr>
            <a:xfrm>
              <a:off x="42620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44028A9-41C8-D148-8C4D-842CFE17B2E8}"/>
                </a:ext>
              </a:extLst>
            </p:cNvPr>
            <p:cNvSpPr/>
            <p:nvPr/>
          </p:nvSpPr>
          <p:spPr>
            <a:xfrm rot="5400000">
              <a:off x="43301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B158A8-D985-494A-9EF6-798158E5BA0B}"/>
                </a:ext>
              </a:extLst>
            </p:cNvPr>
            <p:cNvCxnSpPr>
              <a:cxnSpLocks/>
              <a:stCxn id="59" idx="4"/>
              <a:endCxn id="61" idx="1"/>
            </p:cNvCxnSpPr>
            <p:nvPr/>
          </p:nvCxnSpPr>
          <p:spPr>
            <a:xfrm flipH="1">
              <a:off x="4666248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D4D0F2F-F2F0-5E42-B07A-528ECD8E5DDD}"/>
                </a:ext>
              </a:extLst>
            </p:cNvPr>
            <p:cNvCxnSpPr>
              <a:cxnSpLocks/>
              <a:stCxn id="61" idx="3"/>
              <a:endCxn id="60" idx="0"/>
            </p:cNvCxnSpPr>
            <p:nvPr/>
          </p:nvCxnSpPr>
          <p:spPr>
            <a:xfrm>
              <a:off x="46662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A66442-B762-5B40-904C-D075F0A0792D}"/>
                </a:ext>
              </a:extLst>
            </p:cNvPr>
            <p:cNvSpPr/>
            <p:nvPr/>
          </p:nvSpPr>
          <p:spPr>
            <a:xfrm>
              <a:off x="63194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D2388E76-2864-4F4A-9682-38FA8F7CA6C4}"/>
                </a:ext>
              </a:extLst>
            </p:cNvPr>
            <p:cNvSpPr/>
            <p:nvPr/>
          </p:nvSpPr>
          <p:spPr>
            <a:xfrm rot="5400000">
              <a:off x="63875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314D668-CD6D-C842-A8A7-3D8A3815E663}"/>
                </a:ext>
              </a:extLst>
            </p:cNvPr>
            <p:cNvCxnSpPr>
              <a:cxnSpLocks/>
              <a:stCxn id="65" idx="3"/>
              <a:endCxn id="64" idx="0"/>
            </p:cNvCxnSpPr>
            <p:nvPr/>
          </p:nvCxnSpPr>
          <p:spPr>
            <a:xfrm>
              <a:off x="67236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A798BB8-E27F-4346-88CF-70F9DB9E870C}"/>
                </a:ext>
              </a:extLst>
            </p:cNvPr>
            <p:cNvCxnSpPr>
              <a:cxnSpLocks/>
              <a:stCxn id="56" idx="0"/>
              <a:endCxn id="61" idx="2"/>
            </p:cNvCxnSpPr>
            <p:nvPr/>
          </p:nvCxnSpPr>
          <p:spPr>
            <a:xfrm>
              <a:off x="3388896" y="4944533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02DBE38-9974-4A48-AA34-382A2BAF87F2}"/>
                </a:ext>
              </a:extLst>
            </p:cNvPr>
            <p:cNvCxnSpPr>
              <a:cxnSpLocks/>
            </p:cNvCxnSpPr>
            <p:nvPr/>
          </p:nvCxnSpPr>
          <p:spPr>
            <a:xfrm>
              <a:off x="5446296" y="4969933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8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1066-AB24-3944-A10C-775A6F27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B8F0-44B0-6840-B341-76226D292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1"/>
            <a:ext cx="8100000" cy="1398078"/>
          </a:xfrm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Calculate gradient of the loss function </a:t>
            </a:r>
            <a:r>
              <a:rPr lang="en-GB" sz="2000" b="0" dirty="0" err="1">
                <a:effectLst/>
              </a:rPr>
              <a:t>w.r.t.</a:t>
            </a:r>
            <a:r>
              <a:rPr lang="en-GB" sz="2000" b="0" dirty="0">
                <a:effectLst/>
              </a:rPr>
              <a:t> each parameter backward through the network</a:t>
            </a:r>
          </a:p>
          <a:p>
            <a:pPr lvl="1"/>
            <a:r>
              <a:rPr lang="en-GB" sz="2000" b="0" dirty="0">
                <a:effectLst/>
              </a:rPr>
              <a:t>Adapt parameter to minimize loss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4FDF9EC-E155-D444-94D6-BF5AC1506F47}"/>
              </a:ext>
            </a:extLst>
          </p:cNvPr>
          <p:cNvGrpSpPr/>
          <p:nvPr/>
        </p:nvGrpSpPr>
        <p:grpSpPr>
          <a:xfrm>
            <a:off x="762000" y="2819400"/>
            <a:ext cx="4191000" cy="3998002"/>
            <a:chOff x="762000" y="2819400"/>
            <a:chExt cx="4191000" cy="399800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6F9C1D-A49E-404D-A9EA-E06C5520B0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000" y="2819400"/>
              <a:ext cx="4191000" cy="2536848"/>
              <a:chOff x="1828800" y="3041937"/>
              <a:chExt cx="5674896" cy="34350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A16D4A4-CD5B-F843-A085-EA3E1F5A867A}"/>
                      </a:ext>
                    </a:extLst>
                  </p:cNvPr>
                  <p:cNvSpPr/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Ins="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A16D4A4-CD5B-F843-A085-EA3E1F5A86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45A0779-4F72-2849-8BCC-EFEBCDC70275}"/>
                      </a:ext>
                    </a:extLst>
                  </p:cNvPr>
                  <p:cNvSpPr/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45A0779-4F72-2849-8BCC-EFEBCDC70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802694E-7326-D946-A67C-41616CAD9326}"/>
                  </a:ext>
                </a:extLst>
              </p:cNvPr>
              <p:cNvSpPr/>
              <p:nvPr/>
            </p:nvSpPr>
            <p:spPr>
              <a:xfrm rot="5400000">
                <a:off x="22727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C0C874D-E6AA-9947-A565-CA47EA933E83}"/>
                  </a:ext>
                </a:extLst>
              </p:cNvPr>
              <p:cNvCxnSpPr>
                <a:cxnSpLocks/>
                <a:stCxn id="4" idx="4"/>
                <a:endCxn id="6" idx="1"/>
              </p:cNvCxnSpPr>
              <p:nvPr/>
            </p:nvCxnSpPr>
            <p:spPr>
              <a:xfrm flipH="1">
                <a:off x="26088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9229569-E149-0F4C-9FAC-171660B0286C}"/>
                  </a:ext>
                </a:extLst>
              </p:cNvPr>
              <p:cNvCxnSpPr>
                <a:cxnSpLocks/>
                <a:stCxn id="6" idx="3"/>
                <a:endCxn id="5" idx="0"/>
              </p:cNvCxnSpPr>
              <p:nvPr/>
            </p:nvCxnSpPr>
            <p:spPr>
              <a:xfrm>
                <a:off x="26088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2172504-EBA5-EC45-8E28-58CC57FA2EC2}"/>
                      </a:ext>
                    </a:extLst>
                  </p:cNvPr>
                  <p:cNvSpPr/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2172504-EBA5-EC45-8E28-58CC57FA2E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01705CF-3243-EA4E-9DDE-7233588EFFE2}"/>
                      </a:ext>
                    </a:extLst>
                  </p:cNvPr>
                  <p:cNvSpPr/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01705CF-3243-EA4E-9DDE-7233588EFF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AC3CCB1-B108-7242-BD6F-CAC6308CA07C}"/>
                  </a:ext>
                </a:extLst>
              </p:cNvPr>
              <p:cNvSpPr/>
              <p:nvPr/>
            </p:nvSpPr>
            <p:spPr>
              <a:xfrm rot="5400000">
                <a:off x="43301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02E3F4A-91BE-7A4C-A9D5-E47E16C864F0}"/>
                  </a:ext>
                </a:extLst>
              </p:cNvPr>
              <p:cNvCxnSpPr>
                <a:cxnSpLocks/>
                <a:stCxn id="9" idx="4"/>
                <a:endCxn id="11" idx="1"/>
              </p:cNvCxnSpPr>
              <p:nvPr/>
            </p:nvCxnSpPr>
            <p:spPr>
              <a:xfrm flipH="1">
                <a:off x="46662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E35278D-DF24-5040-A009-A6C5030F9C0F}"/>
                  </a:ext>
                </a:extLst>
              </p:cNvPr>
              <p:cNvCxnSpPr>
                <a:cxnSpLocks/>
                <a:stCxn id="11" idx="3"/>
                <a:endCxn id="10" idx="0"/>
              </p:cNvCxnSpPr>
              <p:nvPr/>
            </p:nvCxnSpPr>
            <p:spPr>
              <a:xfrm>
                <a:off x="46662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7FAF51DF-ADDA-AE43-A47D-6DC9DE3592CC}"/>
                      </a:ext>
                    </a:extLst>
                  </p:cNvPr>
                  <p:cNvSpPr/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7FAF51DF-ADDA-AE43-A47D-6DC9DE3592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4A5729E-0425-9F4B-B3BF-4CF8B80DD992}"/>
                      </a:ext>
                    </a:extLst>
                  </p:cNvPr>
                  <p:cNvSpPr/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4A5729E-0425-9F4B-B3BF-4CF8B80DD9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0BC80CB-F70B-374A-89D7-5637463E37E6}"/>
                  </a:ext>
                </a:extLst>
              </p:cNvPr>
              <p:cNvSpPr/>
              <p:nvPr/>
            </p:nvSpPr>
            <p:spPr>
              <a:xfrm rot="5400000">
                <a:off x="63875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4A6E774-0F12-014B-8C8F-016F56983A7A}"/>
                  </a:ext>
                </a:extLst>
              </p:cNvPr>
              <p:cNvCxnSpPr>
                <a:cxnSpLocks/>
                <a:stCxn id="14" idx="4"/>
                <a:endCxn id="16" idx="1"/>
              </p:cNvCxnSpPr>
              <p:nvPr/>
            </p:nvCxnSpPr>
            <p:spPr>
              <a:xfrm flipH="1">
                <a:off x="67236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EDD1F18-D1F6-8B46-86D2-ADFD69ACDF1E}"/>
                  </a:ext>
                </a:extLst>
              </p:cNvPr>
              <p:cNvCxnSpPr>
                <a:cxnSpLocks/>
                <a:stCxn id="16" idx="3"/>
                <a:endCxn id="15" idx="0"/>
              </p:cNvCxnSpPr>
              <p:nvPr/>
            </p:nvCxnSpPr>
            <p:spPr>
              <a:xfrm>
                <a:off x="67236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8BE2A79-5E0D-724B-961C-7232062B9CBD}"/>
                  </a:ext>
                </a:extLst>
              </p:cNvPr>
              <p:cNvCxnSpPr>
                <a:cxnSpLocks/>
                <a:stCxn id="6" idx="0"/>
                <a:endCxn id="11" idx="2"/>
              </p:cNvCxnSpPr>
              <p:nvPr/>
            </p:nvCxnSpPr>
            <p:spPr>
              <a:xfrm>
                <a:off x="3388896" y="47683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379B6F6-1AC2-2643-8DC7-F81BCEB10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296" y="47937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DA887A-DDD9-8C48-B48C-64DD1567CA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baseline="30000" dirty="0">
                      <a:solidFill>
                        <a:schemeClr val="tx1"/>
                      </a:solidFill>
                      <a:effectLst>
                        <a:outerShdw blurRad="38100" dist="12700" dir="2700000" algn="ctr" rotWithShape="0">
                          <a:srgbClr val="000000">
                            <a:alpha val="50000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DA887A-DDD9-8C48-B48C-64DD1567C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241" r="-689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F7EB4F-BA44-B840-95A0-686D2DF5B224}"/>
                    </a:ext>
                  </a:extLst>
                </p:cNvPr>
                <p:cNvSpPr txBox="1"/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F7EB4F-BA44-B840-95A0-686D2DF5B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blipFill>
                  <a:blip r:embed="rId10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F14E36-ECDC-BF46-81EB-A6A94FEA6011}"/>
                    </a:ext>
                  </a:extLst>
                </p:cNvPr>
                <p:cNvSpPr txBox="1"/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F14E36-ECDC-BF46-81EB-A6A94FEA6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blipFill>
                  <a:blip r:embed="rId11"/>
                  <a:stretch>
                    <a:fillRect l="-20690" r="-103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6D6B74-F133-1942-BF17-62B99707C6B9}"/>
                    </a:ext>
                  </a:extLst>
                </p:cNvPr>
                <p:cNvSpPr txBox="1"/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6D6B74-F133-1942-BF17-62B99707C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blipFill>
                  <a:blip r:embed="rId12"/>
                  <a:stretch>
                    <a:fillRect l="-20690" r="-6897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FAC8DA-FF7E-454E-9604-30692EE95874}"/>
                    </a:ext>
                  </a:extLst>
                </p:cNvPr>
                <p:cNvSpPr txBox="1"/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FAC8DA-FF7E-454E-9604-30692EE95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blipFill>
                  <a:blip r:embed="rId13"/>
                  <a:stretch>
                    <a:fillRect l="-20690" r="-3448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A289D-1064-4249-A586-EACF9F1323D8}"/>
                    </a:ext>
                  </a:extLst>
                </p:cNvPr>
                <p:cNvSpPr txBox="1"/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A289D-1064-4249-A586-EACF9F132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blipFill>
                  <a:blip r:embed="rId14"/>
                  <a:stretch>
                    <a:fillRect l="-17241" r="-6897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475208-AA77-794D-9F3C-F71C3A8CC109}"/>
                    </a:ext>
                  </a:extLst>
                </p:cNvPr>
                <p:cNvSpPr txBox="1"/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475208-AA77-794D-9F3C-F71C3A8CC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0000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6E6A7E-B8D6-9040-825E-512818AD7966}"/>
                    </a:ext>
                  </a:extLst>
                </p:cNvPr>
                <p:cNvSpPr txBox="1"/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6E6A7E-B8D6-9040-825E-512818AD7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blipFill>
                  <a:blip r:embed="rId16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0131827-F3D1-A644-9DC6-887654B759DA}"/>
                </a:ext>
              </a:extLst>
            </p:cNvPr>
            <p:cNvCxnSpPr/>
            <p:nvPr/>
          </p:nvCxnSpPr>
          <p:spPr>
            <a:xfrm flipH="1">
              <a:off x="3113956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D292A41-4072-7D4E-B3EB-EF5ADB6F50B2}"/>
                </a:ext>
              </a:extLst>
            </p:cNvPr>
            <p:cNvCxnSpPr/>
            <p:nvPr/>
          </p:nvCxnSpPr>
          <p:spPr>
            <a:xfrm flipH="1">
              <a:off x="1577930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76D48C-0C32-F442-A468-F6AA06DD4C03}"/>
                    </a:ext>
                  </a:extLst>
                </p:cNvPr>
                <p:cNvSpPr txBox="1"/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76D48C-0C32-F442-A468-F6AA06DD4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blipFill>
                  <a:blip r:embed="rId17"/>
                  <a:stretch>
                    <a:fillRect l="-17391" t="-9677" r="-17391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DA8290E-D43C-6F42-BF30-20218913DBCD}"/>
                    </a:ext>
                  </a:extLst>
                </p:cNvPr>
                <p:cNvSpPr txBox="1"/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DA8290E-D43C-6F42-BF30-20218913D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blipFill>
                  <a:blip r:embed="rId18"/>
                  <a:stretch>
                    <a:fillRect l="-17391" t="-6452" r="-17391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EA59BC4-7946-E94F-84ED-8449D272A918}"/>
                    </a:ext>
                  </a:extLst>
                </p:cNvPr>
                <p:cNvSpPr txBox="1"/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EA59BC4-7946-E94F-84ED-8449D272A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blipFill>
                  <a:blip r:embed="rId19"/>
                  <a:stretch>
                    <a:fillRect l="-17021" t="-9677" r="-14894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9464BB2-769B-5743-A375-A1E1DF59AF13}"/>
                    </a:ext>
                  </a:extLst>
                </p:cNvPr>
                <p:cNvSpPr txBox="1"/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9464BB2-769B-5743-A375-A1E1DF59A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blipFill>
                  <a:blip r:embed="rId20"/>
                  <a:stretch>
                    <a:fillRect l="-24000" r="-12000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84B698-4815-F546-88A9-AA5E4EC835A6}"/>
                    </a:ext>
                  </a:extLst>
                </p:cNvPr>
                <p:cNvSpPr txBox="1"/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84B698-4815-F546-88A9-AA5E4EC8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blipFill>
                  <a:blip r:embed="rId21"/>
                  <a:stretch>
                    <a:fillRect l="-19231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44F6072-F18C-2E49-A68C-FC6BC73BE4B7}"/>
                    </a:ext>
                  </a:extLst>
                </p:cNvPr>
                <p:cNvSpPr txBox="1"/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44F6072-F18C-2E49-A68C-FC6BC73BE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blipFill>
                  <a:blip r:embed="rId22"/>
                  <a:stretch>
                    <a:fillRect l="-23077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D6A24B-5414-2C41-BB26-930DF19142A6}"/>
                    </a:ext>
                  </a:extLst>
                </p:cNvPr>
                <p:cNvSpPr txBox="1"/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D6A24B-5414-2C41-BB26-930DF1914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blipFill>
                  <a:blip r:embed="rId23"/>
                  <a:stretch>
                    <a:fillRect l="-18548" t="-200000" r="-9677" b="-28085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E1E69C3-CE3A-C042-B8AB-0F79AB2B6041}"/>
                </a:ext>
              </a:extLst>
            </p:cNvPr>
            <p:cNvCxnSpPr>
              <a:stCxn id="5" idx="4"/>
              <a:endCxn id="83" idx="0"/>
            </p:cNvCxnSpPr>
            <p:nvPr/>
          </p:nvCxnSpPr>
          <p:spPr>
            <a:xfrm flipH="1">
              <a:off x="1338077" y="5356248"/>
              <a:ext cx="1" cy="28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A4E22D9-85ED-6647-AFE4-2F8F8ADAA80E}"/>
                </a:ext>
              </a:extLst>
            </p:cNvPr>
            <p:cNvCxnSpPr>
              <a:cxnSpLocks/>
              <a:stCxn id="10" idx="4"/>
              <a:endCxn id="84" idx="0"/>
            </p:cNvCxnSpPr>
            <p:nvPr/>
          </p:nvCxnSpPr>
          <p:spPr>
            <a:xfrm flipH="1">
              <a:off x="2855384" y="5356248"/>
              <a:ext cx="2116" cy="28209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F2D376-C558-8244-8E20-6AF7688D2DE0}"/>
                </a:ext>
              </a:extLst>
            </p:cNvPr>
            <p:cNvCxnSpPr>
              <a:cxnSpLocks/>
              <a:stCxn id="15" idx="4"/>
              <a:endCxn id="85" idx="0"/>
            </p:cNvCxnSpPr>
            <p:nvPr/>
          </p:nvCxnSpPr>
          <p:spPr>
            <a:xfrm flipH="1">
              <a:off x="4376922" y="5356248"/>
              <a:ext cx="1" cy="28427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254B85D-8C35-2748-B520-2BA0C4648656}"/>
                </a:ext>
              </a:extLst>
            </p:cNvPr>
            <p:cNvCxnSpPr>
              <a:cxnSpLocks/>
              <a:stCxn id="83" idx="2"/>
              <a:endCxn id="86" idx="1"/>
            </p:cNvCxnSpPr>
            <p:nvPr/>
          </p:nvCxnSpPr>
          <p:spPr>
            <a:xfrm>
              <a:off x="1338077" y="5939460"/>
              <a:ext cx="744306" cy="59344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9EF50F2-5EE3-1F42-BD9F-726D87B38CA4}"/>
                </a:ext>
              </a:extLst>
            </p:cNvPr>
            <p:cNvCxnSpPr>
              <a:cxnSpLocks/>
              <a:stCxn id="84" idx="2"/>
              <a:endCxn id="86" idx="0"/>
            </p:cNvCxnSpPr>
            <p:nvPr/>
          </p:nvCxnSpPr>
          <p:spPr>
            <a:xfrm>
              <a:off x="2855384" y="5939005"/>
              <a:ext cx="0" cy="30939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3AEAB41-10A1-5446-A605-E533998B6014}"/>
                </a:ext>
              </a:extLst>
            </p:cNvPr>
            <p:cNvCxnSpPr>
              <a:cxnSpLocks/>
              <a:stCxn id="85" idx="2"/>
              <a:endCxn id="86" idx="3"/>
            </p:cNvCxnSpPr>
            <p:nvPr/>
          </p:nvCxnSpPr>
          <p:spPr>
            <a:xfrm flipH="1">
              <a:off x="3628385" y="5941183"/>
              <a:ext cx="748537" cy="59171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8F8ECA5-4B26-DE42-BABE-1FC481A27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933925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4427E44-6460-754C-ADA5-996CE5D46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9BF4DB8-96BC-674D-8FF4-734C4A484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493" y="4342657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36DA830-FEB3-054A-AB60-8F3906EC1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075" y="5933925"/>
              <a:ext cx="591848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64B2CCD-270C-5A4B-926A-152A74C9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925" y="5933925"/>
              <a:ext cx="592769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ED02EC1-5B53-8448-84BF-AB3C8E4C6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865C392-8ED8-014F-8979-5BDDA17BE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5333999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5C3CBF8-FB16-6540-AB44-0420F7058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960" y="4343400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C63F147-AFDE-2C4C-9F78-47B6DD726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4346994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9E1-1793-3149-91D3-9FECC284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BD9D7-C5C3-4345-8FA4-602DF786E24E}"/>
              </a:ext>
            </a:extLst>
          </p:cNvPr>
          <p:cNvSpPr txBox="1"/>
          <p:nvPr/>
        </p:nvSpPr>
        <p:spPr>
          <a:xfrm>
            <a:off x="5827234" y="2971800"/>
            <a:ext cx="3295774" cy="1538883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Exploding gradient</a:t>
            </a:r>
            <a:r>
              <a:rPr lang="en-US" sz="2000" dirty="0"/>
              <a:t>: </a:t>
            </a:r>
          </a:p>
          <a:p>
            <a:r>
              <a:rPr lang="en-US" sz="2000" dirty="0"/>
              <a:t>     when many values &gt; 1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/>
              <a:t>Quickly reach infinity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Gradient clipping to scale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large gradients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772C27-6B88-B047-A4DA-51D0DC955722}"/>
              </a:ext>
            </a:extLst>
          </p:cNvPr>
          <p:cNvSpPr txBox="1"/>
          <p:nvPr/>
        </p:nvSpPr>
        <p:spPr>
          <a:xfrm>
            <a:off x="5822471" y="4621411"/>
            <a:ext cx="2979983" cy="2154436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Vanishing gradient</a:t>
            </a:r>
            <a:r>
              <a:rPr lang="en-US" sz="2000" dirty="0"/>
              <a:t>: </a:t>
            </a:r>
          </a:p>
          <a:p>
            <a:r>
              <a:rPr lang="en-US" sz="2000" dirty="0"/>
              <a:t>     when many values &lt; 1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/>
              <a:t>Difficult to learn long </a:t>
            </a:r>
            <a:br>
              <a:rPr lang="en-US" sz="2000" dirty="0"/>
            </a:br>
            <a:r>
              <a:rPr lang="en-US" sz="2000" dirty="0"/>
              <a:t>period dependencies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Activation function,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weight initialization,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network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5D48FBBE-419C-FB45-9D09-E0B697825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629" y="1435494"/>
                <a:ext cx="8100000" cy="1319994"/>
              </a:xfrm>
              <a:prstGeom prst="rect">
                <a:avLst/>
              </a:prstGeom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buFont typeface="Arial" pitchFamily="34" charset="0"/>
                  <a:buNone/>
                  <a:defRPr sz="2400" kern="1200" baseline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360000" indent="-360000" algn="l" defTabSz="914400" rtl="0" eaLnBrk="1" latinLnBrk="0" hangingPunct="1">
                  <a:spcBef>
                    <a:spcPts val="2400"/>
                  </a:spcBef>
                  <a:buSzPct val="110000"/>
                  <a:buFontTx/>
                  <a:buBlip>
                    <a:blip r:embed="rId3"/>
                  </a:buBlip>
                  <a:defRPr sz="2400" b="1" kern="120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360000" indent="0" algn="l" defTabSz="914400" rtl="0" eaLnBrk="1" latinLnBrk="0" hangingPunct="1">
                  <a:spcBef>
                    <a:spcPts val="0"/>
                  </a:spcBef>
                  <a:buFontTx/>
                  <a:buNone/>
                  <a:defRPr lang="fr-FR" sz="2400" kern="120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360000" indent="0" algn="l" defTabSz="914400" rtl="0" eaLnBrk="1" latinLnBrk="0" hangingPunct="1">
                  <a:spcBef>
                    <a:spcPts val="0"/>
                  </a:spcBef>
                  <a:buFontTx/>
                  <a:buNone/>
                  <a:defRPr sz="2400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360000" indent="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360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sz="2000" b="0" dirty="0"/>
                  <a:t>Gradient </a:t>
                </a:r>
                <a:r>
                  <a:rPr lang="en-GB" sz="2000" b="0" dirty="0" err="1"/>
                  <a:t>w.r.t.</a:t>
                </a:r>
                <a:r>
                  <a:rPr lang="en-GB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GB" sz="2000" b="0" i="1" baseline="-25000" dirty="0"/>
                  <a:t> </a:t>
                </a:r>
                <a:r>
                  <a:rPr lang="en-GB" sz="2000" b="0" dirty="0"/>
                  <a:t>involves repeated computation of gradients </a:t>
                </a:r>
                <a:r>
                  <a:rPr lang="en-GB" sz="2000" b="0" dirty="0" err="1"/>
                  <a:t>w.r.t.</a:t>
                </a:r>
                <a:r>
                  <a:rPr lang="en-GB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9A93"/>
                        </a:solidFill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9A93"/>
                        </a:solidFill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000" b="0" dirty="0"/>
                  <a:t> </a:t>
                </a:r>
              </a:p>
              <a:p>
                <a:pPr lvl="2"/>
                <a:r>
                  <a:rPr lang="en-GB" sz="2000" b="0" dirty="0"/>
                  <a:t>=&gt; many factors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000" b="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20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  <m:r>
                      <a:rPr lang="en-US" sz="2000" b="1" i="1" dirty="0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000" b="1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000" i="1" dirty="0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i="1" dirty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000" b="1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sz="200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1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000" b="1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000" b="1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000" i="1" dirty="0">
                                        <a:effectLst>
                                          <a:outerShdw blurRad="38100" dist="12700" dir="2700000" algn="ctr" rotWithShape="0">
                                            <a:srgbClr val="000000">
                                              <a:alpha val="50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effectLst>
                                          <a:outerShdw blurRad="38100" dist="12700" dir="2700000" algn="ctr" rotWithShape="0">
                                            <a:srgbClr val="000000">
                                              <a:alpha val="50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 dirty="0">
                                        <a:effectLst>
                                          <a:outerShdw blurRad="38100" dist="12700" dir="2700000" algn="ctr" rotWithShape="0">
                                            <a:srgbClr val="000000">
                                              <a:alpha val="50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>
                                              <a:outerShdw blurRad="38100" dist="12700" dir="2700000" algn="ctr" rotWithShape="0">
                                                <a:srgbClr val="000000">
                                                  <a:alpha val="50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d>
                        <m:f>
                          <m:fPr>
                            <m:ctrlP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GB" sz="2000" b="0" dirty="0"/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5D48FBBE-419C-FB45-9D09-E0B697825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9" y="1435494"/>
                <a:ext cx="8100000" cy="1319994"/>
              </a:xfrm>
              <a:prstGeom prst="rect">
                <a:avLst/>
              </a:prstGeom>
              <a:blipFill>
                <a:blip r:embed="rId4"/>
                <a:stretch>
                  <a:fillRect l="-156" t="-6667" r="-1095" b="-4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420F613-9238-544B-9D54-88C41F18345A}"/>
              </a:ext>
            </a:extLst>
          </p:cNvPr>
          <p:cNvGrpSpPr/>
          <p:nvPr/>
        </p:nvGrpSpPr>
        <p:grpSpPr>
          <a:xfrm>
            <a:off x="762000" y="2819400"/>
            <a:ext cx="4191000" cy="3998002"/>
            <a:chOff x="762000" y="2819400"/>
            <a:chExt cx="4191000" cy="399800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468F111-7671-9B47-B141-F086E665EE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000" y="2819400"/>
              <a:ext cx="4191000" cy="2536848"/>
              <a:chOff x="1828800" y="3041937"/>
              <a:chExt cx="5674896" cy="34350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C0DF4A31-BE28-894B-87C2-5F195AA013AA}"/>
                      </a:ext>
                    </a:extLst>
                  </p:cNvPr>
                  <p:cNvSpPr/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Ins="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C0DF4A31-BE28-894B-87C2-5F195AA013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D9F2358-CD62-484A-BF7D-145C293CEAA7}"/>
                      </a:ext>
                    </a:extLst>
                  </p:cNvPr>
                  <p:cNvSpPr/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D9F2358-CD62-484A-BF7D-145C293CEA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C6E0A281-AF94-C74A-B88D-969E02521573}"/>
                  </a:ext>
                </a:extLst>
              </p:cNvPr>
              <p:cNvSpPr/>
              <p:nvPr/>
            </p:nvSpPr>
            <p:spPr>
              <a:xfrm rot="5400000">
                <a:off x="22727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84C69AA-585B-0C43-AA44-F13E45F07B7F}"/>
                  </a:ext>
                </a:extLst>
              </p:cNvPr>
              <p:cNvCxnSpPr>
                <a:cxnSpLocks/>
                <a:stCxn id="132" idx="4"/>
                <a:endCxn id="134" idx="1"/>
              </p:cNvCxnSpPr>
              <p:nvPr/>
            </p:nvCxnSpPr>
            <p:spPr>
              <a:xfrm flipH="1">
                <a:off x="26088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CA1A350-443A-E34D-9A17-3AF3865C9910}"/>
                  </a:ext>
                </a:extLst>
              </p:cNvPr>
              <p:cNvCxnSpPr>
                <a:cxnSpLocks/>
                <a:stCxn id="134" idx="3"/>
                <a:endCxn id="133" idx="0"/>
              </p:cNvCxnSpPr>
              <p:nvPr/>
            </p:nvCxnSpPr>
            <p:spPr>
              <a:xfrm>
                <a:off x="26088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83FA04D2-3459-2147-B935-87F757260A91}"/>
                      </a:ext>
                    </a:extLst>
                  </p:cNvPr>
                  <p:cNvSpPr/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83FA04D2-3459-2147-B935-87F757260A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CFB630D-032E-4545-8FEA-953AB47DE8D0}"/>
                      </a:ext>
                    </a:extLst>
                  </p:cNvPr>
                  <p:cNvSpPr/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CFB630D-032E-4545-8FEA-953AB47DE8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78B3395B-6B7B-1449-800C-1B38DF8A400D}"/>
                  </a:ext>
                </a:extLst>
              </p:cNvPr>
              <p:cNvSpPr/>
              <p:nvPr/>
            </p:nvSpPr>
            <p:spPr>
              <a:xfrm rot="5400000">
                <a:off x="43301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B7C6677-3E77-824F-980C-A83556F348D3}"/>
                  </a:ext>
                </a:extLst>
              </p:cNvPr>
              <p:cNvCxnSpPr>
                <a:cxnSpLocks/>
                <a:stCxn id="137" idx="4"/>
                <a:endCxn id="139" idx="1"/>
              </p:cNvCxnSpPr>
              <p:nvPr/>
            </p:nvCxnSpPr>
            <p:spPr>
              <a:xfrm flipH="1">
                <a:off x="46662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0440AFF-6DB8-EB4F-90E4-D9A258CD685E}"/>
                  </a:ext>
                </a:extLst>
              </p:cNvPr>
              <p:cNvCxnSpPr>
                <a:cxnSpLocks/>
                <a:stCxn id="139" idx="3"/>
                <a:endCxn id="138" idx="0"/>
              </p:cNvCxnSpPr>
              <p:nvPr/>
            </p:nvCxnSpPr>
            <p:spPr>
              <a:xfrm>
                <a:off x="46662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8DC1B6F-E241-FA4A-900E-070B96D91A4E}"/>
                      </a:ext>
                    </a:extLst>
                  </p:cNvPr>
                  <p:cNvSpPr/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8DC1B6F-E241-FA4A-900E-070B96D91A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C2C411A5-DBAF-D247-AE06-CE506F6D7453}"/>
                      </a:ext>
                    </a:extLst>
                  </p:cNvPr>
                  <p:cNvSpPr/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C2C411A5-DBAF-D247-AE06-CE506F6D74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B47AED3D-8C5F-5241-A45C-0044FBE7475C}"/>
                  </a:ext>
                </a:extLst>
              </p:cNvPr>
              <p:cNvSpPr/>
              <p:nvPr/>
            </p:nvSpPr>
            <p:spPr>
              <a:xfrm rot="5400000">
                <a:off x="63875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68877CCE-54B8-314C-B4F5-A85433263403}"/>
                  </a:ext>
                </a:extLst>
              </p:cNvPr>
              <p:cNvCxnSpPr>
                <a:cxnSpLocks/>
                <a:stCxn id="142" idx="4"/>
                <a:endCxn id="144" idx="1"/>
              </p:cNvCxnSpPr>
              <p:nvPr/>
            </p:nvCxnSpPr>
            <p:spPr>
              <a:xfrm flipH="1">
                <a:off x="67236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C4CF2E80-84BA-F64C-9FE6-F01402A8A22D}"/>
                  </a:ext>
                </a:extLst>
              </p:cNvPr>
              <p:cNvCxnSpPr>
                <a:cxnSpLocks/>
                <a:stCxn id="144" idx="3"/>
                <a:endCxn id="143" idx="0"/>
              </p:cNvCxnSpPr>
              <p:nvPr/>
            </p:nvCxnSpPr>
            <p:spPr>
              <a:xfrm>
                <a:off x="67236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959E297-1704-F346-B951-F8F1A71B8801}"/>
                  </a:ext>
                </a:extLst>
              </p:cNvPr>
              <p:cNvCxnSpPr>
                <a:cxnSpLocks/>
                <a:stCxn id="134" idx="0"/>
                <a:endCxn id="139" idx="2"/>
              </p:cNvCxnSpPr>
              <p:nvPr/>
            </p:nvCxnSpPr>
            <p:spPr>
              <a:xfrm>
                <a:off x="3388896" y="47683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C80E794-72AB-964C-BC85-FC355486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296" y="47937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187151EC-8196-CE41-A1BB-C846D8CA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baseline="30000" dirty="0">
                      <a:solidFill>
                        <a:schemeClr val="tx1"/>
                      </a:solidFill>
                      <a:effectLst>
                        <a:outerShdw blurRad="38100" dist="12700" dir="2700000" algn="ctr" rotWithShape="0">
                          <a:srgbClr val="000000">
                            <a:alpha val="50000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187151EC-8196-CE41-A1BB-C846D8CA8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241" r="-689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C0E1778-F439-F14E-B981-269F810F37ED}"/>
                    </a:ext>
                  </a:extLst>
                </p:cNvPr>
                <p:cNvSpPr txBox="1"/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C0E1778-F439-F14E-B981-269F810F3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blipFill>
                  <a:blip r:embed="rId12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DD6EAD2-E268-134E-A5F2-6ED5605E293D}"/>
                    </a:ext>
                  </a:extLst>
                </p:cNvPr>
                <p:cNvSpPr txBox="1"/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DD6EAD2-E268-134E-A5F2-6ED5605E2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blipFill>
                  <a:blip r:embed="rId13"/>
                  <a:stretch>
                    <a:fillRect l="-20690" r="-103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C1CEAE4-FD09-4F41-860D-C15DE245CAAA}"/>
                    </a:ext>
                  </a:extLst>
                </p:cNvPr>
                <p:cNvSpPr txBox="1"/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C1CEAE4-FD09-4F41-860D-C15DE245C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blipFill>
                  <a:blip r:embed="rId14"/>
                  <a:stretch>
                    <a:fillRect l="-20690" r="-6897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F1E991-612F-8446-8887-2DD3CB86C00B}"/>
                    </a:ext>
                  </a:extLst>
                </p:cNvPr>
                <p:cNvSpPr txBox="1"/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F1E991-612F-8446-8887-2DD3CB86C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blipFill>
                  <a:blip r:embed="rId15"/>
                  <a:stretch>
                    <a:fillRect l="-20690" r="-3448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3DC76D-793E-3446-B5A2-1E9C8506AAB9}"/>
                    </a:ext>
                  </a:extLst>
                </p:cNvPr>
                <p:cNvSpPr txBox="1"/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3DC76D-793E-3446-B5A2-1E9C8506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blipFill>
                  <a:blip r:embed="rId16"/>
                  <a:stretch>
                    <a:fillRect l="-17241" r="-6897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E3B8772-DBD4-284D-BEF1-5D7FD7E0DB3C}"/>
                    </a:ext>
                  </a:extLst>
                </p:cNvPr>
                <p:cNvSpPr txBox="1"/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E3B8772-DBD4-284D-BEF1-5D7FD7E0D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blipFill>
                  <a:blip r:embed="rId17"/>
                  <a:stretch>
                    <a:fillRect l="-16667" r="-10000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D6EB46C-13E9-2846-96B4-34B85D4493E0}"/>
                    </a:ext>
                  </a:extLst>
                </p:cNvPr>
                <p:cNvSpPr txBox="1"/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D6EB46C-13E9-2846-96B4-34B85D449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blipFill>
                  <a:blip r:embed="rId18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7312184-08AF-C74F-9C12-11165F4346D6}"/>
                </a:ext>
              </a:extLst>
            </p:cNvPr>
            <p:cNvCxnSpPr/>
            <p:nvPr/>
          </p:nvCxnSpPr>
          <p:spPr>
            <a:xfrm flipH="1">
              <a:off x="3113956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3D443A7-BDC9-8D42-8345-E7AA3936E55A}"/>
                </a:ext>
              </a:extLst>
            </p:cNvPr>
            <p:cNvCxnSpPr/>
            <p:nvPr/>
          </p:nvCxnSpPr>
          <p:spPr>
            <a:xfrm flipH="1">
              <a:off x="1577930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47637E-B68E-E744-8E02-AFFA32AF6E57}"/>
                    </a:ext>
                  </a:extLst>
                </p:cNvPr>
                <p:cNvSpPr txBox="1"/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47637E-B68E-E744-8E02-AFFA32AF6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blipFill>
                  <a:blip r:embed="rId19"/>
                  <a:stretch>
                    <a:fillRect l="-17391" t="-9677" r="-17391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A55AD60-5A7E-2244-B18D-0F4B3EBDE5C9}"/>
                    </a:ext>
                  </a:extLst>
                </p:cNvPr>
                <p:cNvSpPr txBox="1"/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A55AD60-5A7E-2244-B18D-0F4B3EBDE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blipFill>
                  <a:blip r:embed="rId20"/>
                  <a:stretch>
                    <a:fillRect l="-17391" t="-6452" r="-17391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9C6E55-21D6-5944-B05B-5FA199F63CDC}"/>
                    </a:ext>
                  </a:extLst>
                </p:cNvPr>
                <p:cNvSpPr txBox="1"/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9C6E55-21D6-5944-B05B-5FA199F63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blipFill>
                  <a:blip r:embed="rId21"/>
                  <a:stretch>
                    <a:fillRect l="-17021" t="-9677" r="-14894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D263DF2-188D-E647-9FB5-09319BA2EE42}"/>
                    </a:ext>
                  </a:extLst>
                </p:cNvPr>
                <p:cNvSpPr txBox="1"/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D263DF2-188D-E647-9FB5-09319BA2E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blipFill>
                  <a:blip r:embed="rId22"/>
                  <a:stretch>
                    <a:fillRect l="-24000" r="-12000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B2E419D-445B-9B49-BB7E-B95A363E36B6}"/>
                    </a:ext>
                  </a:extLst>
                </p:cNvPr>
                <p:cNvSpPr txBox="1"/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B2E419D-445B-9B49-BB7E-B95A363E3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blipFill>
                  <a:blip r:embed="rId23"/>
                  <a:stretch>
                    <a:fillRect l="-19231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EF68E67-5102-9442-8B4D-D7BDFDF20388}"/>
                    </a:ext>
                  </a:extLst>
                </p:cNvPr>
                <p:cNvSpPr txBox="1"/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EF68E67-5102-9442-8B4D-D7BDFDF20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blipFill>
                  <a:blip r:embed="rId24"/>
                  <a:stretch>
                    <a:fillRect l="-23077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ED8FE14-5E4F-3D49-98AF-2DC60ACF5B1A}"/>
                    </a:ext>
                  </a:extLst>
                </p:cNvPr>
                <p:cNvSpPr txBox="1"/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ED8FE14-5E4F-3D49-98AF-2DC60ACF5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blipFill>
                  <a:blip r:embed="rId25"/>
                  <a:stretch>
                    <a:fillRect l="-18548" t="-200000" r="-9677" b="-28085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BDB4196-DA2F-6743-825C-0DC6D4BEBE42}"/>
                </a:ext>
              </a:extLst>
            </p:cNvPr>
            <p:cNvCxnSpPr>
              <a:stCxn id="133" idx="4"/>
              <a:endCxn id="113" idx="0"/>
            </p:cNvCxnSpPr>
            <p:nvPr/>
          </p:nvCxnSpPr>
          <p:spPr>
            <a:xfrm flipH="1">
              <a:off x="1338077" y="5356248"/>
              <a:ext cx="1" cy="28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75D25E7-EF53-AD41-87EB-D8B7A020C210}"/>
                </a:ext>
              </a:extLst>
            </p:cNvPr>
            <p:cNvCxnSpPr>
              <a:cxnSpLocks/>
              <a:stCxn id="138" idx="4"/>
              <a:endCxn id="114" idx="0"/>
            </p:cNvCxnSpPr>
            <p:nvPr/>
          </p:nvCxnSpPr>
          <p:spPr>
            <a:xfrm flipH="1">
              <a:off x="2855384" y="5356248"/>
              <a:ext cx="2116" cy="28209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991455A-0418-4E4C-A6CC-562683667657}"/>
                </a:ext>
              </a:extLst>
            </p:cNvPr>
            <p:cNvCxnSpPr>
              <a:cxnSpLocks/>
              <a:stCxn id="143" idx="4"/>
              <a:endCxn id="115" idx="0"/>
            </p:cNvCxnSpPr>
            <p:nvPr/>
          </p:nvCxnSpPr>
          <p:spPr>
            <a:xfrm flipH="1">
              <a:off x="4376922" y="5356248"/>
              <a:ext cx="1" cy="28427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CFDD0C5-27D1-E643-A193-E1E8C0D1FEE5}"/>
                </a:ext>
              </a:extLst>
            </p:cNvPr>
            <p:cNvCxnSpPr>
              <a:cxnSpLocks/>
              <a:stCxn id="113" idx="2"/>
              <a:endCxn id="116" idx="1"/>
            </p:cNvCxnSpPr>
            <p:nvPr/>
          </p:nvCxnSpPr>
          <p:spPr>
            <a:xfrm>
              <a:off x="1338077" y="5939460"/>
              <a:ext cx="744306" cy="59344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0340888-BD02-5F41-92FA-B79719B31549}"/>
                </a:ext>
              </a:extLst>
            </p:cNvPr>
            <p:cNvCxnSpPr>
              <a:cxnSpLocks/>
              <a:stCxn id="114" idx="2"/>
              <a:endCxn id="116" idx="0"/>
            </p:cNvCxnSpPr>
            <p:nvPr/>
          </p:nvCxnSpPr>
          <p:spPr>
            <a:xfrm>
              <a:off x="2855384" y="5939005"/>
              <a:ext cx="0" cy="30939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ED69BB3-12C2-EF4C-9BDE-0C5C001301C2}"/>
                </a:ext>
              </a:extLst>
            </p:cNvPr>
            <p:cNvCxnSpPr>
              <a:cxnSpLocks/>
              <a:stCxn id="115" idx="2"/>
              <a:endCxn id="116" idx="3"/>
            </p:cNvCxnSpPr>
            <p:nvPr/>
          </p:nvCxnSpPr>
          <p:spPr>
            <a:xfrm flipH="1">
              <a:off x="3628385" y="5941183"/>
              <a:ext cx="748537" cy="59171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14C8A05-3023-C04B-B080-FF32E6F36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933925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2AAE8CA-4783-EB41-866E-8861817A6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056E120-946F-7C4B-9113-37A7D77B2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493" y="4342657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966ADA8-1BBC-FA48-9F5E-FC07F88F9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075" y="5933925"/>
              <a:ext cx="591848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B3638CE-A1C5-6F4A-9E91-4F5779243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925" y="5933925"/>
              <a:ext cx="592769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6D73F8B-62DC-C240-AFA4-3048B647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205DD9B-F757-B24F-9744-312DC6CC6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5333999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ECE5EDC-4061-D14E-84F5-8E19AF6B5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960" y="4343400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AC52E24-055F-FE46-BC49-066217118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4346994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F60646-AB5D-C349-90C1-7DE6F5781213}"/>
              </a:ext>
            </a:extLst>
          </p:cNvPr>
          <p:cNvSpPr txBox="1"/>
          <p:nvPr/>
        </p:nvSpPr>
        <p:spPr>
          <a:xfrm>
            <a:off x="7936259" y="4418786"/>
            <a:ext cx="11573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0.9</a:t>
            </a:r>
            <a:r>
              <a:rPr lang="en-US" sz="1600" baseline="30000" dirty="0">
                <a:solidFill>
                  <a:srgbClr val="FFC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100</a:t>
            </a:r>
            <a:r>
              <a:rPr lang="en-US" sz="1600" dirty="0">
                <a:solidFill>
                  <a:srgbClr val="FFC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 ~ 2e-5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AFAF6-99A8-D940-9D5C-87E5A02BBFCD}"/>
              </a:ext>
            </a:extLst>
          </p:cNvPr>
          <p:cNvSpPr txBox="1"/>
          <p:nvPr/>
        </p:nvSpPr>
        <p:spPr>
          <a:xfrm>
            <a:off x="7918241" y="2758284"/>
            <a:ext cx="11934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1.1</a:t>
            </a:r>
            <a:r>
              <a:rPr lang="en-US" sz="1600" baseline="30000" dirty="0">
                <a:solidFill>
                  <a:srgbClr val="FFC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100</a:t>
            </a:r>
            <a:r>
              <a:rPr lang="en-US" sz="1600" dirty="0">
                <a:solidFill>
                  <a:srgbClr val="FFC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 ~ 1e+5</a:t>
            </a:r>
          </a:p>
        </p:txBody>
      </p:sp>
    </p:spTree>
    <p:extLst>
      <p:ext uri="{BB962C8B-B14F-4D97-AF65-F5344CB8AC3E}">
        <p14:creationId xmlns:p14="http://schemas.microsoft.com/office/powerpoint/2010/main" val="183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Neural </a:t>
            </a:r>
            <a:r>
              <a:rPr lang="en-US" dirty="0"/>
              <a:t>N</a:t>
            </a:r>
            <a:r>
              <a:rPr lang="en-US" noProof="0" dirty="0" err="1"/>
              <a:t>etwork</a:t>
            </a:r>
            <a:r>
              <a:rPr lang="en-US" noProof="0" dirty="0"/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9CDA25-6AE9-6E44-A248-6F8B4897AA6F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C4E2F-0826-A547-82B8-433C9130AFA9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42E2A7-84B2-6A40-9E1A-3D910E7AAFAB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F4BE9-9920-6446-A110-BA930C61C1ED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80525-1420-2C4E-BAAD-9BB2DB77765A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8AB374-89D2-044C-81DA-C7E5D22C13FB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FA6A-6C70-0041-90B9-B20B9374F1C9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C6DF7-FACC-F344-9EC3-4ECF103E3B1D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F639A5-75AB-0D43-8990-77440325073B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A7867-9F47-F442-B681-384C3702FB07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E3D54-BC8E-C140-9588-E4CE56392193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D84EA5-DF25-E247-850A-95D548F696AD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597307-C1E1-5E42-AD24-E094DED080D9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BB11D-C889-D14E-B64E-5BA9569DE2EF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51FBC8-CD67-D447-9D7E-A026B5C70EAA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9326E4-AD07-F44F-AB64-A300BB561611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4FF2B1-48B9-E44E-A8B9-083FA3B922CF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25CA97-2229-AA48-A93B-F8E657ADD2C4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F7FC3-938D-3B43-95F7-77298F03DED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D03A6-DE5F-1940-8ED4-1DEB719645F0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F7DF2B-36F4-2349-8D43-7DFB1F590D9A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638CD2-029E-2142-9A77-D76B8CAAF23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365DD-A002-7448-8D0C-500C432BC89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77E546-9A41-8244-BDC1-CF5EBA824D7B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38AA6-1D75-D744-A448-617DBDFA1BE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50FBD-FD1C-B445-B665-FFBBAA68B70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A03C5-8393-CE42-8D53-F586824FD7A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37D963-2B1F-5144-8686-BB9A586AC15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04DD2E-597D-D042-99CC-42ECAAE12176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87A1D9-319F-0C4E-9EAC-E75E3793188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606BA7-04CB-3945-A32B-BB0D951617B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EBE15D-4C0F-3942-AA47-0ECCA765445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A9489C-77DF-7345-8752-33B0F8D3796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047AC5-23DA-EE44-BEAE-032807DE9765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50CFC5-609D-BB47-8992-3ACD7466ED0A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E60729-AF62-F94C-AD58-EA1008CC64FD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598372-D7DD-1242-9AC5-610F6EAD05E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96D77-8691-2343-A843-1D6A00CE6CA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4A1D19-6730-F945-85B1-852F0E132B5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D5A652-E642-9949-A716-68A8D9D3ECD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A288F9-44EB-9E49-813E-B5EC67DB870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8F074B-7674-C749-BD51-704AD52913A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77CA8A-BB13-184F-93CD-114AEF3C6F4C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F85F75-6C66-054B-B5F9-C6F37E7CCCD0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BFDDDB-E7B2-E44E-8C37-870754C9B237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22DE2E-7B7C-2642-B6AF-1E2F509C2360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654764-3D7E-4C44-A7E0-D6542DF81919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2178AE-6DE7-D444-B17D-0C348414908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ABD9A5-5AA6-9946-9575-139FEF36D05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261E2B-EC51-644B-AEF6-4617795B20E2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C4735BE-990B-FF4E-914B-A6FF1F48D53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0DD683-5784-5D4C-B10F-C9E14DCC3B3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E8044D-43D5-6149-97BC-620E57F6D12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76409-A0D0-0C4A-AB47-FFA5C6F94037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2A6CF0-7583-7F42-BA06-834710F714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24FF92-21FD-8640-8F24-7F6B6B9E530B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5B7483A-73C6-EB40-AFE7-40D76355BD4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459C962-8217-D64E-8C89-23B00F20D63C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029AC7-D3E6-424B-957C-C50C0A3DEEE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A87A2A6-4E54-E846-A8CF-5D916D30149B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0D72A2-EB61-FA44-AB18-C3A1B42F875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83DD26-0A44-E042-9E33-163AA992745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E2C9ED-7F89-E847-B45E-3AB23CD7727A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F8DEEC-B045-2847-98F2-88C0B2EF29ED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846B4A4-4A02-7044-86B5-A020F100048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0B179A8-1882-D845-845D-A85332381F0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5672049-E4AC-A642-9B1F-3D25EC29BC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33F641-8C5D-DB4A-9A84-D1A432331F5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2BAB776-88E0-5047-8858-73FB8432274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5C18C54-39F0-344B-A595-650FFDABF85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B96864-9D26-274E-B65B-42ADBD670D27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580E771-86DD-C040-B11F-AA03406BCB6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EFA503-A845-C045-9B98-9B15CD5639F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2FD9183-E528-3146-A036-48FF510BD5C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DE9B41-01CC-8642-8B52-FB20696269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CA6F2-9B83-3D4A-A34B-7C59EE824D6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A96C0E-2CB7-AF4F-B900-AFAF869598E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2C0F6EB-3555-F34B-B0CB-D72EDFB0DFC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EB496AD-D407-3946-A2F5-4CEF58949E6C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210C09C-2F63-2C46-9E4C-55B6BBA11FBE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CB35DBE-4513-D645-91E4-61F04998CC00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411246C-E591-FD4C-8BD0-B31B54D45C4E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F0BDA8C-4740-934F-912C-89A05EDEAC3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591752B-B134-004D-B1B5-0DCB7807CC29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22AA137-1278-0A44-9163-03550BC084A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8C87AFA-7FBB-F241-8C36-6A63E09F9B87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E611AA1-0825-F342-90C3-360979236B5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E491FE6-4C16-7846-90ED-4689FCC3349F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B0ED773-4C69-9F42-BD79-9ED3828F1F5F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6B8BCAC-BC21-BC48-801F-0F92E00BB44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93A55-E673-B343-A905-C1C0EE5FE4B9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A0775DF-FAA1-FA45-A9F0-CB11E20823BE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CB9B0DC-38AE-7146-81ED-E00D52B3DC63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4E21CE6-CD95-B24F-8A94-F85761A46AFF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5000" r="-2500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5000" r="-2500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9048" r="-2381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3B4C5140-63E5-A344-96D7-0318016E15D9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21B9B96-2BFB-CF46-B6E1-09AD8D2613C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2C93A8C-FCC1-6948-8FC4-A65AA0333AF9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F7044D7-2CDA-9449-8D8D-15354B33EDC7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085CFE1-63D6-644A-9293-5E3C52698199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D533958-83B5-1240-82A8-E851114F1487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FF988C-21E3-AA41-BB50-D182CFF73B19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90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90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18182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11905" t="-12500" r="-1190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4634" t="-12500" r="-1219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11905" t="-12500" r="-1190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>
                                            <a:outerShdw blurRad="38100" dist="12700" dir="2700000" algn="ctr" rotWithShape="0">
                                              <a:srgbClr val="000000">
                                                <a:alpha val="50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1274" t="-180000" r="-2548" b="-26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7C8ABBF-D47F-0D4C-BCB6-2C795D966178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2103DB-9C6B-5D4F-AD4F-E59833C1A8BD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0A259C6-9152-1E4B-B0C4-3292C2677FA2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5C6117E2-5F55-9042-8990-8229C13AC1A7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E7BB2-E758-E847-BBCD-86B4EA266877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14314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CE6799-2763-7540-8B07-0FC8CE11EC33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“I grew up in France… I speak fluently (?)”</a:t>
            </a:r>
          </a:p>
          <a:p>
            <a:pPr lvl="1"/>
            <a:r>
              <a:rPr lang="en-US" sz="2000" b="0" dirty="0">
                <a:effectLst/>
              </a:rPr>
              <a:t>Long Short-Term Memory Network: track information throughout many timesteps =&gt; </a:t>
            </a:r>
            <a:r>
              <a:rPr lang="en-GB" sz="2000" b="0" dirty="0">
                <a:effectLst/>
              </a:rPr>
              <a:t>memorize long-term dependencies</a:t>
            </a:r>
            <a:endParaRPr lang="en-US" sz="2000" b="0" dirty="0">
              <a:effectLst/>
            </a:endParaRP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Memory cell: store information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Forget gate: what information to ignore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Input gate: which values from input to update memory state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Output gate: what to output based on input and memory state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Gate ~ neuron: activation of a weighted sum</a:t>
            </a:r>
            <a:endParaRPr lang="en-GB" sz="18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741BD-B45A-A242-B465-FDE1DFD4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Adapted network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1C47D-67A6-E847-9B3A-808BDACF21B0}"/>
              </a:ext>
            </a:extLst>
          </p:cNvPr>
          <p:cNvSpPr txBox="1"/>
          <p:nvPr/>
        </p:nvSpPr>
        <p:spPr>
          <a:xfrm>
            <a:off x="5257800" y="6542359"/>
            <a:ext cx="38600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tensorflow.keras.layers.LSTM</a:t>
            </a:r>
            <a:endParaRPr lang="en-US" b="1" dirty="0">
              <a:solidFill>
                <a:schemeClr val="bg1"/>
              </a:solidFill>
              <a:effectLst>
                <a:outerShdw blurRad="38100" dist="12700" dir="2700000" algn="ctr" rotWithShape="0">
                  <a:srgbClr val="000000">
                    <a:alpha val="50000"/>
                  </a:srgbClr>
                </a:outerShdw>
              </a:effectLst>
              <a:highlight>
                <a:srgbClr val="575757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RNN: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682B-D88E-9148-908A-F80308C66CC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Language translation, speech recognition, natural language processing</a:t>
            </a:r>
          </a:p>
          <a:p>
            <a:pPr lvl="1"/>
            <a:r>
              <a:rPr lang="en-US" sz="2000" b="0" dirty="0">
                <a:effectLst/>
              </a:rPr>
              <a:t>Life sciences: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sequence analysis, genomic sequence evolution,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biomolecular function prediction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human-virus protein-protein interaction prediction,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biomedical ontologies,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forecast the spread of virus,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pharmaceutical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13201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</p:spPr>
        <p:txBody>
          <a:bodyPr/>
          <a:lstStyle/>
          <a:p>
            <a:r>
              <a:rPr lang="en-GB" noProof="0" dirty="0"/>
              <a:t>Overview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GB" dirty="0"/>
              <a:t>Recurrent neural networks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E30613"/>
                </a:solidFill>
              </a:rPr>
              <a:t>Autoencoders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effectLst/>
        </p:spPr>
        <p:txBody>
          <a:bodyPr/>
          <a:lstStyle/>
          <a:p>
            <a:r>
              <a:rPr lang="en-GB" dirty="0"/>
              <a:t>Attention mechanism and transformers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575757"/>
                </a:solidFill>
              </a:rPr>
              <a:t>Convolutional neural networks</a:t>
            </a:r>
          </a:p>
        </p:txBody>
      </p:sp>
      <p:cxnSp>
        <p:nvCxnSpPr>
          <p:cNvPr id="8" name="Straight Connector 520"/>
          <p:cNvCxnSpPr/>
          <p:nvPr/>
        </p:nvCxnSpPr>
        <p:spPr>
          <a:xfrm>
            <a:off x="1584000" y="42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20"/>
          <p:cNvCxnSpPr/>
          <p:nvPr/>
        </p:nvCxnSpPr>
        <p:spPr>
          <a:xfrm>
            <a:off x="1584000" y="33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20"/>
          <p:cNvCxnSpPr/>
          <p:nvPr/>
        </p:nvCxnSpPr>
        <p:spPr>
          <a:xfrm>
            <a:off x="1584000" y="24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0"/>
          <p:cNvCxnSpPr/>
          <p:nvPr/>
        </p:nvCxnSpPr>
        <p:spPr>
          <a:xfrm>
            <a:off x="1584000" y="51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9"/>
          <p:cNvSpPr/>
          <p:nvPr/>
        </p:nvSpPr>
        <p:spPr>
          <a:xfrm>
            <a:off x="1440000" y="21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01</a:t>
            </a:r>
          </a:p>
        </p:txBody>
      </p:sp>
      <p:sp>
        <p:nvSpPr>
          <p:cNvPr id="14" name="Rounded Rectangle 19"/>
          <p:cNvSpPr/>
          <p:nvPr/>
        </p:nvSpPr>
        <p:spPr>
          <a:xfrm>
            <a:off x="1440000" y="30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02</a:t>
            </a:r>
          </a:p>
        </p:txBody>
      </p:sp>
      <p:sp>
        <p:nvSpPr>
          <p:cNvPr id="15" name="Rounded Rectangle 19"/>
          <p:cNvSpPr/>
          <p:nvPr/>
        </p:nvSpPr>
        <p:spPr>
          <a:xfrm>
            <a:off x="1440000" y="3960000"/>
            <a:ext cx="576000" cy="576000"/>
          </a:xfrm>
          <a:prstGeom prst="roundRect">
            <a:avLst/>
          </a:prstGeom>
          <a:solidFill>
            <a:srgbClr val="E30613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03</a:t>
            </a:r>
          </a:p>
        </p:txBody>
      </p:sp>
      <p:sp>
        <p:nvSpPr>
          <p:cNvPr id="16" name="Rounded Rectangle 19"/>
          <p:cNvSpPr/>
          <p:nvPr/>
        </p:nvSpPr>
        <p:spPr>
          <a:xfrm>
            <a:off x="1440000" y="48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5958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25143-A13E-CB43-AD01-B5F2180F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858344"/>
          </a:xfrm>
          <a:effectLst/>
        </p:spPr>
        <p:txBody>
          <a:bodyPr/>
          <a:lstStyle/>
          <a:p>
            <a:pPr lvl="1"/>
            <a:r>
              <a:rPr lang="en-US" sz="2000" b="0" dirty="0"/>
              <a:t>Learning a lower-dimensional feature representation (compression) from unlabeled training data and learning a reconstruction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80092-B5E1-6F43-B517-A73D9B20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Autoencoder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28CB1-BAE9-C245-88D6-06D66AEF09BA}"/>
              </a:ext>
            </a:extLst>
          </p:cNvPr>
          <p:cNvSpPr/>
          <p:nvPr/>
        </p:nvSpPr>
        <p:spPr>
          <a:xfrm>
            <a:off x="1883400" y="313278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4009B-F651-4341-AF99-56B16FCBC1B9}"/>
              </a:ext>
            </a:extLst>
          </p:cNvPr>
          <p:cNvSpPr/>
          <p:nvPr/>
        </p:nvSpPr>
        <p:spPr>
          <a:xfrm>
            <a:off x="1883400" y="243840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11F10-8F7D-024B-B868-E09C42B878A2}"/>
              </a:ext>
            </a:extLst>
          </p:cNvPr>
          <p:cNvSpPr/>
          <p:nvPr/>
        </p:nvSpPr>
        <p:spPr>
          <a:xfrm>
            <a:off x="1883400" y="382717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3C5E5-CF34-AF47-A481-10D62D84D356}"/>
              </a:ext>
            </a:extLst>
          </p:cNvPr>
          <p:cNvSpPr/>
          <p:nvPr/>
        </p:nvSpPr>
        <p:spPr>
          <a:xfrm>
            <a:off x="1883400" y="452155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67D0-8988-B441-A485-426F843B47CC}"/>
              </a:ext>
            </a:extLst>
          </p:cNvPr>
          <p:cNvSpPr/>
          <p:nvPr/>
        </p:nvSpPr>
        <p:spPr>
          <a:xfrm>
            <a:off x="1883400" y="521594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F2D04-C85D-444E-8391-70E650AB7080}"/>
              </a:ext>
            </a:extLst>
          </p:cNvPr>
          <p:cNvSpPr/>
          <p:nvPr/>
        </p:nvSpPr>
        <p:spPr>
          <a:xfrm>
            <a:off x="27150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C7297A-74FE-834F-9F17-69B21020643F}"/>
              </a:ext>
            </a:extLst>
          </p:cNvPr>
          <p:cNvSpPr/>
          <p:nvPr/>
        </p:nvSpPr>
        <p:spPr>
          <a:xfrm>
            <a:off x="27150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1A6334-C00E-6649-9E9F-25619FD3C2DB}"/>
              </a:ext>
            </a:extLst>
          </p:cNvPr>
          <p:cNvSpPr/>
          <p:nvPr/>
        </p:nvSpPr>
        <p:spPr>
          <a:xfrm>
            <a:off x="27150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810A2A-00A6-ED40-A299-8061C19BC57B}"/>
              </a:ext>
            </a:extLst>
          </p:cNvPr>
          <p:cNvSpPr/>
          <p:nvPr/>
        </p:nvSpPr>
        <p:spPr>
          <a:xfrm>
            <a:off x="27150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E40ED-9E16-9D45-8981-83D220A6E22B}"/>
              </a:ext>
            </a:extLst>
          </p:cNvPr>
          <p:cNvSpPr/>
          <p:nvPr/>
        </p:nvSpPr>
        <p:spPr>
          <a:xfrm>
            <a:off x="3546600" y="3149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20380-F1A4-C644-A44F-B4EFE1B23C1C}"/>
              </a:ext>
            </a:extLst>
          </p:cNvPr>
          <p:cNvSpPr/>
          <p:nvPr/>
        </p:nvSpPr>
        <p:spPr>
          <a:xfrm>
            <a:off x="3546600" y="3844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6339DA-2473-BF4B-8060-5DCEEA0F82B0}"/>
              </a:ext>
            </a:extLst>
          </p:cNvPr>
          <p:cNvSpPr/>
          <p:nvPr/>
        </p:nvSpPr>
        <p:spPr>
          <a:xfrm>
            <a:off x="3546600" y="4538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52E22B-6549-6247-B277-BBF55D9BF858}"/>
              </a:ext>
            </a:extLst>
          </p:cNvPr>
          <p:cNvSpPr/>
          <p:nvPr/>
        </p:nvSpPr>
        <p:spPr>
          <a:xfrm>
            <a:off x="4378200" y="3513785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8C5E4-B8A3-B545-A976-8D54500D3AB0}"/>
              </a:ext>
            </a:extLst>
          </p:cNvPr>
          <p:cNvSpPr/>
          <p:nvPr/>
        </p:nvSpPr>
        <p:spPr>
          <a:xfrm>
            <a:off x="4378200" y="4208170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4AC36-21A1-BB4F-8E13-BD8E18B8A872}"/>
              </a:ext>
            </a:extLst>
          </p:cNvPr>
          <p:cNvSpPr/>
          <p:nvPr/>
        </p:nvSpPr>
        <p:spPr>
          <a:xfrm>
            <a:off x="5209800" y="313278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789521-B02D-464C-AC1B-1E87DC164799}"/>
              </a:ext>
            </a:extLst>
          </p:cNvPr>
          <p:cNvSpPr/>
          <p:nvPr/>
        </p:nvSpPr>
        <p:spPr>
          <a:xfrm>
            <a:off x="5209800" y="382717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885CA8-9778-B542-BBE7-1B74B9BD99B2}"/>
              </a:ext>
            </a:extLst>
          </p:cNvPr>
          <p:cNvSpPr/>
          <p:nvPr/>
        </p:nvSpPr>
        <p:spPr>
          <a:xfrm>
            <a:off x="5209800" y="45215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0D061-0BBE-924F-B5A7-57AA825AC20F}"/>
              </a:ext>
            </a:extLst>
          </p:cNvPr>
          <p:cNvSpPr/>
          <p:nvPr/>
        </p:nvSpPr>
        <p:spPr>
          <a:xfrm>
            <a:off x="60414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A45E-37A6-1846-B2A1-518578689447}"/>
              </a:ext>
            </a:extLst>
          </p:cNvPr>
          <p:cNvSpPr/>
          <p:nvPr/>
        </p:nvSpPr>
        <p:spPr>
          <a:xfrm>
            <a:off x="60414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F90058-FFB2-AC4F-8C68-446AF287C7F9}"/>
              </a:ext>
            </a:extLst>
          </p:cNvPr>
          <p:cNvSpPr/>
          <p:nvPr/>
        </p:nvSpPr>
        <p:spPr>
          <a:xfrm>
            <a:off x="60414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C19D1E-F669-1B41-A2B8-1ED20DE10C83}"/>
              </a:ext>
            </a:extLst>
          </p:cNvPr>
          <p:cNvSpPr/>
          <p:nvPr/>
        </p:nvSpPr>
        <p:spPr>
          <a:xfrm>
            <a:off x="60414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189A9D-EF63-DC47-92D3-11DD5D96A7EA}"/>
              </a:ext>
            </a:extLst>
          </p:cNvPr>
          <p:cNvSpPr/>
          <p:nvPr/>
        </p:nvSpPr>
        <p:spPr>
          <a:xfrm>
            <a:off x="6873000" y="313278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24643F-CD41-B040-9C8F-3EC90E9BD4D8}"/>
              </a:ext>
            </a:extLst>
          </p:cNvPr>
          <p:cNvSpPr/>
          <p:nvPr/>
        </p:nvSpPr>
        <p:spPr>
          <a:xfrm>
            <a:off x="6873000" y="243840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60157-F4C7-484A-98CF-CCD938AAE5F2}"/>
              </a:ext>
            </a:extLst>
          </p:cNvPr>
          <p:cNvSpPr/>
          <p:nvPr/>
        </p:nvSpPr>
        <p:spPr>
          <a:xfrm>
            <a:off x="6873000" y="382717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251B0-6E3B-7E48-AC74-F4058912F8AD}"/>
              </a:ext>
            </a:extLst>
          </p:cNvPr>
          <p:cNvSpPr/>
          <p:nvPr/>
        </p:nvSpPr>
        <p:spPr>
          <a:xfrm>
            <a:off x="6873000" y="452155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30BEE-FBA9-5E4E-9680-2CA5B5F42460}"/>
              </a:ext>
            </a:extLst>
          </p:cNvPr>
          <p:cNvSpPr/>
          <p:nvPr/>
        </p:nvSpPr>
        <p:spPr>
          <a:xfrm>
            <a:off x="6873000" y="521594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13617-017B-754D-8A15-ABE58BE45FD9}"/>
              </a:ext>
            </a:extLst>
          </p:cNvPr>
          <p:cNvSpPr txBox="1"/>
          <p:nvPr/>
        </p:nvSpPr>
        <p:spPr>
          <a:xfrm>
            <a:off x="553858" y="391417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774C8-6A77-314A-B0EE-0EB29CB91538}"/>
              </a:ext>
            </a:extLst>
          </p:cNvPr>
          <p:cNvSpPr txBox="1"/>
          <p:nvPr/>
        </p:nvSpPr>
        <p:spPr>
          <a:xfrm>
            <a:off x="7987412" y="38947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186D73-5381-3840-963D-A85ADF766D28}"/>
                  </a:ext>
                </a:extLst>
              </p:cNvPr>
              <p:cNvSpPr/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186D73-5381-3840-963D-A85ADF766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/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/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/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A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009A93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899F2AC-898F-074E-B79D-40E79F1E0185}"/>
              </a:ext>
            </a:extLst>
          </p:cNvPr>
          <p:cNvSpPr txBox="1"/>
          <p:nvPr/>
        </p:nvSpPr>
        <p:spPr>
          <a:xfrm>
            <a:off x="3929744" y="5215939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Latent space</a:t>
            </a:r>
          </a:p>
        </p:txBody>
      </p:sp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516BCFCE-94CC-1D44-868D-6E57C931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" y="4405113"/>
            <a:ext cx="1416050" cy="1898650"/>
          </a:xfrm>
          <a:prstGeom prst="rect">
            <a:avLst/>
          </a:prstGeom>
          <a:effectLst/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E7C54107-92DD-0646-9D34-85D40B2E0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6" y="4405113"/>
            <a:ext cx="1416050" cy="1898650"/>
          </a:xfrm>
          <a:prstGeom prst="rect">
            <a:avLst/>
          </a:prstGeom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D2A7B94-AE15-5246-904F-4CADE428CD8C}"/>
              </a:ext>
            </a:extLst>
          </p:cNvPr>
          <p:cNvSpPr txBox="1"/>
          <p:nvPr/>
        </p:nvSpPr>
        <p:spPr>
          <a:xfrm>
            <a:off x="3955030" y="5667822"/>
            <a:ext cx="12952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deterministic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50AFD1-17B8-B941-996D-EB5A08D79D23}"/>
              </a:ext>
            </a:extLst>
          </p:cNvPr>
          <p:cNvSpPr txBox="1"/>
          <p:nvPr/>
        </p:nvSpPr>
        <p:spPr>
          <a:xfrm>
            <a:off x="2715000" y="242948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Encode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F74090-B60F-DE44-A652-AC8F844D5AA5}"/>
              </a:ext>
            </a:extLst>
          </p:cNvPr>
          <p:cNvSpPr txBox="1"/>
          <p:nvPr/>
        </p:nvSpPr>
        <p:spPr>
          <a:xfrm>
            <a:off x="5646735" y="2429483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Decode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F358F3-9AFC-5E42-A8E6-36F3DF6E95A5}"/>
              </a:ext>
            </a:extLst>
          </p:cNvPr>
          <p:cNvCxnSpPr/>
          <p:nvPr/>
        </p:nvCxnSpPr>
        <p:spPr>
          <a:xfrm>
            <a:off x="2710345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40C446-2DB2-9C46-B335-1A3280CC0F72}"/>
              </a:ext>
            </a:extLst>
          </p:cNvPr>
          <p:cNvCxnSpPr/>
          <p:nvPr/>
        </p:nvCxnSpPr>
        <p:spPr>
          <a:xfrm>
            <a:off x="5665789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8B3F3D-F0DF-2A40-959C-835FF79A289C}"/>
              </a:ext>
            </a:extLst>
          </p:cNvPr>
          <p:cNvSpPr txBox="1"/>
          <p:nvPr/>
        </p:nvSpPr>
        <p:spPr>
          <a:xfrm>
            <a:off x="3362460" y="6544469"/>
            <a:ext cx="5790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(name=’autoencoder’)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84AA97-38E8-4247-AFAB-5AD1FF4D2F64}"/>
              </a:ext>
            </a:extLst>
          </p:cNvPr>
          <p:cNvSpPr txBox="1"/>
          <p:nvPr/>
        </p:nvSpPr>
        <p:spPr>
          <a:xfrm>
            <a:off x="7328290" y="3563509"/>
            <a:ext cx="182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Reconstructed 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15FEC-2661-4040-B91F-BF42EC8732C5}"/>
              </a:ext>
            </a:extLst>
          </p:cNvPr>
          <p:cNvSpPr txBox="1"/>
          <p:nvPr/>
        </p:nvSpPr>
        <p:spPr>
          <a:xfrm>
            <a:off x="3769443" y="2767565"/>
            <a:ext cx="16414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Bottleneck layer</a:t>
            </a:r>
          </a:p>
        </p:txBody>
      </p:sp>
    </p:spTree>
    <p:extLst>
      <p:ext uri="{BB962C8B-B14F-4D97-AF65-F5344CB8AC3E}">
        <p14:creationId xmlns:p14="http://schemas.microsoft.com/office/powerpoint/2010/main" val="7129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40" grpId="0"/>
      <p:bldP spid="52" grpId="0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1EE470-1966-3D43-A5C2-65A94B24852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Generalization of PCA: non-linear</a:t>
            </a:r>
          </a:p>
          <a:p>
            <a:pPr lvl="1"/>
            <a:r>
              <a:rPr lang="en-GB" sz="2000" b="0" dirty="0">
                <a:effectLst/>
              </a:rPr>
              <a:t>Challenges: models that learn a meaningful and generalizable latent space representation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5F8C21-28F8-3742-9F06-43F2C772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Autoencoders</a:t>
            </a:r>
          </a:p>
        </p:txBody>
      </p:sp>
    </p:spTree>
    <p:extLst>
      <p:ext uri="{BB962C8B-B14F-4D97-AF65-F5344CB8AC3E}">
        <p14:creationId xmlns:p14="http://schemas.microsoft.com/office/powerpoint/2010/main" val="30499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25143-A13E-CB43-AD01-B5F2180F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858344"/>
          </a:xfrm>
          <a:effectLst/>
        </p:spPr>
        <p:txBody>
          <a:bodyPr/>
          <a:lstStyle/>
          <a:p>
            <a:pPr lvl="1"/>
            <a:r>
              <a:rPr lang="en-US" sz="2000" b="0" dirty="0"/>
              <a:t>Probabilistic twist on autoencoder: map the input into a distribution instead of a fixed vector =&gt; two vectors of means and standard deviations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80092-B5E1-6F43-B517-A73D9B20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Variational autoencoder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28CB1-BAE9-C245-88D6-06D66AEF09BA}"/>
              </a:ext>
            </a:extLst>
          </p:cNvPr>
          <p:cNvSpPr/>
          <p:nvPr/>
        </p:nvSpPr>
        <p:spPr>
          <a:xfrm>
            <a:off x="1883400" y="313278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4009B-F651-4341-AF99-56B16FCBC1B9}"/>
              </a:ext>
            </a:extLst>
          </p:cNvPr>
          <p:cNvSpPr/>
          <p:nvPr/>
        </p:nvSpPr>
        <p:spPr>
          <a:xfrm>
            <a:off x="1883400" y="243840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11F10-8F7D-024B-B868-E09C42B878A2}"/>
              </a:ext>
            </a:extLst>
          </p:cNvPr>
          <p:cNvSpPr/>
          <p:nvPr/>
        </p:nvSpPr>
        <p:spPr>
          <a:xfrm>
            <a:off x="1883400" y="382717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3C5E5-CF34-AF47-A481-10D62D84D356}"/>
              </a:ext>
            </a:extLst>
          </p:cNvPr>
          <p:cNvSpPr/>
          <p:nvPr/>
        </p:nvSpPr>
        <p:spPr>
          <a:xfrm>
            <a:off x="1883400" y="452155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67D0-8988-B441-A485-426F843B47CC}"/>
              </a:ext>
            </a:extLst>
          </p:cNvPr>
          <p:cNvSpPr/>
          <p:nvPr/>
        </p:nvSpPr>
        <p:spPr>
          <a:xfrm>
            <a:off x="1883400" y="521594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F2D04-C85D-444E-8391-70E650AB7080}"/>
              </a:ext>
            </a:extLst>
          </p:cNvPr>
          <p:cNvSpPr/>
          <p:nvPr/>
        </p:nvSpPr>
        <p:spPr>
          <a:xfrm>
            <a:off x="27150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C7297A-74FE-834F-9F17-69B21020643F}"/>
              </a:ext>
            </a:extLst>
          </p:cNvPr>
          <p:cNvSpPr/>
          <p:nvPr/>
        </p:nvSpPr>
        <p:spPr>
          <a:xfrm>
            <a:off x="27150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1A6334-C00E-6649-9E9F-25619FD3C2DB}"/>
              </a:ext>
            </a:extLst>
          </p:cNvPr>
          <p:cNvSpPr/>
          <p:nvPr/>
        </p:nvSpPr>
        <p:spPr>
          <a:xfrm>
            <a:off x="27150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810A2A-00A6-ED40-A299-8061C19BC57B}"/>
              </a:ext>
            </a:extLst>
          </p:cNvPr>
          <p:cNvSpPr/>
          <p:nvPr/>
        </p:nvSpPr>
        <p:spPr>
          <a:xfrm>
            <a:off x="27150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E40ED-9E16-9D45-8981-83D220A6E22B}"/>
              </a:ext>
            </a:extLst>
          </p:cNvPr>
          <p:cNvSpPr/>
          <p:nvPr/>
        </p:nvSpPr>
        <p:spPr>
          <a:xfrm>
            <a:off x="3546600" y="3149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20380-F1A4-C644-A44F-B4EFE1B23C1C}"/>
              </a:ext>
            </a:extLst>
          </p:cNvPr>
          <p:cNvSpPr/>
          <p:nvPr/>
        </p:nvSpPr>
        <p:spPr>
          <a:xfrm>
            <a:off x="3546600" y="3844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6339DA-2473-BF4B-8060-5DCEEA0F82B0}"/>
              </a:ext>
            </a:extLst>
          </p:cNvPr>
          <p:cNvSpPr/>
          <p:nvPr/>
        </p:nvSpPr>
        <p:spPr>
          <a:xfrm>
            <a:off x="3546600" y="4538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52E22B-6549-6247-B277-BBF55D9BF858}"/>
              </a:ext>
            </a:extLst>
          </p:cNvPr>
          <p:cNvSpPr/>
          <p:nvPr/>
        </p:nvSpPr>
        <p:spPr>
          <a:xfrm>
            <a:off x="4378200" y="3513785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8C5E4-B8A3-B545-A976-8D54500D3AB0}"/>
              </a:ext>
            </a:extLst>
          </p:cNvPr>
          <p:cNvSpPr/>
          <p:nvPr/>
        </p:nvSpPr>
        <p:spPr>
          <a:xfrm>
            <a:off x="4378200" y="4208170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4AC36-21A1-BB4F-8E13-BD8E18B8A872}"/>
              </a:ext>
            </a:extLst>
          </p:cNvPr>
          <p:cNvSpPr/>
          <p:nvPr/>
        </p:nvSpPr>
        <p:spPr>
          <a:xfrm>
            <a:off x="5209800" y="313278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789521-B02D-464C-AC1B-1E87DC164799}"/>
              </a:ext>
            </a:extLst>
          </p:cNvPr>
          <p:cNvSpPr/>
          <p:nvPr/>
        </p:nvSpPr>
        <p:spPr>
          <a:xfrm>
            <a:off x="5209800" y="382717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885CA8-9778-B542-BBE7-1B74B9BD99B2}"/>
              </a:ext>
            </a:extLst>
          </p:cNvPr>
          <p:cNvSpPr/>
          <p:nvPr/>
        </p:nvSpPr>
        <p:spPr>
          <a:xfrm>
            <a:off x="5209800" y="45215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0D061-0BBE-924F-B5A7-57AA825AC20F}"/>
              </a:ext>
            </a:extLst>
          </p:cNvPr>
          <p:cNvSpPr/>
          <p:nvPr/>
        </p:nvSpPr>
        <p:spPr>
          <a:xfrm>
            <a:off x="60414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A45E-37A6-1846-B2A1-518578689447}"/>
              </a:ext>
            </a:extLst>
          </p:cNvPr>
          <p:cNvSpPr/>
          <p:nvPr/>
        </p:nvSpPr>
        <p:spPr>
          <a:xfrm>
            <a:off x="60414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F90058-FFB2-AC4F-8C68-446AF287C7F9}"/>
              </a:ext>
            </a:extLst>
          </p:cNvPr>
          <p:cNvSpPr/>
          <p:nvPr/>
        </p:nvSpPr>
        <p:spPr>
          <a:xfrm>
            <a:off x="60414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C19D1E-F669-1B41-A2B8-1ED20DE10C83}"/>
              </a:ext>
            </a:extLst>
          </p:cNvPr>
          <p:cNvSpPr/>
          <p:nvPr/>
        </p:nvSpPr>
        <p:spPr>
          <a:xfrm>
            <a:off x="60414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189A9D-EF63-DC47-92D3-11DD5D96A7EA}"/>
              </a:ext>
            </a:extLst>
          </p:cNvPr>
          <p:cNvSpPr/>
          <p:nvPr/>
        </p:nvSpPr>
        <p:spPr>
          <a:xfrm>
            <a:off x="6873000" y="313278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24643F-CD41-B040-9C8F-3EC90E9BD4D8}"/>
              </a:ext>
            </a:extLst>
          </p:cNvPr>
          <p:cNvSpPr/>
          <p:nvPr/>
        </p:nvSpPr>
        <p:spPr>
          <a:xfrm>
            <a:off x="6873000" y="243840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60157-F4C7-484A-98CF-CCD938AAE5F2}"/>
              </a:ext>
            </a:extLst>
          </p:cNvPr>
          <p:cNvSpPr/>
          <p:nvPr/>
        </p:nvSpPr>
        <p:spPr>
          <a:xfrm>
            <a:off x="6873000" y="382717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251B0-6E3B-7E48-AC74-F4058912F8AD}"/>
              </a:ext>
            </a:extLst>
          </p:cNvPr>
          <p:cNvSpPr/>
          <p:nvPr/>
        </p:nvSpPr>
        <p:spPr>
          <a:xfrm>
            <a:off x="6873000" y="452155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30BEE-FBA9-5E4E-9680-2CA5B5F42460}"/>
              </a:ext>
            </a:extLst>
          </p:cNvPr>
          <p:cNvSpPr/>
          <p:nvPr/>
        </p:nvSpPr>
        <p:spPr>
          <a:xfrm>
            <a:off x="6873000" y="521594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13617-017B-754D-8A15-ABE58BE45FD9}"/>
              </a:ext>
            </a:extLst>
          </p:cNvPr>
          <p:cNvSpPr txBox="1"/>
          <p:nvPr/>
        </p:nvSpPr>
        <p:spPr>
          <a:xfrm>
            <a:off x="553858" y="391417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774C8-6A77-314A-B0EE-0EB29CB91538}"/>
              </a:ext>
            </a:extLst>
          </p:cNvPr>
          <p:cNvSpPr txBox="1"/>
          <p:nvPr/>
        </p:nvSpPr>
        <p:spPr>
          <a:xfrm>
            <a:off x="7987412" y="38947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/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/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/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A93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009A93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899F2AC-898F-074E-B79D-40E79F1E0185}"/>
              </a:ext>
            </a:extLst>
          </p:cNvPr>
          <p:cNvSpPr txBox="1"/>
          <p:nvPr/>
        </p:nvSpPr>
        <p:spPr>
          <a:xfrm>
            <a:off x="3929744" y="5215939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Latent space</a:t>
            </a:r>
          </a:p>
        </p:txBody>
      </p:sp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516BCFCE-94CC-1D44-868D-6E57C931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" y="4405113"/>
            <a:ext cx="1416050" cy="1898650"/>
          </a:xfrm>
          <a:prstGeom prst="rect">
            <a:avLst/>
          </a:prstGeom>
          <a:effectLst/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E7C54107-92DD-0646-9D34-85D40B2E0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6" y="4405113"/>
            <a:ext cx="1416050" cy="1898650"/>
          </a:xfrm>
          <a:prstGeom prst="rect">
            <a:avLst/>
          </a:prstGeom>
          <a:effectLst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CF0208-CA91-F340-A723-CA914A47F17F}"/>
              </a:ext>
            </a:extLst>
          </p:cNvPr>
          <p:cNvCxnSpPr/>
          <p:nvPr/>
        </p:nvCxnSpPr>
        <p:spPr>
          <a:xfrm>
            <a:off x="4378200" y="3132785"/>
            <a:ext cx="0" cy="296215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78211F-5909-9049-8CC7-EF2ADC231B96}"/>
              </a:ext>
            </a:extLst>
          </p:cNvPr>
          <p:cNvCxnSpPr/>
          <p:nvPr/>
        </p:nvCxnSpPr>
        <p:spPr>
          <a:xfrm>
            <a:off x="4741333" y="3132785"/>
            <a:ext cx="0" cy="296215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A2A530E-6BE6-BB4C-9F97-E3A1D800A427}"/>
              </a:ext>
            </a:extLst>
          </p:cNvPr>
          <p:cNvSpPr txBox="1"/>
          <p:nvPr/>
        </p:nvSpPr>
        <p:spPr>
          <a:xfrm>
            <a:off x="3886701" y="2775813"/>
            <a:ext cx="5770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mean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4AAE1B-A8A3-D447-91FE-0FA19F5D8A81}"/>
              </a:ext>
            </a:extLst>
          </p:cNvPr>
          <p:cNvSpPr txBox="1"/>
          <p:nvPr/>
        </p:nvSpPr>
        <p:spPr>
          <a:xfrm>
            <a:off x="4554000" y="2505929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standard</a:t>
            </a:r>
          </a:p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deviation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3C5AAB-6C63-4C48-94DB-A0BB2C477F28}"/>
              </a:ext>
            </a:extLst>
          </p:cNvPr>
          <p:cNvSpPr txBox="1"/>
          <p:nvPr/>
        </p:nvSpPr>
        <p:spPr>
          <a:xfrm>
            <a:off x="4042106" y="5667822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stochastic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10CF76-A377-2B48-9161-BF371D2E664C}"/>
              </a:ext>
            </a:extLst>
          </p:cNvPr>
          <p:cNvSpPr txBox="1"/>
          <p:nvPr/>
        </p:nvSpPr>
        <p:spPr>
          <a:xfrm>
            <a:off x="2715000" y="242948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Encode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97875C-E881-764B-8F80-033F955C5908}"/>
              </a:ext>
            </a:extLst>
          </p:cNvPr>
          <p:cNvSpPr txBox="1"/>
          <p:nvPr/>
        </p:nvSpPr>
        <p:spPr>
          <a:xfrm>
            <a:off x="5646735" y="2429483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Decode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C642F-B57B-7A4B-89D3-45594B9AAA55}"/>
              </a:ext>
            </a:extLst>
          </p:cNvPr>
          <p:cNvCxnSpPr/>
          <p:nvPr/>
        </p:nvCxnSpPr>
        <p:spPr>
          <a:xfrm>
            <a:off x="2710345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E329E-E68B-4647-A1CD-6C3ECF4D8B90}"/>
              </a:ext>
            </a:extLst>
          </p:cNvPr>
          <p:cNvCxnSpPr/>
          <p:nvPr/>
        </p:nvCxnSpPr>
        <p:spPr>
          <a:xfrm>
            <a:off x="5665789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C38F1E-F81B-8D43-90BB-EED39A253B86}"/>
                  </a:ext>
                </a:extLst>
              </p:cNvPr>
              <p:cNvSpPr/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effectLst>
                                    <a:outerShdw blurRad="38100" dist="12700" dir="2700000" algn="ctr" rotWithShape="0">
                                      <a:srgbClr val="000000">
                                        <a:alpha val="5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effectLst>
                                        <a:outerShdw blurRad="38100" dist="12700" dir="2700000" algn="ctr" rotWithShape="0">
                                          <a:srgbClr val="000000">
                                            <a:alpha val="5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C38F1E-F81B-8D43-90BB-EED39A253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  <a:blipFill>
                <a:blip r:embed="rId9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85CEC7B-6E34-AD4C-A14F-62C51FE7A5E6}"/>
              </a:ext>
            </a:extLst>
          </p:cNvPr>
          <p:cNvSpPr txBox="1"/>
          <p:nvPr/>
        </p:nvSpPr>
        <p:spPr>
          <a:xfrm>
            <a:off x="4456819" y="6547638"/>
            <a:ext cx="46871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(name=’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D0E934-EEA0-6B45-923C-65657F82370D}"/>
              </a:ext>
            </a:extLst>
          </p:cNvPr>
          <p:cNvSpPr txBox="1"/>
          <p:nvPr/>
        </p:nvSpPr>
        <p:spPr>
          <a:xfrm>
            <a:off x="7328290" y="3563509"/>
            <a:ext cx="182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Reconstructed input</a:t>
            </a:r>
          </a:p>
        </p:txBody>
      </p:sp>
    </p:spTree>
    <p:extLst>
      <p:ext uri="{BB962C8B-B14F-4D97-AF65-F5344CB8AC3E}">
        <p14:creationId xmlns:p14="http://schemas.microsoft.com/office/powerpoint/2010/main" val="357422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E78CCA-5C34-0149-A60E-89F757F5F11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/>
              <a:t>Image compression, denoising and generation, recommendation system, anomaly detection, feature extraction</a:t>
            </a:r>
          </a:p>
          <a:p>
            <a:pPr lvl="1"/>
            <a:r>
              <a:rPr lang="en-US" sz="2000" b="0" dirty="0"/>
              <a:t>Life sciences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b="0" dirty="0"/>
              <a:t>imensionality reduction (clustering) in sequencing data</a:t>
            </a:r>
            <a:endParaRPr lang="en-US" sz="2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multi-omics and biomedical data integration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D31EFE-810E-7B4C-B129-70E818FD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Autoencoders: When?</a:t>
            </a:r>
          </a:p>
        </p:txBody>
      </p:sp>
    </p:spTree>
    <p:extLst>
      <p:ext uri="{BB962C8B-B14F-4D97-AF65-F5344CB8AC3E}">
        <p14:creationId xmlns:p14="http://schemas.microsoft.com/office/powerpoint/2010/main" val="245897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</p:spPr>
        <p:txBody>
          <a:bodyPr/>
          <a:lstStyle/>
          <a:p>
            <a:r>
              <a:rPr lang="en-GB" noProof="0" dirty="0"/>
              <a:t>Overview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GB" dirty="0"/>
              <a:t>Recurrent neural networks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r>
              <a:rPr lang="en-GB" dirty="0"/>
              <a:t>Autoencoders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E30613"/>
                </a:solidFill>
              </a:rPr>
              <a:t>Attention mechanism and transformers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575757"/>
                </a:solidFill>
              </a:rPr>
              <a:t>Convolutional neural networks</a:t>
            </a:r>
          </a:p>
        </p:txBody>
      </p:sp>
      <p:cxnSp>
        <p:nvCxnSpPr>
          <p:cNvPr id="8" name="Straight Connector 520"/>
          <p:cNvCxnSpPr/>
          <p:nvPr/>
        </p:nvCxnSpPr>
        <p:spPr>
          <a:xfrm>
            <a:off x="1584000" y="42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20"/>
          <p:cNvCxnSpPr/>
          <p:nvPr/>
        </p:nvCxnSpPr>
        <p:spPr>
          <a:xfrm>
            <a:off x="1584000" y="33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20"/>
          <p:cNvCxnSpPr/>
          <p:nvPr/>
        </p:nvCxnSpPr>
        <p:spPr>
          <a:xfrm>
            <a:off x="1584000" y="24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0"/>
          <p:cNvCxnSpPr/>
          <p:nvPr/>
        </p:nvCxnSpPr>
        <p:spPr>
          <a:xfrm>
            <a:off x="1584000" y="51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9"/>
          <p:cNvSpPr/>
          <p:nvPr/>
        </p:nvSpPr>
        <p:spPr>
          <a:xfrm>
            <a:off x="1440000" y="21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01</a:t>
            </a:r>
          </a:p>
        </p:txBody>
      </p:sp>
      <p:sp>
        <p:nvSpPr>
          <p:cNvPr id="14" name="Rounded Rectangle 19"/>
          <p:cNvSpPr/>
          <p:nvPr/>
        </p:nvSpPr>
        <p:spPr>
          <a:xfrm>
            <a:off x="1440000" y="30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02</a:t>
            </a:r>
          </a:p>
        </p:txBody>
      </p:sp>
      <p:sp>
        <p:nvSpPr>
          <p:cNvPr id="15" name="Rounded Rectangle 19"/>
          <p:cNvSpPr/>
          <p:nvPr/>
        </p:nvSpPr>
        <p:spPr>
          <a:xfrm>
            <a:off x="1440000" y="39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03</a:t>
            </a:r>
          </a:p>
        </p:txBody>
      </p:sp>
      <p:sp>
        <p:nvSpPr>
          <p:cNvPr id="16" name="Rounded Rectangle 19"/>
          <p:cNvSpPr/>
          <p:nvPr/>
        </p:nvSpPr>
        <p:spPr>
          <a:xfrm>
            <a:off x="1440000" y="4860000"/>
            <a:ext cx="576000" cy="576000"/>
          </a:xfrm>
          <a:prstGeom prst="roundRect">
            <a:avLst/>
          </a:prstGeom>
          <a:solidFill>
            <a:srgbClr val="E30613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721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/>
              <a:t>Machine translation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Attention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80423D-6F97-C4D0-77BA-8571247DC0D2}"/>
              </a:ext>
            </a:extLst>
          </p:cNvPr>
          <p:cNvSpPr/>
          <p:nvPr/>
        </p:nvSpPr>
        <p:spPr>
          <a:xfrm>
            <a:off x="31482" y="2133600"/>
            <a:ext cx="1723149" cy="7578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Input Sentence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EEABEED-BA9F-D9A2-08FC-737C069D37D4}"/>
              </a:ext>
            </a:extLst>
          </p:cNvPr>
          <p:cNvSpPr/>
          <p:nvPr/>
        </p:nvSpPr>
        <p:spPr>
          <a:xfrm>
            <a:off x="2224738" y="2135461"/>
            <a:ext cx="1203933" cy="76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C1D437C-44ED-DDA2-6AC9-0C9244EDBD07}"/>
              </a:ext>
            </a:extLst>
          </p:cNvPr>
          <p:cNvSpPr/>
          <p:nvPr/>
        </p:nvSpPr>
        <p:spPr>
          <a:xfrm>
            <a:off x="5638225" y="2135460"/>
            <a:ext cx="1203933" cy="76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09ACCC-C77A-C703-5CA4-D90AD75F350C}"/>
              </a:ext>
            </a:extLst>
          </p:cNvPr>
          <p:cNvSpPr/>
          <p:nvPr/>
        </p:nvSpPr>
        <p:spPr>
          <a:xfrm>
            <a:off x="7298948" y="2130002"/>
            <a:ext cx="1723149" cy="7578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Output Sentence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8B6171-9F31-8B2C-E777-8813132E6CE4}"/>
              </a:ext>
            </a:extLst>
          </p:cNvPr>
          <p:cNvCxnSpPr>
            <a:cxnSpLocks/>
            <a:stCxn id="117" idx="6"/>
            <a:endCxn id="118" idx="1"/>
          </p:cNvCxnSpPr>
          <p:nvPr/>
        </p:nvCxnSpPr>
        <p:spPr>
          <a:xfrm>
            <a:off x="1754631" y="2512512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073692-8507-45DA-66C7-C9DBF16F28E9}"/>
              </a:ext>
            </a:extLst>
          </p:cNvPr>
          <p:cNvCxnSpPr>
            <a:cxnSpLocks/>
          </p:cNvCxnSpPr>
          <p:nvPr/>
        </p:nvCxnSpPr>
        <p:spPr>
          <a:xfrm>
            <a:off x="5162366" y="2508914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3399DD8-A5B3-FF78-8096-990F1F8C2611}"/>
              </a:ext>
            </a:extLst>
          </p:cNvPr>
          <p:cNvCxnSpPr>
            <a:cxnSpLocks/>
          </p:cNvCxnSpPr>
          <p:nvPr/>
        </p:nvCxnSpPr>
        <p:spPr>
          <a:xfrm>
            <a:off x="3437112" y="2512511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66E22F-20AE-1A84-CC9C-7DC847A7976A}"/>
              </a:ext>
            </a:extLst>
          </p:cNvPr>
          <p:cNvCxnSpPr>
            <a:cxnSpLocks/>
          </p:cNvCxnSpPr>
          <p:nvPr/>
        </p:nvCxnSpPr>
        <p:spPr>
          <a:xfrm>
            <a:off x="6844569" y="2508914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22873FF0-37A1-9E2A-4E95-45EC670F0CFB}"/>
              </a:ext>
            </a:extLst>
          </p:cNvPr>
          <p:cNvSpPr/>
          <p:nvPr/>
        </p:nvSpPr>
        <p:spPr>
          <a:xfrm>
            <a:off x="3917847" y="1936806"/>
            <a:ext cx="1263588" cy="11514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Fixed-length</a:t>
            </a:r>
          </a:p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3982D4-8D43-460C-2D67-E72BA58CD4F3}"/>
              </a:ext>
            </a:extLst>
          </p:cNvPr>
          <p:cNvSpPr txBox="1"/>
          <p:nvPr/>
        </p:nvSpPr>
        <p:spPr>
          <a:xfrm>
            <a:off x="2133600" y="3059668"/>
            <a:ext cx="150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BFE6E50-B037-0569-6008-6F427ADE957E}"/>
              </a:ext>
            </a:extLst>
          </p:cNvPr>
          <p:cNvSpPr txBox="1"/>
          <p:nvPr/>
        </p:nvSpPr>
        <p:spPr>
          <a:xfrm>
            <a:off x="5518916" y="3059668"/>
            <a:ext cx="150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9BE864-D5B0-F66B-4EC0-5C2947775F64}"/>
              </a:ext>
            </a:extLst>
          </p:cNvPr>
          <p:cNvSpPr txBox="1"/>
          <p:nvPr/>
        </p:nvSpPr>
        <p:spPr>
          <a:xfrm>
            <a:off x="1" y="3593068"/>
            <a:ext cx="204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i="1" dirty="0">
                <a:solidFill>
                  <a:srgbClr val="FF0000"/>
                </a:solidFill>
              </a:rPr>
              <a:t>I do deep learning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4B7242-5607-4E16-F305-6699A793F6D4}"/>
              </a:ext>
            </a:extLst>
          </p:cNvPr>
          <p:cNvSpPr txBox="1"/>
          <p:nvPr/>
        </p:nvSpPr>
        <p:spPr>
          <a:xfrm>
            <a:off x="-3763" y="4182070"/>
            <a:ext cx="4804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dirty="0"/>
              <a:t> often find myself daydreaming about what I could </a:t>
            </a:r>
            <a:r>
              <a:rPr lang="en-US" i="1" dirty="0">
                <a:solidFill>
                  <a:srgbClr val="FF0000"/>
                </a:solidFill>
              </a:rPr>
              <a:t>do</a:t>
            </a:r>
            <a:r>
              <a:rPr lang="en-US" i="1" dirty="0"/>
              <a:t> with </a:t>
            </a:r>
            <a:r>
              <a:rPr lang="en-US" i="1" dirty="0">
                <a:solidFill>
                  <a:srgbClr val="FF0000"/>
                </a:solidFill>
              </a:rPr>
              <a:t>deep</a:t>
            </a:r>
            <a:r>
              <a:rPr lang="en-US" i="1" dirty="0"/>
              <a:t> pockets full of knowledge, </a:t>
            </a:r>
            <a:r>
              <a:rPr lang="en-US" i="1" dirty="0">
                <a:solidFill>
                  <a:srgbClr val="FF0000"/>
                </a:solidFill>
              </a:rPr>
              <a:t>learning</a:t>
            </a:r>
            <a:r>
              <a:rPr lang="en-US" i="1" dirty="0"/>
              <a:t> from the depths of experience.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1E5EE-8C39-4C32-696D-2981ADC62E8B}"/>
              </a:ext>
            </a:extLst>
          </p:cNvPr>
          <p:cNvSpPr txBox="1"/>
          <p:nvPr/>
        </p:nvSpPr>
        <p:spPr>
          <a:xfrm>
            <a:off x="2622391" y="5105400"/>
            <a:ext cx="2178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Generated by </a:t>
            </a:r>
            <a:r>
              <a:rPr lang="en-US" sz="1400" dirty="0" err="1"/>
              <a:t>ChatGPT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462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/>
              <a:t>Mimic cognitive attention</a:t>
            </a:r>
          </a:p>
          <a:p>
            <a:pPr lvl="1"/>
            <a:r>
              <a:rPr lang="en-US" sz="2000" b="0" dirty="0"/>
              <a:t>Improve RNN drawbacks: favor recent elements, fail to handle long sequences</a:t>
            </a:r>
          </a:p>
          <a:p>
            <a:pPr lvl="1"/>
            <a:r>
              <a:rPr lang="en-US" sz="2000" b="0" dirty="0"/>
              <a:t>Model dependency without regard to the distance between elements in the sequences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412909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3A5D-8EAD-6344-9DFD-F069C6DA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Dimensionality issue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92D91A0-A52C-274E-94F1-0E5C30792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1834308"/>
            <a:ext cx="2832100" cy="3797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BCA5E5-5C3E-E840-BD4B-A1F497310B91}"/>
              </a:ext>
            </a:extLst>
          </p:cNvPr>
          <p:cNvSpPr/>
          <p:nvPr/>
        </p:nvSpPr>
        <p:spPr>
          <a:xfrm>
            <a:off x="4953000" y="6625061"/>
            <a:ext cx="434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File:Brain_Mri_nevit.svg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751C7-95F8-E044-8580-4E78A5F34AA7}"/>
              </a:ext>
            </a:extLst>
          </p:cNvPr>
          <p:cNvSpPr/>
          <p:nvPr/>
        </p:nvSpPr>
        <p:spPr>
          <a:xfrm>
            <a:off x="0" y="6625062"/>
            <a:ext cx="426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/w/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index.php?curid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=1078380</a:t>
            </a:r>
          </a:p>
        </p:txBody>
      </p:sp>
      <p:pic>
        <p:nvPicPr>
          <p:cNvPr id="10" name="Picture 9" descr="A picture containing square&#10;&#10;Description automatically generated">
            <a:extLst>
              <a:ext uri="{FF2B5EF4-FFF2-40B4-BE49-F238E27FC236}">
                <a16:creationId xmlns:a16="http://schemas.microsoft.com/office/drawing/2014/main" id="{B7F54114-6B53-5341-8ED3-654BF893D7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13634" r="57069" b="4261"/>
          <a:stretch/>
        </p:blipFill>
        <p:spPr>
          <a:xfrm>
            <a:off x="838201" y="2269088"/>
            <a:ext cx="3048000" cy="297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DD595-5327-FD40-BD68-29DE12C5033F}"/>
              </a:ext>
            </a:extLst>
          </p:cNvPr>
          <p:cNvSpPr txBox="1"/>
          <p:nvPr/>
        </p:nvSpPr>
        <p:spPr>
          <a:xfrm>
            <a:off x="4200339" y="5974446"/>
            <a:ext cx="49436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Full connectivity =&gt; curse of dimensionality!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488B0-40B5-0D48-8AD1-36383FC64B72}"/>
              </a:ext>
            </a:extLst>
          </p:cNvPr>
          <p:cNvSpPr txBox="1"/>
          <p:nvPr/>
        </p:nvSpPr>
        <p:spPr>
          <a:xfrm>
            <a:off x="1791532" y="1362310"/>
            <a:ext cx="11413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5x5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A83FA-039A-AC4A-906E-DCDC2199D6F7}"/>
              </a:ext>
            </a:extLst>
          </p:cNvPr>
          <p:cNvSpPr txBox="1"/>
          <p:nvPr/>
        </p:nvSpPr>
        <p:spPr>
          <a:xfrm>
            <a:off x="5668147" y="1362310"/>
            <a:ext cx="21384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1524 x 2048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4FA45-6858-7048-9E14-B1BF972BC21D}"/>
              </a:ext>
            </a:extLst>
          </p:cNvPr>
          <p:cNvSpPr txBox="1"/>
          <p:nvPr/>
        </p:nvSpPr>
        <p:spPr>
          <a:xfrm>
            <a:off x="2590800" y="5660646"/>
            <a:ext cx="1199046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Sparsity</a:t>
            </a:r>
          </a:p>
          <a:p>
            <a:endParaRPr lang="en-US" sz="2000" dirty="0">
              <a:solidFill>
                <a:srgbClr val="FF0000"/>
              </a:solidFill>
              <a:effectLst>
                <a:outerShdw blurRad="38100" dist="127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dirty="0">
                <a:solidFill>
                  <a:srgbClr val="FF000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Closeness</a:t>
            </a:r>
          </a:p>
        </p:txBody>
      </p:sp>
    </p:spTree>
    <p:extLst>
      <p:ext uri="{BB962C8B-B14F-4D97-AF65-F5344CB8AC3E}">
        <p14:creationId xmlns:p14="http://schemas.microsoft.com/office/powerpoint/2010/main" val="291203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/>
              <a:t>Machine translation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Attention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80423D-6F97-C4D0-77BA-8571247DC0D2}"/>
              </a:ext>
            </a:extLst>
          </p:cNvPr>
          <p:cNvSpPr/>
          <p:nvPr/>
        </p:nvSpPr>
        <p:spPr>
          <a:xfrm>
            <a:off x="31482" y="2133600"/>
            <a:ext cx="1723149" cy="7578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Input Sentence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EEABEED-BA9F-D9A2-08FC-737C069D37D4}"/>
              </a:ext>
            </a:extLst>
          </p:cNvPr>
          <p:cNvSpPr/>
          <p:nvPr/>
        </p:nvSpPr>
        <p:spPr>
          <a:xfrm>
            <a:off x="2224738" y="2135461"/>
            <a:ext cx="1203933" cy="76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C1D437C-44ED-DDA2-6AC9-0C9244EDBD07}"/>
              </a:ext>
            </a:extLst>
          </p:cNvPr>
          <p:cNvSpPr/>
          <p:nvPr/>
        </p:nvSpPr>
        <p:spPr>
          <a:xfrm>
            <a:off x="5638225" y="2135460"/>
            <a:ext cx="1203933" cy="76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09ACCC-C77A-C703-5CA4-D90AD75F350C}"/>
              </a:ext>
            </a:extLst>
          </p:cNvPr>
          <p:cNvSpPr/>
          <p:nvPr/>
        </p:nvSpPr>
        <p:spPr>
          <a:xfrm>
            <a:off x="7298948" y="2130002"/>
            <a:ext cx="1723149" cy="7578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Output Sentence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8B6171-9F31-8B2C-E777-8813132E6CE4}"/>
              </a:ext>
            </a:extLst>
          </p:cNvPr>
          <p:cNvCxnSpPr>
            <a:cxnSpLocks/>
            <a:stCxn id="117" idx="6"/>
            <a:endCxn id="118" idx="1"/>
          </p:cNvCxnSpPr>
          <p:nvPr/>
        </p:nvCxnSpPr>
        <p:spPr>
          <a:xfrm>
            <a:off x="1754631" y="2512512"/>
            <a:ext cx="470107" cy="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073692-8507-45DA-66C7-C9DBF16F28E9}"/>
              </a:ext>
            </a:extLst>
          </p:cNvPr>
          <p:cNvCxnSpPr>
            <a:cxnSpLocks/>
            <a:stCxn id="144" idx="7"/>
          </p:cNvCxnSpPr>
          <p:nvPr/>
        </p:nvCxnSpPr>
        <p:spPr>
          <a:xfrm flipV="1">
            <a:off x="5264746" y="2514434"/>
            <a:ext cx="367727" cy="11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3399DD8-A5B3-FF78-8096-990F1F8C2611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3437112" y="2514082"/>
            <a:ext cx="442141" cy="110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66E22F-20AE-1A84-CC9C-7DC847A7976A}"/>
              </a:ext>
            </a:extLst>
          </p:cNvPr>
          <p:cNvCxnSpPr>
            <a:cxnSpLocks/>
          </p:cNvCxnSpPr>
          <p:nvPr/>
        </p:nvCxnSpPr>
        <p:spPr>
          <a:xfrm>
            <a:off x="6844569" y="2508914"/>
            <a:ext cx="470107" cy="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22873FF0-37A1-9E2A-4E95-45EC670F0CFB}"/>
              </a:ext>
            </a:extLst>
          </p:cNvPr>
          <p:cNvSpPr/>
          <p:nvPr/>
        </p:nvSpPr>
        <p:spPr>
          <a:xfrm>
            <a:off x="3592308" y="3452546"/>
            <a:ext cx="1959383" cy="11514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 hidden states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3982D4-8D43-460C-2D67-E72BA58CD4F3}"/>
              </a:ext>
            </a:extLst>
          </p:cNvPr>
          <p:cNvSpPr txBox="1"/>
          <p:nvPr/>
        </p:nvSpPr>
        <p:spPr>
          <a:xfrm>
            <a:off x="2133600" y="3059668"/>
            <a:ext cx="150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BFE6E50-B037-0569-6008-6F427ADE957E}"/>
              </a:ext>
            </a:extLst>
          </p:cNvPr>
          <p:cNvSpPr txBox="1"/>
          <p:nvPr/>
        </p:nvSpPr>
        <p:spPr>
          <a:xfrm>
            <a:off x="5518916" y="3059668"/>
            <a:ext cx="150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DD38E-B70B-EF9D-2ABD-2D3BB83339C2}"/>
              </a:ext>
            </a:extLst>
          </p:cNvPr>
          <p:cNvSpPr txBox="1"/>
          <p:nvPr/>
        </p:nvSpPr>
        <p:spPr>
          <a:xfrm>
            <a:off x="1595458" y="5710656"/>
            <a:ext cx="54950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Global attention: all hidden states</a:t>
            </a:r>
          </a:p>
          <a:p>
            <a:r>
              <a:rPr lang="en-US" sz="16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Local attention: a few hidden states</a:t>
            </a:r>
          </a:p>
          <a:p>
            <a:r>
              <a:rPr lang="en-US" sz="16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Hierarchical-nested attention: both word and sentence levels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F28659-82B6-19BF-B7C9-6ABB16C5966B}"/>
              </a:ext>
            </a:extLst>
          </p:cNvPr>
          <p:cNvGrpSpPr>
            <a:grpSpLocks noChangeAspect="1"/>
          </p:cNvGrpSpPr>
          <p:nvPr/>
        </p:nvGrpSpPr>
        <p:grpSpPr>
          <a:xfrm>
            <a:off x="1273636" y="3446507"/>
            <a:ext cx="1928706" cy="1330406"/>
            <a:chOff x="3047122" y="3218079"/>
            <a:chExt cx="2990164" cy="20625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F31FEFC-DE36-47B1-3866-A58641CD2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F31FEFC-DE36-47B1-3866-A58641CD2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3904310-6FC4-E940-3C7F-458E678CE2E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004176-5DD8-E608-1E9E-50FDCE89E2DC}"/>
                </a:ext>
              </a:extLst>
            </p:cNvPr>
            <p:cNvCxnSpPr>
              <a:cxnSpLocks/>
              <a:stCxn id="8" idx="4"/>
              <a:endCxn id="10" idx="1"/>
            </p:cNvCxnSpPr>
            <p:nvPr/>
          </p:nvCxnSpPr>
          <p:spPr>
            <a:xfrm flipH="1">
              <a:off x="4666246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5C927-4505-8660-A59D-81E59BCA0A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47122" y="3449172"/>
              <a:ext cx="708285" cy="381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Input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78B99F-D693-99EB-CA0F-0A3CF75DDC1F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865CFF-4168-2A25-F5CD-AC0290B529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aseline="30000" dirty="0">
                    <a:solidFill>
                      <a:srgbClr val="009A93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865CFF-4168-2A25-F5CD-AC0290B52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blipFill>
                  <a:blip r:embed="rId4"/>
                  <a:stretch>
                    <a:fillRect l="-16667" t="-9524" r="-13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D29B823-77FE-7CC2-F163-F51BCD1E007B}"/>
              </a:ext>
            </a:extLst>
          </p:cNvPr>
          <p:cNvGrpSpPr>
            <a:grpSpLocks noChangeAspect="1"/>
          </p:cNvGrpSpPr>
          <p:nvPr/>
        </p:nvGrpSpPr>
        <p:grpSpPr>
          <a:xfrm>
            <a:off x="5870060" y="4205781"/>
            <a:ext cx="1926046" cy="1442951"/>
            <a:chOff x="3051246" y="4416066"/>
            <a:chExt cx="2986040" cy="22370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B4E24D-4F65-1684-B297-DCBABB11C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B4E24D-4F65-1684-B297-DCBABB11C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6D0387F-A52C-3AB7-252A-386E20A81E2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E2C6470-C455-F793-B477-CB48A3A28B26}"/>
                </a:ext>
              </a:extLst>
            </p:cNvPr>
            <p:cNvCxnSpPr>
              <a:cxnSpLocks/>
              <a:stCxn id="71" idx="3"/>
              <a:endCxn id="70" idx="0"/>
            </p:cNvCxnSpPr>
            <p:nvPr/>
          </p:nvCxnSpPr>
          <p:spPr>
            <a:xfrm>
              <a:off x="4666246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2EE586-C6A5-089C-1F89-CA9262DDE9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51246" y="6059453"/>
              <a:ext cx="956808" cy="381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Output</a:t>
              </a: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D170ECD1-15E3-9CA0-BD9E-C5EB01C641F5}"/>
                </a:ext>
              </a:extLst>
            </p:cNvPr>
            <p:cNvCxnSpPr>
              <a:cxnSpLocks/>
              <a:stCxn id="71" idx="2"/>
              <a:endCxn id="71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4F66F30-F15D-336F-9D54-D9AFAD37194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aseline="30000" dirty="0">
                    <a:solidFill>
                      <a:srgbClr val="009A93"/>
                    </a:solidFill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4F66F30-F15D-336F-9D54-D9AFAD371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blipFill>
                  <a:blip r:embed="rId6"/>
                  <a:stretch>
                    <a:fillRect l="-17241" t="-9524" r="-1724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70B161-4834-FB36-9E95-DF8822407B25}"/>
              </a:ext>
            </a:extLst>
          </p:cNvPr>
          <p:cNvCxnSpPr>
            <a:cxnSpLocks/>
            <a:stCxn id="144" idx="5"/>
          </p:cNvCxnSpPr>
          <p:nvPr/>
        </p:nvCxnSpPr>
        <p:spPr>
          <a:xfrm>
            <a:off x="5264746" y="4435336"/>
            <a:ext cx="975445" cy="12885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5FA8480-6E3F-2A48-AFAB-20EF894068EE}"/>
              </a:ext>
            </a:extLst>
          </p:cNvPr>
          <p:cNvCxnSpPr>
            <a:cxnSpLocks/>
            <a:endCxn id="144" idx="3"/>
          </p:cNvCxnSpPr>
          <p:nvPr/>
        </p:nvCxnSpPr>
        <p:spPr>
          <a:xfrm flipV="1">
            <a:off x="3057685" y="4435336"/>
            <a:ext cx="821568" cy="13603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6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/>
              <a:t>Encoder-Decoder using only Attention mechanism for global dependencies between input and output</a:t>
            </a:r>
          </a:p>
          <a:p>
            <a:pPr lvl="1"/>
            <a:r>
              <a:rPr lang="en-GB" sz="2000" b="0" dirty="0"/>
              <a:t>Self-attention</a:t>
            </a:r>
          </a:p>
          <a:p>
            <a:pPr lvl="1"/>
            <a:r>
              <a:rPr lang="en-GB" sz="2000" b="0" dirty="0"/>
              <a:t>Parallelized processing</a:t>
            </a:r>
          </a:p>
          <a:p>
            <a:pPr lvl="1"/>
            <a:r>
              <a:rPr lang="en-GB" sz="2000" b="0" dirty="0"/>
              <a:t>No recurrence or convolution</a:t>
            </a:r>
          </a:p>
          <a:p>
            <a:pPr marL="0" lvl="1" indent="0">
              <a:buNone/>
            </a:pPr>
            <a:r>
              <a:rPr lang="en-US" dirty="0"/>
              <a:t>Large Language Model</a:t>
            </a:r>
          </a:p>
          <a:p>
            <a:pPr lvl="1"/>
            <a:r>
              <a:rPr lang="en-GB" sz="2000" b="0" dirty="0"/>
              <a:t>Pre-trained autoencoding models: BERT </a:t>
            </a:r>
            <a:br>
              <a:rPr lang="en-GB" sz="2000" b="0" dirty="0"/>
            </a:br>
            <a:r>
              <a:rPr lang="en-GB" sz="2000" b="0" dirty="0"/>
              <a:t>(Bidirectional Encoder Representations </a:t>
            </a:r>
            <a:br>
              <a:rPr lang="en-GB" sz="2000" b="0" dirty="0"/>
            </a:br>
            <a:r>
              <a:rPr lang="en-GB" sz="2000" b="0" dirty="0"/>
              <a:t>from Transformers)</a:t>
            </a:r>
          </a:p>
          <a:p>
            <a:pPr lvl="1"/>
            <a:r>
              <a:rPr lang="en-GB" sz="2000" b="0" dirty="0"/>
              <a:t>Autoregressive models: GPT </a:t>
            </a:r>
            <a:br>
              <a:rPr lang="en-GB" sz="2000" b="0" dirty="0"/>
            </a:br>
            <a:r>
              <a:rPr lang="en-GB" sz="2000" b="0" dirty="0"/>
              <a:t>(Generative Pretrained Transformer)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1641A18-6E57-3FEA-2AA9-02886414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1766773"/>
            <a:ext cx="3374409" cy="4873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0FF1C-AB8C-3282-4AAA-D3D4F2C46F8D}"/>
              </a:ext>
            </a:extLst>
          </p:cNvPr>
          <p:cNvSpPr txBox="1"/>
          <p:nvPr/>
        </p:nvSpPr>
        <p:spPr>
          <a:xfrm>
            <a:off x="5070471" y="6640009"/>
            <a:ext cx="40716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0" dirty="0">
                <a:effectLst/>
              </a:rPr>
              <a:t>Vaswani et al. Attention Is All You Need. NIPS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373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/>
              <a:t>Sequence analysis, genome analysis</a:t>
            </a:r>
          </a:p>
          <a:p>
            <a:pPr lvl="1"/>
            <a:r>
              <a:rPr lang="en-GB" sz="2000" b="0" dirty="0"/>
              <a:t>Multi-omics, spatial transcriptomics</a:t>
            </a:r>
          </a:p>
          <a:p>
            <a:pPr lvl="1"/>
            <a:r>
              <a:rPr lang="en-GB" sz="2000" b="0" dirty="0"/>
              <a:t>Biomedical informatics</a:t>
            </a:r>
          </a:p>
          <a:p>
            <a:pPr lvl="1"/>
            <a:r>
              <a:rPr lang="en-GB" sz="2000" b="0" dirty="0"/>
              <a:t>Drug discovery</a:t>
            </a:r>
          </a:p>
          <a:p>
            <a:pPr lvl="1"/>
            <a:r>
              <a:rPr lang="en-GB" sz="2000" b="0" dirty="0"/>
              <a:t>Protein structure prediction</a:t>
            </a:r>
          </a:p>
          <a:p>
            <a:pPr lvl="1"/>
            <a:r>
              <a:rPr lang="en-GB" sz="2000" b="0" dirty="0"/>
              <a:t>Foundation model for human single-cell transcriptomics, human genomics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endParaRPr lang="en-GB" sz="1800" b="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in life sciences</a:t>
            </a:r>
          </a:p>
        </p:txBody>
      </p:sp>
    </p:spTree>
    <p:extLst>
      <p:ext uri="{BB962C8B-B14F-4D97-AF65-F5344CB8AC3E}">
        <p14:creationId xmlns:p14="http://schemas.microsoft.com/office/powerpoint/2010/main" val="915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Thank you!</a:t>
            </a:r>
          </a:p>
        </p:txBody>
      </p:sp>
      <p:pic>
        <p:nvPicPr>
          <p:cNvPr id="7" name="Espace réservé pour une image  17" descr="profile-cover-2017.jpg"/>
          <p:cNvPicPr>
            <a:picLocks noChangeAspect="1"/>
          </p:cNvPicPr>
          <p:nvPr/>
        </p:nvPicPr>
        <p:blipFill>
          <a:blip r:embed="rId2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7" descr="sib_logo_trans_backgroun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</p:spPr>
        <p:txBody>
          <a:bodyPr/>
          <a:lstStyle/>
          <a:p>
            <a:r>
              <a:rPr lang="en-GB" noProof="0" dirty="0"/>
              <a:t>Overview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GB" dirty="0"/>
              <a:t>Recurrent neural networks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r>
              <a:rPr lang="en-GB" dirty="0"/>
              <a:t>Autoencoders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effectLst/>
        </p:spPr>
        <p:txBody>
          <a:bodyPr/>
          <a:lstStyle/>
          <a:p>
            <a:r>
              <a:rPr lang="en-GB" dirty="0"/>
              <a:t>Attention mechanism and transformers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E30613"/>
                </a:solidFill>
              </a:rPr>
              <a:t>Generative adversarial networks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575757"/>
                </a:solidFill>
              </a:rPr>
              <a:t>Convolutional neural networks</a:t>
            </a:r>
          </a:p>
        </p:txBody>
      </p:sp>
      <p:cxnSp>
        <p:nvCxnSpPr>
          <p:cNvPr id="8" name="Straight Connector 520"/>
          <p:cNvCxnSpPr/>
          <p:nvPr/>
        </p:nvCxnSpPr>
        <p:spPr>
          <a:xfrm>
            <a:off x="1584000" y="42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20"/>
          <p:cNvCxnSpPr/>
          <p:nvPr/>
        </p:nvCxnSpPr>
        <p:spPr>
          <a:xfrm>
            <a:off x="1584000" y="33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20"/>
          <p:cNvCxnSpPr/>
          <p:nvPr/>
        </p:nvCxnSpPr>
        <p:spPr>
          <a:xfrm>
            <a:off x="1584000" y="24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0"/>
          <p:cNvCxnSpPr/>
          <p:nvPr/>
        </p:nvCxnSpPr>
        <p:spPr>
          <a:xfrm>
            <a:off x="1584000" y="51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20"/>
          <p:cNvCxnSpPr/>
          <p:nvPr/>
        </p:nvCxnSpPr>
        <p:spPr>
          <a:xfrm>
            <a:off x="1584000" y="60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9"/>
          <p:cNvSpPr/>
          <p:nvPr/>
        </p:nvSpPr>
        <p:spPr>
          <a:xfrm>
            <a:off x="1440000" y="21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01</a:t>
            </a:r>
          </a:p>
        </p:txBody>
      </p:sp>
      <p:sp>
        <p:nvSpPr>
          <p:cNvPr id="14" name="Rounded Rectangle 19"/>
          <p:cNvSpPr/>
          <p:nvPr/>
        </p:nvSpPr>
        <p:spPr>
          <a:xfrm>
            <a:off x="1440000" y="30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02</a:t>
            </a:r>
          </a:p>
        </p:txBody>
      </p:sp>
      <p:sp>
        <p:nvSpPr>
          <p:cNvPr id="15" name="Rounded Rectangle 19"/>
          <p:cNvSpPr/>
          <p:nvPr/>
        </p:nvSpPr>
        <p:spPr>
          <a:xfrm>
            <a:off x="1440000" y="39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03</a:t>
            </a:r>
          </a:p>
        </p:txBody>
      </p:sp>
      <p:sp>
        <p:nvSpPr>
          <p:cNvPr id="16" name="Rounded Rectangle 19"/>
          <p:cNvSpPr/>
          <p:nvPr/>
        </p:nvSpPr>
        <p:spPr>
          <a:xfrm>
            <a:off x="1440000" y="48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04</a:t>
            </a:r>
          </a:p>
        </p:txBody>
      </p:sp>
      <p:sp>
        <p:nvSpPr>
          <p:cNvPr id="17" name="Rounded Rectangle 19"/>
          <p:cNvSpPr/>
          <p:nvPr/>
        </p:nvSpPr>
        <p:spPr>
          <a:xfrm>
            <a:off x="1440000" y="5760000"/>
            <a:ext cx="576000" cy="576000"/>
          </a:xfrm>
          <a:prstGeom prst="roundRect">
            <a:avLst/>
          </a:prstGeom>
          <a:solidFill>
            <a:srgbClr val="E30613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25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7D5F50-A2FA-EC47-926F-4BFE707EB8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/>
              <a:t>Deep-learning-based generative model</a:t>
            </a:r>
          </a:p>
          <a:p>
            <a:pPr lvl="1"/>
            <a:r>
              <a:rPr lang="en-GB" sz="2000" b="0" dirty="0"/>
              <a:t>Data augmentation</a:t>
            </a:r>
          </a:p>
          <a:p>
            <a:pPr lvl="1"/>
            <a:r>
              <a:rPr lang="en-GB" sz="2000" b="0" dirty="0"/>
              <a:t>Generator: generate new plausible examples from the problem domain.</a:t>
            </a:r>
          </a:p>
          <a:p>
            <a:pPr lvl="1"/>
            <a:r>
              <a:rPr lang="en-GB" sz="2000" b="0" dirty="0"/>
              <a:t>Discriminator: classify examples as real (from the domain) or fake (generated).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AD967-85D5-6249-B0F1-4869955A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Adversarial Network (GAN)</a:t>
            </a:r>
          </a:p>
        </p:txBody>
      </p:sp>
    </p:spTree>
    <p:extLst>
      <p:ext uri="{BB962C8B-B14F-4D97-AF65-F5344CB8AC3E}">
        <p14:creationId xmlns:p14="http://schemas.microsoft.com/office/powerpoint/2010/main" val="224487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73D62-61AB-0B41-B508-CF416E8A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GAN: How?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E211B7-AEE1-2A48-8FA9-582238EBCD59}"/>
              </a:ext>
            </a:extLst>
          </p:cNvPr>
          <p:cNvGrpSpPr/>
          <p:nvPr/>
        </p:nvGrpSpPr>
        <p:grpSpPr>
          <a:xfrm>
            <a:off x="2177819" y="1143000"/>
            <a:ext cx="5213581" cy="5559442"/>
            <a:chOff x="2177819" y="1143000"/>
            <a:chExt cx="5213581" cy="555944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6D8151-555C-9441-A526-572BFDB3919D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3420509" y="1900823"/>
              <a:ext cx="0" cy="385177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553A6A3-0BB7-874B-8674-32F9756578D8}"/>
                </a:ext>
              </a:extLst>
            </p:cNvPr>
            <p:cNvSpPr/>
            <p:nvPr/>
          </p:nvSpPr>
          <p:spPr>
            <a:xfrm>
              <a:off x="2353709" y="2286000"/>
              <a:ext cx="2133600" cy="762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Generator Model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5C1856-A540-7542-AD69-B858BC3AFA9C}"/>
                </a:ext>
              </a:extLst>
            </p:cNvPr>
            <p:cNvSpPr/>
            <p:nvPr/>
          </p:nvSpPr>
          <p:spPr>
            <a:xfrm>
              <a:off x="2643163" y="1143000"/>
              <a:ext cx="1554692" cy="75782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Random Input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798B37-590E-F54C-BDEE-BF694AB69E52}"/>
                </a:ext>
              </a:extLst>
            </p:cNvPr>
            <p:cNvSpPr/>
            <p:nvPr/>
          </p:nvSpPr>
          <p:spPr>
            <a:xfrm>
              <a:off x="2468009" y="3505200"/>
              <a:ext cx="1905000" cy="762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Generated Sample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35668D-5AC9-BF47-B96B-5246237CE1B1}"/>
                </a:ext>
              </a:extLst>
            </p:cNvPr>
            <p:cNvSpPr/>
            <p:nvPr/>
          </p:nvSpPr>
          <p:spPr>
            <a:xfrm>
              <a:off x="5498978" y="3505200"/>
              <a:ext cx="1520526" cy="76200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Real Sample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55F6001-B92B-5D44-8D35-A706FEE20872}"/>
                </a:ext>
              </a:extLst>
            </p:cNvPr>
            <p:cNvSpPr/>
            <p:nvPr/>
          </p:nvSpPr>
          <p:spPr>
            <a:xfrm>
              <a:off x="3764905" y="4724400"/>
              <a:ext cx="2133600" cy="762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Discriminator 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7E5A5B-FDB5-3342-BE7A-A6D12DA50EB4}"/>
                </a:ext>
              </a:extLst>
            </p:cNvPr>
            <p:cNvSpPr/>
            <p:nvPr/>
          </p:nvSpPr>
          <p:spPr>
            <a:xfrm>
              <a:off x="3289529" y="6051830"/>
              <a:ext cx="3084351" cy="65061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Binary Classification Real/Fake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3E6062-4456-2E43-A170-E7138E7A10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3420509" y="4267200"/>
              <a:ext cx="1411196" cy="45720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9D7E0E-83D2-8041-A6D6-A6E8294D9AE3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3420509" y="3048000"/>
              <a:ext cx="0" cy="45720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380F16-C1E5-D849-8F25-87045862E99D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4831705" y="4267201"/>
              <a:ext cx="1427536" cy="457199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89246EF-6F94-3B42-8009-29BEC2BC87D5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4831705" y="5486400"/>
              <a:ext cx="0" cy="56543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1B42C182-04D5-AD4D-9E38-A1E5CF03B8EA}"/>
                </a:ext>
              </a:extLst>
            </p:cNvPr>
            <p:cNvCxnSpPr>
              <a:stCxn id="12" idx="1"/>
              <a:endCxn id="7" idx="1"/>
            </p:cNvCxnSpPr>
            <p:nvPr/>
          </p:nvCxnSpPr>
          <p:spPr>
            <a:xfrm rot="10800000">
              <a:off x="2353709" y="2667000"/>
              <a:ext cx="935820" cy="3710136"/>
            </a:xfrm>
            <a:prstGeom prst="bentConnector3">
              <a:avLst>
                <a:gd name="adj1" fmla="val 124428"/>
              </a:avLst>
            </a:prstGeom>
            <a:ln w="19050">
              <a:solidFill>
                <a:srgbClr val="E30613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01C63DB5-4118-6544-B688-5A2477E29405}"/>
                </a:ext>
              </a:extLst>
            </p:cNvPr>
            <p:cNvCxnSpPr>
              <a:cxnSpLocks/>
              <a:stCxn id="12" idx="3"/>
              <a:endCxn id="11" idx="3"/>
            </p:cNvCxnSpPr>
            <p:nvPr/>
          </p:nvCxnSpPr>
          <p:spPr>
            <a:xfrm flipH="1" flipV="1">
              <a:off x="5898505" y="5105400"/>
              <a:ext cx="475375" cy="1271736"/>
            </a:xfrm>
            <a:prstGeom prst="bentConnector3">
              <a:avLst>
                <a:gd name="adj1" fmla="val -227400"/>
              </a:avLst>
            </a:prstGeom>
            <a:ln w="19050">
              <a:solidFill>
                <a:srgbClr val="E30613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189D50-2361-3644-ACEB-68133F84D6EB}"/>
                </a:ext>
              </a:extLst>
            </p:cNvPr>
            <p:cNvSpPr txBox="1"/>
            <p:nvPr/>
          </p:nvSpPr>
          <p:spPr>
            <a:xfrm>
              <a:off x="2177819" y="5524504"/>
              <a:ext cx="7437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Update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EFF9FE-6C4B-3643-B334-2877598B9971}"/>
                </a:ext>
              </a:extLst>
            </p:cNvPr>
            <p:cNvSpPr txBox="1"/>
            <p:nvPr/>
          </p:nvSpPr>
          <p:spPr>
            <a:xfrm>
              <a:off x="6647607" y="5524505"/>
              <a:ext cx="7437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67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A9524D-56BE-1E4B-B8A4-B0CA661FE53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/>
              <a:t>Digital image processing</a:t>
            </a:r>
          </a:p>
          <a:p>
            <a:pPr lvl="1"/>
            <a:r>
              <a:rPr lang="en-US" sz="2000" b="0" dirty="0"/>
              <a:t>Life sciences: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/>
              <a:t>Medical imaging processing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/>
              <a:t>Medical informatics: generating discrete data based on real medical data, addressing imbalance samples problem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G</a:t>
            </a:r>
            <a:r>
              <a:rPr lang="en-US" sz="2000" b="0" dirty="0"/>
              <a:t>enerating </a:t>
            </a:r>
            <a:r>
              <a:rPr lang="en-US" sz="2000" b="0" dirty="0" err="1"/>
              <a:t>scRNA</a:t>
            </a:r>
            <a:r>
              <a:rPr lang="en-US" sz="2000" b="0" dirty="0"/>
              <a:t>-seq data, genomic sequences, compound and protein designs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62789-BAE5-E844-813E-54A573DB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GAN: When?</a:t>
            </a:r>
          </a:p>
        </p:txBody>
      </p:sp>
    </p:spTree>
    <p:extLst>
      <p:ext uri="{BB962C8B-B14F-4D97-AF65-F5344CB8AC3E}">
        <p14:creationId xmlns:p14="http://schemas.microsoft.com/office/powerpoint/2010/main" val="393785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</p:spPr>
        <p:txBody>
          <a:bodyPr/>
          <a:lstStyle/>
          <a:p>
            <a:r>
              <a:rPr lang="en-GB" noProof="0" dirty="0"/>
              <a:t>Overview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GB" dirty="0"/>
              <a:t>Recurrent neural networks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r>
              <a:rPr lang="en-GB" dirty="0"/>
              <a:t>Autoencoders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effectLst/>
        </p:spPr>
        <p:txBody>
          <a:bodyPr/>
          <a:lstStyle/>
          <a:p>
            <a:r>
              <a:rPr lang="en-GB" dirty="0"/>
              <a:t>Attention mechanism and transformers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E30613"/>
                </a:solidFill>
              </a:rPr>
              <a:t>Deep reinforcement learning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effectLst/>
        </p:spPr>
        <p:txBody>
          <a:bodyPr/>
          <a:lstStyle/>
          <a:p>
            <a:r>
              <a:rPr lang="en-GB" dirty="0">
                <a:solidFill>
                  <a:srgbClr val="575757"/>
                </a:solidFill>
              </a:rPr>
              <a:t>Convolutional neural networks</a:t>
            </a:r>
          </a:p>
        </p:txBody>
      </p:sp>
      <p:cxnSp>
        <p:nvCxnSpPr>
          <p:cNvPr id="8" name="Straight Connector 520"/>
          <p:cNvCxnSpPr/>
          <p:nvPr/>
        </p:nvCxnSpPr>
        <p:spPr>
          <a:xfrm>
            <a:off x="1584000" y="42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20"/>
          <p:cNvCxnSpPr/>
          <p:nvPr/>
        </p:nvCxnSpPr>
        <p:spPr>
          <a:xfrm>
            <a:off x="1584000" y="33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20"/>
          <p:cNvCxnSpPr/>
          <p:nvPr/>
        </p:nvCxnSpPr>
        <p:spPr>
          <a:xfrm>
            <a:off x="1584000" y="24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0"/>
          <p:cNvCxnSpPr/>
          <p:nvPr/>
        </p:nvCxnSpPr>
        <p:spPr>
          <a:xfrm>
            <a:off x="1584000" y="51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20"/>
          <p:cNvCxnSpPr/>
          <p:nvPr/>
        </p:nvCxnSpPr>
        <p:spPr>
          <a:xfrm>
            <a:off x="1584000" y="6048000"/>
            <a:ext cx="846787" cy="1"/>
          </a:xfrm>
          <a:prstGeom prst="line">
            <a:avLst/>
          </a:prstGeom>
          <a:ln>
            <a:solidFill>
              <a:srgbClr val="57575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9"/>
          <p:cNvSpPr/>
          <p:nvPr/>
        </p:nvSpPr>
        <p:spPr>
          <a:xfrm>
            <a:off x="1440000" y="21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01</a:t>
            </a:r>
          </a:p>
        </p:txBody>
      </p:sp>
      <p:sp>
        <p:nvSpPr>
          <p:cNvPr id="14" name="Rounded Rectangle 19"/>
          <p:cNvSpPr/>
          <p:nvPr/>
        </p:nvSpPr>
        <p:spPr>
          <a:xfrm>
            <a:off x="1440000" y="30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02</a:t>
            </a:r>
          </a:p>
        </p:txBody>
      </p:sp>
      <p:sp>
        <p:nvSpPr>
          <p:cNvPr id="15" name="Rounded Rectangle 19"/>
          <p:cNvSpPr/>
          <p:nvPr/>
        </p:nvSpPr>
        <p:spPr>
          <a:xfrm>
            <a:off x="1440000" y="39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03</a:t>
            </a:r>
          </a:p>
        </p:txBody>
      </p:sp>
      <p:sp>
        <p:nvSpPr>
          <p:cNvPr id="16" name="Rounded Rectangle 19"/>
          <p:cNvSpPr/>
          <p:nvPr/>
        </p:nvSpPr>
        <p:spPr>
          <a:xfrm>
            <a:off x="1440000" y="4860000"/>
            <a:ext cx="576000" cy="576000"/>
          </a:xfrm>
          <a:prstGeom prst="roundRect">
            <a:avLst/>
          </a:prstGeom>
          <a:solidFill>
            <a:srgbClr val="575757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04</a:t>
            </a:r>
          </a:p>
        </p:txBody>
      </p:sp>
      <p:sp>
        <p:nvSpPr>
          <p:cNvPr id="17" name="Rounded Rectangle 19"/>
          <p:cNvSpPr/>
          <p:nvPr/>
        </p:nvSpPr>
        <p:spPr>
          <a:xfrm>
            <a:off x="1440000" y="5760000"/>
            <a:ext cx="576000" cy="576000"/>
          </a:xfrm>
          <a:prstGeom prst="roundRect">
            <a:avLst/>
          </a:prstGeom>
          <a:solidFill>
            <a:srgbClr val="E30613"/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21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4000" y="1440000"/>
                <a:ext cx="8100000" cy="822949"/>
              </a:xfrm>
              <a:effectLst/>
            </p:spPr>
            <p:txBody>
              <a:bodyPr/>
              <a:lstStyle/>
              <a:p>
                <a:pPr lvl="1"/>
                <a:r>
                  <a:rPr lang="en-GB" sz="2000" b="0" dirty="0"/>
                  <a:t>Reinforcement learning: learning to make decisions through trial and error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b="0" dirty="0"/>
                  <a:t> Goal: </a:t>
                </a:r>
                <a:r>
                  <a:rPr lang="en-GB" sz="2000" b="0" i="1" dirty="0"/>
                  <a:t>to</a:t>
                </a:r>
                <a:r>
                  <a:rPr lang="en-GB" sz="2000" b="0" dirty="0"/>
                  <a:t> </a:t>
                </a:r>
                <a:r>
                  <a:rPr lang="en-GB" sz="2000" b="0" i="1" dirty="0"/>
                  <a:t>act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00" y="1440000"/>
                <a:ext cx="8100000" cy="822949"/>
              </a:xfrm>
              <a:blipFill>
                <a:blip r:embed="rId3"/>
                <a:stretch>
                  <a:fillRect l="-156" t="-10606" r="-234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B5382A-85B7-BE46-9512-76AC5375E494}"/>
              </a:ext>
            </a:extLst>
          </p:cNvPr>
          <p:cNvSpPr/>
          <p:nvPr/>
        </p:nvSpPr>
        <p:spPr>
          <a:xfrm>
            <a:off x="1371600" y="3489424"/>
            <a:ext cx="1295400" cy="533400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079BE44-53B5-DA4C-8762-B1902DEF1807}"/>
              </a:ext>
            </a:extLst>
          </p:cNvPr>
          <p:cNvSpPr/>
          <p:nvPr/>
        </p:nvSpPr>
        <p:spPr>
          <a:xfrm>
            <a:off x="5791200" y="3260824"/>
            <a:ext cx="2514600" cy="990600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DBE07D3-C52D-174B-8D2B-23899559B972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419600" y="860524"/>
            <a:ext cx="228600" cy="5029200"/>
          </a:xfrm>
          <a:prstGeom prst="bentConnector3">
            <a:avLst>
              <a:gd name="adj1" fmla="val 392593"/>
            </a:avLst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06CC1C2-C827-3941-89D9-3AFC6F84F8A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4419600" y="1622524"/>
            <a:ext cx="228600" cy="5029200"/>
          </a:xfrm>
          <a:prstGeom prst="bentConnector3">
            <a:avLst>
              <a:gd name="adj1" fmla="val -262964"/>
            </a:avLst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DA1265-19CC-454B-ADA5-9CF49771FFA1}"/>
              </a:ext>
            </a:extLst>
          </p:cNvPr>
          <p:cNvSpPr txBox="1"/>
          <p:nvPr/>
        </p:nvSpPr>
        <p:spPr>
          <a:xfrm>
            <a:off x="4083518" y="2286000"/>
            <a:ext cx="9409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Action: </a:t>
            </a:r>
            <a:r>
              <a:rPr lang="en-US" i="1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US" i="1" baseline="-25000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FD0418-B10E-ED45-84E5-68A1C38D5D56}"/>
              </a:ext>
            </a:extLst>
          </p:cNvPr>
          <p:cNvSpPr txBox="1"/>
          <p:nvPr/>
        </p:nvSpPr>
        <p:spPr>
          <a:xfrm>
            <a:off x="2019300" y="4890218"/>
            <a:ext cx="1936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State changes: </a:t>
            </a:r>
            <a:r>
              <a:rPr lang="en-US" i="1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s</a:t>
            </a:r>
            <a:r>
              <a:rPr lang="en-US" i="1" baseline="-25000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t+1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9ECFC-59BB-ED4B-B943-AE4CEE763A52}"/>
              </a:ext>
            </a:extLst>
          </p:cNvPr>
          <p:cNvSpPr txBox="1"/>
          <p:nvPr/>
        </p:nvSpPr>
        <p:spPr>
          <a:xfrm>
            <a:off x="6004945" y="4882724"/>
            <a:ext cx="104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Reward: </a:t>
            </a:r>
            <a:r>
              <a:rPr lang="en-US" i="1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r</a:t>
            </a:r>
            <a:r>
              <a:rPr lang="en-US" i="1" baseline="-25000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085533-040B-D743-8628-4424E7AC8D68}"/>
              </a:ext>
            </a:extLst>
          </p:cNvPr>
          <p:cNvSpPr txBox="1"/>
          <p:nvPr/>
        </p:nvSpPr>
        <p:spPr>
          <a:xfrm>
            <a:off x="4424759" y="5258974"/>
            <a:ext cx="47192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Measure of the success or failure of the action</a:t>
            </a:r>
            <a:endParaRPr lang="en-US" i="1" baseline="-25000" dirty="0">
              <a:solidFill>
                <a:srgbClr val="00B0F0"/>
              </a:solidFill>
              <a:effectLst>
                <a:outerShdw blurRad="38100" dist="127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7F258B-ED53-6846-A30A-1249C4CEC837}"/>
              </a:ext>
            </a:extLst>
          </p:cNvPr>
          <p:cNvSpPr txBox="1"/>
          <p:nvPr/>
        </p:nvSpPr>
        <p:spPr>
          <a:xfrm>
            <a:off x="335218" y="5258973"/>
            <a:ext cx="39241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Situation in which the agent find itself  </a:t>
            </a:r>
            <a:endParaRPr lang="en-US" i="1" baseline="-25000" dirty="0">
              <a:solidFill>
                <a:srgbClr val="009A93"/>
              </a:solidFill>
              <a:effectLst>
                <a:outerShdw blurRad="38100" dist="127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E5CB95-02D2-EA45-A95C-BC76EA8C6FAA}"/>
                  </a:ext>
                </a:extLst>
              </p:cNvPr>
              <p:cNvSpPr txBox="1"/>
              <p:nvPr/>
            </p:nvSpPr>
            <p:spPr>
              <a:xfrm>
                <a:off x="2297294" y="5797940"/>
                <a:ext cx="4741811" cy="369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Total Reward (return):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baseline="-25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E5CB95-02D2-EA45-A95C-BC76EA8C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94" y="5797940"/>
                <a:ext cx="4741811" cy="369588"/>
              </a:xfrm>
              <a:prstGeom prst="rect">
                <a:avLst/>
              </a:prstGeom>
              <a:blipFill>
                <a:blip r:embed="rId4"/>
                <a:stretch>
                  <a:fillRect l="-4000" t="-170000" r="-800" b="-2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545E64-0DD9-1640-9106-C40583C793B5}"/>
                  </a:ext>
                </a:extLst>
              </p:cNvPr>
              <p:cNvSpPr txBox="1"/>
              <p:nvPr/>
            </p:nvSpPr>
            <p:spPr>
              <a:xfrm>
                <a:off x="1524659" y="6300782"/>
                <a:ext cx="6760249" cy="390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Discounted Total Reward (return):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 dirty="0" smtClean="0">
                            <a:effectLst>
                              <a:outerShdw blurRad="38100" dist="12700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effectLst>
                                      <a:outerShdw blurRad="38100" dist="12700" dir="2700000" algn="ctr" rotWithShape="0">
                                        <a:srgbClr val="000000">
                                          <a:alpha val="50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effectLst>
                                  <a:outerShdw blurRad="38100" dist="12700" dir="2700000" algn="ctr" rotWithShape="0">
                                    <a:srgbClr val="000000">
                                      <a:alpha val="50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baseline="-25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545E64-0DD9-1640-9106-C40583C7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59" y="6300782"/>
                <a:ext cx="6760249" cy="390043"/>
              </a:xfrm>
              <a:prstGeom prst="rect">
                <a:avLst/>
              </a:prstGeom>
              <a:blipFill>
                <a:blip r:embed="rId5"/>
                <a:stretch>
                  <a:fillRect l="-3002" t="-159375" b="-2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D6F8A-3DF1-7C48-87A6-459F77F5B45E}"/>
                  </a:ext>
                </a:extLst>
              </p:cNvPr>
              <p:cNvSpPr txBox="1"/>
              <p:nvPr/>
            </p:nvSpPr>
            <p:spPr>
              <a:xfrm>
                <a:off x="228600" y="3622461"/>
                <a:ext cx="884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Policy: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i="1" baseline="-25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D6F8A-3DF1-7C48-87A6-459F77F5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22461"/>
                <a:ext cx="884986" cy="276999"/>
              </a:xfrm>
              <a:prstGeom prst="rect">
                <a:avLst/>
              </a:prstGeom>
              <a:blipFill>
                <a:blip r:embed="rId6"/>
                <a:stretch>
                  <a:fillRect l="-18571" t="-30435" r="-7143" b="-5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A948445-078F-0C4D-95B9-3BA230F239FE}"/>
                  </a:ext>
                </a:extLst>
              </p:cNvPr>
              <p:cNvSpPr/>
              <p:nvPr/>
            </p:nvSpPr>
            <p:spPr>
              <a:xfrm>
                <a:off x="2667000" y="4323159"/>
                <a:ext cx="32540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baseline="-2500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lang="en-US" sz="2400" i="1" dirty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400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baseline="-25000" dirty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A948445-078F-0C4D-95B9-3BA230F23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323159"/>
                <a:ext cx="3254096" cy="461665"/>
              </a:xfrm>
              <a:prstGeom prst="rect">
                <a:avLst/>
              </a:prstGeom>
              <a:blipFill>
                <a:blip r:embed="rId7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81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Convolutional Neural </a:t>
            </a:r>
            <a:r>
              <a:rPr lang="en-US" dirty="0"/>
              <a:t>N</a:t>
            </a:r>
            <a:r>
              <a:rPr lang="en-US" noProof="0" dirty="0" err="1"/>
              <a:t>etwork</a:t>
            </a:r>
            <a:r>
              <a:rPr lang="en-US" noProof="0" dirty="0"/>
              <a:t> (CNN, </a:t>
            </a:r>
            <a:r>
              <a:rPr lang="en-US" noProof="0" dirty="0" err="1"/>
              <a:t>ConvNet</a:t>
            </a:r>
            <a:r>
              <a:rPr lang="en-US" noProof="0" dirty="0"/>
              <a:t>)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/>
              <a:t>Inspired by the organization of the visual cortex</a:t>
            </a:r>
          </a:p>
          <a:p>
            <a:pPr lvl="1"/>
            <a:r>
              <a:rPr lang="en-GB" sz="2000" b="0" dirty="0"/>
              <a:t>Image processing: take in image input =&gt; assign importance to features/objects =&gt; differentiate</a:t>
            </a:r>
          </a:p>
          <a:p>
            <a:pPr lvl="1"/>
            <a:r>
              <a:rPr lang="en-GB" sz="2000" b="0" dirty="0"/>
              <a:t>Each neuron receives connections only from a subset of neurons in the previous layer</a:t>
            </a:r>
          </a:p>
          <a:p>
            <a:pPr lvl="1"/>
            <a:r>
              <a:rPr lang="en-GB" sz="2000" b="0" dirty="0"/>
              <a:t>Spatial and temporal dependency</a:t>
            </a:r>
          </a:p>
          <a:p>
            <a:pPr lvl="4"/>
            <a:endParaRPr lang="en-GB" sz="2000" noProof="0" dirty="0"/>
          </a:p>
          <a:p>
            <a:pPr lvl="3"/>
            <a:endParaRPr lang="en-GB" sz="2000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1161606"/>
          </a:xfrm>
          <a:effectLst/>
        </p:spPr>
        <p:txBody>
          <a:bodyPr/>
          <a:lstStyle/>
          <a:p>
            <a:pPr lvl="1"/>
            <a:r>
              <a:rPr lang="en-GB" sz="2000" b="0" dirty="0"/>
              <a:t>Large state and action spaces</a:t>
            </a:r>
          </a:p>
          <a:p>
            <a:pPr lvl="1"/>
            <a:r>
              <a:rPr lang="en-GB" sz="2000" b="0" dirty="0"/>
              <a:t>Map states and actions to Q values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E3FE7-9A45-EA4D-816C-49088B5F2DBE}"/>
              </a:ext>
            </a:extLst>
          </p:cNvPr>
          <p:cNvSpPr/>
          <p:nvPr/>
        </p:nvSpPr>
        <p:spPr>
          <a:xfrm>
            <a:off x="76200" y="2971799"/>
            <a:ext cx="990600" cy="685800"/>
          </a:xfrm>
          <a:prstGeom prst="rect">
            <a:avLst/>
          </a:prstGeom>
          <a:solidFill>
            <a:srgbClr val="009A9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State </a:t>
            </a:r>
          </a:p>
          <a:p>
            <a:pPr algn="ctr" defTabSz="457200"/>
            <a:r>
              <a:rPr lang="en-US" sz="2000" b="1" i="1" dirty="0">
                <a:solidFill>
                  <a:schemeClr val="bg1"/>
                </a:solidFill>
              </a:rPr>
              <a:t>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9E1B3-6A38-5A47-9568-2DF0675FA91B}"/>
              </a:ext>
            </a:extLst>
          </p:cNvPr>
          <p:cNvSpPr/>
          <p:nvPr/>
        </p:nvSpPr>
        <p:spPr>
          <a:xfrm>
            <a:off x="76200" y="4106615"/>
            <a:ext cx="9906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Action </a:t>
            </a:r>
            <a:r>
              <a:rPr lang="en-US" sz="2000" b="1" i="1" dirty="0">
                <a:solidFill>
                  <a:schemeClr val="bg1"/>
                </a:solidFill>
              </a:rPr>
              <a:t>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6C36E8C-F98B-BE41-AFA1-5E008AE46893}"/>
              </a:ext>
            </a:extLst>
          </p:cNvPr>
          <p:cNvSpPr/>
          <p:nvPr/>
        </p:nvSpPr>
        <p:spPr>
          <a:xfrm rot="5400000">
            <a:off x="1326901" y="3162300"/>
            <a:ext cx="2209799" cy="1524001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B49392-D714-2144-BE7B-B0EAB6D235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66800" y="3314699"/>
            <a:ext cx="60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A31591-17FC-0F4A-B7D8-936F13737C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66800" y="4449515"/>
            <a:ext cx="60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2F0440-21A8-7142-B4B1-569841246927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3193801" y="3924301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05B152-5AAB-6444-99F3-EF24A4059C23}"/>
                  </a:ext>
                </a:extLst>
              </p:cNvPr>
              <p:cNvSpPr/>
              <p:nvPr/>
            </p:nvSpPr>
            <p:spPr>
              <a:xfrm>
                <a:off x="3554798" y="3706505"/>
                <a:ext cx="10172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05B152-5AAB-6444-99F3-EF24A4059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98" y="3706505"/>
                <a:ext cx="1017202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8F3E767-A249-C347-9A03-EFBDF7FD4FBC}"/>
              </a:ext>
            </a:extLst>
          </p:cNvPr>
          <p:cNvSpPr/>
          <p:nvPr/>
        </p:nvSpPr>
        <p:spPr>
          <a:xfrm>
            <a:off x="4538798" y="3655703"/>
            <a:ext cx="990600" cy="685800"/>
          </a:xfrm>
          <a:prstGeom prst="rect">
            <a:avLst/>
          </a:prstGeom>
          <a:solidFill>
            <a:srgbClr val="009A9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State </a:t>
            </a:r>
          </a:p>
          <a:p>
            <a:pPr algn="ctr" defTabSz="457200"/>
            <a:r>
              <a:rPr lang="en-US" sz="2000" b="1" i="1" dirty="0">
                <a:solidFill>
                  <a:schemeClr val="bg1"/>
                </a:solidFill>
              </a:rPr>
              <a:t>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B3CF8986-04CB-AE4A-84A8-6478A070D2FC}"/>
              </a:ext>
            </a:extLst>
          </p:cNvPr>
          <p:cNvSpPr/>
          <p:nvPr/>
        </p:nvSpPr>
        <p:spPr>
          <a:xfrm rot="5400000">
            <a:off x="5802699" y="3162299"/>
            <a:ext cx="2209799" cy="1524001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A158B4-7C09-C047-B89C-F37398F9D10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529398" y="3998603"/>
            <a:ext cx="60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D9127D-4371-6D4E-B53D-2D9336989C0A}"/>
              </a:ext>
            </a:extLst>
          </p:cNvPr>
          <p:cNvCxnSpPr>
            <a:cxnSpLocks/>
          </p:cNvCxnSpPr>
          <p:nvPr/>
        </p:nvCxnSpPr>
        <p:spPr>
          <a:xfrm>
            <a:off x="7963159" y="3345666"/>
            <a:ext cx="26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5DE9B8-BCFA-BD4B-9232-1C89162C53AA}"/>
                  </a:ext>
                </a:extLst>
              </p:cNvPr>
              <p:cNvSpPr/>
              <p:nvPr/>
            </p:nvSpPr>
            <p:spPr>
              <a:xfrm>
                <a:off x="8126798" y="3133696"/>
                <a:ext cx="11054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baseline="-2500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5DE9B8-BCFA-BD4B-9232-1C89162C5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98" y="3133696"/>
                <a:ext cx="1105494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B86801-F329-A74C-9586-2B70CB78B9C7}"/>
                  </a:ext>
                </a:extLst>
              </p:cNvPr>
              <p:cNvSpPr/>
              <p:nvPr/>
            </p:nvSpPr>
            <p:spPr>
              <a:xfrm>
                <a:off x="8126798" y="4405442"/>
                <a:ext cx="11130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B86801-F329-A74C-9586-2B70CB78B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98" y="4405442"/>
                <a:ext cx="1113061" cy="40011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F05F31-6825-0F48-A7FF-6039D1820DDD}"/>
                  </a:ext>
                </a:extLst>
              </p:cNvPr>
              <p:cNvSpPr/>
              <p:nvPr/>
            </p:nvSpPr>
            <p:spPr>
              <a:xfrm>
                <a:off x="8132860" y="3486090"/>
                <a:ext cx="11054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>
                            <a:outerShdw blurRad="38100" dist="127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baseline="-25000" dirty="0" smtClean="0">
                              <a:effectLst>
                                <a:outerShdw blurRad="38100" dist="12700" dir="2700000" algn="ctr" rotWithShape="0">
                                  <a:srgbClr val="000000">
                                    <a:alpha val="5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F05F31-6825-0F48-A7FF-6039D1820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860" y="3486090"/>
                <a:ext cx="1105494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3831CB-8A9A-0A40-BE19-05728515F37A}"/>
              </a:ext>
            </a:extLst>
          </p:cNvPr>
          <p:cNvCxnSpPr>
            <a:cxnSpLocks/>
          </p:cNvCxnSpPr>
          <p:nvPr/>
        </p:nvCxnSpPr>
        <p:spPr>
          <a:xfrm>
            <a:off x="7971099" y="3345666"/>
            <a:ext cx="0" cy="1271746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A5AD2-DBF0-3B49-A4F9-AEECDD4AEB64}"/>
              </a:ext>
            </a:extLst>
          </p:cNvPr>
          <p:cNvCxnSpPr>
            <a:cxnSpLocks/>
          </p:cNvCxnSpPr>
          <p:nvPr/>
        </p:nvCxnSpPr>
        <p:spPr>
          <a:xfrm>
            <a:off x="7967129" y="3706505"/>
            <a:ext cx="26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2D9871-989C-C74F-B210-DCF70606D91D}"/>
              </a:ext>
            </a:extLst>
          </p:cNvPr>
          <p:cNvCxnSpPr>
            <a:cxnSpLocks/>
          </p:cNvCxnSpPr>
          <p:nvPr/>
        </p:nvCxnSpPr>
        <p:spPr>
          <a:xfrm>
            <a:off x="7967129" y="4622763"/>
            <a:ext cx="258501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C9FC84-8C03-F249-81FC-43AC66493339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7669599" y="3924300"/>
            <a:ext cx="301500" cy="0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F17541-E46E-0944-A3C6-CC033A876D0F}"/>
              </a:ext>
            </a:extLst>
          </p:cNvPr>
          <p:cNvSpPr txBox="1"/>
          <p:nvPr/>
        </p:nvSpPr>
        <p:spPr>
          <a:xfrm>
            <a:off x="2130435" y="5065485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Agent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A629CC-B302-E941-8B96-8AC81BD6FA31}"/>
              </a:ext>
            </a:extLst>
          </p:cNvPr>
          <p:cNvSpPr txBox="1"/>
          <p:nvPr/>
        </p:nvSpPr>
        <p:spPr>
          <a:xfrm>
            <a:off x="6606233" y="5029199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Agent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98938E1-25EC-0249-95EB-14D4E83ECB15}"/>
              </a:ext>
            </a:extLst>
          </p:cNvPr>
          <p:cNvSpPr/>
          <p:nvPr/>
        </p:nvSpPr>
        <p:spPr>
          <a:xfrm>
            <a:off x="0" y="2667000"/>
            <a:ext cx="4485346" cy="2895600"/>
          </a:xfrm>
          <a:prstGeom prst="roundRect">
            <a:avLst/>
          </a:prstGeom>
          <a:noFill/>
          <a:ln w="12700">
            <a:solidFill>
              <a:schemeClr val="dk1">
                <a:shade val="95000"/>
                <a:satMod val="10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CED5073-E53F-1147-A392-58B64A9BB838}"/>
              </a:ext>
            </a:extLst>
          </p:cNvPr>
          <p:cNvSpPr/>
          <p:nvPr/>
        </p:nvSpPr>
        <p:spPr>
          <a:xfrm>
            <a:off x="4498546" y="2658815"/>
            <a:ext cx="4645454" cy="2895600"/>
          </a:xfrm>
          <a:prstGeom prst="roundRect">
            <a:avLst/>
          </a:prstGeom>
          <a:noFill/>
          <a:ln w="12700">
            <a:solidFill>
              <a:schemeClr val="dk1">
                <a:shade val="95000"/>
                <a:satMod val="10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421691-04E8-AA4B-AEE3-2847D32F28A9}"/>
                  </a:ext>
                </a:extLst>
              </p:cNvPr>
              <p:cNvSpPr txBox="1"/>
              <p:nvPr/>
            </p:nvSpPr>
            <p:spPr>
              <a:xfrm>
                <a:off x="359079" y="5681558"/>
                <a:ext cx="38664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Action + State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 Expected Return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421691-04E8-AA4B-AEE3-2847D32F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" y="5681558"/>
                <a:ext cx="3866443" cy="307777"/>
              </a:xfrm>
              <a:prstGeom prst="rect">
                <a:avLst/>
              </a:prstGeom>
              <a:blipFill>
                <a:blip r:embed="rId7"/>
                <a:stretch>
                  <a:fillRect l="-4590" t="-28000" r="-3607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D4561B-C4A9-694E-90D8-BEE863537DFC}"/>
                  </a:ext>
                </a:extLst>
              </p:cNvPr>
              <p:cNvSpPr txBox="1"/>
              <p:nvPr/>
            </p:nvSpPr>
            <p:spPr>
              <a:xfrm>
                <a:off x="4530558" y="5675536"/>
                <a:ext cx="46134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State </a:t>
                </a:r>
                <a14:m>
                  <m:oMath xmlns:m="http://schemas.openxmlformats.org/officeDocument/2006/math">
                    <m:r>
                      <a:rPr lang="en-US" sz="2000" i="1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 Expected Return for each action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D4561B-C4A9-694E-90D8-BEE86353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58" y="5675536"/>
                <a:ext cx="4613442" cy="307777"/>
              </a:xfrm>
              <a:prstGeom prst="rect">
                <a:avLst/>
              </a:prstGeom>
              <a:blipFill>
                <a:blip r:embed="rId8"/>
                <a:stretch>
                  <a:fillRect l="-3571" t="-26923" r="-30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70281E-6C1E-A94F-B06B-057B0FE2DB49}"/>
                  </a:ext>
                </a:extLst>
              </p:cNvPr>
              <p:cNvSpPr txBox="1"/>
              <p:nvPr/>
            </p:nvSpPr>
            <p:spPr>
              <a:xfrm>
                <a:off x="1071966" y="6317129"/>
                <a:ext cx="7355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>
                      <a:outerShdw blurRad="38100" dist="12700" dir="2700000" algn="ctr" rotWithShape="0">
                        <a:srgbClr val="000000">
                          <a:alpha val="50000"/>
                        </a:srgbClr>
                      </a:outerShdw>
                    </a:effectLst>
                  </a:rPr>
                  <a:t>Use neural networks to learn Q, then infer the optimal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effectLst>
                          <a:outerShdw blurRad="38100" dist="127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ffectLst>
                    <a:outerShdw blurRad="38100" dist="127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70281E-6C1E-A94F-B06B-057B0F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66" y="6317129"/>
                <a:ext cx="7355732" cy="307777"/>
              </a:xfrm>
              <a:prstGeom prst="rect">
                <a:avLst/>
              </a:prstGeom>
              <a:blipFill>
                <a:blip r:embed="rId9"/>
                <a:stretch>
                  <a:fillRect l="-2241" t="-28000" r="-1034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607B8DD-C535-484E-B5C4-BE11B5AAFC56}"/>
              </a:ext>
            </a:extLst>
          </p:cNvPr>
          <p:cNvSpPr txBox="1"/>
          <p:nvPr/>
        </p:nvSpPr>
        <p:spPr>
          <a:xfrm>
            <a:off x="6247829" y="4291609"/>
            <a:ext cx="13721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decision tree,</a:t>
            </a:r>
          </a:p>
          <a:p>
            <a:pPr algn="ctr"/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53FA76-9914-A04F-8584-8DD5D6C6B1E7}"/>
              </a:ext>
            </a:extLst>
          </p:cNvPr>
          <p:cNvSpPr txBox="1"/>
          <p:nvPr/>
        </p:nvSpPr>
        <p:spPr>
          <a:xfrm>
            <a:off x="1752029" y="4291266"/>
            <a:ext cx="13721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decision tree,</a:t>
            </a:r>
          </a:p>
          <a:p>
            <a:pPr algn="ctr"/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94051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/>
              <a:t>Recommendation systems, robotics, energy smart grids</a:t>
            </a:r>
          </a:p>
          <a:p>
            <a:pPr lvl="1"/>
            <a:r>
              <a:rPr lang="en-GB" sz="2000" b="0" dirty="0"/>
              <a:t>Life sciences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/>
              <a:t>biological sequence annotation,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/>
              <a:t>biological data mining,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dirty="0"/>
              <a:t>p</a:t>
            </a:r>
            <a:r>
              <a:rPr lang="en-GB" sz="1800" b="0" dirty="0"/>
              <a:t>rediction of bacterial genomes,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/>
              <a:t>protein-protein interaction,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/>
              <a:t>segmentation in medical imaging,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/>
              <a:t>brain machine interface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Reinforcement Learning: When?</a:t>
            </a:r>
          </a:p>
        </p:txBody>
      </p:sp>
    </p:spTree>
    <p:extLst>
      <p:ext uri="{BB962C8B-B14F-4D97-AF65-F5344CB8AC3E}">
        <p14:creationId xmlns:p14="http://schemas.microsoft.com/office/powerpoint/2010/main" val="115209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29AC-5AA7-8644-B665-7CF47F2B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470AE-B90D-ED41-9561-781DF66039EA}"/>
              </a:ext>
            </a:extLst>
          </p:cNvPr>
          <p:cNvSpPr/>
          <p:nvPr/>
        </p:nvSpPr>
        <p:spPr>
          <a:xfrm>
            <a:off x="18298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2BEF97-4FFF-644F-9456-F58FF199391C}"/>
              </a:ext>
            </a:extLst>
          </p:cNvPr>
          <p:cNvSpPr/>
          <p:nvPr/>
        </p:nvSpPr>
        <p:spPr>
          <a:xfrm>
            <a:off x="22462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9001F8-F3C9-9F49-A6E7-C87E25B3FE40}"/>
              </a:ext>
            </a:extLst>
          </p:cNvPr>
          <p:cNvSpPr/>
          <p:nvPr/>
        </p:nvSpPr>
        <p:spPr>
          <a:xfrm>
            <a:off x="1054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A821CC-24D0-3D4F-B590-E8AD8BA17F3E}"/>
              </a:ext>
            </a:extLst>
          </p:cNvPr>
          <p:cNvSpPr/>
          <p:nvPr/>
        </p:nvSpPr>
        <p:spPr>
          <a:xfrm>
            <a:off x="144801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BE0C99-46E6-0D44-81C3-2C39E6F97632}"/>
              </a:ext>
            </a:extLst>
          </p:cNvPr>
          <p:cNvSpPr/>
          <p:nvPr/>
        </p:nvSpPr>
        <p:spPr>
          <a:xfrm>
            <a:off x="3796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BCDC98-283F-024D-BEBB-35F237A1F04C}"/>
              </a:ext>
            </a:extLst>
          </p:cNvPr>
          <p:cNvSpPr/>
          <p:nvPr/>
        </p:nvSpPr>
        <p:spPr>
          <a:xfrm>
            <a:off x="34090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BC204-2363-7A44-B29A-519B25EC8F1A}"/>
              </a:ext>
            </a:extLst>
          </p:cNvPr>
          <p:cNvSpPr/>
          <p:nvPr/>
        </p:nvSpPr>
        <p:spPr>
          <a:xfrm>
            <a:off x="30214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5ED867-7363-394B-8D65-B8B112EFDEAF}"/>
              </a:ext>
            </a:extLst>
          </p:cNvPr>
          <p:cNvSpPr/>
          <p:nvPr/>
        </p:nvSpPr>
        <p:spPr>
          <a:xfrm>
            <a:off x="26338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172DB7-626C-CB42-9B9F-C80FC9A7CE28}"/>
              </a:ext>
            </a:extLst>
          </p:cNvPr>
          <p:cNvSpPr/>
          <p:nvPr/>
        </p:nvSpPr>
        <p:spPr>
          <a:xfrm>
            <a:off x="18298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E84E4E-115C-1F4A-9A63-EAF09E8F27BD}"/>
              </a:ext>
            </a:extLst>
          </p:cNvPr>
          <p:cNvSpPr/>
          <p:nvPr/>
        </p:nvSpPr>
        <p:spPr>
          <a:xfrm>
            <a:off x="22462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AD9BBB-DCA4-3745-A886-D02115744A27}"/>
              </a:ext>
            </a:extLst>
          </p:cNvPr>
          <p:cNvSpPr/>
          <p:nvPr/>
        </p:nvSpPr>
        <p:spPr>
          <a:xfrm>
            <a:off x="10546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9EEFED-3CC0-7B4C-ABCC-97CF1D7A8035}"/>
              </a:ext>
            </a:extLst>
          </p:cNvPr>
          <p:cNvSpPr/>
          <p:nvPr/>
        </p:nvSpPr>
        <p:spPr>
          <a:xfrm>
            <a:off x="144801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448B5-E7CF-CF42-A99E-C79D40FE71EE}"/>
              </a:ext>
            </a:extLst>
          </p:cNvPr>
          <p:cNvSpPr/>
          <p:nvPr/>
        </p:nvSpPr>
        <p:spPr>
          <a:xfrm>
            <a:off x="37966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9250B7-56BB-914C-BE34-E999A756DCCE}"/>
              </a:ext>
            </a:extLst>
          </p:cNvPr>
          <p:cNvSpPr/>
          <p:nvPr/>
        </p:nvSpPr>
        <p:spPr>
          <a:xfrm>
            <a:off x="34090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B34855-21AE-1740-A994-4196A70C7FDC}"/>
              </a:ext>
            </a:extLst>
          </p:cNvPr>
          <p:cNvSpPr/>
          <p:nvPr/>
        </p:nvSpPr>
        <p:spPr>
          <a:xfrm>
            <a:off x="30214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CEBCF3-15C3-6A49-96F0-BE875273B518}"/>
              </a:ext>
            </a:extLst>
          </p:cNvPr>
          <p:cNvSpPr/>
          <p:nvPr/>
        </p:nvSpPr>
        <p:spPr>
          <a:xfrm>
            <a:off x="26338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ED175F-AECA-AB44-A06D-0A6425676DD8}"/>
              </a:ext>
            </a:extLst>
          </p:cNvPr>
          <p:cNvSpPr/>
          <p:nvPr/>
        </p:nvSpPr>
        <p:spPr>
          <a:xfrm>
            <a:off x="18298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7A34A-F6FD-1946-A525-569194A4F520}"/>
              </a:ext>
            </a:extLst>
          </p:cNvPr>
          <p:cNvSpPr/>
          <p:nvPr/>
        </p:nvSpPr>
        <p:spPr>
          <a:xfrm>
            <a:off x="22462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805102-C8B2-E348-BD2D-AD224AFF0872}"/>
              </a:ext>
            </a:extLst>
          </p:cNvPr>
          <p:cNvSpPr/>
          <p:nvPr/>
        </p:nvSpPr>
        <p:spPr>
          <a:xfrm>
            <a:off x="10546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3CE90E-6EB4-8E4F-969F-799AEBFCCF93}"/>
              </a:ext>
            </a:extLst>
          </p:cNvPr>
          <p:cNvSpPr/>
          <p:nvPr/>
        </p:nvSpPr>
        <p:spPr>
          <a:xfrm>
            <a:off x="144801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024D5C-A114-6741-A14B-E984E443E3A9}"/>
              </a:ext>
            </a:extLst>
          </p:cNvPr>
          <p:cNvSpPr/>
          <p:nvPr/>
        </p:nvSpPr>
        <p:spPr>
          <a:xfrm>
            <a:off x="37966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86BAD9-8C9B-BD48-9270-0740FB6F1089}"/>
              </a:ext>
            </a:extLst>
          </p:cNvPr>
          <p:cNvSpPr/>
          <p:nvPr/>
        </p:nvSpPr>
        <p:spPr>
          <a:xfrm>
            <a:off x="34090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3C5DE0-A9E4-5A4C-A4DD-39B57FEA95EC}"/>
              </a:ext>
            </a:extLst>
          </p:cNvPr>
          <p:cNvSpPr/>
          <p:nvPr/>
        </p:nvSpPr>
        <p:spPr>
          <a:xfrm>
            <a:off x="30214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96BD75-94AB-3444-9DF3-96AA7627DA67}"/>
              </a:ext>
            </a:extLst>
          </p:cNvPr>
          <p:cNvSpPr/>
          <p:nvPr/>
        </p:nvSpPr>
        <p:spPr>
          <a:xfrm>
            <a:off x="26338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004598-83DE-7C43-A3BD-F523B04F9058}"/>
              </a:ext>
            </a:extLst>
          </p:cNvPr>
          <p:cNvSpPr/>
          <p:nvPr/>
        </p:nvSpPr>
        <p:spPr>
          <a:xfrm>
            <a:off x="18298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AAC35B-1109-EF42-908A-374F248AC500}"/>
              </a:ext>
            </a:extLst>
          </p:cNvPr>
          <p:cNvSpPr/>
          <p:nvPr/>
        </p:nvSpPr>
        <p:spPr>
          <a:xfrm>
            <a:off x="22462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07CD15-1742-3646-A008-4791F28384A0}"/>
              </a:ext>
            </a:extLst>
          </p:cNvPr>
          <p:cNvSpPr/>
          <p:nvPr/>
        </p:nvSpPr>
        <p:spPr>
          <a:xfrm>
            <a:off x="10546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71D0F4F-AF6D-FF48-96F5-A2A8C7208758}"/>
              </a:ext>
            </a:extLst>
          </p:cNvPr>
          <p:cNvSpPr/>
          <p:nvPr/>
        </p:nvSpPr>
        <p:spPr>
          <a:xfrm>
            <a:off x="144801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4AB2A90-F9B3-1F45-BBA4-3E9EEE5BF546}"/>
              </a:ext>
            </a:extLst>
          </p:cNvPr>
          <p:cNvSpPr/>
          <p:nvPr/>
        </p:nvSpPr>
        <p:spPr>
          <a:xfrm>
            <a:off x="37966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CAE786-0160-EE4B-9B13-3BACFACD5A36}"/>
              </a:ext>
            </a:extLst>
          </p:cNvPr>
          <p:cNvSpPr/>
          <p:nvPr/>
        </p:nvSpPr>
        <p:spPr>
          <a:xfrm>
            <a:off x="34090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E008A03-98FA-654A-9408-CBAB7A96B8BF}"/>
              </a:ext>
            </a:extLst>
          </p:cNvPr>
          <p:cNvSpPr/>
          <p:nvPr/>
        </p:nvSpPr>
        <p:spPr>
          <a:xfrm>
            <a:off x="30214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A1728C-6715-B043-A03A-BD5FCFE87EC6}"/>
              </a:ext>
            </a:extLst>
          </p:cNvPr>
          <p:cNvSpPr/>
          <p:nvPr/>
        </p:nvSpPr>
        <p:spPr>
          <a:xfrm>
            <a:off x="26338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B3647B-A9B3-834C-BFFE-9A524FD4140E}"/>
              </a:ext>
            </a:extLst>
          </p:cNvPr>
          <p:cNvSpPr/>
          <p:nvPr/>
        </p:nvSpPr>
        <p:spPr>
          <a:xfrm>
            <a:off x="18240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A6A1140-C8F6-FB4C-8705-842024427A77}"/>
              </a:ext>
            </a:extLst>
          </p:cNvPr>
          <p:cNvSpPr/>
          <p:nvPr/>
        </p:nvSpPr>
        <p:spPr>
          <a:xfrm>
            <a:off x="22404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4058329-DC91-CE4F-89DF-57489EA5DCEE}"/>
              </a:ext>
            </a:extLst>
          </p:cNvPr>
          <p:cNvSpPr/>
          <p:nvPr/>
        </p:nvSpPr>
        <p:spPr>
          <a:xfrm>
            <a:off x="10488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B3BBC8-1E35-1B4A-89BB-39AC78904C82}"/>
              </a:ext>
            </a:extLst>
          </p:cNvPr>
          <p:cNvSpPr/>
          <p:nvPr/>
        </p:nvSpPr>
        <p:spPr>
          <a:xfrm>
            <a:off x="144225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030722F-6E10-1543-9F0F-B373E4307ECB}"/>
              </a:ext>
            </a:extLst>
          </p:cNvPr>
          <p:cNvSpPr/>
          <p:nvPr/>
        </p:nvSpPr>
        <p:spPr>
          <a:xfrm>
            <a:off x="37908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925DAC3-FF37-D343-AA3E-46EA615502EB}"/>
              </a:ext>
            </a:extLst>
          </p:cNvPr>
          <p:cNvSpPr/>
          <p:nvPr/>
        </p:nvSpPr>
        <p:spPr>
          <a:xfrm>
            <a:off x="34032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28784F7-64E8-BB48-89D4-F1881F72562C}"/>
              </a:ext>
            </a:extLst>
          </p:cNvPr>
          <p:cNvSpPr/>
          <p:nvPr/>
        </p:nvSpPr>
        <p:spPr>
          <a:xfrm>
            <a:off x="30156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EEF786C-1638-6A4C-9537-AFF50DF3B1FC}"/>
              </a:ext>
            </a:extLst>
          </p:cNvPr>
          <p:cNvSpPr/>
          <p:nvPr/>
        </p:nvSpPr>
        <p:spPr>
          <a:xfrm>
            <a:off x="26280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9A3011C-7483-2049-BCDC-085C89430F75}"/>
              </a:ext>
            </a:extLst>
          </p:cNvPr>
          <p:cNvSpPr/>
          <p:nvPr/>
        </p:nvSpPr>
        <p:spPr>
          <a:xfrm>
            <a:off x="18240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5100A4C-45BE-3C42-A64C-AC00ED752EBF}"/>
              </a:ext>
            </a:extLst>
          </p:cNvPr>
          <p:cNvSpPr/>
          <p:nvPr/>
        </p:nvSpPr>
        <p:spPr>
          <a:xfrm>
            <a:off x="22404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23930D8-8A9F-EA4A-8A67-715D1BC3467F}"/>
              </a:ext>
            </a:extLst>
          </p:cNvPr>
          <p:cNvSpPr/>
          <p:nvPr/>
        </p:nvSpPr>
        <p:spPr>
          <a:xfrm>
            <a:off x="10488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3B255E-6CB6-D74C-AF78-A3884FCA7CE2}"/>
              </a:ext>
            </a:extLst>
          </p:cNvPr>
          <p:cNvSpPr/>
          <p:nvPr/>
        </p:nvSpPr>
        <p:spPr>
          <a:xfrm>
            <a:off x="144225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9FCB66-8910-8548-B02E-610B2A6DA1D1}"/>
              </a:ext>
            </a:extLst>
          </p:cNvPr>
          <p:cNvSpPr/>
          <p:nvPr/>
        </p:nvSpPr>
        <p:spPr>
          <a:xfrm>
            <a:off x="37908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83A616-C319-A144-BA3C-0E4D7A27BF70}"/>
              </a:ext>
            </a:extLst>
          </p:cNvPr>
          <p:cNvSpPr/>
          <p:nvPr/>
        </p:nvSpPr>
        <p:spPr>
          <a:xfrm>
            <a:off x="34032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34E2B2D-CD93-984A-8F89-D7884AEBA210}"/>
              </a:ext>
            </a:extLst>
          </p:cNvPr>
          <p:cNvSpPr/>
          <p:nvPr/>
        </p:nvSpPr>
        <p:spPr>
          <a:xfrm>
            <a:off x="30156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B07BCEA-909C-B34A-87C5-62B874A4FC90}"/>
              </a:ext>
            </a:extLst>
          </p:cNvPr>
          <p:cNvSpPr/>
          <p:nvPr/>
        </p:nvSpPr>
        <p:spPr>
          <a:xfrm>
            <a:off x="26280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701D045-3737-5140-940A-74BA8A87C500}"/>
              </a:ext>
            </a:extLst>
          </p:cNvPr>
          <p:cNvSpPr/>
          <p:nvPr/>
        </p:nvSpPr>
        <p:spPr>
          <a:xfrm>
            <a:off x="18240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E2C3D11-9837-5145-A3B5-B43C27BDDB71}"/>
              </a:ext>
            </a:extLst>
          </p:cNvPr>
          <p:cNvSpPr/>
          <p:nvPr/>
        </p:nvSpPr>
        <p:spPr>
          <a:xfrm>
            <a:off x="22404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E6623B-4BF6-8F4C-9873-6BC500ED9839}"/>
              </a:ext>
            </a:extLst>
          </p:cNvPr>
          <p:cNvSpPr/>
          <p:nvPr/>
        </p:nvSpPr>
        <p:spPr>
          <a:xfrm>
            <a:off x="10488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71ED46-0B4B-B442-9DE1-1403DBA6F757}"/>
              </a:ext>
            </a:extLst>
          </p:cNvPr>
          <p:cNvSpPr/>
          <p:nvPr/>
        </p:nvSpPr>
        <p:spPr>
          <a:xfrm>
            <a:off x="144225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8A8B31-C24B-2549-85E9-086EC668F34E}"/>
              </a:ext>
            </a:extLst>
          </p:cNvPr>
          <p:cNvSpPr/>
          <p:nvPr/>
        </p:nvSpPr>
        <p:spPr>
          <a:xfrm>
            <a:off x="37908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448DEF1-DC6E-F94D-A437-AFD8A9D26009}"/>
              </a:ext>
            </a:extLst>
          </p:cNvPr>
          <p:cNvSpPr/>
          <p:nvPr/>
        </p:nvSpPr>
        <p:spPr>
          <a:xfrm>
            <a:off x="34032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6918622-4E34-9346-9E89-0315E1D99A43}"/>
              </a:ext>
            </a:extLst>
          </p:cNvPr>
          <p:cNvSpPr/>
          <p:nvPr/>
        </p:nvSpPr>
        <p:spPr>
          <a:xfrm>
            <a:off x="30156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A441EA4-3BD8-EB4B-ABD0-B4539D4898C3}"/>
              </a:ext>
            </a:extLst>
          </p:cNvPr>
          <p:cNvSpPr/>
          <p:nvPr/>
        </p:nvSpPr>
        <p:spPr>
          <a:xfrm>
            <a:off x="26280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200B32D-53AE-C54D-A0D4-45A406B44915}"/>
              </a:ext>
            </a:extLst>
          </p:cNvPr>
          <p:cNvSpPr/>
          <p:nvPr/>
        </p:nvSpPr>
        <p:spPr>
          <a:xfrm>
            <a:off x="18240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6ED058A-51CE-EE4D-AE0C-F5F00C8D5B9B}"/>
              </a:ext>
            </a:extLst>
          </p:cNvPr>
          <p:cNvSpPr/>
          <p:nvPr/>
        </p:nvSpPr>
        <p:spPr>
          <a:xfrm>
            <a:off x="22404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6BBB5E6-AFF9-6949-8162-7D4D5E9E4371}"/>
              </a:ext>
            </a:extLst>
          </p:cNvPr>
          <p:cNvSpPr/>
          <p:nvPr/>
        </p:nvSpPr>
        <p:spPr>
          <a:xfrm>
            <a:off x="10488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4A26298-E72A-354D-BCC1-2A2255B5AB01}"/>
              </a:ext>
            </a:extLst>
          </p:cNvPr>
          <p:cNvSpPr/>
          <p:nvPr/>
        </p:nvSpPr>
        <p:spPr>
          <a:xfrm>
            <a:off x="144225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4827AB1-BE91-FA4B-A6B8-6DCEDE4A31FF}"/>
              </a:ext>
            </a:extLst>
          </p:cNvPr>
          <p:cNvSpPr/>
          <p:nvPr/>
        </p:nvSpPr>
        <p:spPr>
          <a:xfrm>
            <a:off x="37908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5EB05E-F07D-1246-8795-3AB59AF55133}"/>
              </a:ext>
            </a:extLst>
          </p:cNvPr>
          <p:cNvSpPr/>
          <p:nvPr/>
        </p:nvSpPr>
        <p:spPr>
          <a:xfrm>
            <a:off x="34032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0647CCB-7330-6841-8A9C-1A4E4F827D62}"/>
              </a:ext>
            </a:extLst>
          </p:cNvPr>
          <p:cNvSpPr/>
          <p:nvPr/>
        </p:nvSpPr>
        <p:spPr>
          <a:xfrm>
            <a:off x="30156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E24E0AE-934F-7944-9FD1-1334A7AF3C84}"/>
              </a:ext>
            </a:extLst>
          </p:cNvPr>
          <p:cNvSpPr/>
          <p:nvPr/>
        </p:nvSpPr>
        <p:spPr>
          <a:xfrm>
            <a:off x="26280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E166D4-D9AC-014D-BD73-C93FE15A5442}"/>
              </a:ext>
            </a:extLst>
          </p:cNvPr>
          <p:cNvSpPr/>
          <p:nvPr/>
        </p:nvSpPr>
        <p:spPr>
          <a:xfrm>
            <a:off x="1838499" y="2900899"/>
            <a:ext cx="1191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ED6EDB6-3463-6843-87C2-345B383EA774}"/>
              </a:ext>
            </a:extLst>
          </p:cNvPr>
          <p:cNvSpPr/>
          <p:nvPr/>
        </p:nvSpPr>
        <p:spPr>
          <a:xfrm>
            <a:off x="5791200" y="442489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05C5C92-57B0-2241-AE81-67539210CFC3}"/>
              </a:ext>
            </a:extLst>
          </p:cNvPr>
          <p:cNvCxnSpPr>
            <a:endCxn id="117" idx="2"/>
          </p:cNvCxnSpPr>
          <p:nvPr/>
        </p:nvCxnSpPr>
        <p:spPr>
          <a:xfrm>
            <a:off x="1835619" y="2900899"/>
            <a:ext cx="3955581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1F4FF36-ABC1-7448-AE98-1E15AF60DBD4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3030099" y="2900899"/>
            <a:ext cx="2761101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13D825-ACA1-FF4C-A9D5-E885BE83404D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838499" y="4043899"/>
            <a:ext cx="3952701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A49AC6-AD52-5B43-8E1B-DE5F4F9E9EC2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3030099" y="4043899"/>
            <a:ext cx="2761101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B2EF1E-D66F-4644-82BA-A87DF35FF108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7C4FC8-9A48-CF4C-B576-932C8695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1821"/>
              </p:ext>
            </p:extLst>
          </p:nvPr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3BC6BE-6AE3-CF40-90C2-24EEE9652D50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67E3A-C86C-034C-A628-8755A1253022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F0891-D33D-9649-A98C-130CFC0E132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E19FC-D4A5-CC4F-9203-5A56A1490B9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7435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689355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91207"/>
              </p:ext>
            </p:extLst>
          </p:nvPr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97779A6-8B5A-C244-ACC4-529F4E5F4A8F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03AFEC-E699-044C-B36E-46FC5416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95507"/>
              </p:ext>
            </p:extLst>
          </p:nvPr>
        </p:nvGraphicFramePr>
        <p:xfrm>
          <a:off x="6207300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4AA46FF-BF98-4142-AAEF-65F0F0344195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98D3D-5992-9040-B07C-E30AD757781A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83B3E-FF58-5547-8987-EB628FA649BD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0EE2-4951-8C4A-B9DE-F7F2A2AD6258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1876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434 -0.05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1301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DFF2B4-206D-B740-BD23-71B660378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8742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4EA790-2016-DA49-94C7-9C4465C6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0716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B70B5C-0DBD-2643-A08F-F8328393F3D7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8FE1-1A05-5843-BEE5-1E7AF1D147AA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68E92-4C96-AE49-BDEE-B0AA821CBC8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6DD4-5A88-5342-A770-C4FC02C0AE6B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8540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9792 -0.059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SIB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457200">
          <a:defRPr sz="2400" b="1" dirty="0" smtClean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rgbClr val="E30613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effectLst>
              <a:outerShdw blurRad="38100" dist="12700" dir="2700000" algn="ctr" rotWithShape="0">
                <a:srgbClr val="000000">
                  <a:alpha val="50000"/>
                </a:srgb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B_ppt_template_May2019" id="{22F68627-F3FE-4341-A5D1-7D0B4F85AD42}" vid="{9AEA215D-A4E1-6940-B42D-798A98D862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SIB Template</Template>
  <TotalTime>18602</TotalTime>
  <Words>2353</Words>
  <Application>Microsoft Macintosh PowerPoint</Application>
  <PresentationFormat>On-screen Show (4:3)</PresentationFormat>
  <Paragraphs>1049</Paragraphs>
  <Slides>51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Symbol</vt:lpstr>
      <vt:lpstr>SIB Template</vt:lpstr>
      <vt:lpstr>Deep learning techniques in Life Sciences</vt:lpstr>
      <vt:lpstr>Overview</vt:lpstr>
      <vt:lpstr>Neural Network revisited</vt:lpstr>
      <vt:lpstr>Dimensionality issue</vt:lpstr>
      <vt:lpstr>Convolutional Neural Network (CNN, ConvNet)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Pooling layer</vt:lpstr>
      <vt:lpstr>CNN: How? Fully connected layer</vt:lpstr>
      <vt:lpstr>CNN: When?</vt:lpstr>
      <vt:lpstr>Overview</vt:lpstr>
      <vt:lpstr>Neural Network revisited</vt:lpstr>
      <vt:lpstr>Neural Network with recurrence</vt:lpstr>
      <vt:lpstr>Recurrent Neural Network (RNN)</vt:lpstr>
      <vt:lpstr>Recurrent Neural Network (RNN)</vt:lpstr>
      <vt:lpstr>RNN: How?</vt:lpstr>
      <vt:lpstr>Types of RNNs</vt:lpstr>
      <vt:lpstr>Back propagation through time</vt:lpstr>
      <vt:lpstr>Gradient issues</vt:lpstr>
      <vt:lpstr>Adapted network structure</vt:lpstr>
      <vt:lpstr>RNN: When?</vt:lpstr>
      <vt:lpstr>Overview</vt:lpstr>
      <vt:lpstr>Autoencoder</vt:lpstr>
      <vt:lpstr>Autoencoders</vt:lpstr>
      <vt:lpstr>Variational autoencoder</vt:lpstr>
      <vt:lpstr>Autoencoders: When?</vt:lpstr>
      <vt:lpstr>Overview</vt:lpstr>
      <vt:lpstr>Attention</vt:lpstr>
      <vt:lpstr>Attention</vt:lpstr>
      <vt:lpstr>Attention</vt:lpstr>
      <vt:lpstr>Transformer</vt:lpstr>
      <vt:lpstr>Application in life sciences</vt:lpstr>
      <vt:lpstr>Thank you!</vt:lpstr>
      <vt:lpstr>Overview</vt:lpstr>
      <vt:lpstr>Generative Adversarial Network (GAN)</vt:lpstr>
      <vt:lpstr>GAN: How?</vt:lpstr>
      <vt:lpstr>GAN: When?</vt:lpstr>
      <vt:lpstr>Overview</vt:lpstr>
      <vt:lpstr>Reinforcement Learning</vt:lpstr>
      <vt:lpstr>Deep Reinforcement Learning</vt:lpstr>
      <vt:lpstr>Deep Reinforcement Learning: When?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++…</dc:title>
  <dc:creator>Thuong Tran</dc:creator>
  <cp:lastModifiedBy>Thuong Tran</cp:lastModifiedBy>
  <cp:revision>3</cp:revision>
  <dcterms:created xsi:type="dcterms:W3CDTF">2021-10-12T09:10:10Z</dcterms:created>
  <dcterms:modified xsi:type="dcterms:W3CDTF">2023-11-06T08:31:55Z</dcterms:modified>
</cp:coreProperties>
</file>