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54"/>
  </p:notesMasterIdLst>
  <p:sldIdLst>
    <p:sldId id="274" r:id="rId2"/>
    <p:sldId id="360" r:id="rId3"/>
    <p:sldId id="328" r:id="rId4"/>
    <p:sldId id="334" r:id="rId5"/>
    <p:sldId id="393" r:id="rId6"/>
    <p:sldId id="331" r:id="rId7"/>
    <p:sldId id="369" r:id="rId8"/>
    <p:sldId id="364" r:id="rId9"/>
    <p:sldId id="363" r:id="rId10"/>
    <p:sldId id="394" r:id="rId11"/>
    <p:sldId id="287" r:id="rId12"/>
    <p:sldId id="348" r:id="rId13"/>
    <p:sldId id="347" r:id="rId14"/>
    <p:sldId id="337" r:id="rId15"/>
    <p:sldId id="338" r:id="rId16"/>
    <p:sldId id="339" r:id="rId17"/>
    <p:sldId id="341" r:id="rId18"/>
    <p:sldId id="342" r:id="rId19"/>
    <p:sldId id="343" r:id="rId20"/>
    <p:sldId id="344" r:id="rId21"/>
    <p:sldId id="345" r:id="rId22"/>
    <p:sldId id="370" r:id="rId23"/>
    <p:sldId id="346" r:id="rId24"/>
    <p:sldId id="340" r:id="rId25"/>
    <p:sldId id="335" r:id="rId26"/>
    <p:sldId id="349" r:id="rId27"/>
    <p:sldId id="395" r:id="rId28"/>
    <p:sldId id="354" r:id="rId29"/>
    <p:sldId id="353" r:id="rId30"/>
    <p:sldId id="355" r:id="rId31"/>
    <p:sldId id="327" r:id="rId32"/>
    <p:sldId id="350" r:id="rId33"/>
    <p:sldId id="366" r:id="rId34"/>
    <p:sldId id="367" r:id="rId35"/>
    <p:sldId id="368" r:id="rId36"/>
    <p:sldId id="333" r:id="rId37"/>
    <p:sldId id="351" r:id="rId38"/>
    <p:sldId id="396" r:id="rId39"/>
    <p:sldId id="374" r:id="rId40"/>
    <p:sldId id="383" r:id="rId41"/>
    <p:sldId id="384" r:id="rId42"/>
    <p:sldId id="380" r:id="rId43"/>
    <p:sldId id="381" r:id="rId44"/>
    <p:sldId id="397" r:id="rId45"/>
    <p:sldId id="330" r:id="rId46"/>
    <p:sldId id="357" r:id="rId47"/>
    <p:sldId id="356" r:id="rId48"/>
    <p:sldId id="398" r:id="rId49"/>
    <p:sldId id="329" r:id="rId50"/>
    <p:sldId id="332" r:id="rId51"/>
    <p:sldId id="365" r:id="rId52"/>
    <p:sldId id="281" r:id="rId5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A93"/>
    <a:srgbClr val="575757"/>
    <a:srgbClr val="E30613"/>
    <a:srgbClr val="2E2C7E"/>
    <a:srgbClr val="009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E75B1A-C0E0-344A-B265-A27B6F407767}" v="30" dt="2024-11-02T20:52:30.6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695" autoAdjust="0"/>
    <p:restoredTop sz="93989" autoAdjust="0"/>
  </p:normalViewPr>
  <p:slideViewPr>
    <p:cSldViewPr>
      <p:cViewPr varScale="1">
        <p:scale>
          <a:sx n="111" d="100"/>
          <a:sy n="111" d="100"/>
        </p:scale>
        <p:origin x="984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74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uong Tran" userId="02271f1d-4bdb-4691-87b2-7196d6ed1424" providerId="ADAL" clId="{1AE75B1A-C0E0-344A-B265-A27B6F407767}"/>
    <pc:docChg chg="addSld delSld modSld sldOrd">
      <pc:chgData name="Thuong Tran" userId="02271f1d-4bdb-4691-87b2-7196d6ed1424" providerId="ADAL" clId="{1AE75B1A-C0E0-344A-B265-A27B6F407767}" dt="2024-11-03T20:20:47.877" v="102" actId="20578"/>
      <pc:docMkLst>
        <pc:docMk/>
      </pc:docMkLst>
      <pc:sldChg chg="modSp mod">
        <pc:chgData name="Thuong Tran" userId="02271f1d-4bdb-4691-87b2-7196d6ed1424" providerId="ADAL" clId="{1AE75B1A-C0E0-344A-B265-A27B6F407767}" dt="2024-11-02T16:59:48.365" v="24" actId="14838"/>
        <pc:sldMkLst>
          <pc:docMk/>
          <pc:sldMk cId="0" sldId="287"/>
        </pc:sldMkLst>
        <pc:spChg chg="mod">
          <ac:chgData name="Thuong Tran" userId="02271f1d-4bdb-4691-87b2-7196d6ed1424" providerId="ADAL" clId="{1AE75B1A-C0E0-344A-B265-A27B6F407767}" dt="2024-11-02T16:59:48.365" v="24" actId="14838"/>
          <ac:spMkLst>
            <pc:docMk/>
            <pc:sldMk cId="0" sldId="287"/>
            <ac:spMk id="6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6:59:48.365" v="24" actId="14838"/>
          <ac:spMkLst>
            <pc:docMk/>
            <pc:sldMk cId="0" sldId="287"/>
            <ac:spMk id="7" creationId="{00000000-0000-0000-0000-000000000000}"/>
          </ac:spMkLst>
        </pc:spChg>
      </pc:sldChg>
      <pc:sldChg chg="modSp">
        <pc:chgData name="Thuong Tran" userId="02271f1d-4bdb-4691-87b2-7196d6ed1424" providerId="ADAL" clId="{1AE75B1A-C0E0-344A-B265-A27B6F407767}" dt="2024-11-02T17:20:37.538" v="61" actId="14838"/>
        <pc:sldMkLst>
          <pc:docMk/>
          <pc:sldMk cId="76282738" sldId="327"/>
        </pc:sldMkLst>
        <pc:spChg chg="mod">
          <ac:chgData name="Thuong Tran" userId="02271f1d-4bdb-4691-87b2-7196d6ed1424" providerId="ADAL" clId="{1AE75B1A-C0E0-344A-B265-A27B6F407767}" dt="2024-11-02T17:20:37.538" v="61" actId="14838"/>
          <ac:spMkLst>
            <pc:docMk/>
            <pc:sldMk cId="76282738" sldId="327"/>
            <ac:spMk id="2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0:37.538" v="61" actId="14838"/>
          <ac:spMkLst>
            <pc:docMk/>
            <pc:sldMk cId="76282738" sldId="327"/>
            <ac:spMk id="3" creationId="{00000000-0000-0000-0000-000000000000}"/>
          </ac:spMkLst>
        </pc:spChg>
        <pc:grpChg chg="mod">
          <ac:chgData name="Thuong Tran" userId="02271f1d-4bdb-4691-87b2-7196d6ed1424" providerId="ADAL" clId="{1AE75B1A-C0E0-344A-B265-A27B6F407767}" dt="2024-11-02T17:20:37.538" v="61" actId="14838"/>
          <ac:grpSpMkLst>
            <pc:docMk/>
            <pc:sldMk cId="76282738" sldId="327"/>
            <ac:grpSpMk id="4" creationId="{C6C78DD8-3595-86AB-49AE-F4CB9F3CE453}"/>
          </ac:grpSpMkLst>
        </pc:grpChg>
      </pc:sldChg>
      <pc:sldChg chg="add">
        <pc:chgData name="Thuong Tran" userId="02271f1d-4bdb-4691-87b2-7196d6ed1424" providerId="ADAL" clId="{1AE75B1A-C0E0-344A-B265-A27B6F407767}" dt="2024-11-02T17:25:26.298" v="98"/>
        <pc:sldMkLst>
          <pc:docMk/>
          <pc:sldMk cId="137051321" sldId="328"/>
        </pc:sldMkLst>
      </pc:sldChg>
      <pc:sldChg chg="modSp del mod">
        <pc:chgData name="Thuong Tran" userId="02271f1d-4bdb-4691-87b2-7196d6ed1424" providerId="ADAL" clId="{1AE75B1A-C0E0-344A-B265-A27B6F407767}" dt="2024-11-02T17:25:22.344" v="97" actId="2696"/>
        <pc:sldMkLst>
          <pc:docMk/>
          <pc:sldMk cId="1431463698" sldId="328"/>
        </pc:sldMkLst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" creationId="{D59CDA25-6AE9-6E44-A248-6F8B4897AA6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6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8" creationId="{83EC4E2F-0826-A547-82B8-433C9130AFA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0" creationId="{4A42E2A7-84B2-6A40-9E1A-3D910E7AAFAB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1" creationId="{30CF4BE9-9920-6446-A110-BA930C61C1E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2" creationId="{8C880525-1420-2C4E-BAAD-9BB2DB77765A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3" creationId="{A58AB374-89D2-044C-81DA-C7E5D22C13FB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4" creationId="{E1F7FA6A-6C70-0041-90B9-B20B9374F1C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5" creationId="{9F3C6DF7-FACC-F344-9EC3-4ECF103E3B1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6" creationId="{46F639A5-75AB-0D43-8990-77440325073B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7" creationId="{FE8A7867-9F47-F442-B681-384C3702FB07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8" creationId="{324E3D54-BC8E-C140-9588-E4CE56392193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9" creationId="{B0D84EA5-DF25-E247-850A-95D548F696A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0" creationId="{08597307-C1E1-5E42-AD24-E094DED080D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1" creationId="{535BB11D-C889-D14E-B64E-5BA9569DE2E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2" creationId="{2551FBC8-CD67-D447-9D7E-A026B5C70EAA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3" creationId="{8A9326E4-AD07-F44F-AB64-A300BB561611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4" creationId="{9A4FF2B1-48B9-E44E-A8B9-083FA3B922C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5" creationId="{FE25CA97-2229-AA48-A93B-F8E657ADD2C4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121" creationId="{735E7BB2-E758-E847-BBCD-86B4EA266877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5" creationId="{FBC93A55-E673-B343-A905-C1C0EE5FE4B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6" creationId="{AA0775DF-FAA1-FA45-A9F0-CB11E20823BE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7" creationId="{3CB9B0DC-38AE-7146-81ED-E00D52B3DC63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8" creationId="{D4E21CE6-CD95-B24F-8A94-F85761A46AF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69" creationId="{955345FA-CC99-FC4A-8C3C-B3F0187596A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70" creationId="{CE3D16EB-F0D8-E842-9388-CA797274C9F1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71" creationId="{3BE4BDE6-82F1-6945-B748-5B8A59C2A4DD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273" creationId="{3B4C5140-63E5-A344-96D7-0318016E15D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0" creationId="{AD2938FE-FDB1-3943-B4F9-0392758C9EEC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1" creationId="{58D40D58-A4A3-CD40-8FC7-972DF8D5AD34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2" creationId="{4B6D4A25-E769-C24C-AEF9-9DB830C39D30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3" creationId="{CA172792-FE7A-AB4D-80BD-1FBE4AFD2D4C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4" creationId="{FB878AB5-54EA-9D4B-A3CF-E91EB2AF56D9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5" creationId="{E09E12FA-419F-1D47-B120-DD6116F86FE5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6" creationId="{8E0F4232-7AFB-0942-AB56-3450F88D1B01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7" creationId="{387AC779-8CDC-7B40-8E63-9857AD8CC5F2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8" creationId="{7030EE44-5080-DF40-B989-B9734AF2E782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09" creationId="{F03B4E1A-F8D3-1B44-A071-958BC796429F}"/>
          </ac:spMkLst>
        </pc:spChg>
        <pc:spChg chg="mod">
          <ac:chgData name="Thuong Tran" userId="02271f1d-4bdb-4691-87b2-7196d6ed1424" providerId="ADAL" clId="{1AE75B1A-C0E0-344A-B265-A27B6F407767}" dt="2024-11-02T16:59:18.317" v="20" actId="14838"/>
          <ac:spMkLst>
            <pc:docMk/>
            <pc:sldMk cId="1431463698" sldId="328"/>
            <ac:spMk id="315" creationId="{5C6117E2-5F55-9042-8990-8229C13AC1A7}"/>
          </ac:spMkLst>
        </pc:sp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5" creationId="{429F7FC3-938D-3B43-95F7-77298F03DED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6" creationId="{1F6D03A6-DE5F-1940-8ED4-1DEB719645F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9" creationId="{11F7DF2B-36F4-2349-8D43-7DFB1F590D9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2" creationId="{BE638CD2-029E-2142-9A77-D76B8CAAF23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5" creationId="{794365DD-A002-7448-8D0C-500C432BC89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8" creationId="{0877E546-9A41-8244-BDC1-CF5EBA824D7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1" creationId="{15138AA6-1D75-D744-A448-617DBDFA1BE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2" creationId="{C4050FBD-FD1C-B445-B665-FFBBAA68B70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3" creationId="{775A03C5-8393-CE42-8D53-F586824FD7A3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4" creationId="{F337D963-2B1F-5144-8686-BB9A586AC15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5" creationId="{1A04DD2E-597D-D042-99CC-42ECAAE12176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46" creationId="{6C87A1D9-319F-0C4E-9EAC-E75E3793188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59" creationId="{9C606BA7-04CB-3945-A32B-BB0D951617B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0" creationId="{67EBE15D-4C0F-3942-AA47-0ECCA765445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1" creationId="{2CA9489C-77DF-7345-8752-33B0F8D3796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2" creationId="{31047AC5-23DA-EE44-BEAE-032807DE976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3" creationId="{1D50CFC5-609D-BB47-8992-3ACD7466ED0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64" creationId="{B2E60729-AF62-F94C-AD58-EA1008CC64F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89" creationId="{79598372-D7DD-1242-9AC5-610F6EAD05E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0" creationId="{59A96D77-8691-2343-A843-1D6A00CE6CA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1" creationId="{724A1D19-6730-F945-85B1-852F0E132B5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2" creationId="{70D5A652-E642-9949-A716-68A8D9D3ECD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3" creationId="{61A288F9-44EB-9E49-813E-B5EC67DB870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94" creationId="{458F074B-7674-C749-BD51-704AD52913A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07" creationId="{CF77CA8A-BB13-184F-93CD-114AEF3C6F4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08" creationId="{14F85F75-6C66-054B-B5F9-C6F37E7CCCD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09" creationId="{59BFDDDB-E7B2-E44E-8C37-870754C9B23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10" creationId="{0222DE2E-7B7C-2642-B6AF-1E2F509C236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11" creationId="{71654764-3D7E-4C44-A7E0-D6542DF8191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12" creationId="{FC2178AE-6DE7-D444-B17D-0C348414908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5" creationId="{D6ABD9A5-5AA6-9946-9575-139FEF36D05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6" creationId="{0A261E2B-EC51-644B-AEF6-4617795B20E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7" creationId="{EC4735BE-990B-FF4E-914B-A6FF1F48D53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8" creationId="{3E0DD683-5784-5D4C-B10F-C9E14DCC3B3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29" creationId="{B5E8044D-43D5-6149-97BC-620E57F6D12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30" creationId="{46A76409-A0D0-0C4A-AB47-FFA5C6F9403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3" creationId="{852A6CF0-7583-7F42-BA06-834710F7143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4" creationId="{0724FF92-21FD-8640-8F24-7F6B6B9E530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5" creationId="{65B7483A-73C6-EB40-AFE7-40D76355BD4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6" creationId="{C459C962-8217-D64E-8C89-23B00F20D63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7" creationId="{1D029AC7-D3E6-424B-957C-C50C0A3DEEE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48" creationId="{CA87A2A6-4E54-E846-A8CF-5D916D30149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67" creationId="{920D72A2-EB61-FA44-AB18-C3A1B42F875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68" creationId="{8D83DD26-0A44-E042-9E33-163AA992745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69" creationId="{EAE2C9ED-7F89-E847-B45E-3AB23CD7727A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70" creationId="{10F8DEEC-B045-2847-98F2-88C0B2EF29E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71" creationId="{9846B4A4-4A02-7044-86B5-A020F100048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72" creationId="{90B179A8-1882-D845-845D-A85332381F0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5" creationId="{05672049-E4AC-A642-9B1F-3D25EC29BCB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6" creationId="{ED33F641-8C5D-DB4A-9A84-D1A432331F5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7" creationId="{B2BAB776-88E0-5047-8858-73FB84322745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8" creationId="{15C18C54-39F0-344B-A595-650FFDABF85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89" creationId="{F0B96864-9D26-274E-B65B-42ADBD670D2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190" creationId="{8580E771-86DD-C040-B11F-AA03406BCB6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3" creationId="{D5EFA503-A845-C045-9B98-9B15CD5639F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4" creationId="{F2FD9183-E528-3146-A036-48FF510BD5C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5" creationId="{90DE9B41-01CC-8642-8B52-FB20696269FF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6" creationId="{393CA6F2-9B83-3D4A-A34B-7C59EE824D62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7" creationId="{04A96C0E-2CB7-AF4F-B900-AFAF869598E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08" creationId="{B2C0F6EB-3555-F34B-B0CB-D72EDFB0DFC1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1" creationId="{FEB496AD-D407-3946-A2F5-4CEF58949E6C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2" creationId="{C210C09C-2F63-2C46-9E4C-55B6BBA11FB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3" creationId="{6CB35DBE-4513-D645-91E4-61F04998CC00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4" creationId="{F411246C-E591-FD4C-8BD0-B31B54D45C4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5" creationId="{4F0BDA8C-4740-934F-912C-89A05EDEAC34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26" creationId="{3591752B-B134-004D-B1B5-0DCB7807CC2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2" creationId="{022AA137-1278-0A44-9163-03550BC084AE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3" creationId="{68C87AFA-7FBB-F241-8C36-6A63E09F9B8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4" creationId="{EE611AA1-0825-F342-90C3-360979236B5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5" creationId="{EE491FE6-4C16-7846-90ED-4689FCC3349F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6" creationId="{5B0ED773-4C69-9F42-BD79-9ED3828F1F5F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47" creationId="{66B8BCAC-BC21-BC48-801F-0F92E00BB446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79" creationId="{721B9B96-2BFB-CF46-B6E1-09AD8D2613CB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0" creationId="{D2C93A8C-FCC1-6948-8FC4-A65AA0333AF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1" creationId="{5F7044D7-2CDA-9449-8D8D-15354B33EDC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2" creationId="{C085CFE1-63D6-644A-9293-5E3C5269819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3" creationId="{AD533958-83B5-1240-82A8-E851114F1487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284" creationId="{4EFF988C-21E3-AA41-BB50-D182CFF73B19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11" creationId="{D7C8ABBF-D47F-0D4C-BCB6-2C795D966178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12" creationId="{262103DB-9C6B-5D4F-AD4F-E59833C1A8BD}"/>
          </ac:cxnSpMkLst>
        </pc:cxnChg>
        <pc:cxnChg chg="mod">
          <ac:chgData name="Thuong Tran" userId="02271f1d-4bdb-4691-87b2-7196d6ed1424" providerId="ADAL" clId="{1AE75B1A-C0E0-344A-B265-A27B6F407767}" dt="2024-11-02T16:58:51.141" v="17" actId="14861"/>
          <ac:cxnSpMkLst>
            <pc:docMk/>
            <pc:sldMk cId="1431463698" sldId="328"/>
            <ac:cxnSpMk id="314" creationId="{90A259C6-9152-1E4B-B0C4-3292C2677FA2}"/>
          </ac:cxnSpMkLst>
        </pc:cxnChg>
      </pc:sldChg>
      <pc:sldChg chg="modSp mod">
        <pc:chgData name="Thuong Tran" userId="02271f1d-4bdb-4691-87b2-7196d6ed1424" providerId="ADAL" clId="{1AE75B1A-C0E0-344A-B265-A27B6F407767}" dt="2024-11-02T17:24:22.288" v="92" actId="14838"/>
        <pc:sldMkLst>
          <pc:docMk/>
          <pc:sldMk cId="2080814311" sldId="329"/>
        </pc:sldMkLst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2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5" creationId="{A6B5382A-85B7-BE46-9512-76AC5375E494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6" creationId="{3079BE44-53B5-DA4C-8762-B1902DEF1807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18" creationId="{52DA1265-19CC-454B-ADA5-9CF49771FFA1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19" creationId="{5EFD0418-B10E-ED45-84E5-68A1C38D5D56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20" creationId="{2169ECFC-59BB-ED4B-B943-AE4CEE763A52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0" creationId="{05085533-040B-D743-8628-4424E7AC8D68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1" creationId="{D87F258B-ED53-6846-A30A-1249C4CEC837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2" creationId="{DAE5CB95-02D2-EA45-A95C-BC76EA8C6FAA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3" creationId="{13545E64-0DD9-1640-9106-C40583C793B5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4" creationId="{6AED6F8A-3DF1-7C48-87A6-459F77F5B45E}"/>
          </ac:spMkLst>
        </pc:spChg>
        <pc:spChg chg="mod">
          <ac:chgData name="Thuong Tran" userId="02271f1d-4bdb-4691-87b2-7196d6ed1424" providerId="ADAL" clId="{1AE75B1A-C0E0-344A-B265-A27B6F407767}" dt="2024-11-02T17:24:22.288" v="92" actId="14838"/>
          <ac:spMkLst>
            <pc:docMk/>
            <pc:sldMk cId="2080814311" sldId="329"/>
            <ac:spMk id="36" creationId="{DA948445-078F-0C4D-95B9-3BA230F239FE}"/>
          </ac:spMkLst>
        </pc:spChg>
        <pc:cxnChg chg="mod">
          <ac:chgData name="Thuong Tran" userId="02271f1d-4bdb-4691-87b2-7196d6ed1424" providerId="ADAL" clId="{1AE75B1A-C0E0-344A-B265-A27B6F407767}" dt="2024-11-02T17:24:22.288" v="92" actId="14838"/>
          <ac:cxnSpMkLst>
            <pc:docMk/>
            <pc:sldMk cId="2080814311" sldId="329"/>
            <ac:cxnSpMk id="8" creationId="{BDBE07D3-C52D-174B-8D2B-23899559B972}"/>
          </ac:cxnSpMkLst>
        </pc:cxnChg>
        <pc:cxnChg chg="mod">
          <ac:chgData name="Thuong Tran" userId="02271f1d-4bdb-4691-87b2-7196d6ed1424" providerId="ADAL" clId="{1AE75B1A-C0E0-344A-B265-A27B6F407767}" dt="2024-11-02T17:24:22.288" v="92" actId="14838"/>
          <ac:cxnSpMkLst>
            <pc:docMk/>
            <pc:sldMk cId="2080814311" sldId="329"/>
            <ac:cxnSpMk id="10" creationId="{A06CC1C2-C827-3941-89D9-3AFC6F84F8A0}"/>
          </ac:cxnSpMkLst>
        </pc:cxnChg>
      </pc:sldChg>
      <pc:sldChg chg="modSp mod">
        <pc:chgData name="Thuong Tran" userId="02271f1d-4bdb-4691-87b2-7196d6ed1424" providerId="ADAL" clId="{1AE75B1A-C0E0-344A-B265-A27B6F407767}" dt="2024-11-02T17:23:50.188" v="86" actId="14838"/>
        <pc:sldMkLst>
          <pc:docMk/>
          <pc:sldMk cId="2244876970" sldId="330"/>
        </pc:sldMkLst>
        <pc:spChg chg="mod">
          <ac:chgData name="Thuong Tran" userId="02271f1d-4bdb-4691-87b2-7196d6ed1424" providerId="ADAL" clId="{1AE75B1A-C0E0-344A-B265-A27B6F407767}" dt="2024-11-02T17:23:50.188" v="86" actId="14838"/>
          <ac:spMkLst>
            <pc:docMk/>
            <pc:sldMk cId="2244876970" sldId="330"/>
            <ac:spMk id="2" creationId="{D57D5F50-A2FA-EC47-926F-4BFE707EB887}"/>
          </ac:spMkLst>
        </pc:spChg>
        <pc:spChg chg="mod">
          <ac:chgData name="Thuong Tran" userId="02271f1d-4bdb-4691-87b2-7196d6ed1424" providerId="ADAL" clId="{1AE75B1A-C0E0-344A-B265-A27B6F407767}" dt="2024-11-02T17:23:50.188" v="86" actId="14838"/>
          <ac:spMkLst>
            <pc:docMk/>
            <pc:sldMk cId="2244876970" sldId="330"/>
            <ac:spMk id="3" creationId="{F3AAD967-85D5-6249-B0F1-4869955A8CCE}"/>
          </ac:spMkLst>
        </pc:spChg>
      </pc:sldChg>
      <pc:sldChg chg="modSp mod">
        <pc:chgData name="Thuong Tran" userId="02271f1d-4bdb-4691-87b2-7196d6ed1424" providerId="ADAL" clId="{1AE75B1A-C0E0-344A-B265-A27B6F407767}" dt="2024-11-02T16:57:56.694" v="13" actId="14838"/>
        <pc:sldMkLst>
          <pc:docMk/>
          <pc:sldMk cId="2009775822" sldId="331"/>
        </pc:sldMkLst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" creationId="{78925143-A13E-CB43-AD01-B5F2180FB9B3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" creationId="{83280092-B5E1-6F43-B517-A73D9B20C404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" creationId="{99928CB1-BAE9-C245-88D6-06D66AEF09BA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6" creationId="{47F4009B-F651-4341-AF99-56B16FCBC1B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7" creationId="{6D211F10-8F7D-024B-B868-E09C42B878A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8" creationId="{D7D3C5E5-CF34-AF47-A481-10D62D84D356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9" creationId="{FE7667D0-8988-B441-A485-426F843B47C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0" creationId="{B93F2D04-C85D-444E-8391-70E650AB708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3" creationId="{DFC7297A-74FE-834F-9F17-69B21020643F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4" creationId="{911A6334-C00E-6649-9E9F-25619FD3C2DB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5" creationId="{A2810A2A-00A6-ED40-A299-8061C19BC57B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19" creationId="{3BFE40ED-9E16-9D45-8981-83D220A6E22B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0" creationId="{D2A20380-F1A4-C644-A44F-B4EFE1B23C1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1" creationId="{386339DA-2473-BF4B-8060-5DCEEA0F82B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2" creationId="{6E52E22B-6549-6247-B277-BBF55D9BF85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3" creationId="{EC68C5E4-B8A3-B545-A976-8D54500D3AB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4" creationId="{BA94AC36-21A1-BB4F-8E13-BD8E18B8A87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5" creationId="{7D789521-B02D-464C-AC1B-1E87DC16479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6" creationId="{42885CA8-9778-B542-BBE7-1B74B9BD99B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7" creationId="{8F00D061-0BBE-924F-B5A7-57AA825AC20F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8" creationId="{FB40A45E-37A6-1846-B2A1-518578689447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29" creationId="{96F90058-FFB2-AC4F-8C68-446AF287C7F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0" creationId="{13C19D1E-F669-1B41-A2B8-1ED20DE10C83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1" creationId="{30189A9D-EF63-DC47-92D3-11DD5D96A7EA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2" creationId="{0424643F-CD41-B040-9C8F-3EC90E9BD4D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3" creationId="{62860157-F4C7-484A-98CF-CCD938AAE5F2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4" creationId="{F9A251B0-6E3B-7E48-AC74-F4058912F8AD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5" creationId="{37430BEE-FBA9-5E4E-9680-2CA5B5F4246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6" creationId="{12813617-017B-754D-8A15-ABE58BE45FD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7" creationId="{AA9774C8-6A77-314A-B0EE-0EB29CB9153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8" creationId="{55186D73-5381-3840-963D-A85ADF766D28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39" creationId="{8DBEEAB6-4AAC-8747-96E8-57B385EDA080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0" creationId="{301434FC-FE87-F14C-BC97-36C1215D1969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1" creationId="{6416AD8D-4004-B341-BEC5-64EEE3A1E3D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2" creationId="{9899F2AC-898F-074E-B79D-40E79F1E0185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5" creationId="{5D2A7B94-AE15-5246-904F-4CADE428CD8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6" creationId="{5F8B3F3D-F0DF-2A40-959C-835FF79A289C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7" creationId="{4484AA97-38E8-4247-AFAB-5AD1FF4D2F64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48" creationId="{4D215FEC-2661-4040-B91F-BF42EC8732C5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51" creationId="{A950AFD1-17B8-B941-996D-EB5A08D79D23}"/>
          </ac:spMkLst>
        </pc:spChg>
        <pc:spChg chg="mod">
          <ac:chgData name="Thuong Tran" userId="02271f1d-4bdb-4691-87b2-7196d6ed1424" providerId="ADAL" clId="{1AE75B1A-C0E0-344A-B265-A27B6F407767}" dt="2024-11-02T16:57:56.694" v="13" actId="14838"/>
          <ac:spMkLst>
            <pc:docMk/>
            <pc:sldMk cId="2009775822" sldId="331"/>
            <ac:spMk id="52" creationId="{40F74090-B60F-DE44-A652-AC8F844D5AA5}"/>
          </ac:spMkLst>
        </pc:spChg>
        <pc:picChg chg="mod">
          <ac:chgData name="Thuong Tran" userId="02271f1d-4bdb-4691-87b2-7196d6ed1424" providerId="ADAL" clId="{1AE75B1A-C0E0-344A-B265-A27B6F407767}" dt="2024-11-02T16:57:56.694" v="13" actId="14838"/>
          <ac:picMkLst>
            <pc:docMk/>
            <pc:sldMk cId="2009775822" sldId="331"/>
            <ac:picMk id="43" creationId="{516BCFCE-94CC-1D44-868D-6E57C931E3FB}"/>
          </ac:picMkLst>
        </pc:picChg>
        <pc:picChg chg="mod">
          <ac:chgData name="Thuong Tran" userId="02271f1d-4bdb-4691-87b2-7196d6ed1424" providerId="ADAL" clId="{1AE75B1A-C0E0-344A-B265-A27B6F407767}" dt="2024-11-02T16:57:56.694" v="13" actId="14838"/>
          <ac:picMkLst>
            <pc:docMk/>
            <pc:sldMk cId="2009775822" sldId="331"/>
            <ac:picMk id="44" creationId="{E7C54107-92DD-0646-9D34-85D40B2E0C3F}"/>
          </ac:picMkLst>
        </pc:picChg>
        <pc:cxnChg chg="mod">
          <ac:chgData name="Thuong Tran" userId="02271f1d-4bdb-4691-87b2-7196d6ed1424" providerId="ADAL" clId="{1AE75B1A-C0E0-344A-B265-A27B6F407767}" dt="2024-11-02T16:57:56.694" v="13" actId="14838"/>
          <ac:cxnSpMkLst>
            <pc:docMk/>
            <pc:sldMk cId="2009775822" sldId="331"/>
            <ac:cxnSpMk id="53" creationId="{E0F358F3-9AFC-5E42-A8E6-36F3DF6E95A5}"/>
          </ac:cxnSpMkLst>
        </pc:cxnChg>
        <pc:cxnChg chg="mod">
          <ac:chgData name="Thuong Tran" userId="02271f1d-4bdb-4691-87b2-7196d6ed1424" providerId="ADAL" clId="{1AE75B1A-C0E0-344A-B265-A27B6F407767}" dt="2024-11-02T16:57:56.694" v="13" actId="14838"/>
          <ac:cxnSpMkLst>
            <pc:docMk/>
            <pc:sldMk cId="2009775822" sldId="331"/>
            <ac:cxnSpMk id="54" creationId="{6040C446-2DB2-9C46-B335-1A3280CC0F72}"/>
          </ac:cxnSpMkLst>
        </pc:cxnChg>
      </pc:sldChg>
      <pc:sldChg chg="modSp mod">
        <pc:chgData name="Thuong Tran" userId="02271f1d-4bdb-4691-87b2-7196d6ed1424" providerId="ADAL" clId="{1AE75B1A-C0E0-344A-B265-A27B6F407767}" dt="2024-11-02T17:24:34.394" v="94" actId="14838"/>
        <pc:sldMkLst>
          <pc:docMk/>
          <pc:sldMk cId="1940511019" sldId="332"/>
        </pc:sldMkLst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9" creationId="{791E3FE7-9A45-EA4D-816C-49088B5F2DBE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10" creationId="{0509E1B3-6A38-5A47-9568-2DF0675FA91B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11" creationId="{16C36E8C-F98B-BE41-AFA1-5E008AE46893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21" creationId="{8E05B152-5AAB-6444-99F3-EF24A4059C23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3" creationId="{E8F3E767-A249-C347-9A03-EFBDF7FD4FBC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5" creationId="{B3CF8986-04CB-AE4A-84A8-6478A070D2FC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39" creationId="{875DE9B8-BCFA-BD4B-9232-1C89162C53AA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41" creationId="{3CB86801-F329-A74C-9586-2B70CB78B9C7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42" creationId="{F0F05F31-6825-0F48-A7FF-6039D1820DDD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4" creationId="{8BF17541-E46E-0944-A3C6-CC033A876D0F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5" creationId="{3BA629CC-B302-E941-8B96-8AC81BD6FA31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6" creationId="{E98938E1-25EC-0249-95EB-14D4E83ECB15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7" creationId="{ACED5073-E53F-1147-A392-58B64A9BB838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8" creationId="{A8421691-04E8-AA4B-AEE3-2847D32F28A9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59" creationId="{53D4561B-C4A9-694E-90D8-BEE863537DFC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60" creationId="{4870281E-6C1E-A94F-B06B-057B0FE2DB49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61" creationId="{D607B8DD-C535-484E-B5C4-BE11B5AAFC56}"/>
          </ac:spMkLst>
        </pc:spChg>
        <pc:spChg chg="mod">
          <ac:chgData name="Thuong Tran" userId="02271f1d-4bdb-4691-87b2-7196d6ed1424" providerId="ADAL" clId="{1AE75B1A-C0E0-344A-B265-A27B6F407767}" dt="2024-11-02T17:24:34.394" v="94" actId="14838"/>
          <ac:spMkLst>
            <pc:docMk/>
            <pc:sldMk cId="1940511019" sldId="332"/>
            <ac:spMk id="62" creationId="{EE53FA76-9914-A04F-8584-8DD5D6C6B1E7}"/>
          </ac:spMkLst>
        </pc:sp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13" creationId="{B8B49392-D714-2144-BE7B-B0EAB6D2357F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15" creationId="{54A31591-17FC-0F4A-B7D8-936F13737CA4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18" creationId="{3D2F0440-21A8-7142-B4B1-569841246927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36" creationId="{CFA158B4-7C09-C047-B89C-F37398F9D103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38" creationId="{A0D9127D-4371-6D4E-B53D-2D9336989C0A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4" creationId="{FC3831CB-8A9A-0A40-BE19-05728515F37A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6" creationId="{CE6A5AD2-DBF0-3B49-A4F9-AEECDD4AEB64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7" creationId="{D02D9871-989C-C74F-B210-DCF70606D91D}"/>
          </ac:cxnSpMkLst>
        </pc:cxnChg>
        <pc:cxnChg chg="mod">
          <ac:chgData name="Thuong Tran" userId="02271f1d-4bdb-4691-87b2-7196d6ed1424" providerId="ADAL" clId="{1AE75B1A-C0E0-344A-B265-A27B6F407767}" dt="2024-11-02T17:24:34.394" v="94" actId="14838"/>
          <ac:cxnSpMkLst>
            <pc:docMk/>
            <pc:sldMk cId="1940511019" sldId="332"/>
            <ac:cxnSpMk id="49" creationId="{B7C9FC84-8C03-F249-81FC-43AC66493339}"/>
          </ac:cxnSpMkLst>
        </pc:cxnChg>
      </pc:sldChg>
      <pc:sldChg chg="modSp mod">
        <pc:chgData name="Thuong Tran" userId="02271f1d-4bdb-4691-87b2-7196d6ed1424" providerId="ADAL" clId="{1AE75B1A-C0E0-344A-B265-A27B6F407767}" dt="2024-11-02T17:22:02.691" v="72" actId="14838"/>
        <pc:sldMkLst>
          <pc:docMk/>
          <pc:sldMk cId="2535062315" sldId="333"/>
        </pc:sldMkLst>
        <pc:spChg chg="mod">
          <ac:chgData name="Thuong Tran" userId="02271f1d-4bdb-4691-87b2-7196d6ed1424" providerId="ADAL" clId="{1AE75B1A-C0E0-344A-B265-A27B6F407767}" dt="2024-11-02T17:22:02.691" v="72" actId="14838"/>
          <ac:spMkLst>
            <pc:docMk/>
            <pc:sldMk cId="2535062315" sldId="333"/>
            <ac:spMk id="2" creationId="{06CE6799-2763-7540-8B07-0FC8CE11EC33}"/>
          </ac:spMkLst>
        </pc:spChg>
        <pc:spChg chg="mod">
          <ac:chgData name="Thuong Tran" userId="02271f1d-4bdb-4691-87b2-7196d6ed1424" providerId="ADAL" clId="{1AE75B1A-C0E0-344A-B265-A27B6F407767}" dt="2024-11-02T17:22:02.691" v="72" actId="14838"/>
          <ac:spMkLst>
            <pc:docMk/>
            <pc:sldMk cId="2535062315" sldId="333"/>
            <ac:spMk id="3" creationId="{C36741BD-B45A-A242-B465-FDE1DFD4AAF1}"/>
          </ac:spMkLst>
        </pc:spChg>
        <pc:spChg chg="mod">
          <ac:chgData name="Thuong Tran" userId="02271f1d-4bdb-4691-87b2-7196d6ed1424" providerId="ADAL" clId="{1AE75B1A-C0E0-344A-B265-A27B6F407767}" dt="2024-11-02T17:22:02.691" v="72" actId="14838"/>
          <ac:spMkLst>
            <pc:docMk/>
            <pc:sldMk cId="2535062315" sldId="333"/>
            <ac:spMk id="4" creationId="{0661C47D-67A6-E847-9B3A-808BDACF21B0}"/>
          </ac:spMkLst>
        </pc:spChg>
      </pc:sldChg>
      <pc:sldChg chg="add">
        <pc:chgData name="Thuong Tran" userId="02271f1d-4bdb-4691-87b2-7196d6ed1424" providerId="ADAL" clId="{1AE75B1A-C0E0-344A-B265-A27B6F407767}" dt="2024-11-02T20:52:30.610" v="101"/>
        <pc:sldMkLst>
          <pc:docMk/>
          <pc:sldMk cId="2571782043" sldId="334"/>
        </pc:sldMkLst>
      </pc:sldChg>
      <pc:sldChg chg="modSp del mod">
        <pc:chgData name="Thuong Tran" userId="02271f1d-4bdb-4691-87b2-7196d6ed1424" providerId="ADAL" clId="{1AE75B1A-C0E0-344A-B265-A27B6F407767}" dt="2024-11-02T20:52:25.075" v="100" actId="2696"/>
        <pc:sldMkLst>
          <pc:docMk/>
          <pc:sldMk cId="2912030850" sldId="334"/>
        </pc:sldMkLst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2" creationId="{E94A3A5D-8EAD-6344-9DFD-F069C6DA142B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6" creationId="{AABCA5E5-5C3E-E840-BD4B-A1F497310B91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8" creationId="{D50751C7-95F8-E044-8580-4E78A5F34AA7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1" creationId="{F33DD595-5327-FD40-BD68-29DE12C5033F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2" creationId="{30D488B0-40B5-0D48-8AD1-36383FC64B72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3" creationId="{E2A4FA45-6858-7048-9E14-B1BF972BC21D}"/>
          </ac:spMkLst>
        </pc:spChg>
        <pc:spChg chg="mod">
          <ac:chgData name="Thuong Tran" userId="02271f1d-4bdb-4691-87b2-7196d6ed1424" providerId="ADAL" clId="{1AE75B1A-C0E0-344A-B265-A27B6F407767}" dt="2024-11-02T16:59:31.566" v="22" actId="14861"/>
          <ac:spMkLst>
            <pc:docMk/>
            <pc:sldMk cId="2912030850" sldId="334"/>
            <ac:spMk id="14" creationId="{86EA83FA-039A-AC4A-906E-DCDC2199D6F7}"/>
          </ac:spMkLst>
        </pc:spChg>
        <pc:picChg chg="mod">
          <ac:chgData name="Thuong Tran" userId="02271f1d-4bdb-4691-87b2-7196d6ed1424" providerId="ADAL" clId="{1AE75B1A-C0E0-344A-B265-A27B6F407767}" dt="2024-11-02T16:59:31.566" v="22" actId="14861"/>
          <ac:picMkLst>
            <pc:docMk/>
            <pc:sldMk cId="2912030850" sldId="334"/>
            <ac:picMk id="5" creationId="{792D91A0-A52C-274E-94F1-0E5C3079298F}"/>
          </ac:picMkLst>
        </pc:picChg>
        <pc:picChg chg="mod">
          <ac:chgData name="Thuong Tran" userId="02271f1d-4bdb-4691-87b2-7196d6ed1424" providerId="ADAL" clId="{1AE75B1A-C0E0-344A-B265-A27B6F407767}" dt="2024-11-02T16:59:31.566" v="22" actId="14861"/>
          <ac:picMkLst>
            <pc:docMk/>
            <pc:sldMk cId="2912030850" sldId="334"/>
            <ac:picMk id="10" creationId="{B7F54114-6B53-5341-8ED3-654BF893D725}"/>
          </ac:picMkLst>
        </pc:picChg>
      </pc:sldChg>
      <pc:sldChg chg="modSp mod">
        <pc:chgData name="Thuong Tran" userId="02271f1d-4bdb-4691-87b2-7196d6ed1424" providerId="ADAL" clId="{1AE75B1A-C0E0-344A-B265-A27B6F407767}" dt="2024-11-02T17:05:06.473" v="51" actId="14838"/>
        <pc:sldMkLst>
          <pc:docMk/>
          <pc:sldMk cId="24974671" sldId="335"/>
        </pc:sldMkLst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" creationId="{DAD57E99-DBA4-0444-AB04-12B377605A9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5" creationId="{57C9871F-CE24-4D4B-86E3-901A8592471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0" creationId="{B94469FE-A25F-C748-AE81-B431CA4561F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" creationId="{EACE4E55-11ED-5446-9E57-BC9AFCD0777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" creationId="{191A64D3-3C33-894A-9BAB-81C9568AFC5D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5" creationId="{3C55575E-457C-C949-B185-7CF29C02721E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6" creationId="{B18F2199-2CCC-2049-9126-412295A4DF9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7" creationId="{66AFE966-4109-4145-8F33-F23672260BA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8" creationId="{AAFA13C8-A0C0-FB41-A0A4-747A8ED6352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" creationId="{16B39CC1-F399-9B41-906E-16799D426DF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0" creationId="{B9258C6B-F29B-F44D-B6C5-D236FC72D3CD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3" creationId="{CA12CA01-5986-9043-B1E0-ED358046CC9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24" creationId="{B0799B5B-D177-ED49-8CDC-9567C6FC34F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32" creationId="{E0F502C0-00DA-A749-876F-B7AF84AF032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2" creationId="{096EC39A-4DD5-3A43-BBAD-A9AE61A69E3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3" creationId="{75AA35B8-C67B-E446-81DB-7773F6611BF5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4" creationId="{6D06F24E-3DD0-A247-82A0-EAD47B82E7BB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5" creationId="{207EA243-461F-654B-AB82-EFB901CFEC64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6" creationId="{39D5E219-1472-1E4E-97B6-912CD5BDDDCB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7" creationId="{A5BD5EF6-92D5-1F4A-A410-FDD84CC92D3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8" creationId="{781AA9F1-5FCC-2348-B444-651F477B605B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69" creationId="{3C713863-FB4B-074B-A729-A74B305B1D45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0" creationId="{7ABE0E1C-4C22-D54F-8FBA-F544452CFB6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1" creationId="{02DF19DC-E244-BD47-912A-7F06060A001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2" creationId="{480A025C-EB00-AF44-A57E-EBF236D0255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73" creationId="{3085F861-2B10-8E43-8AB9-9DA3A763A43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88" creationId="{13AA6FB3-B519-3D4F-8E15-D129D0577F61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89" creationId="{438E253C-BC97-AF48-97E2-0D11FA1E23F7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90" creationId="{D9363C3B-ACAA-2B4C-B15E-3D04F6BA148F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91" creationId="{6DE7B860-F0AA-864E-9E41-31146191AA5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3" creationId="{21F2041E-C593-D34E-A2DD-CF402A6A20B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4" creationId="{44308FAE-B379-3D48-A297-8515569F159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5" creationId="{5CA52438-3F77-5443-AA4F-5E4919EC156D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7" creationId="{E3FCBE9B-8117-8548-AB5F-1735514DAA95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18" creationId="{09907101-A168-6F4A-AE39-BB38A54A18B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0" creationId="{51E5B863-2687-3F49-BA57-C0392C27CFC6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1" creationId="{D76B82A2-37E4-504E-91F1-BFF70344C039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2" creationId="{0B52B802-3358-AA4B-83D6-9270ED54BFC2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3" creationId="{A921F0CA-5BD9-E442-AA1B-4DAB5F6328E3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4" creationId="{2A1D4FE3-AA21-FC4E-BACF-AA27F4B36BF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5" creationId="{6B1B66DB-B5D4-0245-870D-9205B0EC5D3A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26" creationId="{3ECDAEB7-E3FD-5040-97B5-439E62E89D47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75" creationId="{4DC611A2-D602-3A49-8801-9EFF0B61EE78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82" creationId="{6AF82159-771D-C845-B050-75439158B291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83" creationId="{483BDFED-C984-9249-9576-FA0A2646C061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2" creationId="{56685308-DECD-D544-AB14-BB3F76F5250C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3" creationId="{FFCC6705-C2AA-3340-9E57-84A39CB6AFA7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4" creationId="{A3BB0177-AF98-8B42-8F89-F0725C7BAD60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5" creationId="{22F3D9A7-E747-6E4E-9C89-C3836656FC6E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6" creationId="{D43CA9D5-33DD-6742-98A9-3021EC69EF30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7" creationId="{F464C2F4-54D7-4A40-BB25-447C8A0DFCCE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8" creationId="{0824BB64-8CD0-A745-B4B7-A9DEF10157A2}"/>
          </ac:spMkLst>
        </pc:spChg>
        <pc:spChg chg="mod">
          <ac:chgData name="Thuong Tran" userId="02271f1d-4bdb-4691-87b2-7196d6ed1424" providerId="ADAL" clId="{1AE75B1A-C0E0-344A-B265-A27B6F407767}" dt="2024-11-02T17:05:06.473" v="51" actId="14838"/>
          <ac:spMkLst>
            <pc:docMk/>
            <pc:sldMk cId="24974671" sldId="335"/>
            <ac:spMk id="199" creationId="{A86A0C2D-B8E5-7445-BD31-2C154226C0D1}"/>
          </ac:spMkLst>
        </pc:spChg>
        <pc:grpChg chg="mod">
          <ac:chgData name="Thuong Tran" userId="02271f1d-4bdb-4691-87b2-7196d6ed1424" providerId="ADAL" clId="{1AE75B1A-C0E0-344A-B265-A27B6F407767}" dt="2024-11-02T17:05:03.002" v="50" actId="14861"/>
          <ac:grpSpMkLst>
            <pc:docMk/>
            <pc:sldMk cId="24974671" sldId="335"/>
            <ac:grpSpMk id="184" creationId="{0D855187-F12E-954D-B05D-12BB350E14D8}"/>
          </ac:grpSpMkLst>
        </pc:grpChg>
        <pc:picChg chg="mod">
          <ac:chgData name="Thuong Tran" userId="02271f1d-4bdb-4691-87b2-7196d6ed1424" providerId="ADAL" clId="{1AE75B1A-C0E0-344A-B265-A27B6F407767}" dt="2024-11-02T17:05:03.002" v="50" actId="14861"/>
          <ac:picMkLst>
            <pc:docMk/>
            <pc:sldMk cId="24974671" sldId="335"/>
            <ac:picMk id="4" creationId="{9884E29B-A6D5-3E40-A9A1-2064D51F0C55}"/>
          </ac:picMkLst>
        </pc:pic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26" creationId="{0C848BDF-D9B1-E14D-870E-31F2AA528876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27" creationId="{AE806A36-B0F4-2E42-A395-4F4DD096E474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33" creationId="{2A58EA5E-3216-F140-9576-381CE4E9740A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36" creationId="{C86BC85A-2030-9D4C-859C-22E61C89D333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4" creationId="{A4E73537-A696-4443-8662-3BC0F39CC664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5" creationId="{E6EFF57C-3BB7-AF45-85E4-6684AC932E3E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7" creationId="{B069EC5C-2A67-0442-9B13-F36A51CC1D4C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79" creationId="{C65D9529-7810-8143-9C19-BDC0D129622C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185" creationId="{DB6D9695-B9E4-F441-AF57-476D280F95A6}"/>
          </ac:cxnSpMkLst>
        </pc:cxnChg>
        <pc:cxnChg chg="mod">
          <ac:chgData name="Thuong Tran" userId="02271f1d-4bdb-4691-87b2-7196d6ed1424" providerId="ADAL" clId="{1AE75B1A-C0E0-344A-B265-A27B6F407767}" dt="2024-11-02T17:05:03.002" v="50" actId="14861"/>
          <ac:cxnSpMkLst>
            <pc:docMk/>
            <pc:sldMk cId="24974671" sldId="335"/>
            <ac:cxnSpMk id="189" creationId="{E2AA5402-13C3-674A-826D-048B671E12DD}"/>
          </ac:cxnSpMkLst>
        </pc:cxnChg>
      </pc:sldChg>
      <pc:sldChg chg="modSp mod">
        <pc:chgData name="Thuong Tran" userId="02271f1d-4bdb-4691-87b2-7196d6ed1424" providerId="ADAL" clId="{1AE75B1A-C0E0-344A-B265-A27B6F407767}" dt="2024-11-02T17:00:45.972" v="30" actId="14861"/>
        <pc:sldMkLst>
          <pc:docMk/>
          <pc:sldMk cId="1187696432" sldId="337"/>
        </pc:sldMkLst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0" creationId="{21280EE2-4951-8C4A-B9DE-F7F2A2AD6258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6" creationId="{B4AA46FF-BF98-4142-AAEF-65F0F0344195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7" creationId="{C7098D3D-5992-9040-B07C-E30AD757781A}"/>
          </ac:spMkLst>
        </pc:spChg>
        <pc:spChg chg="mod">
          <ac:chgData name="Thuong Tran" userId="02271f1d-4bdb-4691-87b2-7196d6ed1424" providerId="ADAL" clId="{1AE75B1A-C0E0-344A-B265-A27B6F407767}" dt="2024-11-02T17:00:45.972" v="30" actId="14861"/>
          <ac:spMkLst>
            <pc:docMk/>
            <pc:sldMk cId="1187696432" sldId="337"/>
            <ac:spMk id="18" creationId="{CAA83B3E-FF58-5547-8987-EB628FA649BD}"/>
          </ac:spMkLst>
        </pc:spChg>
      </pc:sldChg>
      <pc:sldChg chg="modSp mod">
        <pc:chgData name="Thuong Tran" userId="02271f1d-4bdb-4691-87b2-7196d6ed1424" providerId="ADAL" clId="{1AE75B1A-C0E0-344A-B265-A27B6F407767}" dt="2024-11-02T17:00:59.919" v="33" actId="14838"/>
        <pc:sldMkLst>
          <pc:docMk/>
          <pc:sldMk cId="854045005" sldId="338"/>
        </pc:sldMkLst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2" creationId="{20B70B5C-0DBD-2643-A08F-F8328393F3D7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3" creationId="{B0C46DD4-5A88-5342-A770-C4FC02C0AE6B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4" creationId="{B1EF8FE1-1A05-5843-BEE5-1E7AF1D147AA}"/>
          </ac:spMkLst>
        </pc:spChg>
        <pc:spChg chg="mod">
          <ac:chgData name="Thuong Tran" userId="02271f1d-4bdb-4691-87b2-7196d6ed1424" providerId="ADAL" clId="{1AE75B1A-C0E0-344A-B265-A27B6F407767}" dt="2024-11-02T17:00:59.919" v="33" actId="14838"/>
          <ac:spMkLst>
            <pc:docMk/>
            <pc:sldMk cId="854045005" sldId="338"/>
            <ac:spMk id="15" creationId="{83F68E92-4C96-AE49-BDEE-B0AA821CBC81}"/>
          </ac:spMkLst>
        </pc:spChg>
      </pc:sldChg>
      <pc:sldChg chg="modSp mod">
        <pc:chgData name="Thuong Tran" userId="02271f1d-4bdb-4691-87b2-7196d6ed1424" providerId="ADAL" clId="{1AE75B1A-C0E0-344A-B265-A27B6F407767}" dt="2024-11-02T17:01:11.654" v="35" actId="14838"/>
        <pc:sldMkLst>
          <pc:docMk/>
          <pc:sldMk cId="528004458" sldId="339"/>
        </pc:sldMkLst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6" creationId="{05016C92-6CFB-0F4E-A04E-F3031B3A54C1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10" creationId="{748F50F2-49DF-4A49-A404-48696C9241C9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14" creationId="{B6138C5D-06EE-4441-A6AB-BBFD30E16E91}"/>
          </ac:spMkLst>
        </pc:spChg>
        <pc:spChg chg="mod">
          <ac:chgData name="Thuong Tran" userId="02271f1d-4bdb-4691-87b2-7196d6ed1424" providerId="ADAL" clId="{1AE75B1A-C0E0-344A-B265-A27B6F407767}" dt="2024-11-02T17:01:11.654" v="35" actId="14838"/>
          <ac:spMkLst>
            <pc:docMk/>
            <pc:sldMk cId="528004458" sldId="339"/>
            <ac:spMk id="15" creationId="{92288CDA-19DF-F942-AD83-7C1EBE779E01}"/>
          </ac:spMkLst>
        </pc:spChg>
      </pc:sldChg>
      <pc:sldChg chg="modSp mod">
        <pc:chgData name="Thuong Tran" userId="02271f1d-4bdb-4691-87b2-7196d6ed1424" providerId="ADAL" clId="{1AE75B1A-C0E0-344A-B265-A27B6F407767}" dt="2024-11-02T17:04:54.512" v="49" actId="14838"/>
        <pc:sldMkLst>
          <pc:docMk/>
          <pc:sldMk cId="1733302782" sldId="340"/>
        </pc:sldMkLst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2" creationId="{F399068D-D6B6-3040-BB72-3215F832ABFB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5" creationId="{7D5CFA92-565A-764B-878C-EFF65E8E6700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12" creationId="{8CD17CD2-620C-AE4C-9352-4DF3938D2E76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17" creationId="{C43A6E88-E34D-C546-BADC-C42D1F74F497}"/>
          </ac:spMkLst>
        </pc:spChg>
        <pc:spChg chg="mod">
          <ac:chgData name="Thuong Tran" userId="02271f1d-4bdb-4691-87b2-7196d6ed1424" providerId="ADAL" clId="{1AE75B1A-C0E0-344A-B265-A27B6F407767}" dt="2024-11-02T17:04:54.512" v="49" actId="14838"/>
          <ac:spMkLst>
            <pc:docMk/>
            <pc:sldMk cId="1733302782" sldId="340"/>
            <ac:spMk id="18" creationId="{7E176439-8AB8-314B-811D-54D660193396}"/>
          </ac:spMkLst>
        </pc:spChg>
        <pc:cxnChg chg="mod">
          <ac:chgData name="Thuong Tran" userId="02271f1d-4bdb-4691-87b2-7196d6ed1424" providerId="ADAL" clId="{1AE75B1A-C0E0-344A-B265-A27B6F407767}" dt="2024-11-02T17:04:50.183" v="48" actId="14861"/>
          <ac:cxnSpMkLst>
            <pc:docMk/>
            <pc:sldMk cId="1733302782" sldId="340"/>
            <ac:cxnSpMk id="10" creationId="{49E41A0F-4661-4345-A2FC-B08B5BE385E9}"/>
          </ac:cxnSpMkLst>
        </pc:cxnChg>
        <pc:cxnChg chg="mod">
          <ac:chgData name="Thuong Tran" userId="02271f1d-4bdb-4691-87b2-7196d6ed1424" providerId="ADAL" clId="{1AE75B1A-C0E0-344A-B265-A27B6F407767}" dt="2024-11-02T17:04:50.183" v="48" actId="14861"/>
          <ac:cxnSpMkLst>
            <pc:docMk/>
            <pc:sldMk cId="1733302782" sldId="340"/>
            <ac:cxnSpMk id="13" creationId="{56FFD814-AA57-D047-B55D-483E79E6A64E}"/>
          </ac:cxnSpMkLst>
        </pc:cxnChg>
      </pc:sldChg>
      <pc:sldChg chg="modSp mod">
        <pc:chgData name="Thuong Tran" userId="02271f1d-4bdb-4691-87b2-7196d6ed1424" providerId="ADAL" clId="{1AE75B1A-C0E0-344A-B265-A27B6F407767}" dt="2024-11-02T17:01:27.533" v="37" actId="14861"/>
        <pc:sldMkLst>
          <pc:docMk/>
          <pc:sldMk cId="1561088902" sldId="341"/>
        </pc:sldMkLst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2" creationId="{582C0277-9E3E-BF45-A47D-5F57AC9F6D80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3" creationId="{9D9C3712-CAD0-C94C-A398-CC77F708DECA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4" creationId="{6F862403-7424-7140-8137-E140DB76F478}"/>
          </ac:spMkLst>
        </pc:spChg>
        <pc:spChg chg="mod">
          <ac:chgData name="Thuong Tran" userId="02271f1d-4bdb-4691-87b2-7196d6ed1424" providerId="ADAL" clId="{1AE75B1A-C0E0-344A-B265-A27B6F407767}" dt="2024-11-02T17:01:27.533" v="37" actId="14861"/>
          <ac:spMkLst>
            <pc:docMk/>
            <pc:sldMk cId="1561088902" sldId="341"/>
            <ac:spMk id="15" creationId="{2B40EC5B-53AA-FD45-A9CC-DF73F0586A35}"/>
          </ac:spMkLst>
        </pc:spChg>
      </pc:sldChg>
      <pc:sldChg chg="modSp mod">
        <pc:chgData name="Thuong Tran" userId="02271f1d-4bdb-4691-87b2-7196d6ed1424" providerId="ADAL" clId="{1AE75B1A-C0E0-344A-B265-A27B6F407767}" dt="2024-11-02T17:01:42.200" v="39" actId="14838"/>
        <pc:sldMkLst>
          <pc:docMk/>
          <pc:sldMk cId="107825784" sldId="342"/>
        </pc:sldMkLst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2" creationId="{32A51847-646B-384F-9A46-B26013814BFF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3" creationId="{DBE4BEEC-A893-DD4F-8D7D-3BED8F94F1C9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4" creationId="{31DFBEF7-2353-0043-95D3-9F0295F7CF20}"/>
          </ac:spMkLst>
        </pc:spChg>
        <pc:spChg chg="mod">
          <ac:chgData name="Thuong Tran" userId="02271f1d-4bdb-4691-87b2-7196d6ed1424" providerId="ADAL" clId="{1AE75B1A-C0E0-344A-B265-A27B6F407767}" dt="2024-11-02T17:01:42.200" v="39" actId="14838"/>
          <ac:spMkLst>
            <pc:docMk/>
            <pc:sldMk cId="107825784" sldId="342"/>
            <ac:spMk id="15" creationId="{F921CA74-FB97-F547-AF48-D6FC7AE90DE6}"/>
          </ac:spMkLst>
        </pc:spChg>
      </pc:sldChg>
      <pc:sldChg chg="modSp mod">
        <pc:chgData name="Thuong Tran" userId="02271f1d-4bdb-4691-87b2-7196d6ed1424" providerId="ADAL" clId="{1AE75B1A-C0E0-344A-B265-A27B6F407767}" dt="2024-11-02T17:04:01.299" v="41" actId="14838"/>
        <pc:sldMkLst>
          <pc:docMk/>
          <pc:sldMk cId="2264953120" sldId="343"/>
        </pc:sldMkLst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2" creationId="{61CD1CA5-CD7B-0B4D-A9AC-9D8AF6087365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3" creationId="{A15EBE7C-2D7F-7242-A021-4BC76F936C12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4" creationId="{06056358-E0E5-3E42-900E-2D2306BA2FFB}"/>
          </ac:spMkLst>
        </pc:spChg>
        <pc:spChg chg="mod">
          <ac:chgData name="Thuong Tran" userId="02271f1d-4bdb-4691-87b2-7196d6ed1424" providerId="ADAL" clId="{1AE75B1A-C0E0-344A-B265-A27B6F407767}" dt="2024-11-02T17:04:01.299" v="41" actId="14838"/>
          <ac:spMkLst>
            <pc:docMk/>
            <pc:sldMk cId="2264953120" sldId="343"/>
            <ac:spMk id="15" creationId="{461DB1A0-F7C3-4B44-BB9E-0880D867DE5F}"/>
          </ac:spMkLst>
        </pc:spChg>
      </pc:sldChg>
      <pc:sldChg chg="modSp mod">
        <pc:chgData name="Thuong Tran" userId="02271f1d-4bdb-4691-87b2-7196d6ed1424" providerId="ADAL" clId="{1AE75B1A-C0E0-344A-B265-A27B6F407767}" dt="2024-11-02T17:04:12.011" v="43" actId="14838"/>
        <pc:sldMkLst>
          <pc:docMk/>
          <pc:sldMk cId="1468374429" sldId="344"/>
        </pc:sldMkLst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2" creationId="{83DDC0A1-1289-8547-BE0C-10D3428E6F7A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3" creationId="{E72F9D17-038F-2B48-BD65-D2DF622364CA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4" creationId="{08E7AB58-37A1-6245-9B45-7230552418A5}"/>
          </ac:spMkLst>
        </pc:spChg>
        <pc:spChg chg="mod">
          <ac:chgData name="Thuong Tran" userId="02271f1d-4bdb-4691-87b2-7196d6ed1424" providerId="ADAL" clId="{1AE75B1A-C0E0-344A-B265-A27B6F407767}" dt="2024-11-02T17:04:12.011" v="43" actId="14838"/>
          <ac:spMkLst>
            <pc:docMk/>
            <pc:sldMk cId="1468374429" sldId="344"/>
            <ac:spMk id="15" creationId="{72AB8940-6D36-E447-B1DD-5DAFF553E01A}"/>
          </ac:spMkLst>
        </pc:spChg>
      </pc:sldChg>
      <pc:sldChg chg="modSp mod">
        <pc:chgData name="Thuong Tran" userId="02271f1d-4bdb-4691-87b2-7196d6ed1424" providerId="ADAL" clId="{1AE75B1A-C0E0-344A-B265-A27B6F407767}" dt="2024-11-02T17:04:24.089" v="45" actId="14838"/>
        <pc:sldMkLst>
          <pc:docMk/>
          <pc:sldMk cId="2526434519" sldId="345"/>
        </pc:sldMkLst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2" creationId="{9630FA5B-4943-AA40-8BBF-584E090EE2A8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3" creationId="{238BE7A4-F268-0F48-B63B-D3DB35B3A899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5" creationId="{68CD194F-1943-2446-AF29-459C2A279340}"/>
          </ac:spMkLst>
        </pc:spChg>
        <pc:spChg chg="mod">
          <ac:chgData name="Thuong Tran" userId="02271f1d-4bdb-4691-87b2-7196d6ed1424" providerId="ADAL" clId="{1AE75B1A-C0E0-344A-B265-A27B6F407767}" dt="2024-11-02T17:04:24.089" v="45" actId="14838"/>
          <ac:spMkLst>
            <pc:docMk/>
            <pc:sldMk cId="2526434519" sldId="345"/>
            <ac:spMk id="16" creationId="{558AB47D-84CA-9D42-9A27-CAC0343D2648}"/>
          </ac:spMkLst>
        </pc:spChg>
      </pc:sldChg>
      <pc:sldChg chg="modSp mod">
        <pc:chgData name="Thuong Tran" userId="02271f1d-4bdb-4691-87b2-7196d6ed1424" providerId="ADAL" clId="{1AE75B1A-C0E0-344A-B265-A27B6F407767}" dt="2024-11-02T17:00:32.915" v="28" actId="14838"/>
        <pc:sldMkLst>
          <pc:docMk/>
          <pc:sldMk cId="3743528962" sldId="347"/>
        </pc:sldMkLst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3" creationId="{8EC67E3A-C86C-034C-A628-8755A1253022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12" creationId="{993BC6BE-6AE3-CF40-90C2-24EEE9652D50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13" creationId="{699F0891-D33D-9649-A98C-130CFC0E1320}"/>
          </ac:spMkLst>
        </pc:spChg>
        <pc:spChg chg="mod">
          <ac:chgData name="Thuong Tran" userId="02271f1d-4bdb-4691-87b2-7196d6ed1424" providerId="ADAL" clId="{1AE75B1A-C0E0-344A-B265-A27B6F407767}" dt="2024-11-02T17:00:32.915" v="28" actId="14838"/>
          <ac:spMkLst>
            <pc:docMk/>
            <pc:sldMk cId="3743528962" sldId="347"/>
            <ac:spMk id="14" creationId="{CE9E19FC-D4A5-CC4F-9203-5A56A1490B91}"/>
          </ac:spMkLst>
        </pc:spChg>
      </pc:sldChg>
      <pc:sldChg chg="modSp mod">
        <pc:chgData name="Thuong Tran" userId="02271f1d-4bdb-4691-87b2-7196d6ed1424" providerId="ADAL" clId="{1AE75B1A-C0E0-344A-B265-A27B6F407767}" dt="2024-11-02T17:00:01.236" v="26" actId="14838"/>
        <pc:sldMkLst>
          <pc:docMk/>
          <pc:sldMk cId="3731864366" sldId="348"/>
        </pc:sldMkLst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2" creationId="{9AA729AC-5AA7-8644-B665-7CF47F2B85DD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" creationId="{1C1470AE-B90D-ED41-9561-781DF66039EA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5" creationId="{EE2BEF97-4FFF-644F-9456-F58FF199391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6" creationId="{489001F8-F3C9-9F49-A6E7-C87E25B3FE4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7" creationId="{62A821CC-24D0-3D4F-B590-E8AD8BA17F3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" creationId="{A9BE0C99-46E6-0D44-81C3-2C39E6F9763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" creationId="{34BCDC98-283F-024D-BEBB-35F237A1F04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" creationId="{CEBBC204-2363-7A44-B29A-519B25EC8F1A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" creationId="{A55ED867-7363-394B-8D65-B8B112EFDEA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2" creationId="{19172DB7-626C-CB42-9B9F-C80FC9A7CE2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3" creationId="{E2E84E4E-115C-1F4A-9A63-EAF09E8F27BD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4" creationId="{A4AD9BBB-DCA4-3745-A886-D02115744A2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5" creationId="{CF9EEFED-3CC0-7B4C-ABCC-97CF1D7A8035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6" creationId="{B27448B5-E7CF-CF42-A99E-C79D40FE71E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7" creationId="{AD9250B7-56BB-914C-BE34-E999A756DCC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8" creationId="{F1B34855-21AE-1740-A994-4196A70C7FD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9" creationId="{79CEBCF3-15C3-6A49-96F0-BE875273B51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6" creationId="{C1ED175F-AECA-AB44-A06D-0A6425676DD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7" creationId="{41A7A34A-F6FD-1946-A525-569194A4F52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8" creationId="{CA805102-C8B2-E348-BD2D-AD224AFF087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39" creationId="{AA3CE90E-6EB4-8E4F-969F-799AEBFCCF9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0" creationId="{B6024D5C-A114-6741-A14B-E984E443E3A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1" creationId="{C586BAD9-8C9B-BD48-9270-0740FB6F108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2" creationId="{593C5DE0-A9E4-5A4C-A4DD-39B57FEA95E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3" creationId="{E696BD75-94AB-3444-9DF3-96AA7627DA6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4" creationId="{5F004598-83DE-7C43-A3BD-F523B04F905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5" creationId="{B4AAC35B-1109-EF42-908A-374F248AC50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6" creationId="{4207CD15-1742-3646-A008-4791F28384A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7" creationId="{271D0F4F-AF6D-FF48-96F5-A2A8C7208758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8" creationId="{F4AB2A90-F9B3-1F45-BBA4-3E9EEE5BF546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49" creationId="{DBCAE786-0160-EE4B-9B13-3BACFACD5A36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50" creationId="{DE008A03-98FA-654A-9408-CBAB7A96B8B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51" creationId="{A9A1728C-6715-B043-A03A-BD5FCFE87EC6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4" creationId="{DFB3647B-A9B3-834C-BFFE-9A524FD4140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5" creationId="{6A6A1140-C8F6-FB4C-8705-842024427A7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6" creationId="{94058329-DC91-CE4F-89DF-57489EA5DCE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7" creationId="{09B3BBC8-1E35-1B4A-89BB-39AC78904C8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8" creationId="{6030722F-6E10-1543-9F0F-B373E4307ECB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89" creationId="{9925DAC3-FF37-D343-AA3E-46EA615502EB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0" creationId="{A28784F7-64E8-BB48-89D4-F1881F72562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1" creationId="{2EEF786C-1638-6A4C-9537-AFF50DF3B1FC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2" creationId="{59A3011C-7483-2049-BCDC-085C89430F75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3" creationId="{D5100A4C-45BE-3C42-A64C-AC00ED752EB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4" creationId="{023930D8-8A9F-EA4A-8A67-715D1BC3467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5" creationId="{233B255E-6CB6-D74C-AF78-A3884FCA7CE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6" creationId="{559FCB66-8910-8548-B02E-610B2A6DA1D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7" creationId="{6283A616-C319-A144-BA3C-0E4D7A27BF7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8" creationId="{534E2B2D-CD93-984A-8F89-D7884AEBA21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99" creationId="{EB07BCEA-909C-B34A-87C5-62B874A4FC9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0" creationId="{9701D045-3737-5140-940A-74BA8A87C500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1" creationId="{9E2C3D11-9837-5145-A3B5-B43C27BDDB7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2" creationId="{C4E6623B-4BF6-8F4C-9873-6BC500ED983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3" creationId="{EE71ED46-0B4B-B442-9DE1-1403DBA6F757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4" creationId="{A78A8B31-C24B-2549-85E9-086EC668F34E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5" creationId="{2448DEF1-DC6E-F94D-A437-AFD8A9D26009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6" creationId="{76918622-4E34-9346-9E89-0315E1D99A4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7" creationId="{0A441EA4-3BD8-EB4B-ABD0-B4539D4898C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8" creationId="{2200B32D-53AE-C54D-A0D4-45A406B44915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09" creationId="{E6ED058A-51CE-EE4D-AE0C-F5F00C8D5B9B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0" creationId="{A6BBB5E6-AFF9-6949-8162-7D4D5E9E437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1" creationId="{54A26298-E72A-354D-BCC1-2A2255B5AB01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2" creationId="{44827AB1-BE91-FA4B-A6B8-6DCEDE4A31FF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3" creationId="{AD5EB05E-F07D-1246-8795-3AB59AF55133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4" creationId="{60647CCB-7330-6841-8A9C-1A4E4F827D6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5" creationId="{FE24E0AE-934F-7944-9FD1-1334A7AF3C84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6" creationId="{9AE166D4-D9AC-014D-BD73-C93FE15A5442}"/>
          </ac:spMkLst>
        </pc:spChg>
        <pc:spChg chg="mod">
          <ac:chgData name="Thuong Tran" userId="02271f1d-4bdb-4691-87b2-7196d6ed1424" providerId="ADAL" clId="{1AE75B1A-C0E0-344A-B265-A27B6F407767}" dt="2024-11-02T17:00:01.236" v="26" actId="14838"/>
          <ac:spMkLst>
            <pc:docMk/>
            <pc:sldMk cId="3731864366" sldId="348"/>
            <ac:spMk id="117" creationId="{DED6EDB6-3463-6843-87C2-345B383EA774}"/>
          </ac:spMkLst>
        </pc:sp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19" creationId="{D05C5C92-57B0-2241-AE81-67539210CFC3}"/>
          </ac:cxnSpMkLst>
        </pc:cxn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20" creationId="{A1F4FF36-ABC1-7448-AE98-1E15AF60DBD4}"/>
          </ac:cxnSpMkLst>
        </pc:cxn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23" creationId="{3813D825-ACA1-FF4C-A9D5-E885BE83404D}"/>
          </ac:cxnSpMkLst>
        </pc:cxnChg>
        <pc:cxnChg chg="mod">
          <ac:chgData name="Thuong Tran" userId="02271f1d-4bdb-4691-87b2-7196d6ed1424" providerId="ADAL" clId="{1AE75B1A-C0E0-344A-B265-A27B6F407767}" dt="2024-11-02T16:59:57.176" v="25" actId="14861"/>
          <ac:cxnSpMkLst>
            <pc:docMk/>
            <pc:sldMk cId="3731864366" sldId="348"/>
            <ac:cxnSpMk id="126" creationId="{46A49AC6-AD52-5B43-8E1B-DE5F4F9E9EC2}"/>
          </ac:cxnSpMkLst>
        </pc:cxnChg>
      </pc:sldChg>
      <pc:sldChg chg="modSp mod">
        <pc:chgData name="Thuong Tran" userId="02271f1d-4bdb-4691-87b2-7196d6ed1424" providerId="ADAL" clId="{1AE75B1A-C0E0-344A-B265-A27B6F407767}" dt="2024-11-02T17:05:29.341" v="53" actId="14838"/>
        <pc:sldMkLst>
          <pc:docMk/>
          <pc:sldMk cId="2025899758" sldId="349"/>
        </pc:sldMkLst>
        <pc:spChg chg="mod">
          <ac:chgData name="Thuong Tran" userId="02271f1d-4bdb-4691-87b2-7196d6ed1424" providerId="ADAL" clId="{1AE75B1A-C0E0-344A-B265-A27B6F407767}" dt="2024-11-02T17:05:29.341" v="53" actId="14838"/>
          <ac:spMkLst>
            <pc:docMk/>
            <pc:sldMk cId="2025899758" sldId="349"/>
            <ac:spMk id="2" creationId="{2A780B44-FA94-1847-86E3-E98A7DC7137C}"/>
          </ac:spMkLst>
        </pc:spChg>
        <pc:spChg chg="mod">
          <ac:chgData name="Thuong Tran" userId="02271f1d-4bdb-4691-87b2-7196d6ed1424" providerId="ADAL" clId="{1AE75B1A-C0E0-344A-B265-A27B6F407767}" dt="2024-11-02T17:05:29.341" v="53" actId="14838"/>
          <ac:spMkLst>
            <pc:docMk/>
            <pc:sldMk cId="2025899758" sldId="349"/>
            <ac:spMk id="3" creationId="{287D682B-D88E-9148-908A-F80308C66CC6}"/>
          </ac:spMkLst>
        </pc:spChg>
      </pc:sldChg>
      <pc:sldChg chg="modSp mod">
        <pc:chgData name="Thuong Tran" userId="02271f1d-4bdb-4691-87b2-7196d6ed1424" providerId="ADAL" clId="{1AE75B1A-C0E0-344A-B265-A27B6F407767}" dt="2024-11-02T17:20:59.661" v="64" actId="14100"/>
        <pc:sldMkLst>
          <pc:docMk/>
          <pc:sldMk cId="1841198471" sldId="350"/>
        </pc:sldMkLst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" creationId="{2A780B44-FA94-1847-86E3-E98A7DC7137C}"/>
          </ac:spMkLst>
        </pc:spChg>
        <pc:spChg chg="mod">
          <ac:chgData name="Thuong Tran" userId="02271f1d-4bdb-4691-87b2-7196d6ed1424" providerId="ADAL" clId="{1AE75B1A-C0E0-344A-B265-A27B6F407767}" dt="2024-11-02T17:20:59.661" v="64" actId="14100"/>
          <ac:spMkLst>
            <pc:docMk/>
            <pc:sldMk cId="1841198471" sldId="350"/>
            <ac:spMk id="3" creationId="{917E1D39-8D0A-9F4B-A20C-A7BB63B399B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7" creationId="{5227D7DB-72E5-304D-BF2D-1137CAC3CE4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9" creationId="{630433BD-FB8D-2B4A-A492-177602D27067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10" creationId="{30C50D9C-A392-2246-B450-F0BC4D39C00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12" creationId="{075A84CD-4772-5E40-AFF6-5E8DA5D6A3EF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13" creationId="{5AEFFC3F-1CC2-4848-9ABF-A8F70169839C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4" creationId="{1BAADA78-F33B-A242-9814-16FD2086AD43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5" creationId="{D438574E-813B-6748-B3D3-99987204AE3A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6" creationId="{ECB5C136-A823-EF4C-8DC7-798EF300FDEC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29" creationId="{E4C33311-3F8E-5741-9F1D-E276F121E39B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30" creationId="{55B24191-08E8-6448-864E-48D5EBE3B690}"/>
          </ac:spMkLst>
        </pc:spChg>
        <pc:spChg chg="mod">
          <ac:chgData name="Thuong Tran" userId="02271f1d-4bdb-4691-87b2-7196d6ed1424" providerId="ADAL" clId="{1AE75B1A-C0E0-344A-B265-A27B6F407767}" dt="2024-11-02T17:20:52.068" v="63" actId="14838"/>
          <ac:spMkLst>
            <pc:docMk/>
            <pc:sldMk cId="1841198471" sldId="350"/>
            <ac:spMk id="32" creationId="{0CD41DA6-07EF-A046-9249-09FBDEFD602A}"/>
          </ac:spMkLst>
        </pc:sp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5" creationId="{0C3BE0FF-FF26-3644-B38D-8F2BB543EBC2}"/>
          </ac:cxnSpMkLst>
        </pc:cxn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27" creationId="{5F5D03B2-C1CA-9640-96A5-4021D08405EA}"/>
          </ac:cxnSpMkLst>
        </pc:cxn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28" creationId="{C603A9FF-6925-D346-98F4-8F22739FA58B}"/>
          </ac:cxnSpMkLst>
        </pc:cxnChg>
        <pc:cxnChg chg="mod">
          <ac:chgData name="Thuong Tran" userId="02271f1d-4bdb-4691-87b2-7196d6ed1424" providerId="ADAL" clId="{1AE75B1A-C0E0-344A-B265-A27B6F407767}" dt="2024-11-02T17:20:52.068" v="63" actId="14838"/>
          <ac:cxnSpMkLst>
            <pc:docMk/>
            <pc:sldMk cId="1841198471" sldId="350"/>
            <ac:cxnSpMk id="31" creationId="{02E6E650-AFF5-BC4A-BFF6-0D1703E47AF9}"/>
          </ac:cxnSpMkLst>
        </pc:cxnChg>
      </pc:sldChg>
      <pc:sldChg chg="modSp mod">
        <pc:chgData name="Thuong Tran" userId="02271f1d-4bdb-4691-87b2-7196d6ed1424" providerId="ADAL" clId="{1AE75B1A-C0E0-344A-B265-A27B6F407767}" dt="2024-11-02T17:22:30.461" v="74" actId="14838"/>
        <pc:sldMkLst>
          <pc:docMk/>
          <pc:sldMk cId="1320109191" sldId="351"/>
        </pc:sldMkLst>
        <pc:spChg chg="mod">
          <ac:chgData name="Thuong Tran" userId="02271f1d-4bdb-4691-87b2-7196d6ed1424" providerId="ADAL" clId="{1AE75B1A-C0E0-344A-B265-A27B6F407767}" dt="2024-11-02T17:22:30.461" v="74" actId="14838"/>
          <ac:spMkLst>
            <pc:docMk/>
            <pc:sldMk cId="1320109191" sldId="351"/>
            <ac:spMk id="2" creationId="{2A780B44-FA94-1847-86E3-E98A7DC7137C}"/>
          </ac:spMkLst>
        </pc:spChg>
        <pc:spChg chg="mod">
          <ac:chgData name="Thuong Tran" userId="02271f1d-4bdb-4691-87b2-7196d6ed1424" providerId="ADAL" clId="{1AE75B1A-C0E0-344A-B265-A27B6F407767}" dt="2024-11-02T17:22:30.461" v="74" actId="14838"/>
          <ac:spMkLst>
            <pc:docMk/>
            <pc:sldMk cId="1320109191" sldId="351"/>
            <ac:spMk id="3" creationId="{287D682B-D88E-9148-908A-F80308C66CC6}"/>
          </ac:spMkLst>
        </pc:spChg>
      </pc:sldChg>
      <pc:sldChg chg="modSp mod">
        <pc:chgData name="Thuong Tran" userId="02271f1d-4bdb-4691-87b2-7196d6ed1424" providerId="ADAL" clId="{1AE75B1A-C0E0-344A-B265-A27B6F407767}" dt="2024-11-02T17:20:04.941" v="57" actId="14838"/>
        <pc:sldMkLst>
          <pc:docMk/>
          <pc:sldMk cId="3301403739" sldId="353"/>
        </pc:sldMkLst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2" creationId="{E479BEC7-B87C-A547-97FA-50D6E0699EBE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" creationId="{E52FFFA6-3839-DA4D-B9DA-8668B93A450F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6" creationId="{484F7251-200B-C044-85A4-98A73EAB9FC3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8" creationId="{9AD1D772-5F21-EE49-849A-82B9064651DA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35" creationId="{96126085-6B2F-EC4C-8AE1-F2CB4BABBE1D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36" creationId="{8F4DE7EB-E332-C84F-8D91-AE393BB9822B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0" creationId="{59E9D805-A982-0346-8D81-7EDB77816CF7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1" creationId="{50F94BE7-403E-4C44-B0B8-81B894020354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2" creationId="{847E31C5-81E1-A64A-B610-81E49B5A2968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3" creationId="{10369A1A-793B-704F-A729-72028F1D418C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6" creationId="{732A667B-25DB-3244-9ED2-A27A8E8A74A1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7" creationId="{3A39D68F-0525-DE40-8505-C03D7375AF18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48" creationId="{38473535-CECA-D14F-900E-50BF9FBA8CA4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1" creationId="{4D8C14AD-7129-4C47-8CD8-CAE0796E64F4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2" creationId="{F257D840-4E67-6540-8F9E-7FD7C20BD2B1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3" creationId="{927D10B6-30C7-CF4C-9906-255F732D7572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6" creationId="{9E6DE9A0-AB36-AF48-BC0E-B1BACBC2559B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7" creationId="{738495BF-31EC-4148-B14E-5321DDF0967A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8" creationId="{9DDB3ADD-CCD1-A14D-BCEC-8D71F70132D1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59" creationId="{E4BD99B7-83F5-6F4E-984E-676BF55F0A98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60" creationId="{8C0B70C0-B539-8F43-B718-90526053F06A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70" creationId="{2DF5C80A-0FDC-4F4F-85A5-8FF461CEC277}"/>
          </ac:spMkLst>
        </pc:spChg>
        <pc:spChg chg="mod">
          <ac:chgData name="Thuong Tran" userId="02271f1d-4bdb-4691-87b2-7196d6ed1424" providerId="ADAL" clId="{1AE75B1A-C0E0-344A-B265-A27B6F407767}" dt="2024-11-02T17:20:04.941" v="57" actId="14838"/>
          <ac:spMkLst>
            <pc:docMk/>
            <pc:sldMk cId="3301403739" sldId="353"/>
            <ac:spMk id="72" creationId="{351E4E41-788E-AE4D-9E75-071E367D0212}"/>
          </ac:spMkLst>
        </pc:sp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10" creationId="{87A9EDEA-DD23-E840-80E7-01697DB66099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11" creationId="{62091B81-BE10-2641-B36D-9D86EE376D0D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44" creationId="{B09F9059-FD3C-944B-A0B8-9F08C5E92F18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45" creationId="{B863ADDF-6EA4-AA4D-B91A-8B384FAE2A00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49" creationId="{B6150883-35B9-5D48-B186-7EBD80BD2B29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50" creationId="{11E95588-D9AC-5841-96D2-7C2AD9883CA7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54" creationId="{F1379549-6E90-1148-AD75-BE9E1539D35B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55" creationId="{B389DEA9-CCF1-8848-924D-FE7884DEF4C3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62" creationId="{E5104D02-76C5-B441-B692-48A85379686E}"/>
          </ac:cxnSpMkLst>
        </pc:cxnChg>
        <pc:cxnChg chg="mod">
          <ac:chgData name="Thuong Tran" userId="02271f1d-4bdb-4691-87b2-7196d6ed1424" providerId="ADAL" clId="{1AE75B1A-C0E0-344A-B265-A27B6F407767}" dt="2024-11-02T17:20:04.941" v="57" actId="14838"/>
          <ac:cxnSpMkLst>
            <pc:docMk/>
            <pc:sldMk cId="3301403739" sldId="353"/>
            <ac:cxnSpMk id="65" creationId="{BBEF4546-FA5B-CC45-A1F1-BF82259CC0AA}"/>
          </ac:cxnSpMkLst>
        </pc:cxnChg>
      </pc:sldChg>
      <pc:sldChg chg="modSp mod">
        <pc:chgData name="Thuong Tran" userId="02271f1d-4bdb-4691-87b2-7196d6ed1424" providerId="ADAL" clId="{1AE75B1A-C0E0-344A-B265-A27B6F407767}" dt="2024-11-02T17:19:47.561" v="55" actId="14838"/>
        <pc:sldMkLst>
          <pc:docMk/>
          <pc:sldMk cId="3773648867" sldId="354"/>
        </pc:sldMkLst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" creationId="{D59CDA25-6AE9-6E44-A248-6F8B4897AA6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6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8" creationId="{83EC4E2F-0826-A547-82B8-433C9130AFA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0" creationId="{4A42E2A7-84B2-6A40-9E1A-3D910E7AAFAB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1" creationId="{30CF4BE9-9920-6446-A110-BA930C61C1E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2" creationId="{8C880525-1420-2C4E-BAAD-9BB2DB77765A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3" creationId="{A58AB374-89D2-044C-81DA-C7E5D22C13FB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4" creationId="{E1F7FA6A-6C70-0041-90B9-B20B9374F1C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5" creationId="{9F3C6DF7-FACC-F344-9EC3-4ECF103E3B1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6" creationId="{46F639A5-75AB-0D43-8990-77440325073B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7" creationId="{FE8A7867-9F47-F442-B681-384C3702FB07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8" creationId="{324E3D54-BC8E-C140-9588-E4CE56392193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9" creationId="{B0D84EA5-DF25-E247-850A-95D548F696A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0" creationId="{08597307-C1E1-5E42-AD24-E094DED080D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1" creationId="{535BB11D-C889-D14E-B64E-5BA9569DE2E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2" creationId="{2551FBC8-CD67-D447-9D7E-A026B5C70EAA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3" creationId="{8A9326E4-AD07-F44F-AB64-A300BB561611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4" creationId="{9A4FF2B1-48B9-E44E-A8B9-083FA3B922C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5" creationId="{FE25CA97-2229-AA48-A93B-F8E657ADD2C4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121" creationId="{735E7BB2-E758-E847-BBCD-86B4EA266877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5" creationId="{FBC93A55-E673-B343-A905-C1C0EE5FE4B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6" creationId="{AA0775DF-FAA1-FA45-A9F0-CB11E20823BE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7" creationId="{3CB9B0DC-38AE-7146-81ED-E00D52B3DC63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8" creationId="{D4E21CE6-CD95-B24F-8A94-F85761A46AF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69" creationId="{955345FA-CC99-FC4A-8C3C-B3F0187596A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70" creationId="{CE3D16EB-F0D8-E842-9388-CA797274C9F1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71" creationId="{3BE4BDE6-82F1-6945-B748-5B8A59C2A4DD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273" creationId="{3B4C5140-63E5-A344-96D7-0318016E15D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0" creationId="{AD2938FE-FDB1-3943-B4F9-0392758C9EEC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1" creationId="{58D40D58-A4A3-CD40-8FC7-972DF8D5AD34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2" creationId="{4B6D4A25-E769-C24C-AEF9-9DB830C39D30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3" creationId="{CA172792-FE7A-AB4D-80BD-1FBE4AFD2D4C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4" creationId="{FB878AB5-54EA-9D4B-A3CF-E91EB2AF56D9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5" creationId="{E09E12FA-419F-1D47-B120-DD6116F86FE5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6" creationId="{8E0F4232-7AFB-0942-AB56-3450F88D1B01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7" creationId="{387AC779-8CDC-7B40-8E63-9857AD8CC5F2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8" creationId="{7030EE44-5080-DF40-B989-B9734AF2E782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09" creationId="{F03B4E1A-F8D3-1B44-A071-958BC796429F}"/>
          </ac:spMkLst>
        </pc:spChg>
        <pc:spChg chg="mod">
          <ac:chgData name="Thuong Tran" userId="02271f1d-4bdb-4691-87b2-7196d6ed1424" providerId="ADAL" clId="{1AE75B1A-C0E0-344A-B265-A27B6F407767}" dt="2024-11-02T17:19:47.561" v="55" actId="14838"/>
          <ac:spMkLst>
            <pc:docMk/>
            <pc:sldMk cId="3773648867" sldId="354"/>
            <ac:spMk id="315" creationId="{5C6117E2-5F55-9042-8990-8229C13AC1A7}"/>
          </ac:spMkLst>
        </pc:sp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5" creationId="{429F7FC3-938D-3B43-95F7-77298F03DED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6" creationId="{1F6D03A6-DE5F-1940-8ED4-1DEB719645F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9" creationId="{11F7DF2B-36F4-2349-8D43-7DFB1F590D9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2" creationId="{BE638CD2-029E-2142-9A77-D76B8CAAF23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5" creationId="{794365DD-A002-7448-8D0C-500C432BC89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8" creationId="{0877E546-9A41-8244-BDC1-CF5EBA824D7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1" creationId="{15138AA6-1D75-D744-A448-617DBDFA1BE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2" creationId="{C4050FBD-FD1C-B445-B665-FFBBAA68B70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3" creationId="{775A03C5-8393-CE42-8D53-F586824FD7A3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4" creationId="{F337D963-2B1F-5144-8686-BB9A586AC15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5" creationId="{1A04DD2E-597D-D042-99CC-42ECAAE12176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46" creationId="{6C87A1D9-319F-0C4E-9EAC-E75E3793188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59" creationId="{9C606BA7-04CB-3945-A32B-BB0D951617B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0" creationId="{67EBE15D-4C0F-3942-AA47-0ECCA765445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1" creationId="{2CA9489C-77DF-7345-8752-33B0F8D3796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2" creationId="{31047AC5-23DA-EE44-BEAE-032807DE976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3" creationId="{1D50CFC5-609D-BB47-8992-3ACD7466ED0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64" creationId="{B2E60729-AF62-F94C-AD58-EA1008CC64F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89" creationId="{79598372-D7DD-1242-9AC5-610F6EAD05E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0" creationId="{59A96D77-8691-2343-A843-1D6A00CE6CA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1" creationId="{724A1D19-6730-F945-85B1-852F0E132B5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2" creationId="{70D5A652-E642-9949-A716-68A8D9D3ECD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3" creationId="{61A288F9-44EB-9E49-813E-B5EC67DB870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94" creationId="{458F074B-7674-C749-BD51-704AD52913A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07" creationId="{CF77CA8A-BB13-184F-93CD-114AEF3C6F4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08" creationId="{14F85F75-6C66-054B-B5F9-C6F37E7CCCD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09" creationId="{59BFDDDB-E7B2-E44E-8C37-870754C9B23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10" creationId="{0222DE2E-7B7C-2642-B6AF-1E2F509C236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11" creationId="{71654764-3D7E-4C44-A7E0-D6542DF8191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12" creationId="{FC2178AE-6DE7-D444-B17D-0C348414908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5" creationId="{D6ABD9A5-5AA6-9946-9575-139FEF36D05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6" creationId="{0A261E2B-EC51-644B-AEF6-4617795B20E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7" creationId="{EC4735BE-990B-FF4E-914B-A6FF1F48D53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8" creationId="{3E0DD683-5784-5D4C-B10F-C9E14DCC3B3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29" creationId="{B5E8044D-43D5-6149-97BC-620E57F6D12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30" creationId="{46A76409-A0D0-0C4A-AB47-FFA5C6F9403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3" creationId="{852A6CF0-7583-7F42-BA06-834710F7143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4" creationId="{0724FF92-21FD-8640-8F24-7F6B6B9E530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5" creationId="{65B7483A-73C6-EB40-AFE7-40D76355BD4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6" creationId="{C459C962-8217-D64E-8C89-23B00F20D63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7" creationId="{1D029AC7-D3E6-424B-957C-C50C0A3DEEE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48" creationId="{CA87A2A6-4E54-E846-A8CF-5D916D30149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67" creationId="{920D72A2-EB61-FA44-AB18-C3A1B42F875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68" creationId="{8D83DD26-0A44-E042-9E33-163AA992745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69" creationId="{EAE2C9ED-7F89-E847-B45E-3AB23CD7727A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70" creationId="{10F8DEEC-B045-2847-98F2-88C0B2EF29E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71" creationId="{9846B4A4-4A02-7044-86B5-A020F100048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72" creationId="{90B179A8-1882-D845-845D-A85332381F0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5" creationId="{05672049-E4AC-A642-9B1F-3D25EC29BCB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6" creationId="{ED33F641-8C5D-DB4A-9A84-D1A432331F5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7" creationId="{B2BAB776-88E0-5047-8858-73FB84322745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8" creationId="{15C18C54-39F0-344B-A595-650FFDABF85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89" creationId="{F0B96864-9D26-274E-B65B-42ADBD670D2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190" creationId="{8580E771-86DD-C040-B11F-AA03406BCB6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3" creationId="{D5EFA503-A845-C045-9B98-9B15CD5639F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4" creationId="{F2FD9183-E528-3146-A036-48FF510BD5C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5" creationId="{90DE9B41-01CC-8642-8B52-FB20696269FF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6" creationId="{393CA6F2-9B83-3D4A-A34B-7C59EE824D62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7" creationId="{04A96C0E-2CB7-AF4F-B900-AFAF869598E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08" creationId="{B2C0F6EB-3555-F34B-B0CB-D72EDFB0DFC1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1" creationId="{FEB496AD-D407-3946-A2F5-4CEF58949E6C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2" creationId="{C210C09C-2F63-2C46-9E4C-55B6BBA11FB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3" creationId="{6CB35DBE-4513-D645-91E4-61F04998CC00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4" creationId="{F411246C-E591-FD4C-8BD0-B31B54D45C4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5" creationId="{4F0BDA8C-4740-934F-912C-89A05EDEAC34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26" creationId="{3591752B-B134-004D-B1B5-0DCB7807CC2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2" creationId="{022AA137-1278-0A44-9163-03550BC084AE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3" creationId="{68C87AFA-7FBB-F241-8C36-6A63E09F9B8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4" creationId="{EE611AA1-0825-F342-90C3-360979236B5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5" creationId="{EE491FE6-4C16-7846-90ED-4689FCC3349F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6" creationId="{5B0ED773-4C69-9F42-BD79-9ED3828F1F5F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47" creationId="{66B8BCAC-BC21-BC48-801F-0F92E00BB446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79" creationId="{721B9B96-2BFB-CF46-B6E1-09AD8D2613CB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0" creationId="{D2C93A8C-FCC1-6948-8FC4-A65AA0333AF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1" creationId="{5F7044D7-2CDA-9449-8D8D-15354B33EDC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2" creationId="{C085CFE1-63D6-644A-9293-5E3C5269819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3" creationId="{AD533958-83B5-1240-82A8-E851114F1487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284" creationId="{4EFF988C-21E3-AA41-BB50-D182CFF73B19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11" creationId="{D7C8ABBF-D47F-0D4C-BCB6-2C795D966178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12" creationId="{262103DB-9C6B-5D4F-AD4F-E59833C1A8BD}"/>
          </ac:cxnSpMkLst>
        </pc:cxnChg>
        <pc:cxnChg chg="mod">
          <ac:chgData name="Thuong Tran" userId="02271f1d-4bdb-4691-87b2-7196d6ed1424" providerId="ADAL" clId="{1AE75B1A-C0E0-344A-B265-A27B6F407767}" dt="2024-11-02T17:19:44.316" v="54" actId="14861"/>
          <ac:cxnSpMkLst>
            <pc:docMk/>
            <pc:sldMk cId="3773648867" sldId="354"/>
            <ac:cxnSpMk id="314" creationId="{90A259C6-9152-1E4B-B0C4-3292C2677FA2}"/>
          </ac:cxnSpMkLst>
        </pc:cxnChg>
      </pc:sldChg>
      <pc:sldChg chg="modSp mod">
        <pc:chgData name="Thuong Tran" userId="02271f1d-4bdb-4691-87b2-7196d6ed1424" providerId="ADAL" clId="{1AE75B1A-C0E0-344A-B265-A27B6F407767}" dt="2024-11-02T17:20:18.426" v="59" actId="14838"/>
        <pc:sldMkLst>
          <pc:docMk/>
          <pc:sldMk cId="1608676017" sldId="355"/>
        </pc:sldMkLst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" creationId="{00000000-0000-0000-0000-000000000000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18" creationId="{2EDBE0C9-0A08-BB47-9D11-840004667E8B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19" creationId="{8AC84F3C-54D1-6E4B-B1CE-D03D0DD8F7FC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0" creationId="{B855CF2E-6360-5A43-8610-CDBF15EB77B5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4" creationId="{76114CB7-445E-0E4E-8E1B-3EBEA95C300E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6" creationId="{CCAB385C-FDDC-ED41-B301-7FE5B752D32C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27" creationId="{B5096545-0CD9-1D43-8B6D-D74B984F135E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0" creationId="{893508BA-359C-4349-B252-79E076E5086C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1" creationId="{7F994DDD-2BC5-5C44-815D-4C4217F87859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2" creationId="{EA73ABAC-B518-FA4B-924F-755269D00791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39" creationId="{38DB2575-68C4-474F-BC04-F840C3B6CFC5}"/>
          </ac:spMkLst>
        </pc:spChg>
        <pc:spChg chg="mod">
          <ac:chgData name="Thuong Tran" userId="02271f1d-4bdb-4691-87b2-7196d6ed1424" providerId="ADAL" clId="{1AE75B1A-C0E0-344A-B265-A27B6F407767}" dt="2024-11-02T17:20:18.426" v="59" actId="14838"/>
          <ac:spMkLst>
            <pc:docMk/>
            <pc:sldMk cId="1608676017" sldId="355"/>
            <ac:spMk id="57" creationId="{B436C4FC-A653-B446-A56E-F431D0F2530E}"/>
          </ac:spMkLst>
        </pc:sp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2" creationId="{9AF9C1D8-E90A-AB49-B60F-AD14C863C1F2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3" creationId="{7F28D2BF-1C12-1B42-9BD0-3F91B68855F7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8" creationId="{A6AE159C-A3A9-7D43-942D-C30BB48ED5B0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29" creationId="{8F859076-1720-484E-B0E9-B244D7F2CCD7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3" creationId="{C86C1A7A-FE6A-BD4A-BE20-8794309A81C2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4" creationId="{5D66207D-74FC-F245-97DA-02074EB3F36E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7" creationId="{03A104AE-AA7A-0341-A40F-19F43744E69B}"/>
          </ac:cxnSpMkLst>
        </pc:cxnChg>
        <pc:cxnChg chg="mod">
          <ac:chgData name="Thuong Tran" userId="02271f1d-4bdb-4691-87b2-7196d6ed1424" providerId="ADAL" clId="{1AE75B1A-C0E0-344A-B265-A27B6F407767}" dt="2024-11-02T17:20:18.426" v="59" actId="14838"/>
          <ac:cxnSpMkLst>
            <pc:docMk/>
            <pc:sldMk cId="1608676017" sldId="355"/>
            <ac:cxnSpMk id="38" creationId="{DE611163-FD02-014C-B325-43F3A6E57842}"/>
          </ac:cxnSpMkLst>
        </pc:cxnChg>
      </pc:sldChg>
      <pc:sldChg chg="modSp mod">
        <pc:chgData name="Thuong Tran" userId="02271f1d-4bdb-4691-87b2-7196d6ed1424" providerId="ADAL" clId="{1AE75B1A-C0E0-344A-B265-A27B6F407767}" dt="2024-11-02T17:24:11.019" v="90" actId="14838"/>
        <pc:sldMkLst>
          <pc:docMk/>
          <pc:sldMk cId="3937852393" sldId="356"/>
        </pc:sldMkLst>
        <pc:spChg chg="mod">
          <ac:chgData name="Thuong Tran" userId="02271f1d-4bdb-4691-87b2-7196d6ed1424" providerId="ADAL" clId="{1AE75B1A-C0E0-344A-B265-A27B6F407767}" dt="2024-11-02T17:24:11.019" v="90" actId="14838"/>
          <ac:spMkLst>
            <pc:docMk/>
            <pc:sldMk cId="3937852393" sldId="356"/>
            <ac:spMk id="2" creationId="{57A9524D-56BE-1E4B-B8A4-B0CA661FE53B}"/>
          </ac:spMkLst>
        </pc:spChg>
        <pc:spChg chg="mod">
          <ac:chgData name="Thuong Tran" userId="02271f1d-4bdb-4691-87b2-7196d6ed1424" providerId="ADAL" clId="{1AE75B1A-C0E0-344A-B265-A27B6F407767}" dt="2024-11-02T17:24:11.019" v="90" actId="14838"/>
          <ac:spMkLst>
            <pc:docMk/>
            <pc:sldMk cId="3937852393" sldId="356"/>
            <ac:spMk id="3" creationId="{63562789-BAE5-E844-813E-54A573DBCA79}"/>
          </ac:spMkLst>
        </pc:spChg>
      </pc:sldChg>
      <pc:sldChg chg="modSp mod">
        <pc:chgData name="Thuong Tran" userId="02271f1d-4bdb-4691-87b2-7196d6ed1424" providerId="ADAL" clId="{1AE75B1A-C0E0-344A-B265-A27B6F407767}" dt="2024-11-02T17:23:59.065" v="88" actId="14838"/>
        <pc:sldMkLst>
          <pc:docMk/>
          <pc:sldMk cId="1011673380" sldId="357"/>
        </pc:sldMkLst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3" creationId="{21973D62-61AB-0B41-B508-CF416E8A8C5C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7" creationId="{7553A6A3-0BB7-874B-8674-32F9756578D8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8" creationId="{DA5C1856-A540-7542-AD69-B858BC3AFA9C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9" creationId="{F6798B37-590E-F54C-BDEE-BF694AB69E52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10" creationId="{DB35668D-5AC9-BF47-B96B-5246237CE1B1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11" creationId="{455F6001-B92B-5D44-8D35-A706FEE20872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12" creationId="{4E7E5A5B-FDB5-3342-BE7A-A6D12DA50EB4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39" creationId="{CC189D50-2361-3644-ACEB-68133F84D6EB}"/>
          </ac:spMkLst>
        </pc:spChg>
        <pc:spChg chg="mod">
          <ac:chgData name="Thuong Tran" userId="02271f1d-4bdb-4691-87b2-7196d6ed1424" providerId="ADAL" clId="{1AE75B1A-C0E0-344A-B265-A27B6F407767}" dt="2024-11-02T17:23:59.065" v="88" actId="14838"/>
          <ac:spMkLst>
            <pc:docMk/>
            <pc:sldMk cId="1011673380" sldId="357"/>
            <ac:spMk id="40" creationId="{C7EFF9FE-6C4B-3643-B334-2877598B9971}"/>
          </ac:spMkLst>
        </pc:spChg>
        <pc:grpChg chg="mod">
          <ac:chgData name="Thuong Tran" userId="02271f1d-4bdb-4691-87b2-7196d6ed1424" providerId="ADAL" clId="{1AE75B1A-C0E0-344A-B265-A27B6F407767}" dt="2024-11-02T17:23:55.731" v="87" actId="14861"/>
          <ac:grpSpMkLst>
            <pc:docMk/>
            <pc:sldMk cId="1011673380" sldId="357"/>
            <ac:grpSpMk id="43" creationId="{32E211B7-AEE1-2A48-8FA9-582238EBCD59}"/>
          </ac:grpSpMkLst>
        </pc:grpChg>
      </pc:sldChg>
      <pc:sldChg chg="modSp mod">
        <pc:chgData name="Thuong Tran" userId="02271f1d-4bdb-4691-87b2-7196d6ed1424" providerId="ADAL" clId="{1AE75B1A-C0E0-344A-B265-A27B6F407767}" dt="2024-11-02T16:58:25.966" v="15" actId="14861"/>
        <pc:sldMkLst>
          <pc:docMk/>
          <pc:sldMk cId="1015819380" sldId="363"/>
        </pc:sldMkLst>
        <pc:spChg chg="mod">
          <ac:chgData name="Thuong Tran" userId="02271f1d-4bdb-4691-87b2-7196d6ed1424" providerId="ADAL" clId="{1AE75B1A-C0E0-344A-B265-A27B6F407767}" dt="2024-11-02T16:58:25.966" v="15" actId="14861"/>
          <ac:spMkLst>
            <pc:docMk/>
            <pc:sldMk cId="1015819380" sldId="363"/>
            <ac:spMk id="2" creationId="{92E78CCA-5C34-0149-A60E-89F757F5F11B}"/>
          </ac:spMkLst>
        </pc:spChg>
        <pc:spChg chg="mod">
          <ac:chgData name="Thuong Tran" userId="02271f1d-4bdb-4691-87b2-7196d6ed1424" providerId="ADAL" clId="{1AE75B1A-C0E0-344A-B265-A27B6F407767}" dt="2024-11-02T16:58:25.966" v="15" actId="14861"/>
          <ac:spMkLst>
            <pc:docMk/>
            <pc:sldMk cId="1015819380" sldId="363"/>
            <ac:spMk id="3" creationId="{71D31EFE-810E-7B4C-B129-70E818FD232F}"/>
          </ac:spMkLst>
        </pc:spChg>
      </pc:sldChg>
      <pc:sldChg chg="modSp mod">
        <pc:chgData name="Thuong Tran" userId="02271f1d-4bdb-4691-87b2-7196d6ed1424" providerId="ADAL" clId="{1AE75B1A-C0E0-344A-B265-A27B6F407767}" dt="2024-11-02T16:57:26.346" v="12" actId="14838"/>
        <pc:sldMkLst>
          <pc:docMk/>
          <pc:sldMk cId="24892446" sldId="364"/>
        </pc:sldMkLst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" creationId="{78925143-A13E-CB43-AD01-B5F2180FB9B3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" creationId="{83280092-B5E1-6F43-B517-A73D9B20C404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" creationId="{99928CB1-BAE9-C245-88D6-06D66AEF09BA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6" creationId="{47F4009B-F651-4341-AF99-56B16FCBC1B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7" creationId="{6D211F10-8F7D-024B-B868-E09C42B878A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8" creationId="{D7D3C5E5-CF34-AF47-A481-10D62D84D356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9" creationId="{FE7667D0-8988-B441-A485-426F843B47C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0" creationId="{B93F2D04-C85D-444E-8391-70E650AB708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3" creationId="{DFC7297A-74FE-834F-9F17-69B21020643F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4" creationId="{911A6334-C00E-6649-9E9F-25619FD3C2DB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5" creationId="{A2810A2A-00A6-ED40-A299-8061C19BC57B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19" creationId="{3BFE40ED-9E16-9D45-8981-83D220A6E22B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0" creationId="{D2A20380-F1A4-C644-A44F-B4EFE1B23C1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1" creationId="{386339DA-2473-BF4B-8060-5DCEEA0F82B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2" creationId="{6E52E22B-6549-6247-B277-BBF55D9BF85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3" creationId="{EC68C5E4-B8A3-B545-A976-8D54500D3AB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4" creationId="{BA94AC36-21A1-BB4F-8E13-BD8E18B8A87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5" creationId="{7D789521-B02D-464C-AC1B-1E87DC16479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6" creationId="{42885CA8-9778-B542-BBE7-1B74B9BD99B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7" creationId="{8F00D061-0BBE-924F-B5A7-57AA825AC20F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8" creationId="{FB40A45E-37A6-1846-B2A1-518578689447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29" creationId="{96F90058-FFB2-AC4F-8C68-446AF287C7F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0" creationId="{13C19D1E-F669-1B41-A2B8-1ED20DE10C83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1" creationId="{30189A9D-EF63-DC47-92D3-11DD5D96A7EA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2" creationId="{0424643F-CD41-B040-9C8F-3EC90E9BD4D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3" creationId="{62860157-F4C7-484A-98CF-CCD938AAE5F2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4" creationId="{F9A251B0-6E3B-7E48-AC74-F4058912F8AD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5" creationId="{37430BEE-FBA9-5E4E-9680-2CA5B5F4246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6" creationId="{12813617-017B-754D-8A15-ABE58BE45FD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7" creationId="{AA9774C8-6A77-314A-B0EE-0EB29CB9153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39" creationId="{8DBEEAB6-4AAC-8747-96E8-57B385EDA080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0" creationId="{301434FC-FE87-F14C-BC97-36C1215D1969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1" creationId="{6416AD8D-4004-B341-BEC5-64EEE3A1E3D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2" creationId="{9899F2AC-898F-074E-B79D-40E79F1E0185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6" creationId="{EA2A530E-6BE6-BB4C-9F97-E3A1D800A427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7" creationId="{DC4AAE1B-A8A3-D447-91FE-0FA19F5D8A81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8" creationId="{B83C5AAB-6C63-4C48-94DB-A0BB2C477F2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49" creationId="{8610CF76-A377-2B48-9161-BF371D2E664C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0" creationId="{CA97875C-E881-764B-8F80-033F955C5908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2" creationId="{23C38F1E-F81B-8D43-90BB-EED39A253B86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5" creationId="{285CEC7B-6E34-AD4C-A14F-62C51FE7A5E6}"/>
          </ac:spMkLst>
        </pc:spChg>
        <pc:spChg chg="mod">
          <ac:chgData name="Thuong Tran" userId="02271f1d-4bdb-4691-87b2-7196d6ed1424" providerId="ADAL" clId="{1AE75B1A-C0E0-344A-B265-A27B6F407767}" dt="2024-11-02T16:57:26.346" v="12" actId="14838"/>
          <ac:spMkLst>
            <pc:docMk/>
            <pc:sldMk cId="24892446" sldId="364"/>
            <ac:spMk id="56" creationId="{FBD0E934-EEA0-6B45-923C-65657F82370D}"/>
          </ac:spMkLst>
        </pc:spChg>
      </pc:sldChg>
      <pc:sldChg chg="modSp mod">
        <pc:chgData name="Thuong Tran" userId="02271f1d-4bdb-4691-87b2-7196d6ed1424" providerId="ADAL" clId="{1AE75B1A-C0E0-344A-B265-A27B6F407767}" dt="2024-11-02T17:24:46.767" v="96" actId="14838"/>
        <pc:sldMkLst>
          <pc:docMk/>
          <pc:sldMk cId="1152098126" sldId="365"/>
        </pc:sldMkLst>
        <pc:spChg chg="mod">
          <ac:chgData name="Thuong Tran" userId="02271f1d-4bdb-4691-87b2-7196d6ed1424" providerId="ADAL" clId="{1AE75B1A-C0E0-344A-B265-A27B6F407767}" dt="2024-11-02T17:24:46.767" v="96" actId="14838"/>
          <ac:spMkLst>
            <pc:docMk/>
            <pc:sldMk cId="1152098126" sldId="365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4:46.767" v="96" actId="14838"/>
          <ac:spMkLst>
            <pc:docMk/>
            <pc:sldMk cId="1152098126" sldId="365"/>
            <ac:spMk id="3" creationId="{3CD10211-18F3-9C44-B174-7C14150DA461}"/>
          </ac:spMkLst>
        </pc:spChg>
      </pc:sldChg>
      <pc:sldChg chg="modSp mod">
        <pc:chgData name="Thuong Tran" userId="02271f1d-4bdb-4691-87b2-7196d6ed1424" providerId="ADAL" clId="{1AE75B1A-C0E0-344A-B265-A27B6F407767}" dt="2024-11-02T17:21:10.839" v="66" actId="14838"/>
        <pc:sldMkLst>
          <pc:docMk/>
          <pc:sldMk cId="4037837465" sldId="366"/>
        </pc:sldMkLst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" creationId="{6B9F058C-6A43-0C40-A239-BD049018303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" creationId="{6C71065D-4A35-554B-AE64-6585DD41429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3" creationId="{70D2D1CA-AA88-D842-AAE5-286B8C0637E3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4" creationId="{6034832E-6B0D-254A-9442-B42D32F2A15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5" creationId="{B81F3AA4-D05E-4549-B697-52D05792DBE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8" creationId="{5CC9AC60-7BCD-E94B-9A14-3DDACEE7DEC1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29" creationId="{0394A280-D23D-304B-AE5E-9B8CF0A50A39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0" creationId="{6201757A-AA6D-C948-B364-72691335EAD4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3" creationId="{0DD91C42-1B93-1D49-864B-B2484EBE0F72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4" creationId="{01E6797C-1424-6B45-AFEA-6A5CCB7DBC7F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6" creationId="{C3092DA7-25AE-AF43-9CDC-2A29D62B4FD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37" creationId="{DCFC1A74-EAC3-A742-A108-636C7AF90F13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1" creationId="{C13FC701-FB9B-4B43-9468-A2188931715B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2" creationId="{37CF2057-07B1-C14D-BFBC-D05B20A3630D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4" creationId="{42E8C9DD-A954-3044-A506-802E36BB4D71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5" creationId="{49FC7791-A638-F448-9307-943067239A4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7" creationId="{A560738C-0485-DD46-A6F0-5D128BA2EC36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8" creationId="{13644090-D627-2C43-BD65-53663381E03B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49" creationId="{DE1AB220-F398-F542-AF30-C8E9253BD9AF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4" creationId="{E513BE64-E265-7140-AB73-E72C3088FD25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5" creationId="{302D8A74-C4C8-7C49-8C16-B64CF674143A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6" creationId="{49AA9272-22E6-B942-AADB-E6348146069F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59" creationId="{D1898F02-6146-DF48-9A35-615838B95C30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0" creationId="{8ABA4F1F-136A-9F4C-823A-02A988E70A9A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1" creationId="{644028A9-41C8-D148-8C4D-842CFE17B2E8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4" creationId="{E3A66442-B762-5B40-904C-D075F0A0792D}"/>
          </ac:spMkLst>
        </pc:spChg>
        <pc:spChg chg="mod">
          <ac:chgData name="Thuong Tran" userId="02271f1d-4bdb-4691-87b2-7196d6ed1424" providerId="ADAL" clId="{1AE75B1A-C0E0-344A-B265-A27B6F407767}" dt="2024-11-02T17:21:10.839" v="66" actId="14838"/>
          <ac:spMkLst>
            <pc:docMk/>
            <pc:sldMk cId="4037837465" sldId="366"/>
            <ac:spMk id="65" creationId="{D2388E76-2864-4F4A-9682-38FA8F7CA6C4}"/>
          </ac:spMkLst>
        </pc:s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69" creationId="{D51E4F09-FA0A-1341-9AD5-EB192033CC70}"/>
          </ac:grpSpMkLst>
        </pc:gr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70" creationId="{A8F75FCE-CAA9-2A4A-8AAE-7BB13A6E0480}"/>
          </ac:grpSpMkLst>
        </pc:gr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71" creationId="{3A2086CC-3A29-7B43-9DA4-0AE383350188}"/>
          </ac:grpSpMkLst>
        </pc:grpChg>
        <pc:grpChg chg="mod">
          <ac:chgData name="Thuong Tran" userId="02271f1d-4bdb-4691-87b2-7196d6ed1424" providerId="ADAL" clId="{1AE75B1A-C0E0-344A-B265-A27B6F407767}" dt="2024-11-02T17:21:07.088" v="65" actId="14861"/>
          <ac:grpSpMkLst>
            <pc:docMk/>
            <pc:sldMk cId="4037837465" sldId="366"/>
            <ac:grpSpMk id="72" creationId="{659F5F22-7932-D246-936A-CA6D475E907C}"/>
          </ac:grpSpMkLst>
        </pc:grpChg>
      </pc:sldChg>
      <pc:sldChg chg="modSp">
        <pc:chgData name="Thuong Tran" userId="02271f1d-4bdb-4691-87b2-7196d6ed1424" providerId="ADAL" clId="{1AE75B1A-C0E0-344A-B265-A27B6F407767}" dt="2024-11-02T17:21:22.848" v="68" actId="14838"/>
        <pc:sldMkLst>
          <pc:docMk/>
          <pc:sldMk cId="377250233" sldId="367"/>
        </pc:sldMkLst>
        <pc:spChg chg="mod">
          <ac:chgData name="Thuong Tran" userId="02271f1d-4bdb-4691-87b2-7196d6ed1424" providerId="ADAL" clId="{1AE75B1A-C0E0-344A-B265-A27B6F407767}" dt="2024-11-02T17:21:22.848" v="68" actId="14838"/>
          <ac:spMkLst>
            <pc:docMk/>
            <pc:sldMk cId="377250233" sldId="367"/>
            <ac:spMk id="2" creationId="{D9521066-AB24-3944-A10C-775A6F2796CF}"/>
          </ac:spMkLst>
        </pc:spChg>
        <pc:spChg chg="mod">
          <ac:chgData name="Thuong Tran" userId="02271f1d-4bdb-4691-87b2-7196d6ed1424" providerId="ADAL" clId="{1AE75B1A-C0E0-344A-B265-A27B6F407767}" dt="2024-11-02T17:21:22.848" v="68" actId="14838"/>
          <ac:spMkLst>
            <pc:docMk/>
            <pc:sldMk cId="377250233" sldId="367"/>
            <ac:spMk id="3" creationId="{4F8CB8F0-44B0-6840-B341-76226D292FD7}"/>
          </ac:spMkLst>
        </pc:spChg>
        <pc:grpChg chg="mod">
          <ac:chgData name="Thuong Tran" userId="02271f1d-4bdb-4691-87b2-7196d6ed1424" providerId="ADAL" clId="{1AE75B1A-C0E0-344A-B265-A27B6F407767}" dt="2024-11-02T17:21:22.848" v="68" actId="14838"/>
          <ac:grpSpMkLst>
            <pc:docMk/>
            <pc:sldMk cId="377250233" sldId="367"/>
            <ac:grpSpMk id="136" creationId="{34FDF9EC-E155-D444-94D6-BF5AC1506F47}"/>
          </ac:grpSpMkLst>
        </pc:grpChg>
      </pc:sldChg>
      <pc:sldChg chg="modSp mod">
        <pc:chgData name="Thuong Tran" userId="02271f1d-4bdb-4691-87b2-7196d6ed1424" providerId="ADAL" clId="{1AE75B1A-C0E0-344A-B265-A27B6F407767}" dt="2024-11-02T17:26:29.137" v="99" actId="207"/>
        <pc:sldMkLst>
          <pc:docMk/>
          <pc:sldMk cId="18363264" sldId="368"/>
        </pc:sldMkLst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2" creationId="{996B09E1-1793-3149-91D3-9FECC28429CE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3" creationId="{86F60646-AB5D-C349-90C1-7DE6F5781213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42" creationId="{200BD9D7-C5C3-4345-8FA4-602DF786E24E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58" creationId="{892AFAF6-99A8-D940-9D5C-87E5A02BBFC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85" creationId="{21772C27-6B88-B047-A4DA-51D0DC955722}"/>
          </ac:spMkLst>
        </pc:spChg>
        <pc:spChg chg="mod">
          <ac:chgData name="Thuong Tran" userId="02271f1d-4bdb-4691-87b2-7196d6ed1424" providerId="ADAL" clId="{1AE75B1A-C0E0-344A-B265-A27B6F407767}" dt="2024-11-02T17:26:29.137" v="99" actId="207"/>
          <ac:spMkLst>
            <pc:docMk/>
            <pc:sldMk cId="18363264" sldId="368"/>
            <ac:spMk id="86" creationId="{5D48FBBE-419C-FB45-9D09-E0B6978256E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1" creationId="{7C0E1778-F439-F14E-B981-269F810F37E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2" creationId="{5DD6EAD2-E268-134E-A5F2-6ED5605E293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3" creationId="{8C1CEAE4-FD09-4F41-860D-C15DE245CAA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4" creationId="{0EF1E991-612F-8446-8887-2DD3CB86C00B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5" creationId="{5B3DC76D-793E-3446-B5A2-1E9C8506AAB9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6" creationId="{BE3B8772-DBD4-284D-BEF1-5D7FD7E0DB3C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07" creationId="{5D6EB46C-13E9-2846-96B4-34B85D4493E0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0" creationId="{E247637E-B68E-E744-8E02-AFFA32AF6E57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1" creationId="{1A55AD60-5A7E-2244-B18D-0F4B3EBDE5C9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2" creationId="{AF9C6E55-21D6-5944-B05B-5FA199F63CDC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3" creationId="{8D263DF2-188D-E647-9FB5-09319BA2EE42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4" creationId="{0B2E419D-445B-9B49-BB7E-B95A363E36B6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5" creationId="{8EF68E67-5102-9442-8B4D-D7BDFDF20388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16" creationId="{4ED8FE14-5E4F-3D49-98AF-2DC60ACF5B1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2" creationId="{C0DF4A31-BE28-894B-87C2-5F195AA013AA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3" creationId="{AD9F2358-CD62-484A-BF7D-145C293CEAA7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4" creationId="{C6E0A281-AF94-C74A-B88D-969E02521573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7" creationId="{83FA04D2-3459-2147-B935-87F757260A91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8" creationId="{3CFB630D-032E-4545-8FEA-953AB47DE8D0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39" creationId="{78B3395B-6B7B-1449-800C-1B38DF8A400D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2" creationId="{98DC1B6F-E241-FA4A-900E-070B96D91A4E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3" creationId="{C2C411A5-DBAF-D247-AE06-CE506F6D7453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4" creationId="{B47AED3D-8C5F-5241-A45C-0044FBE7475C}"/>
          </ac:spMkLst>
        </pc:spChg>
        <pc:spChg chg="mod">
          <ac:chgData name="Thuong Tran" userId="02271f1d-4bdb-4691-87b2-7196d6ed1424" providerId="ADAL" clId="{1AE75B1A-C0E0-344A-B265-A27B6F407767}" dt="2024-11-02T17:21:37.756" v="70" actId="14838"/>
          <ac:spMkLst>
            <pc:docMk/>
            <pc:sldMk cId="18363264" sldId="368"/>
            <ac:spMk id="149" creationId="{187151EC-8196-CE41-A1BB-C846D8CA8A8D}"/>
          </ac:spMkLst>
        </pc:spChg>
        <pc:grpChg chg="mod">
          <ac:chgData name="Thuong Tran" userId="02271f1d-4bdb-4691-87b2-7196d6ed1424" providerId="ADAL" clId="{1AE75B1A-C0E0-344A-B265-A27B6F407767}" dt="2024-11-02T17:21:33.596" v="69" actId="14861"/>
          <ac:grpSpMkLst>
            <pc:docMk/>
            <pc:sldMk cId="18363264" sldId="368"/>
            <ac:grpSpMk id="99" creationId="{C420F613-9238-544B-9D54-88C41F18345A}"/>
          </ac:grpSpMkLst>
        </pc:grpChg>
      </pc:sldChg>
      <pc:sldChg chg="modSp mod">
        <pc:chgData name="Thuong Tran" userId="02271f1d-4bdb-4691-87b2-7196d6ed1424" providerId="ADAL" clId="{1AE75B1A-C0E0-344A-B265-A27B6F407767}" dt="2024-11-02T16:41:29.861" v="6" actId="14861"/>
        <pc:sldMkLst>
          <pc:docMk/>
          <pc:sldMk cId="902741002" sldId="369"/>
        </pc:sldMkLst>
        <pc:spChg chg="mod">
          <ac:chgData name="Thuong Tran" userId="02271f1d-4bdb-4691-87b2-7196d6ed1424" providerId="ADAL" clId="{1AE75B1A-C0E0-344A-B265-A27B6F407767}" dt="2024-11-02T16:41:29.861" v="6" actId="14861"/>
          <ac:spMkLst>
            <pc:docMk/>
            <pc:sldMk cId="902741002" sldId="369"/>
            <ac:spMk id="3" creationId="{EC5F8C21-28F8-3742-9F06-43F2C77283C1}"/>
          </ac:spMkLst>
        </pc:spChg>
      </pc:sldChg>
      <pc:sldChg chg="modSp mod">
        <pc:chgData name="Thuong Tran" userId="02271f1d-4bdb-4691-87b2-7196d6ed1424" providerId="ADAL" clId="{1AE75B1A-C0E0-344A-B265-A27B6F407767}" dt="2024-11-02T17:04:36.036" v="47" actId="14838"/>
        <pc:sldMkLst>
          <pc:docMk/>
          <pc:sldMk cId="2623443298" sldId="370"/>
        </pc:sldMkLst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2" creationId="{E42FCBD9-263D-5845-942B-B4BF7A1AC860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7" creationId="{3A13B436-F86B-8748-B3E4-0CFF353700B1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12" creationId="{4E4FC86F-25BE-954C-A4F4-8C171FB2E70A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13" creationId="{0D6A7FE4-7831-0846-B1A2-407DA672EA8C}"/>
          </ac:spMkLst>
        </pc:spChg>
        <pc:spChg chg="mod">
          <ac:chgData name="Thuong Tran" userId="02271f1d-4bdb-4691-87b2-7196d6ed1424" providerId="ADAL" clId="{1AE75B1A-C0E0-344A-B265-A27B6F407767}" dt="2024-11-02T17:04:36.036" v="47" actId="14838"/>
          <ac:spMkLst>
            <pc:docMk/>
            <pc:sldMk cId="2623443298" sldId="370"/>
            <ac:spMk id="17" creationId="{53275627-1C4F-C944-98AE-A6BCFE6F4D33}"/>
          </ac:spMkLst>
        </pc:spChg>
      </pc:sldChg>
      <pc:sldChg chg="modSp mod">
        <pc:chgData name="Thuong Tran" userId="02271f1d-4bdb-4691-87b2-7196d6ed1424" providerId="ADAL" clId="{1AE75B1A-C0E0-344A-B265-A27B6F407767}" dt="2024-11-02T17:22:44.589" v="76" actId="14838"/>
        <pc:sldMkLst>
          <pc:docMk/>
          <pc:sldMk cId="1634626810" sldId="374"/>
        </pc:sldMkLst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17" creationId="{EC80423D-6F97-C4D0-77BA-8571247DC0D2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18" creationId="{2EEABEED-BA9F-D9A2-08FC-737C069D37D4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19" creationId="{DC1D437C-44ED-DDA2-6AC9-0C9244EDBD07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20" creationId="{B609ACCC-C77A-C703-5CA4-D90AD75F350C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4" creationId="{22873FF0-37A1-9E2A-4E95-45EC670F0CFB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6" creationId="{FA3982D4-8D43-460C-2D67-E72BA58CD4F3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7" creationId="{1BFE6E50-B037-0569-6008-6F427ADE957E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49" creationId="{019BE864-D5B0-F66B-4EC0-5C2947775F64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51" creationId="{914B7242-5607-4E16-F305-6699A793F6D4}"/>
          </ac:spMkLst>
        </pc:spChg>
        <pc:spChg chg="mod">
          <ac:chgData name="Thuong Tran" userId="02271f1d-4bdb-4691-87b2-7196d6ed1424" providerId="ADAL" clId="{1AE75B1A-C0E0-344A-B265-A27B6F407767}" dt="2024-11-02T17:22:44.589" v="76" actId="14838"/>
          <ac:spMkLst>
            <pc:docMk/>
            <pc:sldMk cId="1634626810" sldId="374"/>
            <ac:spMk id="153" creationId="{1D51E5EE-8C39-4C32-696D-2981ADC62E8B}"/>
          </ac:spMkLst>
        </pc:sp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37" creationId="{7E8B6171-9F31-8B2C-E777-8813132E6CE4}"/>
          </ac:cxnSpMkLst>
        </pc:cxn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40" creationId="{39073692-8507-45DA-66C7-C9DBF16F28E9}"/>
          </ac:cxnSpMkLst>
        </pc:cxn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41" creationId="{13399DD8-A5B3-FF78-8096-990F1F8C2611}"/>
          </ac:cxnSpMkLst>
        </pc:cxnChg>
        <pc:cxnChg chg="mod">
          <ac:chgData name="Thuong Tran" userId="02271f1d-4bdb-4691-87b2-7196d6ed1424" providerId="ADAL" clId="{1AE75B1A-C0E0-344A-B265-A27B6F407767}" dt="2024-11-02T17:22:41.374" v="75" actId="14861"/>
          <ac:cxnSpMkLst>
            <pc:docMk/>
            <pc:sldMk cId="1634626810" sldId="374"/>
            <ac:cxnSpMk id="143" creationId="{F266E22F-20AE-1A84-CC9C-7DC847A7976A}"/>
          </ac:cxnSpMkLst>
        </pc:cxnChg>
      </pc:sldChg>
      <pc:sldChg chg="modSp mod">
        <pc:chgData name="Thuong Tran" userId="02271f1d-4bdb-4691-87b2-7196d6ed1424" providerId="ADAL" clId="{1AE75B1A-C0E0-344A-B265-A27B6F407767}" dt="2024-11-02T17:23:15.507" v="82" actId="14838"/>
        <pc:sldMkLst>
          <pc:docMk/>
          <pc:sldMk cId="3633733980" sldId="380"/>
        </pc:sldMkLst>
        <pc:spChg chg="mod">
          <ac:chgData name="Thuong Tran" userId="02271f1d-4bdb-4691-87b2-7196d6ed1424" providerId="ADAL" clId="{1AE75B1A-C0E0-344A-B265-A27B6F407767}" dt="2024-11-02T17:23:15.507" v="82" actId="14838"/>
          <ac:spMkLst>
            <pc:docMk/>
            <pc:sldMk cId="3633733980" sldId="380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3:15.507" v="82" actId="14838"/>
          <ac:spMkLst>
            <pc:docMk/>
            <pc:sldMk cId="3633733980" sldId="380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3:15.507" v="82" actId="14838"/>
          <ac:spMkLst>
            <pc:docMk/>
            <pc:sldMk cId="3633733980" sldId="380"/>
            <ac:spMk id="6" creationId="{6FC0FF1C-AB8C-3282-4AAA-D3D4F2C46F8D}"/>
          </ac:spMkLst>
        </pc:spChg>
        <pc:picChg chg="mod">
          <ac:chgData name="Thuong Tran" userId="02271f1d-4bdb-4691-87b2-7196d6ed1424" providerId="ADAL" clId="{1AE75B1A-C0E0-344A-B265-A27B6F407767}" dt="2024-11-02T17:23:12.584" v="81" actId="14861"/>
          <ac:picMkLst>
            <pc:docMk/>
            <pc:sldMk cId="3633733980" sldId="380"/>
            <ac:picMk id="5" creationId="{31641A18-6E57-3FEA-2AA9-028864147933}"/>
          </ac:picMkLst>
        </pc:picChg>
      </pc:sldChg>
      <pc:sldChg chg="modSp mod">
        <pc:chgData name="Thuong Tran" userId="02271f1d-4bdb-4691-87b2-7196d6ed1424" providerId="ADAL" clId="{1AE75B1A-C0E0-344A-B265-A27B6F407767}" dt="2024-11-02T17:23:40.363" v="84" actId="14838"/>
        <pc:sldMkLst>
          <pc:docMk/>
          <pc:sldMk cId="9158438" sldId="381"/>
        </pc:sldMkLst>
        <pc:spChg chg="mod">
          <ac:chgData name="Thuong Tran" userId="02271f1d-4bdb-4691-87b2-7196d6ed1424" providerId="ADAL" clId="{1AE75B1A-C0E0-344A-B265-A27B6F407767}" dt="2024-11-02T17:23:40.363" v="84" actId="14838"/>
          <ac:spMkLst>
            <pc:docMk/>
            <pc:sldMk cId="9158438" sldId="381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3:40.363" v="84" actId="14838"/>
          <ac:spMkLst>
            <pc:docMk/>
            <pc:sldMk cId="9158438" sldId="381"/>
            <ac:spMk id="3" creationId="{3CD10211-18F3-9C44-B174-7C14150DA461}"/>
          </ac:spMkLst>
        </pc:spChg>
      </pc:sldChg>
      <pc:sldChg chg="modSp mod">
        <pc:chgData name="Thuong Tran" userId="02271f1d-4bdb-4691-87b2-7196d6ed1424" providerId="ADAL" clId="{1AE75B1A-C0E0-344A-B265-A27B6F407767}" dt="2024-11-02T17:22:54.903" v="78" actId="14838"/>
        <pc:sldMkLst>
          <pc:docMk/>
          <pc:sldMk cId="4129098494" sldId="383"/>
        </pc:sldMkLst>
        <pc:spChg chg="mod">
          <ac:chgData name="Thuong Tran" userId="02271f1d-4bdb-4691-87b2-7196d6ed1424" providerId="ADAL" clId="{1AE75B1A-C0E0-344A-B265-A27B6F407767}" dt="2024-11-02T17:22:54.903" v="78" actId="14838"/>
          <ac:spMkLst>
            <pc:docMk/>
            <pc:sldMk cId="4129098494" sldId="383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2:54.903" v="78" actId="14838"/>
          <ac:spMkLst>
            <pc:docMk/>
            <pc:sldMk cId="4129098494" sldId="383"/>
            <ac:spMk id="3" creationId="{3CD10211-18F3-9C44-B174-7C14150DA461}"/>
          </ac:spMkLst>
        </pc:spChg>
      </pc:sldChg>
      <pc:sldChg chg="modSp">
        <pc:chgData name="Thuong Tran" userId="02271f1d-4bdb-4691-87b2-7196d6ed1424" providerId="ADAL" clId="{1AE75B1A-C0E0-344A-B265-A27B6F407767}" dt="2024-11-02T17:23:06.237" v="80" actId="14838"/>
        <pc:sldMkLst>
          <pc:docMk/>
          <pc:sldMk cId="4208964186" sldId="384"/>
        </pc:sldMkLst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2" creationId="{AF417F81-2ECA-904E-ADA5-C19156437E7B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3" creationId="{3CD10211-18F3-9C44-B174-7C14150DA461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6" creationId="{7C6DD38E-B70B-EF9D-2ABD-2D3BB83339C2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17" creationId="{EC80423D-6F97-C4D0-77BA-8571247DC0D2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18" creationId="{2EEABEED-BA9F-D9A2-08FC-737C069D37D4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19" creationId="{DC1D437C-44ED-DDA2-6AC9-0C9244EDBD07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20" creationId="{B609ACCC-C77A-C703-5CA4-D90AD75F350C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44" creationId="{22873FF0-37A1-9E2A-4E95-45EC670F0CFB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46" creationId="{FA3982D4-8D43-460C-2D67-E72BA58CD4F3}"/>
          </ac:spMkLst>
        </pc:spChg>
        <pc:spChg chg="mod">
          <ac:chgData name="Thuong Tran" userId="02271f1d-4bdb-4691-87b2-7196d6ed1424" providerId="ADAL" clId="{1AE75B1A-C0E0-344A-B265-A27B6F407767}" dt="2024-11-02T17:23:06.237" v="80" actId="14838"/>
          <ac:spMkLst>
            <pc:docMk/>
            <pc:sldMk cId="4208964186" sldId="384"/>
            <ac:spMk id="147" creationId="{1BFE6E50-B037-0569-6008-6F427ADE957E}"/>
          </ac:spMkLst>
        </pc:spChg>
        <pc:grpChg chg="mod">
          <ac:chgData name="Thuong Tran" userId="02271f1d-4bdb-4691-87b2-7196d6ed1424" providerId="ADAL" clId="{1AE75B1A-C0E0-344A-B265-A27B6F407767}" dt="2024-11-02T17:23:06.237" v="80" actId="14838"/>
          <ac:grpSpMkLst>
            <pc:docMk/>
            <pc:sldMk cId="4208964186" sldId="384"/>
            <ac:grpSpMk id="7" creationId="{64F28659-82B6-19BF-B7C9-6ABB16C5966B}"/>
          </ac:grpSpMkLst>
        </pc:grpChg>
        <pc:grpChg chg="mod">
          <ac:chgData name="Thuong Tran" userId="02271f1d-4bdb-4691-87b2-7196d6ed1424" providerId="ADAL" clId="{1AE75B1A-C0E0-344A-B265-A27B6F407767}" dt="2024-11-02T17:23:06.237" v="80" actId="14838"/>
          <ac:grpSpMkLst>
            <pc:docMk/>
            <pc:sldMk cId="4208964186" sldId="384"/>
            <ac:grpSpMk id="68" creationId="{0D29B823-77FE-7CC2-F163-F51BCD1E007B}"/>
          </ac:grpSpMkLst>
        </pc:grp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83" creationId="{D870B161-4834-FB36-9E95-DF8822407B25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88" creationId="{45FA8480-6E3F-2A48-AFAB-20EF894068EE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37" creationId="{7E8B6171-9F31-8B2C-E777-8813132E6CE4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40" creationId="{39073692-8507-45DA-66C7-C9DBF16F28E9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41" creationId="{13399DD8-A5B3-FF78-8096-990F1F8C2611}"/>
          </ac:cxnSpMkLst>
        </pc:cxnChg>
        <pc:cxnChg chg="mod">
          <ac:chgData name="Thuong Tran" userId="02271f1d-4bdb-4691-87b2-7196d6ed1424" providerId="ADAL" clId="{1AE75B1A-C0E0-344A-B265-A27B6F407767}" dt="2024-11-02T17:23:06.237" v="80" actId="14838"/>
          <ac:cxnSpMkLst>
            <pc:docMk/>
            <pc:sldMk cId="4208964186" sldId="384"/>
            <ac:cxnSpMk id="143" creationId="{F266E22F-20AE-1A84-CC9C-7DC847A7976A}"/>
          </ac:cxnSpMkLst>
        </pc:cxnChg>
      </pc:sldChg>
      <pc:sldChg chg="ord">
        <pc:chgData name="Thuong Tran" userId="02271f1d-4bdb-4691-87b2-7196d6ed1424" providerId="ADAL" clId="{1AE75B1A-C0E0-344A-B265-A27B6F407767}" dt="2024-11-03T20:20:47.877" v="102" actId="20578"/>
        <pc:sldMkLst>
          <pc:docMk/>
          <pc:sldMk cId="3778777599" sldId="39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4F5116-69C7-4E4C-B58B-AAB9F7BD1A31}" type="datetimeFigureOut">
              <a:rPr lang="fr-FR" smtClean="0"/>
              <a:pPr/>
              <a:t>02/11/2024</a:t>
            </a:fld>
            <a:endParaRPr lang="fr-FR" dirty="0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3CDFF-FD0B-401A-8365-69EE43F9A11B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395545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</a:t>
            </a:fld>
            <a:endParaRPr lang="fr-FR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0833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Siri, voice search, google translate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35803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8039323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35163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2855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82732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135823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4924495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307591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55555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585347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42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1237941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99918021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06749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47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623184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49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559061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3086629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51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267692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9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580959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45439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13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4044034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24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754683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25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5869795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26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814433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13CDFF-FD0B-401A-8365-69EE43F9A11B}" type="slidenum">
              <a:rPr lang="fr-FR" smtClean="0"/>
              <a:pPr/>
              <a:t>30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656630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 dirty="0"/>
              <a:t>Sub-title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374641"/>
            <a:ext cx="795750" cy="3841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53336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" name="Espace réservé pour une image  10" descr="&#10;"/>
          <p:cNvSpPr>
            <a:spLocks noGrp="1"/>
          </p:cNvSpPr>
          <p:nvPr>
            <p:ph type="pic" sz="quarter" idx="10"/>
          </p:nvPr>
        </p:nvSpPr>
        <p:spPr>
          <a:xfrm>
            <a:off x="72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720000" y="2015999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 dirty="0"/>
              <a:t>Type your comment</a:t>
            </a:r>
          </a:p>
        </p:txBody>
      </p:sp>
      <p:sp>
        <p:nvSpPr>
          <p:cNvPr id="16" name="Espace réservé pour une image  10"/>
          <p:cNvSpPr>
            <a:spLocks noGrp="1"/>
          </p:cNvSpPr>
          <p:nvPr>
            <p:ph type="pic" sz="quarter" idx="12"/>
          </p:nvPr>
        </p:nvSpPr>
        <p:spPr>
          <a:xfrm>
            <a:off x="4860000" y="3528000"/>
            <a:ext cx="3600000" cy="2232000"/>
          </a:xfrm>
          <a:solidFill>
            <a:schemeClr val="bg1"/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anchor="ctr" anchorCtr="0"/>
          <a:lstStyle>
            <a:lvl1pPr algn="ctr">
              <a:defRPr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1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4860000" y="2016000"/>
            <a:ext cx="3600000" cy="864000"/>
          </a:xfrm>
        </p:spPr>
        <p:txBody>
          <a:bodyPr anchor="ctr" anchorCtr="0"/>
          <a:lstStyle>
            <a:lvl1pPr algn="ctr">
              <a:defRPr/>
            </a:lvl1pPr>
          </a:lstStyle>
          <a:p>
            <a:pPr lvl="0"/>
            <a:r>
              <a:rPr lang="en-GB" noProof="0"/>
              <a:t>Type your comment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293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429132"/>
            <a:ext cx="8100000" cy="1546876"/>
          </a:xfrm>
        </p:spPr>
        <p:txBody>
          <a:bodyPr lIns="0" tIns="0" rIns="0" bIns="0">
            <a:normAutofit/>
          </a:bodyPr>
          <a:lstStyle>
            <a:lvl1pPr algn="ctr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Insert thank you text</a:t>
            </a:r>
          </a:p>
        </p:txBody>
      </p:sp>
      <p:pic>
        <p:nvPicPr>
          <p:cNvPr id="4" name="Image 4" descr="ELIXIR_SWITZERLAND_white_background.png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52000" y="6285205"/>
            <a:ext cx="795750" cy="384155"/>
          </a:xfrm>
          <a:prstGeom prst="rect">
            <a:avLst/>
          </a:prstGeom>
        </p:spPr>
      </p:pic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co-bran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 hasCustomPrompt="1"/>
          </p:nvPr>
        </p:nvSpPr>
        <p:spPr>
          <a:xfrm>
            <a:off x="504000" y="4129200"/>
            <a:ext cx="8100000" cy="468000"/>
          </a:xfrm>
        </p:spPr>
        <p:txBody>
          <a:bodyPr lIns="0" tIns="0" rIns="0" bIns="0">
            <a:normAutofit/>
          </a:bodyPr>
          <a:lstStyle>
            <a:lvl1pPr algn="l">
              <a:defRPr sz="4000" b="1" cap="none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 hasCustomPrompt="1"/>
          </p:nvPr>
        </p:nvSpPr>
        <p:spPr>
          <a:xfrm>
            <a:off x="504000" y="4964400"/>
            <a:ext cx="8100000" cy="785818"/>
          </a:xfrm>
        </p:spPr>
        <p:txBody>
          <a:bodyPr lIns="0" tIns="0" rIns="0" bIns="0">
            <a:normAutofit/>
          </a:bodyPr>
          <a:lstStyle>
            <a:lvl1pPr marL="0" indent="0" algn="l">
              <a:buNone/>
              <a:defRPr sz="280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noProof="0"/>
              <a:t>Sub-title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7500958" y="6485841"/>
            <a:ext cx="1486494" cy="311337"/>
          </a:xfrm>
          <a:prstGeom prst="rect">
            <a:avLst/>
          </a:prstGeom>
        </p:spPr>
        <p:txBody>
          <a:bodyPr wrap="square" lIns="91919" tIns="45959" rIns="91919" bIns="45959">
            <a:spAutoFit/>
          </a:bodyPr>
          <a:lstStyle/>
          <a:p>
            <a:pPr defTabSz="919131"/>
            <a:r>
              <a:rPr lang="fr-CH" sz="1420" b="1" dirty="0">
                <a:solidFill>
                  <a:schemeClr val="tx1"/>
                </a:solidFill>
              </a:rPr>
              <a:t>www.sib.swiss</a:t>
            </a:r>
            <a:endParaRPr lang="en-US" sz="142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sp>
        <p:nvSpPr>
          <p:cNvPr id="13" name="Espace réservé du texte 12"/>
          <p:cNvSpPr>
            <a:spLocks noGrp="1"/>
          </p:cNvSpPr>
          <p:nvPr>
            <p:ph type="body" sz="quarter" idx="10" hasCustomPrompt="1"/>
          </p:nvPr>
        </p:nvSpPr>
        <p:spPr>
          <a:xfrm>
            <a:off x="2628000" y="29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4" name="Espace réservé du texte 12"/>
          <p:cNvSpPr>
            <a:spLocks noGrp="1"/>
          </p:cNvSpPr>
          <p:nvPr>
            <p:ph type="body" sz="quarter" idx="11" hasCustomPrompt="1"/>
          </p:nvPr>
        </p:nvSpPr>
        <p:spPr>
          <a:xfrm>
            <a:off x="2628000" y="38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5" name="Espace réservé du texte 12"/>
          <p:cNvSpPr>
            <a:spLocks noGrp="1"/>
          </p:cNvSpPr>
          <p:nvPr>
            <p:ph type="body" sz="quarter" idx="12" hasCustomPrompt="1"/>
          </p:nvPr>
        </p:nvSpPr>
        <p:spPr>
          <a:xfrm>
            <a:off x="2628000" y="4786322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6" name="Espace réservé du texte 12"/>
          <p:cNvSpPr>
            <a:spLocks noGrp="1"/>
          </p:cNvSpPr>
          <p:nvPr>
            <p:ph type="body" sz="quarter" idx="13" hasCustomPrompt="1"/>
          </p:nvPr>
        </p:nvSpPr>
        <p:spPr>
          <a:xfrm>
            <a:off x="2628000" y="56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575757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sp>
        <p:nvSpPr>
          <p:cNvPr id="17" name="Espace réservé du text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628000" y="2088000"/>
            <a:ext cx="5760000" cy="720000"/>
          </a:xfrm>
        </p:spPr>
        <p:txBody>
          <a:bodyPr anchor="ctr" anchorCtr="0"/>
          <a:lstStyle>
            <a:lvl1pPr>
              <a:defRPr sz="2000" b="1">
                <a:solidFill>
                  <a:srgbClr val="E30613"/>
                </a:solidFill>
              </a:defRPr>
            </a:lvl1pPr>
          </a:lstStyle>
          <a:p>
            <a:pPr lvl="0"/>
            <a:r>
              <a:rPr lang="en-US" noProof="0" dirty="0"/>
              <a:t>Section title</a:t>
            </a:r>
          </a:p>
        </p:txBody>
      </p:sp>
      <p:cxnSp>
        <p:nvCxnSpPr>
          <p:cNvPr id="10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secti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22000" y="2204864"/>
            <a:ext cx="8100000" cy="3240360"/>
          </a:xfrm>
        </p:spPr>
        <p:txBody>
          <a:bodyPr>
            <a:normAutofit/>
          </a:bodyPr>
          <a:lstStyle>
            <a:lvl1pPr algn="ctr">
              <a:defRPr sz="3600"/>
            </a:lvl1pPr>
          </a:lstStyle>
          <a:p>
            <a:r>
              <a:rPr lang="en-GB" noProof="0" dirty="0"/>
              <a:t>Sub-section title</a:t>
            </a:r>
          </a:p>
        </p:txBody>
      </p:sp>
      <p:pic>
        <p:nvPicPr>
          <p:cNvPr id="3" name="Espace réservé pour une image  17" descr="profile-cover-2017.jpg"/>
          <p:cNvPicPr>
            <a:picLocks noChangeAspect="1"/>
          </p:cNvPicPr>
          <p:nvPr userDrawn="1"/>
        </p:nvPicPr>
        <p:blipFill>
          <a:blip r:embed="rId2"/>
          <a:srcRect l="1464" r="1464" b="78647"/>
          <a:stretch>
            <a:fillRect/>
          </a:stretch>
        </p:blipFill>
        <p:spPr>
          <a:xfrm>
            <a:off x="0" y="975600"/>
            <a:ext cx="9144000" cy="839665"/>
          </a:xfrm>
          <a:prstGeom prst="rect">
            <a:avLst/>
          </a:prstGeom>
        </p:spPr>
      </p:pic>
      <p:cxnSp>
        <p:nvCxnSpPr>
          <p:cNvPr id="4" name="Connecteur droit 9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Connecteur droit 10"/>
          <p:cNvCxnSpPr/>
          <p:nvPr userDrawn="1"/>
        </p:nvCxnSpPr>
        <p:spPr>
          <a:xfrm>
            <a:off x="0" y="1818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 baseline="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1"/>
            <a:r>
              <a:rPr lang="en-GB" noProof="0" dirty="0"/>
              <a:t>Text </a:t>
            </a:r>
          </a:p>
          <a:p>
            <a:pPr lvl="2"/>
            <a:r>
              <a:rPr lang="en-GB" noProof="0" dirty="0"/>
              <a:t>Text 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540000"/>
            <a:ext cx="8100000" cy="5760000"/>
          </a:xfrm>
        </p:spPr>
        <p:txBody>
          <a:bodyPr anchor="ctr" anchorCtr="0">
            <a:noAutofit/>
          </a:bodyPr>
          <a:lstStyle>
            <a:lvl1pPr algn="ctr">
              <a:defRPr sz="6000" cap="none" baseline="0">
                <a:effectLst>
                  <a:outerShdw blurRad="38100" dist="12700" dir="2700000" algn="tl">
                    <a:srgbClr val="000000">
                      <a:alpha val="50000"/>
                    </a:srgbClr>
                  </a:outerShdw>
                </a:effectLst>
              </a:defRPr>
            </a:lvl1pPr>
            <a:lvl5pPr>
              <a:defRPr/>
            </a:lvl5pPr>
          </a:lstStyle>
          <a:p>
            <a:r>
              <a:rPr lang="en-GB" noProof="0" dirty="0"/>
              <a:t>Add your key </a:t>
            </a:r>
            <a:br>
              <a:rPr lang="en-GB" noProof="0" dirty="0"/>
            </a:br>
            <a:r>
              <a:rPr lang="en-GB" noProof="0" dirty="0"/>
              <a:t>message here</a:t>
            </a:r>
          </a:p>
        </p:txBody>
      </p:sp>
      <p:cxnSp>
        <p:nvCxnSpPr>
          <p:cNvPr id="9" name="Connecteur droit 8"/>
          <p:cNvCxnSpPr/>
          <p:nvPr userDrawn="1"/>
        </p:nvCxnSpPr>
        <p:spPr>
          <a:xfrm>
            <a:off x="0" y="536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" name="Connecteur droit 8"/>
          <p:cNvCxnSpPr/>
          <p:nvPr userDrawn="1"/>
        </p:nvCxnSpPr>
        <p:spPr>
          <a:xfrm>
            <a:off x="0" y="14940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 hasCustomPrompt="1"/>
          </p:nvPr>
        </p:nvSpPr>
        <p:spPr>
          <a:xfrm>
            <a:off x="504000" y="1440000"/>
            <a:ext cx="8100000" cy="4896000"/>
          </a:xfrm>
        </p:spPr>
        <p:txBody>
          <a:bodyPr>
            <a:noAutofit/>
          </a:bodyPr>
          <a:lstStyle>
            <a:lvl1pPr>
              <a:defRPr sz="2400"/>
            </a:lvl1pPr>
            <a:lvl2pPr marL="360000" indent="-360000">
              <a:spcBef>
                <a:spcPts val="2400"/>
              </a:spcBef>
              <a:buSzPct val="110000"/>
              <a:defRPr sz="2400"/>
            </a:lvl2pPr>
            <a:lvl3pPr marL="360000">
              <a:defRPr sz="2400"/>
            </a:lvl3pPr>
            <a:lvl5pPr>
              <a:defRPr/>
            </a:lvl5pPr>
          </a:lstStyle>
          <a:p>
            <a:pPr lvl="0"/>
            <a:r>
              <a:rPr lang="en-GB" noProof="0" dirty="0"/>
              <a:t>Add your figure/ table/ image/ plain text here</a:t>
            </a:r>
          </a:p>
        </p:txBody>
      </p:sp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accent2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6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4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 slide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Connecteur droit 6"/>
          <p:cNvCxnSpPr/>
          <p:nvPr userDrawn="1"/>
        </p:nvCxnSpPr>
        <p:spPr>
          <a:xfrm>
            <a:off x="0" y="97560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Connecteur droit 8"/>
          <p:cNvCxnSpPr/>
          <p:nvPr userDrawn="1"/>
        </p:nvCxnSpPr>
        <p:spPr>
          <a:xfrm>
            <a:off x="0" y="6856413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Espace réservé du texte 16"/>
          <p:cNvSpPr>
            <a:spLocks noGrp="1"/>
          </p:cNvSpPr>
          <p:nvPr>
            <p:ph type="body" sz="quarter" idx="10" hasCustomPrompt="1"/>
          </p:nvPr>
        </p:nvSpPr>
        <p:spPr>
          <a:xfrm>
            <a:off x="4752000" y="1656000"/>
            <a:ext cx="3600000" cy="2052000"/>
          </a:xfrm>
          <a:solidFill>
            <a:schemeClr val="bg2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8" name="Espace réservé du texte 16"/>
          <p:cNvSpPr>
            <a:spLocks noGrp="1"/>
          </p:cNvSpPr>
          <p:nvPr>
            <p:ph type="body" sz="quarter" idx="11" hasCustomPrompt="1"/>
          </p:nvPr>
        </p:nvSpPr>
        <p:spPr>
          <a:xfrm>
            <a:off x="792000" y="4104000"/>
            <a:ext cx="3600000" cy="2052000"/>
          </a:xfrm>
          <a:solidFill>
            <a:schemeClr val="accent4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19" name="Espace réservé du texte 16"/>
          <p:cNvSpPr>
            <a:spLocks noGrp="1"/>
          </p:cNvSpPr>
          <p:nvPr>
            <p:ph type="body" sz="quarter" idx="12" hasCustomPrompt="1"/>
          </p:nvPr>
        </p:nvSpPr>
        <p:spPr>
          <a:xfrm>
            <a:off x="4752000" y="4104000"/>
            <a:ext cx="3600000" cy="2052000"/>
          </a:xfrm>
          <a:solidFill>
            <a:schemeClr val="accent6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/>
              <a:t>Add your key</a:t>
            </a:r>
            <a:br>
              <a:rPr lang="en-GB" noProof="0"/>
            </a:br>
            <a:r>
              <a:rPr lang="en-GB" noProof="0"/>
              <a:t>figure here</a:t>
            </a:r>
          </a:p>
        </p:txBody>
      </p:sp>
      <p:sp>
        <p:nvSpPr>
          <p:cNvPr id="20" name="Espace réservé du texte 16"/>
          <p:cNvSpPr>
            <a:spLocks noGrp="1"/>
          </p:cNvSpPr>
          <p:nvPr>
            <p:ph type="body" sz="quarter" idx="13" hasCustomPrompt="1"/>
          </p:nvPr>
        </p:nvSpPr>
        <p:spPr>
          <a:xfrm>
            <a:off x="792000" y="1656000"/>
            <a:ext cx="3600000" cy="2052000"/>
          </a:xfrm>
          <a:solidFill>
            <a:schemeClr val="accent1"/>
          </a:solidFill>
          <a:ln>
            <a:noFill/>
          </a:ln>
          <a:effectLst>
            <a:outerShdw blurRad="38100" dist="12700" dir="2700000" algn="t" rotWithShape="0">
              <a:prstClr val="black">
                <a:alpha val="43000"/>
              </a:prstClr>
            </a:outerShdw>
          </a:effectLst>
        </p:spPr>
        <p:txBody>
          <a:bodyPr anchor="ctr" anchorCtr="0"/>
          <a:lstStyle>
            <a:lvl1pPr algn="ctr"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GB" noProof="0" dirty="0"/>
              <a:t>Add your key</a:t>
            </a:r>
            <a:br>
              <a:rPr lang="en-GB" noProof="0" dirty="0"/>
            </a:br>
            <a:r>
              <a:rPr lang="en-GB" noProof="0" dirty="0"/>
              <a:t>figure here</a:t>
            </a:r>
          </a:p>
        </p:txBody>
      </p:sp>
      <p:sp>
        <p:nvSpPr>
          <p:cNvPr id="10" name="Titre 1"/>
          <p:cNvSpPr>
            <a:spLocks noGrp="1"/>
          </p:cNvSpPr>
          <p:nvPr>
            <p:ph type="title" hasCustomPrompt="1"/>
          </p:nvPr>
        </p:nvSpPr>
        <p:spPr>
          <a:xfrm>
            <a:off x="504000" y="404664"/>
            <a:ext cx="8100000" cy="480251"/>
          </a:xfrm>
        </p:spPr>
        <p:txBody>
          <a:bodyPr/>
          <a:lstStyle>
            <a:lvl1pPr>
              <a:defRPr/>
            </a:lvl1pPr>
          </a:lstStyle>
          <a:p>
            <a:r>
              <a:rPr lang="en-GB" noProof="0" dirty="0"/>
              <a:t>Title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504000" y="71438"/>
            <a:ext cx="8100000" cy="864000"/>
          </a:xfrm>
          <a:prstGeom prst="rect">
            <a:avLst/>
          </a:prstGeo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vert="horz" lIns="0" tIns="0" rIns="0" bIns="0" rtlCol="0" anchor="ctr">
            <a:normAutofit/>
          </a:bodyPr>
          <a:lstStyle/>
          <a:p>
            <a:r>
              <a:rPr lang="en-GB" noProof="0" dirty="0" err="1"/>
              <a:t>Cliquez</a:t>
            </a:r>
            <a:r>
              <a:rPr lang="en-GB" noProof="0" dirty="0"/>
              <a:t>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504000" y="1296000"/>
            <a:ext cx="8100000" cy="5040000"/>
          </a:xfrm>
          <a:prstGeom prst="rect">
            <a:avLst/>
          </a:prstGeom>
          <a:effectLst>
            <a:outerShdw blurRad="38100" dist="12700" dir="2700000" algn="ctr" rotWithShape="0">
              <a:srgbClr val="000000">
                <a:alpha val="43000"/>
              </a:srgbClr>
            </a:outerShdw>
          </a:effectLst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GB" noProof="0" dirty="0" err="1"/>
              <a:t>Cliquez</a:t>
            </a:r>
            <a:r>
              <a:rPr lang="en-GB" noProof="0" dirty="0"/>
              <a:t> pour modifier les styles du </a:t>
            </a:r>
            <a:r>
              <a:rPr lang="en-GB" noProof="0" dirty="0" err="1"/>
              <a:t>texte</a:t>
            </a:r>
            <a:r>
              <a:rPr lang="en-GB" noProof="0" dirty="0"/>
              <a:t> du masque</a:t>
            </a:r>
          </a:p>
          <a:p>
            <a:pPr lvl="1"/>
            <a:r>
              <a:rPr lang="en-GB" noProof="0" dirty="0" err="1"/>
              <a:t>Deuxième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  <a:p>
            <a:pPr lvl="2"/>
            <a:r>
              <a:rPr lang="en-GB" noProof="0" dirty="0" err="1"/>
              <a:t>Troisième</a:t>
            </a:r>
            <a:r>
              <a:rPr lang="en-GB" noProof="0" dirty="0"/>
              <a:t> </a:t>
            </a:r>
            <a:r>
              <a:rPr lang="en-GB" noProof="0" dirty="0" err="1"/>
              <a:t>niveau</a:t>
            </a:r>
            <a:endParaRPr lang="en-GB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97" r:id="rId2"/>
    <p:sldLayoutId id="2147483687" r:id="rId3"/>
    <p:sldLayoutId id="2147483696" r:id="rId4"/>
    <p:sldLayoutId id="2147483684" r:id="rId5"/>
    <p:sldLayoutId id="2147483686" r:id="rId6"/>
    <p:sldLayoutId id="2147483688" r:id="rId7"/>
    <p:sldLayoutId id="2147483694" r:id="rId8"/>
    <p:sldLayoutId id="2147483695" r:id="rId9"/>
    <p:sldLayoutId id="2147483693" r:id="rId10"/>
    <p:sldLayoutId id="2147483698" r:id="rId11"/>
    <p:sldLayoutId id="214748368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spcBef>
          <a:spcPct val="0"/>
        </a:spcBef>
        <a:buNone/>
        <a:defRPr sz="32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j-ea"/>
          <a:cs typeface="Arial" pitchFamily="34" charset="0"/>
        </a:defRPr>
      </a:lvl1pPr>
    </p:titleStyle>
    <p:bodyStyle>
      <a:lvl1pPr marL="0" indent="0" algn="l" defTabSz="914400" rtl="0" eaLnBrk="1" latinLnBrk="0" hangingPunct="1">
        <a:spcBef>
          <a:spcPts val="1200"/>
        </a:spcBef>
        <a:buFont typeface="Arial" pitchFamily="34" charset="0"/>
        <a:buNone/>
        <a:defRPr sz="2400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1pPr>
      <a:lvl2pPr marL="360000" indent="-360000" algn="l" defTabSz="914400" rtl="0" eaLnBrk="1" latinLnBrk="0" hangingPunct="1">
        <a:spcBef>
          <a:spcPts val="2400"/>
        </a:spcBef>
        <a:buSzPct val="110000"/>
        <a:buFontTx/>
        <a:buBlip>
          <a:blip r:embed="rId14"/>
        </a:buBlip>
        <a:defRPr sz="2400" b="1" kern="120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2pPr>
      <a:lvl3pPr marL="360000" indent="0" algn="l" defTabSz="914400" rtl="0" eaLnBrk="1" latinLnBrk="0" hangingPunct="1">
        <a:spcBef>
          <a:spcPts val="0"/>
        </a:spcBef>
        <a:buFontTx/>
        <a:buNone/>
        <a:defRPr lang="fr-FR" sz="2400" kern="1200" dirty="0" smtClean="0">
          <a:solidFill>
            <a:schemeClr val="tx1"/>
          </a:solidFill>
          <a:effectLst>
            <a:outerShdw blurRad="38100" dist="12700" dir="2700000" algn="ctr" rotWithShape="0">
              <a:srgbClr val="000000">
                <a:alpha val="43137"/>
              </a:srgbClr>
            </a:outerShdw>
          </a:effectLst>
          <a:latin typeface="Arial" pitchFamily="34" charset="0"/>
          <a:ea typeface="+mn-ea"/>
          <a:cs typeface="Arial" pitchFamily="34" charset="0"/>
        </a:defRPr>
      </a:lvl3pPr>
      <a:lvl4pPr marL="360000" indent="0" algn="l" defTabSz="914400" rtl="0" eaLnBrk="1" latinLnBrk="0" hangingPunct="1">
        <a:spcBef>
          <a:spcPts val="0"/>
        </a:spcBef>
        <a:buFontTx/>
        <a:buNone/>
        <a:defRPr sz="2400" b="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360000" indent="0" algn="l" defTabSz="914400" rtl="0" eaLnBrk="1" latinLnBrk="0" hangingPunct="1">
        <a:spcBef>
          <a:spcPts val="0"/>
        </a:spcBef>
        <a:buFont typeface="Arial" pitchFamily="34" charset="0"/>
        <a:buNone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3600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0.png"/><Relationship Id="rId4" Type="http://schemas.openxmlformats.org/officeDocument/2006/relationships/image" Target="../media/image41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0.png"/><Relationship Id="rId21" Type="http://schemas.openxmlformats.org/officeDocument/2006/relationships/image" Target="../media/image67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13" Type="http://schemas.openxmlformats.org/officeDocument/2006/relationships/image" Target="../media/image79.png"/><Relationship Id="rId18" Type="http://schemas.openxmlformats.org/officeDocument/2006/relationships/image" Target="../media/image84.png"/><Relationship Id="rId3" Type="http://schemas.openxmlformats.org/officeDocument/2006/relationships/image" Target="../media/image1.png"/><Relationship Id="rId21" Type="http://schemas.openxmlformats.org/officeDocument/2006/relationships/image" Target="../media/image87.png"/><Relationship Id="rId7" Type="http://schemas.openxmlformats.org/officeDocument/2006/relationships/image" Target="../media/image73.png"/><Relationship Id="rId12" Type="http://schemas.openxmlformats.org/officeDocument/2006/relationships/image" Target="../media/image78.png"/><Relationship Id="rId17" Type="http://schemas.openxmlformats.org/officeDocument/2006/relationships/image" Target="../media/image83.png"/><Relationship Id="rId25" Type="http://schemas.openxmlformats.org/officeDocument/2006/relationships/image" Target="../media/image91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82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2.png"/><Relationship Id="rId11" Type="http://schemas.openxmlformats.org/officeDocument/2006/relationships/image" Target="../media/image77.png"/><Relationship Id="rId24" Type="http://schemas.openxmlformats.org/officeDocument/2006/relationships/image" Target="../media/image90.png"/><Relationship Id="rId5" Type="http://schemas.openxmlformats.org/officeDocument/2006/relationships/image" Target="../media/image71.png"/><Relationship Id="rId15" Type="http://schemas.openxmlformats.org/officeDocument/2006/relationships/image" Target="../media/image81.png"/><Relationship Id="rId23" Type="http://schemas.openxmlformats.org/officeDocument/2006/relationships/image" Target="../media/image89.png"/><Relationship Id="rId10" Type="http://schemas.openxmlformats.org/officeDocument/2006/relationships/image" Target="../media/image76.png"/><Relationship Id="rId19" Type="http://schemas.openxmlformats.org/officeDocument/2006/relationships/image" Target="../media/image85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Relationship Id="rId22" Type="http://schemas.openxmlformats.org/officeDocument/2006/relationships/image" Target="../media/image88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0.png"/><Relationship Id="rId5" Type="http://schemas.openxmlformats.org/officeDocument/2006/relationships/image" Target="../media/image760.png"/><Relationship Id="rId4" Type="http://schemas.openxmlformats.org/officeDocument/2006/relationships/image" Target="../media/image750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png"/><Relationship Id="rId3" Type="http://schemas.openxmlformats.org/officeDocument/2006/relationships/image" Target="../media/image98.png"/><Relationship Id="rId7" Type="http://schemas.openxmlformats.org/officeDocument/2006/relationships/image" Target="../media/image10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Relationship Id="rId9" Type="http://schemas.openxmlformats.org/officeDocument/2006/relationships/image" Target="../media/image10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21.png"/><Relationship Id="rId7" Type="http://schemas.openxmlformats.org/officeDocument/2006/relationships/image" Target="../media/image24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2.png"/><Relationship Id="rId7" Type="http://schemas.microsoft.com/office/2007/relationships/hdphoto" Target="../media/hdphoto2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18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ctrTitle"/>
          </p:nvPr>
        </p:nvSpPr>
        <p:spPr>
          <a:xfrm>
            <a:off x="503999" y="4129200"/>
            <a:ext cx="8273799" cy="468000"/>
          </a:xfrm>
          <a:effectLst/>
        </p:spPr>
        <p:txBody>
          <a:bodyPr>
            <a:noAutofit/>
          </a:bodyPr>
          <a:lstStyle/>
          <a:p>
            <a:r>
              <a:rPr lang="en-GB" sz="3200" noProof="0" dirty="0">
                <a:solidFill>
                  <a:schemeClr val="tx1"/>
                </a:solidFill>
                <a:effectLst/>
              </a:rPr>
              <a:t>Deep learning techniques in Life sciences</a:t>
            </a:r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>
          <a:effectLst/>
        </p:spPr>
        <p:txBody>
          <a:bodyPr>
            <a:normAutofit fontScale="47500" lnSpcReduction="20000"/>
          </a:bodyPr>
          <a:lstStyle/>
          <a:p>
            <a:r>
              <a:rPr lang="en-US" dirty="0">
                <a:solidFill>
                  <a:schemeClr val="tx1"/>
                </a:solidFill>
                <a:effectLst/>
              </a:rPr>
              <a:t>Van Du Tran, Markus Müller, </a:t>
            </a:r>
            <a:r>
              <a:rPr lang="en-US" dirty="0" err="1">
                <a:solidFill>
                  <a:schemeClr val="tx1"/>
                </a:solidFill>
                <a:effectLst/>
              </a:rPr>
              <a:t>Wandrille</a:t>
            </a:r>
            <a:r>
              <a:rPr lang="en-US" dirty="0">
                <a:solidFill>
                  <a:schemeClr val="tx1"/>
                </a:solidFill>
                <a:effectLst/>
              </a:rPr>
              <a:t> </a:t>
            </a:r>
            <a:r>
              <a:rPr lang="en-US" dirty="0" err="1">
                <a:solidFill>
                  <a:schemeClr val="tx1"/>
                </a:solidFill>
                <a:effectLst/>
              </a:rPr>
              <a:t>Duchemin</a:t>
            </a:r>
            <a:endParaRPr lang="en-US" dirty="0">
              <a:solidFill>
                <a:schemeClr val="tx1"/>
              </a:solidFill>
              <a:effectLst/>
            </a:endParaRPr>
          </a:p>
          <a:p>
            <a:r>
              <a:rPr lang="en-US" dirty="0">
                <a:solidFill>
                  <a:schemeClr val="tx1"/>
                </a:solidFill>
                <a:effectLst/>
              </a:rPr>
              <a:t>Vital-IT, SIB Swiss Institute of Bioinformatics</a:t>
            </a:r>
          </a:p>
          <a:p>
            <a:r>
              <a:rPr lang="en-US" dirty="0">
                <a:solidFill>
                  <a:schemeClr val="tx1"/>
                </a:solidFill>
                <a:effectLst/>
              </a:rPr>
              <a:t>November 2024</a:t>
            </a:r>
          </a:p>
          <a:p>
            <a:endParaRPr lang="en-US" dirty="0">
              <a:solidFill>
                <a:schemeClr val="tx1"/>
              </a:solidFill>
              <a:effectLst/>
            </a:endParaRPr>
          </a:p>
        </p:txBody>
      </p:sp>
      <p:pic>
        <p:nvPicPr>
          <p:cNvPr id="9" name="Espace réservé pour une image  17" descr="profile-cover-2017.jpg"/>
          <p:cNvPicPr>
            <a:picLocks noChangeAspect="1"/>
          </p:cNvPicPr>
          <p:nvPr/>
        </p:nvPicPr>
        <p:blipFill>
          <a:blip r:embed="rId3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10" name="Connecteur droit 9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1" name="Picture 7" descr="sib_logo_trans_background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2" name="Connecteur droit 11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435A9-2124-6107-27E7-56F8E3DDF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3A023A-0FD8-21DE-C37D-213DCCD2E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EE9EE45-7C68-63B4-9DE2-8705F6DBD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13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Convolutional 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(CNN, </a:t>
            </a:r>
            <a:r>
              <a:rPr lang="en-US" noProof="0" dirty="0" err="1">
                <a:effectLst/>
              </a:rPr>
              <a:t>ConvNet</a:t>
            </a:r>
            <a:r>
              <a:rPr lang="en-US" noProof="0" dirty="0">
                <a:effectLst/>
              </a:rPr>
              <a:t>)</a:t>
            </a:r>
          </a:p>
        </p:txBody>
      </p:sp>
      <p:sp>
        <p:nvSpPr>
          <p:cNvPr id="7" name="Espace réservé du contenu 6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Inspired by the organization of the visual cortex</a:t>
            </a:r>
          </a:p>
          <a:p>
            <a:pPr lvl="1"/>
            <a:r>
              <a:rPr lang="en-GB" sz="2000" b="0" dirty="0">
                <a:effectLst/>
              </a:rPr>
              <a:t>Image processing: take in image input =&gt; assign importance to features/objects =&gt; differentiate</a:t>
            </a:r>
          </a:p>
          <a:p>
            <a:pPr lvl="1"/>
            <a:r>
              <a:rPr lang="en-GB" sz="2000" b="0" dirty="0">
                <a:effectLst/>
              </a:rPr>
              <a:t>Each neuron receives connections only from a subset of neurons in the previous layer</a:t>
            </a:r>
          </a:p>
          <a:p>
            <a:pPr lvl="1"/>
            <a:r>
              <a:rPr lang="en-GB" sz="2000" b="0" dirty="0">
                <a:effectLst/>
              </a:rPr>
              <a:t>Spatial and temporal dependency</a:t>
            </a:r>
          </a:p>
          <a:p>
            <a:pPr lvl="4"/>
            <a:endParaRPr lang="en-GB" sz="2000" noProof="0" dirty="0"/>
          </a:p>
          <a:p>
            <a:pPr lvl="3"/>
            <a:endParaRPr lang="en-GB" sz="2000" noProof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729AC-5AA7-8644-B665-7CF47F2B85DD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C1470AE-B90D-ED41-9561-781DF66039EA}"/>
              </a:ext>
            </a:extLst>
          </p:cNvPr>
          <p:cNvSpPr/>
          <p:nvPr/>
        </p:nvSpPr>
        <p:spPr>
          <a:xfrm>
            <a:off x="18298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E2BEF97-4FFF-644F-9456-F58FF199391C}"/>
              </a:ext>
            </a:extLst>
          </p:cNvPr>
          <p:cNvSpPr/>
          <p:nvPr/>
        </p:nvSpPr>
        <p:spPr>
          <a:xfrm>
            <a:off x="22462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89001F8-F3C9-9F49-A6E7-C87E25B3FE40}"/>
              </a:ext>
            </a:extLst>
          </p:cNvPr>
          <p:cNvSpPr/>
          <p:nvPr/>
        </p:nvSpPr>
        <p:spPr>
          <a:xfrm>
            <a:off x="1054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2A821CC-24D0-3D4F-B590-E8AD8BA17F3E}"/>
              </a:ext>
            </a:extLst>
          </p:cNvPr>
          <p:cNvSpPr/>
          <p:nvPr/>
        </p:nvSpPr>
        <p:spPr>
          <a:xfrm>
            <a:off x="144801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BE0C99-46E6-0D44-81C3-2C39E6F97632}"/>
              </a:ext>
            </a:extLst>
          </p:cNvPr>
          <p:cNvSpPr/>
          <p:nvPr/>
        </p:nvSpPr>
        <p:spPr>
          <a:xfrm>
            <a:off x="3796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4BCDC98-283F-024D-BEBB-35F237A1F04C}"/>
              </a:ext>
            </a:extLst>
          </p:cNvPr>
          <p:cNvSpPr/>
          <p:nvPr/>
        </p:nvSpPr>
        <p:spPr>
          <a:xfrm>
            <a:off x="34090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EBBC204-2363-7A44-B29A-519B25EC8F1A}"/>
              </a:ext>
            </a:extLst>
          </p:cNvPr>
          <p:cNvSpPr/>
          <p:nvPr/>
        </p:nvSpPr>
        <p:spPr>
          <a:xfrm>
            <a:off x="30214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55ED867-7363-394B-8D65-B8B112EFDEAF}"/>
              </a:ext>
            </a:extLst>
          </p:cNvPr>
          <p:cNvSpPr/>
          <p:nvPr/>
        </p:nvSpPr>
        <p:spPr>
          <a:xfrm>
            <a:off x="26338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19172DB7-626C-CB42-9B9F-C80FC9A7CE28}"/>
              </a:ext>
            </a:extLst>
          </p:cNvPr>
          <p:cNvSpPr/>
          <p:nvPr/>
        </p:nvSpPr>
        <p:spPr>
          <a:xfrm>
            <a:off x="18298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E84E4E-115C-1F4A-9A63-EAF09E8F27BD}"/>
              </a:ext>
            </a:extLst>
          </p:cNvPr>
          <p:cNvSpPr/>
          <p:nvPr/>
        </p:nvSpPr>
        <p:spPr>
          <a:xfrm>
            <a:off x="22462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4AD9BBB-DCA4-3745-A886-D02115744A27}"/>
              </a:ext>
            </a:extLst>
          </p:cNvPr>
          <p:cNvSpPr/>
          <p:nvPr/>
        </p:nvSpPr>
        <p:spPr>
          <a:xfrm>
            <a:off x="10546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F9EEFED-3CC0-7B4C-ABCC-97CF1D7A8035}"/>
              </a:ext>
            </a:extLst>
          </p:cNvPr>
          <p:cNvSpPr/>
          <p:nvPr/>
        </p:nvSpPr>
        <p:spPr>
          <a:xfrm>
            <a:off x="144801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27448B5-E7CF-CF42-A99E-C79D40FE71EE}"/>
              </a:ext>
            </a:extLst>
          </p:cNvPr>
          <p:cNvSpPr/>
          <p:nvPr/>
        </p:nvSpPr>
        <p:spPr>
          <a:xfrm>
            <a:off x="37966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D9250B7-56BB-914C-BE34-E999A756DCCE}"/>
              </a:ext>
            </a:extLst>
          </p:cNvPr>
          <p:cNvSpPr/>
          <p:nvPr/>
        </p:nvSpPr>
        <p:spPr>
          <a:xfrm>
            <a:off x="34090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1B34855-21AE-1740-A994-4196A70C7FDC}"/>
              </a:ext>
            </a:extLst>
          </p:cNvPr>
          <p:cNvSpPr/>
          <p:nvPr/>
        </p:nvSpPr>
        <p:spPr>
          <a:xfrm>
            <a:off x="30214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9CEBCF3-15C3-6A49-96F0-BE875273B518}"/>
              </a:ext>
            </a:extLst>
          </p:cNvPr>
          <p:cNvSpPr/>
          <p:nvPr/>
        </p:nvSpPr>
        <p:spPr>
          <a:xfrm>
            <a:off x="2633859" y="2519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C1ED175F-AECA-AB44-A06D-0A6425676DD8}"/>
              </a:ext>
            </a:extLst>
          </p:cNvPr>
          <p:cNvSpPr/>
          <p:nvPr/>
        </p:nvSpPr>
        <p:spPr>
          <a:xfrm>
            <a:off x="18298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41A7A34A-F6FD-1946-A525-569194A4F520}"/>
              </a:ext>
            </a:extLst>
          </p:cNvPr>
          <p:cNvSpPr/>
          <p:nvPr/>
        </p:nvSpPr>
        <p:spPr>
          <a:xfrm>
            <a:off x="22462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A805102-C8B2-E348-BD2D-AD224AFF0872}"/>
              </a:ext>
            </a:extLst>
          </p:cNvPr>
          <p:cNvSpPr/>
          <p:nvPr/>
        </p:nvSpPr>
        <p:spPr>
          <a:xfrm>
            <a:off x="10546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A3CE90E-6EB4-8E4F-969F-799AEBFCCF93}"/>
              </a:ext>
            </a:extLst>
          </p:cNvPr>
          <p:cNvSpPr/>
          <p:nvPr/>
        </p:nvSpPr>
        <p:spPr>
          <a:xfrm>
            <a:off x="144801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6024D5C-A114-6741-A14B-E984E443E3A9}"/>
              </a:ext>
            </a:extLst>
          </p:cNvPr>
          <p:cNvSpPr/>
          <p:nvPr/>
        </p:nvSpPr>
        <p:spPr>
          <a:xfrm>
            <a:off x="37966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C586BAD9-8C9B-BD48-9270-0740FB6F1089}"/>
              </a:ext>
            </a:extLst>
          </p:cNvPr>
          <p:cNvSpPr/>
          <p:nvPr/>
        </p:nvSpPr>
        <p:spPr>
          <a:xfrm>
            <a:off x="34090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93C5DE0-A9E4-5A4C-A4DD-39B57FEA95EC}"/>
              </a:ext>
            </a:extLst>
          </p:cNvPr>
          <p:cNvSpPr/>
          <p:nvPr/>
        </p:nvSpPr>
        <p:spPr>
          <a:xfrm>
            <a:off x="30214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696BD75-94AB-3444-9DF3-96AA7627DA67}"/>
              </a:ext>
            </a:extLst>
          </p:cNvPr>
          <p:cNvSpPr/>
          <p:nvPr/>
        </p:nvSpPr>
        <p:spPr>
          <a:xfrm>
            <a:off x="2633859" y="3281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5F004598-83DE-7C43-A3BD-F523B04F9058}"/>
              </a:ext>
            </a:extLst>
          </p:cNvPr>
          <p:cNvSpPr/>
          <p:nvPr/>
        </p:nvSpPr>
        <p:spPr>
          <a:xfrm>
            <a:off x="18298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4AAC35B-1109-EF42-908A-374F248AC500}"/>
              </a:ext>
            </a:extLst>
          </p:cNvPr>
          <p:cNvSpPr/>
          <p:nvPr/>
        </p:nvSpPr>
        <p:spPr>
          <a:xfrm>
            <a:off x="22462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207CD15-1742-3646-A008-4791F28384A0}"/>
              </a:ext>
            </a:extLst>
          </p:cNvPr>
          <p:cNvSpPr/>
          <p:nvPr/>
        </p:nvSpPr>
        <p:spPr>
          <a:xfrm>
            <a:off x="10546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71D0F4F-AF6D-FF48-96F5-A2A8C7208758}"/>
              </a:ext>
            </a:extLst>
          </p:cNvPr>
          <p:cNvSpPr/>
          <p:nvPr/>
        </p:nvSpPr>
        <p:spPr>
          <a:xfrm>
            <a:off x="144801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4AB2A90-F9B3-1F45-BBA4-3E9EEE5BF546}"/>
              </a:ext>
            </a:extLst>
          </p:cNvPr>
          <p:cNvSpPr/>
          <p:nvPr/>
        </p:nvSpPr>
        <p:spPr>
          <a:xfrm>
            <a:off x="37966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DBCAE786-0160-EE4B-9B13-3BACFACD5A36}"/>
              </a:ext>
            </a:extLst>
          </p:cNvPr>
          <p:cNvSpPr/>
          <p:nvPr/>
        </p:nvSpPr>
        <p:spPr>
          <a:xfrm>
            <a:off x="34090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DE008A03-98FA-654A-9408-CBAB7A96B8BF}"/>
              </a:ext>
            </a:extLst>
          </p:cNvPr>
          <p:cNvSpPr/>
          <p:nvPr/>
        </p:nvSpPr>
        <p:spPr>
          <a:xfrm>
            <a:off x="30214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A9A1728C-6715-B043-A03A-BD5FCFE87EC6}"/>
              </a:ext>
            </a:extLst>
          </p:cNvPr>
          <p:cNvSpPr/>
          <p:nvPr/>
        </p:nvSpPr>
        <p:spPr>
          <a:xfrm>
            <a:off x="2633859" y="2900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DFB3647B-A9B3-834C-BFFE-9A524FD4140E}"/>
              </a:ext>
            </a:extLst>
          </p:cNvPr>
          <p:cNvSpPr/>
          <p:nvPr/>
        </p:nvSpPr>
        <p:spPr>
          <a:xfrm>
            <a:off x="18240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6A6A1140-C8F6-FB4C-8705-842024427A77}"/>
              </a:ext>
            </a:extLst>
          </p:cNvPr>
          <p:cNvSpPr/>
          <p:nvPr/>
        </p:nvSpPr>
        <p:spPr>
          <a:xfrm>
            <a:off x="22404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94058329-DC91-CE4F-89DF-57489EA5DCEE}"/>
              </a:ext>
            </a:extLst>
          </p:cNvPr>
          <p:cNvSpPr/>
          <p:nvPr/>
        </p:nvSpPr>
        <p:spPr>
          <a:xfrm>
            <a:off x="10488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09B3BBC8-1E35-1B4A-89BB-39AC78904C82}"/>
              </a:ext>
            </a:extLst>
          </p:cNvPr>
          <p:cNvSpPr/>
          <p:nvPr/>
        </p:nvSpPr>
        <p:spPr>
          <a:xfrm>
            <a:off x="144225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6030722F-6E10-1543-9F0F-B373E4307ECB}"/>
              </a:ext>
            </a:extLst>
          </p:cNvPr>
          <p:cNvSpPr/>
          <p:nvPr/>
        </p:nvSpPr>
        <p:spPr>
          <a:xfrm>
            <a:off x="37908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9925DAC3-FF37-D343-AA3E-46EA615502EB}"/>
              </a:ext>
            </a:extLst>
          </p:cNvPr>
          <p:cNvSpPr/>
          <p:nvPr/>
        </p:nvSpPr>
        <p:spPr>
          <a:xfrm>
            <a:off x="34032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A28784F7-64E8-BB48-89D4-F1881F72562C}"/>
              </a:ext>
            </a:extLst>
          </p:cNvPr>
          <p:cNvSpPr/>
          <p:nvPr/>
        </p:nvSpPr>
        <p:spPr>
          <a:xfrm>
            <a:off x="30156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2EEF786C-1638-6A4C-9537-AFF50DF3B1FC}"/>
              </a:ext>
            </a:extLst>
          </p:cNvPr>
          <p:cNvSpPr/>
          <p:nvPr/>
        </p:nvSpPr>
        <p:spPr>
          <a:xfrm>
            <a:off x="2628099" y="3662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59A3011C-7483-2049-BCDC-085C89430F75}"/>
              </a:ext>
            </a:extLst>
          </p:cNvPr>
          <p:cNvSpPr/>
          <p:nvPr/>
        </p:nvSpPr>
        <p:spPr>
          <a:xfrm>
            <a:off x="18240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D5100A4C-45BE-3C42-A64C-AC00ED752EBF}"/>
              </a:ext>
            </a:extLst>
          </p:cNvPr>
          <p:cNvSpPr/>
          <p:nvPr/>
        </p:nvSpPr>
        <p:spPr>
          <a:xfrm>
            <a:off x="22404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023930D8-8A9F-EA4A-8A67-715D1BC3467F}"/>
              </a:ext>
            </a:extLst>
          </p:cNvPr>
          <p:cNvSpPr/>
          <p:nvPr/>
        </p:nvSpPr>
        <p:spPr>
          <a:xfrm>
            <a:off x="10488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3B255E-6CB6-D74C-AF78-A3884FCA7CE2}"/>
              </a:ext>
            </a:extLst>
          </p:cNvPr>
          <p:cNvSpPr/>
          <p:nvPr/>
        </p:nvSpPr>
        <p:spPr>
          <a:xfrm>
            <a:off x="144225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59FCB66-8910-8548-B02E-610B2A6DA1D1}"/>
              </a:ext>
            </a:extLst>
          </p:cNvPr>
          <p:cNvSpPr/>
          <p:nvPr/>
        </p:nvSpPr>
        <p:spPr>
          <a:xfrm>
            <a:off x="37908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283A616-C319-A144-BA3C-0E4D7A27BF70}"/>
              </a:ext>
            </a:extLst>
          </p:cNvPr>
          <p:cNvSpPr/>
          <p:nvPr/>
        </p:nvSpPr>
        <p:spPr>
          <a:xfrm>
            <a:off x="34032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534E2B2D-CD93-984A-8F89-D7884AEBA210}"/>
              </a:ext>
            </a:extLst>
          </p:cNvPr>
          <p:cNvSpPr/>
          <p:nvPr/>
        </p:nvSpPr>
        <p:spPr>
          <a:xfrm>
            <a:off x="30156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EB07BCEA-909C-B34A-87C5-62B874A4FC90}"/>
              </a:ext>
            </a:extLst>
          </p:cNvPr>
          <p:cNvSpPr/>
          <p:nvPr/>
        </p:nvSpPr>
        <p:spPr>
          <a:xfrm>
            <a:off x="2628099" y="4043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9701D045-3737-5140-940A-74BA8A87C500}"/>
              </a:ext>
            </a:extLst>
          </p:cNvPr>
          <p:cNvSpPr/>
          <p:nvPr/>
        </p:nvSpPr>
        <p:spPr>
          <a:xfrm>
            <a:off x="18240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E2C3D11-9837-5145-A3B5-B43C27BDDB71}"/>
              </a:ext>
            </a:extLst>
          </p:cNvPr>
          <p:cNvSpPr/>
          <p:nvPr/>
        </p:nvSpPr>
        <p:spPr>
          <a:xfrm>
            <a:off x="22404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C4E6623B-4BF6-8F4C-9873-6BC500ED9839}"/>
              </a:ext>
            </a:extLst>
          </p:cNvPr>
          <p:cNvSpPr/>
          <p:nvPr/>
        </p:nvSpPr>
        <p:spPr>
          <a:xfrm>
            <a:off x="10488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E71ED46-0B4B-B442-9DE1-1403DBA6F757}"/>
              </a:ext>
            </a:extLst>
          </p:cNvPr>
          <p:cNvSpPr/>
          <p:nvPr/>
        </p:nvSpPr>
        <p:spPr>
          <a:xfrm>
            <a:off x="144225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A78A8B31-C24B-2549-85E9-086EC668F34E}"/>
              </a:ext>
            </a:extLst>
          </p:cNvPr>
          <p:cNvSpPr/>
          <p:nvPr/>
        </p:nvSpPr>
        <p:spPr>
          <a:xfrm>
            <a:off x="37908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2448DEF1-DC6E-F94D-A437-AFD8A9D26009}"/>
              </a:ext>
            </a:extLst>
          </p:cNvPr>
          <p:cNvSpPr/>
          <p:nvPr/>
        </p:nvSpPr>
        <p:spPr>
          <a:xfrm>
            <a:off x="34032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6918622-4E34-9346-9E89-0315E1D99A43}"/>
              </a:ext>
            </a:extLst>
          </p:cNvPr>
          <p:cNvSpPr/>
          <p:nvPr/>
        </p:nvSpPr>
        <p:spPr>
          <a:xfrm>
            <a:off x="30156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0A441EA4-3BD8-EB4B-ABD0-B4539D4898C3}"/>
              </a:ext>
            </a:extLst>
          </p:cNvPr>
          <p:cNvSpPr/>
          <p:nvPr/>
        </p:nvSpPr>
        <p:spPr>
          <a:xfrm>
            <a:off x="2628099" y="4805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2200B32D-53AE-C54D-A0D4-45A406B44915}"/>
              </a:ext>
            </a:extLst>
          </p:cNvPr>
          <p:cNvSpPr/>
          <p:nvPr/>
        </p:nvSpPr>
        <p:spPr>
          <a:xfrm>
            <a:off x="18240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E6ED058A-51CE-EE4D-AE0C-F5F00C8D5B9B}"/>
              </a:ext>
            </a:extLst>
          </p:cNvPr>
          <p:cNvSpPr/>
          <p:nvPr/>
        </p:nvSpPr>
        <p:spPr>
          <a:xfrm>
            <a:off x="22404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6BBB5E6-AFF9-6949-8162-7D4D5E9E4371}"/>
              </a:ext>
            </a:extLst>
          </p:cNvPr>
          <p:cNvSpPr/>
          <p:nvPr/>
        </p:nvSpPr>
        <p:spPr>
          <a:xfrm>
            <a:off x="10488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54A26298-E72A-354D-BCC1-2A2255B5AB01}"/>
              </a:ext>
            </a:extLst>
          </p:cNvPr>
          <p:cNvSpPr/>
          <p:nvPr/>
        </p:nvSpPr>
        <p:spPr>
          <a:xfrm>
            <a:off x="144225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44827AB1-BE91-FA4B-A6B8-6DCEDE4A31FF}"/>
              </a:ext>
            </a:extLst>
          </p:cNvPr>
          <p:cNvSpPr/>
          <p:nvPr/>
        </p:nvSpPr>
        <p:spPr>
          <a:xfrm>
            <a:off x="37908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AD5EB05E-F07D-1246-8795-3AB59AF55133}"/>
              </a:ext>
            </a:extLst>
          </p:cNvPr>
          <p:cNvSpPr/>
          <p:nvPr/>
        </p:nvSpPr>
        <p:spPr>
          <a:xfrm>
            <a:off x="34032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60647CCB-7330-6841-8A9C-1A4E4F827D62}"/>
              </a:ext>
            </a:extLst>
          </p:cNvPr>
          <p:cNvSpPr/>
          <p:nvPr/>
        </p:nvSpPr>
        <p:spPr>
          <a:xfrm>
            <a:off x="30156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FE24E0AE-934F-7944-9FD1-1334A7AF3C84}"/>
              </a:ext>
            </a:extLst>
          </p:cNvPr>
          <p:cNvSpPr/>
          <p:nvPr/>
        </p:nvSpPr>
        <p:spPr>
          <a:xfrm>
            <a:off x="2628099" y="4424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AE166D4-D9AC-014D-BD73-C93FE15A5442}"/>
              </a:ext>
            </a:extLst>
          </p:cNvPr>
          <p:cNvSpPr/>
          <p:nvPr/>
        </p:nvSpPr>
        <p:spPr>
          <a:xfrm>
            <a:off x="1838499" y="2900899"/>
            <a:ext cx="1191600" cy="11430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DED6EDB6-3463-6843-87C2-345B383EA774}"/>
              </a:ext>
            </a:extLst>
          </p:cNvPr>
          <p:cNvSpPr/>
          <p:nvPr/>
        </p:nvSpPr>
        <p:spPr>
          <a:xfrm>
            <a:off x="5791200" y="442489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119" name="Straight Arrow Connector 118">
            <a:extLst>
              <a:ext uri="{FF2B5EF4-FFF2-40B4-BE49-F238E27FC236}">
                <a16:creationId xmlns:a16="http://schemas.microsoft.com/office/drawing/2014/main" id="{D05C5C92-57B0-2241-AE81-67539210CFC3}"/>
              </a:ext>
            </a:extLst>
          </p:cNvPr>
          <p:cNvCxnSpPr>
            <a:endCxn id="117" idx="2"/>
          </p:cNvCxnSpPr>
          <p:nvPr/>
        </p:nvCxnSpPr>
        <p:spPr>
          <a:xfrm>
            <a:off x="1835619" y="2900899"/>
            <a:ext cx="3955581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A1F4FF36-ABC1-7448-AE98-1E15AF60DBD4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3030099" y="2900899"/>
            <a:ext cx="2761101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13D825-ACA1-FF4C-A9D5-E885BE83404D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1838499" y="4043899"/>
            <a:ext cx="3952701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46A49AC6-AD52-5B43-8E1B-DE5F4F9E9EC2}"/>
              </a:ext>
            </a:extLst>
          </p:cNvPr>
          <p:cNvCxnSpPr>
            <a:cxnSpLocks/>
            <a:endCxn id="117" idx="2"/>
          </p:cNvCxnSpPr>
          <p:nvPr/>
        </p:nvCxnSpPr>
        <p:spPr>
          <a:xfrm>
            <a:off x="3030099" y="4043899"/>
            <a:ext cx="2761101" cy="5715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1864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6B2EF1E-D66F-4644-82BA-A87DF35FF108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97C4FC8-9A48-CF4C-B576-932C8695F2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71821"/>
              </p:ext>
            </p:extLst>
          </p:nvPr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93BC6BE-6AE3-CF40-90C2-24EEE9652D50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C67E3A-C86C-034C-A628-8755A1253022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9F0891-D33D-9649-A98C-130CFC0E132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E9E19FC-D4A5-CC4F-9203-5A56A1490B9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</p:spTree>
    <p:extLst>
      <p:ext uri="{BB962C8B-B14F-4D97-AF65-F5344CB8AC3E}">
        <p14:creationId xmlns:p14="http://schemas.microsoft.com/office/powerpoint/2010/main" val="3743528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689355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0891207"/>
              </p:ext>
            </p:extLst>
          </p:nvPr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97779A6-8B5A-C244-ACC4-529F4E5F4A8F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803AFEC-E699-044C-B36E-46FC541649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795507"/>
              </p:ext>
            </p:extLst>
          </p:nvPr>
        </p:nvGraphicFramePr>
        <p:xfrm>
          <a:off x="6207300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B4AA46FF-BF98-4142-AAEF-65F0F0344195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098D3D-5992-9040-B07C-E30AD757781A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AA83B3E-FF58-5547-8987-EB628FA649BD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280EE2-4951-8C4A-B9DE-F7F2A2AD6258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18769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434 -0.05833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830" y="-291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1301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DFF2B4-206D-B740-BD23-71B6603788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318742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B4EA790-2016-DA49-94C7-9C4465C6D9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20716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0B70B5C-0DBD-2643-A08F-F8328393F3D7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EF8FE1-1A05-5843-BEE5-1E7AF1D147AA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F68E92-4C96-AE49-BDEE-B0AA821CBC8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0C46DD4-5A88-5342-A770-C4FC02C0AE6B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85404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9792 -0.059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3887006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5016C92-6CFB-0F4E-A04E-F3031B3A54C1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10B6B75-808D-5C42-B7D3-53BFD8439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20660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0D673A1-AE89-C249-991D-5E8C9F5627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045434"/>
              </p:ext>
            </p:extLst>
          </p:nvPr>
        </p:nvGraphicFramePr>
        <p:xfrm>
          <a:off x="6207300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B6138C5D-06EE-4441-A6AB-BBFD30E16E9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288CDA-19DF-F942-AD83-7C1EBE779E01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8F50F2-49DF-4A49-A404-48696C9241C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528004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-0.05995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-300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9240834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3361D5-8DF3-5B4A-94C1-71D51953E5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361359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3412554-A08B-7E4A-B44D-0F759D3661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054328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82C0277-9E3E-BF45-A47D-5F57AC9F6D80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862403-7424-7140-8137-E140DB76F478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40EC5B-53AA-FD45-A9CC-DF73F0586A35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9C3712-CAD0-C94C-A398-CC77F708DECA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561088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625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15752566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B20BE2CA-21F1-8847-BF52-C2CEDF7F5D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1273129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F9EF42-4F04-324E-B34B-654A582569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96120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32A51847-646B-384F-9A46-B26013814BFF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DFBEF7-2353-0043-95D3-9F0295F7CF2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21CA74-FB97-F547-AF48-D6FC7AE90DE6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E4BEEC-A893-DD4F-8D7D-3BED8F94F1C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07825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9792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8783963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97D66B3D-924F-4342-A54D-0759919DF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60857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23347C0-AE92-3E4D-BBD3-76AF3F4AE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377353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61CD1CA5-CD7B-0B4D-A9AC-9D8AF6087365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056358-E0E5-3E42-900E-2D2306BA2FFB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61DB1A0-F7C3-4B44-BB9E-0880D867DE5F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5EBE7C-2D7F-7242-A021-4BC76F936C12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26495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0.01134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5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5BCABAA5-0E88-663A-6E79-BB2F543B4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3160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2006721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087526A-5A86-204D-803A-CB9A202BA7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3648046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E41432C-3B94-5247-A090-2AED4A05A6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1288852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83DDC0A1-1289-8547-BE0C-10D3428E6F7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8E7AB58-37A1-6245-9B45-7230552418A5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AB8940-6D36-E447-B1DD-5DAFF553E01A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2F9D17-038F-2B48-BD65-D2DF622364CA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1468374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35625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917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6540082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E855E10-0A3F-D148-98BD-B5C223F8D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45215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DCF3817-CEFD-FD4B-9E15-5107B35A0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52314"/>
              </p:ext>
            </p:extLst>
          </p:nvPr>
        </p:nvGraphicFramePr>
        <p:xfrm>
          <a:off x="6207301" y="2695096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630FA5B-4943-AA40-8BBF-584E090EE2A8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D194F-1943-2446-AF29-459C2A279340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58AB47D-84CA-9D42-9A27-CAC0343D2648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BE7A4-F268-0F48-B63B-D3DB35B3A899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526434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08 0 L -0.29792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0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3B436-F86B-8748-B3E4-0CFF353700B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A7FE4-7831-0846-B1A2-407DA672EA8C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Feature 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7C0499-D3B6-6A49-9624-D5D23F83293C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E8052A-2559-184B-A02D-A4C4DDA0EC3F}"/>
              </a:ext>
            </a:extLst>
          </p:cNvPr>
          <p:cNvGraphicFramePr>
            <a:graphicFrameLocks noGrp="1"/>
          </p:cNvGraphicFramePr>
          <p:nvPr/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4FC86F-25BE-954C-A4F4-8C171FB2E70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 image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275627-1C4F-C944-98AE-A6BCFE6F4D33}"/>
              </a:ext>
            </a:extLst>
          </p:cNvPr>
          <p:cNvSpPr txBox="1"/>
          <p:nvPr/>
        </p:nvSpPr>
        <p:spPr>
          <a:xfrm>
            <a:off x="1853307" y="5299179"/>
            <a:ext cx="543738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 operation: sum of element-wise products</a:t>
            </a:r>
          </a:p>
        </p:txBody>
      </p:sp>
    </p:spTree>
    <p:extLst>
      <p:ext uri="{BB962C8B-B14F-4D97-AF65-F5344CB8AC3E}">
        <p14:creationId xmlns:p14="http://schemas.microsoft.com/office/powerpoint/2010/main" val="262344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7.37257E-18 0 L -0.24792 0.08889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500" y="4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CBD9-263D-5845-942B-B4BF7A1AC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CNN: How? Convolutional layer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BB9BCEB-438B-974C-B0D1-5DE9C04A0B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7133037"/>
              </p:ext>
            </p:extLst>
          </p:nvPr>
        </p:nvGraphicFramePr>
        <p:xfrm>
          <a:off x="468141" y="2205832"/>
          <a:ext cx="2468560" cy="244633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56271204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4807871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24842768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96293583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951506983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0310586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53823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74126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617178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16086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81A9BEA-C3EE-9B40-BFFA-A6C1DA4D0161}"/>
              </a:ext>
            </a:extLst>
          </p:cNvPr>
          <p:cNvGraphicFramePr>
            <a:graphicFrameLocks noGrp="1"/>
          </p:cNvGraphicFramePr>
          <p:nvPr/>
        </p:nvGraphicFramePr>
        <p:xfrm>
          <a:off x="3813432" y="2695098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A13B436-F86B-8748-B3E4-0CFF353700B1}"/>
              </a:ext>
            </a:extLst>
          </p:cNvPr>
          <p:cNvSpPr txBox="1"/>
          <p:nvPr/>
        </p:nvSpPr>
        <p:spPr>
          <a:xfrm>
            <a:off x="4315519" y="1420321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Filter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6A7FE4-7831-0846-B1A2-407DA672EA8C}"/>
              </a:ext>
            </a:extLst>
          </p:cNvPr>
          <p:cNvSpPr txBox="1"/>
          <p:nvPr/>
        </p:nvSpPr>
        <p:spPr>
          <a:xfrm>
            <a:off x="6293843" y="1420321"/>
            <a:ext cx="1308050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Feature map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A7C0499-D3B6-6A49-9624-D5D23F8329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9724553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CE8052A-2559-184B-A02D-A4C4DDA0EC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5815950"/>
              </p:ext>
            </p:extLst>
          </p:nvPr>
        </p:nvGraphicFramePr>
        <p:xfrm>
          <a:off x="6207301" y="2695097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E4FC86F-25BE-954C-A4F4-8C171FB2E70A}"/>
              </a:ext>
            </a:extLst>
          </p:cNvPr>
          <p:cNvSpPr txBox="1"/>
          <p:nvPr/>
        </p:nvSpPr>
        <p:spPr>
          <a:xfrm>
            <a:off x="1093280" y="1420321"/>
            <a:ext cx="120545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Input image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9D4C89-86F5-AC47-8391-661A43A4D8CA}"/>
              </a:ext>
            </a:extLst>
          </p:cNvPr>
          <p:cNvSpPr txBox="1"/>
          <p:nvPr/>
        </p:nvSpPr>
        <p:spPr>
          <a:xfrm>
            <a:off x="468141" y="5160677"/>
            <a:ext cx="4283224" cy="138499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Convolutional layers: 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Extract low to high-level features</a:t>
            </a:r>
          </a:p>
          <a:p>
            <a:pPr marL="285750" indent="-285750">
              <a:buFontTx/>
              <a:buChar char="-"/>
            </a:pPr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Reduce spatial size</a:t>
            </a:r>
          </a:p>
          <a:p>
            <a:pPr marL="285750" indent="-285750">
              <a:buFontTx/>
              <a:buChar char="-"/>
            </a:pPr>
            <a:endParaRPr lang="en-US" dirty="0">
              <a:effectLst>
                <a:outerShdw blurRad="38100" dist="12700" dir="2700000" algn="ctr" rotWithShape="0">
                  <a:srgbClr val="000000">
                    <a:alpha val="50000"/>
                  </a:srgbClr>
                </a:outerShdw>
              </a:effectLst>
            </a:endParaRPr>
          </a:p>
          <a:p>
            <a:r>
              <a:rPr lang="en-US" dirty="0"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</a:rPr>
              <a:t>Limitation: sensitive to position of features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BB59DBD-E008-804D-A794-CA3413B21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799839"/>
              </p:ext>
            </p:extLst>
          </p:nvPr>
        </p:nvGraphicFramePr>
        <p:xfrm>
          <a:off x="5033088" y="4572000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5E05319-68F6-A64C-B81A-70F00754B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373302"/>
              </p:ext>
            </p:extLst>
          </p:nvPr>
        </p:nvGraphicFramePr>
        <p:xfrm>
          <a:off x="6947868" y="4572000"/>
          <a:ext cx="1481136" cy="14678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785147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476941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571076542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2226280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7137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ln>
                            <a:noFill/>
                          </a:ln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7453105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CB0EC93A-68C6-B140-844B-827C33D5F1B2}"/>
              </a:ext>
            </a:extLst>
          </p:cNvPr>
          <p:cNvSpPr txBox="1"/>
          <p:nvPr/>
        </p:nvSpPr>
        <p:spPr>
          <a:xfrm>
            <a:off x="5008252" y="6535561"/>
            <a:ext cx="4135748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effectLst>
                  <a:outerShdw blurRad="38100" dist="12700" dir="2700000" algn="ctr" rotWithShape="0">
                    <a:srgbClr val="000000">
                      <a:alpha val="50000"/>
                    </a:srgbClr>
                  </a:outerShdw>
                </a:effectLst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tensorflow.keras.layers.Conv2D</a:t>
            </a:r>
          </a:p>
        </p:txBody>
      </p:sp>
    </p:spTree>
    <p:extLst>
      <p:ext uri="{BB962C8B-B14F-4D97-AF65-F5344CB8AC3E}">
        <p14:creationId xmlns:p14="http://schemas.microsoft.com/office/powerpoint/2010/main" val="641656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99068D-D6B6-3040-BB72-3215F832ABF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Pooling layer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5CFA92-565A-764B-878C-EFF65E8E670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Down sampling: lower resolution + important features</a:t>
            </a:r>
          </a:p>
          <a:p>
            <a:pPr lvl="1"/>
            <a:r>
              <a:rPr lang="en-US" sz="2000" b="0" dirty="0">
                <a:effectLst/>
              </a:rPr>
              <a:t>After Convolutional layer + Nonlinearity (</a:t>
            </a:r>
            <a:r>
              <a:rPr lang="en-US" sz="2000" b="0" dirty="0" err="1">
                <a:effectLst/>
              </a:rPr>
              <a:t>ReLU</a:t>
            </a:r>
            <a:r>
              <a:rPr lang="en-US" sz="2000" b="0" dirty="0">
                <a:effectLst/>
              </a:rPr>
              <a:t>) for each feature map</a:t>
            </a:r>
          </a:p>
          <a:p>
            <a:pPr lvl="1"/>
            <a:r>
              <a:rPr lang="en-US" sz="2000" b="0" dirty="0">
                <a:effectLst/>
              </a:rPr>
              <a:t>Usually 2x2 pixels with stride of 2 pixels =&gt; reduce to ¼ feature map</a:t>
            </a:r>
          </a:p>
          <a:p>
            <a:pPr lvl="1"/>
            <a:r>
              <a:rPr lang="en-US" sz="2000" b="0" dirty="0">
                <a:effectLst/>
              </a:rPr>
              <a:t>Max or average pooling</a:t>
            </a:r>
          </a:p>
          <a:p>
            <a:pPr lvl="1"/>
            <a:r>
              <a:rPr lang="en-US" sz="2000" b="0" dirty="0">
                <a:effectLst/>
              </a:rPr>
              <a:t>Invariance to local translation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50A551C-F72B-D445-A1B5-299E1416A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88763"/>
              </p:ext>
            </p:extLst>
          </p:nvPr>
        </p:nvGraphicFramePr>
        <p:xfrm>
          <a:off x="2060785" y="4255800"/>
          <a:ext cx="1974848" cy="195706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3046587066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1407403149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589849260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3506010719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286248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648779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4741285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00202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48B20DD-440A-7A42-9E8D-40F748DD4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067989"/>
              </p:ext>
            </p:extLst>
          </p:nvPr>
        </p:nvGraphicFramePr>
        <p:xfrm>
          <a:off x="6095791" y="4029000"/>
          <a:ext cx="987424" cy="978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426051116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53224360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02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5087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E41A0F-4661-4345-A2FC-B08B5BE385E9}"/>
              </a:ext>
            </a:extLst>
          </p:cNvPr>
          <p:cNvCxnSpPr>
            <a:cxnSpLocks/>
          </p:cNvCxnSpPr>
          <p:nvPr/>
        </p:nvCxnSpPr>
        <p:spPr>
          <a:xfrm flipV="1">
            <a:off x="4554000" y="4518267"/>
            <a:ext cx="1161000" cy="72056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8F59F0F-EB23-1743-B60B-F2F30C218B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880122"/>
              </p:ext>
            </p:extLst>
          </p:nvPr>
        </p:nvGraphicFramePr>
        <p:xfrm>
          <a:off x="6095791" y="5498466"/>
          <a:ext cx="987424" cy="97853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93712">
                  <a:extLst>
                    <a:ext uri="{9D8B030D-6E8A-4147-A177-3AD203B41FA5}">
                      <a16:colId xmlns:a16="http://schemas.microsoft.com/office/drawing/2014/main" val="4260511161"/>
                    </a:ext>
                  </a:extLst>
                </a:gridCol>
                <a:gridCol w="493712">
                  <a:extLst>
                    <a:ext uri="{9D8B030D-6E8A-4147-A177-3AD203B41FA5}">
                      <a16:colId xmlns:a16="http://schemas.microsoft.com/office/drawing/2014/main" val="2532243606"/>
                    </a:ext>
                  </a:extLst>
                </a:gridCol>
              </a:tblGrid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4050020"/>
                  </a:ext>
                </a:extLst>
              </a:tr>
              <a:tr h="48926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</a:t>
                      </a:r>
                    </a:p>
                  </a:txBody>
                  <a:tcPr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4250879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6FFD814-AA57-D047-B55D-483E79E6A64E}"/>
              </a:ext>
            </a:extLst>
          </p:cNvPr>
          <p:cNvCxnSpPr>
            <a:cxnSpLocks/>
          </p:cNvCxnSpPr>
          <p:nvPr/>
        </p:nvCxnSpPr>
        <p:spPr>
          <a:xfrm>
            <a:off x="4554000" y="5234334"/>
            <a:ext cx="1161000" cy="75339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C43A6E88-E34D-C546-BADC-C42D1F74F497}"/>
              </a:ext>
            </a:extLst>
          </p:cNvPr>
          <p:cNvSpPr txBox="1"/>
          <p:nvPr/>
        </p:nvSpPr>
        <p:spPr>
          <a:xfrm>
            <a:off x="4787500" y="4529818"/>
            <a:ext cx="43601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max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E176439-8AB8-314B-811D-54D660193396}"/>
              </a:ext>
            </a:extLst>
          </p:cNvPr>
          <p:cNvSpPr txBox="1"/>
          <p:nvPr/>
        </p:nvSpPr>
        <p:spPr>
          <a:xfrm>
            <a:off x="4655053" y="5816868"/>
            <a:ext cx="83356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average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D17CD2-620C-AE4C-9352-4DF3938D2E76}"/>
              </a:ext>
            </a:extLst>
          </p:cNvPr>
          <p:cNvSpPr txBox="1"/>
          <p:nvPr/>
        </p:nvSpPr>
        <p:spPr>
          <a:xfrm>
            <a:off x="4595191" y="6543307"/>
            <a:ext cx="454932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tensorflow.keras.layers.MaxPool2D</a:t>
            </a:r>
          </a:p>
        </p:txBody>
      </p:sp>
    </p:spTree>
    <p:extLst>
      <p:ext uri="{BB962C8B-B14F-4D97-AF65-F5344CB8AC3E}">
        <p14:creationId xmlns:p14="http://schemas.microsoft.com/office/powerpoint/2010/main" val="1733302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>
            <a:extLst>
              <a:ext uri="{FF2B5EF4-FFF2-40B4-BE49-F238E27FC236}">
                <a16:creationId xmlns:a16="http://schemas.microsoft.com/office/drawing/2014/main" id="{6DE7B860-F0AA-864E-9E41-31146191AA5A}"/>
              </a:ext>
            </a:extLst>
          </p:cNvPr>
          <p:cNvSpPr>
            <a:spLocks noChangeAspect="1"/>
          </p:cNvSpPr>
          <p:nvPr/>
        </p:nvSpPr>
        <p:spPr>
          <a:xfrm>
            <a:off x="4615454" y="4182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D9363C3B-ACAA-2B4C-B15E-3D04F6BA148F}"/>
              </a:ext>
            </a:extLst>
          </p:cNvPr>
          <p:cNvSpPr>
            <a:spLocks noChangeAspect="1"/>
          </p:cNvSpPr>
          <p:nvPr/>
        </p:nvSpPr>
        <p:spPr>
          <a:xfrm>
            <a:off x="4739348" y="4335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438E253C-BC97-AF48-97E2-0D11FA1E23F7}"/>
              </a:ext>
            </a:extLst>
          </p:cNvPr>
          <p:cNvSpPr/>
          <p:nvPr/>
        </p:nvSpPr>
        <p:spPr>
          <a:xfrm>
            <a:off x="2737294" y="3962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13AA6FB3-B519-3D4F-8E15-D129D0577F61}"/>
              </a:ext>
            </a:extLst>
          </p:cNvPr>
          <p:cNvSpPr/>
          <p:nvPr/>
        </p:nvSpPr>
        <p:spPr>
          <a:xfrm>
            <a:off x="2890787" y="4114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D57E99-DBA4-0444-AB04-12B377605A98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How? Fully connected layer</a:t>
            </a:r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9884E29B-A6D5-3E40-A9A1-2064D51F0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676400"/>
            <a:ext cx="1371600" cy="1839051"/>
          </a:xfrm>
          <a:prstGeom prst="rect">
            <a:avLst/>
          </a:prstGeom>
          <a:effectLst/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C9871F-CE24-4D4B-86E3-901A85924716}"/>
              </a:ext>
            </a:extLst>
          </p:cNvPr>
          <p:cNvSpPr/>
          <p:nvPr/>
        </p:nvSpPr>
        <p:spPr>
          <a:xfrm>
            <a:off x="1752600" y="1828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94469FE-A25F-C748-AE81-B431CA4561F6}"/>
              </a:ext>
            </a:extLst>
          </p:cNvPr>
          <p:cNvSpPr/>
          <p:nvPr/>
        </p:nvSpPr>
        <p:spPr>
          <a:xfrm>
            <a:off x="1905000" y="19812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ACE4E55-11ED-5446-9E57-BC9AFCD07779}"/>
              </a:ext>
            </a:extLst>
          </p:cNvPr>
          <p:cNvSpPr/>
          <p:nvPr/>
        </p:nvSpPr>
        <p:spPr>
          <a:xfrm>
            <a:off x="2057400" y="21336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91A64D3-3C33-894A-9BAB-81C9568AFC5D}"/>
              </a:ext>
            </a:extLst>
          </p:cNvPr>
          <p:cNvSpPr/>
          <p:nvPr/>
        </p:nvSpPr>
        <p:spPr>
          <a:xfrm>
            <a:off x="2209800" y="22860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C55575E-457C-C949-B185-7CF29C02721E}"/>
              </a:ext>
            </a:extLst>
          </p:cNvPr>
          <p:cNvSpPr>
            <a:spLocks noChangeAspect="1"/>
          </p:cNvSpPr>
          <p:nvPr/>
        </p:nvSpPr>
        <p:spPr>
          <a:xfrm>
            <a:off x="3459480" y="2049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F2199-2CCC-2049-9126-412295A4DF99}"/>
              </a:ext>
            </a:extLst>
          </p:cNvPr>
          <p:cNvSpPr/>
          <p:nvPr/>
        </p:nvSpPr>
        <p:spPr>
          <a:xfrm>
            <a:off x="2362200" y="2438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AFE966-4109-4145-8F33-F23672260BA9}"/>
              </a:ext>
            </a:extLst>
          </p:cNvPr>
          <p:cNvSpPr>
            <a:spLocks noChangeAspect="1"/>
          </p:cNvSpPr>
          <p:nvPr/>
        </p:nvSpPr>
        <p:spPr>
          <a:xfrm>
            <a:off x="3611880" y="22015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AFA13C8-A0C0-FB41-A0A4-747A8ED63529}"/>
              </a:ext>
            </a:extLst>
          </p:cNvPr>
          <p:cNvSpPr>
            <a:spLocks noChangeAspect="1"/>
          </p:cNvSpPr>
          <p:nvPr/>
        </p:nvSpPr>
        <p:spPr>
          <a:xfrm>
            <a:off x="3764280" y="23539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6B39CC1-F399-9B41-906E-16799D426DF9}"/>
              </a:ext>
            </a:extLst>
          </p:cNvPr>
          <p:cNvSpPr>
            <a:spLocks noChangeAspect="1"/>
          </p:cNvSpPr>
          <p:nvPr/>
        </p:nvSpPr>
        <p:spPr>
          <a:xfrm>
            <a:off x="3916680" y="25063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9258C6B-F29B-F44D-B6C5-D236FC72D3CD}"/>
              </a:ext>
            </a:extLst>
          </p:cNvPr>
          <p:cNvSpPr>
            <a:spLocks noChangeAspect="1"/>
          </p:cNvSpPr>
          <p:nvPr/>
        </p:nvSpPr>
        <p:spPr>
          <a:xfrm>
            <a:off x="4069080" y="2658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A12CA01-5986-9043-B1E0-ED358046CC9C}"/>
              </a:ext>
            </a:extLst>
          </p:cNvPr>
          <p:cNvSpPr/>
          <p:nvPr/>
        </p:nvSpPr>
        <p:spPr>
          <a:xfrm>
            <a:off x="876300" y="2819400"/>
            <a:ext cx="381000" cy="38100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0799B5B-D177-ED49-8CDC-9567C6FC34F8}"/>
              </a:ext>
            </a:extLst>
          </p:cNvPr>
          <p:cNvSpPr/>
          <p:nvPr/>
        </p:nvSpPr>
        <p:spPr>
          <a:xfrm>
            <a:off x="2895600" y="3048000"/>
            <a:ext cx="260902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C848BDF-D9B1-E14D-870E-31F2AA528876}"/>
              </a:ext>
            </a:extLst>
          </p:cNvPr>
          <p:cNvCxnSpPr>
            <a:cxnSpLocks/>
          </p:cNvCxnSpPr>
          <p:nvPr/>
        </p:nvCxnSpPr>
        <p:spPr>
          <a:xfrm>
            <a:off x="1257300" y="2820998"/>
            <a:ext cx="1775460" cy="38100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E806A36-B0F4-2E42-A395-4F4DD096E474}"/>
              </a:ext>
            </a:extLst>
          </p:cNvPr>
          <p:cNvCxnSpPr>
            <a:cxnSpLocks/>
          </p:cNvCxnSpPr>
          <p:nvPr/>
        </p:nvCxnSpPr>
        <p:spPr>
          <a:xfrm>
            <a:off x="1250591" y="3200400"/>
            <a:ext cx="1775460" cy="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0F502C0-00DA-A749-876F-B7AF84AF032A}"/>
              </a:ext>
            </a:extLst>
          </p:cNvPr>
          <p:cNvSpPr/>
          <p:nvPr/>
        </p:nvSpPr>
        <p:spPr>
          <a:xfrm>
            <a:off x="4251960" y="2777196"/>
            <a:ext cx="274320" cy="2743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A58EA5E-3216-F140-9576-381CE4E9740A}"/>
              </a:ext>
            </a:extLst>
          </p:cNvPr>
          <p:cNvCxnSpPr>
            <a:cxnSpLocks/>
          </p:cNvCxnSpPr>
          <p:nvPr/>
        </p:nvCxnSpPr>
        <p:spPr>
          <a:xfrm flipV="1">
            <a:off x="3154680" y="2906812"/>
            <a:ext cx="1241273" cy="140748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86BC85A-2030-9D4C-859C-22E61C89D333}"/>
              </a:ext>
            </a:extLst>
          </p:cNvPr>
          <p:cNvCxnSpPr>
            <a:cxnSpLocks/>
          </p:cNvCxnSpPr>
          <p:nvPr/>
        </p:nvCxnSpPr>
        <p:spPr>
          <a:xfrm flipV="1">
            <a:off x="3150891" y="2911134"/>
            <a:ext cx="1236966" cy="40356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096EC39A-4DD5-3A43-BBAD-A9AE61A69E39}"/>
              </a:ext>
            </a:extLst>
          </p:cNvPr>
          <p:cNvSpPr/>
          <p:nvPr/>
        </p:nvSpPr>
        <p:spPr>
          <a:xfrm>
            <a:off x="3048000" y="42672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5AA35B8-C67B-E446-81DB-7773F6611BF5}"/>
              </a:ext>
            </a:extLst>
          </p:cNvPr>
          <p:cNvSpPr/>
          <p:nvPr/>
        </p:nvSpPr>
        <p:spPr>
          <a:xfrm>
            <a:off x="3200400" y="44196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D06F24E-3DD0-A247-82A0-EAD47B82E7BB}"/>
              </a:ext>
            </a:extLst>
          </p:cNvPr>
          <p:cNvSpPr/>
          <p:nvPr/>
        </p:nvSpPr>
        <p:spPr>
          <a:xfrm>
            <a:off x="3352800" y="45720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207EA243-461F-654B-AB82-EFB901CFEC64}"/>
              </a:ext>
            </a:extLst>
          </p:cNvPr>
          <p:cNvSpPr/>
          <p:nvPr/>
        </p:nvSpPr>
        <p:spPr>
          <a:xfrm>
            <a:off x="3505200" y="47244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9D5E219-1472-1E4E-97B6-912CD5BDDDCB}"/>
              </a:ext>
            </a:extLst>
          </p:cNvPr>
          <p:cNvSpPr>
            <a:spLocks noChangeAspect="1"/>
          </p:cNvSpPr>
          <p:nvPr/>
        </p:nvSpPr>
        <p:spPr>
          <a:xfrm>
            <a:off x="4879757" y="44875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A5BD5EF6-92D5-1F4A-A410-FDD84CC92D3C}"/>
              </a:ext>
            </a:extLst>
          </p:cNvPr>
          <p:cNvSpPr/>
          <p:nvPr/>
        </p:nvSpPr>
        <p:spPr>
          <a:xfrm>
            <a:off x="3657600" y="4876800"/>
            <a:ext cx="990600" cy="1066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81AA9F1-5FCC-2348-B444-651F477B605B}"/>
              </a:ext>
            </a:extLst>
          </p:cNvPr>
          <p:cNvSpPr>
            <a:spLocks noChangeAspect="1"/>
          </p:cNvSpPr>
          <p:nvPr/>
        </p:nvSpPr>
        <p:spPr>
          <a:xfrm>
            <a:off x="5032157" y="46399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3C713863-FB4B-074B-A729-A74B305B1D45}"/>
              </a:ext>
            </a:extLst>
          </p:cNvPr>
          <p:cNvSpPr>
            <a:spLocks noChangeAspect="1"/>
          </p:cNvSpPr>
          <p:nvPr/>
        </p:nvSpPr>
        <p:spPr>
          <a:xfrm>
            <a:off x="5184557" y="47923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7ABE0E1C-4C22-D54F-8FBA-F544452CFB66}"/>
              </a:ext>
            </a:extLst>
          </p:cNvPr>
          <p:cNvSpPr>
            <a:spLocks noChangeAspect="1"/>
          </p:cNvSpPr>
          <p:nvPr/>
        </p:nvSpPr>
        <p:spPr>
          <a:xfrm>
            <a:off x="5336957" y="49447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02DF19DC-E244-BD47-912A-7F06060A0016}"/>
              </a:ext>
            </a:extLst>
          </p:cNvPr>
          <p:cNvSpPr>
            <a:spLocks noChangeAspect="1"/>
          </p:cNvSpPr>
          <p:nvPr/>
        </p:nvSpPr>
        <p:spPr>
          <a:xfrm>
            <a:off x="5489357" y="5097193"/>
            <a:ext cx="502920" cy="541607"/>
          </a:xfrm>
          <a:prstGeom prst="rect">
            <a:avLst/>
          </a:prstGeom>
          <a:solidFill>
            <a:schemeClr val="bg1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ln>
                <a:solidFill>
                  <a:schemeClr val="tx1"/>
                </a:solidFill>
              </a:ln>
              <a:noFill/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480A025C-EB00-AF44-A57E-EBF236D0255A}"/>
              </a:ext>
            </a:extLst>
          </p:cNvPr>
          <p:cNvSpPr/>
          <p:nvPr/>
        </p:nvSpPr>
        <p:spPr>
          <a:xfrm>
            <a:off x="4191000" y="5486400"/>
            <a:ext cx="260902" cy="2667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3085F861-2B10-8E43-8AB9-9DA3A763A43C}"/>
              </a:ext>
            </a:extLst>
          </p:cNvPr>
          <p:cNvSpPr/>
          <p:nvPr/>
        </p:nvSpPr>
        <p:spPr>
          <a:xfrm>
            <a:off x="5672237" y="5215596"/>
            <a:ext cx="274320" cy="274320"/>
          </a:xfrm>
          <a:prstGeom prst="rect">
            <a:avLst/>
          </a:prstGeom>
          <a:solidFill>
            <a:srgbClr val="92D050"/>
          </a:solidFill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A4E73537-A696-4443-8662-3BC0F39CC664}"/>
              </a:ext>
            </a:extLst>
          </p:cNvPr>
          <p:cNvCxnSpPr>
            <a:cxnSpLocks/>
          </p:cNvCxnSpPr>
          <p:nvPr/>
        </p:nvCxnSpPr>
        <p:spPr>
          <a:xfrm flipV="1">
            <a:off x="4451001" y="5346468"/>
            <a:ext cx="1355770" cy="13993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E6EFF57C-3BB7-AF45-85E4-6684AC932E3E}"/>
              </a:ext>
            </a:extLst>
          </p:cNvPr>
          <p:cNvCxnSpPr>
            <a:cxnSpLocks/>
          </p:cNvCxnSpPr>
          <p:nvPr/>
        </p:nvCxnSpPr>
        <p:spPr>
          <a:xfrm flipV="1">
            <a:off x="4451902" y="5346467"/>
            <a:ext cx="1353968" cy="406633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069EC5C-2A67-0442-9B13-F36A51CC1D4C}"/>
              </a:ext>
            </a:extLst>
          </p:cNvPr>
          <p:cNvCxnSpPr>
            <a:cxnSpLocks/>
          </p:cNvCxnSpPr>
          <p:nvPr/>
        </p:nvCxnSpPr>
        <p:spPr>
          <a:xfrm>
            <a:off x="4256911" y="3046403"/>
            <a:ext cx="63629" cy="259239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C65D9529-7810-8143-9C19-BDC0D129622C}"/>
              </a:ext>
            </a:extLst>
          </p:cNvPr>
          <p:cNvCxnSpPr>
            <a:cxnSpLocks/>
          </p:cNvCxnSpPr>
          <p:nvPr/>
        </p:nvCxnSpPr>
        <p:spPr>
          <a:xfrm flipH="1">
            <a:off x="4325480" y="3053620"/>
            <a:ext cx="195988" cy="2585180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0D855187-F12E-954D-B05D-12BB350E14D8}"/>
              </a:ext>
            </a:extLst>
          </p:cNvPr>
          <p:cNvGrpSpPr/>
          <p:nvPr/>
        </p:nvGrpSpPr>
        <p:grpSpPr>
          <a:xfrm>
            <a:off x="6528634" y="3810000"/>
            <a:ext cx="2450024" cy="2585180"/>
            <a:chOff x="6312976" y="2725796"/>
            <a:chExt cx="3791506" cy="3883052"/>
          </a:xfrm>
          <a:effectLst/>
        </p:grpSpPr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21F2041E-C593-D34E-A2DD-CF402A6A20B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4119555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44308FAE-B379-3D48-A297-8515569F159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2725796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5CA52438-3F77-5443-AA4F-5E4919EC15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3425170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E3FCBE9B-8117-8548-AB5F-1735514DAA9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5508325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09907101-A168-6F4A-AE39-BB38A54A18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12976" y="6202710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51E5B863-2687-3F49-BA57-C0392C27C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2750934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76B82A2-37E4-504E-91F1-BFF70344C03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345030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0B52B802-3358-AA4B-83D6-9270ED54BFC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483907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A921F0CA-5BD9-E442-AA1B-4DAB5F6328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5533463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2A1D4FE3-AA21-FC4E-BACF-AA27F4B36BF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007023" y="6227848"/>
              <a:ext cx="387600" cy="381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6B1B66DB-B5D4-0245-870D-9205B0EC5D3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4470" y="3640196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3ECDAEB7-E3FD-5040-97B5-439E62E89D4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694470" y="4434907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630DD6F-5F9C-764C-85CF-D987FE467A89}"/>
                </a:ext>
              </a:extLst>
            </p:cNvPr>
            <p:cNvCxnSpPr>
              <a:cxnSpLocks noChangeAspect="1"/>
              <a:stCxn id="114" idx="6"/>
              <a:endCxn id="120" idx="2"/>
            </p:cNvCxnSpPr>
            <p:nvPr/>
          </p:nvCxnSpPr>
          <p:spPr>
            <a:xfrm>
              <a:off x="6700576" y="2916296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14BAB469-4F7F-5B48-8E1F-6F8FE61D1E1F}"/>
                </a:ext>
              </a:extLst>
            </p:cNvPr>
            <p:cNvCxnSpPr>
              <a:cxnSpLocks noChangeAspect="1"/>
              <a:stCxn id="114" idx="6"/>
              <a:endCxn id="121" idx="2"/>
            </p:cNvCxnSpPr>
            <p:nvPr/>
          </p:nvCxnSpPr>
          <p:spPr>
            <a:xfrm>
              <a:off x="6700576" y="2916296"/>
              <a:ext cx="1306447" cy="7245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655B00D6-4791-754A-8224-40B02FEFFA27}"/>
                </a:ext>
              </a:extLst>
            </p:cNvPr>
            <p:cNvCxnSpPr>
              <a:cxnSpLocks noChangeAspect="1"/>
              <a:stCxn id="114" idx="6"/>
              <a:endCxn id="122" idx="2"/>
            </p:cNvCxnSpPr>
            <p:nvPr/>
          </p:nvCxnSpPr>
          <p:spPr>
            <a:xfrm>
              <a:off x="6700576" y="2916296"/>
              <a:ext cx="1306447" cy="21132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6FF32791-816E-8244-9949-2CBD65B8194E}"/>
                </a:ext>
              </a:extLst>
            </p:cNvPr>
            <p:cNvCxnSpPr>
              <a:cxnSpLocks noChangeAspect="1"/>
              <a:stCxn id="114" idx="6"/>
              <a:endCxn id="123" idx="2"/>
            </p:cNvCxnSpPr>
            <p:nvPr/>
          </p:nvCxnSpPr>
          <p:spPr>
            <a:xfrm>
              <a:off x="6700576" y="2916296"/>
              <a:ext cx="1306447" cy="28076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E9D110FF-D42E-9545-807C-AF53334E0BB6}"/>
                </a:ext>
              </a:extLst>
            </p:cNvPr>
            <p:cNvCxnSpPr>
              <a:cxnSpLocks noChangeAspect="1"/>
              <a:stCxn id="114" idx="6"/>
              <a:endCxn id="124" idx="2"/>
            </p:cNvCxnSpPr>
            <p:nvPr/>
          </p:nvCxnSpPr>
          <p:spPr>
            <a:xfrm>
              <a:off x="6700576" y="2916296"/>
              <a:ext cx="1306447" cy="35020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57654241-DB2B-8847-8A12-D46338D49D70}"/>
                </a:ext>
              </a:extLst>
            </p:cNvPr>
            <p:cNvCxnSpPr>
              <a:cxnSpLocks noChangeAspect="1"/>
              <a:stCxn id="115" idx="6"/>
              <a:endCxn id="120" idx="2"/>
            </p:cNvCxnSpPr>
            <p:nvPr/>
          </p:nvCxnSpPr>
          <p:spPr>
            <a:xfrm flipV="1">
              <a:off x="6700576" y="2941434"/>
              <a:ext cx="1306447" cy="67423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4E0F4516-8898-7F43-A73B-E09736FA097D}"/>
                </a:ext>
              </a:extLst>
            </p:cNvPr>
            <p:cNvCxnSpPr>
              <a:cxnSpLocks noChangeAspect="1"/>
              <a:stCxn id="115" idx="6"/>
              <a:endCxn id="121" idx="2"/>
            </p:cNvCxnSpPr>
            <p:nvPr/>
          </p:nvCxnSpPr>
          <p:spPr>
            <a:xfrm>
              <a:off x="6700576" y="3615670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7A9F6D62-28BF-324C-A94D-FFACD0EB5FD3}"/>
                </a:ext>
              </a:extLst>
            </p:cNvPr>
            <p:cNvCxnSpPr>
              <a:cxnSpLocks noChangeAspect="1"/>
              <a:stCxn id="115" idx="6"/>
              <a:endCxn id="122" idx="2"/>
            </p:cNvCxnSpPr>
            <p:nvPr/>
          </p:nvCxnSpPr>
          <p:spPr>
            <a:xfrm>
              <a:off x="6700576" y="3615670"/>
              <a:ext cx="1306447" cy="1413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AD37E70D-AA8B-F44B-B8DE-90D171DA05FB}"/>
                </a:ext>
              </a:extLst>
            </p:cNvPr>
            <p:cNvCxnSpPr>
              <a:cxnSpLocks noChangeAspect="1"/>
              <a:stCxn id="115" idx="6"/>
              <a:endCxn id="123" idx="2"/>
            </p:cNvCxnSpPr>
            <p:nvPr/>
          </p:nvCxnSpPr>
          <p:spPr>
            <a:xfrm>
              <a:off x="6700576" y="3615670"/>
              <a:ext cx="1306447" cy="2108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E380E594-F43F-2C49-9330-A6678BD4D22E}"/>
                </a:ext>
              </a:extLst>
            </p:cNvPr>
            <p:cNvCxnSpPr>
              <a:cxnSpLocks noChangeAspect="1"/>
              <a:stCxn id="115" idx="6"/>
              <a:endCxn id="124" idx="2"/>
            </p:cNvCxnSpPr>
            <p:nvPr/>
          </p:nvCxnSpPr>
          <p:spPr>
            <a:xfrm>
              <a:off x="6700576" y="3615670"/>
              <a:ext cx="1306447" cy="280267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3B71B220-D7F2-A743-A489-5FEF7E396495}"/>
                </a:ext>
              </a:extLst>
            </p:cNvPr>
            <p:cNvCxnSpPr>
              <a:cxnSpLocks noChangeAspect="1"/>
              <a:stCxn id="113" idx="6"/>
              <a:endCxn id="120" idx="2"/>
            </p:cNvCxnSpPr>
            <p:nvPr/>
          </p:nvCxnSpPr>
          <p:spPr>
            <a:xfrm flipV="1">
              <a:off x="6700576" y="2941434"/>
              <a:ext cx="1306447" cy="136862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319ECC22-3B3E-FF4F-A3D5-2321B851545B}"/>
                </a:ext>
              </a:extLst>
            </p:cNvPr>
            <p:cNvCxnSpPr>
              <a:cxnSpLocks noChangeAspect="1"/>
              <a:stCxn id="113" idx="6"/>
              <a:endCxn id="121" idx="2"/>
            </p:cNvCxnSpPr>
            <p:nvPr/>
          </p:nvCxnSpPr>
          <p:spPr>
            <a:xfrm flipV="1">
              <a:off x="6700576" y="3640808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7571277D-5214-1446-B3C3-0FF3882BD78E}"/>
                </a:ext>
              </a:extLst>
            </p:cNvPr>
            <p:cNvCxnSpPr>
              <a:cxnSpLocks noChangeAspect="1"/>
              <a:stCxn id="113" idx="6"/>
              <a:endCxn id="122" idx="2"/>
            </p:cNvCxnSpPr>
            <p:nvPr/>
          </p:nvCxnSpPr>
          <p:spPr>
            <a:xfrm>
              <a:off x="6700576" y="4310055"/>
              <a:ext cx="1306447" cy="7195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F56BA84D-7B53-C14D-BD6B-EC97E925DA7A}"/>
                </a:ext>
              </a:extLst>
            </p:cNvPr>
            <p:cNvCxnSpPr>
              <a:cxnSpLocks noChangeAspect="1"/>
              <a:stCxn id="113" idx="6"/>
              <a:endCxn id="123" idx="2"/>
            </p:cNvCxnSpPr>
            <p:nvPr/>
          </p:nvCxnSpPr>
          <p:spPr>
            <a:xfrm>
              <a:off x="6700576" y="4310055"/>
              <a:ext cx="1306447" cy="14139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D51E7D92-8A24-B141-9B81-861945424DC2}"/>
                </a:ext>
              </a:extLst>
            </p:cNvPr>
            <p:cNvCxnSpPr>
              <a:cxnSpLocks noChangeAspect="1"/>
              <a:stCxn id="113" idx="6"/>
              <a:endCxn id="124" idx="2"/>
            </p:cNvCxnSpPr>
            <p:nvPr/>
          </p:nvCxnSpPr>
          <p:spPr>
            <a:xfrm>
              <a:off x="6700576" y="4310055"/>
              <a:ext cx="1306447" cy="210829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CC295127-6114-2E40-9DDD-789DDB49578E}"/>
                </a:ext>
              </a:extLst>
            </p:cNvPr>
            <p:cNvCxnSpPr>
              <a:cxnSpLocks noChangeAspect="1"/>
              <a:stCxn id="117" idx="6"/>
              <a:endCxn id="120" idx="2"/>
            </p:cNvCxnSpPr>
            <p:nvPr/>
          </p:nvCxnSpPr>
          <p:spPr>
            <a:xfrm flipV="1">
              <a:off x="6700576" y="2941434"/>
              <a:ext cx="1306447" cy="275739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51039F76-B679-7B49-8769-80E268FAE613}"/>
                </a:ext>
              </a:extLst>
            </p:cNvPr>
            <p:cNvCxnSpPr>
              <a:cxnSpLocks noChangeAspect="1"/>
              <a:stCxn id="117" idx="6"/>
              <a:endCxn id="121" idx="2"/>
            </p:cNvCxnSpPr>
            <p:nvPr/>
          </p:nvCxnSpPr>
          <p:spPr>
            <a:xfrm flipV="1">
              <a:off x="6700576" y="3640808"/>
              <a:ext cx="1306447" cy="205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4" name="Straight Arrow Connector 153">
              <a:extLst>
                <a:ext uri="{FF2B5EF4-FFF2-40B4-BE49-F238E27FC236}">
                  <a16:creationId xmlns:a16="http://schemas.microsoft.com/office/drawing/2014/main" id="{CCAA4FC6-EC47-9F43-85B4-9EBFB179EEF9}"/>
                </a:ext>
              </a:extLst>
            </p:cNvPr>
            <p:cNvCxnSpPr>
              <a:cxnSpLocks noChangeAspect="1"/>
              <a:stCxn id="117" idx="6"/>
              <a:endCxn id="122" idx="2"/>
            </p:cNvCxnSpPr>
            <p:nvPr/>
          </p:nvCxnSpPr>
          <p:spPr>
            <a:xfrm flipV="1">
              <a:off x="6700576" y="5029578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5" name="Straight Arrow Connector 154">
              <a:extLst>
                <a:ext uri="{FF2B5EF4-FFF2-40B4-BE49-F238E27FC236}">
                  <a16:creationId xmlns:a16="http://schemas.microsoft.com/office/drawing/2014/main" id="{DDE249BC-A3F7-D54F-AB74-AD3FA943C180}"/>
                </a:ext>
              </a:extLst>
            </p:cNvPr>
            <p:cNvCxnSpPr>
              <a:cxnSpLocks noChangeAspect="1"/>
              <a:stCxn id="117" idx="6"/>
              <a:endCxn id="123" idx="2"/>
            </p:cNvCxnSpPr>
            <p:nvPr/>
          </p:nvCxnSpPr>
          <p:spPr>
            <a:xfrm>
              <a:off x="6700576" y="5698825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6" name="Straight Arrow Connector 155">
              <a:extLst>
                <a:ext uri="{FF2B5EF4-FFF2-40B4-BE49-F238E27FC236}">
                  <a16:creationId xmlns:a16="http://schemas.microsoft.com/office/drawing/2014/main" id="{3F40756C-9EC3-BF43-8889-1D8295C75216}"/>
                </a:ext>
              </a:extLst>
            </p:cNvPr>
            <p:cNvCxnSpPr>
              <a:cxnSpLocks noChangeAspect="1"/>
              <a:stCxn id="117" idx="6"/>
              <a:endCxn id="124" idx="2"/>
            </p:cNvCxnSpPr>
            <p:nvPr/>
          </p:nvCxnSpPr>
          <p:spPr>
            <a:xfrm>
              <a:off x="6700576" y="5698825"/>
              <a:ext cx="1306447" cy="7195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7" name="Straight Arrow Connector 156">
              <a:extLst>
                <a:ext uri="{FF2B5EF4-FFF2-40B4-BE49-F238E27FC236}">
                  <a16:creationId xmlns:a16="http://schemas.microsoft.com/office/drawing/2014/main" id="{5780044D-B1B0-F448-AC50-087A7220BB01}"/>
                </a:ext>
              </a:extLst>
            </p:cNvPr>
            <p:cNvCxnSpPr>
              <a:cxnSpLocks noChangeAspect="1"/>
              <a:stCxn id="118" idx="6"/>
              <a:endCxn id="120" idx="2"/>
            </p:cNvCxnSpPr>
            <p:nvPr/>
          </p:nvCxnSpPr>
          <p:spPr>
            <a:xfrm flipV="1">
              <a:off x="6700576" y="2941434"/>
              <a:ext cx="1306447" cy="345177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87577C78-E3E6-864F-99A9-116146EB8663}"/>
                </a:ext>
              </a:extLst>
            </p:cNvPr>
            <p:cNvCxnSpPr>
              <a:cxnSpLocks noChangeAspect="1"/>
              <a:stCxn id="118" idx="6"/>
              <a:endCxn id="121" idx="2"/>
            </p:cNvCxnSpPr>
            <p:nvPr/>
          </p:nvCxnSpPr>
          <p:spPr>
            <a:xfrm flipV="1">
              <a:off x="6700576" y="3640808"/>
              <a:ext cx="1306447" cy="275240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407278FA-6CE5-ED41-B475-B4B84C4C9F73}"/>
                </a:ext>
              </a:extLst>
            </p:cNvPr>
            <p:cNvCxnSpPr>
              <a:cxnSpLocks noChangeAspect="1"/>
              <a:stCxn id="118" idx="6"/>
              <a:endCxn id="122" idx="2"/>
            </p:cNvCxnSpPr>
            <p:nvPr/>
          </p:nvCxnSpPr>
          <p:spPr>
            <a:xfrm flipV="1">
              <a:off x="6700576" y="5029578"/>
              <a:ext cx="1306447" cy="13636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0BEACC6C-88A8-0A4B-9BD1-C076DFA5F82F}"/>
                </a:ext>
              </a:extLst>
            </p:cNvPr>
            <p:cNvCxnSpPr>
              <a:cxnSpLocks noChangeAspect="1"/>
              <a:stCxn id="118" idx="6"/>
              <a:endCxn id="123" idx="2"/>
            </p:cNvCxnSpPr>
            <p:nvPr/>
          </p:nvCxnSpPr>
          <p:spPr>
            <a:xfrm flipV="1">
              <a:off x="6700576" y="5723963"/>
              <a:ext cx="1306447" cy="66924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2" name="Straight Arrow Connector 161">
              <a:extLst>
                <a:ext uri="{FF2B5EF4-FFF2-40B4-BE49-F238E27FC236}">
                  <a16:creationId xmlns:a16="http://schemas.microsoft.com/office/drawing/2014/main" id="{028B30E0-1A5C-9747-8D78-F89F5D6D7BA7}"/>
                </a:ext>
              </a:extLst>
            </p:cNvPr>
            <p:cNvCxnSpPr>
              <a:cxnSpLocks noChangeAspect="1"/>
              <a:stCxn id="118" idx="6"/>
              <a:endCxn id="124" idx="2"/>
            </p:cNvCxnSpPr>
            <p:nvPr/>
          </p:nvCxnSpPr>
          <p:spPr>
            <a:xfrm>
              <a:off x="6700576" y="6393210"/>
              <a:ext cx="1306447" cy="2513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165B0970-D0FF-F441-9F8F-A471D934C477}"/>
                </a:ext>
              </a:extLst>
            </p:cNvPr>
            <p:cNvCxnSpPr>
              <a:cxnSpLocks noChangeAspect="1"/>
              <a:stCxn id="120" idx="6"/>
              <a:endCxn id="125" idx="2"/>
            </p:cNvCxnSpPr>
            <p:nvPr/>
          </p:nvCxnSpPr>
          <p:spPr>
            <a:xfrm>
              <a:off x="8394623" y="2941434"/>
              <a:ext cx="1299847" cy="88926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4" name="Straight Arrow Connector 163">
              <a:extLst>
                <a:ext uri="{FF2B5EF4-FFF2-40B4-BE49-F238E27FC236}">
                  <a16:creationId xmlns:a16="http://schemas.microsoft.com/office/drawing/2014/main" id="{B8503C27-2B38-DC42-AA02-B6A833314BDD}"/>
                </a:ext>
              </a:extLst>
            </p:cNvPr>
            <p:cNvCxnSpPr>
              <a:cxnSpLocks noChangeAspect="1"/>
              <a:stCxn id="121" idx="6"/>
              <a:endCxn id="125" idx="2"/>
            </p:cNvCxnSpPr>
            <p:nvPr/>
          </p:nvCxnSpPr>
          <p:spPr>
            <a:xfrm>
              <a:off x="8394623" y="3640808"/>
              <a:ext cx="1299847" cy="1898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D5E55C47-A1F2-CD48-B8AD-6FA9B266814B}"/>
                </a:ext>
              </a:extLst>
            </p:cNvPr>
            <p:cNvCxnSpPr>
              <a:cxnSpLocks noChangeAspect="1"/>
              <a:stCxn id="120" idx="6"/>
              <a:endCxn id="126" idx="2"/>
            </p:cNvCxnSpPr>
            <p:nvPr/>
          </p:nvCxnSpPr>
          <p:spPr>
            <a:xfrm>
              <a:off x="8394623" y="2941434"/>
              <a:ext cx="1299847" cy="168397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6" name="Straight Arrow Connector 165">
              <a:extLst>
                <a:ext uri="{FF2B5EF4-FFF2-40B4-BE49-F238E27FC236}">
                  <a16:creationId xmlns:a16="http://schemas.microsoft.com/office/drawing/2014/main" id="{9A630011-1D34-1740-A7AC-3E8BE8BF835B}"/>
                </a:ext>
              </a:extLst>
            </p:cNvPr>
            <p:cNvCxnSpPr>
              <a:cxnSpLocks noChangeAspect="1"/>
              <a:stCxn id="121" idx="6"/>
              <a:endCxn id="126" idx="2"/>
            </p:cNvCxnSpPr>
            <p:nvPr/>
          </p:nvCxnSpPr>
          <p:spPr>
            <a:xfrm>
              <a:off x="8394623" y="3640808"/>
              <a:ext cx="1299847" cy="9845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CE1347C1-E089-5A4E-938A-2969C377F544}"/>
                </a:ext>
              </a:extLst>
            </p:cNvPr>
            <p:cNvCxnSpPr>
              <a:cxnSpLocks noChangeAspect="1"/>
              <a:stCxn id="122" idx="6"/>
              <a:endCxn id="126" idx="2"/>
            </p:cNvCxnSpPr>
            <p:nvPr/>
          </p:nvCxnSpPr>
          <p:spPr>
            <a:xfrm flipV="1">
              <a:off x="8394623" y="4625407"/>
              <a:ext cx="1299847" cy="40417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0" name="Straight Arrow Connector 169">
              <a:extLst>
                <a:ext uri="{FF2B5EF4-FFF2-40B4-BE49-F238E27FC236}">
                  <a16:creationId xmlns:a16="http://schemas.microsoft.com/office/drawing/2014/main" id="{2EB7881B-4A2D-0E40-8E0A-0F9A9941795A}"/>
                </a:ext>
              </a:extLst>
            </p:cNvPr>
            <p:cNvCxnSpPr>
              <a:cxnSpLocks noChangeAspect="1"/>
              <a:stCxn id="122" idx="6"/>
              <a:endCxn id="125" idx="2"/>
            </p:cNvCxnSpPr>
            <p:nvPr/>
          </p:nvCxnSpPr>
          <p:spPr>
            <a:xfrm flipV="1">
              <a:off x="8394623" y="3830696"/>
              <a:ext cx="1299847" cy="1198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7EA3703B-1D48-8D46-81E7-E3651CC330D5}"/>
                </a:ext>
              </a:extLst>
            </p:cNvPr>
            <p:cNvCxnSpPr>
              <a:cxnSpLocks noChangeAspect="1"/>
              <a:stCxn id="123" idx="6"/>
              <a:endCxn id="126" idx="2"/>
            </p:cNvCxnSpPr>
            <p:nvPr/>
          </p:nvCxnSpPr>
          <p:spPr>
            <a:xfrm flipV="1">
              <a:off x="8394623" y="4625407"/>
              <a:ext cx="1299847" cy="10985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0BB969A2-6067-2947-9802-D728BA190BA3}"/>
                </a:ext>
              </a:extLst>
            </p:cNvPr>
            <p:cNvCxnSpPr>
              <a:cxnSpLocks noChangeAspect="1"/>
              <a:stCxn id="123" idx="6"/>
              <a:endCxn id="125" idx="2"/>
            </p:cNvCxnSpPr>
            <p:nvPr/>
          </p:nvCxnSpPr>
          <p:spPr>
            <a:xfrm flipV="1">
              <a:off x="8394623" y="3830696"/>
              <a:ext cx="1299847" cy="189326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3" name="Straight Arrow Connector 172">
              <a:extLst>
                <a:ext uri="{FF2B5EF4-FFF2-40B4-BE49-F238E27FC236}">
                  <a16:creationId xmlns:a16="http://schemas.microsoft.com/office/drawing/2014/main" id="{B4FBC872-6612-AD4B-AA4E-0F26F181791E}"/>
                </a:ext>
              </a:extLst>
            </p:cNvPr>
            <p:cNvCxnSpPr>
              <a:cxnSpLocks noChangeAspect="1"/>
              <a:stCxn id="124" idx="6"/>
              <a:endCxn id="126" idx="2"/>
            </p:cNvCxnSpPr>
            <p:nvPr/>
          </p:nvCxnSpPr>
          <p:spPr>
            <a:xfrm flipV="1">
              <a:off x="8394623" y="4625407"/>
              <a:ext cx="1299847" cy="179294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4" name="Straight Arrow Connector 173">
              <a:extLst>
                <a:ext uri="{FF2B5EF4-FFF2-40B4-BE49-F238E27FC236}">
                  <a16:creationId xmlns:a16="http://schemas.microsoft.com/office/drawing/2014/main" id="{18EBB934-B908-DB4B-A780-539D5C5822D2}"/>
                </a:ext>
              </a:extLst>
            </p:cNvPr>
            <p:cNvCxnSpPr>
              <a:cxnSpLocks noChangeAspect="1"/>
              <a:stCxn id="124" idx="6"/>
              <a:endCxn id="125" idx="2"/>
            </p:cNvCxnSpPr>
            <p:nvPr/>
          </p:nvCxnSpPr>
          <p:spPr>
            <a:xfrm flipV="1">
              <a:off x="8394623" y="3830696"/>
              <a:ext cx="1299847" cy="25876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75" name="Oval 174">
              <a:extLst>
                <a:ext uri="{FF2B5EF4-FFF2-40B4-BE49-F238E27FC236}">
                  <a16:creationId xmlns:a16="http://schemas.microsoft.com/office/drawing/2014/main" id="{4DC611A2-D602-3A49-8801-9EFF0B61EE7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716882" y="5228564"/>
              <a:ext cx="3876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2400" b="1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176" name="Straight Arrow Connector 175">
              <a:extLst>
                <a:ext uri="{FF2B5EF4-FFF2-40B4-BE49-F238E27FC236}">
                  <a16:creationId xmlns:a16="http://schemas.microsoft.com/office/drawing/2014/main" id="{FFFBD500-9F93-EF4F-9CE2-A17EE1D4941D}"/>
                </a:ext>
              </a:extLst>
            </p:cNvPr>
            <p:cNvCxnSpPr>
              <a:cxnSpLocks noChangeAspect="1"/>
              <a:stCxn id="120" idx="6"/>
              <a:endCxn id="175" idx="2"/>
            </p:cNvCxnSpPr>
            <p:nvPr/>
          </p:nvCxnSpPr>
          <p:spPr>
            <a:xfrm>
              <a:off x="8394623" y="2941434"/>
              <a:ext cx="1322259" cy="247763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7" name="Straight Arrow Connector 176">
              <a:extLst>
                <a:ext uri="{FF2B5EF4-FFF2-40B4-BE49-F238E27FC236}">
                  <a16:creationId xmlns:a16="http://schemas.microsoft.com/office/drawing/2014/main" id="{87487DE5-E45F-8141-BAEB-701F3A44B5CE}"/>
                </a:ext>
              </a:extLst>
            </p:cNvPr>
            <p:cNvCxnSpPr>
              <a:cxnSpLocks noChangeAspect="1"/>
              <a:stCxn id="121" idx="6"/>
              <a:endCxn id="175" idx="2"/>
            </p:cNvCxnSpPr>
            <p:nvPr/>
          </p:nvCxnSpPr>
          <p:spPr>
            <a:xfrm>
              <a:off x="8394623" y="3640808"/>
              <a:ext cx="1322259" cy="17782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6200C9DC-6C4B-E64B-AA4C-4ECE999A86BC}"/>
                </a:ext>
              </a:extLst>
            </p:cNvPr>
            <p:cNvCxnSpPr>
              <a:cxnSpLocks noChangeAspect="1"/>
              <a:stCxn id="122" idx="6"/>
              <a:endCxn id="175" idx="2"/>
            </p:cNvCxnSpPr>
            <p:nvPr/>
          </p:nvCxnSpPr>
          <p:spPr>
            <a:xfrm>
              <a:off x="8394623" y="5029578"/>
              <a:ext cx="1322259" cy="3894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501CA269-5363-4D48-BE3D-EF2E87BBB247}"/>
                </a:ext>
              </a:extLst>
            </p:cNvPr>
            <p:cNvCxnSpPr>
              <a:cxnSpLocks noChangeAspect="1"/>
              <a:stCxn id="123" idx="6"/>
              <a:endCxn id="175" idx="2"/>
            </p:cNvCxnSpPr>
            <p:nvPr/>
          </p:nvCxnSpPr>
          <p:spPr>
            <a:xfrm flipV="1">
              <a:off x="8394623" y="5419064"/>
              <a:ext cx="1322259" cy="3048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81" name="Straight Arrow Connector 180">
              <a:extLst>
                <a:ext uri="{FF2B5EF4-FFF2-40B4-BE49-F238E27FC236}">
                  <a16:creationId xmlns:a16="http://schemas.microsoft.com/office/drawing/2014/main" id="{AB4B125D-2416-F94A-9D41-DFBC4CFAB8A4}"/>
                </a:ext>
              </a:extLst>
            </p:cNvPr>
            <p:cNvCxnSpPr>
              <a:cxnSpLocks noChangeAspect="1"/>
              <a:stCxn id="124" idx="6"/>
              <a:endCxn id="175" idx="2"/>
            </p:cNvCxnSpPr>
            <p:nvPr/>
          </p:nvCxnSpPr>
          <p:spPr>
            <a:xfrm flipV="1">
              <a:off x="8394623" y="5419064"/>
              <a:ext cx="1322259" cy="9992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6AF82159-771D-C845-B050-75439158B29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6478007" y="4692435"/>
              <a:ext cx="66981" cy="8321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483BDFED-C984-9249-9576-FA0A2646C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86310" y="4041128"/>
              <a:ext cx="66981" cy="83212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  <a:p>
              <a:r>
                <a:rPr lang="en-US" sz="1200" b="1" dirty="0"/>
                <a:t>.</a:t>
              </a:r>
            </a:p>
          </p:txBody>
        </p:sp>
      </p:grp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DB6D9695-B9E4-F441-AF57-476D280F95A6}"/>
              </a:ext>
            </a:extLst>
          </p:cNvPr>
          <p:cNvCxnSpPr>
            <a:cxnSpLocks/>
            <a:endCxn id="118" idx="2"/>
          </p:cNvCxnSpPr>
          <p:nvPr/>
        </p:nvCxnSpPr>
        <p:spPr>
          <a:xfrm>
            <a:off x="6004122" y="5638800"/>
            <a:ext cx="524512" cy="612817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E2AA5402-13C3-674A-826D-048B671E12DD}"/>
              </a:ext>
            </a:extLst>
          </p:cNvPr>
          <p:cNvCxnSpPr>
            <a:cxnSpLocks/>
            <a:endCxn id="114" idx="2"/>
          </p:cNvCxnSpPr>
          <p:nvPr/>
        </p:nvCxnSpPr>
        <p:spPr>
          <a:xfrm flipV="1">
            <a:off x="5125406" y="3936827"/>
            <a:ext cx="1403228" cy="241176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56685308-DECD-D544-AB14-BB3F76F5250C}"/>
              </a:ext>
            </a:extLst>
          </p:cNvPr>
          <p:cNvSpPr txBox="1"/>
          <p:nvPr/>
        </p:nvSpPr>
        <p:spPr>
          <a:xfrm>
            <a:off x="1390142" y="3533001"/>
            <a:ext cx="121828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193" name="TextBox 192">
            <a:extLst>
              <a:ext uri="{FF2B5EF4-FFF2-40B4-BE49-F238E27FC236}">
                <a16:creationId xmlns:a16="http://schemas.microsoft.com/office/drawing/2014/main" id="{FFCC6705-C2AA-3340-9E57-84A39CB6AFA7}"/>
              </a:ext>
            </a:extLst>
          </p:cNvPr>
          <p:cNvSpPr txBox="1"/>
          <p:nvPr/>
        </p:nvSpPr>
        <p:spPr>
          <a:xfrm>
            <a:off x="3032760" y="3662237"/>
            <a:ext cx="121828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Convolution</a:t>
            </a: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A3BB0177-AF98-8B42-8F89-F0725C7BAD60}"/>
              </a:ext>
            </a:extLst>
          </p:cNvPr>
          <p:cNvSpPr txBox="1"/>
          <p:nvPr/>
        </p:nvSpPr>
        <p:spPr>
          <a:xfrm>
            <a:off x="3352800" y="3228102"/>
            <a:ext cx="76944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95" name="TextBox 194">
            <a:extLst>
              <a:ext uri="{FF2B5EF4-FFF2-40B4-BE49-F238E27FC236}">
                <a16:creationId xmlns:a16="http://schemas.microsoft.com/office/drawing/2014/main" id="{22F3D9A7-E747-6E4E-9C89-C3836656FC6E}"/>
              </a:ext>
            </a:extLst>
          </p:cNvPr>
          <p:cNvSpPr txBox="1"/>
          <p:nvPr/>
        </p:nvSpPr>
        <p:spPr>
          <a:xfrm>
            <a:off x="4680391" y="5666601"/>
            <a:ext cx="76944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Pooling</a:t>
            </a:r>
          </a:p>
        </p:txBody>
      </p:sp>
      <p:sp>
        <p:nvSpPr>
          <p:cNvPr id="196" name="TextBox 195">
            <a:extLst>
              <a:ext uri="{FF2B5EF4-FFF2-40B4-BE49-F238E27FC236}">
                <a16:creationId xmlns:a16="http://schemas.microsoft.com/office/drawing/2014/main" id="{D43CA9D5-33DD-6742-98A9-3021EC69EF30}"/>
              </a:ext>
            </a:extLst>
          </p:cNvPr>
          <p:cNvSpPr txBox="1"/>
          <p:nvPr/>
        </p:nvSpPr>
        <p:spPr>
          <a:xfrm>
            <a:off x="5599531" y="4137115"/>
            <a:ext cx="70532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Flatten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F464C2F4-54D7-4A40-BB25-447C8A0DFCCE}"/>
              </a:ext>
            </a:extLst>
          </p:cNvPr>
          <p:cNvSpPr txBox="1"/>
          <p:nvPr/>
        </p:nvSpPr>
        <p:spPr>
          <a:xfrm>
            <a:off x="6931245" y="3432996"/>
            <a:ext cx="161582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Fully connected</a:t>
            </a: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0824BB64-8CD0-A745-B4B7-A9DEF10157A2}"/>
              </a:ext>
            </a:extLst>
          </p:cNvPr>
          <p:cNvSpPr txBox="1"/>
          <p:nvPr/>
        </p:nvSpPr>
        <p:spPr>
          <a:xfrm>
            <a:off x="491579" y="1328554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A86A0C2D-B8E5-7445-BD31-2C154226C0D1}"/>
              </a:ext>
            </a:extLst>
          </p:cNvPr>
          <p:cNvSpPr txBox="1"/>
          <p:nvPr/>
        </p:nvSpPr>
        <p:spPr>
          <a:xfrm>
            <a:off x="8451503" y="6003026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Output</a:t>
            </a:r>
          </a:p>
        </p:txBody>
      </p:sp>
    </p:spTree>
    <p:extLst>
      <p:ext uri="{BB962C8B-B14F-4D97-AF65-F5344CB8AC3E}">
        <p14:creationId xmlns:p14="http://schemas.microsoft.com/office/powerpoint/2010/main" val="2497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CNN: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682B-D88E-9148-908A-F80308C66CC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Image recognition, video analysis, natural language processing</a:t>
            </a:r>
          </a:p>
          <a:p>
            <a:pPr lvl="1"/>
            <a:r>
              <a:rPr lang="en-US" sz="2000" b="0" dirty="0">
                <a:effectLst/>
              </a:rPr>
              <a:t>Life sciences: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sequence analysis (DNA, RNA sequence data),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structure prediction (imaging data),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biomedical image processing and diagnosis (imaging data),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biomolecular function prediction (microarray, sequencing data, structure properties), protein variant impact prediction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biomolecule interaction prediction and system biology (microarray, interaction data)</a:t>
            </a:r>
          </a:p>
        </p:txBody>
      </p:sp>
    </p:spTree>
    <p:extLst>
      <p:ext uri="{BB962C8B-B14F-4D97-AF65-F5344CB8AC3E}">
        <p14:creationId xmlns:p14="http://schemas.microsoft.com/office/powerpoint/2010/main" val="202589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60E37-BA32-E3EE-ED8A-CC46ECA1A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E32EA6-3855-A735-EE4F-6E3A62709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63CC0609-7B89-DAFB-7591-1D352582D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108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9CDA25-6AE9-6E44-A248-6F8B4897AA6F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C4E2F-0826-A547-82B8-433C9130AFA9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42E2A7-84B2-6A40-9E1A-3D910E7AAFAB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F4BE9-9920-6446-A110-BA930C61C1ED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80525-1420-2C4E-BAAD-9BB2DB77765A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8AB374-89D2-044C-81DA-C7E5D22C13FB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FA6A-6C70-0041-90B9-B20B9374F1C9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C6DF7-FACC-F344-9EC3-4ECF103E3B1D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F639A5-75AB-0D43-8990-77440325073B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A7867-9F47-F442-B681-384C3702FB07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E3D54-BC8E-C140-9588-E4CE56392193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D84EA5-DF25-E247-850A-95D548F696AD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597307-C1E1-5E42-AD24-E094DED080D9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BB11D-C889-D14E-B64E-5BA9569DE2EF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51FBC8-CD67-D447-9D7E-A026B5C70EAA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9326E4-AD07-F44F-AB64-A300BB561611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4FF2B1-48B9-E44E-A8B9-083FA3B922CF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25CA97-2229-AA48-A93B-F8E657ADD2C4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F7FC3-938D-3B43-95F7-77298F03DED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D03A6-DE5F-1940-8ED4-1DEB719645F0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F7DF2B-36F4-2349-8D43-7DFB1F590D9A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638CD2-029E-2142-9A77-D76B8CAAF23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365DD-A002-7448-8D0C-500C432BC89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77E546-9A41-8244-BDC1-CF5EBA824D7B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38AA6-1D75-D744-A448-617DBDFA1BE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50FBD-FD1C-B445-B665-FFBBAA68B70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A03C5-8393-CE42-8D53-F586824FD7A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37D963-2B1F-5144-8686-BB9A586AC15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04DD2E-597D-D042-99CC-42ECAAE12176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87A1D9-319F-0C4E-9EAC-E75E3793188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606BA7-04CB-3945-A32B-BB0D951617B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EBE15D-4C0F-3942-AA47-0ECCA765445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A9489C-77DF-7345-8752-33B0F8D3796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047AC5-23DA-EE44-BEAE-032807DE9765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50CFC5-609D-BB47-8992-3ACD7466ED0A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E60729-AF62-F94C-AD58-EA1008CC64FD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598372-D7DD-1242-9AC5-610F6EAD05E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96D77-8691-2343-A843-1D6A00CE6CA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4A1D19-6730-F945-85B1-852F0E132B5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D5A652-E642-9949-A716-68A8D9D3ECD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A288F9-44EB-9E49-813E-B5EC67DB870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8F074B-7674-C749-BD51-704AD52913A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77CA8A-BB13-184F-93CD-114AEF3C6F4C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F85F75-6C66-054B-B5F9-C6F37E7CCCD0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BFDDDB-E7B2-E44E-8C37-870754C9B237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22DE2E-7B7C-2642-B6AF-1E2F509C2360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654764-3D7E-4C44-A7E0-D6542DF81919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2178AE-6DE7-D444-B17D-0C348414908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ABD9A5-5AA6-9946-9575-139FEF36D05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261E2B-EC51-644B-AEF6-4617795B20E2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C4735BE-990B-FF4E-914B-A6FF1F48D53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0DD683-5784-5D4C-B10F-C9E14DCC3B3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E8044D-43D5-6149-97BC-620E57F6D12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76409-A0D0-0C4A-AB47-FFA5C6F94037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2A6CF0-7583-7F42-BA06-834710F714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24FF92-21FD-8640-8F24-7F6B6B9E530B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5B7483A-73C6-EB40-AFE7-40D76355BD4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459C962-8217-D64E-8C89-23B00F20D63C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029AC7-D3E6-424B-957C-C50C0A3DEEE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A87A2A6-4E54-E846-A8CF-5D916D30149B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0D72A2-EB61-FA44-AB18-C3A1B42F875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83DD26-0A44-E042-9E33-163AA992745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E2C9ED-7F89-E847-B45E-3AB23CD7727A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F8DEEC-B045-2847-98F2-88C0B2EF29ED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846B4A4-4A02-7044-86B5-A020F100048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0B179A8-1882-D845-845D-A85332381F0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5672049-E4AC-A642-9B1F-3D25EC29BC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33F641-8C5D-DB4A-9A84-D1A432331F5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2BAB776-88E0-5047-8858-73FB8432274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5C18C54-39F0-344B-A595-650FFDABF85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B96864-9D26-274E-B65B-42ADBD670D27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580E771-86DD-C040-B11F-AA03406BCB6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EFA503-A845-C045-9B98-9B15CD5639F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2FD9183-E528-3146-A036-48FF510BD5C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DE9B41-01CC-8642-8B52-FB20696269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CA6F2-9B83-3D4A-A34B-7C59EE824D6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A96C0E-2CB7-AF4F-B900-AFAF869598E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2C0F6EB-3555-F34B-B0CB-D72EDFB0DFC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EB496AD-D407-3946-A2F5-4CEF58949E6C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210C09C-2F63-2C46-9E4C-55B6BBA11FBE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CB35DBE-4513-D645-91E4-61F04998CC00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411246C-E591-FD4C-8BD0-B31B54D45C4E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F0BDA8C-4740-934F-912C-89A05EDEAC3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591752B-B134-004D-B1B5-0DCB7807CC29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22AA137-1278-0A44-9163-03550BC084A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8C87AFA-7FBB-F241-8C36-6A63E09F9B87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E611AA1-0825-F342-90C3-360979236B5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E491FE6-4C16-7846-90ED-4689FCC3349F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B0ED773-4C69-9F42-BD79-9ED3828F1F5F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6B8BCAC-BC21-BC48-801F-0F92E00BB44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93A55-E673-B343-A905-C1C0EE5FE4B9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A0775DF-FAA1-FA45-A9F0-CB11E20823BE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CB9B0DC-38AE-7146-81ED-E00D52B3DC63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4E21CE6-CD95-B24F-8A94-F85761A46AFF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4286" r="-14286" b="-272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3B4C5140-63E5-A344-96D7-0318016E15D9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21B9B96-2BFB-CF46-B6E1-09AD8D2613C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2C93A8C-FCC1-6948-8FC4-A65AA0333AF9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F7044D7-2CDA-9449-8D8D-15354B33EDC7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085CFE1-63D6-644A-9293-5E3C52698199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D533958-83B5-1240-82A8-E851114F1487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FF988C-21E3-AA41-BB50-D182CFF73B19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9091" b="-3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9524" t="-8333" r="-9524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2195" t="-8333" r="-7317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9524" t="-8333" r="-7143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/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637" t="-175556" r="-1592" b="-25555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7C8ABBF-D47F-0D4C-BCB6-2C795D966178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2103DB-9C6B-5D4F-AD4F-E59833C1A8BD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0A259C6-9152-1E4B-B0C4-3292C2677FA2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5C6117E2-5F55-9042-8990-8229C13AC1A7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E7BB2-E758-E847-BBCD-86B4EA266877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3773648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9BEC7-B87C-A547-97FA-50D6E0699EB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Neural Network with recurrence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2FFFA6-3839-DA4D-B9DA-8668B93A450F}"/>
                  </a:ext>
                </a:extLst>
              </p:cNvPr>
              <p:cNvSpPr/>
              <p:nvPr/>
            </p:nvSpPr>
            <p:spPr>
              <a:xfrm>
                <a:off x="8731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E52FFFA6-3839-DA4D-B9DA-8668B93A45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2" y="1854946"/>
                <a:ext cx="808341" cy="832901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F7251-200B-C044-85A4-98A73EAB9FC3}"/>
                  </a:ext>
                </a:extLst>
              </p:cNvPr>
              <p:cNvSpPr/>
              <p:nvPr/>
            </p:nvSpPr>
            <p:spPr>
              <a:xfrm>
                <a:off x="8731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484F7251-200B-C044-85A4-98A73EAB9F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3181" y="4457108"/>
                <a:ext cx="808341" cy="832901"/>
              </a:xfrm>
              <a:prstGeom prst="ellipse">
                <a:avLst/>
              </a:prstGeom>
              <a:blipFill>
                <a:blip r:embed="rId3"/>
                <a:stretch>
                  <a:fillRect l="-8955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9AD1D772-5F21-EE49-849A-82B9064651DA}"/>
              </a:ext>
            </a:extLst>
          </p:cNvPr>
          <p:cNvSpPr/>
          <p:nvPr/>
        </p:nvSpPr>
        <p:spPr>
          <a:xfrm rot="5400000">
            <a:off x="9412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7A9EDEA-DD23-E840-80E7-01697DB66099}"/>
              </a:ext>
            </a:extLst>
          </p:cNvPr>
          <p:cNvCxnSpPr>
            <a:cxnSpLocks/>
            <a:stCxn id="5" idx="4"/>
            <a:endCxn id="8" idx="1"/>
          </p:cNvCxnSpPr>
          <p:nvPr/>
        </p:nvCxnSpPr>
        <p:spPr>
          <a:xfrm flipH="1">
            <a:off x="12773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2091B81-BE10-2641-B36D-9D86EE376D0D}"/>
              </a:ext>
            </a:extLst>
          </p:cNvPr>
          <p:cNvCxnSpPr>
            <a:cxnSpLocks/>
            <a:stCxn id="8" idx="3"/>
            <a:endCxn id="6" idx="0"/>
          </p:cNvCxnSpPr>
          <p:nvPr/>
        </p:nvCxnSpPr>
        <p:spPr>
          <a:xfrm>
            <a:off x="12773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E9D805-A982-0346-8D81-7EDB77816CF7}"/>
                  </a:ext>
                </a:extLst>
              </p:cNvPr>
              <p:cNvSpPr/>
              <p:nvPr/>
            </p:nvSpPr>
            <p:spPr>
              <a:xfrm>
                <a:off x="228904" y="5966664"/>
                <a:ext cx="2087110" cy="48667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59E9D805-A982-0346-8D81-7EDB77816C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904" y="5966664"/>
                <a:ext cx="2087110" cy="486672"/>
              </a:xfrm>
              <a:prstGeom prst="rect">
                <a:avLst/>
              </a:prstGeom>
              <a:blipFill>
                <a:blip r:embed="rId4"/>
                <a:stretch>
                  <a:fillRect l="-606" b="-17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0F94BE7-403E-4C44-B0B8-81B894020354}"/>
                  </a:ext>
                </a:extLst>
              </p:cNvPr>
              <p:cNvSpPr/>
              <p:nvPr/>
            </p:nvSpPr>
            <p:spPr>
              <a:xfrm>
                <a:off x="32353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50F94BE7-403E-4C44-B0B8-81B89402035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82" y="1854946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7E31C5-81E1-A64A-B610-81E49B5A2968}"/>
                  </a:ext>
                </a:extLst>
              </p:cNvPr>
              <p:cNvSpPr/>
              <p:nvPr/>
            </p:nvSpPr>
            <p:spPr>
              <a:xfrm>
                <a:off x="32353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847E31C5-81E1-A64A-B610-81E49B5A29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381" y="4457108"/>
                <a:ext cx="808341" cy="832901"/>
              </a:xfrm>
              <a:prstGeom prst="ellipse">
                <a:avLst/>
              </a:prstGeom>
              <a:blipFill>
                <a:blip r:embed="rId6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0369A1A-793B-704F-A729-72028F1D418C}"/>
              </a:ext>
            </a:extLst>
          </p:cNvPr>
          <p:cNvSpPr/>
          <p:nvPr/>
        </p:nvSpPr>
        <p:spPr>
          <a:xfrm rot="5400000">
            <a:off x="33034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09F9059-FD3C-944B-A0B8-9F08C5E92F18}"/>
              </a:ext>
            </a:extLst>
          </p:cNvPr>
          <p:cNvCxnSpPr>
            <a:cxnSpLocks/>
            <a:stCxn id="41" idx="4"/>
            <a:endCxn id="43" idx="1"/>
          </p:cNvCxnSpPr>
          <p:nvPr/>
        </p:nvCxnSpPr>
        <p:spPr>
          <a:xfrm flipH="1">
            <a:off x="36395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863ADDF-6EA4-AA4D-B91A-8B384FAE2A00}"/>
              </a:ext>
            </a:extLst>
          </p:cNvPr>
          <p:cNvCxnSpPr>
            <a:cxnSpLocks/>
            <a:stCxn id="43" idx="3"/>
            <a:endCxn id="42" idx="0"/>
          </p:cNvCxnSpPr>
          <p:nvPr/>
        </p:nvCxnSpPr>
        <p:spPr>
          <a:xfrm>
            <a:off x="36395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32A667B-25DB-3244-9ED2-A27A8E8A74A1}"/>
                  </a:ext>
                </a:extLst>
              </p:cNvPr>
              <p:cNvSpPr/>
              <p:nvPr/>
            </p:nvSpPr>
            <p:spPr>
              <a:xfrm>
                <a:off x="52927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32A667B-25DB-3244-9ED2-A27A8E8A74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2" y="1854946"/>
                <a:ext cx="808341" cy="8329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39D68F-0525-DE40-8505-C03D7375AF18}"/>
                  </a:ext>
                </a:extLst>
              </p:cNvPr>
              <p:cNvSpPr/>
              <p:nvPr/>
            </p:nvSpPr>
            <p:spPr>
              <a:xfrm>
                <a:off x="52927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3A39D68F-0525-DE40-8505-C03D7375A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2781" y="4457108"/>
                <a:ext cx="808341" cy="832901"/>
              </a:xfrm>
              <a:prstGeom prst="ellipse">
                <a:avLst/>
              </a:prstGeom>
              <a:blipFill>
                <a:blip r:embed="rId8"/>
                <a:stretch>
                  <a:fillRect l="-10448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8473535-CECA-D14F-900E-50BF9FBA8CA4}"/>
              </a:ext>
            </a:extLst>
          </p:cNvPr>
          <p:cNvSpPr/>
          <p:nvPr/>
        </p:nvSpPr>
        <p:spPr>
          <a:xfrm rot="5400000">
            <a:off x="53608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B6150883-35B9-5D48-B186-7EBD80BD2B29}"/>
              </a:ext>
            </a:extLst>
          </p:cNvPr>
          <p:cNvCxnSpPr>
            <a:cxnSpLocks/>
            <a:stCxn id="46" idx="4"/>
            <a:endCxn id="48" idx="1"/>
          </p:cNvCxnSpPr>
          <p:nvPr/>
        </p:nvCxnSpPr>
        <p:spPr>
          <a:xfrm flipH="1">
            <a:off x="56969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1E95588-D9AC-5841-96D2-7C2AD9883CA7}"/>
              </a:ext>
            </a:extLst>
          </p:cNvPr>
          <p:cNvCxnSpPr>
            <a:cxnSpLocks/>
            <a:stCxn id="48" idx="3"/>
            <a:endCxn id="47" idx="0"/>
          </p:cNvCxnSpPr>
          <p:nvPr/>
        </p:nvCxnSpPr>
        <p:spPr>
          <a:xfrm>
            <a:off x="56969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8C14AD-7129-4C47-8CD8-CAE0796E64F4}"/>
                  </a:ext>
                </a:extLst>
              </p:cNvPr>
              <p:cNvSpPr/>
              <p:nvPr/>
            </p:nvSpPr>
            <p:spPr>
              <a:xfrm>
                <a:off x="7350182" y="1854946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D8C14AD-7129-4C47-8CD8-CAE0796E64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82" y="1854946"/>
                <a:ext cx="808341" cy="8329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257D840-4E67-6540-8F9E-7FD7C20BD2B1}"/>
                  </a:ext>
                </a:extLst>
              </p:cNvPr>
              <p:cNvSpPr/>
              <p:nvPr/>
            </p:nvSpPr>
            <p:spPr>
              <a:xfrm>
                <a:off x="7350181" y="4457108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F257D840-4E67-6540-8F9E-7FD7C20BD2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0181" y="4457108"/>
                <a:ext cx="808341" cy="832901"/>
              </a:xfrm>
              <a:prstGeom prst="ellipse">
                <a:avLst/>
              </a:prstGeom>
              <a:blipFill>
                <a:blip r:embed="rId10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927D10B6-30C7-CF4C-9906-255F732D7572}"/>
              </a:ext>
            </a:extLst>
          </p:cNvPr>
          <p:cNvSpPr/>
          <p:nvPr/>
        </p:nvSpPr>
        <p:spPr>
          <a:xfrm rot="5400000">
            <a:off x="7418213" y="2801352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1379549-6E90-1148-AD75-BE9E1539D35B}"/>
              </a:ext>
            </a:extLst>
          </p:cNvPr>
          <p:cNvCxnSpPr>
            <a:cxnSpLocks/>
            <a:stCxn id="51" idx="4"/>
            <a:endCxn id="53" idx="1"/>
          </p:cNvCxnSpPr>
          <p:nvPr/>
        </p:nvCxnSpPr>
        <p:spPr>
          <a:xfrm flipH="1">
            <a:off x="7754352" y="2687847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389DEA9-CCF1-8848-924D-FE7884DEF4C3}"/>
              </a:ext>
            </a:extLst>
          </p:cNvPr>
          <p:cNvCxnSpPr>
            <a:cxnSpLocks/>
            <a:stCxn id="53" idx="3"/>
            <a:endCxn id="52" idx="0"/>
          </p:cNvCxnSpPr>
          <p:nvPr/>
        </p:nvCxnSpPr>
        <p:spPr>
          <a:xfrm>
            <a:off x="7754352" y="3917539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9E6DE9A0-AB36-AF48-BC0E-B1BACBC2559B}"/>
              </a:ext>
            </a:extLst>
          </p:cNvPr>
          <p:cNvSpPr txBox="1"/>
          <p:nvPr/>
        </p:nvSpPr>
        <p:spPr>
          <a:xfrm>
            <a:off x="2286000" y="3276600"/>
            <a:ext cx="113814" cy="492443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3200" dirty="0"/>
              <a:t>: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38495BF-31EC-4148-B14E-5321DDF0967A}"/>
              </a:ext>
            </a:extLst>
          </p:cNvPr>
          <p:cNvSpPr txBox="1"/>
          <p:nvPr/>
        </p:nvSpPr>
        <p:spPr>
          <a:xfrm>
            <a:off x="118837" y="2119634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DDB3ADD-CCD1-A14D-BCEC-8D71F70132D1}"/>
              </a:ext>
            </a:extLst>
          </p:cNvPr>
          <p:cNvSpPr txBox="1"/>
          <p:nvPr/>
        </p:nvSpPr>
        <p:spPr>
          <a:xfrm>
            <a:off x="29068" y="4735058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4BD99B7-83F5-6F4E-984E-676BF55F0A98}"/>
              </a:ext>
            </a:extLst>
          </p:cNvPr>
          <p:cNvSpPr/>
          <p:nvPr/>
        </p:nvSpPr>
        <p:spPr>
          <a:xfrm>
            <a:off x="3026608" y="1676400"/>
            <a:ext cx="3276600" cy="1219200"/>
          </a:xfrm>
          <a:prstGeom prst="rect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C0B70C0-B539-8F43-B718-90526053F06A}"/>
              </a:ext>
            </a:extLst>
          </p:cNvPr>
          <p:cNvSpPr/>
          <p:nvPr/>
        </p:nvSpPr>
        <p:spPr>
          <a:xfrm>
            <a:off x="7162800" y="4267200"/>
            <a:ext cx="1219198" cy="1219200"/>
          </a:xfrm>
          <a:prstGeom prst="rect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E5104D02-76C5-B441-B692-48A85379686E}"/>
              </a:ext>
            </a:extLst>
          </p:cNvPr>
          <p:cNvCxnSpPr>
            <a:cxnSpLocks/>
            <a:stCxn id="43" idx="0"/>
            <a:endCxn id="48" idx="2"/>
          </p:cNvCxnSpPr>
          <p:nvPr/>
        </p:nvCxnSpPr>
        <p:spPr>
          <a:xfrm>
            <a:off x="4419600" y="3581400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BEF4546-FA5B-CC45-A1F1-BF82259CC0AA}"/>
              </a:ext>
            </a:extLst>
          </p:cNvPr>
          <p:cNvCxnSpPr>
            <a:cxnSpLocks/>
          </p:cNvCxnSpPr>
          <p:nvPr/>
        </p:nvCxnSpPr>
        <p:spPr>
          <a:xfrm>
            <a:off x="6477000" y="3606800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F5C80A-0FDC-4F4F-85A5-8FF461CEC277}"/>
                  </a:ext>
                </a:extLst>
              </p:cNvPr>
              <p:cNvSpPr/>
              <p:nvPr/>
            </p:nvSpPr>
            <p:spPr>
              <a:xfrm>
                <a:off x="3795288" y="5932797"/>
                <a:ext cx="2765308" cy="48667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d>
                            <m:dPr>
                              <m:ctrlP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2DF5C80A-0FDC-4F4F-85A5-8FF461CEC2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288" y="5932797"/>
                <a:ext cx="2765308" cy="486672"/>
              </a:xfrm>
              <a:prstGeom prst="rect">
                <a:avLst/>
              </a:prstGeom>
              <a:blipFill>
                <a:blip r:embed="rId11"/>
                <a:stretch>
                  <a:fillRect l="-459" b="-2051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351E4E41-788E-AE4D-9E75-071E367D0212}"/>
              </a:ext>
            </a:extLst>
          </p:cNvPr>
          <p:cNvSpPr txBox="1"/>
          <p:nvPr/>
        </p:nvSpPr>
        <p:spPr>
          <a:xfrm>
            <a:off x="5434273" y="6500924"/>
            <a:ext cx="133369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past memory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126085-6B2F-EC4C-8AE1-F2CB4BABBE1D}"/>
                  </a:ext>
                </a:extLst>
              </p:cNvPr>
              <p:cNvSpPr txBox="1"/>
              <p:nvPr/>
            </p:nvSpPr>
            <p:spPr>
              <a:xfrm>
                <a:off x="4421826" y="3001217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6126085-6B2F-EC4C-8AE1-F2CB4BABBE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826" y="3001217"/>
                <a:ext cx="580223" cy="384657"/>
              </a:xfrm>
              <a:prstGeom prst="rect">
                <a:avLst/>
              </a:prstGeom>
              <a:blipFill>
                <a:blip r:embed="rId12"/>
                <a:stretch>
                  <a:fillRect l="-14894" t="-3226" r="-8511" b="-1290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DE7EB-E332-C84F-8D91-AE393BB9822B}"/>
                  </a:ext>
                </a:extLst>
              </p:cNvPr>
              <p:cNvSpPr txBox="1"/>
              <p:nvPr/>
            </p:nvSpPr>
            <p:spPr>
              <a:xfrm>
                <a:off x="6497674" y="3003038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F4DE7EB-E332-C84F-8D91-AE393BB982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674" y="3003038"/>
                <a:ext cx="580223" cy="384657"/>
              </a:xfrm>
              <a:prstGeom prst="rect">
                <a:avLst/>
              </a:prstGeom>
              <a:blipFill>
                <a:blip r:embed="rId13"/>
                <a:stretch>
                  <a:fillRect l="-12766" t="-3226" r="-10638" b="-1290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1403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noProof="0" dirty="0">
                <a:effectLst/>
              </a:rPr>
              <a:t>Neural </a:t>
            </a:r>
            <a:r>
              <a:rPr lang="en-US" dirty="0">
                <a:effectLst/>
              </a:rPr>
              <a:t>N</a:t>
            </a:r>
            <a:r>
              <a:rPr lang="en-US" noProof="0" dirty="0" err="1">
                <a:effectLst/>
              </a:rPr>
              <a:t>etwork</a:t>
            </a:r>
            <a:r>
              <a:rPr lang="en-US" noProof="0" dirty="0">
                <a:effectLst/>
              </a:rPr>
              <a:t> revisited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59CDA25-6AE9-6E44-A248-6F8B4897AA6F}"/>
              </a:ext>
            </a:extLst>
          </p:cNvPr>
          <p:cNvSpPr/>
          <p:nvPr/>
        </p:nvSpPr>
        <p:spPr>
          <a:xfrm>
            <a:off x="1858659" y="21388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3EC4E2F-0826-A547-82B8-433C9130AFA9}"/>
              </a:ext>
            </a:extLst>
          </p:cNvPr>
          <p:cNvSpPr/>
          <p:nvPr/>
        </p:nvSpPr>
        <p:spPr>
          <a:xfrm>
            <a:off x="3546106" y="302403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A42E2A7-84B2-6A40-9E1A-3D910E7AAFAB}"/>
              </a:ext>
            </a:extLst>
          </p:cNvPr>
          <p:cNvSpPr/>
          <p:nvPr/>
        </p:nvSpPr>
        <p:spPr>
          <a:xfrm>
            <a:off x="3546106" y="1630279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CF4BE9-9920-6446-A110-BA930C61C1ED}"/>
              </a:ext>
            </a:extLst>
          </p:cNvPr>
          <p:cNvSpPr/>
          <p:nvPr/>
        </p:nvSpPr>
        <p:spPr>
          <a:xfrm>
            <a:off x="1858659" y="46534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C880525-1420-2C4E-BAAD-9BB2DB77765A}"/>
              </a:ext>
            </a:extLst>
          </p:cNvPr>
          <p:cNvSpPr/>
          <p:nvPr/>
        </p:nvSpPr>
        <p:spPr>
          <a:xfrm>
            <a:off x="1858659" y="38152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8AB374-89D2-044C-81DA-C7E5D22C13FB}"/>
              </a:ext>
            </a:extLst>
          </p:cNvPr>
          <p:cNvSpPr/>
          <p:nvPr/>
        </p:nvSpPr>
        <p:spPr>
          <a:xfrm>
            <a:off x="1852059" y="2977099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FA6A-6C70-0041-90B9-B20B9374F1C9}"/>
              </a:ext>
            </a:extLst>
          </p:cNvPr>
          <p:cNvSpPr/>
          <p:nvPr/>
        </p:nvSpPr>
        <p:spPr>
          <a:xfrm>
            <a:off x="3546106" y="232965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C6DF7-FACC-F344-9EC3-4ECF103E3B1D}"/>
              </a:ext>
            </a:extLst>
          </p:cNvPr>
          <p:cNvSpPr/>
          <p:nvPr/>
        </p:nvSpPr>
        <p:spPr>
          <a:xfrm>
            <a:off x="3546106" y="371842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6F639A5-75AB-0D43-8990-77440325073B}"/>
              </a:ext>
            </a:extLst>
          </p:cNvPr>
          <p:cNvSpPr/>
          <p:nvPr/>
        </p:nvSpPr>
        <p:spPr>
          <a:xfrm>
            <a:off x="3546106" y="4412808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8A7867-9F47-F442-B681-384C3702FB07}"/>
              </a:ext>
            </a:extLst>
          </p:cNvPr>
          <p:cNvSpPr/>
          <p:nvPr/>
        </p:nvSpPr>
        <p:spPr>
          <a:xfrm>
            <a:off x="3546106" y="5107193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24E3D54-BC8E-C140-9588-E4CE56392193}"/>
              </a:ext>
            </a:extLst>
          </p:cNvPr>
          <p:cNvSpPr/>
          <p:nvPr/>
        </p:nvSpPr>
        <p:spPr>
          <a:xfrm>
            <a:off x="5240153" y="304917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0D84EA5-DF25-E247-850A-95D548F696AD}"/>
              </a:ext>
            </a:extLst>
          </p:cNvPr>
          <p:cNvSpPr/>
          <p:nvPr/>
        </p:nvSpPr>
        <p:spPr>
          <a:xfrm>
            <a:off x="5240153" y="1655417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8597307-C1E1-5E42-AD24-E094DED080D9}"/>
              </a:ext>
            </a:extLst>
          </p:cNvPr>
          <p:cNvSpPr/>
          <p:nvPr/>
        </p:nvSpPr>
        <p:spPr>
          <a:xfrm>
            <a:off x="5240153" y="235479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5BB11D-C889-D14E-B64E-5BA9569DE2EF}"/>
              </a:ext>
            </a:extLst>
          </p:cNvPr>
          <p:cNvSpPr/>
          <p:nvPr/>
        </p:nvSpPr>
        <p:spPr>
          <a:xfrm>
            <a:off x="5240153" y="374356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551FBC8-CD67-D447-9D7E-A026B5C70EAA}"/>
              </a:ext>
            </a:extLst>
          </p:cNvPr>
          <p:cNvSpPr/>
          <p:nvPr/>
        </p:nvSpPr>
        <p:spPr>
          <a:xfrm>
            <a:off x="5240153" y="4437946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9326E4-AD07-F44F-AB64-A300BB561611}"/>
              </a:ext>
            </a:extLst>
          </p:cNvPr>
          <p:cNvSpPr/>
          <p:nvPr/>
        </p:nvSpPr>
        <p:spPr>
          <a:xfrm>
            <a:off x="5240153" y="5132331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9A4FF2B1-48B9-E44E-A8B9-083FA3B922CF}"/>
              </a:ext>
            </a:extLst>
          </p:cNvPr>
          <p:cNvSpPr/>
          <p:nvPr/>
        </p:nvSpPr>
        <p:spPr>
          <a:xfrm>
            <a:off x="6927600" y="2544679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E25CA97-2229-AA48-A93B-F8E657ADD2C4}"/>
              </a:ext>
            </a:extLst>
          </p:cNvPr>
          <p:cNvSpPr/>
          <p:nvPr/>
        </p:nvSpPr>
        <p:spPr>
          <a:xfrm>
            <a:off x="6927600" y="3339390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29F7FC3-938D-3B43-95F7-77298F03DED8}"/>
              </a:ext>
            </a:extLst>
          </p:cNvPr>
          <p:cNvCxnSpPr>
            <a:stCxn id="3" idx="6"/>
            <a:endCxn id="10" idx="2"/>
          </p:cNvCxnSpPr>
          <p:nvPr/>
        </p:nvCxnSpPr>
        <p:spPr>
          <a:xfrm flipV="1">
            <a:off x="2246259" y="1820779"/>
            <a:ext cx="1299847" cy="5086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1F6D03A6-DE5F-1940-8ED4-1DEB719645F0}"/>
              </a:ext>
            </a:extLst>
          </p:cNvPr>
          <p:cNvCxnSpPr>
            <a:cxnSpLocks/>
            <a:stCxn id="3" idx="6"/>
            <a:endCxn id="14" idx="2"/>
          </p:cNvCxnSpPr>
          <p:nvPr/>
        </p:nvCxnSpPr>
        <p:spPr>
          <a:xfrm>
            <a:off x="2246259" y="2329399"/>
            <a:ext cx="1299847" cy="190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1F7DF2B-36F4-2349-8D43-7DFB1F590D9A}"/>
              </a:ext>
            </a:extLst>
          </p:cNvPr>
          <p:cNvCxnSpPr>
            <a:cxnSpLocks/>
            <a:stCxn id="3" idx="6"/>
            <a:endCxn id="8" idx="2"/>
          </p:cNvCxnSpPr>
          <p:nvPr/>
        </p:nvCxnSpPr>
        <p:spPr>
          <a:xfrm>
            <a:off x="2246259" y="2329399"/>
            <a:ext cx="1299847" cy="8851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E638CD2-029E-2142-9A77-D76B8CAAF231}"/>
              </a:ext>
            </a:extLst>
          </p:cNvPr>
          <p:cNvCxnSpPr>
            <a:cxnSpLocks/>
            <a:stCxn id="3" idx="6"/>
            <a:endCxn id="15" idx="2"/>
          </p:cNvCxnSpPr>
          <p:nvPr/>
        </p:nvCxnSpPr>
        <p:spPr>
          <a:xfrm>
            <a:off x="2246259" y="2329399"/>
            <a:ext cx="1299847" cy="15795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94365DD-A002-7448-8D0C-500C432BC899}"/>
              </a:ext>
            </a:extLst>
          </p:cNvPr>
          <p:cNvCxnSpPr>
            <a:cxnSpLocks/>
            <a:stCxn id="3" idx="6"/>
            <a:endCxn id="16" idx="2"/>
          </p:cNvCxnSpPr>
          <p:nvPr/>
        </p:nvCxnSpPr>
        <p:spPr>
          <a:xfrm>
            <a:off x="2246259" y="2329399"/>
            <a:ext cx="1299847" cy="22739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877E546-9A41-8244-BDC1-CF5EBA824D7B}"/>
              </a:ext>
            </a:extLst>
          </p:cNvPr>
          <p:cNvCxnSpPr>
            <a:cxnSpLocks/>
            <a:stCxn id="3" idx="6"/>
            <a:endCxn id="17" idx="2"/>
          </p:cNvCxnSpPr>
          <p:nvPr/>
        </p:nvCxnSpPr>
        <p:spPr>
          <a:xfrm>
            <a:off x="2246259" y="2329399"/>
            <a:ext cx="1299847" cy="29682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5138AA6-1D75-D744-A448-617DBDFA1BE7}"/>
              </a:ext>
            </a:extLst>
          </p:cNvPr>
          <p:cNvCxnSpPr>
            <a:cxnSpLocks/>
            <a:stCxn id="13" idx="6"/>
            <a:endCxn id="10" idx="2"/>
          </p:cNvCxnSpPr>
          <p:nvPr/>
        </p:nvCxnSpPr>
        <p:spPr>
          <a:xfrm flipV="1">
            <a:off x="2239659" y="1820779"/>
            <a:ext cx="1306447" cy="13468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050FBD-FD1C-B445-B665-FFBBAA68B708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 flipV="1">
            <a:off x="2239659" y="2520153"/>
            <a:ext cx="1306447" cy="6474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75A03C5-8393-CE42-8D53-F586824FD7A3}"/>
              </a:ext>
            </a:extLst>
          </p:cNvPr>
          <p:cNvCxnSpPr>
            <a:cxnSpLocks/>
            <a:stCxn id="13" idx="6"/>
            <a:endCxn id="8" idx="2"/>
          </p:cNvCxnSpPr>
          <p:nvPr/>
        </p:nvCxnSpPr>
        <p:spPr>
          <a:xfrm>
            <a:off x="2239659" y="3167599"/>
            <a:ext cx="1306447" cy="4693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337D963-2B1F-5144-8686-BB9A586AC152}"/>
              </a:ext>
            </a:extLst>
          </p:cNvPr>
          <p:cNvCxnSpPr>
            <a:cxnSpLocks/>
            <a:stCxn id="13" idx="6"/>
            <a:endCxn id="15" idx="2"/>
          </p:cNvCxnSpPr>
          <p:nvPr/>
        </p:nvCxnSpPr>
        <p:spPr>
          <a:xfrm>
            <a:off x="2239659" y="3167599"/>
            <a:ext cx="1306447" cy="74132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A04DD2E-597D-D042-99CC-42ECAAE12176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2239659" y="3167599"/>
            <a:ext cx="1306447" cy="14357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C87A1D9-319F-0C4E-9EAC-E75E37931884}"/>
              </a:ext>
            </a:extLst>
          </p:cNvPr>
          <p:cNvCxnSpPr>
            <a:cxnSpLocks/>
            <a:stCxn id="13" idx="6"/>
            <a:endCxn id="17" idx="2"/>
          </p:cNvCxnSpPr>
          <p:nvPr/>
        </p:nvCxnSpPr>
        <p:spPr>
          <a:xfrm>
            <a:off x="2239659" y="3167599"/>
            <a:ext cx="1306447" cy="21300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9C606BA7-04CB-3945-A32B-BB0D951617BE}"/>
              </a:ext>
            </a:extLst>
          </p:cNvPr>
          <p:cNvCxnSpPr>
            <a:cxnSpLocks/>
            <a:stCxn id="12" idx="6"/>
            <a:endCxn id="10" idx="2"/>
          </p:cNvCxnSpPr>
          <p:nvPr/>
        </p:nvCxnSpPr>
        <p:spPr>
          <a:xfrm flipV="1">
            <a:off x="2246259" y="1820779"/>
            <a:ext cx="1299847" cy="21850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7EBE15D-4C0F-3942-AA47-0ECCA765445E}"/>
              </a:ext>
            </a:extLst>
          </p:cNvPr>
          <p:cNvCxnSpPr>
            <a:cxnSpLocks/>
            <a:stCxn id="12" idx="6"/>
            <a:endCxn id="14" idx="2"/>
          </p:cNvCxnSpPr>
          <p:nvPr/>
        </p:nvCxnSpPr>
        <p:spPr>
          <a:xfrm flipV="1">
            <a:off x="2246259" y="2520153"/>
            <a:ext cx="1299847" cy="14856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CA9489C-77DF-7345-8752-33B0F8D37967}"/>
              </a:ext>
            </a:extLst>
          </p:cNvPr>
          <p:cNvCxnSpPr>
            <a:cxnSpLocks/>
            <a:stCxn id="12" idx="6"/>
            <a:endCxn id="8" idx="2"/>
          </p:cNvCxnSpPr>
          <p:nvPr/>
        </p:nvCxnSpPr>
        <p:spPr>
          <a:xfrm flipV="1">
            <a:off x="2246259" y="3214538"/>
            <a:ext cx="1299847" cy="7912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31047AC5-23DA-EE44-BEAE-032807DE9765}"/>
              </a:ext>
            </a:extLst>
          </p:cNvPr>
          <p:cNvCxnSpPr>
            <a:cxnSpLocks/>
            <a:stCxn id="12" idx="6"/>
            <a:endCxn id="15" idx="2"/>
          </p:cNvCxnSpPr>
          <p:nvPr/>
        </p:nvCxnSpPr>
        <p:spPr>
          <a:xfrm flipV="1">
            <a:off x="2246259" y="3908923"/>
            <a:ext cx="1299847" cy="968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1D50CFC5-609D-BB47-8992-3ACD7466ED0A}"/>
              </a:ext>
            </a:extLst>
          </p:cNvPr>
          <p:cNvCxnSpPr>
            <a:cxnSpLocks/>
            <a:stCxn id="12" idx="6"/>
            <a:endCxn id="16" idx="2"/>
          </p:cNvCxnSpPr>
          <p:nvPr/>
        </p:nvCxnSpPr>
        <p:spPr>
          <a:xfrm>
            <a:off x="2246259" y="4005799"/>
            <a:ext cx="1299847" cy="59750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E60729-AF62-F94C-AD58-EA1008CC64FD}"/>
              </a:ext>
            </a:extLst>
          </p:cNvPr>
          <p:cNvCxnSpPr>
            <a:cxnSpLocks/>
            <a:stCxn id="12" idx="6"/>
            <a:endCxn id="17" idx="2"/>
          </p:cNvCxnSpPr>
          <p:nvPr/>
        </p:nvCxnSpPr>
        <p:spPr>
          <a:xfrm>
            <a:off x="2246259" y="4005799"/>
            <a:ext cx="1299847" cy="12918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9598372-D7DD-1242-9AC5-610F6EAD05EA}"/>
              </a:ext>
            </a:extLst>
          </p:cNvPr>
          <p:cNvCxnSpPr>
            <a:cxnSpLocks/>
            <a:stCxn id="11" idx="6"/>
            <a:endCxn id="10" idx="2"/>
          </p:cNvCxnSpPr>
          <p:nvPr/>
        </p:nvCxnSpPr>
        <p:spPr>
          <a:xfrm flipV="1">
            <a:off x="2246259" y="1820779"/>
            <a:ext cx="1299847" cy="302322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59A96D77-8691-2343-A843-1D6A00CE6CA7}"/>
              </a:ext>
            </a:extLst>
          </p:cNvPr>
          <p:cNvCxnSpPr>
            <a:cxnSpLocks/>
            <a:stCxn id="11" idx="6"/>
            <a:endCxn id="14" idx="2"/>
          </p:cNvCxnSpPr>
          <p:nvPr/>
        </p:nvCxnSpPr>
        <p:spPr>
          <a:xfrm flipV="1">
            <a:off x="2246259" y="2520153"/>
            <a:ext cx="1299847" cy="232384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724A1D19-6730-F945-85B1-852F0E132B55}"/>
              </a:ext>
            </a:extLst>
          </p:cNvPr>
          <p:cNvCxnSpPr>
            <a:cxnSpLocks/>
            <a:stCxn id="11" idx="6"/>
            <a:endCxn id="8" idx="2"/>
          </p:cNvCxnSpPr>
          <p:nvPr/>
        </p:nvCxnSpPr>
        <p:spPr>
          <a:xfrm flipV="1">
            <a:off x="2246259" y="3214538"/>
            <a:ext cx="1299847" cy="162946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70D5A652-E642-9949-A716-68A8D9D3ECD7}"/>
              </a:ext>
            </a:extLst>
          </p:cNvPr>
          <p:cNvCxnSpPr>
            <a:cxnSpLocks/>
            <a:stCxn id="11" idx="6"/>
            <a:endCxn id="15" idx="2"/>
          </p:cNvCxnSpPr>
          <p:nvPr/>
        </p:nvCxnSpPr>
        <p:spPr>
          <a:xfrm flipV="1">
            <a:off x="2246259" y="3908923"/>
            <a:ext cx="1299847" cy="9350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1A288F9-44EB-9E49-813E-B5EC67DB870E}"/>
              </a:ext>
            </a:extLst>
          </p:cNvPr>
          <p:cNvCxnSpPr>
            <a:cxnSpLocks/>
            <a:stCxn id="11" idx="6"/>
            <a:endCxn id="16" idx="2"/>
          </p:cNvCxnSpPr>
          <p:nvPr/>
        </p:nvCxnSpPr>
        <p:spPr>
          <a:xfrm flipV="1">
            <a:off x="2246259" y="4603308"/>
            <a:ext cx="1299847" cy="2406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458F074B-7674-C749-BD51-704AD52913AE}"/>
              </a:ext>
            </a:extLst>
          </p:cNvPr>
          <p:cNvCxnSpPr>
            <a:cxnSpLocks/>
            <a:stCxn id="11" idx="6"/>
            <a:endCxn id="17" idx="2"/>
          </p:cNvCxnSpPr>
          <p:nvPr/>
        </p:nvCxnSpPr>
        <p:spPr>
          <a:xfrm>
            <a:off x="2246259" y="4843999"/>
            <a:ext cx="1299847" cy="45369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F77CA8A-BB13-184F-93CD-114AEF3C6F4C}"/>
              </a:ext>
            </a:extLst>
          </p:cNvPr>
          <p:cNvCxnSpPr>
            <a:cxnSpLocks/>
            <a:stCxn id="10" idx="6"/>
            <a:endCxn id="19" idx="2"/>
          </p:cNvCxnSpPr>
          <p:nvPr/>
        </p:nvCxnSpPr>
        <p:spPr>
          <a:xfrm>
            <a:off x="3933706" y="1820779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4F85F75-6C66-054B-B5F9-C6F37E7CCCD0}"/>
              </a:ext>
            </a:extLst>
          </p:cNvPr>
          <p:cNvCxnSpPr>
            <a:cxnSpLocks/>
            <a:stCxn id="10" idx="6"/>
            <a:endCxn id="20" idx="2"/>
          </p:cNvCxnSpPr>
          <p:nvPr/>
        </p:nvCxnSpPr>
        <p:spPr>
          <a:xfrm>
            <a:off x="3933706" y="1820779"/>
            <a:ext cx="1306447" cy="72451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59BFDDDB-E7B2-E44E-8C37-870754C9B237}"/>
              </a:ext>
            </a:extLst>
          </p:cNvPr>
          <p:cNvCxnSpPr>
            <a:cxnSpLocks/>
            <a:stCxn id="10" idx="6"/>
            <a:endCxn id="18" idx="2"/>
          </p:cNvCxnSpPr>
          <p:nvPr/>
        </p:nvCxnSpPr>
        <p:spPr>
          <a:xfrm>
            <a:off x="3933706" y="1820779"/>
            <a:ext cx="1306447" cy="14188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0222DE2E-7B7C-2642-B6AF-1E2F509C2360}"/>
              </a:ext>
            </a:extLst>
          </p:cNvPr>
          <p:cNvCxnSpPr>
            <a:cxnSpLocks/>
            <a:stCxn id="10" idx="6"/>
            <a:endCxn id="21" idx="2"/>
          </p:cNvCxnSpPr>
          <p:nvPr/>
        </p:nvCxnSpPr>
        <p:spPr>
          <a:xfrm>
            <a:off x="3933706" y="1820779"/>
            <a:ext cx="1306447" cy="21132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71654764-3D7E-4C44-A7E0-D6542DF81919}"/>
              </a:ext>
            </a:extLst>
          </p:cNvPr>
          <p:cNvCxnSpPr>
            <a:cxnSpLocks/>
            <a:stCxn id="10" idx="6"/>
            <a:endCxn id="22" idx="2"/>
          </p:cNvCxnSpPr>
          <p:nvPr/>
        </p:nvCxnSpPr>
        <p:spPr>
          <a:xfrm>
            <a:off x="3933706" y="1820779"/>
            <a:ext cx="1306447" cy="28076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FC2178AE-6DE7-D444-B17D-0C3484149088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33706" y="1820779"/>
            <a:ext cx="1306447" cy="35020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D6ABD9A5-5AA6-9946-9575-139FEF36D057}"/>
              </a:ext>
            </a:extLst>
          </p:cNvPr>
          <p:cNvCxnSpPr>
            <a:cxnSpLocks/>
            <a:stCxn id="14" idx="6"/>
            <a:endCxn id="19" idx="2"/>
          </p:cNvCxnSpPr>
          <p:nvPr/>
        </p:nvCxnSpPr>
        <p:spPr>
          <a:xfrm flipV="1">
            <a:off x="3933706" y="1845917"/>
            <a:ext cx="1306447" cy="67423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A261E2B-EC51-644B-AEF6-4617795B20E2}"/>
              </a:ext>
            </a:extLst>
          </p:cNvPr>
          <p:cNvCxnSpPr>
            <a:cxnSpLocks/>
            <a:stCxn id="14" idx="6"/>
            <a:endCxn id="20" idx="2"/>
          </p:cNvCxnSpPr>
          <p:nvPr/>
        </p:nvCxnSpPr>
        <p:spPr>
          <a:xfrm>
            <a:off x="3933706" y="252015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EC4735BE-990B-FF4E-914B-A6FF1F48D531}"/>
              </a:ext>
            </a:extLst>
          </p:cNvPr>
          <p:cNvCxnSpPr>
            <a:cxnSpLocks/>
            <a:stCxn id="14" idx="6"/>
            <a:endCxn id="18" idx="2"/>
          </p:cNvCxnSpPr>
          <p:nvPr/>
        </p:nvCxnSpPr>
        <p:spPr>
          <a:xfrm>
            <a:off x="3933706" y="252015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3E0DD683-5784-5D4C-B10F-C9E14DCC3B39}"/>
              </a:ext>
            </a:extLst>
          </p:cNvPr>
          <p:cNvCxnSpPr>
            <a:cxnSpLocks/>
            <a:stCxn id="14" idx="6"/>
            <a:endCxn id="21" idx="2"/>
          </p:cNvCxnSpPr>
          <p:nvPr/>
        </p:nvCxnSpPr>
        <p:spPr>
          <a:xfrm>
            <a:off x="3933706" y="252015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B5E8044D-43D5-6149-97BC-620E57F6D121}"/>
              </a:ext>
            </a:extLst>
          </p:cNvPr>
          <p:cNvCxnSpPr>
            <a:cxnSpLocks/>
            <a:stCxn id="14" idx="6"/>
            <a:endCxn id="22" idx="2"/>
          </p:cNvCxnSpPr>
          <p:nvPr/>
        </p:nvCxnSpPr>
        <p:spPr>
          <a:xfrm>
            <a:off x="3933706" y="2520153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6A76409-A0D0-0C4A-AB47-FFA5C6F94037}"/>
              </a:ext>
            </a:extLst>
          </p:cNvPr>
          <p:cNvCxnSpPr>
            <a:cxnSpLocks/>
            <a:stCxn id="14" idx="6"/>
            <a:endCxn id="23" idx="2"/>
          </p:cNvCxnSpPr>
          <p:nvPr/>
        </p:nvCxnSpPr>
        <p:spPr>
          <a:xfrm>
            <a:off x="3933706" y="2520153"/>
            <a:ext cx="1306447" cy="28026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52A6CF0-7583-7F42-BA06-834710F7143A}"/>
              </a:ext>
            </a:extLst>
          </p:cNvPr>
          <p:cNvCxnSpPr>
            <a:cxnSpLocks/>
            <a:stCxn id="8" idx="6"/>
            <a:endCxn id="19" idx="2"/>
          </p:cNvCxnSpPr>
          <p:nvPr/>
        </p:nvCxnSpPr>
        <p:spPr>
          <a:xfrm flipV="1">
            <a:off x="3933706" y="1845917"/>
            <a:ext cx="1306447" cy="13686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0724FF92-21FD-8640-8F24-7F6B6B9E530B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3933706" y="254529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65B7483A-73C6-EB40-AFE7-40D76355BD4C}"/>
              </a:ext>
            </a:extLst>
          </p:cNvPr>
          <p:cNvCxnSpPr>
            <a:cxnSpLocks/>
            <a:stCxn id="8" idx="6"/>
            <a:endCxn id="18" idx="2"/>
          </p:cNvCxnSpPr>
          <p:nvPr/>
        </p:nvCxnSpPr>
        <p:spPr>
          <a:xfrm>
            <a:off x="3933706" y="321453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C459C962-8217-D64E-8C89-23B00F20D63C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>
            <a:off x="3933706" y="321453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1D029AC7-D3E6-424B-957C-C50C0A3DEEE7}"/>
              </a:ext>
            </a:extLst>
          </p:cNvPr>
          <p:cNvCxnSpPr>
            <a:cxnSpLocks/>
            <a:stCxn id="8" idx="6"/>
            <a:endCxn id="22" idx="2"/>
          </p:cNvCxnSpPr>
          <p:nvPr/>
        </p:nvCxnSpPr>
        <p:spPr>
          <a:xfrm>
            <a:off x="3933706" y="3214538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CA87A2A6-4E54-E846-A8CF-5D916D30149B}"/>
              </a:ext>
            </a:extLst>
          </p:cNvPr>
          <p:cNvCxnSpPr>
            <a:cxnSpLocks/>
            <a:stCxn id="8" idx="6"/>
            <a:endCxn id="23" idx="2"/>
          </p:cNvCxnSpPr>
          <p:nvPr/>
        </p:nvCxnSpPr>
        <p:spPr>
          <a:xfrm>
            <a:off x="3933706" y="3214538"/>
            <a:ext cx="1306447" cy="210829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920D72A2-EB61-FA44-AB18-C3A1B42F875D}"/>
              </a:ext>
            </a:extLst>
          </p:cNvPr>
          <p:cNvCxnSpPr>
            <a:cxnSpLocks/>
            <a:stCxn id="15" idx="6"/>
            <a:endCxn id="19" idx="2"/>
          </p:cNvCxnSpPr>
          <p:nvPr/>
        </p:nvCxnSpPr>
        <p:spPr>
          <a:xfrm flipV="1">
            <a:off x="3933706" y="1845917"/>
            <a:ext cx="1306447" cy="206300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8D83DD26-0A44-E042-9E33-163AA992745B}"/>
              </a:ext>
            </a:extLst>
          </p:cNvPr>
          <p:cNvCxnSpPr>
            <a:cxnSpLocks/>
            <a:stCxn id="15" idx="6"/>
            <a:endCxn id="20" idx="2"/>
          </p:cNvCxnSpPr>
          <p:nvPr/>
        </p:nvCxnSpPr>
        <p:spPr>
          <a:xfrm flipV="1">
            <a:off x="3933706" y="254529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EAE2C9ED-7F89-E847-B45E-3AB23CD7727A}"/>
              </a:ext>
            </a:extLst>
          </p:cNvPr>
          <p:cNvCxnSpPr>
            <a:cxnSpLocks/>
            <a:stCxn id="15" idx="6"/>
            <a:endCxn id="18" idx="2"/>
          </p:cNvCxnSpPr>
          <p:nvPr/>
        </p:nvCxnSpPr>
        <p:spPr>
          <a:xfrm flipV="1">
            <a:off x="3933706" y="323967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10F8DEEC-B045-2847-98F2-88C0B2EF29ED}"/>
              </a:ext>
            </a:extLst>
          </p:cNvPr>
          <p:cNvCxnSpPr>
            <a:cxnSpLocks/>
            <a:stCxn id="15" idx="6"/>
            <a:endCxn id="21" idx="2"/>
          </p:cNvCxnSpPr>
          <p:nvPr/>
        </p:nvCxnSpPr>
        <p:spPr>
          <a:xfrm>
            <a:off x="3933706" y="390892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1" name="Straight Arrow Connector 170">
            <a:extLst>
              <a:ext uri="{FF2B5EF4-FFF2-40B4-BE49-F238E27FC236}">
                <a16:creationId xmlns:a16="http://schemas.microsoft.com/office/drawing/2014/main" id="{9846B4A4-4A02-7044-86B5-A020F1000485}"/>
              </a:ext>
            </a:extLst>
          </p:cNvPr>
          <p:cNvCxnSpPr>
            <a:cxnSpLocks/>
            <a:stCxn id="15" idx="6"/>
            <a:endCxn id="22" idx="2"/>
          </p:cNvCxnSpPr>
          <p:nvPr/>
        </p:nvCxnSpPr>
        <p:spPr>
          <a:xfrm>
            <a:off x="3933706" y="3908923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90B179A8-1882-D845-845D-A85332381F02}"/>
              </a:ext>
            </a:extLst>
          </p:cNvPr>
          <p:cNvCxnSpPr>
            <a:cxnSpLocks/>
            <a:stCxn id="15" idx="6"/>
            <a:endCxn id="23" idx="2"/>
          </p:cNvCxnSpPr>
          <p:nvPr/>
        </p:nvCxnSpPr>
        <p:spPr>
          <a:xfrm>
            <a:off x="3933706" y="3908923"/>
            <a:ext cx="1306447" cy="141390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05672049-E4AC-A642-9B1F-3D25EC29BCB2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3933706" y="1845917"/>
            <a:ext cx="1306447" cy="275739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ED33F641-8C5D-DB4A-9A84-D1A432331F54}"/>
              </a:ext>
            </a:extLst>
          </p:cNvPr>
          <p:cNvCxnSpPr>
            <a:cxnSpLocks/>
            <a:stCxn id="16" idx="6"/>
            <a:endCxn id="20" idx="2"/>
          </p:cNvCxnSpPr>
          <p:nvPr/>
        </p:nvCxnSpPr>
        <p:spPr>
          <a:xfrm flipV="1">
            <a:off x="3933706" y="2545291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B2BAB776-88E0-5047-8858-73FB84322745}"/>
              </a:ext>
            </a:extLst>
          </p:cNvPr>
          <p:cNvCxnSpPr>
            <a:cxnSpLocks/>
            <a:stCxn id="16" idx="6"/>
            <a:endCxn id="18" idx="2"/>
          </p:cNvCxnSpPr>
          <p:nvPr/>
        </p:nvCxnSpPr>
        <p:spPr>
          <a:xfrm flipV="1">
            <a:off x="3933706" y="3239676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15C18C54-39F0-344B-A595-650FFDABF85B}"/>
              </a:ext>
            </a:extLst>
          </p:cNvPr>
          <p:cNvCxnSpPr>
            <a:cxnSpLocks/>
            <a:stCxn id="16" idx="6"/>
            <a:endCxn id="21" idx="2"/>
          </p:cNvCxnSpPr>
          <p:nvPr/>
        </p:nvCxnSpPr>
        <p:spPr>
          <a:xfrm flipV="1">
            <a:off x="3933706" y="3934061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9" name="Straight Arrow Connector 188">
            <a:extLst>
              <a:ext uri="{FF2B5EF4-FFF2-40B4-BE49-F238E27FC236}">
                <a16:creationId xmlns:a16="http://schemas.microsoft.com/office/drawing/2014/main" id="{F0B96864-9D26-274E-B65B-42ADBD670D27}"/>
              </a:ext>
            </a:extLst>
          </p:cNvPr>
          <p:cNvCxnSpPr>
            <a:cxnSpLocks/>
            <a:stCxn id="16" idx="6"/>
            <a:endCxn id="22" idx="2"/>
          </p:cNvCxnSpPr>
          <p:nvPr/>
        </p:nvCxnSpPr>
        <p:spPr>
          <a:xfrm>
            <a:off x="3933706" y="4603308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8580E771-86DD-C040-B11F-AA03406BCB6E}"/>
              </a:ext>
            </a:extLst>
          </p:cNvPr>
          <p:cNvCxnSpPr>
            <a:cxnSpLocks/>
            <a:stCxn id="16" idx="6"/>
            <a:endCxn id="23" idx="2"/>
          </p:cNvCxnSpPr>
          <p:nvPr/>
        </p:nvCxnSpPr>
        <p:spPr>
          <a:xfrm>
            <a:off x="3933706" y="4603308"/>
            <a:ext cx="1306447" cy="7195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3" name="Straight Arrow Connector 202">
            <a:extLst>
              <a:ext uri="{FF2B5EF4-FFF2-40B4-BE49-F238E27FC236}">
                <a16:creationId xmlns:a16="http://schemas.microsoft.com/office/drawing/2014/main" id="{D5EFA503-A845-C045-9B98-9B15CD5639F4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 flipV="1">
            <a:off x="3933706" y="1845917"/>
            <a:ext cx="1306447" cy="3451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4" name="Straight Arrow Connector 203">
            <a:extLst>
              <a:ext uri="{FF2B5EF4-FFF2-40B4-BE49-F238E27FC236}">
                <a16:creationId xmlns:a16="http://schemas.microsoft.com/office/drawing/2014/main" id="{F2FD9183-E528-3146-A036-48FF510BD5C2}"/>
              </a:ext>
            </a:extLst>
          </p:cNvPr>
          <p:cNvCxnSpPr>
            <a:cxnSpLocks/>
            <a:stCxn id="17" idx="6"/>
            <a:endCxn id="20" idx="2"/>
          </p:cNvCxnSpPr>
          <p:nvPr/>
        </p:nvCxnSpPr>
        <p:spPr>
          <a:xfrm flipV="1">
            <a:off x="3933706" y="2545291"/>
            <a:ext cx="1306447" cy="275240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5" name="Straight Arrow Connector 204">
            <a:extLst>
              <a:ext uri="{FF2B5EF4-FFF2-40B4-BE49-F238E27FC236}">
                <a16:creationId xmlns:a16="http://schemas.microsoft.com/office/drawing/2014/main" id="{90DE9B41-01CC-8642-8B52-FB20696269FF}"/>
              </a:ext>
            </a:extLst>
          </p:cNvPr>
          <p:cNvCxnSpPr>
            <a:cxnSpLocks/>
            <a:stCxn id="17" idx="6"/>
            <a:endCxn id="18" idx="2"/>
          </p:cNvCxnSpPr>
          <p:nvPr/>
        </p:nvCxnSpPr>
        <p:spPr>
          <a:xfrm flipV="1">
            <a:off x="3933706" y="3239676"/>
            <a:ext cx="1306447" cy="205801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393CA6F2-9B83-3D4A-A34B-7C59EE824D62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 flipV="1">
            <a:off x="3933706" y="3934061"/>
            <a:ext cx="1306447" cy="136363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7" name="Straight Arrow Connector 206">
            <a:extLst>
              <a:ext uri="{FF2B5EF4-FFF2-40B4-BE49-F238E27FC236}">
                <a16:creationId xmlns:a16="http://schemas.microsoft.com/office/drawing/2014/main" id="{04A96C0E-2CB7-AF4F-B900-AFAF869598EC}"/>
              </a:ext>
            </a:extLst>
          </p:cNvPr>
          <p:cNvCxnSpPr>
            <a:cxnSpLocks/>
            <a:stCxn id="17" idx="6"/>
            <a:endCxn id="22" idx="2"/>
          </p:cNvCxnSpPr>
          <p:nvPr/>
        </p:nvCxnSpPr>
        <p:spPr>
          <a:xfrm flipV="1">
            <a:off x="3933706" y="4628446"/>
            <a:ext cx="1306447" cy="66924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id="{B2C0F6EB-3555-F34B-B0CB-D72EDFB0DFC1}"/>
              </a:ext>
            </a:extLst>
          </p:cNvPr>
          <p:cNvCxnSpPr>
            <a:cxnSpLocks/>
            <a:stCxn id="17" idx="6"/>
            <a:endCxn id="23" idx="2"/>
          </p:cNvCxnSpPr>
          <p:nvPr/>
        </p:nvCxnSpPr>
        <p:spPr>
          <a:xfrm>
            <a:off x="3933706" y="5297693"/>
            <a:ext cx="1306447" cy="251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1" name="Straight Arrow Connector 220">
            <a:extLst>
              <a:ext uri="{FF2B5EF4-FFF2-40B4-BE49-F238E27FC236}">
                <a16:creationId xmlns:a16="http://schemas.microsoft.com/office/drawing/2014/main" id="{FEB496AD-D407-3946-A2F5-4CEF58949E6C}"/>
              </a:ext>
            </a:extLst>
          </p:cNvPr>
          <p:cNvCxnSpPr>
            <a:cxnSpLocks/>
            <a:stCxn id="19" idx="6"/>
            <a:endCxn id="24" idx="2"/>
          </p:cNvCxnSpPr>
          <p:nvPr/>
        </p:nvCxnSpPr>
        <p:spPr>
          <a:xfrm>
            <a:off x="5627753" y="1845917"/>
            <a:ext cx="1299847" cy="88926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C210C09C-2F63-2C46-9E4C-55B6BBA11FBE}"/>
              </a:ext>
            </a:extLst>
          </p:cNvPr>
          <p:cNvCxnSpPr>
            <a:cxnSpLocks/>
            <a:stCxn id="20" idx="6"/>
            <a:endCxn id="24" idx="2"/>
          </p:cNvCxnSpPr>
          <p:nvPr/>
        </p:nvCxnSpPr>
        <p:spPr>
          <a:xfrm>
            <a:off x="5627753" y="2545291"/>
            <a:ext cx="1299847" cy="18988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6CB35DBE-4513-D645-91E4-61F04998CC00}"/>
              </a:ext>
            </a:extLst>
          </p:cNvPr>
          <p:cNvCxnSpPr>
            <a:cxnSpLocks/>
            <a:stCxn id="19" idx="6"/>
            <a:endCxn id="25" idx="2"/>
          </p:cNvCxnSpPr>
          <p:nvPr/>
        </p:nvCxnSpPr>
        <p:spPr>
          <a:xfrm>
            <a:off x="5627753" y="1845917"/>
            <a:ext cx="1299847" cy="168397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F411246C-E591-FD4C-8BD0-B31B54D45C4E}"/>
              </a:ext>
            </a:extLst>
          </p:cNvPr>
          <p:cNvCxnSpPr>
            <a:cxnSpLocks/>
            <a:stCxn id="20" idx="6"/>
            <a:endCxn id="25" idx="2"/>
          </p:cNvCxnSpPr>
          <p:nvPr/>
        </p:nvCxnSpPr>
        <p:spPr>
          <a:xfrm>
            <a:off x="5627753" y="2545291"/>
            <a:ext cx="1299847" cy="9845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F0BDA8C-4740-934F-912C-89A05EDEAC34}"/>
              </a:ext>
            </a:extLst>
          </p:cNvPr>
          <p:cNvCxnSpPr>
            <a:cxnSpLocks/>
            <a:stCxn id="21" idx="6"/>
            <a:endCxn id="25" idx="2"/>
          </p:cNvCxnSpPr>
          <p:nvPr/>
        </p:nvCxnSpPr>
        <p:spPr>
          <a:xfrm flipV="1">
            <a:off x="5627753" y="3529890"/>
            <a:ext cx="1299847" cy="4041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6" name="Straight Arrow Connector 225">
            <a:extLst>
              <a:ext uri="{FF2B5EF4-FFF2-40B4-BE49-F238E27FC236}">
                <a16:creationId xmlns:a16="http://schemas.microsoft.com/office/drawing/2014/main" id="{3591752B-B134-004D-B1B5-0DCB7807CC29}"/>
              </a:ext>
            </a:extLst>
          </p:cNvPr>
          <p:cNvCxnSpPr>
            <a:cxnSpLocks/>
            <a:stCxn id="18" idx="6"/>
            <a:endCxn id="25" idx="2"/>
          </p:cNvCxnSpPr>
          <p:nvPr/>
        </p:nvCxnSpPr>
        <p:spPr>
          <a:xfrm>
            <a:off x="5627753" y="3239676"/>
            <a:ext cx="1299847" cy="2902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2" name="Straight Arrow Connector 241">
            <a:extLst>
              <a:ext uri="{FF2B5EF4-FFF2-40B4-BE49-F238E27FC236}">
                <a16:creationId xmlns:a16="http://schemas.microsoft.com/office/drawing/2014/main" id="{022AA137-1278-0A44-9163-03550BC084AE}"/>
              </a:ext>
            </a:extLst>
          </p:cNvPr>
          <p:cNvCxnSpPr>
            <a:cxnSpLocks/>
            <a:stCxn id="18" idx="6"/>
            <a:endCxn id="24" idx="2"/>
          </p:cNvCxnSpPr>
          <p:nvPr/>
        </p:nvCxnSpPr>
        <p:spPr>
          <a:xfrm flipV="1">
            <a:off x="5627753" y="2735179"/>
            <a:ext cx="1299847" cy="50449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68C87AFA-7FBB-F241-8C36-6A63E09F9B87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 flipV="1">
            <a:off x="5627753" y="2735179"/>
            <a:ext cx="1299847" cy="119888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4" name="Straight Arrow Connector 243">
            <a:extLst>
              <a:ext uri="{FF2B5EF4-FFF2-40B4-BE49-F238E27FC236}">
                <a16:creationId xmlns:a16="http://schemas.microsoft.com/office/drawing/2014/main" id="{EE611AA1-0825-F342-90C3-360979236B57}"/>
              </a:ext>
            </a:extLst>
          </p:cNvPr>
          <p:cNvCxnSpPr>
            <a:cxnSpLocks/>
            <a:stCxn id="22" idx="6"/>
            <a:endCxn id="25" idx="2"/>
          </p:cNvCxnSpPr>
          <p:nvPr/>
        </p:nvCxnSpPr>
        <p:spPr>
          <a:xfrm flipV="1">
            <a:off x="5627753" y="3529890"/>
            <a:ext cx="1299847" cy="10985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5" name="Straight Arrow Connector 244">
            <a:extLst>
              <a:ext uri="{FF2B5EF4-FFF2-40B4-BE49-F238E27FC236}">
                <a16:creationId xmlns:a16="http://schemas.microsoft.com/office/drawing/2014/main" id="{EE491FE6-4C16-7846-90ED-4689FCC3349F}"/>
              </a:ext>
            </a:extLst>
          </p:cNvPr>
          <p:cNvCxnSpPr>
            <a:cxnSpLocks/>
            <a:stCxn id="22" idx="6"/>
            <a:endCxn id="24" idx="2"/>
          </p:cNvCxnSpPr>
          <p:nvPr/>
        </p:nvCxnSpPr>
        <p:spPr>
          <a:xfrm flipV="1">
            <a:off x="5627753" y="2735179"/>
            <a:ext cx="1299847" cy="189326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6" name="Straight Arrow Connector 245">
            <a:extLst>
              <a:ext uri="{FF2B5EF4-FFF2-40B4-BE49-F238E27FC236}">
                <a16:creationId xmlns:a16="http://schemas.microsoft.com/office/drawing/2014/main" id="{5B0ED773-4C69-9F42-BD79-9ED3828F1F5F}"/>
              </a:ext>
            </a:extLst>
          </p:cNvPr>
          <p:cNvCxnSpPr>
            <a:cxnSpLocks/>
            <a:stCxn id="23" idx="6"/>
            <a:endCxn id="25" idx="2"/>
          </p:cNvCxnSpPr>
          <p:nvPr/>
        </p:nvCxnSpPr>
        <p:spPr>
          <a:xfrm flipV="1">
            <a:off x="5627753" y="3529890"/>
            <a:ext cx="1299847" cy="179294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47" name="Straight Arrow Connector 246">
            <a:extLst>
              <a:ext uri="{FF2B5EF4-FFF2-40B4-BE49-F238E27FC236}">
                <a16:creationId xmlns:a16="http://schemas.microsoft.com/office/drawing/2014/main" id="{66B8BCAC-BC21-BC48-801F-0F92E00BB446}"/>
              </a:ext>
            </a:extLst>
          </p:cNvPr>
          <p:cNvCxnSpPr>
            <a:cxnSpLocks/>
            <a:stCxn id="23" idx="6"/>
            <a:endCxn id="24" idx="2"/>
          </p:cNvCxnSpPr>
          <p:nvPr/>
        </p:nvCxnSpPr>
        <p:spPr>
          <a:xfrm flipV="1">
            <a:off x="5627753" y="2735179"/>
            <a:ext cx="1299847" cy="25876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65" name="TextBox 264">
            <a:extLst>
              <a:ext uri="{FF2B5EF4-FFF2-40B4-BE49-F238E27FC236}">
                <a16:creationId xmlns:a16="http://schemas.microsoft.com/office/drawing/2014/main" id="{FBC93A55-E673-B343-A905-C1C0EE5FE4B9}"/>
              </a:ext>
            </a:extLst>
          </p:cNvPr>
          <p:cNvSpPr txBox="1"/>
          <p:nvPr/>
        </p:nvSpPr>
        <p:spPr>
          <a:xfrm>
            <a:off x="1787933" y="1148862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AA0775DF-FAA1-FA45-A9F0-CB11E20823BE}"/>
              </a:ext>
            </a:extLst>
          </p:cNvPr>
          <p:cNvSpPr txBox="1"/>
          <p:nvPr/>
        </p:nvSpPr>
        <p:spPr>
          <a:xfrm>
            <a:off x="3092293" y="1143000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1</a:t>
            </a: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3CB9B0DC-38AE-7146-81ED-E00D52B3DC63}"/>
              </a:ext>
            </a:extLst>
          </p:cNvPr>
          <p:cNvSpPr txBox="1"/>
          <p:nvPr/>
        </p:nvSpPr>
        <p:spPr>
          <a:xfrm>
            <a:off x="4690159" y="1147879"/>
            <a:ext cx="148758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Hidden layer 2</a:t>
            </a: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D4E21CE6-CD95-B24F-8A94-F85761A46AFF}"/>
              </a:ext>
            </a:extLst>
          </p:cNvPr>
          <p:cNvSpPr txBox="1"/>
          <p:nvPr/>
        </p:nvSpPr>
        <p:spPr>
          <a:xfrm>
            <a:off x="6775151" y="1146523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/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955345FA-CC99-FC4A-8C3C-B3F018759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2190899"/>
                <a:ext cx="251672" cy="270652"/>
              </a:xfrm>
              <a:prstGeom prst="rect">
                <a:avLst/>
              </a:prstGeom>
              <a:blipFill>
                <a:blip r:embed="rId2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/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baseline="-25000" dirty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>
          <p:sp>
            <p:nvSpPr>
              <p:cNvPr id="270" name="TextBox 269">
                <a:extLst>
                  <a:ext uri="{FF2B5EF4-FFF2-40B4-BE49-F238E27FC236}">
                    <a16:creationId xmlns:a16="http://schemas.microsoft.com/office/drawing/2014/main" id="{CE3D16EB-F0D8-E842-9388-CA797274C9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707" y="3001879"/>
                <a:ext cx="251672" cy="270652"/>
              </a:xfrm>
              <a:prstGeom prst="rect">
                <a:avLst/>
              </a:prstGeom>
              <a:blipFill>
                <a:blip r:embed="rId3"/>
                <a:stretch>
                  <a:fillRect l="-20000" r="-15000" b="-1363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/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baseline="-25000" dirty="0" smtClean="0">
                          <a:solidFill>
                            <a:srgbClr val="00B0F0"/>
                          </a:solidFill>
                          <a:effectLst/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baseline="-25000" dirty="0">
                  <a:solidFill>
                    <a:srgbClr val="00B0F0"/>
                  </a:solidFill>
                  <a:effectLst/>
                </a:endParaRPr>
              </a:p>
            </p:txBody>
          </p:sp>
        </mc:Choice>
        <mc:Fallback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3BE4BDE6-82F1-6945-B748-5B8A59C2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72" y="4686070"/>
                <a:ext cx="256096" cy="270652"/>
              </a:xfrm>
              <a:prstGeom prst="rect">
                <a:avLst/>
              </a:prstGeom>
              <a:blipFill>
                <a:blip r:embed="rId4"/>
                <a:stretch>
                  <a:fillRect l="-14286" r="-14286" b="-2727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3" name="Oval 272">
            <a:extLst>
              <a:ext uri="{FF2B5EF4-FFF2-40B4-BE49-F238E27FC236}">
                <a16:creationId xmlns:a16="http://schemas.microsoft.com/office/drawing/2014/main" id="{3B4C5140-63E5-A344-96D7-0318016E15D9}"/>
              </a:ext>
            </a:extLst>
          </p:cNvPr>
          <p:cNvSpPr/>
          <p:nvPr/>
        </p:nvSpPr>
        <p:spPr>
          <a:xfrm>
            <a:off x="6950012" y="4133047"/>
            <a:ext cx="387600" cy="381000"/>
          </a:xfrm>
          <a:prstGeom prst="ellipse">
            <a:avLst/>
          </a:prstGeom>
          <a:noFill/>
          <a:ln>
            <a:solidFill>
              <a:srgbClr val="FF0000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cxnSp>
        <p:nvCxnSpPr>
          <p:cNvPr id="279" name="Straight Arrow Connector 278">
            <a:extLst>
              <a:ext uri="{FF2B5EF4-FFF2-40B4-BE49-F238E27FC236}">
                <a16:creationId xmlns:a16="http://schemas.microsoft.com/office/drawing/2014/main" id="{721B9B96-2BFB-CF46-B6E1-09AD8D2613CB}"/>
              </a:ext>
            </a:extLst>
          </p:cNvPr>
          <p:cNvCxnSpPr>
            <a:cxnSpLocks/>
            <a:stCxn id="19" idx="6"/>
            <a:endCxn id="273" idx="2"/>
          </p:cNvCxnSpPr>
          <p:nvPr/>
        </p:nvCxnSpPr>
        <p:spPr>
          <a:xfrm>
            <a:off x="5627753" y="1845917"/>
            <a:ext cx="1322259" cy="247763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0" name="Straight Arrow Connector 279">
            <a:extLst>
              <a:ext uri="{FF2B5EF4-FFF2-40B4-BE49-F238E27FC236}">
                <a16:creationId xmlns:a16="http://schemas.microsoft.com/office/drawing/2014/main" id="{D2C93A8C-FCC1-6948-8FC4-A65AA0333AF9}"/>
              </a:ext>
            </a:extLst>
          </p:cNvPr>
          <p:cNvCxnSpPr>
            <a:cxnSpLocks/>
            <a:stCxn id="20" idx="6"/>
            <a:endCxn id="273" idx="2"/>
          </p:cNvCxnSpPr>
          <p:nvPr/>
        </p:nvCxnSpPr>
        <p:spPr>
          <a:xfrm>
            <a:off x="5627753" y="2545291"/>
            <a:ext cx="1322259" cy="177825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1" name="Straight Arrow Connector 280">
            <a:extLst>
              <a:ext uri="{FF2B5EF4-FFF2-40B4-BE49-F238E27FC236}">
                <a16:creationId xmlns:a16="http://schemas.microsoft.com/office/drawing/2014/main" id="{5F7044D7-2CDA-9449-8D8D-15354B33EDC7}"/>
              </a:ext>
            </a:extLst>
          </p:cNvPr>
          <p:cNvCxnSpPr>
            <a:cxnSpLocks/>
            <a:stCxn id="18" idx="6"/>
            <a:endCxn id="273" idx="2"/>
          </p:cNvCxnSpPr>
          <p:nvPr/>
        </p:nvCxnSpPr>
        <p:spPr>
          <a:xfrm>
            <a:off x="5627753" y="3239676"/>
            <a:ext cx="1322259" cy="108387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C085CFE1-63D6-644A-9293-5E3C52698199}"/>
              </a:ext>
            </a:extLst>
          </p:cNvPr>
          <p:cNvCxnSpPr>
            <a:cxnSpLocks/>
            <a:stCxn id="21" idx="6"/>
            <a:endCxn id="273" idx="2"/>
          </p:cNvCxnSpPr>
          <p:nvPr/>
        </p:nvCxnSpPr>
        <p:spPr>
          <a:xfrm>
            <a:off x="5627753" y="3934061"/>
            <a:ext cx="1322259" cy="38948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3" name="Straight Arrow Connector 282">
            <a:extLst>
              <a:ext uri="{FF2B5EF4-FFF2-40B4-BE49-F238E27FC236}">
                <a16:creationId xmlns:a16="http://schemas.microsoft.com/office/drawing/2014/main" id="{AD533958-83B5-1240-82A8-E851114F1487}"/>
              </a:ext>
            </a:extLst>
          </p:cNvPr>
          <p:cNvCxnSpPr>
            <a:cxnSpLocks/>
            <a:stCxn id="22" idx="6"/>
            <a:endCxn id="273" idx="2"/>
          </p:cNvCxnSpPr>
          <p:nvPr/>
        </p:nvCxnSpPr>
        <p:spPr>
          <a:xfrm flipV="1">
            <a:off x="5627753" y="4323547"/>
            <a:ext cx="1322259" cy="30489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4EFF988C-21E3-AA41-BB50-D182CFF73B19}"/>
              </a:ext>
            </a:extLst>
          </p:cNvPr>
          <p:cNvCxnSpPr>
            <a:cxnSpLocks/>
            <a:stCxn id="23" idx="6"/>
            <a:endCxn id="273" idx="2"/>
          </p:cNvCxnSpPr>
          <p:nvPr/>
        </p:nvCxnSpPr>
        <p:spPr>
          <a:xfrm flipV="1">
            <a:off x="5627753" y="4323547"/>
            <a:ext cx="1322259" cy="9992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/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300" name="TextBox 299">
                <a:extLst>
                  <a:ext uri="{FF2B5EF4-FFF2-40B4-BE49-F238E27FC236}">
                    <a16:creationId xmlns:a16="http://schemas.microsoft.com/office/drawing/2014/main" id="{AD2938FE-FDB1-3943-B4F9-0392758C9E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2562951"/>
                <a:ext cx="262058" cy="270652"/>
              </a:xfrm>
              <a:prstGeom prst="rect">
                <a:avLst/>
              </a:prstGeom>
              <a:blipFill>
                <a:blip r:embed="rId5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/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301" name="TextBox 300">
                <a:extLst>
                  <a:ext uri="{FF2B5EF4-FFF2-40B4-BE49-F238E27FC236}">
                    <a16:creationId xmlns:a16="http://schemas.microsoft.com/office/drawing/2014/main" id="{58D40D58-A4A3-CD40-8FC7-972DF8D5A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3361949"/>
                <a:ext cx="262058" cy="270652"/>
              </a:xfrm>
              <a:prstGeom prst="rect">
                <a:avLst/>
              </a:prstGeom>
              <a:blipFill>
                <a:blip r:embed="rId6"/>
                <a:stretch>
                  <a:fillRect l="-23810" t="-13043" r="-14286" b="-2608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/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chemeClr val="accent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en-US" b="0" i="1" baseline="-25000" dirty="0" smtClean="0">
                          <a:solidFill>
                            <a:schemeClr val="accent1"/>
                          </a:solidFill>
                          <a:effectLst/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baseline="-25000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302" name="TextBox 301">
                <a:extLst>
                  <a:ext uri="{FF2B5EF4-FFF2-40B4-BE49-F238E27FC236}">
                    <a16:creationId xmlns:a16="http://schemas.microsoft.com/office/drawing/2014/main" id="{4B6D4A25-E769-C24C-AEF9-9DB830C39D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7200" y="4160947"/>
                <a:ext cx="267446" cy="270652"/>
              </a:xfrm>
              <a:prstGeom prst="rect">
                <a:avLst/>
              </a:prstGeom>
              <a:blipFill>
                <a:blip r:embed="rId7"/>
                <a:stretch>
                  <a:fillRect l="-22727" t="-13636" r="-9091" b="-31818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/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>
          <p:sp>
            <p:nvSpPr>
              <p:cNvPr id="303" name="TextBox 302">
                <a:extLst>
                  <a:ext uri="{FF2B5EF4-FFF2-40B4-BE49-F238E27FC236}">
                    <a16:creationId xmlns:a16="http://schemas.microsoft.com/office/drawing/2014/main" id="{CA172792-FE7A-AB4D-80BD-1FBE4AFD2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5630958"/>
                <a:ext cx="513923" cy="288477"/>
              </a:xfrm>
              <a:prstGeom prst="rect">
                <a:avLst/>
              </a:prstGeom>
              <a:blipFill>
                <a:blip r:embed="rId8"/>
                <a:stretch>
                  <a:fillRect l="-9524" t="-8333" r="-9524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/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>
          <p:sp>
            <p:nvSpPr>
              <p:cNvPr id="304" name="TextBox 303">
                <a:extLst>
                  <a:ext uri="{FF2B5EF4-FFF2-40B4-BE49-F238E27FC236}">
                    <a16:creationId xmlns:a16="http://schemas.microsoft.com/office/drawing/2014/main" id="{FB878AB5-54EA-9D4B-A3CF-E91EB2AF56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5382" y="5632201"/>
                <a:ext cx="513923" cy="288477"/>
              </a:xfrm>
              <a:prstGeom prst="rect">
                <a:avLst/>
              </a:prstGeom>
              <a:blipFill>
                <a:blip r:embed="rId9"/>
                <a:stretch>
                  <a:fillRect l="-12195" t="-8333" r="-7317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/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dirty="0" smtClean="0">
                              <a:effectLst/>
                              <a:latin typeface="Cambria Math" panose="02040503050406030204" pitchFamily="18" charset="0"/>
                            </a:rPr>
                            <m:t>W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(2)</m:t>
                          </m:r>
                        </m:sup>
                      </m:sSup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>
          <p:sp>
            <p:nvSpPr>
              <p:cNvPr id="305" name="TextBox 304">
                <a:extLst>
                  <a:ext uri="{FF2B5EF4-FFF2-40B4-BE49-F238E27FC236}">
                    <a16:creationId xmlns:a16="http://schemas.microsoft.com/office/drawing/2014/main" id="{E09E12FA-419F-1D47-B120-DD6116F86F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1920" y="5630958"/>
                <a:ext cx="513923" cy="288477"/>
              </a:xfrm>
              <a:prstGeom prst="rect">
                <a:avLst/>
              </a:prstGeom>
              <a:blipFill>
                <a:blip r:embed="rId10"/>
                <a:stretch>
                  <a:fillRect l="-9524" t="-8333" r="-7143" b="-416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/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0" dirty="0" smtClean="0">
                              <a:effectLst/>
                              <a:latin typeface="Cambria Math" panose="02040503050406030204" pitchFamily="18" charset="0"/>
                            </a:rPr>
                            <m:t>𝐖</m:t>
                          </m:r>
                        </m:e>
                        <m:sup>
                          <m: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dirty="0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argmin</m:t>
                              </m:r>
                            </m:e>
                            <m:lim>
                              <m:r>
                                <a:rPr lang="en-US" b="1" i="0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𝐖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fr-FR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subSup"/>
                              <m:ctrl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ℒ</m:t>
                              </m:r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1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p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en-US" i="1" dirty="0">
                                          <a:solidFill>
                                            <a:srgbClr val="009A93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)</m:t>
                                      </m:r>
                                    </m:sup>
                                  </m:sSup>
                                  <m:r>
                                    <a:rPr lang="en-US" b="1" i="1" dirty="0" smtClean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1" dirty="0">
                                      <a:solidFill>
                                        <a:srgbClr val="009A93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𝐖</m:t>
                                  </m:r>
                                </m:e>
                              </m:d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en-US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func>
                    </m:oMath>
                  </m:oMathPara>
                </a14:m>
                <a:endParaRPr lang="en-US" baseline="30000" dirty="0">
                  <a:effectLst/>
                </a:endParaRPr>
              </a:p>
            </p:txBody>
          </p:sp>
        </mc:Choice>
        <mc:Fallback>
          <p:sp>
            <p:nvSpPr>
              <p:cNvPr id="306" name="TextBox 305">
                <a:extLst>
                  <a:ext uri="{FF2B5EF4-FFF2-40B4-BE49-F238E27FC236}">
                    <a16:creationId xmlns:a16="http://schemas.microsoft.com/office/drawing/2014/main" id="{8E0F4232-7AFB-0942-AB56-3450F88D1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810" y="6255517"/>
                <a:ext cx="3968714" cy="556306"/>
              </a:xfrm>
              <a:prstGeom prst="rect">
                <a:avLst/>
              </a:prstGeom>
              <a:blipFill>
                <a:blip r:embed="rId11"/>
                <a:stretch>
                  <a:fillRect l="-637" t="-175556" r="-1592" b="-25555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/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387AC779-8CDC-7B40-8E63-9857AD8CC5F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79" y="1347502"/>
                <a:ext cx="600549" cy="3808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/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08" name="Rectangle 307">
                <a:extLst>
                  <a:ext uri="{FF2B5EF4-FFF2-40B4-BE49-F238E27FC236}">
                    <a16:creationId xmlns:a16="http://schemas.microsoft.com/office/drawing/2014/main" id="{7030EE44-5080-DF40-B989-B9734AF2E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8385" y="1343123"/>
                <a:ext cx="605615" cy="380810"/>
              </a:xfrm>
              <a:prstGeom prst="rect">
                <a:avLst/>
              </a:prstGeom>
              <a:blipFill>
                <a:blip r:embed="rId13"/>
                <a:stretch>
                  <a:fillRect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/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𝐖</m:t>
                      </m:r>
                    </m:oMath>
                  </m:oMathPara>
                </a14:m>
                <a:endParaRPr lang="en-US" dirty="0">
                  <a:effectLst/>
                </a:endParaRPr>
              </a:p>
            </p:txBody>
          </p:sp>
        </mc:Choice>
        <mc:Fallback>
          <p:sp>
            <p:nvSpPr>
              <p:cNvPr id="309" name="Rectangle 308">
                <a:extLst>
                  <a:ext uri="{FF2B5EF4-FFF2-40B4-BE49-F238E27FC236}">
                    <a16:creationId xmlns:a16="http://schemas.microsoft.com/office/drawing/2014/main" id="{F03B4E1A-F8D3-1B44-A071-958BC79642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271" y="5590530"/>
                <a:ext cx="473206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1" name="Straight Arrow Connector 310">
            <a:extLst>
              <a:ext uri="{FF2B5EF4-FFF2-40B4-BE49-F238E27FC236}">
                <a16:creationId xmlns:a16="http://schemas.microsoft.com/office/drawing/2014/main" id="{D7C8ABBF-D47F-0D4C-BCB6-2C795D966178}"/>
              </a:ext>
            </a:extLst>
          </p:cNvPr>
          <p:cNvCxnSpPr/>
          <p:nvPr/>
        </p:nvCxnSpPr>
        <p:spPr>
          <a:xfrm>
            <a:off x="1787933" y="5775196"/>
            <a:ext cx="650467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Arrow Connector 311">
            <a:extLst>
              <a:ext uri="{FF2B5EF4-FFF2-40B4-BE49-F238E27FC236}">
                <a16:creationId xmlns:a16="http://schemas.microsoft.com/office/drawing/2014/main" id="{262103DB-9C6B-5D4F-AD4F-E59833C1A8BD}"/>
              </a:ext>
            </a:extLst>
          </p:cNvPr>
          <p:cNvCxnSpPr>
            <a:cxnSpLocks/>
          </p:cNvCxnSpPr>
          <p:nvPr/>
        </p:nvCxnSpPr>
        <p:spPr>
          <a:xfrm>
            <a:off x="981645" y="1723933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Arrow Connector 313">
            <a:extLst>
              <a:ext uri="{FF2B5EF4-FFF2-40B4-BE49-F238E27FC236}">
                <a16:creationId xmlns:a16="http://schemas.microsoft.com/office/drawing/2014/main" id="{90A259C6-9152-1E4B-B0C4-3292C2677FA2}"/>
              </a:ext>
            </a:extLst>
          </p:cNvPr>
          <p:cNvCxnSpPr>
            <a:cxnSpLocks/>
          </p:cNvCxnSpPr>
          <p:nvPr/>
        </p:nvCxnSpPr>
        <p:spPr>
          <a:xfrm>
            <a:off x="8201764" y="1792286"/>
            <a:ext cx="8955" cy="351156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5" name="TextBox 314">
            <a:extLst>
              <a:ext uri="{FF2B5EF4-FFF2-40B4-BE49-F238E27FC236}">
                <a16:creationId xmlns:a16="http://schemas.microsoft.com/office/drawing/2014/main" id="{5C6117E2-5F55-9042-8990-8229C13AC1A7}"/>
              </a:ext>
            </a:extLst>
          </p:cNvPr>
          <p:cNvSpPr txBox="1"/>
          <p:nvPr/>
        </p:nvSpPr>
        <p:spPr>
          <a:xfrm>
            <a:off x="655861" y="6389307"/>
            <a:ext cx="178253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Loss optimization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5E7BB2-E758-E847-BBCD-86B4EA266877}"/>
              </a:ext>
            </a:extLst>
          </p:cNvPr>
          <p:cNvSpPr txBox="1"/>
          <p:nvPr/>
        </p:nvSpPr>
        <p:spPr>
          <a:xfrm>
            <a:off x="4919305" y="5955790"/>
            <a:ext cx="4193456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Activation functions on linear regressions</a:t>
            </a:r>
          </a:p>
        </p:txBody>
      </p:sp>
    </p:spTree>
    <p:extLst>
      <p:ext uri="{BB962C8B-B14F-4D97-AF65-F5344CB8AC3E}">
        <p14:creationId xmlns:p14="http://schemas.microsoft.com/office/powerpoint/2010/main" val="13705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Sequential or time series data: data points depend upon previous data points</a:t>
            </a:r>
          </a:p>
          <a:p>
            <a:pPr lvl="1"/>
            <a:r>
              <a:rPr lang="en-GB" sz="2000" b="0" dirty="0">
                <a:effectLst/>
              </a:rPr>
              <a:t>Memory: store historic information to forecast future values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Recurrent Neural Network (RNN)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DBE0C9-0A08-BB47-9D11-840004667E8B}"/>
                  </a:ext>
                </a:extLst>
              </p:cNvPr>
              <p:cNvSpPr/>
              <p:nvPr/>
            </p:nvSpPr>
            <p:spPr>
              <a:xfrm>
                <a:off x="22046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2EDBE0C9-0A08-BB47-9D11-840004667E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8" y="3218079"/>
                <a:ext cx="808341" cy="832901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AC84F3C-54D1-6E4B-B1CE-D03D0DD8F7FC}"/>
                  </a:ext>
                </a:extLst>
              </p:cNvPr>
              <p:cNvSpPr/>
              <p:nvPr/>
            </p:nvSpPr>
            <p:spPr>
              <a:xfrm>
                <a:off x="22046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8AC84F3C-54D1-6E4B-B1CE-D03D0DD8F7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4677" y="5820241"/>
                <a:ext cx="808341" cy="832901"/>
              </a:xfrm>
              <a:prstGeom prst="ellipse">
                <a:avLst/>
              </a:prstGeom>
              <a:blipFill>
                <a:blip r:embed="rId4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19">
            <a:extLst>
              <a:ext uri="{FF2B5EF4-FFF2-40B4-BE49-F238E27FC236}">
                <a16:creationId xmlns:a16="http://schemas.microsoft.com/office/drawing/2014/main" id="{B855CF2E-6360-5A43-8610-CDBF15EB77B5}"/>
              </a:ext>
            </a:extLst>
          </p:cNvPr>
          <p:cNvSpPr/>
          <p:nvPr/>
        </p:nvSpPr>
        <p:spPr>
          <a:xfrm rot="5400000">
            <a:off x="22727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AF9C1D8-E90A-AB49-B60F-AD14C863C1F2}"/>
              </a:ext>
            </a:extLst>
          </p:cNvPr>
          <p:cNvCxnSpPr>
            <a:cxnSpLocks/>
            <a:stCxn id="18" idx="4"/>
            <a:endCxn id="20" idx="1"/>
          </p:cNvCxnSpPr>
          <p:nvPr/>
        </p:nvCxnSpPr>
        <p:spPr>
          <a:xfrm flipH="1">
            <a:off x="26088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F28D2BF-1C12-1B42-9BD0-3F91B68855F7}"/>
              </a:ext>
            </a:extLst>
          </p:cNvPr>
          <p:cNvCxnSpPr>
            <a:cxnSpLocks/>
            <a:stCxn id="20" idx="3"/>
            <a:endCxn id="19" idx="0"/>
          </p:cNvCxnSpPr>
          <p:nvPr/>
        </p:nvCxnSpPr>
        <p:spPr>
          <a:xfrm>
            <a:off x="26088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114CB7-445E-0E4E-8E1B-3EBEA95C300E}"/>
                  </a:ext>
                </a:extLst>
              </p:cNvPr>
              <p:cNvSpPr/>
              <p:nvPr/>
            </p:nvSpPr>
            <p:spPr>
              <a:xfrm>
                <a:off x="42620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76114CB7-445E-0E4E-8E1B-3EBEA95C300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78" y="3218079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AB385C-FDDC-ED41-B301-7FE5B752D32C}"/>
                  </a:ext>
                </a:extLst>
              </p:cNvPr>
              <p:cNvSpPr/>
              <p:nvPr/>
            </p:nvSpPr>
            <p:spPr>
              <a:xfrm>
                <a:off x="42620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CCAB385C-FDDC-ED41-B301-7FE5B752D3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077" y="5820241"/>
                <a:ext cx="808341" cy="832901"/>
              </a:xfrm>
              <a:prstGeom prst="ellipse">
                <a:avLst/>
              </a:prstGeom>
              <a:blipFill>
                <a:blip r:embed="rId6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B5096545-0CD9-1D43-8B6D-D74B984F135E}"/>
              </a:ext>
            </a:extLst>
          </p:cNvPr>
          <p:cNvSpPr/>
          <p:nvPr/>
        </p:nvSpPr>
        <p:spPr>
          <a:xfrm rot="5400000">
            <a:off x="43301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A6AE159C-A3A9-7D43-942D-C30BB48ED5B0}"/>
              </a:ext>
            </a:extLst>
          </p:cNvPr>
          <p:cNvCxnSpPr>
            <a:cxnSpLocks/>
            <a:stCxn id="24" idx="4"/>
            <a:endCxn id="27" idx="1"/>
          </p:cNvCxnSpPr>
          <p:nvPr/>
        </p:nvCxnSpPr>
        <p:spPr>
          <a:xfrm flipH="1">
            <a:off x="46662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F859076-1720-484E-B0E9-B244D7F2CCD7}"/>
              </a:ext>
            </a:extLst>
          </p:cNvPr>
          <p:cNvCxnSpPr>
            <a:cxnSpLocks/>
            <a:stCxn id="27" idx="3"/>
            <a:endCxn id="26" idx="0"/>
          </p:cNvCxnSpPr>
          <p:nvPr/>
        </p:nvCxnSpPr>
        <p:spPr>
          <a:xfrm>
            <a:off x="46662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3508BA-359C-4349-B252-79E076E5086C}"/>
                  </a:ext>
                </a:extLst>
              </p:cNvPr>
              <p:cNvSpPr/>
              <p:nvPr/>
            </p:nvSpPr>
            <p:spPr>
              <a:xfrm>
                <a:off x="6319478" y="321807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893508BA-359C-4349-B252-79E076E508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8" y="3218079"/>
                <a:ext cx="808341" cy="832901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F994DDD-2BC5-5C44-815D-4C4217F87859}"/>
                  </a:ext>
                </a:extLst>
              </p:cNvPr>
              <p:cNvSpPr/>
              <p:nvPr/>
            </p:nvSpPr>
            <p:spPr>
              <a:xfrm>
                <a:off x="6319477" y="5820241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7F994DDD-2BC5-5C44-815D-4C4217F87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19477" y="5820241"/>
                <a:ext cx="808341" cy="832901"/>
              </a:xfrm>
              <a:prstGeom prst="ellipse">
                <a:avLst/>
              </a:prstGeom>
              <a:blipFill>
                <a:blip r:embed="rId8"/>
                <a:stretch>
                  <a:fillRect l="-11940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EA73ABAC-B518-FA4B-924F-755269D00791}"/>
              </a:ext>
            </a:extLst>
          </p:cNvPr>
          <p:cNvSpPr/>
          <p:nvPr/>
        </p:nvSpPr>
        <p:spPr>
          <a:xfrm rot="5400000">
            <a:off x="6387509" y="4164485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6C1A7A-FE6A-BD4A-BE20-8794309A81C2}"/>
              </a:ext>
            </a:extLst>
          </p:cNvPr>
          <p:cNvCxnSpPr>
            <a:cxnSpLocks/>
            <a:stCxn id="30" idx="4"/>
            <a:endCxn id="32" idx="1"/>
          </p:cNvCxnSpPr>
          <p:nvPr/>
        </p:nvCxnSpPr>
        <p:spPr>
          <a:xfrm flipH="1">
            <a:off x="6723648" y="4050980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D66207D-74FC-F245-97DA-02074EB3F36E}"/>
              </a:ext>
            </a:extLst>
          </p:cNvPr>
          <p:cNvCxnSpPr>
            <a:cxnSpLocks/>
            <a:stCxn id="32" idx="3"/>
            <a:endCxn id="31" idx="0"/>
          </p:cNvCxnSpPr>
          <p:nvPr/>
        </p:nvCxnSpPr>
        <p:spPr>
          <a:xfrm>
            <a:off x="6723648" y="5280672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03A104AE-AA7A-0341-A40F-19F43744E69B}"/>
              </a:ext>
            </a:extLst>
          </p:cNvPr>
          <p:cNvCxnSpPr>
            <a:cxnSpLocks/>
            <a:stCxn id="20" idx="0"/>
            <a:endCxn id="27" idx="2"/>
          </p:cNvCxnSpPr>
          <p:nvPr/>
        </p:nvCxnSpPr>
        <p:spPr>
          <a:xfrm>
            <a:off x="3388896" y="4944533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E611163-FD02-014C-B325-43F3A6E57842}"/>
              </a:ext>
            </a:extLst>
          </p:cNvPr>
          <p:cNvCxnSpPr>
            <a:cxnSpLocks/>
          </p:cNvCxnSpPr>
          <p:nvPr/>
        </p:nvCxnSpPr>
        <p:spPr>
          <a:xfrm>
            <a:off x="5446296" y="4969933"/>
            <a:ext cx="497304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B2575-68C4-474F-BC04-F840C3B6CFC5}"/>
                  </a:ext>
                </a:extLst>
              </p:cNvPr>
              <p:cNvSpPr txBox="1"/>
              <p:nvPr/>
            </p:nvSpPr>
            <p:spPr>
              <a:xfrm>
                <a:off x="3388896" y="4378195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8DB2575-68C4-474F-BC04-F840C3B6CF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8896" y="4378195"/>
                <a:ext cx="580223" cy="384657"/>
              </a:xfrm>
              <a:prstGeom prst="rect">
                <a:avLst/>
              </a:prstGeom>
              <a:blipFill>
                <a:blip r:embed="rId9"/>
                <a:stretch>
                  <a:fillRect l="-12766" t="-3226" r="-10638" b="-12903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36C4FC-A653-B446-A56E-F431D0F2530E}"/>
                  </a:ext>
                </a:extLst>
              </p:cNvPr>
              <p:cNvSpPr txBox="1"/>
              <p:nvPr/>
            </p:nvSpPr>
            <p:spPr>
              <a:xfrm>
                <a:off x="5464744" y="4380016"/>
                <a:ext cx="580223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436C4FC-A653-B446-A56E-F431D0F25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4744" y="4380016"/>
                <a:ext cx="580223" cy="384657"/>
              </a:xfrm>
              <a:prstGeom prst="rect">
                <a:avLst/>
              </a:prstGeom>
              <a:blipFill>
                <a:blip r:embed="rId10"/>
                <a:stretch>
                  <a:fillRect l="-14894" t="-6452" r="-10638"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8676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1719329"/>
          </a:xfrm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Sequential or time series data: data points depend upon previous data points</a:t>
            </a:r>
          </a:p>
          <a:p>
            <a:pPr lvl="1"/>
            <a:r>
              <a:rPr lang="en-GB" sz="2000" b="0" dirty="0">
                <a:effectLst/>
              </a:rPr>
              <a:t>Memory: store historic information to forecast future values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Recurrent Neural Network (RNN)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C78DD8-3595-86AB-49AE-F4CB9F3CE453}"/>
              </a:ext>
            </a:extLst>
          </p:cNvPr>
          <p:cNvGrpSpPr/>
          <p:nvPr/>
        </p:nvGrpSpPr>
        <p:grpSpPr>
          <a:xfrm>
            <a:off x="3417962" y="3218079"/>
            <a:ext cx="2597965" cy="3435063"/>
            <a:chOff x="3417962" y="3218079"/>
            <a:chExt cx="2597965" cy="3435063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E72C460-C494-4341-B9BC-B9D1CD5612E1}"/>
                    </a:ext>
                  </a:extLst>
                </p:cNvPr>
                <p:cNvSpPr/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24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E72C460-C494-4341-B9BC-B9D1CD5612E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F9FB89C-9639-744B-8C35-63C49628A4D3}"/>
                    </a:ext>
                  </a:extLst>
                </p:cNvPr>
                <p:cNvSpPr/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="1" dirty="0">
                    <a:solidFill>
                      <a:schemeClr val="accent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3F9FB89C-9639-744B-8C35-63C49628A4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Rounded Rectangle 32">
              <a:extLst>
                <a:ext uri="{FF2B5EF4-FFF2-40B4-BE49-F238E27FC236}">
                  <a16:creationId xmlns:a16="http://schemas.microsoft.com/office/drawing/2014/main" id="{BCDCA881-0148-3A4C-8989-69E10CD9EEAB}"/>
                </a:ext>
              </a:extLst>
            </p:cNvPr>
            <p:cNvSpPr/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D3A2EDE-095F-944A-9D86-0ED46DFD8889}"/>
                </a:ext>
              </a:extLst>
            </p:cNvPr>
            <p:cNvCxnSpPr>
              <a:cxnSpLocks/>
              <a:stCxn id="31" idx="4"/>
              <a:endCxn id="33" idx="1"/>
            </p:cNvCxnSpPr>
            <p:nvPr/>
          </p:nvCxnSpPr>
          <p:spPr>
            <a:xfrm flipH="1">
              <a:off x="4666246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3E02CD11-CAA3-8F4B-8609-F5155654415A}"/>
                </a:ext>
              </a:extLst>
            </p:cNvPr>
            <p:cNvCxnSpPr>
              <a:cxnSpLocks/>
              <a:stCxn id="33" idx="3"/>
              <a:endCxn id="32" idx="0"/>
            </p:cNvCxnSpPr>
            <p:nvPr/>
          </p:nvCxnSpPr>
          <p:spPr>
            <a:xfrm>
              <a:off x="4666246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4D89495D-F6B2-2D43-8061-DE2EC82511E4}"/>
                </a:ext>
              </a:extLst>
            </p:cNvPr>
            <p:cNvSpPr txBox="1"/>
            <p:nvPr/>
          </p:nvSpPr>
          <p:spPr>
            <a:xfrm>
              <a:off x="3507731" y="3482767"/>
              <a:ext cx="512961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00B0F0"/>
                  </a:solidFill>
                </a:rPr>
                <a:t>Input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764B1D6-57FD-624E-A01D-FB0C2340866A}"/>
                </a:ext>
              </a:extLst>
            </p:cNvPr>
            <p:cNvSpPr txBox="1"/>
            <p:nvPr/>
          </p:nvSpPr>
          <p:spPr>
            <a:xfrm>
              <a:off x="3417962" y="6098191"/>
              <a:ext cx="692497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Output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5C3BF73-5044-6740-BEFF-77298CD18FAA}"/>
                </a:ext>
              </a:extLst>
            </p:cNvPr>
            <p:cNvCxnSpPr>
              <a:cxnSpLocks/>
              <a:stCxn id="33" idx="2"/>
              <a:endCxn id="33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EBF1B6-A382-8B46-9005-AD2C8A982983}"/>
                    </a:ext>
                  </a:extLst>
                </p:cNvPr>
                <p:cNvSpPr txBox="1"/>
                <p:nvPr/>
              </p:nvSpPr>
              <p:spPr>
                <a:xfrm>
                  <a:off x="5479305" y="4416065"/>
                  <a:ext cx="536622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69EBF1B6-A382-8B46-9005-AD2C8A9829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5"/>
                  <a:ext cx="536622" cy="384657"/>
                </a:xfrm>
                <a:prstGeom prst="rect">
                  <a:avLst/>
                </a:prstGeom>
                <a:blipFill>
                  <a:blip r:embed="rId5"/>
                  <a:stretch>
                    <a:fillRect l="-18605" t="-6250" r="-16279" b="-156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628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RNN: How?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5A84CD-4772-5E40-AFF6-5E8DA5D6A3EF}"/>
              </a:ext>
            </a:extLst>
          </p:cNvPr>
          <p:cNvSpPr txBox="1"/>
          <p:nvPr/>
        </p:nvSpPr>
        <p:spPr>
          <a:xfrm>
            <a:off x="4594678" y="6542359"/>
            <a:ext cx="4549322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tensorflow.keras.layers.SimpleRNN</a:t>
            </a:r>
            <a:endParaRPr lang="en-US" b="1" dirty="0">
              <a:solidFill>
                <a:schemeClr val="bg1"/>
              </a:solidFill>
              <a:highlight>
                <a:srgbClr val="575757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EFFC3F-1CC2-4848-9ABF-A8F70169839C}"/>
                  </a:ext>
                </a:extLst>
              </p:cNvPr>
              <p:cNvSpPr txBox="1"/>
              <p:nvPr/>
            </p:nvSpPr>
            <p:spPr>
              <a:xfrm>
                <a:off x="3312488" y="1558032"/>
                <a:ext cx="4923848" cy="9570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State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1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>
                        <a:solidFill>
                          <a:srgbClr val="009A9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>
                    <a:effectLst/>
                  </a:rPr>
                  <a:t>is updated at each time step with </a:t>
                </a:r>
              </a:p>
              <a:p>
                <a:r>
                  <a:rPr lang="en-US" sz="2000" dirty="0">
                    <a:effectLst/>
                  </a:rPr>
                  <a:t>a recurrence relation: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1" i="0" baseline="-25000" smtClean="0">
                          <a:effectLst/>
                          <a:latin typeface="Cambria Math" panose="02040503050406030204" pitchFamily="18" charset="0"/>
                        </a:rPr>
                        <m:t>𝐖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i="1" dirty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AEFFC3F-1CC2-4848-9ABF-A8F701698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2488" y="1558032"/>
                <a:ext cx="4923848" cy="957057"/>
              </a:xfrm>
              <a:prstGeom prst="rect">
                <a:avLst/>
              </a:prstGeom>
              <a:blipFill>
                <a:blip r:embed="rId3"/>
                <a:stretch>
                  <a:fillRect l="-3085" t="-6494" r="-2314" b="-909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917E1D39-8D0A-9F4B-A20C-A7BB63B399B0}"/>
              </a:ext>
            </a:extLst>
          </p:cNvPr>
          <p:cNvSpPr/>
          <p:nvPr/>
        </p:nvSpPr>
        <p:spPr>
          <a:xfrm>
            <a:off x="2891730" y="3614626"/>
            <a:ext cx="6252270" cy="707886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2000" dirty="0"/>
              <a:t>Same function (sigmoid, tanh, </a:t>
            </a:r>
            <a:r>
              <a:rPr lang="en-US" sz="2000" dirty="0" err="1"/>
              <a:t>ReLU</a:t>
            </a:r>
            <a:r>
              <a:rPr lang="en-US" sz="2000" dirty="0"/>
              <a:t>) and parameters </a:t>
            </a:r>
          </a:p>
          <a:p>
            <a:r>
              <a:rPr lang="en-US" sz="2000" dirty="0"/>
              <a:t>at every time step!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3BE0FF-FF26-3644-B38D-8F2BB543EBC2}"/>
              </a:ext>
            </a:extLst>
          </p:cNvPr>
          <p:cNvCxnSpPr>
            <a:cxnSpLocks/>
          </p:cNvCxnSpPr>
          <p:nvPr/>
        </p:nvCxnSpPr>
        <p:spPr>
          <a:xfrm>
            <a:off x="5486400" y="2932099"/>
            <a:ext cx="0" cy="649301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" name="Right Brace 6">
            <a:extLst>
              <a:ext uri="{FF2B5EF4-FFF2-40B4-BE49-F238E27FC236}">
                <a16:creationId xmlns:a16="http://schemas.microsoft.com/office/drawing/2014/main" id="{5227D7DB-72E5-304D-BF2D-1137CAC3CE40}"/>
              </a:ext>
            </a:extLst>
          </p:cNvPr>
          <p:cNvSpPr/>
          <p:nvPr/>
        </p:nvSpPr>
        <p:spPr>
          <a:xfrm rot="5400000">
            <a:off x="5410201" y="2552708"/>
            <a:ext cx="152397" cy="380986"/>
          </a:xfrm>
          <a:custGeom>
            <a:avLst/>
            <a:gdLst>
              <a:gd name="connsiteX0" fmla="*/ 0 w 152397"/>
              <a:gd name="connsiteY0" fmla="*/ 0 h 380986"/>
              <a:gd name="connsiteX1" fmla="*/ 76199 w 152397"/>
              <a:gd name="connsiteY1" fmla="*/ 12699 h 380986"/>
              <a:gd name="connsiteX2" fmla="*/ 76199 w 152397"/>
              <a:gd name="connsiteY2" fmla="*/ 177794 h 380986"/>
              <a:gd name="connsiteX3" fmla="*/ 152398 w 152397"/>
              <a:gd name="connsiteY3" fmla="*/ 190493 h 380986"/>
              <a:gd name="connsiteX4" fmla="*/ 76199 w 152397"/>
              <a:gd name="connsiteY4" fmla="*/ 203192 h 380986"/>
              <a:gd name="connsiteX5" fmla="*/ 76199 w 152397"/>
              <a:gd name="connsiteY5" fmla="*/ 368287 h 380986"/>
              <a:gd name="connsiteX6" fmla="*/ 0 w 152397"/>
              <a:gd name="connsiteY6" fmla="*/ 380986 h 380986"/>
              <a:gd name="connsiteX7" fmla="*/ 0 w 152397"/>
              <a:gd name="connsiteY7" fmla="*/ 0 h 380986"/>
              <a:gd name="connsiteX0" fmla="*/ 0 w 152397"/>
              <a:gd name="connsiteY0" fmla="*/ 0 h 380986"/>
              <a:gd name="connsiteX1" fmla="*/ 76199 w 152397"/>
              <a:gd name="connsiteY1" fmla="*/ 12699 h 380986"/>
              <a:gd name="connsiteX2" fmla="*/ 76199 w 152397"/>
              <a:gd name="connsiteY2" fmla="*/ 177794 h 380986"/>
              <a:gd name="connsiteX3" fmla="*/ 152398 w 152397"/>
              <a:gd name="connsiteY3" fmla="*/ 190493 h 380986"/>
              <a:gd name="connsiteX4" fmla="*/ 76199 w 152397"/>
              <a:gd name="connsiteY4" fmla="*/ 203192 h 380986"/>
              <a:gd name="connsiteX5" fmla="*/ 76199 w 152397"/>
              <a:gd name="connsiteY5" fmla="*/ 368287 h 380986"/>
              <a:gd name="connsiteX6" fmla="*/ 0 w 152397"/>
              <a:gd name="connsiteY6" fmla="*/ 380986 h 3809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2397" h="380986" stroke="0" extrusionOk="0">
                <a:moveTo>
                  <a:pt x="0" y="0"/>
                </a:moveTo>
                <a:cubicBezTo>
                  <a:pt x="41360" y="-447"/>
                  <a:pt x="75476" y="5957"/>
                  <a:pt x="76199" y="12699"/>
                </a:cubicBezTo>
                <a:cubicBezTo>
                  <a:pt x="65863" y="49779"/>
                  <a:pt x="90935" y="114499"/>
                  <a:pt x="76199" y="177794"/>
                </a:cubicBezTo>
                <a:cubicBezTo>
                  <a:pt x="71580" y="189318"/>
                  <a:pt x="109084" y="197291"/>
                  <a:pt x="152398" y="190493"/>
                </a:cubicBezTo>
                <a:cubicBezTo>
                  <a:pt x="109732" y="190175"/>
                  <a:pt x="77270" y="196691"/>
                  <a:pt x="76199" y="203192"/>
                </a:cubicBezTo>
                <a:cubicBezTo>
                  <a:pt x="91015" y="225586"/>
                  <a:pt x="86256" y="326602"/>
                  <a:pt x="76199" y="368287"/>
                </a:cubicBezTo>
                <a:cubicBezTo>
                  <a:pt x="75520" y="375196"/>
                  <a:pt x="41034" y="381974"/>
                  <a:pt x="0" y="380986"/>
                </a:cubicBezTo>
                <a:cubicBezTo>
                  <a:pt x="6371" y="216968"/>
                  <a:pt x="-10543" y="54872"/>
                  <a:pt x="0" y="0"/>
                </a:cubicBezTo>
                <a:close/>
              </a:path>
              <a:path w="152397" h="380986" fill="none" extrusionOk="0">
                <a:moveTo>
                  <a:pt x="0" y="0"/>
                </a:moveTo>
                <a:cubicBezTo>
                  <a:pt x="40996" y="-77"/>
                  <a:pt x="75769" y="4809"/>
                  <a:pt x="76199" y="12699"/>
                </a:cubicBezTo>
                <a:cubicBezTo>
                  <a:pt x="71737" y="79701"/>
                  <a:pt x="62873" y="160822"/>
                  <a:pt x="76199" y="177794"/>
                </a:cubicBezTo>
                <a:cubicBezTo>
                  <a:pt x="74495" y="187855"/>
                  <a:pt x="111253" y="191191"/>
                  <a:pt x="152398" y="190493"/>
                </a:cubicBezTo>
                <a:cubicBezTo>
                  <a:pt x="110272" y="191490"/>
                  <a:pt x="77297" y="195528"/>
                  <a:pt x="76199" y="203192"/>
                </a:cubicBezTo>
                <a:cubicBezTo>
                  <a:pt x="79250" y="280403"/>
                  <a:pt x="66336" y="303499"/>
                  <a:pt x="76199" y="368287"/>
                </a:cubicBezTo>
                <a:cubicBezTo>
                  <a:pt x="78118" y="379100"/>
                  <a:pt x="36789" y="383778"/>
                  <a:pt x="0" y="380986"/>
                </a:cubicBezTo>
              </a:path>
              <a:path w="152397" h="380986" fill="none" stroke="0" extrusionOk="0">
                <a:moveTo>
                  <a:pt x="0" y="0"/>
                </a:moveTo>
                <a:cubicBezTo>
                  <a:pt x="42304" y="123"/>
                  <a:pt x="77238" y="5936"/>
                  <a:pt x="76199" y="12699"/>
                </a:cubicBezTo>
                <a:cubicBezTo>
                  <a:pt x="83056" y="59142"/>
                  <a:pt x="83169" y="103515"/>
                  <a:pt x="76199" y="177794"/>
                </a:cubicBezTo>
                <a:cubicBezTo>
                  <a:pt x="77247" y="186368"/>
                  <a:pt x="110375" y="191127"/>
                  <a:pt x="152398" y="190493"/>
                </a:cubicBezTo>
                <a:cubicBezTo>
                  <a:pt x="110568" y="190885"/>
                  <a:pt x="76728" y="196827"/>
                  <a:pt x="76199" y="203192"/>
                </a:cubicBezTo>
                <a:cubicBezTo>
                  <a:pt x="86304" y="247916"/>
                  <a:pt x="87558" y="307427"/>
                  <a:pt x="76199" y="368287"/>
                </a:cubicBezTo>
                <a:cubicBezTo>
                  <a:pt x="72457" y="375915"/>
                  <a:pt x="38374" y="378426"/>
                  <a:pt x="0" y="380986"/>
                </a:cubicBezTo>
              </a:path>
            </a:pathLst>
          </a:custGeom>
          <a:ln w="19050">
            <a:solidFill>
              <a:srgbClr val="E30613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ightBrace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AADA78-F33B-A242-9814-16FD2086AD43}"/>
                  </a:ext>
                </a:extLst>
              </p:cNvPr>
              <p:cNvSpPr/>
              <p:nvPr/>
            </p:nvSpPr>
            <p:spPr>
              <a:xfrm>
                <a:off x="1137878" y="1366407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00B0F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1BAADA78-F33B-A242-9814-16FD2086AD4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8" y="1366407"/>
                <a:ext cx="808341" cy="832901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38574E-813B-6748-B3D3-99987204AE3A}"/>
                  </a:ext>
                </a:extLst>
              </p:cNvPr>
              <p:cNvSpPr/>
              <p:nvPr/>
            </p:nvSpPr>
            <p:spPr>
              <a:xfrm>
                <a:off x="1137877" y="3968569"/>
                <a:ext cx="808341" cy="832901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  <a:effectLst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4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1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D438574E-813B-6748-B3D3-99987204A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877" y="3968569"/>
                <a:ext cx="808341" cy="832901"/>
              </a:xfrm>
              <a:prstGeom prst="ellipse">
                <a:avLst/>
              </a:prstGeom>
              <a:blipFill>
                <a:blip r:embed="rId5"/>
                <a:stretch>
                  <a:fillRect l="-8955"/>
                </a:stretch>
              </a:blipFill>
              <a:ln>
                <a:solidFill>
                  <a:srgbClr val="FF0000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ECB5C136-A823-EF4C-8DC7-798EF300FDEC}"/>
              </a:ext>
            </a:extLst>
          </p:cNvPr>
          <p:cNvSpPr/>
          <p:nvPr/>
        </p:nvSpPr>
        <p:spPr>
          <a:xfrm rot="5400000">
            <a:off x="1205909" y="2312813"/>
            <a:ext cx="672278" cy="1560096"/>
          </a:xfrm>
          <a:prstGeom prst="round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RNN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F5D03B2-C1CA-9640-96A5-4021D08405EA}"/>
              </a:ext>
            </a:extLst>
          </p:cNvPr>
          <p:cNvCxnSpPr>
            <a:cxnSpLocks/>
            <a:stCxn id="24" idx="4"/>
            <a:endCxn id="26" idx="1"/>
          </p:cNvCxnSpPr>
          <p:nvPr/>
        </p:nvCxnSpPr>
        <p:spPr>
          <a:xfrm flipH="1">
            <a:off x="1542048" y="2199308"/>
            <a:ext cx="1" cy="55741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03A9FF-6925-D346-98F4-8F22739FA58B}"/>
              </a:ext>
            </a:extLst>
          </p:cNvPr>
          <p:cNvCxnSpPr>
            <a:cxnSpLocks/>
            <a:stCxn id="26" idx="3"/>
            <a:endCxn id="25" idx="0"/>
          </p:cNvCxnSpPr>
          <p:nvPr/>
        </p:nvCxnSpPr>
        <p:spPr>
          <a:xfrm>
            <a:off x="1542048" y="3429000"/>
            <a:ext cx="0" cy="53956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4C33311-3F8E-5741-9F1D-E276F121E39B}"/>
              </a:ext>
            </a:extLst>
          </p:cNvPr>
          <p:cNvSpPr txBox="1"/>
          <p:nvPr/>
        </p:nvSpPr>
        <p:spPr>
          <a:xfrm>
            <a:off x="383533" y="1631095"/>
            <a:ext cx="51296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5B24191-08E8-6448-864E-48D5EBE3B690}"/>
              </a:ext>
            </a:extLst>
          </p:cNvPr>
          <p:cNvSpPr txBox="1"/>
          <p:nvPr/>
        </p:nvSpPr>
        <p:spPr>
          <a:xfrm>
            <a:off x="293764" y="4246519"/>
            <a:ext cx="692497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p:cxnSp>
        <p:nvCxnSpPr>
          <p:cNvPr id="31" name="Elbow Connector 30">
            <a:extLst>
              <a:ext uri="{FF2B5EF4-FFF2-40B4-BE49-F238E27FC236}">
                <a16:creationId xmlns:a16="http://schemas.microsoft.com/office/drawing/2014/main" id="{02E6E650-AFF5-BC4A-BFF6-0D1703E47AF9}"/>
              </a:ext>
            </a:extLst>
          </p:cNvPr>
          <p:cNvCxnSpPr>
            <a:cxnSpLocks/>
            <a:stCxn id="26" idx="2"/>
            <a:endCxn id="26" idx="0"/>
          </p:cNvCxnSpPr>
          <p:nvPr/>
        </p:nvCxnSpPr>
        <p:spPr>
          <a:xfrm rot="10800000" flipH="1">
            <a:off x="762000" y="3092861"/>
            <a:ext cx="1560096" cy="12700"/>
          </a:xfrm>
          <a:prstGeom prst="bentConnector5">
            <a:avLst>
              <a:gd name="adj1" fmla="val -17909"/>
              <a:gd name="adj2" fmla="val -4191228"/>
              <a:gd name="adj3" fmla="val 121165"/>
            </a:avLst>
          </a:prstGeom>
          <a:ln w="19050">
            <a:solidFill>
              <a:srgbClr val="009A9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D41DA6-07EF-A046-9249-09FBDEFD602A}"/>
                  </a:ext>
                </a:extLst>
              </p:cNvPr>
              <p:cNvSpPr txBox="1"/>
              <p:nvPr/>
            </p:nvSpPr>
            <p:spPr>
              <a:xfrm>
                <a:off x="2355107" y="2564393"/>
                <a:ext cx="536622" cy="38465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1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4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sz="2400" baseline="30000" dirty="0">
                  <a:solidFill>
                    <a:srgbClr val="009A93"/>
                  </a:solidFill>
                  <a:effectLst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CD41DA6-07EF-A046-9249-09FBDEFD6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5107" y="2564393"/>
                <a:ext cx="536622" cy="384657"/>
              </a:xfrm>
              <a:prstGeom prst="rect">
                <a:avLst/>
              </a:prstGeom>
              <a:blipFill>
                <a:blip r:embed="rId6"/>
                <a:stretch>
                  <a:fillRect l="-13953" t="-6452" r="-11628" b="-9677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0433BD-FB8D-2B4A-A492-177602D27067}"/>
                  </a:ext>
                </a:extLst>
              </p:cNvPr>
              <p:cNvSpPr/>
              <p:nvPr/>
            </p:nvSpPr>
            <p:spPr>
              <a:xfrm>
                <a:off x="3461449" y="4460236"/>
                <a:ext cx="4010906" cy="426079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i="1" dirty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T</m:t>
                              </m:r>
                            </m:sup>
                          </m:sSubSup>
                          <m:r>
                            <a:rPr lang="en-US" sz="2000" b="1" i="1" dirty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𝒙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sz="2000" i="1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30433BD-FB8D-2B4A-A492-177602D270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49" y="4460236"/>
                <a:ext cx="4010906" cy="426079"/>
              </a:xfrm>
              <a:prstGeom prst="rect">
                <a:avLst/>
              </a:prstGeom>
              <a:blipFill>
                <a:blip r:embed="rId7"/>
                <a:stretch>
                  <a:fillRect b="-1176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C50D9C-A392-2246-B450-F0BC4D39C000}"/>
                  </a:ext>
                </a:extLst>
              </p:cNvPr>
              <p:cNvSpPr/>
              <p:nvPr/>
            </p:nvSpPr>
            <p:spPr>
              <a:xfrm>
                <a:off x="3461449" y="5105400"/>
                <a:ext cx="2752805" cy="452303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 algn="ctr" defTabSz="45720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  </m:t>
                          </m:r>
                          <m:acc>
                            <m:accPr>
                              <m:chr m:val="̂"/>
                              <m:ctrlPr>
                                <a:rPr lang="en-US" sz="20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1" i="1">
                                  <a:effectLst/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000" i="1">
                              <a:effectLst/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2000" b="0" i="1" smtClean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W</m:t>
                          </m:r>
                        </m:e>
                        <m:sub>
                          <m:r>
                            <a:rPr lang="en-US" sz="20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200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sup>
                      </m:sSubSup>
                      <m:sSup>
                        <m:sSupPr>
                          <m:ctrlPr>
                            <a:rPr lang="en-US" sz="2000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1" i="1" dirty="0">
                              <a:solidFill>
                                <a:srgbClr val="009A93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𝒉</m:t>
                          </m:r>
                        </m:e>
                        <m:sup>
                          <m:d>
                            <m:dPr>
                              <m:ctrlP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 dirty="0">
                                  <a:solidFill>
                                    <a:srgbClr val="009A93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sup>
                      </m:sSup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000" b="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𝑏𝑦</m:t>
                      </m:r>
                      <m:r>
                        <a:rPr lang="en-US" sz="2000" b="0" i="1" dirty="0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b="1" dirty="0">
                  <a:solidFill>
                    <a:schemeClr val="accent1"/>
                  </a:solidFill>
                  <a:effectLst/>
                </a:endParaRPr>
              </a:p>
            </p:txBody>
          </p:sp>
        </mc:Choice>
        <mc:Fallback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30C50D9C-A392-2246-B450-F0BC4D39C00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1449" y="5105400"/>
                <a:ext cx="2752805" cy="452303"/>
              </a:xfrm>
              <a:prstGeom prst="rect">
                <a:avLst/>
              </a:prstGeom>
              <a:blipFill>
                <a:blip r:embed="rId8"/>
                <a:stretch>
                  <a:fillRect l="-917" b="-1111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1198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F058C-6A43-0C40-A239-BD0490183030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Types of RNNs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1065D-4A35-554B-AE64-6585DD414290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One to One</a:t>
            </a:r>
          </a:p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One to Many</a:t>
            </a:r>
          </a:p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Many to One</a:t>
            </a:r>
          </a:p>
          <a:p>
            <a:pPr marL="0" lvl="1" indent="0">
              <a:buNone/>
            </a:pPr>
            <a:endParaRPr lang="en-GB" sz="2000" b="0" dirty="0">
              <a:effectLst/>
            </a:endParaRPr>
          </a:p>
          <a:p>
            <a:pPr lvl="1"/>
            <a:r>
              <a:rPr lang="en-GB" sz="2000" b="0" dirty="0">
                <a:effectLst/>
              </a:rPr>
              <a:t>Many to Many</a:t>
            </a:r>
            <a:endParaRPr lang="en-US" sz="2000" dirty="0">
              <a:effectLst/>
            </a:endParaRP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F75FCE-CAA9-2A4A-8AAE-7BB13A6E0480}"/>
              </a:ext>
            </a:extLst>
          </p:cNvPr>
          <p:cNvGrpSpPr>
            <a:grpSpLocks noChangeAspect="1"/>
          </p:cNvGrpSpPr>
          <p:nvPr/>
        </p:nvGrpSpPr>
        <p:grpSpPr>
          <a:xfrm>
            <a:off x="3664832" y="1524000"/>
            <a:ext cx="622937" cy="1371600"/>
            <a:chOff x="7819379" y="1032367"/>
            <a:chExt cx="1560096" cy="3435063"/>
          </a:xfrm>
          <a:effectLst/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0D2D1CA-AA88-D842-AAE5-286B8C0637E3}"/>
                </a:ext>
              </a:extLst>
            </p:cNvPr>
            <p:cNvSpPr/>
            <p:nvPr/>
          </p:nvSpPr>
          <p:spPr>
            <a:xfrm>
              <a:off x="8195257" y="103236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6034832E-6B0D-254A-9442-B42D32F2A155}"/>
                </a:ext>
              </a:extLst>
            </p:cNvPr>
            <p:cNvSpPr/>
            <p:nvPr/>
          </p:nvSpPr>
          <p:spPr>
            <a:xfrm>
              <a:off x="8195256" y="3634529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B81F3AA4-D05E-4549-B697-52D05792DBE5}"/>
                </a:ext>
              </a:extLst>
            </p:cNvPr>
            <p:cNvSpPr/>
            <p:nvPr/>
          </p:nvSpPr>
          <p:spPr>
            <a:xfrm rot="5400000">
              <a:off x="8263288" y="197877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87233A-EC93-3F41-A43B-13FC70364F20}"/>
                </a:ext>
              </a:extLst>
            </p:cNvPr>
            <p:cNvCxnSpPr>
              <a:cxnSpLocks/>
              <a:stCxn id="23" idx="4"/>
              <a:endCxn id="25" idx="1"/>
            </p:cNvCxnSpPr>
            <p:nvPr/>
          </p:nvCxnSpPr>
          <p:spPr>
            <a:xfrm flipH="1">
              <a:off x="8599427" y="186526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7F33309-2690-4C49-A232-B4A77188961B}"/>
                </a:ext>
              </a:extLst>
            </p:cNvPr>
            <p:cNvCxnSpPr>
              <a:cxnSpLocks/>
              <a:stCxn id="25" idx="3"/>
              <a:endCxn id="24" idx="0"/>
            </p:cNvCxnSpPr>
            <p:nvPr/>
          </p:nvCxnSpPr>
          <p:spPr>
            <a:xfrm>
              <a:off x="8599427" y="3094960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71" name="Group 70">
            <a:extLst>
              <a:ext uri="{FF2B5EF4-FFF2-40B4-BE49-F238E27FC236}">
                <a16:creationId xmlns:a16="http://schemas.microsoft.com/office/drawing/2014/main" id="{3A2086CC-3A29-7B43-9DA4-0AE383350188}"/>
              </a:ext>
            </a:extLst>
          </p:cNvPr>
          <p:cNvGrpSpPr>
            <a:grpSpLocks noChangeAspect="1"/>
          </p:cNvGrpSpPr>
          <p:nvPr/>
        </p:nvGrpSpPr>
        <p:grpSpPr>
          <a:xfrm>
            <a:off x="6257527" y="2743200"/>
            <a:ext cx="2265952" cy="1371600"/>
            <a:chOff x="850099" y="-477089"/>
            <a:chExt cx="5674896" cy="3435063"/>
          </a:xfrm>
          <a:effectLst/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CC9AC60-7BCD-E94B-9A14-3DDACEE7DEC1}"/>
                </a:ext>
              </a:extLst>
            </p:cNvPr>
            <p:cNvSpPr/>
            <p:nvPr/>
          </p:nvSpPr>
          <p:spPr>
            <a:xfrm>
              <a:off x="1225977" y="-47708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US" sz="120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0394A280-D23D-304B-AE5E-9B8CF0A50A39}"/>
                </a:ext>
              </a:extLst>
            </p:cNvPr>
            <p:cNvSpPr/>
            <p:nvPr/>
          </p:nvSpPr>
          <p:spPr>
            <a:xfrm>
              <a:off x="12259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6201757A-AA6D-C948-B364-72691335EAD4}"/>
                </a:ext>
              </a:extLst>
            </p:cNvPr>
            <p:cNvSpPr/>
            <p:nvPr/>
          </p:nvSpPr>
          <p:spPr>
            <a:xfrm rot="5400000">
              <a:off x="12940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D9D120F-7D33-5B4B-8135-F6E425C3D1E8}"/>
                </a:ext>
              </a:extLst>
            </p:cNvPr>
            <p:cNvCxnSpPr>
              <a:cxnSpLocks/>
              <a:stCxn id="28" idx="4"/>
              <a:endCxn id="30" idx="1"/>
            </p:cNvCxnSpPr>
            <p:nvPr/>
          </p:nvCxnSpPr>
          <p:spPr>
            <a:xfrm flipH="1">
              <a:off x="1630147" y="355812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BC23332-774D-8B40-A68A-7FAC6F805C17}"/>
                </a:ext>
              </a:extLst>
            </p:cNvPr>
            <p:cNvCxnSpPr>
              <a:cxnSpLocks/>
              <a:stCxn id="30" idx="3"/>
              <a:endCxn id="29" idx="0"/>
            </p:cNvCxnSpPr>
            <p:nvPr/>
          </p:nvCxnSpPr>
          <p:spPr>
            <a:xfrm>
              <a:off x="16301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0DD91C42-1B93-1D49-864B-B2484EBE0F72}"/>
                </a:ext>
              </a:extLst>
            </p:cNvPr>
            <p:cNvSpPr/>
            <p:nvPr/>
          </p:nvSpPr>
          <p:spPr>
            <a:xfrm>
              <a:off x="32833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4" name="Rounded Rectangle 33">
              <a:extLst>
                <a:ext uri="{FF2B5EF4-FFF2-40B4-BE49-F238E27FC236}">
                  <a16:creationId xmlns:a16="http://schemas.microsoft.com/office/drawing/2014/main" id="{01E6797C-1424-6B45-AFEA-6A5CCB7DBC7F}"/>
                </a:ext>
              </a:extLst>
            </p:cNvPr>
            <p:cNvSpPr/>
            <p:nvPr/>
          </p:nvSpPr>
          <p:spPr>
            <a:xfrm rot="5400000">
              <a:off x="33514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1959E250-DDA1-2049-A2F1-FDCD5F7DD2E4}"/>
                </a:ext>
              </a:extLst>
            </p:cNvPr>
            <p:cNvCxnSpPr>
              <a:cxnSpLocks/>
              <a:stCxn id="34" idx="3"/>
              <a:endCxn id="33" idx="0"/>
            </p:cNvCxnSpPr>
            <p:nvPr/>
          </p:nvCxnSpPr>
          <p:spPr>
            <a:xfrm>
              <a:off x="36875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C3092DA7-25AE-AF43-9CDC-2A29D62B4FD0}"/>
                </a:ext>
              </a:extLst>
            </p:cNvPr>
            <p:cNvSpPr/>
            <p:nvPr/>
          </p:nvSpPr>
          <p:spPr>
            <a:xfrm>
              <a:off x="5340776" y="2125073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DCFC1A74-EAC3-A742-A108-636C7AF90F13}"/>
                </a:ext>
              </a:extLst>
            </p:cNvPr>
            <p:cNvSpPr/>
            <p:nvPr/>
          </p:nvSpPr>
          <p:spPr>
            <a:xfrm rot="5400000">
              <a:off x="5408808" y="469317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0315AD2-5597-7F4D-AEE7-8A05F3807EA3}"/>
                </a:ext>
              </a:extLst>
            </p:cNvPr>
            <p:cNvCxnSpPr>
              <a:cxnSpLocks/>
              <a:stCxn id="37" idx="3"/>
              <a:endCxn id="36" idx="0"/>
            </p:cNvCxnSpPr>
            <p:nvPr/>
          </p:nvCxnSpPr>
          <p:spPr>
            <a:xfrm>
              <a:off x="5744947" y="1585504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68AC6DB-9F48-8C48-BAF5-D3F63A02E9E7}"/>
                </a:ext>
              </a:extLst>
            </p:cNvPr>
            <p:cNvCxnSpPr>
              <a:cxnSpLocks/>
              <a:stCxn id="30" idx="0"/>
              <a:endCxn id="34" idx="2"/>
            </p:cNvCxnSpPr>
            <p:nvPr/>
          </p:nvCxnSpPr>
          <p:spPr>
            <a:xfrm>
              <a:off x="2410195" y="1249365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09861E6-BD5E-8745-9962-3D61D3620469}"/>
                </a:ext>
              </a:extLst>
            </p:cNvPr>
            <p:cNvCxnSpPr>
              <a:cxnSpLocks/>
            </p:cNvCxnSpPr>
            <p:nvPr/>
          </p:nvCxnSpPr>
          <p:spPr>
            <a:xfrm>
              <a:off x="4467595" y="1274765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659F5F22-7932-D246-936A-CA6D475E907C}"/>
              </a:ext>
            </a:extLst>
          </p:cNvPr>
          <p:cNvGrpSpPr>
            <a:grpSpLocks noChangeAspect="1"/>
          </p:cNvGrpSpPr>
          <p:nvPr/>
        </p:nvGrpSpPr>
        <p:grpSpPr>
          <a:xfrm>
            <a:off x="3664832" y="3962400"/>
            <a:ext cx="2265952" cy="1371600"/>
            <a:chOff x="-4612349" y="4093787"/>
            <a:chExt cx="5674896" cy="3435063"/>
          </a:xfrm>
          <a:effectLst/>
        </p:grpSpPr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C13FC701-FB9B-4B43-9468-A2188931715B}"/>
                </a:ext>
              </a:extLst>
            </p:cNvPr>
            <p:cNvSpPr/>
            <p:nvPr/>
          </p:nvSpPr>
          <p:spPr>
            <a:xfrm>
              <a:off x="-42364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42" name="Rounded Rectangle 41">
              <a:extLst>
                <a:ext uri="{FF2B5EF4-FFF2-40B4-BE49-F238E27FC236}">
                  <a16:creationId xmlns:a16="http://schemas.microsoft.com/office/drawing/2014/main" id="{37CF2057-07B1-C14D-BFBC-D05B20A3630D}"/>
                </a:ext>
              </a:extLst>
            </p:cNvPr>
            <p:cNvSpPr/>
            <p:nvPr/>
          </p:nvSpPr>
          <p:spPr>
            <a:xfrm rot="5400000">
              <a:off x="-41684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A04F2935-0236-B24E-A3FD-C2205C85D982}"/>
                </a:ext>
              </a:extLst>
            </p:cNvPr>
            <p:cNvCxnSpPr>
              <a:cxnSpLocks/>
              <a:stCxn id="41" idx="4"/>
              <a:endCxn id="42" idx="1"/>
            </p:cNvCxnSpPr>
            <p:nvPr/>
          </p:nvCxnSpPr>
          <p:spPr>
            <a:xfrm flipH="1">
              <a:off x="-3832301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42E8C9DD-A954-3044-A506-802E36BB4D71}"/>
                </a:ext>
              </a:extLst>
            </p:cNvPr>
            <p:cNvSpPr/>
            <p:nvPr/>
          </p:nvSpPr>
          <p:spPr>
            <a:xfrm>
              <a:off x="-21790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49FC7791-A638-F448-9307-943067239A45}"/>
                </a:ext>
              </a:extLst>
            </p:cNvPr>
            <p:cNvSpPr/>
            <p:nvPr/>
          </p:nvSpPr>
          <p:spPr>
            <a:xfrm rot="5400000">
              <a:off x="-21110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2DB9B4D-9055-FF4F-9FBB-4C752EA35577}"/>
                </a:ext>
              </a:extLst>
            </p:cNvPr>
            <p:cNvCxnSpPr>
              <a:cxnSpLocks/>
              <a:stCxn id="44" idx="4"/>
              <a:endCxn id="45" idx="1"/>
            </p:cNvCxnSpPr>
            <p:nvPr/>
          </p:nvCxnSpPr>
          <p:spPr>
            <a:xfrm flipH="1">
              <a:off x="-1774901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A560738C-0485-DD46-A6F0-5D128BA2EC36}"/>
                </a:ext>
              </a:extLst>
            </p:cNvPr>
            <p:cNvSpPr/>
            <p:nvPr/>
          </p:nvSpPr>
          <p:spPr>
            <a:xfrm>
              <a:off x="-121671" y="4093787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 anchorCtr="0"/>
            <a:lstStyle/>
            <a:p>
              <a:endParaRPr lang="en-US" sz="1200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13644090-D627-2C43-BD65-53663381E03B}"/>
                </a:ext>
              </a:extLst>
            </p:cNvPr>
            <p:cNvSpPr/>
            <p:nvPr/>
          </p:nvSpPr>
          <p:spPr>
            <a:xfrm>
              <a:off x="-121672" y="6695949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49" name="Rounded Rectangle 48">
              <a:extLst>
                <a:ext uri="{FF2B5EF4-FFF2-40B4-BE49-F238E27FC236}">
                  <a16:creationId xmlns:a16="http://schemas.microsoft.com/office/drawing/2014/main" id="{DE1AB220-F398-F542-AF30-C8E9253BD9AF}"/>
                </a:ext>
              </a:extLst>
            </p:cNvPr>
            <p:cNvSpPr/>
            <p:nvPr/>
          </p:nvSpPr>
          <p:spPr>
            <a:xfrm rot="5400000">
              <a:off x="-53640" y="5040193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721BE3B-85B0-A94F-AFD6-B7AB19DF6F9C}"/>
                </a:ext>
              </a:extLst>
            </p:cNvPr>
            <p:cNvCxnSpPr>
              <a:cxnSpLocks/>
              <a:stCxn id="47" idx="4"/>
              <a:endCxn id="49" idx="1"/>
            </p:cNvCxnSpPr>
            <p:nvPr/>
          </p:nvCxnSpPr>
          <p:spPr>
            <a:xfrm flipH="1">
              <a:off x="282499" y="4926688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2E2CC8E-0988-FA4C-9B56-16139D39C6FC}"/>
                </a:ext>
              </a:extLst>
            </p:cNvPr>
            <p:cNvCxnSpPr>
              <a:cxnSpLocks/>
              <a:stCxn id="49" idx="3"/>
              <a:endCxn id="48" idx="0"/>
            </p:cNvCxnSpPr>
            <p:nvPr/>
          </p:nvCxnSpPr>
          <p:spPr>
            <a:xfrm>
              <a:off x="282499" y="6156380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C4880E1A-74D3-364B-81DF-A4B60DF47E77}"/>
                </a:ext>
              </a:extLst>
            </p:cNvPr>
            <p:cNvCxnSpPr>
              <a:cxnSpLocks/>
              <a:stCxn id="42" idx="0"/>
              <a:endCxn id="45" idx="2"/>
            </p:cNvCxnSpPr>
            <p:nvPr/>
          </p:nvCxnSpPr>
          <p:spPr>
            <a:xfrm>
              <a:off x="-3052253" y="5820241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039827C-1125-B344-9581-35558C7561C1}"/>
                </a:ext>
              </a:extLst>
            </p:cNvPr>
            <p:cNvCxnSpPr>
              <a:cxnSpLocks/>
            </p:cNvCxnSpPr>
            <p:nvPr/>
          </p:nvCxnSpPr>
          <p:spPr>
            <a:xfrm>
              <a:off x="-994853" y="5845641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D51E4F09-FA0A-1341-9AD5-EB192033CC70}"/>
              </a:ext>
            </a:extLst>
          </p:cNvPr>
          <p:cNvGrpSpPr>
            <a:grpSpLocks noChangeAspect="1"/>
          </p:cNvGrpSpPr>
          <p:nvPr/>
        </p:nvGrpSpPr>
        <p:grpSpPr>
          <a:xfrm>
            <a:off x="6257527" y="5181600"/>
            <a:ext cx="2265952" cy="1371600"/>
            <a:chOff x="1828800" y="3218079"/>
            <a:chExt cx="5674896" cy="3435063"/>
          </a:xfrm>
          <a:effectLst/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E513BE64-E265-7140-AB73-E72C3088FD25}"/>
                </a:ext>
              </a:extLst>
            </p:cNvPr>
            <p:cNvSpPr/>
            <p:nvPr/>
          </p:nvSpPr>
          <p:spPr>
            <a:xfrm>
              <a:off x="2204678" y="321807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91440" rtlCol="0" anchor="ctr"/>
            <a:lstStyle/>
            <a:p>
              <a:endParaRPr lang="en-US" sz="1200" dirty="0"/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302D8A74-C4C8-7C49-8C16-B64CF674143A}"/>
                </a:ext>
              </a:extLst>
            </p:cNvPr>
            <p:cNvSpPr/>
            <p:nvPr/>
          </p:nvSpPr>
          <p:spPr>
            <a:xfrm>
              <a:off x="22046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56" name="Rounded Rectangle 55">
              <a:extLst>
                <a:ext uri="{FF2B5EF4-FFF2-40B4-BE49-F238E27FC236}">
                  <a16:creationId xmlns:a16="http://schemas.microsoft.com/office/drawing/2014/main" id="{49AA9272-22E6-B942-AADB-E6348146069F}"/>
                </a:ext>
              </a:extLst>
            </p:cNvPr>
            <p:cNvSpPr/>
            <p:nvPr/>
          </p:nvSpPr>
          <p:spPr>
            <a:xfrm rot="5400000">
              <a:off x="22727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908B95C-413D-124E-A22A-636C41961B05}"/>
                </a:ext>
              </a:extLst>
            </p:cNvPr>
            <p:cNvCxnSpPr>
              <a:cxnSpLocks/>
              <a:stCxn id="54" idx="4"/>
              <a:endCxn id="56" idx="1"/>
            </p:cNvCxnSpPr>
            <p:nvPr/>
          </p:nvCxnSpPr>
          <p:spPr>
            <a:xfrm flipH="1">
              <a:off x="2608848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D85ED26-98ED-7547-9B66-A46EAFE215E6}"/>
                </a:ext>
              </a:extLst>
            </p:cNvPr>
            <p:cNvCxnSpPr>
              <a:cxnSpLocks/>
              <a:stCxn id="56" idx="3"/>
              <a:endCxn id="55" idx="0"/>
            </p:cNvCxnSpPr>
            <p:nvPr/>
          </p:nvCxnSpPr>
          <p:spPr>
            <a:xfrm>
              <a:off x="26088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D1898F02-6146-DF48-9A35-615838B95C30}"/>
                </a:ext>
              </a:extLst>
            </p:cNvPr>
            <p:cNvSpPr/>
            <p:nvPr/>
          </p:nvSpPr>
          <p:spPr>
            <a:xfrm>
              <a:off x="4262078" y="3218079"/>
              <a:ext cx="808341" cy="832901"/>
            </a:xfrm>
            <a:prstGeom prst="ellipse">
              <a:avLst/>
            </a:prstGeom>
            <a:noFill/>
            <a:ln>
              <a:solidFill>
                <a:srgbClr val="00B0F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endParaRPr lang="en-US" sz="1200" dirty="0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8ABA4F1F-136A-9F4C-823A-02A988E70A9A}"/>
                </a:ext>
              </a:extLst>
            </p:cNvPr>
            <p:cNvSpPr/>
            <p:nvPr/>
          </p:nvSpPr>
          <p:spPr>
            <a:xfrm>
              <a:off x="42620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644028A9-41C8-D148-8C4D-842CFE17B2E8}"/>
                </a:ext>
              </a:extLst>
            </p:cNvPr>
            <p:cNvSpPr/>
            <p:nvPr/>
          </p:nvSpPr>
          <p:spPr>
            <a:xfrm rot="5400000">
              <a:off x="43301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38B158A8-D985-494A-9EF6-798158E5BA0B}"/>
                </a:ext>
              </a:extLst>
            </p:cNvPr>
            <p:cNvCxnSpPr>
              <a:cxnSpLocks/>
              <a:stCxn id="59" idx="4"/>
              <a:endCxn id="61" idx="1"/>
            </p:cNvCxnSpPr>
            <p:nvPr/>
          </p:nvCxnSpPr>
          <p:spPr>
            <a:xfrm flipH="1">
              <a:off x="4666248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ED4D0F2F-F2F0-5E42-B07A-528ECD8E5DDD}"/>
                </a:ext>
              </a:extLst>
            </p:cNvPr>
            <p:cNvCxnSpPr>
              <a:cxnSpLocks/>
              <a:stCxn id="61" idx="3"/>
              <a:endCxn id="60" idx="0"/>
            </p:cNvCxnSpPr>
            <p:nvPr/>
          </p:nvCxnSpPr>
          <p:spPr>
            <a:xfrm>
              <a:off x="46662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E3A66442-B762-5B40-904C-D075F0A0792D}"/>
                </a:ext>
              </a:extLst>
            </p:cNvPr>
            <p:cNvSpPr/>
            <p:nvPr/>
          </p:nvSpPr>
          <p:spPr>
            <a:xfrm>
              <a:off x="6319477" y="5820241"/>
              <a:ext cx="808341" cy="832901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accent1"/>
                </a:solidFill>
              </a:endParaRP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D2388E76-2864-4F4A-9682-38FA8F7CA6C4}"/>
                </a:ext>
              </a:extLst>
            </p:cNvPr>
            <p:cNvSpPr/>
            <p:nvPr/>
          </p:nvSpPr>
          <p:spPr>
            <a:xfrm rot="5400000">
              <a:off x="6387509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endParaRPr lang="en-US" sz="1200" b="1" dirty="0">
                <a:solidFill>
                  <a:schemeClr val="bg1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C314D668-CD6D-C842-A8A7-3D8A3815E663}"/>
                </a:ext>
              </a:extLst>
            </p:cNvPr>
            <p:cNvCxnSpPr>
              <a:cxnSpLocks/>
              <a:stCxn id="65" idx="3"/>
              <a:endCxn id="64" idx="0"/>
            </p:cNvCxnSpPr>
            <p:nvPr/>
          </p:nvCxnSpPr>
          <p:spPr>
            <a:xfrm>
              <a:off x="6723648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BA798BB8-E27F-4346-88CF-70F9DB9E870C}"/>
                </a:ext>
              </a:extLst>
            </p:cNvPr>
            <p:cNvCxnSpPr>
              <a:cxnSpLocks/>
              <a:stCxn id="56" idx="0"/>
              <a:endCxn id="61" idx="2"/>
            </p:cNvCxnSpPr>
            <p:nvPr/>
          </p:nvCxnSpPr>
          <p:spPr>
            <a:xfrm>
              <a:off x="3388896" y="4944533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E02DBE38-9974-4A48-AA34-382A2BAF87F2}"/>
                </a:ext>
              </a:extLst>
            </p:cNvPr>
            <p:cNvCxnSpPr>
              <a:cxnSpLocks/>
            </p:cNvCxnSpPr>
            <p:nvPr/>
          </p:nvCxnSpPr>
          <p:spPr>
            <a:xfrm>
              <a:off x="5446296" y="4969933"/>
              <a:ext cx="49730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7837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1066-AB24-3944-A10C-775A6F2796C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Back propagation through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CB8F0-44B0-6840-B341-76226D292F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1"/>
            <a:ext cx="8100000" cy="1398078"/>
          </a:xfrm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Calculate gradient of the loss function </a:t>
            </a:r>
            <a:r>
              <a:rPr lang="en-GB" sz="2000" b="0" dirty="0" err="1">
                <a:effectLst/>
              </a:rPr>
              <a:t>w.r.t.</a:t>
            </a:r>
            <a:r>
              <a:rPr lang="en-GB" sz="2000" b="0" dirty="0">
                <a:effectLst/>
              </a:rPr>
              <a:t> each parameter backward through the network</a:t>
            </a:r>
          </a:p>
          <a:p>
            <a:pPr lvl="1"/>
            <a:r>
              <a:rPr lang="en-GB" sz="2000" b="0" dirty="0">
                <a:effectLst/>
              </a:rPr>
              <a:t>Adapt parameter to minimize loss</a:t>
            </a:r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34FDF9EC-E155-D444-94D6-BF5AC1506F47}"/>
              </a:ext>
            </a:extLst>
          </p:cNvPr>
          <p:cNvGrpSpPr/>
          <p:nvPr/>
        </p:nvGrpSpPr>
        <p:grpSpPr>
          <a:xfrm>
            <a:off x="762000" y="2819400"/>
            <a:ext cx="4191000" cy="3998002"/>
            <a:chOff x="762000" y="2819400"/>
            <a:chExt cx="4191000" cy="3998002"/>
          </a:xfrm>
          <a:effectLst/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B6F9C1D-A49E-404D-A9EA-E06C5520B0CE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000" y="2819400"/>
              <a:ext cx="4191000" cy="2536848"/>
              <a:chOff x="1828800" y="3041937"/>
              <a:chExt cx="5674896" cy="34350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A16D4A4-CD5B-F843-A085-EA3E1F5A867A}"/>
                      </a:ext>
                    </a:extLst>
                  </p:cNvPr>
                  <p:cNvSpPr/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Ins="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DA16D4A4-CD5B-F843-A085-EA3E1F5A86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45A0779-4F72-2849-8BCC-EFEBCDC70275}"/>
                      </a:ext>
                    </a:extLst>
                  </p:cNvPr>
                  <p:cNvSpPr/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5" name="Oval 4">
                    <a:extLst>
                      <a:ext uri="{FF2B5EF4-FFF2-40B4-BE49-F238E27FC236}">
                        <a16:creationId xmlns:a16="http://schemas.microsoft.com/office/drawing/2014/main" id="{845A0779-4F72-2849-8BCC-EFEBCDC70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1802694E-7326-D946-A67C-41616CAD9326}"/>
                  </a:ext>
                </a:extLst>
              </p:cNvPr>
              <p:cNvSpPr/>
              <p:nvPr/>
            </p:nvSpPr>
            <p:spPr>
              <a:xfrm rot="5400000">
                <a:off x="22727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CC0C874D-E6AA-9947-A565-CA47EA933E83}"/>
                  </a:ext>
                </a:extLst>
              </p:cNvPr>
              <p:cNvCxnSpPr>
                <a:cxnSpLocks/>
                <a:stCxn id="4" idx="4"/>
                <a:endCxn id="6" idx="1"/>
              </p:cNvCxnSpPr>
              <p:nvPr/>
            </p:nvCxnSpPr>
            <p:spPr>
              <a:xfrm flipH="1">
                <a:off x="26088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9229569-E149-0F4C-9FAC-171660B0286C}"/>
                  </a:ext>
                </a:extLst>
              </p:cNvPr>
              <p:cNvCxnSpPr>
                <a:cxnSpLocks/>
                <a:stCxn id="6" idx="3"/>
                <a:endCxn id="5" idx="0"/>
              </p:cNvCxnSpPr>
              <p:nvPr/>
            </p:nvCxnSpPr>
            <p:spPr>
              <a:xfrm>
                <a:off x="26088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2172504-EBA5-EC45-8E28-58CC57FA2EC2}"/>
                      </a:ext>
                    </a:extLst>
                  </p:cNvPr>
                  <p:cNvSpPr/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02172504-EBA5-EC45-8E28-58CC57FA2E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01705CF-3243-EA4E-9DDE-7233588EFFE2}"/>
                      </a:ext>
                    </a:extLst>
                  </p:cNvPr>
                  <p:cNvSpPr/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201705CF-3243-EA4E-9DDE-7233588EFF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1" name="Rounded Rectangle 10">
                <a:extLst>
                  <a:ext uri="{FF2B5EF4-FFF2-40B4-BE49-F238E27FC236}">
                    <a16:creationId xmlns:a16="http://schemas.microsoft.com/office/drawing/2014/main" id="{0AC3CCB1-B108-7242-BD6F-CAC6308CA07C}"/>
                  </a:ext>
                </a:extLst>
              </p:cNvPr>
              <p:cNvSpPr/>
              <p:nvPr/>
            </p:nvSpPr>
            <p:spPr>
              <a:xfrm rot="5400000">
                <a:off x="43301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02E3F4A-91BE-7A4C-A9D5-E47E16C864F0}"/>
                  </a:ext>
                </a:extLst>
              </p:cNvPr>
              <p:cNvCxnSpPr>
                <a:cxnSpLocks/>
                <a:stCxn id="9" idx="4"/>
                <a:endCxn id="11" idx="1"/>
              </p:cNvCxnSpPr>
              <p:nvPr/>
            </p:nvCxnSpPr>
            <p:spPr>
              <a:xfrm flipH="1">
                <a:off x="46662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3E35278D-DF24-5040-A009-A6C5030F9C0F}"/>
                  </a:ext>
                </a:extLst>
              </p:cNvPr>
              <p:cNvCxnSpPr>
                <a:cxnSpLocks/>
                <a:stCxn id="11" idx="3"/>
                <a:endCxn id="10" idx="0"/>
              </p:cNvCxnSpPr>
              <p:nvPr/>
            </p:nvCxnSpPr>
            <p:spPr>
              <a:xfrm>
                <a:off x="46662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7FAF51DF-ADDA-AE43-A47D-6DC9DE3592CC}"/>
                      </a:ext>
                    </a:extLst>
                  </p:cNvPr>
                  <p:cNvSpPr/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7FAF51DF-ADDA-AE43-A47D-6DC9DE3592C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4A5729E-0425-9F4B-B3BF-4CF8B80DD992}"/>
                      </a:ext>
                    </a:extLst>
                  </p:cNvPr>
                  <p:cNvSpPr/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B4A5729E-0425-9F4B-B3BF-4CF8B80DD99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B0BC80CB-F70B-374A-89D7-5637463E37E6}"/>
                  </a:ext>
                </a:extLst>
              </p:cNvPr>
              <p:cNvSpPr/>
              <p:nvPr/>
            </p:nvSpPr>
            <p:spPr>
              <a:xfrm rot="5400000">
                <a:off x="63875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74A6E774-0F12-014B-8C8F-016F56983A7A}"/>
                  </a:ext>
                </a:extLst>
              </p:cNvPr>
              <p:cNvCxnSpPr>
                <a:cxnSpLocks/>
                <a:stCxn id="14" idx="4"/>
                <a:endCxn id="16" idx="1"/>
              </p:cNvCxnSpPr>
              <p:nvPr/>
            </p:nvCxnSpPr>
            <p:spPr>
              <a:xfrm flipH="1">
                <a:off x="67236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8EDD1F18-D1F6-8B46-86D2-ADFD69ACDF1E}"/>
                  </a:ext>
                </a:extLst>
              </p:cNvPr>
              <p:cNvCxnSpPr>
                <a:cxnSpLocks/>
                <a:stCxn id="16" idx="3"/>
                <a:endCxn id="15" idx="0"/>
              </p:cNvCxnSpPr>
              <p:nvPr/>
            </p:nvCxnSpPr>
            <p:spPr>
              <a:xfrm>
                <a:off x="67236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8BE2A79-5E0D-724B-961C-7232062B9CBD}"/>
                  </a:ext>
                </a:extLst>
              </p:cNvPr>
              <p:cNvCxnSpPr>
                <a:cxnSpLocks/>
                <a:stCxn id="6" idx="0"/>
                <a:endCxn id="11" idx="2"/>
              </p:cNvCxnSpPr>
              <p:nvPr/>
            </p:nvCxnSpPr>
            <p:spPr>
              <a:xfrm>
                <a:off x="3388896" y="47683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1379B6F6-1AC2-2643-8DC7-F81BCEB10D5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296" y="47937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DA887A-DDD9-8C48-B48C-64DD1567CAD1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baseline="300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B5DA887A-DDD9-8C48-B48C-64DD1567CA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241" r="-6897" b="-1818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F7EB4F-BA44-B840-95A0-686D2DF5B224}"/>
                    </a:ext>
                  </a:extLst>
                </p:cNvPr>
                <p:cNvSpPr txBox="1"/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FAF7EB4F-BA44-B840-95A0-686D2DF5B2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blipFill>
                  <a:blip r:embed="rId10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F14E36-ECDC-BF46-81EB-A6A94FEA6011}"/>
                    </a:ext>
                  </a:extLst>
                </p:cNvPr>
                <p:cNvSpPr txBox="1"/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53F14E36-ECDC-BF46-81EB-A6A94FEA60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blipFill>
                  <a:blip r:embed="rId11"/>
                  <a:stretch>
                    <a:fillRect l="-20690" r="-10345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6D6B74-F133-1942-BF17-62B99707C6B9}"/>
                    </a:ext>
                  </a:extLst>
                </p:cNvPr>
                <p:cNvSpPr txBox="1"/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FD6D6B74-F133-1942-BF17-62B99707C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blipFill>
                  <a:blip r:embed="rId12"/>
                  <a:stretch>
                    <a:fillRect l="-20690" r="-6897" b="-2173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FAC8DA-FF7E-454E-9604-30692EE95874}"/>
                    </a:ext>
                  </a:extLst>
                </p:cNvPr>
                <p:cNvSpPr txBox="1"/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8FAC8DA-FF7E-454E-9604-30692EE95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blipFill>
                  <a:blip r:embed="rId13"/>
                  <a:stretch>
                    <a:fillRect l="-20690" r="-3448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A289D-1064-4249-A586-EACF9F1323D8}"/>
                    </a:ext>
                  </a:extLst>
                </p:cNvPr>
                <p:cNvSpPr txBox="1"/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A289D-1064-4249-A586-EACF9F1323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blipFill>
                  <a:blip r:embed="rId14"/>
                  <a:stretch>
                    <a:fillRect l="-17241" r="-6897" b="-181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475208-AA77-794D-9F3C-F71C3A8CC109}"/>
                    </a:ext>
                  </a:extLst>
                </p:cNvPr>
                <p:cNvSpPr txBox="1"/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7475208-AA77-794D-9F3C-F71C3A8CC1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blipFill>
                  <a:blip r:embed="rId15"/>
                  <a:stretch>
                    <a:fillRect l="-16667" r="-10000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6E6A7E-B8D6-9040-825E-512818AD7966}"/>
                    </a:ext>
                  </a:extLst>
                </p:cNvPr>
                <p:cNvSpPr txBox="1"/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BB6E6A7E-B8D6-9040-825E-512818AD79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blipFill>
                  <a:blip r:embed="rId16"/>
                  <a:stretch>
                    <a:fillRect l="-20690" r="-10345" b="-291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30131827-F3D1-A644-9DC6-887654B759DA}"/>
                </a:ext>
              </a:extLst>
            </p:cNvPr>
            <p:cNvCxnSpPr/>
            <p:nvPr/>
          </p:nvCxnSpPr>
          <p:spPr>
            <a:xfrm flipH="1">
              <a:off x="3113956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D292A41-4072-7D4E-B3EB-EF5ADB6F50B2}"/>
                </a:ext>
              </a:extLst>
            </p:cNvPr>
            <p:cNvCxnSpPr/>
            <p:nvPr/>
          </p:nvCxnSpPr>
          <p:spPr>
            <a:xfrm flipH="1">
              <a:off x="1577930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76D48C-0C32-F442-A468-F6AA06DD4C03}"/>
                    </a:ext>
                  </a:extLst>
                </p:cNvPr>
                <p:cNvSpPr txBox="1"/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0776D48C-0C32-F442-A468-F6AA06DD4C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blipFill>
                  <a:blip r:embed="rId17"/>
                  <a:stretch>
                    <a:fillRect l="-17391" t="-9677" r="-17391"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DA8290E-D43C-6F42-BF30-20218913DBCD}"/>
                    </a:ext>
                  </a:extLst>
                </p:cNvPr>
                <p:cNvSpPr txBox="1"/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1DA8290E-D43C-6F42-BF30-20218913D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blipFill>
                  <a:blip r:embed="rId18"/>
                  <a:stretch>
                    <a:fillRect l="-17391" t="-6452" r="-17391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EA59BC4-7946-E94F-84ED-8449D272A918}"/>
                    </a:ext>
                  </a:extLst>
                </p:cNvPr>
                <p:cNvSpPr txBox="1"/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AEA59BC4-7946-E94F-84ED-8449D272A9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blipFill>
                  <a:blip r:embed="rId19"/>
                  <a:stretch>
                    <a:fillRect l="-17021" t="-9677" r="-14894" b="-1935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9464BB2-769B-5743-A375-A1E1DF59AF13}"/>
                    </a:ext>
                  </a:extLst>
                </p:cNvPr>
                <p:cNvSpPr txBox="1"/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F9464BB2-769B-5743-A375-A1E1DF59AF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blipFill>
                  <a:blip r:embed="rId20"/>
                  <a:stretch>
                    <a:fillRect l="-24000" r="-12000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84B698-4815-F546-88A9-AA5E4EC835A6}"/>
                    </a:ext>
                  </a:extLst>
                </p:cNvPr>
                <p:cNvSpPr txBox="1"/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1084B698-4815-F546-88A9-AA5E4EC835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blipFill>
                  <a:blip r:embed="rId21"/>
                  <a:stretch>
                    <a:fillRect l="-19231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44F6072-F18C-2E49-A68C-FC6BC73BE4B7}"/>
                    </a:ext>
                  </a:extLst>
                </p:cNvPr>
                <p:cNvSpPr txBox="1"/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A44F6072-F18C-2E49-A68C-FC6BC73BE4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blipFill>
                  <a:blip r:embed="rId22"/>
                  <a:stretch>
                    <a:fillRect l="-23077" r="-11538" b="-1923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D6A24B-5414-2C41-BB26-930DF19142A6}"/>
                    </a:ext>
                  </a:extLst>
                </p:cNvPr>
                <p:cNvSpPr txBox="1"/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C8D6A24B-5414-2C41-BB26-930DF19142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blipFill>
                  <a:blip r:embed="rId23"/>
                  <a:stretch>
                    <a:fillRect l="-18548" t="-200000" r="-9677" b="-280851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E1E69C3-CE3A-C042-B8AB-0F79AB2B6041}"/>
                </a:ext>
              </a:extLst>
            </p:cNvPr>
            <p:cNvCxnSpPr>
              <a:stCxn id="5" idx="4"/>
              <a:endCxn id="83" idx="0"/>
            </p:cNvCxnSpPr>
            <p:nvPr/>
          </p:nvCxnSpPr>
          <p:spPr>
            <a:xfrm flipH="1">
              <a:off x="1338077" y="5356248"/>
              <a:ext cx="1" cy="28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A4E22D9-85ED-6647-AFE4-2F8F8ADAA80E}"/>
                </a:ext>
              </a:extLst>
            </p:cNvPr>
            <p:cNvCxnSpPr>
              <a:cxnSpLocks/>
              <a:stCxn id="10" idx="4"/>
              <a:endCxn id="84" idx="0"/>
            </p:cNvCxnSpPr>
            <p:nvPr/>
          </p:nvCxnSpPr>
          <p:spPr>
            <a:xfrm flipH="1">
              <a:off x="2855384" y="5356248"/>
              <a:ext cx="2116" cy="28209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Straight Arrow Connector 93">
              <a:extLst>
                <a:ext uri="{FF2B5EF4-FFF2-40B4-BE49-F238E27FC236}">
                  <a16:creationId xmlns:a16="http://schemas.microsoft.com/office/drawing/2014/main" id="{53F2D376-C558-8244-8E20-6AF7688D2DE0}"/>
                </a:ext>
              </a:extLst>
            </p:cNvPr>
            <p:cNvCxnSpPr>
              <a:cxnSpLocks/>
              <a:stCxn id="15" idx="4"/>
              <a:endCxn id="85" idx="0"/>
            </p:cNvCxnSpPr>
            <p:nvPr/>
          </p:nvCxnSpPr>
          <p:spPr>
            <a:xfrm flipH="1">
              <a:off x="4376922" y="5356248"/>
              <a:ext cx="1" cy="28427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0254B85D-8C35-2748-B520-2BA0C4648656}"/>
                </a:ext>
              </a:extLst>
            </p:cNvPr>
            <p:cNvCxnSpPr>
              <a:cxnSpLocks/>
              <a:stCxn id="83" idx="2"/>
              <a:endCxn id="86" idx="1"/>
            </p:cNvCxnSpPr>
            <p:nvPr/>
          </p:nvCxnSpPr>
          <p:spPr>
            <a:xfrm>
              <a:off x="1338077" y="5939460"/>
              <a:ext cx="744306" cy="59344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39EF50F2-5EE3-1F42-BD9F-726D87B38CA4}"/>
                </a:ext>
              </a:extLst>
            </p:cNvPr>
            <p:cNvCxnSpPr>
              <a:cxnSpLocks/>
              <a:stCxn id="84" idx="2"/>
              <a:endCxn id="86" idx="0"/>
            </p:cNvCxnSpPr>
            <p:nvPr/>
          </p:nvCxnSpPr>
          <p:spPr>
            <a:xfrm>
              <a:off x="2855384" y="5939005"/>
              <a:ext cx="0" cy="30939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6" name="Straight Arrow Connector 105">
              <a:extLst>
                <a:ext uri="{FF2B5EF4-FFF2-40B4-BE49-F238E27FC236}">
                  <a16:creationId xmlns:a16="http://schemas.microsoft.com/office/drawing/2014/main" id="{13AEAB41-10A1-5446-A605-E533998B6014}"/>
                </a:ext>
              </a:extLst>
            </p:cNvPr>
            <p:cNvCxnSpPr>
              <a:cxnSpLocks/>
              <a:stCxn id="85" idx="2"/>
              <a:endCxn id="86" idx="3"/>
            </p:cNvCxnSpPr>
            <p:nvPr/>
          </p:nvCxnSpPr>
          <p:spPr>
            <a:xfrm flipH="1">
              <a:off x="3628385" y="5941183"/>
              <a:ext cx="748537" cy="59171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C8F8ECA5-4B26-DE42-BABE-1FC481A27B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933925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A4427E44-6460-754C-ADA5-996CE5D46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9BF4DB8-96BC-674D-8FF4-734C4A484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493" y="4342657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836DA830-FEB3-054A-AB60-8F3906EC12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075" y="5933925"/>
              <a:ext cx="591848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164B2CCD-270C-5A4B-926A-152A74C9F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925" y="5933925"/>
              <a:ext cx="592769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ED02EC1-5B53-8448-84BF-AB3C8E4C60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F865C392-8ED8-014F-8979-5BDDA17BE4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5333999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75C3CBF8-FB16-6540-AB44-0420F7058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960" y="4343400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C63F147-AFDE-2C4C-9F78-47B6DD7265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4346994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250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6B09E1-1793-3149-91D3-9FECC28429C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Gradient issues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00BD9D7-C5C3-4345-8FA4-602DF786E24E}"/>
              </a:ext>
            </a:extLst>
          </p:cNvPr>
          <p:cNvSpPr txBox="1"/>
          <p:nvPr/>
        </p:nvSpPr>
        <p:spPr>
          <a:xfrm>
            <a:off x="5827234" y="2971800"/>
            <a:ext cx="3295774" cy="1538883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Exploding gradient</a:t>
            </a:r>
            <a:r>
              <a:rPr lang="en-US" sz="2000" dirty="0"/>
              <a:t>: </a:t>
            </a:r>
          </a:p>
          <a:p>
            <a:r>
              <a:rPr lang="en-US" sz="2000" dirty="0"/>
              <a:t>     when many values &gt; 1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/>
              <a:t>Quickly reach infinity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Gradient clipping to scale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large gradients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21772C27-6B88-B047-A4DA-51D0DC955722}"/>
              </a:ext>
            </a:extLst>
          </p:cNvPr>
          <p:cNvSpPr txBox="1"/>
          <p:nvPr/>
        </p:nvSpPr>
        <p:spPr>
          <a:xfrm>
            <a:off x="5822471" y="4621411"/>
            <a:ext cx="2979983" cy="2154436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b="1" dirty="0"/>
              <a:t>Vanishing gradient</a:t>
            </a:r>
            <a:r>
              <a:rPr lang="en-US" sz="2000" dirty="0"/>
              <a:t>: </a:t>
            </a:r>
          </a:p>
          <a:p>
            <a:r>
              <a:rPr lang="en-US" sz="2000" dirty="0"/>
              <a:t>     when many values &lt; 1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/>
              <a:t>Difficult to learn long </a:t>
            </a:r>
            <a:br>
              <a:rPr lang="en-US" sz="2000" dirty="0"/>
            </a:br>
            <a:r>
              <a:rPr lang="en-US" sz="2000" dirty="0"/>
              <a:t>period dependencies</a:t>
            </a:r>
          </a:p>
          <a:p>
            <a:pPr marL="342900" indent="-342900">
              <a:buFont typeface="Symbol" pitchFamily="2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Activation function,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weight initialization,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network structure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5D48FBBE-419C-FB45-9D09-E0B6978256E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07629" y="1435494"/>
                <a:ext cx="8100000" cy="1319994"/>
              </a:xfrm>
              <a:prstGeom prst="rect">
                <a:avLst/>
              </a:prstGeom>
              <a:effectLst/>
            </p:spPr>
            <p:txBody>
              <a:bodyPr vert="horz" lIns="0" tIns="0" rIns="0" bIns="0" rtlCol="0">
                <a:noAutofit/>
              </a:bodyPr>
              <a:lstStyle>
                <a:lvl1pPr marL="0" indent="0" algn="l" defTabSz="914400" rtl="0" eaLnBrk="1" latinLnBrk="0" hangingPunct="1">
                  <a:spcBef>
                    <a:spcPts val="1200"/>
                  </a:spcBef>
                  <a:buFont typeface="Arial" pitchFamily="34" charset="0"/>
                  <a:buNone/>
                  <a:defRPr sz="2400" kern="1200" baseline="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1pPr>
                <a:lvl2pPr marL="360000" indent="-360000" algn="l" defTabSz="914400" rtl="0" eaLnBrk="1" latinLnBrk="0" hangingPunct="1">
                  <a:spcBef>
                    <a:spcPts val="2400"/>
                  </a:spcBef>
                  <a:buSzPct val="110000"/>
                  <a:buFontTx/>
                  <a:buBlip>
                    <a:blip r:embed="rId3"/>
                  </a:buBlip>
                  <a:defRPr sz="2400" b="1" kern="120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2pPr>
                <a:lvl3pPr marL="360000" indent="0" algn="l" defTabSz="914400" rtl="0" eaLnBrk="1" latinLnBrk="0" hangingPunct="1">
                  <a:spcBef>
                    <a:spcPts val="0"/>
                  </a:spcBef>
                  <a:buFontTx/>
                  <a:buNone/>
                  <a:defRPr lang="fr-FR" sz="2400" kern="1200">
                    <a:solidFill>
                      <a:schemeClr val="tx1"/>
                    </a:solidFill>
                    <a:effectLst>
                      <a:outerShdw blurRad="38100" dist="12700" dir="2700000" algn="ctr" rotWithShape="0">
                        <a:srgbClr val="000000">
                          <a:alpha val="43137"/>
                        </a:srgbClr>
                      </a:outerShdw>
                    </a:effectLst>
                    <a:latin typeface="Arial" pitchFamily="34" charset="0"/>
                    <a:ea typeface="+mn-ea"/>
                    <a:cs typeface="Arial" pitchFamily="34" charset="0"/>
                  </a:defRPr>
                </a:lvl3pPr>
                <a:lvl4pPr marL="360000" indent="0" algn="l" defTabSz="914400" rtl="0" eaLnBrk="1" latinLnBrk="0" hangingPunct="1">
                  <a:spcBef>
                    <a:spcPts val="0"/>
                  </a:spcBef>
                  <a:buFontTx/>
                  <a:buNone/>
                  <a:defRPr sz="2400" b="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4pPr>
                <a:lvl5pPr marL="360000" indent="0" algn="l" defTabSz="914400" rtl="0" eaLnBrk="1" latinLnBrk="0" hangingPunct="1">
                  <a:spcBef>
                    <a:spcPts val="0"/>
                  </a:spcBef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Arial" pitchFamily="34" charset="0"/>
                    <a:ea typeface="+mn-ea"/>
                    <a:cs typeface="Arial" pitchFamily="34" charset="0"/>
                  </a:defRPr>
                </a:lvl5pPr>
                <a:lvl6pPr marL="360000" indent="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None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/>
                <a:r>
                  <a:rPr lang="en-GB" sz="2000" b="0" dirty="0">
                    <a:effectLst/>
                  </a:rPr>
                  <a:t>Gradient </a:t>
                </a:r>
                <a:r>
                  <a:rPr lang="en-GB" sz="2000" b="0" dirty="0" err="1">
                    <a:effectLst/>
                  </a:rPr>
                  <a:t>w.r.t.</a:t>
                </a:r>
                <a:r>
                  <a:rPr lang="en-GB" sz="20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𝑾</m:t>
                        </m:r>
                      </m:e>
                      <m:sub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sub>
                    </m:sSub>
                  </m:oMath>
                </a14:m>
                <a:r>
                  <a:rPr lang="en-GB" sz="2000" b="0" i="1" baseline="-25000" dirty="0">
                    <a:effectLst/>
                  </a:rPr>
                  <a:t> </a:t>
                </a:r>
                <a:r>
                  <a:rPr lang="en-GB" sz="2000" b="0" dirty="0">
                    <a:effectLst/>
                  </a:rPr>
                  <a:t>involves repeated computation of gradients </a:t>
                </a:r>
                <a:r>
                  <a:rPr lang="en-GB" sz="2000" b="0" dirty="0" err="1">
                    <a:effectLst/>
                  </a:rPr>
                  <a:t>w.r.t.</a:t>
                </a:r>
                <a:r>
                  <a:rPr lang="en-GB" sz="2000" b="0" dirty="0">
                    <a:effectLst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9A9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2000" i="1" dirty="0" smtClean="0">
                        <a:solidFill>
                          <a:srgbClr val="009A93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𝒉</m:t>
                        </m:r>
                      </m:e>
                      <m:sup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1" i="1" dirty="0" smtClean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en-US" sz="2000" i="1" dirty="0">
                            <a:solidFill>
                              <a:srgbClr val="009A93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GB" sz="2000" b="0" dirty="0">
                    <a:effectLst/>
                  </a:rPr>
                  <a:t> </a:t>
                </a:r>
              </a:p>
              <a:p>
                <a:pPr lvl="2"/>
                <a:r>
                  <a:rPr lang="en-GB" sz="2000" b="0" dirty="0">
                    <a:effectLst/>
                  </a:rPr>
                  <a:t>=&gt; many factors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 b="0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sz="2000" b="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</m:sub>
                    </m:sSub>
                  </m:oMath>
                </a14:m>
                <a:r>
                  <a:rPr lang="en-GB" sz="2000" b="0" dirty="0">
                    <a:effectLst/>
                  </a:rPr>
                  <a:t>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num>
                      <m:den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sub>
                        </m:sSub>
                      </m:den>
                    </m:f>
                    <m:r>
                      <a:rPr lang="en-US" sz="2000" b="1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b="1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US" sz="2000" i="1" dirty="0" smtClean="0">
                        <a:solidFill>
                          <a:schemeClr val="accent1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nary>
                      <m:naryPr>
                        <m:chr m:val="∑"/>
                        <m:ctrl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𝒌</m:t>
                        </m:r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sz="2000" i="1" dirty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p>
                      <m:e>
                        <m:f>
                          <m:f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𝑳</m:t>
                                </m:r>
                              </m:e>
                              <m:sub>
                                <m:r>
                                  <a:rPr lang="en-US" sz="2000" b="1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0" i="1" dirty="0" smtClean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den>
                        </m:f>
                        <m:d>
                          <m:d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∏"/>
                                <m:ctrlPr>
                                  <a:rPr lang="en-US" sz="200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  <m:sup>
                                <m:r>
                                  <a:rPr lang="en-US" sz="2000" b="1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𝒌</m:t>
                                </m:r>
                              </m:sup>
                              <m:e>
                                <m:f>
                                  <m:fPr>
                                    <m:ctrlPr>
                                      <a:rPr lang="en-US" sz="2000" i="1" dirty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2000" i="1" dirty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num>
                                  <m:den>
                                    <m:r>
                                      <a:rPr lang="en-US" sz="2000" i="1" dirty="0">
                                        <a:effectLst/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sSup>
                                      <m:sSupPr>
                                        <m:ctrlP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𝒉</m:t>
                                        </m:r>
                                      </m:e>
                                      <m:sup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𝒋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r>
                                          <a:rPr lang="en-US" sz="2000" b="1" i="1" dirty="0" smtClean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𝟏</m:t>
                                        </m:r>
                                        <m:r>
                                          <a:rPr lang="en-US" sz="2000" i="1" dirty="0">
                                            <a:solidFill>
                                              <a:srgbClr val="009A93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sup>
                                    </m:sSup>
                                  </m:den>
                                </m:f>
                              </m:e>
                            </m:nary>
                          </m:e>
                        </m:d>
                        <m:f>
                          <m:fPr>
                            <m:ctrlP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p>
                              <m:sSupPr>
                                <m:ctrlP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e>
                              <m:sup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000" b="1" i="1" dirty="0" smtClean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US" sz="2000" i="1" dirty="0">
                                    <a:solidFill>
                                      <a:srgbClr val="009A93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num>
                          <m:den>
                            <m:r>
                              <a:rPr lang="en-US" sz="20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𝜕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20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𝒉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lang="en-GB" sz="2000" b="0" dirty="0">
                  <a:effectLst/>
                </a:endParaRPr>
              </a:p>
            </p:txBody>
          </p:sp>
        </mc:Choice>
        <mc:Fallback>
          <p:sp>
            <p:nvSpPr>
              <p:cNvPr id="86" name="Content Placeholder 2">
                <a:extLst>
                  <a:ext uri="{FF2B5EF4-FFF2-40B4-BE49-F238E27FC236}">
                    <a16:creationId xmlns:a16="http://schemas.microsoft.com/office/drawing/2014/main" id="{5D48FBBE-419C-FB45-9D09-E0B697825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29" y="1435494"/>
                <a:ext cx="8100000" cy="1319994"/>
              </a:xfrm>
              <a:prstGeom prst="rect">
                <a:avLst/>
              </a:prstGeom>
              <a:blipFill>
                <a:blip r:embed="rId4"/>
                <a:stretch>
                  <a:fillRect t="-5714" r="-939" b="-38095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420F613-9238-544B-9D54-88C41F18345A}"/>
              </a:ext>
            </a:extLst>
          </p:cNvPr>
          <p:cNvGrpSpPr/>
          <p:nvPr/>
        </p:nvGrpSpPr>
        <p:grpSpPr>
          <a:xfrm>
            <a:off x="762000" y="2819400"/>
            <a:ext cx="4191000" cy="3998002"/>
            <a:chOff x="762000" y="2819400"/>
            <a:chExt cx="4191000" cy="3998002"/>
          </a:xfrm>
          <a:effectLst/>
        </p:grpSpPr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468F111-7671-9B47-B141-F086E665EED0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000" y="2819400"/>
              <a:ext cx="4191000" cy="2536848"/>
              <a:chOff x="1828800" y="3041937"/>
              <a:chExt cx="5674896" cy="343506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C0DF4A31-BE28-894B-87C2-5F195AA013AA}"/>
                      </a:ext>
                    </a:extLst>
                  </p:cNvPr>
                  <p:cNvSpPr/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Ins="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132" name="Oval 131">
                    <a:extLst>
                      <a:ext uri="{FF2B5EF4-FFF2-40B4-BE49-F238E27FC236}">
                        <a16:creationId xmlns:a16="http://schemas.microsoft.com/office/drawing/2014/main" id="{C0DF4A31-BE28-894B-87C2-5F195AA013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8" y="3041937"/>
                    <a:ext cx="808341" cy="832901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D9F2358-CD62-484A-BF7D-145C293CEAA7}"/>
                      </a:ext>
                    </a:extLst>
                  </p:cNvPr>
                  <p:cNvSpPr/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133" name="Oval 132">
                    <a:extLst>
                      <a:ext uri="{FF2B5EF4-FFF2-40B4-BE49-F238E27FC236}">
                        <a16:creationId xmlns:a16="http://schemas.microsoft.com/office/drawing/2014/main" id="{AD9F2358-CD62-484A-BF7D-145C293CEA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04677" y="5644099"/>
                    <a:ext cx="808341" cy="832901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4" name="Rounded Rectangle 133">
                <a:extLst>
                  <a:ext uri="{FF2B5EF4-FFF2-40B4-BE49-F238E27FC236}">
                    <a16:creationId xmlns:a16="http://schemas.microsoft.com/office/drawing/2014/main" id="{C6E0A281-AF94-C74A-B88D-969E02521573}"/>
                  </a:ext>
                </a:extLst>
              </p:cNvPr>
              <p:cNvSpPr/>
              <p:nvPr/>
            </p:nvSpPr>
            <p:spPr>
              <a:xfrm rot="5400000">
                <a:off x="22727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35" name="Straight Arrow Connector 134">
                <a:extLst>
                  <a:ext uri="{FF2B5EF4-FFF2-40B4-BE49-F238E27FC236}">
                    <a16:creationId xmlns:a16="http://schemas.microsoft.com/office/drawing/2014/main" id="{284C69AA-585B-0C43-AA44-F13E45F07B7F}"/>
                  </a:ext>
                </a:extLst>
              </p:cNvPr>
              <p:cNvCxnSpPr>
                <a:cxnSpLocks/>
                <a:stCxn id="132" idx="4"/>
                <a:endCxn id="134" idx="1"/>
              </p:cNvCxnSpPr>
              <p:nvPr/>
            </p:nvCxnSpPr>
            <p:spPr>
              <a:xfrm flipH="1">
                <a:off x="26088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36" name="Straight Arrow Connector 135">
                <a:extLst>
                  <a:ext uri="{FF2B5EF4-FFF2-40B4-BE49-F238E27FC236}">
                    <a16:creationId xmlns:a16="http://schemas.microsoft.com/office/drawing/2014/main" id="{6CA1A350-443A-E34D-9A17-3AF3865C9910}"/>
                  </a:ext>
                </a:extLst>
              </p:cNvPr>
              <p:cNvCxnSpPr>
                <a:cxnSpLocks/>
                <a:stCxn id="134" idx="3"/>
                <a:endCxn id="133" idx="0"/>
              </p:cNvCxnSpPr>
              <p:nvPr/>
            </p:nvCxnSpPr>
            <p:spPr>
              <a:xfrm>
                <a:off x="26088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83FA04D2-3459-2147-B935-87F757260A91}"/>
                      </a:ext>
                    </a:extLst>
                  </p:cNvPr>
                  <p:cNvSpPr/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137" name="Oval 136">
                    <a:extLst>
                      <a:ext uri="{FF2B5EF4-FFF2-40B4-BE49-F238E27FC236}">
                        <a16:creationId xmlns:a16="http://schemas.microsoft.com/office/drawing/2014/main" id="{83FA04D2-3459-2147-B935-87F757260A9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8" y="3041937"/>
                    <a:ext cx="808341" cy="832901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CFB630D-032E-4545-8FEA-953AB47DE8D0}"/>
                      </a:ext>
                    </a:extLst>
                  </p:cNvPr>
                  <p:cNvSpPr/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138" name="Oval 137">
                    <a:extLst>
                      <a:ext uri="{FF2B5EF4-FFF2-40B4-BE49-F238E27FC236}">
                        <a16:creationId xmlns:a16="http://schemas.microsoft.com/office/drawing/2014/main" id="{3CFB630D-032E-4545-8FEA-953AB47DE8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62077" y="5644099"/>
                    <a:ext cx="808341" cy="832901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9" name="Rounded Rectangle 138">
                <a:extLst>
                  <a:ext uri="{FF2B5EF4-FFF2-40B4-BE49-F238E27FC236}">
                    <a16:creationId xmlns:a16="http://schemas.microsoft.com/office/drawing/2014/main" id="{78B3395B-6B7B-1449-800C-1B38DF8A400D}"/>
                  </a:ext>
                </a:extLst>
              </p:cNvPr>
              <p:cNvSpPr/>
              <p:nvPr/>
            </p:nvSpPr>
            <p:spPr>
              <a:xfrm rot="5400000">
                <a:off x="43301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0" name="Straight Arrow Connector 139">
                <a:extLst>
                  <a:ext uri="{FF2B5EF4-FFF2-40B4-BE49-F238E27FC236}">
                    <a16:creationId xmlns:a16="http://schemas.microsoft.com/office/drawing/2014/main" id="{7B7C6677-3E77-824F-980C-A83556F348D3}"/>
                  </a:ext>
                </a:extLst>
              </p:cNvPr>
              <p:cNvCxnSpPr>
                <a:cxnSpLocks/>
                <a:stCxn id="137" idx="4"/>
                <a:endCxn id="139" idx="1"/>
              </p:cNvCxnSpPr>
              <p:nvPr/>
            </p:nvCxnSpPr>
            <p:spPr>
              <a:xfrm flipH="1">
                <a:off x="46662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1" name="Straight Arrow Connector 140">
                <a:extLst>
                  <a:ext uri="{FF2B5EF4-FFF2-40B4-BE49-F238E27FC236}">
                    <a16:creationId xmlns:a16="http://schemas.microsoft.com/office/drawing/2014/main" id="{F0440AFF-6DB8-EB4F-90E4-D9A258CD685E}"/>
                  </a:ext>
                </a:extLst>
              </p:cNvPr>
              <p:cNvCxnSpPr>
                <a:cxnSpLocks/>
                <a:stCxn id="139" idx="3"/>
                <a:endCxn id="138" idx="0"/>
              </p:cNvCxnSpPr>
              <p:nvPr/>
            </p:nvCxnSpPr>
            <p:spPr>
              <a:xfrm>
                <a:off x="46662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8DC1B6F-E241-FA4A-900E-070B96D91A4E}"/>
                      </a:ext>
                    </a:extLst>
                  </p:cNvPr>
                  <p:cNvSpPr/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lIns="45720" rtlCol="0" anchor="ctr"/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1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dirty="0"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142" name="Oval 141">
                    <a:extLst>
                      <a:ext uri="{FF2B5EF4-FFF2-40B4-BE49-F238E27FC236}">
                        <a16:creationId xmlns:a16="http://schemas.microsoft.com/office/drawing/2014/main" id="{98DC1B6F-E241-FA4A-900E-070B96D91A4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8" y="3041937"/>
                    <a:ext cx="808341" cy="832901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rgbClr val="00B0F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C2C411A5-DBAF-D247-AE06-CE506F6D7453}"/>
                      </a:ext>
                    </a:extLst>
                  </p:cNvPr>
                  <p:cNvSpPr/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noFill/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2">
                    <a:schemeClr val="accent5"/>
                  </a:lnRef>
                  <a:fillRef idx="1">
                    <a:schemeClr val="lt1"/>
                  </a:fillRef>
                  <a:effectRef idx="0">
                    <a:schemeClr val="accent5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 defTabSz="45720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000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b="1" i="1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oMath>
                      </m:oMathPara>
                    </a14:m>
                    <a:endParaRPr lang="en-US" sz="2000" b="1" dirty="0">
                      <a:solidFill>
                        <a:schemeClr val="accent1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143" name="Oval 142">
                    <a:extLst>
                      <a:ext uri="{FF2B5EF4-FFF2-40B4-BE49-F238E27FC236}">
                        <a16:creationId xmlns:a16="http://schemas.microsoft.com/office/drawing/2014/main" id="{C2C411A5-DBAF-D247-AE06-CE506F6D745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9477" y="5644099"/>
                    <a:ext cx="808341" cy="832901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rgbClr val="FF0000"/>
                    </a:solidFill>
                  </a:ln>
                  <a:effectLst>
                    <a:outerShdw blurRad="50800" dist="38100" dir="5400000" algn="t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4" name="Rounded Rectangle 143">
                <a:extLst>
                  <a:ext uri="{FF2B5EF4-FFF2-40B4-BE49-F238E27FC236}">
                    <a16:creationId xmlns:a16="http://schemas.microsoft.com/office/drawing/2014/main" id="{B47AED3D-8C5F-5241-A45C-0044FBE7475C}"/>
                  </a:ext>
                </a:extLst>
              </p:cNvPr>
              <p:cNvSpPr/>
              <p:nvPr/>
            </p:nvSpPr>
            <p:spPr>
              <a:xfrm rot="5400000">
                <a:off x="6387509" y="3988343"/>
                <a:ext cx="672278" cy="1560096"/>
              </a:xfrm>
              <a:prstGeom prst="roundRect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 defTabSz="457200"/>
                <a:endParaRPr lang="en-US" sz="2400" b="1" dirty="0">
                  <a:solidFill>
                    <a:schemeClr val="bg1"/>
                  </a:solidFill>
                </a:endParaRPr>
              </a:p>
            </p:txBody>
          </p:sp>
          <p:cxnSp>
            <p:nvCxnSpPr>
              <p:cNvPr id="145" name="Straight Arrow Connector 144">
                <a:extLst>
                  <a:ext uri="{FF2B5EF4-FFF2-40B4-BE49-F238E27FC236}">
                    <a16:creationId xmlns:a16="http://schemas.microsoft.com/office/drawing/2014/main" id="{68877CCE-54B8-314C-B4F5-A85433263403}"/>
                  </a:ext>
                </a:extLst>
              </p:cNvPr>
              <p:cNvCxnSpPr>
                <a:cxnSpLocks/>
                <a:stCxn id="142" idx="4"/>
                <a:endCxn id="144" idx="1"/>
              </p:cNvCxnSpPr>
              <p:nvPr/>
            </p:nvCxnSpPr>
            <p:spPr>
              <a:xfrm flipH="1">
                <a:off x="6723648" y="3874838"/>
                <a:ext cx="1" cy="55741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6" name="Straight Arrow Connector 145">
                <a:extLst>
                  <a:ext uri="{FF2B5EF4-FFF2-40B4-BE49-F238E27FC236}">
                    <a16:creationId xmlns:a16="http://schemas.microsoft.com/office/drawing/2014/main" id="{C4CF2E80-84BA-F64C-9FE6-F01402A8A22D}"/>
                  </a:ext>
                </a:extLst>
              </p:cNvPr>
              <p:cNvCxnSpPr>
                <a:cxnSpLocks/>
                <a:stCxn id="144" idx="3"/>
                <a:endCxn id="143" idx="0"/>
              </p:cNvCxnSpPr>
              <p:nvPr/>
            </p:nvCxnSpPr>
            <p:spPr>
              <a:xfrm>
                <a:off x="6723648" y="5104530"/>
                <a:ext cx="0" cy="53956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  <p:cxnSp>
            <p:nvCxnSpPr>
              <p:cNvPr id="147" name="Straight Arrow Connector 146">
                <a:extLst>
                  <a:ext uri="{FF2B5EF4-FFF2-40B4-BE49-F238E27FC236}">
                    <a16:creationId xmlns:a16="http://schemas.microsoft.com/office/drawing/2014/main" id="{D959E297-1704-F346-B951-F8F1A71B8801}"/>
                  </a:ext>
                </a:extLst>
              </p:cNvPr>
              <p:cNvCxnSpPr>
                <a:cxnSpLocks/>
                <a:stCxn id="134" idx="0"/>
                <a:endCxn id="139" idx="2"/>
              </p:cNvCxnSpPr>
              <p:nvPr/>
            </p:nvCxnSpPr>
            <p:spPr>
              <a:xfrm>
                <a:off x="3388896" y="47683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48" name="Straight Arrow Connector 147">
                <a:extLst>
                  <a:ext uri="{FF2B5EF4-FFF2-40B4-BE49-F238E27FC236}">
                    <a16:creationId xmlns:a16="http://schemas.microsoft.com/office/drawing/2014/main" id="{BC80E794-72AB-964C-BC85-FC35548665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46296" y="4793791"/>
                <a:ext cx="49730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187151EC-8196-CE41-A1BB-C846D8CA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W</m:t>
                              </m:r>
                            </m:e>
                            <m:sub>
                              <m:r>
                                <a:rPr lang="en-US" b="0" i="1" dirty="0" smtClean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oMath>
                      </m:oMathPara>
                    </a14:m>
                    <a:endParaRPr lang="en-US" baseline="30000" dirty="0">
                      <a:solidFill>
                        <a:schemeClr val="tx1"/>
                      </a:solidFill>
                      <a:effectLst/>
                    </a:endParaRPr>
                  </a:p>
                </p:txBody>
              </p:sp>
            </mc:Choice>
            <mc:Fallback>
              <p:sp>
                <p:nvSpPr>
                  <p:cNvPr id="149" name="TextBox 148">
                    <a:extLst>
                      <a:ext uri="{FF2B5EF4-FFF2-40B4-BE49-F238E27FC236}">
                        <a16:creationId xmlns:a16="http://schemas.microsoft.com/office/drawing/2014/main" id="{187151EC-8196-CE41-A1BB-C846D8CA8A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66399" y="3961380"/>
                    <a:ext cx="473444" cy="36648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3793" b="-1363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C0E1778-F439-F14E-B981-269F810F37ED}"/>
                    </a:ext>
                  </a:extLst>
                </p:cNvPr>
                <p:cNvSpPr txBox="1"/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7C0E1778-F439-F14E-B981-269F810F37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3690" y="4419752"/>
                  <a:ext cx="357277" cy="298928"/>
                </a:xfrm>
                <a:prstGeom prst="rect">
                  <a:avLst/>
                </a:prstGeom>
                <a:blipFill>
                  <a:blip r:embed="rId12"/>
                  <a:stretch>
                    <a:fillRect l="-17241" r="-3448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DD6EAD2-E268-134E-A5F2-6ED5605E293D}"/>
                    </a:ext>
                  </a:extLst>
                </p:cNvPr>
                <p:cNvSpPr txBox="1"/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5DD6EAD2-E268-134E-A5F2-6ED5605E2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10154" y="3769075"/>
                  <a:ext cx="354263" cy="270652"/>
                </a:xfrm>
                <a:prstGeom prst="rect">
                  <a:avLst/>
                </a:prstGeom>
                <a:blipFill>
                  <a:blip r:embed="rId13"/>
                  <a:stretch>
                    <a:fillRect l="-17241" r="-34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C1CEAE4-FD09-4F41-860D-C15DE245CAAA}"/>
                    </a:ext>
                  </a:extLst>
                </p:cNvPr>
                <p:cNvSpPr txBox="1"/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8C1CEAE4-FD09-4F41-860D-C15DE245CA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2512" y="3769075"/>
                  <a:ext cx="354263" cy="270652"/>
                </a:xfrm>
                <a:prstGeom prst="rect">
                  <a:avLst/>
                </a:prstGeom>
                <a:blipFill>
                  <a:blip r:embed="rId14"/>
                  <a:stretch>
                    <a:fillRect l="-17241" r="-3448" b="-130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F1E991-612F-8446-8887-2DD3CB86C00B}"/>
                    </a:ext>
                  </a:extLst>
                </p:cNvPr>
                <p:cNvSpPr txBox="1"/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0EF1E991-612F-8446-8887-2DD3CB86C0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30743" y="3498423"/>
                  <a:ext cx="349646" cy="270652"/>
                </a:xfrm>
                <a:prstGeom prst="rect">
                  <a:avLst/>
                </a:prstGeom>
                <a:blipFill>
                  <a:blip r:embed="rId15"/>
                  <a:stretch>
                    <a:fillRect l="-17241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3DC76D-793E-3446-B5A2-1E9C8506AAB9}"/>
                    </a:ext>
                  </a:extLst>
                </p:cNvPr>
                <p:cNvSpPr txBox="1"/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5B3DC76D-793E-3446-B5A2-1E9C8506AA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0164" y="3495613"/>
                  <a:ext cx="349646" cy="270652"/>
                </a:xfrm>
                <a:prstGeom prst="rect">
                  <a:avLst/>
                </a:prstGeom>
                <a:blipFill>
                  <a:blip r:embed="rId16"/>
                  <a:stretch>
                    <a:fillRect l="-13793" b="-1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E3B8772-DBD4-284D-BEF1-5D7FD7E0DB3C}"/>
                    </a:ext>
                  </a:extLst>
                </p:cNvPr>
                <p:cNvSpPr txBox="1"/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BE3B8772-DBD4-284D-BEF1-5D7FD7E0DB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3111" y="4419752"/>
                  <a:ext cx="357277" cy="298928"/>
                </a:xfrm>
                <a:prstGeom prst="rect">
                  <a:avLst/>
                </a:prstGeom>
                <a:blipFill>
                  <a:blip r:embed="rId17"/>
                  <a:stretch>
                    <a:fillRect l="-13333" r="-3333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D6EB46C-13E9-2846-96B4-34B85D4493E0}"/>
                    </a:ext>
                  </a:extLst>
                </p:cNvPr>
                <p:cNvSpPr txBox="1"/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W</m:t>
                            </m:r>
                          </m:e>
                          <m:sub>
                            <m:r>
                              <a:rPr lang="en-US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oMath>
                    </m:oMathPara>
                  </a14:m>
                  <a:endParaRPr lang="en-US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5D6EB46C-13E9-2846-96B4-34B85D449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2530" y="4393103"/>
                  <a:ext cx="357277" cy="298928"/>
                </a:xfrm>
                <a:prstGeom prst="rect">
                  <a:avLst/>
                </a:prstGeom>
                <a:blipFill>
                  <a:blip r:embed="rId18"/>
                  <a:stretch>
                    <a:fillRect l="-17241" r="-6897" b="-208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D7312184-08AF-C74F-9C12-11165F4346D6}"/>
                </a:ext>
              </a:extLst>
            </p:cNvPr>
            <p:cNvCxnSpPr/>
            <p:nvPr/>
          </p:nvCxnSpPr>
          <p:spPr>
            <a:xfrm flipH="1">
              <a:off x="3113956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09" name="Straight Arrow Connector 108">
              <a:extLst>
                <a:ext uri="{FF2B5EF4-FFF2-40B4-BE49-F238E27FC236}">
                  <a16:creationId xmlns:a16="http://schemas.microsoft.com/office/drawing/2014/main" id="{63D443A7-BDC9-8D42-8345-E7AA3936E55A}"/>
                </a:ext>
              </a:extLst>
            </p:cNvPr>
            <p:cNvCxnSpPr/>
            <p:nvPr/>
          </p:nvCxnSpPr>
          <p:spPr>
            <a:xfrm flipH="1">
              <a:off x="1577930" y="3657600"/>
              <a:ext cx="886544" cy="0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47637E-B68E-E744-8E02-AFFA32AF6E57}"/>
                    </a:ext>
                  </a:extLst>
                </p:cNvPr>
                <p:cNvSpPr txBox="1"/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E247637E-B68E-E744-8E02-AFFA32AF6E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800" y="3875709"/>
                  <a:ext cx="580223" cy="384657"/>
                </a:xfrm>
                <a:prstGeom prst="rect">
                  <a:avLst/>
                </a:prstGeom>
                <a:blipFill>
                  <a:blip r:embed="rId19"/>
                  <a:stretch>
                    <a:fillRect l="-15217" t="-6452" r="-10870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A55AD60-5A7E-2244-B18D-0F4B3EBDE5C9}"/>
                    </a:ext>
                  </a:extLst>
                </p:cNvPr>
                <p:cNvSpPr txBox="1"/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1A55AD60-5A7E-2244-B18D-0F4B3EBDE5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8177" y="3880908"/>
                  <a:ext cx="580223" cy="384657"/>
                </a:xfrm>
                <a:prstGeom prst="rect">
                  <a:avLst/>
                </a:prstGeom>
                <a:blipFill>
                  <a:blip r:embed="rId20"/>
                  <a:stretch>
                    <a:fillRect l="-15217" t="-3226" r="-13043" b="-129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9C6E55-21D6-5944-B05B-5FA199F63CDC}"/>
                    </a:ext>
                  </a:extLst>
                </p:cNvPr>
                <p:cNvSpPr txBox="1"/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4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24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F9C6E55-21D6-5944-B05B-5FA199F63C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93094" y="3876066"/>
                  <a:ext cx="580223" cy="384657"/>
                </a:xfrm>
                <a:prstGeom prst="rect">
                  <a:avLst/>
                </a:prstGeom>
                <a:blipFill>
                  <a:blip r:embed="rId21"/>
                  <a:stretch>
                    <a:fillRect l="-14894" t="-6452" r="-10638" b="-967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D263DF2-188D-E647-9FB5-09319BA2EE42}"/>
                    </a:ext>
                  </a:extLst>
                </p:cNvPr>
                <p:cNvSpPr txBox="1"/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8D263DF2-188D-E647-9FB5-09319BA2EE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6080" y="5638800"/>
                  <a:ext cx="303994" cy="300660"/>
                </a:xfrm>
                <a:prstGeom prst="rect">
                  <a:avLst/>
                </a:prstGeom>
                <a:blipFill>
                  <a:blip r:embed="rId22"/>
                  <a:stretch>
                    <a:fillRect l="-20000" r="-8000" b="-1153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B2E419D-445B-9B49-BB7E-B95A363E36B6}"/>
                    </a:ext>
                  </a:extLst>
                </p:cNvPr>
                <p:cNvSpPr txBox="1"/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0B2E419D-445B-9B49-BB7E-B95A363E3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06369" y="5638345"/>
                  <a:ext cx="298030" cy="300660"/>
                </a:xfrm>
                <a:prstGeom prst="rect">
                  <a:avLst/>
                </a:prstGeom>
                <a:blipFill>
                  <a:blip r:embed="rId23"/>
                  <a:stretch>
                    <a:fillRect l="-15385" r="-3846" b="-1153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EF68E67-5102-9442-8B4D-D7BDFDF20388}"/>
                    </a:ext>
                  </a:extLst>
                </p:cNvPr>
                <p:cNvSpPr txBox="1"/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8EF68E67-5102-9442-8B4D-D7BDFDF203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4925" y="5640523"/>
                  <a:ext cx="303994" cy="300660"/>
                </a:xfrm>
                <a:prstGeom prst="rect">
                  <a:avLst/>
                </a:prstGeom>
                <a:blipFill>
                  <a:blip r:embed="rId24"/>
                  <a:stretch>
                    <a:fillRect l="-19231" r="-3846" b="-1153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ED8FE14-5E4F-3D49-98AF-2DC60ACF5B1A}"/>
                    </a:ext>
                  </a:extLst>
                </p:cNvPr>
                <p:cNvSpPr txBox="1"/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000" b="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000" b="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en-US" sz="2000" baseline="30000" dirty="0">
                    <a:solidFill>
                      <a:schemeClr val="tx1"/>
                    </a:solidFill>
                    <a:effectLst/>
                  </a:endParaRPr>
                </a:p>
              </p:txBody>
            </p:sp>
          </mc:Choice>
          <mc:Fallback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4ED8FE14-5E4F-3D49-98AF-2DC60ACF5B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2383" y="6248400"/>
                  <a:ext cx="1546002" cy="569002"/>
                </a:xfrm>
                <a:prstGeom prst="rect">
                  <a:avLst/>
                </a:prstGeom>
                <a:blipFill>
                  <a:blip r:embed="rId25"/>
                  <a:stretch>
                    <a:fillRect l="-16935" t="-195745" r="-7258" b="-274468"/>
                  </a:stretch>
                </a:blipFill>
                <a:ln>
                  <a:solidFill>
                    <a:srgbClr val="00B050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FBDB4196-DA2F-6743-825C-0DC6D4BEBE42}"/>
                </a:ext>
              </a:extLst>
            </p:cNvPr>
            <p:cNvCxnSpPr>
              <a:stCxn id="133" idx="4"/>
              <a:endCxn id="113" idx="0"/>
            </p:cNvCxnSpPr>
            <p:nvPr/>
          </p:nvCxnSpPr>
          <p:spPr>
            <a:xfrm flipH="1">
              <a:off x="1338077" y="5356248"/>
              <a:ext cx="1" cy="282552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075D25E7-EF53-AD41-87EB-D8B7A020C210}"/>
                </a:ext>
              </a:extLst>
            </p:cNvPr>
            <p:cNvCxnSpPr>
              <a:cxnSpLocks/>
              <a:stCxn id="138" idx="4"/>
              <a:endCxn id="114" idx="0"/>
            </p:cNvCxnSpPr>
            <p:nvPr/>
          </p:nvCxnSpPr>
          <p:spPr>
            <a:xfrm flipH="1">
              <a:off x="2855384" y="5356248"/>
              <a:ext cx="2116" cy="282097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991455A-0418-4E4C-A6CC-562683667657}"/>
                </a:ext>
              </a:extLst>
            </p:cNvPr>
            <p:cNvCxnSpPr>
              <a:cxnSpLocks/>
              <a:stCxn id="143" idx="4"/>
              <a:endCxn id="115" idx="0"/>
            </p:cNvCxnSpPr>
            <p:nvPr/>
          </p:nvCxnSpPr>
          <p:spPr>
            <a:xfrm flipH="1">
              <a:off x="4376922" y="5356248"/>
              <a:ext cx="1" cy="28427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CCFDD0C5-27D1-E643-A193-E1E8C0D1FEE5}"/>
                </a:ext>
              </a:extLst>
            </p:cNvPr>
            <p:cNvCxnSpPr>
              <a:cxnSpLocks/>
              <a:stCxn id="113" idx="2"/>
              <a:endCxn id="116" idx="1"/>
            </p:cNvCxnSpPr>
            <p:nvPr/>
          </p:nvCxnSpPr>
          <p:spPr>
            <a:xfrm>
              <a:off x="1338077" y="5939460"/>
              <a:ext cx="744306" cy="593441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70340888-BD02-5F41-92FA-B79719B31549}"/>
                </a:ext>
              </a:extLst>
            </p:cNvPr>
            <p:cNvCxnSpPr>
              <a:cxnSpLocks/>
              <a:stCxn id="114" idx="2"/>
              <a:endCxn id="116" idx="0"/>
            </p:cNvCxnSpPr>
            <p:nvPr/>
          </p:nvCxnSpPr>
          <p:spPr>
            <a:xfrm>
              <a:off x="2855384" y="5939005"/>
              <a:ext cx="0" cy="309395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DED69BB3-12C2-EF4C-9BDE-0C5C001301C2}"/>
                </a:ext>
              </a:extLst>
            </p:cNvPr>
            <p:cNvCxnSpPr>
              <a:cxnSpLocks/>
              <a:stCxn id="115" idx="2"/>
              <a:endCxn id="116" idx="3"/>
            </p:cNvCxnSpPr>
            <p:nvPr/>
          </p:nvCxnSpPr>
          <p:spPr>
            <a:xfrm flipH="1">
              <a:off x="3628385" y="5941183"/>
              <a:ext cx="748537" cy="591718"/>
            </a:xfrm>
            <a:prstGeom prst="straightConnector1">
              <a:avLst/>
            </a:prstGeom>
            <a:ln>
              <a:prstDash val="sys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214C8A05-3023-C04B-B080-FF32E6F361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933925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62AAE8CA-4783-EB41-866E-8861817A69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7056E120-946F-7C4B-9113-37A7D77B2BE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3493" y="4342657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6966ADA8-1BBC-FA48-9F5E-FC07F88F949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075" y="5933925"/>
              <a:ext cx="591848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6B3638CE-A1C5-6F4A-9E91-4F577924384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27925" y="5933925"/>
              <a:ext cx="592769" cy="461668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D6D73F8B-62DC-C240-AFA4-3048B647B0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47800" y="5334000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205DD9B-F757-B24F-9744-312DC6CC64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5333999"/>
              <a:ext cx="0" cy="314475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9ECE5EDC-4061-D14E-84F5-8E19AF6B5E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57960" y="4343400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3AC52E24-055F-FE46-BC49-066217118D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4346994"/>
              <a:ext cx="0" cy="398481"/>
            </a:xfrm>
            <a:prstGeom prst="straightConnector1">
              <a:avLst/>
            </a:prstGeom>
            <a:ln w="19050">
              <a:solidFill>
                <a:srgbClr val="00B050"/>
              </a:solidFill>
              <a:prstDash val="sys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F60646-AB5D-C349-90C1-7DE6F5781213}"/>
              </a:ext>
            </a:extLst>
          </p:cNvPr>
          <p:cNvSpPr txBox="1"/>
          <p:nvPr/>
        </p:nvSpPr>
        <p:spPr>
          <a:xfrm>
            <a:off x="7936259" y="4418786"/>
            <a:ext cx="1157368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0.9</a:t>
            </a:r>
            <a:r>
              <a:rPr lang="en-US" sz="1600" baseline="30000" dirty="0">
                <a:solidFill>
                  <a:srgbClr val="FFC000"/>
                </a:solidFill>
              </a:rPr>
              <a:t>100</a:t>
            </a:r>
            <a:r>
              <a:rPr lang="en-US" sz="1600" dirty="0">
                <a:solidFill>
                  <a:srgbClr val="FFC000"/>
                </a:solidFill>
              </a:rPr>
              <a:t> ~ 2e-5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92AFAF6-99A8-D940-9D5C-87E5A02BBFCD}"/>
              </a:ext>
            </a:extLst>
          </p:cNvPr>
          <p:cNvSpPr txBox="1"/>
          <p:nvPr/>
        </p:nvSpPr>
        <p:spPr>
          <a:xfrm>
            <a:off x="7918241" y="2758284"/>
            <a:ext cx="1193404" cy="246221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C000"/>
                </a:solidFill>
              </a:rPr>
              <a:t>1.1</a:t>
            </a:r>
            <a:r>
              <a:rPr lang="en-US" sz="1600" baseline="30000" dirty="0">
                <a:solidFill>
                  <a:srgbClr val="FFC000"/>
                </a:solidFill>
              </a:rPr>
              <a:t>100</a:t>
            </a:r>
            <a:r>
              <a:rPr lang="en-US" sz="1600" dirty="0">
                <a:solidFill>
                  <a:srgbClr val="FFC000"/>
                </a:solidFill>
              </a:rPr>
              <a:t> ~ 1e+5</a:t>
            </a:r>
          </a:p>
        </p:txBody>
      </p:sp>
    </p:spTree>
    <p:extLst>
      <p:ext uri="{BB962C8B-B14F-4D97-AF65-F5344CB8AC3E}">
        <p14:creationId xmlns:p14="http://schemas.microsoft.com/office/powerpoint/2010/main" val="1836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CE6799-2763-7540-8B07-0FC8CE11EC33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“I grew up in France… I speak fluently (?)”</a:t>
            </a:r>
          </a:p>
          <a:p>
            <a:pPr lvl="1"/>
            <a:r>
              <a:rPr lang="en-US" sz="2000" b="0" dirty="0">
                <a:effectLst/>
              </a:rPr>
              <a:t>Long Short-Term Memory Network: track information throughout many timesteps =&gt; </a:t>
            </a:r>
            <a:r>
              <a:rPr lang="en-GB" sz="2000" b="0" dirty="0">
                <a:effectLst/>
              </a:rPr>
              <a:t>memorize long-term dependencies</a:t>
            </a:r>
            <a:endParaRPr lang="en-US" sz="2000" b="0" dirty="0">
              <a:effectLst/>
            </a:endParaRP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Memory cell: store information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Forget gate: what information to ignore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Input gate: which values from input to update memory state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dirty="0">
                <a:effectLst/>
              </a:rPr>
              <a:t>Output gate: what to output based on input and memory state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1800" b="0" dirty="0">
                <a:effectLst/>
              </a:rPr>
              <a:t>Gate ~ neuron: activation of a weighted sum</a:t>
            </a:r>
            <a:endParaRPr lang="en-GB" sz="18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pPr lvl="1"/>
            <a:endParaRPr lang="en-GB" sz="2000" b="0" dirty="0">
              <a:effectLst/>
            </a:endParaRP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6741BD-B45A-A242-B465-FDE1DFD4AAF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Adapted network structure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61C47D-67A6-E847-9B3A-808BDACF21B0}"/>
              </a:ext>
            </a:extLst>
          </p:cNvPr>
          <p:cNvSpPr txBox="1"/>
          <p:nvPr/>
        </p:nvSpPr>
        <p:spPr>
          <a:xfrm>
            <a:off x="5257800" y="6542359"/>
            <a:ext cx="386003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tensorflow.keras.layers.LSTM</a:t>
            </a:r>
            <a:endParaRPr lang="en-US" b="1" dirty="0">
              <a:solidFill>
                <a:schemeClr val="bg1"/>
              </a:solidFill>
              <a:highlight>
                <a:srgbClr val="575757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06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80B44-FA94-1847-86E3-E98A7DC7137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RNN: When?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D682B-D88E-9148-908A-F80308C66CC6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Language translation, speech recognition, natural language processing</a:t>
            </a:r>
          </a:p>
          <a:p>
            <a:pPr lvl="1"/>
            <a:r>
              <a:rPr lang="en-US" sz="2000" b="0" dirty="0">
                <a:effectLst/>
              </a:rPr>
              <a:t>Life sciences: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sequence analysis, genomic sequence evolution,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biomolecular function prediction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human-virus protein-protein interaction prediction,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biomedical ontologies,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forecast the spread of virus, 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pharmaceutical development</a:t>
            </a:r>
          </a:p>
        </p:txBody>
      </p:sp>
    </p:spTree>
    <p:extLst>
      <p:ext uri="{BB962C8B-B14F-4D97-AF65-F5344CB8AC3E}">
        <p14:creationId xmlns:p14="http://schemas.microsoft.com/office/powerpoint/2010/main" val="1320109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EAA481-BD40-4A43-4D92-3952ECE00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57242-35A8-DA80-13D3-288F89840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B151E26-6F81-32BA-9C2C-3D98A8D25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9272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Machine translation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Attention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80423D-6F97-C4D0-77BA-8571247DC0D2}"/>
              </a:ext>
            </a:extLst>
          </p:cNvPr>
          <p:cNvSpPr/>
          <p:nvPr/>
        </p:nvSpPr>
        <p:spPr>
          <a:xfrm>
            <a:off x="31482" y="2133600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Input Sentence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EEABEED-BA9F-D9A2-08FC-737C069D37D4}"/>
              </a:ext>
            </a:extLst>
          </p:cNvPr>
          <p:cNvSpPr/>
          <p:nvPr/>
        </p:nvSpPr>
        <p:spPr>
          <a:xfrm>
            <a:off x="2224738" y="2135461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C1D437C-44ED-DDA2-6AC9-0C9244EDBD07}"/>
              </a:ext>
            </a:extLst>
          </p:cNvPr>
          <p:cNvSpPr/>
          <p:nvPr/>
        </p:nvSpPr>
        <p:spPr>
          <a:xfrm>
            <a:off x="5638225" y="2135460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09ACCC-C77A-C703-5CA4-D90AD75F350C}"/>
              </a:ext>
            </a:extLst>
          </p:cNvPr>
          <p:cNvSpPr/>
          <p:nvPr/>
        </p:nvSpPr>
        <p:spPr>
          <a:xfrm>
            <a:off x="7298948" y="2130002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Output Sentence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8B6171-9F31-8B2C-E777-8813132E6CE4}"/>
              </a:ext>
            </a:extLst>
          </p:cNvPr>
          <p:cNvCxnSpPr>
            <a:cxnSpLocks/>
            <a:stCxn id="117" idx="6"/>
            <a:endCxn id="118" idx="1"/>
          </p:cNvCxnSpPr>
          <p:nvPr/>
        </p:nvCxnSpPr>
        <p:spPr>
          <a:xfrm>
            <a:off x="1754631" y="2512512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073692-8507-45DA-66C7-C9DBF16F28E9}"/>
              </a:ext>
            </a:extLst>
          </p:cNvPr>
          <p:cNvCxnSpPr>
            <a:cxnSpLocks/>
          </p:cNvCxnSpPr>
          <p:nvPr/>
        </p:nvCxnSpPr>
        <p:spPr>
          <a:xfrm>
            <a:off x="5162366" y="2508914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3399DD8-A5B3-FF78-8096-990F1F8C2611}"/>
              </a:ext>
            </a:extLst>
          </p:cNvPr>
          <p:cNvCxnSpPr>
            <a:cxnSpLocks/>
          </p:cNvCxnSpPr>
          <p:nvPr/>
        </p:nvCxnSpPr>
        <p:spPr>
          <a:xfrm>
            <a:off x="3437112" y="2512511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66E22F-20AE-1A84-CC9C-7DC847A7976A}"/>
              </a:ext>
            </a:extLst>
          </p:cNvPr>
          <p:cNvCxnSpPr>
            <a:cxnSpLocks/>
          </p:cNvCxnSpPr>
          <p:nvPr/>
        </p:nvCxnSpPr>
        <p:spPr>
          <a:xfrm>
            <a:off x="6844569" y="2508914"/>
            <a:ext cx="470107" cy="394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22873FF0-37A1-9E2A-4E95-45EC670F0CFB}"/>
              </a:ext>
            </a:extLst>
          </p:cNvPr>
          <p:cNvSpPr/>
          <p:nvPr/>
        </p:nvSpPr>
        <p:spPr>
          <a:xfrm>
            <a:off x="3917847" y="1936806"/>
            <a:ext cx="1263588" cy="1151410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Fixed-length</a:t>
            </a:r>
          </a:p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vector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3982D4-8D43-460C-2D67-E72BA58CD4F3}"/>
              </a:ext>
            </a:extLst>
          </p:cNvPr>
          <p:cNvSpPr txBox="1"/>
          <p:nvPr/>
        </p:nvSpPr>
        <p:spPr>
          <a:xfrm>
            <a:off x="2133600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BFE6E50-B037-0569-6008-6F427ADE957E}"/>
              </a:ext>
            </a:extLst>
          </p:cNvPr>
          <p:cNvSpPr txBox="1"/>
          <p:nvPr/>
        </p:nvSpPr>
        <p:spPr>
          <a:xfrm>
            <a:off x="5518916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9BE864-D5B0-F66B-4EC0-5C2947775F64}"/>
              </a:ext>
            </a:extLst>
          </p:cNvPr>
          <p:cNvSpPr txBox="1"/>
          <p:nvPr/>
        </p:nvSpPr>
        <p:spPr>
          <a:xfrm>
            <a:off x="1" y="3593068"/>
            <a:ext cx="2041420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pPr algn="ctr" defTabSz="457200"/>
            <a:r>
              <a:rPr lang="en-US" i="1" dirty="0">
                <a:solidFill>
                  <a:srgbClr val="FF0000"/>
                </a:solidFill>
              </a:rPr>
              <a:t>I do deep learning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914B7242-5607-4E16-F305-6699A793F6D4}"/>
              </a:ext>
            </a:extLst>
          </p:cNvPr>
          <p:cNvSpPr txBox="1"/>
          <p:nvPr/>
        </p:nvSpPr>
        <p:spPr>
          <a:xfrm>
            <a:off x="-3763" y="4182070"/>
            <a:ext cx="4804363" cy="923330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I</a:t>
            </a:r>
            <a:r>
              <a:rPr lang="en-US" i="1" dirty="0"/>
              <a:t> often find myself daydreaming about what I could </a:t>
            </a:r>
            <a:r>
              <a:rPr lang="en-US" i="1" dirty="0">
                <a:solidFill>
                  <a:srgbClr val="FF0000"/>
                </a:solidFill>
              </a:rPr>
              <a:t>do</a:t>
            </a:r>
            <a:r>
              <a:rPr lang="en-US" i="1" dirty="0"/>
              <a:t> with </a:t>
            </a:r>
            <a:r>
              <a:rPr lang="en-US" i="1" dirty="0">
                <a:solidFill>
                  <a:srgbClr val="FF0000"/>
                </a:solidFill>
              </a:rPr>
              <a:t>deep</a:t>
            </a:r>
            <a:r>
              <a:rPr lang="en-US" i="1" dirty="0"/>
              <a:t> pockets full of knowledge, </a:t>
            </a:r>
            <a:r>
              <a:rPr lang="en-US" i="1" dirty="0">
                <a:solidFill>
                  <a:srgbClr val="FF0000"/>
                </a:solidFill>
              </a:rPr>
              <a:t>learning</a:t>
            </a:r>
            <a:r>
              <a:rPr lang="en-US" i="1" dirty="0"/>
              <a:t> from the depths of experience. 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1D51E5EE-8C39-4C32-696D-2981ADC62E8B}"/>
              </a:ext>
            </a:extLst>
          </p:cNvPr>
          <p:cNvSpPr txBox="1"/>
          <p:nvPr/>
        </p:nvSpPr>
        <p:spPr>
          <a:xfrm>
            <a:off x="2622391" y="5105400"/>
            <a:ext cx="2178209" cy="307777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sz="1400" dirty="0"/>
              <a:t>Generated by </a:t>
            </a:r>
            <a:r>
              <a:rPr lang="en-US" sz="1400" dirty="0" err="1"/>
              <a:t>ChatGPT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34626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3A5D-8EAD-6344-9DFD-F069C6DA142B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Dimensionality issue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792D91A0-A52C-274E-94F1-0E5C307929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300" y="1834308"/>
            <a:ext cx="2832100" cy="3797300"/>
          </a:xfrm>
          <a:prstGeom prst="rect">
            <a:avLst/>
          </a:prstGeom>
          <a:effectLst/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ABCA5E5-5C3E-E840-BD4B-A1F497310B91}"/>
              </a:ext>
            </a:extLst>
          </p:cNvPr>
          <p:cNvSpPr/>
          <p:nvPr/>
        </p:nvSpPr>
        <p:spPr>
          <a:xfrm>
            <a:off x="4953000" y="6625061"/>
            <a:ext cx="43434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/wiki/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File:Brain_Mri_nevit.svg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0751C7-95F8-E044-8580-4E78A5F34AA7}"/>
              </a:ext>
            </a:extLst>
          </p:cNvPr>
          <p:cNvSpPr/>
          <p:nvPr/>
        </p:nvSpPr>
        <p:spPr>
          <a:xfrm>
            <a:off x="0" y="6625062"/>
            <a:ext cx="4267200" cy="276999"/>
          </a:xfrm>
          <a:prstGeom prst="rect">
            <a:avLst/>
          </a:prstGeom>
          <a:effectLst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https://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commons.wikimedia.org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/w/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index.php?curid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=1078380</a:t>
            </a:r>
          </a:p>
        </p:txBody>
      </p:sp>
      <p:pic>
        <p:nvPicPr>
          <p:cNvPr id="10" name="Picture 9" descr="A picture containing square&#10;&#10;Description automatically generated">
            <a:extLst>
              <a:ext uri="{FF2B5EF4-FFF2-40B4-BE49-F238E27FC236}">
                <a16:creationId xmlns:a16="http://schemas.microsoft.com/office/drawing/2014/main" id="{B7F54114-6B53-5341-8ED3-654BF893D7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24" t="13634" r="57069" b="4261"/>
          <a:stretch/>
        </p:blipFill>
        <p:spPr>
          <a:xfrm>
            <a:off x="838201" y="2269088"/>
            <a:ext cx="3048000" cy="2971800"/>
          </a:xfrm>
          <a:prstGeom prst="rect">
            <a:avLst/>
          </a:prstGeom>
          <a:effectLst/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33DD595-5327-FD40-BD68-29DE12C5033F}"/>
              </a:ext>
            </a:extLst>
          </p:cNvPr>
          <p:cNvSpPr txBox="1"/>
          <p:nvPr/>
        </p:nvSpPr>
        <p:spPr>
          <a:xfrm>
            <a:off x="4200339" y="5974446"/>
            <a:ext cx="4943661" cy="30777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Full connectivity =&gt; curse of dimensionality!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D488B0-40B5-0D48-8AD1-36383FC64B72}"/>
              </a:ext>
            </a:extLst>
          </p:cNvPr>
          <p:cNvSpPr txBox="1"/>
          <p:nvPr/>
        </p:nvSpPr>
        <p:spPr>
          <a:xfrm>
            <a:off x="1791532" y="1362310"/>
            <a:ext cx="1141338" cy="30777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5x5 pixels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6EA83FA-039A-AC4A-906E-DCDC2199D6F7}"/>
              </a:ext>
            </a:extLst>
          </p:cNvPr>
          <p:cNvSpPr txBox="1"/>
          <p:nvPr/>
        </p:nvSpPr>
        <p:spPr>
          <a:xfrm>
            <a:off x="5668147" y="1362310"/>
            <a:ext cx="2138406" cy="307777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/>
              <a:t>1524 x 2048 pixels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A4FA45-6858-7048-9E14-B1BF972BC21D}"/>
              </a:ext>
            </a:extLst>
          </p:cNvPr>
          <p:cNvSpPr txBox="1"/>
          <p:nvPr/>
        </p:nvSpPr>
        <p:spPr>
          <a:xfrm>
            <a:off x="2590800" y="5660646"/>
            <a:ext cx="1199046" cy="923330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Sparsity</a:t>
            </a:r>
          </a:p>
          <a:p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>
                <a:solidFill>
                  <a:srgbClr val="FF0000"/>
                </a:solidFill>
              </a:rPr>
              <a:t>Closeness</a:t>
            </a:r>
          </a:p>
        </p:txBody>
      </p:sp>
    </p:spTree>
    <p:extLst>
      <p:ext uri="{BB962C8B-B14F-4D97-AF65-F5344CB8AC3E}">
        <p14:creationId xmlns:p14="http://schemas.microsoft.com/office/powerpoint/2010/main" val="2571782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Mimic cognitive attention</a:t>
            </a:r>
          </a:p>
          <a:p>
            <a:pPr lvl="1"/>
            <a:r>
              <a:rPr lang="en-US" sz="2000" b="0" dirty="0">
                <a:effectLst/>
              </a:rPr>
              <a:t>Improve RNN drawbacks: favor recent elements, fail to handle long sequences</a:t>
            </a:r>
          </a:p>
          <a:p>
            <a:pPr lvl="1"/>
            <a:r>
              <a:rPr lang="en-US" sz="2000" b="0" dirty="0">
                <a:effectLst/>
              </a:rPr>
              <a:t>Model dependency without regard to the distance between elements in the sequences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Attention</a:t>
            </a:r>
          </a:p>
        </p:txBody>
      </p:sp>
    </p:spTree>
    <p:extLst>
      <p:ext uri="{BB962C8B-B14F-4D97-AF65-F5344CB8AC3E}">
        <p14:creationId xmlns:p14="http://schemas.microsoft.com/office/powerpoint/2010/main" val="4129098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Machine translation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Attention</a:t>
            </a:r>
          </a:p>
        </p:txBody>
      </p:sp>
      <p:sp>
        <p:nvSpPr>
          <p:cNvPr id="117" name="Oval 116">
            <a:extLst>
              <a:ext uri="{FF2B5EF4-FFF2-40B4-BE49-F238E27FC236}">
                <a16:creationId xmlns:a16="http://schemas.microsoft.com/office/drawing/2014/main" id="{EC80423D-6F97-C4D0-77BA-8571247DC0D2}"/>
              </a:ext>
            </a:extLst>
          </p:cNvPr>
          <p:cNvSpPr/>
          <p:nvPr/>
        </p:nvSpPr>
        <p:spPr>
          <a:xfrm>
            <a:off x="31482" y="2133600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Input Sentence</a:t>
            </a:r>
          </a:p>
        </p:txBody>
      </p:sp>
      <p:sp>
        <p:nvSpPr>
          <p:cNvPr id="118" name="Rounded Rectangle 117">
            <a:extLst>
              <a:ext uri="{FF2B5EF4-FFF2-40B4-BE49-F238E27FC236}">
                <a16:creationId xmlns:a16="http://schemas.microsoft.com/office/drawing/2014/main" id="{2EEABEED-BA9F-D9A2-08FC-737C069D37D4}"/>
              </a:ext>
            </a:extLst>
          </p:cNvPr>
          <p:cNvSpPr/>
          <p:nvPr/>
        </p:nvSpPr>
        <p:spPr>
          <a:xfrm>
            <a:off x="2224738" y="2135461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</a:t>
            </a:r>
          </a:p>
        </p:txBody>
      </p:sp>
      <p:sp>
        <p:nvSpPr>
          <p:cNvPr id="119" name="Rounded Rectangle 118">
            <a:extLst>
              <a:ext uri="{FF2B5EF4-FFF2-40B4-BE49-F238E27FC236}">
                <a16:creationId xmlns:a16="http://schemas.microsoft.com/office/drawing/2014/main" id="{DC1D437C-44ED-DDA2-6AC9-0C9244EDBD07}"/>
              </a:ext>
            </a:extLst>
          </p:cNvPr>
          <p:cNvSpPr/>
          <p:nvPr/>
        </p:nvSpPr>
        <p:spPr>
          <a:xfrm>
            <a:off x="5638225" y="2135460"/>
            <a:ext cx="1203933" cy="762000"/>
          </a:xfrm>
          <a:prstGeom prst="roundRect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Decoder</a:t>
            </a:r>
          </a:p>
        </p:txBody>
      </p:sp>
      <p:sp>
        <p:nvSpPr>
          <p:cNvPr id="120" name="Oval 119">
            <a:extLst>
              <a:ext uri="{FF2B5EF4-FFF2-40B4-BE49-F238E27FC236}">
                <a16:creationId xmlns:a16="http://schemas.microsoft.com/office/drawing/2014/main" id="{B609ACCC-C77A-C703-5CA4-D90AD75F350C}"/>
              </a:ext>
            </a:extLst>
          </p:cNvPr>
          <p:cNvSpPr/>
          <p:nvPr/>
        </p:nvSpPr>
        <p:spPr>
          <a:xfrm>
            <a:off x="7298948" y="2130002"/>
            <a:ext cx="1723149" cy="757823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Output Sentence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E8B6171-9F31-8B2C-E777-8813132E6CE4}"/>
              </a:ext>
            </a:extLst>
          </p:cNvPr>
          <p:cNvCxnSpPr>
            <a:cxnSpLocks/>
            <a:stCxn id="117" idx="6"/>
            <a:endCxn id="118" idx="1"/>
          </p:cNvCxnSpPr>
          <p:nvPr/>
        </p:nvCxnSpPr>
        <p:spPr>
          <a:xfrm>
            <a:off x="1754631" y="2512512"/>
            <a:ext cx="470107" cy="39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39073692-8507-45DA-66C7-C9DBF16F28E9}"/>
              </a:ext>
            </a:extLst>
          </p:cNvPr>
          <p:cNvCxnSpPr>
            <a:cxnSpLocks/>
            <a:stCxn id="144" idx="7"/>
          </p:cNvCxnSpPr>
          <p:nvPr/>
        </p:nvCxnSpPr>
        <p:spPr>
          <a:xfrm flipV="1">
            <a:off x="5264746" y="2514434"/>
            <a:ext cx="367727" cy="1106732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13399DD8-A5B3-FF78-8096-990F1F8C2611}"/>
              </a:ext>
            </a:extLst>
          </p:cNvPr>
          <p:cNvCxnSpPr>
            <a:cxnSpLocks/>
            <a:endCxn id="144" idx="1"/>
          </p:cNvCxnSpPr>
          <p:nvPr/>
        </p:nvCxnSpPr>
        <p:spPr>
          <a:xfrm>
            <a:off x="3437112" y="2514082"/>
            <a:ext cx="442141" cy="1107084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266E22F-20AE-1A84-CC9C-7DC847A7976A}"/>
              </a:ext>
            </a:extLst>
          </p:cNvPr>
          <p:cNvCxnSpPr>
            <a:cxnSpLocks/>
          </p:cNvCxnSpPr>
          <p:nvPr/>
        </p:nvCxnSpPr>
        <p:spPr>
          <a:xfrm>
            <a:off x="6844569" y="2508914"/>
            <a:ext cx="470107" cy="3949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4" name="Oval 143">
            <a:extLst>
              <a:ext uri="{FF2B5EF4-FFF2-40B4-BE49-F238E27FC236}">
                <a16:creationId xmlns:a16="http://schemas.microsoft.com/office/drawing/2014/main" id="{22873FF0-37A1-9E2A-4E95-45EC670F0CFB}"/>
              </a:ext>
            </a:extLst>
          </p:cNvPr>
          <p:cNvSpPr/>
          <p:nvPr/>
        </p:nvSpPr>
        <p:spPr>
          <a:xfrm>
            <a:off x="3592308" y="3452546"/>
            <a:ext cx="1959383" cy="1151410"/>
          </a:xfrm>
          <a:prstGeom prst="ellipse">
            <a:avLst/>
          </a:prstGeom>
          <a:ln/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b="1" dirty="0">
                <a:solidFill>
                  <a:schemeClr val="tx1"/>
                </a:solidFill>
              </a:rPr>
              <a:t>Encoder hidden states</a:t>
            </a: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A3982D4-8D43-460C-2D67-E72BA58CD4F3}"/>
              </a:ext>
            </a:extLst>
          </p:cNvPr>
          <p:cNvSpPr txBox="1"/>
          <p:nvPr/>
        </p:nvSpPr>
        <p:spPr>
          <a:xfrm>
            <a:off x="2133600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1BFE6E50-B037-0569-6008-6F427ADE957E}"/>
              </a:ext>
            </a:extLst>
          </p:cNvPr>
          <p:cNvSpPr txBox="1"/>
          <p:nvPr/>
        </p:nvSpPr>
        <p:spPr>
          <a:xfrm>
            <a:off x="5518916" y="3059668"/>
            <a:ext cx="1504393" cy="369332"/>
          </a:xfrm>
          <a:prstGeom prst="rect">
            <a:avLst/>
          </a:prstGeom>
          <a:noFill/>
          <a:effectLst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</a:rPr>
              <a:t>RNN/LSTM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6DD38E-B70B-EF9D-2ABD-2D3BB83339C2}"/>
              </a:ext>
            </a:extLst>
          </p:cNvPr>
          <p:cNvSpPr txBox="1"/>
          <p:nvPr/>
        </p:nvSpPr>
        <p:spPr>
          <a:xfrm>
            <a:off x="1595458" y="5710656"/>
            <a:ext cx="5495094" cy="738664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/>
              <a:t>Global attention: all hidden states</a:t>
            </a:r>
          </a:p>
          <a:p>
            <a:r>
              <a:rPr lang="en-US" sz="1600" dirty="0"/>
              <a:t>Local attention: a few hidden states</a:t>
            </a:r>
          </a:p>
          <a:p>
            <a:r>
              <a:rPr lang="en-US" sz="1600" dirty="0"/>
              <a:t>Hierarchical-nested attention: both word and sentence levels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4F28659-82B6-19BF-B7C9-6ABB16C5966B}"/>
              </a:ext>
            </a:extLst>
          </p:cNvPr>
          <p:cNvGrpSpPr>
            <a:grpSpLocks noChangeAspect="1"/>
          </p:cNvGrpSpPr>
          <p:nvPr/>
        </p:nvGrpSpPr>
        <p:grpSpPr>
          <a:xfrm>
            <a:off x="1273636" y="3446507"/>
            <a:ext cx="1928706" cy="1330406"/>
            <a:chOff x="3047122" y="3218079"/>
            <a:chExt cx="2990164" cy="2062593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F31FEFC-DE36-47B1-3866-A58641CD25C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𝒙</m:t>
                            </m:r>
                          </m:e>
                          <m:sup>
                            <m:r>
                              <a:rPr lang="en-US" sz="16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dirty="0">
                    <a:effectLst/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7F31FEFC-DE36-47B1-3866-A58641CD25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6" y="3218079"/>
                  <a:ext cx="808341" cy="832901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rgbClr val="00B0F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A3904310-6FC4-E940-3C7F-458E678CE2E1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F004176-5DD8-E608-1E9E-50FDCE89E2DC}"/>
                </a:ext>
              </a:extLst>
            </p:cNvPr>
            <p:cNvCxnSpPr>
              <a:cxnSpLocks/>
              <a:stCxn id="8" idx="4"/>
              <a:endCxn id="10" idx="1"/>
            </p:cNvCxnSpPr>
            <p:nvPr/>
          </p:nvCxnSpPr>
          <p:spPr>
            <a:xfrm flipH="1">
              <a:off x="4666246" y="4050980"/>
              <a:ext cx="1" cy="5574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105C927-4505-8660-A59D-81E59BCA0A3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47122" y="3449172"/>
              <a:ext cx="708285" cy="381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00B0F0"/>
                  </a:solidFill>
                </a:rPr>
                <a:t>Input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6D78B99F-D693-99EB-CA0F-0A3CF75DDC1F}"/>
                </a:ext>
              </a:extLst>
            </p:cNvPr>
            <p:cNvCxnSpPr>
              <a:cxnSpLocks/>
              <a:stCxn id="10" idx="2"/>
              <a:endCxn id="10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865CFF-4168-2A25-F5CD-AC0290B52950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71865CFF-4168-2A25-F5CD-AC0290B529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blipFill>
                  <a:blip r:embed="rId4"/>
                  <a:stretch>
                    <a:fillRect l="-16667" t="-9524" r="-13333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8" name="Group 67">
            <a:extLst>
              <a:ext uri="{FF2B5EF4-FFF2-40B4-BE49-F238E27FC236}">
                <a16:creationId xmlns:a16="http://schemas.microsoft.com/office/drawing/2014/main" id="{0D29B823-77FE-7CC2-F163-F51BCD1E007B}"/>
              </a:ext>
            </a:extLst>
          </p:cNvPr>
          <p:cNvGrpSpPr>
            <a:grpSpLocks noChangeAspect="1"/>
          </p:cNvGrpSpPr>
          <p:nvPr/>
        </p:nvGrpSpPr>
        <p:grpSpPr>
          <a:xfrm>
            <a:off x="5870060" y="4205781"/>
            <a:ext cx="1926046" cy="1442951"/>
            <a:chOff x="3051246" y="4416066"/>
            <a:chExt cx="2986040" cy="2237076"/>
          </a:xfrm>
          <a:effectLst/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B4E24D-4F65-1684-B297-DCBABB11C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noFill/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5"/>
                </a:lnRef>
                <a:fillRef idx="1">
                  <a:schemeClr val="lt1"/>
                </a:fillRef>
                <a:effectRef idx="0">
                  <a:schemeClr val="accent5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 defTabSz="45720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0" i="1" smtClean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  </m:t>
                            </m:r>
                            <m:acc>
                              <m:accPr>
                                <m:chr m:val="̂"/>
                                <m:ctrlPr>
                                  <a:rPr lang="en-US" sz="16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="1" dirty="0">
                    <a:solidFill>
                      <a:schemeClr val="accent1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1BB4E24D-4F65-1684-B297-DCBABB11C2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2075" y="5820241"/>
                  <a:ext cx="808341" cy="832901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rgbClr val="FF0000"/>
                  </a:solidFill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1" name="Rounded Rectangle 70">
              <a:extLst>
                <a:ext uri="{FF2B5EF4-FFF2-40B4-BE49-F238E27FC236}">
                  <a16:creationId xmlns:a16="http://schemas.microsoft.com/office/drawing/2014/main" id="{B6D0387F-A52C-3AB7-252A-386E20A81E29}"/>
                </a:ext>
              </a:extLst>
            </p:cNvPr>
            <p:cNvSpPr>
              <a:spLocks noChangeAspect="1"/>
            </p:cNvSpPr>
            <p:nvPr/>
          </p:nvSpPr>
          <p:spPr>
            <a:xfrm rot="5400000">
              <a:off x="4330107" y="4164485"/>
              <a:ext cx="672278" cy="1560096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vert="vert270" rtlCol="0" anchor="ctr"/>
            <a:lstStyle/>
            <a:p>
              <a:pPr algn="ctr" defTabSz="457200"/>
              <a:r>
                <a:rPr lang="en-US" sz="2400" b="1" dirty="0">
                  <a:solidFill>
                    <a:schemeClr val="bg1"/>
                  </a:solidFill>
                </a:rPr>
                <a:t>RNN</a:t>
              </a:r>
            </a:p>
          </p:txBody>
        </p: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BE2C6470-C455-F793-B477-CB48A3A28B26}"/>
                </a:ext>
              </a:extLst>
            </p:cNvPr>
            <p:cNvCxnSpPr>
              <a:cxnSpLocks/>
              <a:stCxn id="71" idx="3"/>
              <a:endCxn id="70" idx="0"/>
            </p:cNvCxnSpPr>
            <p:nvPr/>
          </p:nvCxnSpPr>
          <p:spPr>
            <a:xfrm>
              <a:off x="4666246" y="5280672"/>
              <a:ext cx="0" cy="53956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6B2EE586-C6A5-089C-1F89-CA9262DDE915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051246" y="6059453"/>
              <a:ext cx="956808" cy="381728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sz="1600" dirty="0">
                  <a:solidFill>
                    <a:srgbClr val="FF0000"/>
                  </a:solidFill>
                </a:rPr>
                <a:t>Output</a:t>
              </a:r>
            </a:p>
          </p:txBody>
        </p:sp>
        <p:cxnSp>
          <p:nvCxnSpPr>
            <p:cNvPr id="76" name="Elbow Connector 75">
              <a:extLst>
                <a:ext uri="{FF2B5EF4-FFF2-40B4-BE49-F238E27FC236}">
                  <a16:creationId xmlns:a16="http://schemas.microsoft.com/office/drawing/2014/main" id="{D170ECD1-15E3-9CA0-BD9E-C5EB01C641F5}"/>
                </a:ext>
              </a:extLst>
            </p:cNvPr>
            <p:cNvCxnSpPr>
              <a:cxnSpLocks/>
              <a:stCxn id="71" idx="2"/>
              <a:endCxn id="71" idx="0"/>
            </p:cNvCxnSpPr>
            <p:nvPr/>
          </p:nvCxnSpPr>
          <p:spPr>
            <a:xfrm rot="10800000" flipH="1">
              <a:off x="3886198" y="4944533"/>
              <a:ext cx="1560096" cy="12700"/>
            </a:xfrm>
            <a:prstGeom prst="bentConnector5">
              <a:avLst>
                <a:gd name="adj1" fmla="val -17909"/>
                <a:gd name="adj2" fmla="val -4191228"/>
                <a:gd name="adj3" fmla="val 121165"/>
              </a:avLst>
            </a:prstGeom>
            <a:ln w="19050">
              <a:solidFill>
                <a:srgbClr val="009A9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4F66F30-F15D-336F-9D54-D9AFAD371946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𝒉</m:t>
                            </m:r>
                          </m:e>
                          <m:sup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0" i="1" dirty="0" smtClean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600" i="1" dirty="0">
                                <a:solidFill>
                                  <a:srgbClr val="009A93"/>
                                </a:solidFill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oMath>
                    </m:oMathPara>
                  </a14:m>
                  <a:endParaRPr lang="en-US" sz="1600" baseline="30000" dirty="0">
                    <a:solidFill>
                      <a:srgbClr val="009A93"/>
                    </a:solidFill>
                    <a:effectLst/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C4F66F30-F15D-336F-9D54-D9AFAD3719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9305" y="4416066"/>
                  <a:ext cx="557981" cy="397633"/>
                </a:xfrm>
                <a:prstGeom prst="rect">
                  <a:avLst/>
                </a:prstGeom>
                <a:blipFill>
                  <a:blip r:embed="rId6"/>
                  <a:stretch>
                    <a:fillRect l="-17241" t="-9524" r="-17241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870B161-4834-FB36-9E95-DF8822407B25}"/>
              </a:ext>
            </a:extLst>
          </p:cNvPr>
          <p:cNvCxnSpPr>
            <a:cxnSpLocks/>
            <a:stCxn id="144" idx="5"/>
          </p:cNvCxnSpPr>
          <p:nvPr/>
        </p:nvCxnSpPr>
        <p:spPr>
          <a:xfrm>
            <a:off x="5264746" y="4435336"/>
            <a:ext cx="975445" cy="128858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45FA8480-6E3F-2A48-AFAB-20EF894068EE}"/>
              </a:ext>
            </a:extLst>
          </p:cNvPr>
          <p:cNvCxnSpPr>
            <a:cxnSpLocks/>
            <a:endCxn id="144" idx="3"/>
          </p:cNvCxnSpPr>
          <p:nvPr/>
        </p:nvCxnSpPr>
        <p:spPr>
          <a:xfrm flipV="1">
            <a:off x="3057685" y="4435336"/>
            <a:ext cx="821568" cy="136030"/>
          </a:xfrm>
          <a:prstGeom prst="straightConnector1">
            <a:avLst/>
          </a:prstGeom>
          <a:ln>
            <a:solidFill>
              <a:srgbClr val="FFC000"/>
            </a:solidFill>
            <a:prstDash val="dash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964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Encoder-Decoder using only Attention mechanism for global dependencies between input and output</a:t>
            </a:r>
          </a:p>
          <a:p>
            <a:pPr lvl="1"/>
            <a:r>
              <a:rPr lang="en-GB" sz="2000" b="0" dirty="0">
                <a:effectLst/>
              </a:rPr>
              <a:t>Self-attention</a:t>
            </a:r>
          </a:p>
          <a:p>
            <a:pPr lvl="1"/>
            <a:r>
              <a:rPr lang="en-GB" sz="2000" b="0" dirty="0">
                <a:effectLst/>
              </a:rPr>
              <a:t>Parallelized processing</a:t>
            </a:r>
          </a:p>
          <a:p>
            <a:pPr lvl="1"/>
            <a:r>
              <a:rPr lang="en-GB" sz="2000" b="0" dirty="0">
                <a:effectLst/>
              </a:rPr>
              <a:t>No recurrence or convolution</a:t>
            </a:r>
          </a:p>
          <a:p>
            <a:pPr marL="0" lvl="1" indent="0">
              <a:buNone/>
            </a:pPr>
            <a:r>
              <a:rPr lang="en-US" dirty="0">
                <a:effectLst/>
              </a:rPr>
              <a:t>Large Language Model</a:t>
            </a:r>
          </a:p>
          <a:p>
            <a:pPr lvl="1"/>
            <a:r>
              <a:rPr lang="en-GB" sz="2000" b="0" dirty="0">
                <a:effectLst/>
              </a:rPr>
              <a:t>Pre-trained autoencoding models: BERT </a:t>
            </a:r>
            <a:br>
              <a:rPr lang="en-GB" sz="2000" b="0" dirty="0">
                <a:effectLst/>
              </a:rPr>
            </a:br>
            <a:r>
              <a:rPr lang="en-GB" sz="2000" b="0" dirty="0">
                <a:effectLst/>
              </a:rPr>
              <a:t>(Bidirectional Encoder Representations </a:t>
            </a:r>
            <a:br>
              <a:rPr lang="en-GB" sz="2000" b="0" dirty="0">
                <a:effectLst/>
              </a:rPr>
            </a:br>
            <a:r>
              <a:rPr lang="en-GB" sz="2000" b="0" dirty="0">
                <a:effectLst/>
              </a:rPr>
              <a:t>from Transformers)</a:t>
            </a:r>
          </a:p>
          <a:p>
            <a:pPr lvl="1"/>
            <a:r>
              <a:rPr lang="en-GB" sz="2000" b="0" dirty="0">
                <a:effectLst/>
              </a:rPr>
              <a:t>Autoregressive models: GPT </a:t>
            </a:r>
            <a:br>
              <a:rPr lang="en-GB" sz="2000" b="0" dirty="0">
                <a:effectLst/>
              </a:rPr>
            </a:br>
            <a:r>
              <a:rPr lang="en-GB" sz="2000" b="0" dirty="0">
                <a:effectLst/>
              </a:rPr>
              <a:t>(Generative Pretrained Transformer)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Transformer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31641A18-6E57-3FEA-2AA9-0288641479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7754" y="1766773"/>
            <a:ext cx="3374409" cy="4873236"/>
          </a:xfrm>
          <a:prstGeom prst="rect">
            <a:avLst/>
          </a:prstGeom>
          <a:effectLst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C0FF1C-AB8C-3282-4AAA-D3D4F2C46F8D}"/>
              </a:ext>
            </a:extLst>
          </p:cNvPr>
          <p:cNvSpPr txBox="1"/>
          <p:nvPr/>
        </p:nvSpPr>
        <p:spPr>
          <a:xfrm>
            <a:off x="5070471" y="6640009"/>
            <a:ext cx="4071692" cy="215444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sz="1400" b="0" dirty="0"/>
              <a:t>Vaswani et al. Attention Is All You Need. NIPS 2017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33733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Sequence analysis, genome analysis</a:t>
            </a:r>
          </a:p>
          <a:p>
            <a:pPr lvl="1"/>
            <a:r>
              <a:rPr lang="en-GB" sz="2000" b="0" dirty="0">
                <a:effectLst/>
              </a:rPr>
              <a:t>Multi-omics, spatial transcriptomics</a:t>
            </a:r>
          </a:p>
          <a:p>
            <a:pPr lvl="1"/>
            <a:r>
              <a:rPr lang="en-GB" sz="2000" b="0" dirty="0">
                <a:effectLst/>
              </a:rPr>
              <a:t>Biomedical informatics</a:t>
            </a:r>
          </a:p>
          <a:p>
            <a:pPr lvl="1"/>
            <a:r>
              <a:rPr lang="en-GB" sz="2000" b="0" dirty="0">
                <a:effectLst/>
              </a:rPr>
              <a:t>Drug discovery</a:t>
            </a:r>
          </a:p>
          <a:p>
            <a:pPr lvl="1"/>
            <a:r>
              <a:rPr lang="en-GB" sz="2000" b="0" dirty="0">
                <a:effectLst/>
              </a:rPr>
              <a:t>Protein structure prediction</a:t>
            </a:r>
          </a:p>
          <a:p>
            <a:pPr lvl="1"/>
            <a:r>
              <a:rPr lang="en-GB" sz="2000" b="0" dirty="0">
                <a:effectLst/>
              </a:rPr>
              <a:t>Foundation model for human single-cell transcriptomics, human genomics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endParaRPr lang="en-GB" sz="1800" b="0" dirty="0">
              <a:solidFill>
                <a:srgbClr val="FF0000"/>
              </a:solidFill>
              <a:effectLst/>
            </a:endParaRP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Application in life sciences</a:t>
            </a:r>
          </a:p>
        </p:txBody>
      </p:sp>
    </p:spTree>
    <p:extLst>
      <p:ext uri="{BB962C8B-B14F-4D97-AF65-F5344CB8AC3E}">
        <p14:creationId xmlns:p14="http://schemas.microsoft.com/office/powerpoint/2010/main" val="9158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1B2E2-ECD1-83B0-58D6-FA6D04BE1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BADE978-30D4-088E-0A05-9E9260351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B797B1DA-2564-ABEC-4D1E-E638DCB8A6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Generative adversarial networks</a:t>
            </a:r>
            <a:endParaRPr lang="en-GB" dirty="0">
              <a:effectLst/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328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7D5F50-A2FA-EC47-926F-4BFE707EB887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Deep-learning-based generative model</a:t>
            </a:r>
          </a:p>
          <a:p>
            <a:pPr lvl="1"/>
            <a:r>
              <a:rPr lang="en-GB" sz="2000" b="0" dirty="0">
                <a:effectLst/>
              </a:rPr>
              <a:t>Data augmentation</a:t>
            </a:r>
          </a:p>
          <a:p>
            <a:pPr lvl="1"/>
            <a:r>
              <a:rPr lang="en-GB" sz="2000" b="0" dirty="0">
                <a:effectLst/>
              </a:rPr>
              <a:t>Generator: generate new plausible examples from the problem domain.</a:t>
            </a:r>
          </a:p>
          <a:p>
            <a:pPr lvl="1"/>
            <a:r>
              <a:rPr lang="en-GB" sz="2000" b="0" dirty="0">
                <a:effectLst/>
              </a:rPr>
              <a:t>Discriminator: classify examples as real (from the domain) or fake (generated).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3AAD967-85D5-6249-B0F1-4869955A8CCE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Generative Adversarial Network (GAN)</a:t>
            </a:r>
          </a:p>
        </p:txBody>
      </p:sp>
    </p:spTree>
    <p:extLst>
      <p:ext uri="{BB962C8B-B14F-4D97-AF65-F5344CB8AC3E}">
        <p14:creationId xmlns:p14="http://schemas.microsoft.com/office/powerpoint/2010/main" val="2244876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1973D62-61AB-0B41-B508-CF416E8A8C5C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GAN: How?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2E211B7-AEE1-2A48-8FA9-582238EBCD59}"/>
              </a:ext>
            </a:extLst>
          </p:cNvPr>
          <p:cNvGrpSpPr/>
          <p:nvPr/>
        </p:nvGrpSpPr>
        <p:grpSpPr>
          <a:xfrm>
            <a:off x="2177819" y="1143000"/>
            <a:ext cx="5213581" cy="5559442"/>
            <a:chOff x="2177819" y="1143000"/>
            <a:chExt cx="5213581" cy="5559442"/>
          </a:xfrm>
          <a:effectLst/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A6D8151-555C-9441-A526-572BFDB3919D}"/>
                </a:ext>
              </a:extLst>
            </p:cNvPr>
            <p:cNvCxnSpPr>
              <a:cxnSpLocks/>
              <a:stCxn id="8" idx="4"/>
              <a:endCxn id="7" idx="0"/>
            </p:cNvCxnSpPr>
            <p:nvPr/>
          </p:nvCxnSpPr>
          <p:spPr>
            <a:xfrm>
              <a:off x="3420509" y="1900823"/>
              <a:ext cx="0" cy="385177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7553A6A3-0BB7-874B-8674-32F9756578D8}"/>
                </a:ext>
              </a:extLst>
            </p:cNvPr>
            <p:cNvSpPr/>
            <p:nvPr/>
          </p:nvSpPr>
          <p:spPr>
            <a:xfrm>
              <a:off x="2353709" y="2286000"/>
              <a:ext cx="2133600" cy="762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Generator Model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5C1856-A540-7542-AD69-B858BC3AFA9C}"/>
                </a:ext>
              </a:extLst>
            </p:cNvPr>
            <p:cNvSpPr/>
            <p:nvPr/>
          </p:nvSpPr>
          <p:spPr>
            <a:xfrm>
              <a:off x="2643163" y="1143000"/>
              <a:ext cx="1554692" cy="757823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Random Input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F6798B37-590E-F54C-BDEE-BF694AB69E52}"/>
                </a:ext>
              </a:extLst>
            </p:cNvPr>
            <p:cNvSpPr/>
            <p:nvPr/>
          </p:nvSpPr>
          <p:spPr>
            <a:xfrm>
              <a:off x="2468009" y="3505200"/>
              <a:ext cx="1905000" cy="762000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Generated Sample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B35668D-5AC9-BF47-B96B-5246237CE1B1}"/>
                </a:ext>
              </a:extLst>
            </p:cNvPr>
            <p:cNvSpPr/>
            <p:nvPr/>
          </p:nvSpPr>
          <p:spPr>
            <a:xfrm>
              <a:off x="5498978" y="3505200"/>
              <a:ext cx="1520526" cy="762001"/>
            </a:xfrm>
            <a:prstGeom prst="ellipse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Real Sample</a:t>
              </a:r>
            </a:p>
          </p:txBody>
        </p:sp>
        <p:sp>
          <p:nvSpPr>
            <p:cNvPr id="11" name="Rounded Rectangle 10">
              <a:extLst>
                <a:ext uri="{FF2B5EF4-FFF2-40B4-BE49-F238E27FC236}">
                  <a16:creationId xmlns:a16="http://schemas.microsoft.com/office/drawing/2014/main" id="{455F6001-B92B-5D44-8D35-A706FEE20872}"/>
                </a:ext>
              </a:extLst>
            </p:cNvPr>
            <p:cNvSpPr/>
            <p:nvPr/>
          </p:nvSpPr>
          <p:spPr>
            <a:xfrm>
              <a:off x="3764905" y="4724400"/>
              <a:ext cx="2133600" cy="762000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Discriminator Model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7E5A5B-FDB5-3342-BE7A-A6D12DA50EB4}"/>
                </a:ext>
              </a:extLst>
            </p:cNvPr>
            <p:cNvSpPr/>
            <p:nvPr/>
          </p:nvSpPr>
          <p:spPr>
            <a:xfrm>
              <a:off x="3289529" y="6051830"/>
              <a:ext cx="3084351" cy="650612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 defTabSz="457200"/>
              <a:r>
                <a:rPr lang="en-US" b="1" dirty="0">
                  <a:solidFill>
                    <a:schemeClr val="tx1"/>
                  </a:solidFill>
                </a:rPr>
                <a:t>Binary Classification Real/Fake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9F3E6062-4456-2E43-A170-E7138E7A1037}"/>
                </a:ext>
              </a:extLst>
            </p:cNvPr>
            <p:cNvCxnSpPr>
              <a:cxnSpLocks/>
              <a:stCxn id="9" idx="4"/>
              <a:endCxn id="11" idx="0"/>
            </p:cNvCxnSpPr>
            <p:nvPr/>
          </p:nvCxnSpPr>
          <p:spPr>
            <a:xfrm>
              <a:off x="3420509" y="4267200"/>
              <a:ext cx="1411196" cy="45720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49D7E0E-83D2-8041-A6D6-A6E8294D9AE3}"/>
                </a:ext>
              </a:extLst>
            </p:cNvPr>
            <p:cNvCxnSpPr>
              <a:cxnSpLocks/>
              <a:stCxn id="7" idx="2"/>
              <a:endCxn id="9" idx="0"/>
            </p:cNvCxnSpPr>
            <p:nvPr/>
          </p:nvCxnSpPr>
          <p:spPr>
            <a:xfrm>
              <a:off x="3420509" y="3048000"/>
              <a:ext cx="0" cy="45720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8380F16-C1E5-D849-8F25-87045862E99D}"/>
                </a:ext>
              </a:extLst>
            </p:cNvPr>
            <p:cNvCxnSpPr>
              <a:cxnSpLocks/>
              <a:stCxn id="10" idx="4"/>
              <a:endCxn id="11" idx="0"/>
            </p:cNvCxnSpPr>
            <p:nvPr/>
          </p:nvCxnSpPr>
          <p:spPr>
            <a:xfrm flipH="1">
              <a:off x="4831705" y="4267201"/>
              <a:ext cx="1427536" cy="457199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89246EF-6F94-3B42-8009-29BEC2BC87D5}"/>
                </a:ext>
              </a:extLst>
            </p:cNvPr>
            <p:cNvCxnSpPr>
              <a:cxnSpLocks/>
              <a:stCxn id="11" idx="2"/>
              <a:endCxn id="12" idx="0"/>
            </p:cNvCxnSpPr>
            <p:nvPr/>
          </p:nvCxnSpPr>
          <p:spPr>
            <a:xfrm>
              <a:off x="4831705" y="5486400"/>
              <a:ext cx="0" cy="565430"/>
            </a:xfrm>
            <a:prstGeom prst="straightConnector1">
              <a:avLst/>
            </a:prstGeom>
            <a:ln w="19050">
              <a:solidFill>
                <a:srgbClr val="E30613"/>
              </a:solidFill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2" name="Elbow Connector 31">
              <a:extLst>
                <a:ext uri="{FF2B5EF4-FFF2-40B4-BE49-F238E27FC236}">
                  <a16:creationId xmlns:a16="http://schemas.microsoft.com/office/drawing/2014/main" id="{1B42C182-04D5-AD4D-9E38-A1E5CF03B8EA}"/>
                </a:ext>
              </a:extLst>
            </p:cNvPr>
            <p:cNvCxnSpPr>
              <a:stCxn id="12" idx="1"/>
              <a:endCxn id="7" idx="1"/>
            </p:cNvCxnSpPr>
            <p:nvPr/>
          </p:nvCxnSpPr>
          <p:spPr>
            <a:xfrm rot="10800000">
              <a:off x="2353709" y="2667000"/>
              <a:ext cx="935820" cy="3710136"/>
            </a:xfrm>
            <a:prstGeom prst="bentConnector3">
              <a:avLst>
                <a:gd name="adj1" fmla="val 124428"/>
              </a:avLst>
            </a:prstGeom>
            <a:ln w="19050">
              <a:solidFill>
                <a:srgbClr val="E30613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3" name="Elbow Connector 32">
              <a:extLst>
                <a:ext uri="{FF2B5EF4-FFF2-40B4-BE49-F238E27FC236}">
                  <a16:creationId xmlns:a16="http://schemas.microsoft.com/office/drawing/2014/main" id="{01C63DB5-4118-6544-B688-5A2477E29405}"/>
                </a:ext>
              </a:extLst>
            </p:cNvPr>
            <p:cNvCxnSpPr>
              <a:cxnSpLocks/>
              <a:stCxn id="12" idx="3"/>
              <a:endCxn id="11" idx="3"/>
            </p:cNvCxnSpPr>
            <p:nvPr/>
          </p:nvCxnSpPr>
          <p:spPr>
            <a:xfrm flipH="1" flipV="1">
              <a:off x="5898505" y="5105400"/>
              <a:ext cx="475375" cy="1271736"/>
            </a:xfrm>
            <a:prstGeom prst="bentConnector3">
              <a:avLst>
                <a:gd name="adj1" fmla="val -227400"/>
              </a:avLst>
            </a:prstGeom>
            <a:ln w="19050">
              <a:solidFill>
                <a:srgbClr val="E30613"/>
              </a:solidFill>
              <a:prstDash val="dash"/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189D50-2361-3644-ACEB-68133F84D6EB}"/>
                </a:ext>
              </a:extLst>
            </p:cNvPr>
            <p:cNvSpPr txBox="1"/>
            <p:nvPr/>
          </p:nvSpPr>
          <p:spPr>
            <a:xfrm>
              <a:off x="2177819" y="5524504"/>
              <a:ext cx="7437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/>
                <a:t>Update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EFF9FE-6C4B-3643-B334-2877598B9971}"/>
                </a:ext>
              </a:extLst>
            </p:cNvPr>
            <p:cNvSpPr txBox="1"/>
            <p:nvPr/>
          </p:nvSpPr>
          <p:spPr>
            <a:xfrm>
              <a:off x="6647607" y="5524505"/>
              <a:ext cx="743793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en-US" i="1" dirty="0"/>
                <a:t>Update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1167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7A9524D-56BE-1E4B-B8A4-B0CA661FE53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Digital image processing</a:t>
            </a:r>
          </a:p>
          <a:p>
            <a:pPr lvl="1"/>
            <a:r>
              <a:rPr lang="en-US" sz="2000" b="0" dirty="0">
                <a:effectLst/>
              </a:rPr>
              <a:t>Life sciences: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Medical imaging processing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Medical informatics: generating discrete data based on real medical data, addressing imbalanced samples problem</a:t>
            </a:r>
          </a:p>
          <a:p>
            <a:pPr marL="645750" lvl="2" indent="-28575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G</a:t>
            </a:r>
            <a:r>
              <a:rPr lang="en-US" sz="2000" b="0" dirty="0">
                <a:effectLst/>
              </a:rPr>
              <a:t>enerating </a:t>
            </a:r>
            <a:r>
              <a:rPr lang="en-US" sz="2000" b="0" dirty="0" err="1">
                <a:effectLst/>
              </a:rPr>
              <a:t>scRNA</a:t>
            </a:r>
            <a:r>
              <a:rPr lang="en-US" sz="2000" b="0" dirty="0">
                <a:effectLst/>
              </a:rPr>
              <a:t>-seq data, genomic sequences, compound and protein designs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3562789-BAE5-E844-813E-54A573DBCA79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GAN: When?</a:t>
            </a:r>
          </a:p>
        </p:txBody>
      </p:sp>
    </p:spTree>
    <p:extLst>
      <p:ext uri="{BB962C8B-B14F-4D97-AF65-F5344CB8AC3E}">
        <p14:creationId xmlns:p14="http://schemas.microsoft.com/office/powerpoint/2010/main" val="3937852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D3E0C-4E45-4F75-2065-F8BF2F71B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80882E-59AD-36AA-786D-7EDD064C1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0C52937A-2436-1C29-16C0-679E75E31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solidFill>
                  <a:schemeClr val="accent1"/>
                </a:solidFill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148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>
              <a:xfrm>
                <a:off x="504000" y="1440000"/>
                <a:ext cx="8100000" cy="822949"/>
              </a:xfrm>
              <a:effectLst/>
            </p:spPr>
            <p:txBody>
              <a:bodyPr/>
              <a:lstStyle/>
              <a:p>
                <a:pPr lvl="1"/>
                <a:r>
                  <a:rPr lang="en-GB" sz="2000" b="0" dirty="0">
                    <a:effectLst/>
                  </a:rPr>
                  <a:t>Reinforcement learning: learning to make decisions through trial and error </a:t>
                </a:r>
                <a14:m>
                  <m:oMath xmlns:m="http://schemas.openxmlformats.org/officeDocument/2006/math">
                    <m:r>
                      <a:rPr lang="en-GB" sz="2000" b="0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GB" sz="2000" b="0" dirty="0">
                    <a:effectLst/>
                  </a:rPr>
                  <a:t> Goal: </a:t>
                </a:r>
                <a:r>
                  <a:rPr lang="en-GB" sz="2000" b="0" i="1" dirty="0">
                    <a:effectLst/>
                  </a:rPr>
                  <a:t>to</a:t>
                </a:r>
                <a:r>
                  <a:rPr lang="en-GB" sz="2000" b="0" dirty="0">
                    <a:effectLst/>
                  </a:rPr>
                  <a:t> </a:t>
                </a:r>
                <a:r>
                  <a:rPr lang="en-GB" sz="2000" b="0" i="1" dirty="0">
                    <a:effectLst/>
                  </a:rPr>
                  <a:t>act</a:t>
                </a:r>
              </a:p>
              <a:p>
                <a:endParaRPr lang="en-US" sz="2000" dirty="0">
                  <a:effectLst/>
                </a:endParaRPr>
              </a:p>
            </p:txBody>
          </p:sp>
        </mc:Choice>
        <mc:Fallback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4000" y="1440000"/>
                <a:ext cx="8100000" cy="822949"/>
              </a:xfrm>
              <a:blipFill>
                <a:blip r:embed="rId3"/>
                <a:stretch>
                  <a:fillRect t="-9091" r="-203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Reinforcement Learning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6B5382A-85B7-BE46-9512-76AC5375E494}"/>
              </a:ext>
            </a:extLst>
          </p:cNvPr>
          <p:cNvSpPr/>
          <p:nvPr/>
        </p:nvSpPr>
        <p:spPr>
          <a:xfrm>
            <a:off x="1371600" y="3489424"/>
            <a:ext cx="1295400" cy="533400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schemeClr val="tx1"/>
                </a:solidFill>
              </a:rPr>
              <a:t>Agent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3079BE44-53B5-DA4C-8762-B1902DEF1807}"/>
              </a:ext>
            </a:extLst>
          </p:cNvPr>
          <p:cNvSpPr/>
          <p:nvPr/>
        </p:nvSpPr>
        <p:spPr>
          <a:xfrm>
            <a:off x="5791200" y="3260824"/>
            <a:ext cx="2514600" cy="990600"/>
          </a:xfrm>
          <a:prstGeom prst="roundRect">
            <a:avLst/>
          </a:prstGeom>
          <a:noFill/>
          <a:ln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400" b="1" dirty="0">
                <a:solidFill>
                  <a:schemeClr val="tx1"/>
                </a:solidFill>
              </a:rPr>
              <a:t>Environment</a:t>
            </a:r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BDBE07D3-C52D-174B-8D2B-23899559B972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4419600" y="860524"/>
            <a:ext cx="228600" cy="5029200"/>
          </a:xfrm>
          <a:prstGeom prst="bentConnector3">
            <a:avLst>
              <a:gd name="adj1" fmla="val 392593"/>
            </a:avLst>
          </a:prstGeom>
          <a:ln w="19050">
            <a:solidFill>
              <a:srgbClr val="E3061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0" name="Elbow Connector 9">
            <a:extLst>
              <a:ext uri="{FF2B5EF4-FFF2-40B4-BE49-F238E27FC236}">
                <a16:creationId xmlns:a16="http://schemas.microsoft.com/office/drawing/2014/main" id="{A06CC1C2-C827-3941-89D9-3AFC6F84F8A0}"/>
              </a:ext>
            </a:extLst>
          </p:cNvPr>
          <p:cNvCxnSpPr>
            <a:cxnSpLocks/>
            <a:stCxn id="6" idx="2"/>
            <a:endCxn id="5" idx="2"/>
          </p:cNvCxnSpPr>
          <p:nvPr/>
        </p:nvCxnSpPr>
        <p:spPr>
          <a:xfrm rot="5400000" flipH="1">
            <a:off x="4419600" y="1622524"/>
            <a:ext cx="228600" cy="5029200"/>
          </a:xfrm>
          <a:prstGeom prst="bentConnector3">
            <a:avLst>
              <a:gd name="adj1" fmla="val -262964"/>
            </a:avLst>
          </a:prstGeom>
          <a:ln w="19050">
            <a:solidFill>
              <a:srgbClr val="E30613"/>
            </a:solidFill>
            <a:tailEnd type="triangle"/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2DA1265-19CC-454B-ADA5-9CF49771FFA1}"/>
              </a:ext>
            </a:extLst>
          </p:cNvPr>
          <p:cNvSpPr txBox="1"/>
          <p:nvPr/>
        </p:nvSpPr>
        <p:spPr>
          <a:xfrm>
            <a:off x="4083518" y="2286000"/>
            <a:ext cx="940963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Action: </a:t>
            </a:r>
            <a:r>
              <a:rPr lang="en-US" i="1" dirty="0"/>
              <a:t>a</a:t>
            </a:r>
            <a:r>
              <a:rPr lang="en-US" i="1" baseline="-25000" dirty="0"/>
              <a:t>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FD0418-B10E-ED45-84E5-68A1C38D5D56}"/>
              </a:ext>
            </a:extLst>
          </p:cNvPr>
          <p:cNvSpPr txBox="1"/>
          <p:nvPr/>
        </p:nvSpPr>
        <p:spPr>
          <a:xfrm>
            <a:off x="2019300" y="4890218"/>
            <a:ext cx="1936428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State changes: </a:t>
            </a:r>
            <a:r>
              <a:rPr lang="en-US" i="1" dirty="0">
                <a:solidFill>
                  <a:srgbClr val="009A93"/>
                </a:solidFill>
              </a:rPr>
              <a:t>s</a:t>
            </a:r>
            <a:r>
              <a:rPr lang="en-US" i="1" baseline="-25000" dirty="0">
                <a:solidFill>
                  <a:srgbClr val="009A93"/>
                </a:solidFill>
              </a:rPr>
              <a:t>t+1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69ECFC-59BB-ED4B-B943-AE4CEE763A52}"/>
              </a:ext>
            </a:extLst>
          </p:cNvPr>
          <p:cNvSpPr txBox="1"/>
          <p:nvPr/>
        </p:nvSpPr>
        <p:spPr>
          <a:xfrm>
            <a:off x="6004945" y="4882724"/>
            <a:ext cx="1043555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Reward: </a:t>
            </a:r>
            <a:r>
              <a:rPr lang="en-US" i="1" dirty="0">
                <a:solidFill>
                  <a:srgbClr val="00B0F0"/>
                </a:solidFill>
              </a:rPr>
              <a:t>r</a:t>
            </a:r>
            <a:r>
              <a:rPr lang="en-US" i="1" baseline="-25000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085533-040B-D743-8628-4424E7AC8D68}"/>
              </a:ext>
            </a:extLst>
          </p:cNvPr>
          <p:cNvSpPr txBox="1"/>
          <p:nvPr/>
        </p:nvSpPr>
        <p:spPr>
          <a:xfrm>
            <a:off x="4424759" y="5258974"/>
            <a:ext cx="471924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Measure of the success or failure of the action</a:t>
            </a:r>
            <a:endParaRPr lang="en-US" i="1" baseline="-25000" dirty="0">
              <a:solidFill>
                <a:srgbClr val="00B0F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7F258B-ED53-6846-A30A-1249C4CEC837}"/>
              </a:ext>
            </a:extLst>
          </p:cNvPr>
          <p:cNvSpPr txBox="1"/>
          <p:nvPr/>
        </p:nvSpPr>
        <p:spPr>
          <a:xfrm>
            <a:off x="335218" y="5258973"/>
            <a:ext cx="3924151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Situation in which the agent find itself  </a:t>
            </a:r>
            <a:endParaRPr lang="en-US" i="1" baseline="-25000" dirty="0">
              <a:solidFill>
                <a:srgbClr val="009A93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E5CB95-02D2-EA45-A95C-BC76EA8C6FAA}"/>
                  </a:ext>
                </a:extLst>
              </p:cNvPr>
              <p:cNvSpPr txBox="1"/>
              <p:nvPr/>
            </p:nvSpPr>
            <p:spPr>
              <a:xfrm>
                <a:off x="2297294" y="5797940"/>
                <a:ext cx="4741811" cy="369588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effectLst/>
                  </a:rPr>
                  <a:t>Total Reward (return):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baseline="-25000" dirty="0">
                  <a:effectLst/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AE5CB95-02D2-EA45-A95C-BC76EA8C6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7294" y="5797940"/>
                <a:ext cx="4741811" cy="369588"/>
              </a:xfrm>
              <a:prstGeom prst="rect">
                <a:avLst/>
              </a:prstGeom>
              <a:blipFill>
                <a:blip r:embed="rId4"/>
                <a:stretch>
                  <a:fillRect l="-3733" t="-166667" r="-267" b="-250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545E64-0DD9-1640-9106-C40583C793B5}"/>
                  </a:ext>
                </a:extLst>
              </p:cNvPr>
              <p:cNvSpPr txBox="1"/>
              <p:nvPr/>
            </p:nvSpPr>
            <p:spPr>
              <a:xfrm>
                <a:off x="1524659" y="6300782"/>
                <a:ext cx="6760249" cy="390043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400" dirty="0">
                    <a:effectLst/>
                  </a:rPr>
                  <a:t>Discounted Total Reward (return):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effectLst/>
                        <a:latin typeface="Cambria Math" panose="02040503050406030204" pitchFamily="18" charset="0"/>
                      </a:rPr>
                      <m:t> = </m:t>
                    </m:r>
                    <m:nary>
                      <m:naryPr>
                        <m:chr m:val="∑"/>
                        <m:ctrlP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400" b="0" i="1" dirty="0" smtClean="0"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sz="2400" i="1" dirty="0" smtClean="0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sz="24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400" b="0" i="1" dirty="0" smtClean="0"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4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2400" i="1" baseline="-25000" dirty="0">
                  <a:effectLst/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3545E64-0DD9-1640-9106-C40583C793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659" y="6300782"/>
                <a:ext cx="6760249" cy="390043"/>
              </a:xfrm>
              <a:prstGeom prst="rect">
                <a:avLst/>
              </a:prstGeom>
              <a:blipFill>
                <a:blip r:embed="rId5"/>
                <a:stretch>
                  <a:fillRect l="-2814" t="-156250" b="-23125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D6F8A-3DF1-7C48-87A6-459F77F5B45E}"/>
                  </a:ext>
                </a:extLst>
              </p:cNvPr>
              <p:cNvSpPr txBox="1"/>
              <p:nvPr/>
            </p:nvSpPr>
            <p:spPr>
              <a:xfrm>
                <a:off x="228600" y="3622461"/>
                <a:ext cx="884986" cy="276999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dirty="0">
                    <a:effectLst/>
                  </a:rPr>
                  <a:t>Policy: </a:t>
                </a:r>
                <a14:m>
                  <m:oMath xmlns:m="http://schemas.openxmlformats.org/officeDocument/2006/math">
                    <m:r>
                      <a:rPr lang="en-US" i="1" dirty="0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i="1" baseline="-25000" dirty="0">
                  <a:effectLst/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AED6F8A-3DF1-7C48-87A6-459F77F5B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3622461"/>
                <a:ext cx="884986" cy="276999"/>
              </a:xfrm>
              <a:prstGeom prst="rect">
                <a:avLst/>
              </a:prstGeom>
              <a:blipFill>
                <a:blip r:embed="rId6"/>
                <a:stretch>
                  <a:fillRect l="-17143" t="-26087" r="-4286" b="-47826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A948445-078F-0C4D-95B9-3BA230F239FE}"/>
                  </a:ext>
                </a:extLst>
              </p:cNvPr>
              <p:cNvSpPr/>
              <p:nvPr/>
            </p:nvSpPr>
            <p:spPr>
              <a:xfrm>
                <a:off x="2667000" y="4323159"/>
                <a:ext cx="3294172" cy="461665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b="0" i="1" baseline="-25000" dirty="0" smtClean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</a:rPr>
                            <m:t>𝑎𝑡</m:t>
                          </m:r>
                        </m:e>
                      </m:d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l-GR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 dirty="0">
                              <a:effectLst/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400" i="1" baseline="-25000" dirty="0">
                          <a:effectLst/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>
                          <a:effectLst/>
                          <a:latin typeface="Cambria Math" panose="02040503050406030204" pitchFamily="18" charset="0"/>
                        </a:rPr>
                        <m:t>𝑎𝑡</m:t>
                      </m:r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DA948445-078F-0C4D-95B9-3BA230F23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7000" y="4323159"/>
                <a:ext cx="3294172" cy="461665"/>
              </a:xfrm>
              <a:prstGeom prst="rect">
                <a:avLst/>
              </a:prstGeom>
              <a:blipFill>
                <a:blip r:embed="rId7"/>
                <a:stretch>
                  <a:fillRect b="-18919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08143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16181-2B2F-D425-BA20-CF32387A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12D559-4F66-F95E-B60F-5434A3E68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4000" y="404664"/>
            <a:ext cx="8100000" cy="480251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noProof="0" dirty="0">
                <a:effectLst/>
              </a:rPr>
              <a:t>Outline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A9256717-FCFA-5EB2-C964-7F42582C5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4896000"/>
          </a:xfrm>
          <a:effectLst/>
        </p:spPr>
        <p:txBody>
          <a:bodyPr/>
          <a:lstStyle/>
          <a:p>
            <a:pPr marL="342900" indent="-342900">
              <a:buFont typeface="Wingdings" pitchFamily="2" charset="2"/>
              <a:buChar char="Ø"/>
            </a:pPr>
            <a:r>
              <a:rPr lang="en-US" dirty="0">
                <a:solidFill>
                  <a:schemeClr val="accent1"/>
                </a:solidFill>
                <a:effectLst/>
              </a:rPr>
              <a:t>Autoencoders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Convolutional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Recurrent neural networks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Attention mechanism and transformers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Deep reinforcement learning</a:t>
            </a:r>
          </a:p>
          <a:p>
            <a:pPr marL="342900" indent="-342900">
              <a:buFont typeface="Wingdings" pitchFamily="2" charset="2"/>
              <a:buChar char="Ø"/>
            </a:pPr>
            <a:r>
              <a:rPr lang="en-GB" dirty="0">
                <a:effectLst/>
              </a:rPr>
              <a:t>Generative adversarial networks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777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1161606"/>
          </a:xfrm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Large state and action spaces</a:t>
            </a:r>
          </a:p>
          <a:p>
            <a:pPr lvl="1"/>
            <a:r>
              <a:rPr lang="en-GB" sz="2000" b="0" dirty="0">
                <a:effectLst/>
              </a:rPr>
              <a:t>Map states and actions to Q values</a:t>
            </a:r>
          </a:p>
          <a:p>
            <a:endParaRPr lang="en-US" sz="2000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Deep Reinforcement Learning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1E3FE7-9A45-EA4D-816C-49088B5F2DBE}"/>
              </a:ext>
            </a:extLst>
          </p:cNvPr>
          <p:cNvSpPr/>
          <p:nvPr/>
        </p:nvSpPr>
        <p:spPr>
          <a:xfrm>
            <a:off x="76200" y="2971799"/>
            <a:ext cx="990600" cy="685800"/>
          </a:xfrm>
          <a:prstGeom prst="rect">
            <a:avLst/>
          </a:prstGeom>
          <a:solidFill>
            <a:srgbClr val="009A93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State </a:t>
            </a:r>
          </a:p>
          <a:p>
            <a:pPr algn="ctr" defTabSz="457200"/>
            <a:r>
              <a:rPr lang="en-US" sz="2000" b="1" i="1" dirty="0">
                <a:solidFill>
                  <a:schemeClr val="bg1"/>
                </a:solidFill>
              </a:rPr>
              <a:t>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09E1B3-6A38-5A47-9568-2DF0675FA91B}"/>
              </a:ext>
            </a:extLst>
          </p:cNvPr>
          <p:cNvSpPr/>
          <p:nvPr/>
        </p:nvSpPr>
        <p:spPr>
          <a:xfrm>
            <a:off x="76200" y="4106615"/>
            <a:ext cx="990600" cy="685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Action </a:t>
            </a:r>
            <a:r>
              <a:rPr lang="en-US" sz="2000" b="1" i="1" dirty="0">
                <a:solidFill>
                  <a:schemeClr val="bg1"/>
                </a:solidFill>
              </a:rPr>
              <a:t>a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16C36E8C-F98B-BE41-AFA1-5E008AE46893}"/>
              </a:ext>
            </a:extLst>
          </p:cNvPr>
          <p:cNvSpPr/>
          <p:nvPr/>
        </p:nvSpPr>
        <p:spPr>
          <a:xfrm rot="5400000">
            <a:off x="1326901" y="3162300"/>
            <a:ext cx="2209799" cy="1524001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8B49392-D714-2144-BE7B-B0EAB6D2357F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1066800" y="3314699"/>
            <a:ext cx="60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A31591-17FC-0F4A-B7D8-936F13737C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066800" y="4449515"/>
            <a:ext cx="60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D2F0440-21A8-7142-B4B1-569841246927}"/>
              </a:ext>
            </a:extLst>
          </p:cNvPr>
          <p:cNvCxnSpPr>
            <a:cxnSpLocks/>
            <a:stCxn id="11" idx="0"/>
          </p:cNvCxnSpPr>
          <p:nvPr/>
        </p:nvCxnSpPr>
        <p:spPr>
          <a:xfrm>
            <a:off x="3193801" y="3924301"/>
            <a:ext cx="457199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05B152-5AAB-6444-99F3-EF24A4059C23}"/>
                  </a:ext>
                </a:extLst>
              </p:cNvPr>
              <p:cNvSpPr/>
              <p:nvPr/>
            </p:nvSpPr>
            <p:spPr>
              <a:xfrm>
                <a:off x="3554798" y="3706505"/>
                <a:ext cx="1017202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8E05B152-5AAB-6444-99F3-EF24A4059C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4798" y="3706505"/>
                <a:ext cx="1017202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E8F3E767-A249-C347-9A03-EFBDF7FD4FBC}"/>
              </a:ext>
            </a:extLst>
          </p:cNvPr>
          <p:cNvSpPr/>
          <p:nvPr/>
        </p:nvSpPr>
        <p:spPr>
          <a:xfrm>
            <a:off x="4538798" y="3655703"/>
            <a:ext cx="990600" cy="685800"/>
          </a:xfrm>
          <a:prstGeom prst="rect">
            <a:avLst/>
          </a:prstGeom>
          <a:solidFill>
            <a:srgbClr val="009A93"/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r>
              <a:rPr lang="en-US" sz="2000" b="1" dirty="0">
                <a:solidFill>
                  <a:schemeClr val="bg1"/>
                </a:solidFill>
              </a:rPr>
              <a:t>State </a:t>
            </a:r>
          </a:p>
          <a:p>
            <a:pPr algn="ctr" defTabSz="457200"/>
            <a:r>
              <a:rPr lang="en-US" sz="2000" b="1" i="1" dirty="0">
                <a:solidFill>
                  <a:schemeClr val="bg1"/>
                </a:solidFill>
              </a:rPr>
              <a:t>s</a:t>
            </a:r>
            <a:r>
              <a:rPr lang="en-US" sz="2000" b="1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35" name="Trapezoid 34">
            <a:extLst>
              <a:ext uri="{FF2B5EF4-FFF2-40B4-BE49-F238E27FC236}">
                <a16:creationId xmlns:a16="http://schemas.microsoft.com/office/drawing/2014/main" id="{B3CF8986-04CB-AE4A-84A8-6478A070D2FC}"/>
              </a:ext>
            </a:extLst>
          </p:cNvPr>
          <p:cNvSpPr/>
          <p:nvPr/>
        </p:nvSpPr>
        <p:spPr>
          <a:xfrm rot="5400000">
            <a:off x="5802699" y="3162299"/>
            <a:ext cx="2209799" cy="1524001"/>
          </a:xfrm>
          <a:prstGeom prst="trapezoid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 defTabSz="457200"/>
            <a:r>
              <a:rPr lang="en-US" sz="2400" b="1" dirty="0">
                <a:solidFill>
                  <a:schemeClr val="bg1"/>
                </a:solidFill>
              </a:rPr>
              <a:t>Neural Network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FA158B4-7C09-C047-B89C-F37398F9D10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5529398" y="3998603"/>
            <a:ext cx="603000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0D9127D-4371-6D4E-B53D-2D9336989C0A}"/>
              </a:ext>
            </a:extLst>
          </p:cNvPr>
          <p:cNvCxnSpPr>
            <a:cxnSpLocks/>
          </p:cNvCxnSpPr>
          <p:nvPr/>
        </p:nvCxnSpPr>
        <p:spPr>
          <a:xfrm>
            <a:off x="7963159" y="3345666"/>
            <a:ext cx="26247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5DE9B8-BCFA-BD4B-9232-1C89162C53AA}"/>
                  </a:ext>
                </a:extLst>
              </p:cNvPr>
              <p:cNvSpPr/>
              <p:nvPr/>
            </p:nvSpPr>
            <p:spPr>
              <a:xfrm>
                <a:off x="8126798" y="3133696"/>
                <a:ext cx="1105494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baseline="-25000" dirty="0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75DE9B8-BCFA-BD4B-9232-1C89162C53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98" y="3133696"/>
                <a:ext cx="110549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B86801-F329-A74C-9586-2B70CB78B9C7}"/>
                  </a:ext>
                </a:extLst>
              </p:cNvPr>
              <p:cNvSpPr/>
              <p:nvPr/>
            </p:nvSpPr>
            <p:spPr>
              <a:xfrm>
                <a:off x="8126798" y="4405442"/>
                <a:ext cx="1162754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𝑎𝑛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3CB86801-F329-A74C-9586-2B70CB78B9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6798" y="4405442"/>
                <a:ext cx="1162754" cy="400110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F05F31-6825-0F48-A7FF-6039D1820DDD}"/>
                  </a:ext>
                </a:extLst>
              </p:cNvPr>
              <p:cNvSpPr/>
              <p:nvPr/>
            </p:nvSpPr>
            <p:spPr>
              <a:xfrm>
                <a:off x="8132860" y="3486090"/>
                <a:ext cx="1105494" cy="400110"/>
              </a:xfrm>
              <a:prstGeom prst="rect">
                <a:avLst/>
              </a:prstGeom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dirty="0" smtClean="0">
                          <a:effectLst/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 dirty="0"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000" b="0" i="1" baseline="-25000" dirty="0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000" dirty="0">
                  <a:effectLst/>
                </a:endParaRPr>
              </a:p>
            </p:txBody>
          </p:sp>
        </mc:Choice>
        <mc:Fallback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F0F05F31-6825-0F48-A7FF-6039D1820D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2860" y="3486090"/>
                <a:ext cx="1105494" cy="400110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3831CB-8A9A-0A40-BE19-05728515F37A}"/>
              </a:ext>
            </a:extLst>
          </p:cNvPr>
          <p:cNvCxnSpPr>
            <a:cxnSpLocks/>
          </p:cNvCxnSpPr>
          <p:nvPr/>
        </p:nvCxnSpPr>
        <p:spPr>
          <a:xfrm>
            <a:off x="7971099" y="3345666"/>
            <a:ext cx="0" cy="1271746"/>
          </a:xfrm>
          <a:prstGeom prst="line">
            <a:avLst/>
          </a:prstGeom>
          <a:ln w="19050">
            <a:solidFill>
              <a:srgbClr val="E30613"/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CE6A5AD2-DBF0-3B49-A4F9-AEECDD4AEB64}"/>
              </a:ext>
            </a:extLst>
          </p:cNvPr>
          <p:cNvCxnSpPr>
            <a:cxnSpLocks/>
          </p:cNvCxnSpPr>
          <p:nvPr/>
        </p:nvCxnSpPr>
        <p:spPr>
          <a:xfrm>
            <a:off x="7967129" y="3706505"/>
            <a:ext cx="262471" cy="0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02D9871-989C-C74F-B210-DCF70606D91D}"/>
              </a:ext>
            </a:extLst>
          </p:cNvPr>
          <p:cNvCxnSpPr>
            <a:cxnSpLocks/>
          </p:cNvCxnSpPr>
          <p:nvPr/>
        </p:nvCxnSpPr>
        <p:spPr>
          <a:xfrm>
            <a:off x="7967129" y="4622763"/>
            <a:ext cx="258501" cy="353"/>
          </a:xfrm>
          <a:prstGeom prst="straightConnector1">
            <a:avLst/>
          </a:prstGeom>
          <a:ln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7C9FC84-8C03-F249-81FC-43AC66493339}"/>
              </a:ext>
            </a:extLst>
          </p:cNvPr>
          <p:cNvCxnSpPr>
            <a:cxnSpLocks/>
            <a:stCxn id="35" idx="0"/>
          </p:cNvCxnSpPr>
          <p:nvPr/>
        </p:nvCxnSpPr>
        <p:spPr>
          <a:xfrm>
            <a:off x="7669599" y="3924300"/>
            <a:ext cx="301500" cy="0"/>
          </a:xfrm>
          <a:prstGeom prst="line">
            <a:avLst/>
          </a:prstGeom>
          <a:ln w="19050">
            <a:solidFill>
              <a:srgbClr val="E30613"/>
            </a:solidFill>
          </a:ln>
          <a:effectLst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BF17541-E46E-0944-A3C6-CC033A876D0F}"/>
              </a:ext>
            </a:extLst>
          </p:cNvPr>
          <p:cNvSpPr txBox="1"/>
          <p:nvPr/>
        </p:nvSpPr>
        <p:spPr>
          <a:xfrm>
            <a:off x="2130435" y="5065485"/>
            <a:ext cx="60272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BA629CC-B302-E941-8B96-8AC81BD6FA31}"/>
              </a:ext>
            </a:extLst>
          </p:cNvPr>
          <p:cNvSpPr txBox="1"/>
          <p:nvPr/>
        </p:nvSpPr>
        <p:spPr>
          <a:xfrm>
            <a:off x="6606233" y="5029199"/>
            <a:ext cx="602729" cy="276999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Agent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E98938E1-25EC-0249-95EB-14D4E83ECB15}"/>
              </a:ext>
            </a:extLst>
          </p:cNvPr>
          <p:cNvSpPr/>
          <p:nvPr/>
        </p:nvSpPr>
        <p:spPr>
          <a:xfrm>
            <a:off x="0" y="2667000"/>
            <a:ext cx="4485346" cy="2895600"/>
          </a:xfrm>
          <a:prstGeom prst="roundRect">
            <a:avLst/>
          </a:prstGeom>
          <a:noFill/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CED5073-E53F-1147-A392-58B64A9BB838}"/>
              </a:ext>
            </a:extLst>
          </p:cNvPr>
          <p:cNvSpPr/>
          <p:nvPr/>
        </p:nvSpPr>
        <p:spPr>
          <a:xfrm>
            <a:off x="4498546" y="2658815"/>
            <a:ext cx="4645454" cy="2895600"/>
          </a:xfrm>
          <a:prstGeom prst="roundRect">
            <a:avLst/>
          </a:prstGeom>
          <a:noFill/>
          <a:ln w="12700">
            <a:solidFill>
              <a:schemeClr val="dk1">
                <a:shade val="95000"/>
                <a:satMod val="105000"/>
              </a:schemeClr>
            </a:solidFill>
          </a:ln>
          <a:effectLst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421691-04E8-AA4B-AEE3-2847D32F28A9}"/>
                  </a:ext>
                </a:extLst>
              </p:cNvPr>
              <p:cNvSpPr txBox="1"/>
              <p:nvPr/>
            </p:nvSpPr>
            <p:spPr>
              <a:xfrm>
                <a:off x="359079" y="5681558"/>
                <a:ext cx="3866443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Action + State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effectLst/>
                  </a:rPr>
                  <a:t> Expected Return</a:t>
                </a: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A8421691-04E8-AA4B-AEE3-2847D32F2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79" y="5681558"/>
                <a:ext cx="3866443" cy="307777"/>
              </a:xfrm>
              <a:prstGeom prst="rect">
                <a:avLst/>
              </a:prstGeom>
              <a:blipFill>
                <a:blip r:embed="rId7"/>
                <a:stretch>
                  <a:fillRect l="-4262" t="-24000" r="-3279" b="-48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D4561B-C4A9-694E-90D8-BEE863537DFC}"/>
                  </a:ext>
                </a:extLst>
              </p:cNvPr>
              <p:cNvSpPr txBox="1"/>
              <p:nvPr/>
            </p:nvSpPr>
            <p:spPr>
              <a:xfrm>
                <a:off x="4530558" y="5675536"/>
                <a:ext cx="4613442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State </a:t>
                </a:r>
                <a14:m>
                  <m:oMath xmlns:m="http://schemas.openxmlformats.org/officeDocument/2006/math">
                    <m:r>
                      <a:rPr lang="en-US" sz="2000" i="1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effectLst/>
                  </a:rPr>
                  <a:t> Expected Return for each action</a:t>
                </a:r>
              </a:p>
            </p:txBody>
          </p:sp>
        </mc:Choice>
        <mc:Fallback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3D4561B-C4A9-694E-90D8-BEE86353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558" y="5675536"/>
                <a:ext cx="4613442" cy="307777"/>
              </a:xfrm>
              <a:prstGeom prst="rect">
                <a:avLst/>
              </a:prstGeom>
              <a:blipFill>
                <a:blip r:embed="rId8"/>
                <a:stretch>
                  <a:fillRect l="-3297" t="-23077" r="-2473" b="-46154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70281E-6C1E-A94F-B06B-057B0FE2DB49}"/>
                  </a:ext>
                </a:extLst>
              </p:cNvPr>
              <p:cNvSpPr txBox="1"/>
              <p:nvPr/>
            </p:nvSpPr>
            <p:spPr>
              <a:xfrm>
                <a:off x="1071966" y="6317129"/>
                <a:ext cx="7355732" cy="307777"/>
              </a:xfrm>
              <a:prstGeom prst="rect">
                <a:avLst/>
              </a:prstGeom>
              <a:noFill/>
              <a:effectLst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2000" dirty="0">
                    <a:effectLst/>
                  </a:rPr>
                  <a:t>Use neural networks to learn Q, then infer the optimal policy </a:t>
                </a:r>
                <a14:m>
                  <m:oMath xmlns:m="http://schemas.openxmlformats.org/officeDocument/2006/math">
                    <m:r>
                      <a:rPr lang="en-US" sz="20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>
                  <a:effectLst/>
                </a:endParaRPr>
              </a:p>
            </p:txBody>
          </p:sp>
        </mc:Choice>
        <mc:Fallback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4870281E-6C1E-A94F-B06B-057B0FE2DB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966" y="6317129"/>
                <a:ext cx="7355732" cy="307777"/>
              </a:xfrm>
              <a:prstGeom prst="rect">
                <a:avLst/>
              </a:prstGeom>
              <a:blipFill>
                <a:blip r:embed="rId9"/>
                <a:stretch>
                  <a:fillRect l="-2069" t="-24000" r="-690" b="-48000"/>
                </a:stretch>
              </a:blipFill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D607B8DD-C535-484E-B5C4-BE11B5AAFC56}"/>
              </a:ext>
            </a:extLst>
          </p:cNvPr>
          <p:cNvSpPr txBox="1"/>
          <p:nvPr/>
        </p:nvSpPr>
        <p:spPr>
          <a:xfrm>
            <a:off x="6247829" y="4291609"/>
            <a:ext cx="1372171" cy="55399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/>
              <a:t>decision tree,</a:t>
            </a:r>
          </a:p>
          <a:p>
            <a:pPr algn="ctr"/>
            <a:r>
              <a:rPr lang="en-US" dirty="0"/>
              <a:t>SVM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E53FA76-9914-A04F-8584-8DD5D6C6B1E7}"/>
              </a:ext>
            </a:extLst>
          </p:cNvPr>
          <p:cNvSpPr txBox="1"/>
          <p:nvPr/>
        </p:nvSpPr>
        <p:spPr>
          <a:xfrm>
            <a:off x="1752029" y="4291266"/>
            <a:ext cx="1372171" cy="553998"/>
          </a:xfrm>
          <a:prstGeom prst="rect">
            <a:avLst/>
          </a:prstGeom>
          <a:noFill/>
          <a:effectLst/>
        </p:spPr>
        <p:txBody>
          <a:bodyPr wrap="none" lIns="0" tIns="0" rIns="0" bIns="0" rtlCol="0">
            <a:spAutoFit/>
          </a:bodyPr>
          <a:lstStyle/>
          <a:p>
            <a:pPr algn="ctr"/>
            <a:r>
              <a:rPr lang="en-US" dirty="0"/>
              <a:t>decision tree,</a:t>
            </a:r>
          </a:p>
          <a:p>
            <a:pPr algn="ctr"/>
            <a:r>
              <a:rPr lang="en-US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940511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F417F81-2ECA-904E-ADA5-C19156437E7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Recommendation systems, robotics, energy smart grids</a:t>
            </a:r>
          </a:p>
          <a:p>
            <a:pPr lvl="1"/>
            <a:r>
              <a:rPr lang="en-GB" sz="2000" b="0" dirty="0">
                <a:effectLst/>
              </a:rPr>
              <a:t>Life sciences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biological sequence annotation,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biological data mining,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dirty="0">
                <a:effectLst/>
              </a:rPr>
              <a:t>p</a:t>
            </a:r>
            <a:r>
              <a:rPr lang="en-GB" sz="1800" b="0" dirty="0">
                <a:effectLst/>
              </a:rPr>
              <a:t>rediction of bacterial genomes,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protein-protein interaction,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segmentation in medical imaging, 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GB" sz="1800" b="0" dirty="0">
                <a:effectLst/>
              </a:rPr>
              <a:t>brain machine interface </a:t>
            </a:r>
          </a:p>
          <a:p>
            <a:endParaRPr lang="en-US" dirty="0">
              <a:effectLst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CD10211-18F3-9C44-B174-7C14150DA46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Deep Reinforcement Learning: When?</a:t>
            </a:r>
          </a:p>
        </p:txBody>
      </p:sp>
    </p:spTree>
    <p:extLst>
      <p:ext uri="{BB962C8B-B14F-4D97-AF65-F5344CB8AC3E}">
        <p14:creationId xmlns:p14="http://schemas.microsoft.com/office/powerpoint/2010/main" val="1152098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8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Thank you!</a:t>
            </a:r>
          </a:p>
        </p:txBody>
      </p:sp>
      <p:pic>
        <p:nvPicPr>
          <p:cNvPr id="7" name="Espace réservé pour une image  17" descr="profile-cover-2017.jpg"/>
          <p:cNvPicPr>
            <a:picLocks noChangeAspect="1"/>
          </p:cNvPicPr>
          <p:nvPr/>
        </p:nvPicPr>
        <p:blipFill>
          <a:blip r:embed="rId2"/>
          <a:srcRect l="1464" r="1464" b="12798"/>
          <a:stretch>
            <a:fillRect/>
          </a:stretch>
        </p:blipFill>
        <p:spPr>
          <a:xfrm>
            <a:off x="0" y="2"/>
            <a:ext cx="9144000" cy="3428998"/>
          </a:xfrm>
          <a:prstGeom prst="rect">
            <a:avLst/>
          </a:prstGeom>
        </p:spPr>
      </p:pic>
      <p:cxnSp>
        <p:nvCxnSpPr>
          <p:cNvPr id="8" name="Connecteur droit 7"/>
          <p:cNvCxnSpPr/>
          <p:nvPr/>
        </p:nvCxnSpPr>
        <p:spPr>
          <a:xfrm>
            <a:off x="0" y="3424880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3" name="Picture 7" descr="sib_logo_trans_background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8568" y="3286124"/>
            <a:ext cx="1329231" cy="720000"/>
          </a:xfrm>
          <a:prstGeom prst="rect">
            <a:avLst/>
          </a:prstGeom>
        </p:spPr>
      </p:pic>
      <p:cxnSp>
        <p:nvCxnSpPr>
          <p:cNvPr id="14" name="Connecteur droit 13"/>
          <p:cNvCxnSpPr/>
          <p:nvPr/>
        </p:nvCxnSpPr>
        <p:spPr>
          <a:xfrm>
            <a:off x="0" y="-1587"/>
            <a:ext cx="9144000" cy="1588"/>
          </a:xfrm>
          <a:prstGeom prst="line">
            <a:avLst/>
          </a:prstGeom>
          <a:ln w="19050">
            <a:solidFill>
              <a:srgbClr val="E30613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589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25143-A13E-CB43-AD01-B5F2180F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858344"/>
          </a:xfrm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Learning a lower-dimensional feature representation (compression) from unlabeled training data and learning a reconstruction back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80092-B5E1-6F43-B517-A73D9B20C40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Autoencoder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28CB1-BAE9-C245-88D6-06D66AEF09BA}"/>
              </a:ext>
            </a:extLst>
          </p:cNvPr>
          <p:cNvSpPr/>
          <p:nvPr/>
        </p:nvSpPr>
        <p:spPr>
          <a:xfrm>
            <a:off x="1883400" y="313278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4009B-F651-4341-AF99-56B16FCBC1B9}"/>
              </a:ext>
            </a:extLst>
          </p:cNvPr>
          <p:cNvSpPr/>
          <p:nvPr/>
        </p:nvSpPr>
        <p:spPr>
          <a:xfrm>
            <a:off x="1883400" y="243840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11F10-8F7D-024B-B868-E09C42B878A2}"/>
              </a:ext>
            </a:extLst>
          </p:cNvPr>
          <p:cNvSpPr/>
          <p:nvPr/>
        </p:nvSpPr>
        <p:spPr>
          <a:xfrm>
            <a:off x="1883400" y="382717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3C5E5-CF34-AF47-A481-10D62D84D356}"/>
              </a:ext>
            </a:extLst>
          </p:cNvPr>
          <p:cNvSpPr/>
          <p:nvPr/>
        </p:nvSpPr>
        <p:spPr>
          <a:xfrm>
            <a:off x="1883400" y="452155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67D0-8988-B441-A485-426F843B47CC}"/>
              </a:ext>
            </a:extLst>
          </p:cNvPr>
          <p:cNvSpPr/>
          <p:nvPr/>
        </p:nvSpPr>
        <p:spPr>
          <a:xfrm>
            <a:off x="1883400" y="521594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F2D04-C85D-444E-8391-70E650AB7080}"/>
              </a:ext>
            </a:extLst>
          </p:cNvPr>
          <p:cNvSpPr/>
          <p:nvPr/>
        </p:nvSpPr>
        <p:spPr>
          <a:xfrm>
            <a:off x="27150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C7297A-74FE-834F-9F17-69B21020643F}"/>
              </a:ext>
            </a:extLst>
          </p:cNvPr>
          <p:cNvSpPr/>
          <p:nvPr/>
        </p:nvSpPr>
        <p:spPr>
          <a:xfrm>
            <a:off x="27150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1A6334-C00E-6649-9E9F-25619FD3C2DB}"/>
              </a:ext>
            </a:extLst>
          </p:cNvPr>
          <p:cNvSpPr/>
          <p:nvPr/>
        </p:nvSpPr>
        <p:spPr>
          <a:xfrm>
            <a:off x="27150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810A2A-00A6-ED40-A299-8061C19BC57B}"/>
              </a:ext>
            </a:extLst>
          </p:cNvPr>
          <p:cNvSpPr/>
          <p:nvPr/>
        </p:nvSpPr>
        <p:spPr>
          <a:xfrm>
            <a:off x="27150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E40ED-9E16-9D45-8981-83D220A6E22B}"/>
              </a:ext>
            </a:extLst>
          </p:cNvPr>
          <p:cNvSpPr/>
          <p:nvPr/>
        </p:nvSpPr>
        <p:spPr>
          <a:xfrm>
            <a:off x="3546600" y="3149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20380-F1A4-C644-A44F-B4EFE1B23C1C}"/>
              </a:ext>
            </a:extLst>
          </p:cNvPr>
          <p:cNvSpPr/>
          <p:nvPr/>
        </p:nvSpPr>
        <p:spPr>
          <a:xfrm>
            <a:off x="3546600" y="3844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6339DA-2473-BF4B-8060-5DCEEA0F82B0}"/>
              </a:ext>
            </a:extLst>
          </p:cNvPr>
          <p:cNvSpPr/>
          <p:nvPr/>
        </p:nvSpPr>
        <p:spPr>
          <a:xfrm>
            <a:off x="3546600" y="4538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52E22B-6549-6247-B277-BBF55D9BF858}"/>
              </a:ext>
            </a:extLst>
          </p:cNvPr>
          <p:cNvSpPr/>
          <p:nvPr/>
        </p:nvSpPr>
        <p:spPr>
          <a:xfrm>
            <a:off x="4378200" y="3513785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8C5E4-B8A3-B545-A976-8D54500D3AB0}"/>
              </a:ext>
            </a:extLst>
          </p:cNvPr>
          <p:cNvSpPr/>
          <p:nvPr/>
        </p:nvSpPr>
        <p:spPr>
          <a:xfrm>
            <a:off x="4378200" y="4208170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4AC36-21A1-BB4F-8E13-BD8E18B8A872}"/>
              </a:ext>
            </a:extLst>
          </p:cNvPr>
          <p:cNvSpPr/>
          <p:nvPr/>
        </p:nvSpPr>
        <p:spPr>
          <a:xfrm>
            <a:off x="5209800" y="313278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789521-B02D-464C-AC1B-1E87DC164799}"/>
              </a:ext>
            </a:extLst>
          </p:cNvPr>
          <p:cNvSpPr/>
          <p:nvPr/>
        </p:nvSpPr>
        <p:spPr>
          <a:xfrm>
            <a:off x="5209800" y="382717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885CA8-9778-B542-BBE7-1B74B9BD99B2}"/>
              </a:ext>
            </a:extLst>
          </p:cNvPr>
          <p:cNvSpPr/>
          <p:nvPr/>
        </p:nvSpPr>
        <p:spPr>
          <a:xfrm>
            <a:off x="5209800" y="45215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0D061-0BBE-924F-B5A7-57AA825AC20F}"/>
              </a:ext>
            </a:extLst>
          </p:cNvPr>
          <p:cNvSpPr/>
          <p:nvPr/>
        </p:nvSpPr>
        <p:spPr>
          <a:xfrm>
            <a:off x="60414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A45E-37A6-1846-B2A1-518578689447}"/>
              </a:ext>
            </a:extLst>
          </p:cNvPr>
          <p:cNvSpPr/>
          <p:nvPr/>
        </p:nvSpPr>
        <p:spPr>
          <a:xfrm>
            <a:off x="60414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F90058-FFB2-AC4F-8C68-446AF287C7F9}"/>
              </a:ext>
            </a:extLst>
          </p:cNvPr>
          <p:cNvSpPr/>
          <p:nvPr/>
        </p:nvSpPr>
        <p:spPr>
          <a:xfrm>
            <a:off x="60414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C19D1E-F669-1B41-A2B8-1ED20DE10C83}"/>
              </a:ext>
            </a:extLst>
          </p:cNvPr>
          <p:cNvSpPr/>
          <p:nvPr/>
        </p:nvSpPr>
        <p:spPr>
          <a:xfrm>
            <a:off x="60414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189A9D-EF63-DC47-92D3-11DD5D96A7EA}"/>
              </a:ext>
            </a:extLst>
          </p:cNvPr>
          <p:cNvSpPr/>
          <p:nvPr/>
        </p:nvSpPr>
        <p:spPr>
          <a:xfrm>
            <a:off x="6873000" y="313278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24643F-CD41-B040-9C8F-3EC90E9BD4D8}"/>
              </a:ext>
            </a:extLst>
          </p:cNvPr>
          <p:cNvSpPr/>
          <p:nvPr/>
        </p:nvSpPr>
        <p:spPr>
          <a:xfrm>
            <a:off x="6873000" y="243840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60157-F4C7-484A-98CF-CCD938AAE5F2}"/>
              </a:ext>
            </a:extLst>
          </p:cNvPr>
          <p:cNvSpPr/>
          <p:nvPr/>
        </p:nvSpPr>
        <p:spPr>
          <a:xfrm>
            <a:off x="6873000" y="382717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251B0-6E3B-7E48-AC74-F4058912F8AD}"/>
              </a:ext>
            </a:extLst>
          </p:cNvPr>
          <p:cNvSpPr/>
          <p:nvPr/>
        </p:nvSpPr>
        <p:spPr>
          <a:xfrm>
            <a:off x="6873000" y="452155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30BEE-FBA9-5E4E-9680-2CA5B5F42460}"/>
              </a:ext>
            </a:extLst>
          </p:cNvPr>
          <p:cNvSpPr/>
          <p:nvPr/>
        </p:nvSpPr>
        <p:spPr>
          <a:xfrm>
            <a:off x="6873000" y="521594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13617-017B-754D-8A15-ABE58BE45FD9}"/>
              </a:ext>
            </a:extLst>
          </p:cNvPr>
          <p:cNvSpPr txBox="1"/>
          <p:nvPr/>
        </p:nvSpPr>
        <p:spPr>
          <a:xfrm>
            <a:off x="553858" y="391417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774C8-6A77-314A-B0EE-0EB29CB91538}"/>
              </a:ext>
            </a:extLst>
          </p:cNvPr>
          <p:cNvSpPr txBox="1"/>
          <p:nvPr/>
        </p:nvSpPr>
        <p:spPr>
          <a:xfrm>
            <a:off x="7987412" y="38947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186D73-5381-3840-963D-A85ADF766D28}"/>
                  </a:ext>
                </a:extLst>
              </p:cNvPr>
              <p:cNvSpPr/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55186D73-5381-3840-963D-A85ADF766D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  <a:blipFill>
                <a:blip r:embed="rId2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/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/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  <a:blipFill>
                <a:blip r:embed="rId4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/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009A93"/>
                  </a:solidFill>
                  <a:effectLst/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899F2AC-898F-074E-B79D-40E79F1E0185}"/>
              </a:ext>
            </a:extLst>
          </p:cNvPr>
          <p:cNvSpPr txBox="1"/>
          <p:nvPr/>
        </p:nvSpPr>
        <p:spPr>
          <a:xfrm>
            <a:off x="3929744" y="5215939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Latent space</a:t>
            </a:r>
          </a:p>
        </p:txBody>
      </p:sp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516BCFCE-94CC-1D44-868D-6E57C931E3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" y="4405113"/>
            <a:ext cx="1416050" cy="1898650"/>
          </a:xfrm>
          <a:prstGeom prst="rect">
            <a:avLst/>
          </a:prstGeom>
          <a:effectLst/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E7C54107-92DD-0646-9D34-85D40B2E0C3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6" y="4405113"/>
            <a:ext cx="1416050" cy="1898650"/>
          </a:xfrm>
          <a:prstGeom prst="rect">
            <a:avLst/>
          </a:prstGeom>
          <a:effectLst/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5D2A7B94-AE15-5246-904F-4CADE428CD8C}"/>
              </a:ext>
            </a:extLst>
          </p:cNvPr>
          <p:cNvSpPr txBox="1"/>
          <p:nvPr/>
        </p:nvSpPr>
        <p:spPr>
          <a:xfrm>
            <a:off x="3955030" y="5667822"/>
            <a:ext cx="1295226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deterministic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950AFD1-17B8-B941-996D-EB5A08D79D23}"/>
              </a:ext>
            </a:extLst>
          </p:cNvPr>
          <p:cNvSpPr txBox="1"/>
          <p:nvPr/>
        </p:nvSpPr>
        <p:spPr>
          <a:xfrm>
            <a:off x="2715000" y="242948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0F74090-B60F-DE44-A652-AC8F844D5AA5}"/>
              </a:ext>
            </a:extLst>
          </p:cNvPr>
          <p:cNvSpPr txBox="1"/>
          <p:nvPr/>
        </p:nvSpPr>
        <p:spPr>
          <a:xfrm>
            <a:off x="5646735" y="2429483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0F358F3-9AFC-5E42-A8E6-36F3DF6E95A5}"/>
              </a:ext>
            </a:extLst>
          </p:cNvPr>
          <p:cNvCxnSpPr/>
          <p:nvPr/>
        </p:nvCxnSpPr>
        <p:spPr>
          <a:xfrm>
            <a:off x="2710345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040C446-2DB2-9C46-B335-1A3280CC0F72}"/>
              </a:ext>
            </a:extLst>
          </p:cNvPr>
          <p:cNvCxnSpPr/>
          <p:nvPr/>
        </p:nvCxnSpPr>
        <p:spPr>
          <a:xfrm>
            <a:off x="5665789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5F8B3F3D-F0DF-2A40-959C-835FF79A289C}"/>
              </a:ext>
            </a:extLst>
          </p:cNvPr>
          <p:cNvSpPr txBox="1"/>
          <p:nvPr/>
        </p:nvSpPr>
        <p:spPr>
          <a:xfrm>
            <a:off x="3362460" y="6544469"/>
            <a:ext cx="579004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</a:t>
            </a:r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(name=’autoencoder’)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4484AA97-38E8-4247-AFAB-5AD1FF4D2F64}"/>
              </a:ext>
            </a:extLst>
          </p:cNvPr>
          <p:cNvSpPr txBox="1"/>
          <p:nvPr/>
        </p:nvSpPr>
        <p:spPr>
          <a:xfrm>
            <a:off x="7328290" y="3563509"/>
            <a:ext cx="182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Reconstructed input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215FEC-2661-4040-B91F-BF42EC8732C5}"/>
              </a:ext>
            </a:extLst>
          </p:cNvPr>
          <p:cNvSpPr txBox="1"/>
          <p:nvPr/>
        </p:nvSpPr>
        <p:spPr>
          <a:xfrm>
            <a:off x="3769443" y="2767565"/>
            <a:ext cx="164147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Bottleneck layer</a:t>
            </a:r>
          </a:p>
        </p:txBody>
      </p:sp>
    </p:spTree>
    <p:extLst>
      <p:ext uri="{BB962C8B-B14F-4D97-AF65-F5344CB8AC3E}">
        <p14:creationId xmlns:p14="http://schemas.microsoft.com/office/powerpoint/2010/main" val="2009775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7" grpId="0"/>
      <p:bldP spid="38" grpId="0"/>
      <p:bldP spid="40" grpId="0"/>
      <p:bldP spid="52" grpId="0"/>
      <p:bldP spid="46" grpId="0"/>
      <p:bldP spid="4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1EE470-1966-3D43-A5C2-65A94B248528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GB" sz="2000" b="0" dirty="0">
                <a:effectLst/>
              </a:rPr>
              <a:t>Generalization of PCA: non-linear</a:t>
            </a:r>
          </a:p>
          <a:p>
            <a:pPr lvl="1"/>
            <a:r>
              <a:rPr lang="en-GB" sz="2000" b="0" dirty="0">
                <a:effectLst/>
              </a:rPr>
              <a:t>Challenges: models that learn a meaningful and generalizable latent space representation</a:t>
            </a:r>
          </a:p>
          <a:p>
            <a:pPr marL="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5F8C21-28F8-3742-9F06-43F2C77283C1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Autoencoder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741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8925143-A13E-CB43-AD01-B5F2180FB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4000" y="1440000"/>
            <a:ext cx="8100000" cy="858344"/>
          </a:xfrm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Probabilistic twist on autoencoder: map the input into a distribution instead of a fixed vector =&gt; two vectors of means and standard deviations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280092-B5E1-6F43-B517-A73D9B20C404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Variational autoencoder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928CB1-BAE9-C245-88D6-06D66AEF09BA}"/>
              </a:ext>
            </a:extLst>
          </p:cNvPr>
          <p:cNvSpPr/>
          <p:nvPr/>
        </p:nvSpPr>
        <p:spPr>
          <a:xfrm>
            <a:off x="1883400" y="313278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F4009B-F651-4341-AF99-56B16FCBC1B9}"/>
              </a:ext>
            </a:extLst>
          </p:cNvPr>
          <p:cNvSpPr/>
          <p:nvPr/>
        </p:nvSpPr>
        <p:spPr>
          <a:xfrm>
            <a:off x="1883400" y="243840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D211F10-8F7D-024B-B868-E09C42B878A2}"/>
              </a:ext>
            </a:extLst>
          </p:cNvPr>
          <p:cNvSpPr/>
          <p:nvPr/>
        </p:nvSpPr>
        <p:spPr>
          <a:xfrm>
            <a:off x="1883400" y="382717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7D3C5E5-CF34-AF47-A481-10D62D84D356}"/>
              </a:ext>
            </a:extLst>
          </p:cNvPr>
          <p:cNvSpPr/>
          <p:nvPr/>
        </p:nvSpPr>
        <p:spPr>
          <a:xfrm>
            <a:off x="1883400" y="4521555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E7667D0-8988-B441-A485-426F843B47CC}"/>
              </a:ext>
            </a:extLst>
          </p:cNvPr>
          <p:cNvSpPr/>
          <p:nvPr/>
        </p:nvSpPr>
        <p:spPr>
          <a:xfrm>
            <a:off x="1883400" y="5215940"/>
            <a:ext cx="387600" cy="381000"/>
          </a:xfrm>
          <a:prstGeom prst="ellipse">
            <a:avLst/>
          </a:prstGeom>
          <a:noFill/>
          <a:ln>
            <a:solidFill>
              <a:srgbClr val="00B0F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93F2D04-C85D-444E-8391-70E650AB7080}"/>
              </a:ext>
            </a:extLst>
          </p:cNvPr>
          <p:cNvSpPr/>
          <p:nvPr/>
        </p:nvSpPr>
        <p:spPr>
          <a:xfrm>
            <a:off x="27150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FC7297A-74FE-834F-9F17-69B21020643F}"/>
              </a:ext>
            </a:extLst>
          </p:cNvPr>
          <p:cNvSpPr/>
          <p:nvPr/>
        </p:nvSpPr>
        <p:spPr>
          <a:xfrm>
            <a:off x="27150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11A6334-C00E-6649-9E9F-25619FD3C2DB}"/>
              </a:ext>
            </a:extLst>
          </p:cNvPr>
          <p:cNvSpPr/>
          <p:nvPr/>
        </p:nvSpPr>
        <p:spPr>
          <a:xfrm>
            <a:off x="27150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2810A2A-00A6-ED40-A299-8061C19BC57B}"/>
              </a:ext>
            </a:extLst>
          </p:cNvPr>
          <p:cNvSpPr/>
          <p:nvPr/>
        </p:nvSpPr>
        <p:spPr>
          <a:xfrm>
            <a:off x="27150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BFE40ED-9E16-9D45-8981-83D220A6E22B}"/>
              </a:ext>
            </a:extLst>
          </p:cNvPr>
          <p:cNvSpPr/>
          <p:nvPr/>
        </p:nvSpPr>
        <p:spPr>
          <a:xfrm>
            <a:off x="3546600" y="3149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2A20380-F1A4-C644-A44F-B4EFE1B23C1C}"/>
              </a:ext>
            </a:extLst>
          </p:cNvPr>
          <p:cNvSpPr/>
          <p:nvPr/>
        </p:nvSpPr>
        <p:spPr>
          <a:xfrm>
            <a:off x="3546600" y="3844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6339DA-2473-BF4B-8060-5DCEEA0F82B0}"/>
              </a:ext>
            </a:extLst>
          </p:cNvPr>
          <p:cNvSpPr/>
          <p:nvPr/>
        </p:nvSpPr>
        <p:spPr>
          <a:xfrm>
            <a:off x="3546600" y="4538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E52E22B-6549-6247-B277-BBF55D9BF858}"/>
              </a:ext>
            </a:extLst>
          </p:cNvPr>
          <p:cNvSpPr/>
          <p:nvPr/>
        </p:nvSpPr>
        <p:spPr>
          <a:xfrm>
            <a:off x="4378200" y="3513785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C68C5E4-B8A3-B545-A976-8D54500D3AB0}"/>
              </a:ext>
            </a:extLst>
          </p:cNvPr>
          <p:cNvSpPr/>
          <p:nvPr/>
        </p:nvSpPr>
        <p:spPr>
          <a:xfrm>
            <a:off x="4378200" y="4208170"/>
            <a:ext cx="387600" cy="381000"/>
          </a:xfrm>
          <a:prstGeom prst="ellipse">
            <a:avLst/>
          </a:prstGeom>
          <a:noFill/>
          <a:ln>
            <a:solidFill>
              <a:srgbClr val="009A9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A94AC36-21A1-BB4F-8E13-BD8E18B8A872}"/>
              </a:ext>
            </a:extLst>
          </p:cNvPr>
          <p:cNvSpPr/>
          <p:nvPr/>
        </p:nvSpPr>
        <p:spPr>
          <a:xfrm>
            <a:off x="5209800" y="313278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D789521-B02D-464C-AC1B-1E87DC164799}"/>
              </a:ext>
            </a:extLst>
          </p:cNvPr>
          <p:cNvSpPr/>
          <p:nvPr/>
        </p:nvSpPr>
        <p:spPr>
          <a:xfrm>
            <a:off x="5209800" y="382717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42885CA8-9778-B542-BBE7-1B74B9BD99B2}"/>
              </a:ext>
            </a:extLst>
          </p:cNvPr>
          <p:cNvSpPr/>
          <p:nvPr/>
        </p:nvSpPr>
        <p:spPr>
          <a:xfrm>
            <a:off x="5209800" y="45215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00D061-0BBE-924F-B5A7-57AA825AC20F}"/>
              </a:ext>
            </a:extLst>
          </p:cNvPr>
          <p:cNvSpPr/>
          <p:nvPr/>
        </p:nvSpPr>
        <p:spPr>
          <a:xfrm>
            <a:off x="6041400" y="276895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40A45E-37A6-1846-B2A1-518578689447}"/>
              </a:ext>
            </a:extLst>
          </p:cNvPr>
          <p:cNvSpPr/>
          <p:nvPr/>
        </p:nvSpPr>
        <p:spPr>
          <a:xfrm>
            <a:off x="6041400" y="346334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6F90058-FFB2-AC4F-8C68-446AF287C7F9}"/>
              </a:ext>
            </a:extLst>
          </p:cNvPr>
          <p:cNvSpPr/>
          <p:nvPr/>
        </p:nvSpPr>
        <p:spPr>
          <a:xfrm>
            <a:off x="6041400" y="4157725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3C19D1E-F669-1B41-A2B8-1ED20DE10C83}"/>
              </a:ext>
            </a:extLst>
          </p:cNvPr>
          <p:cNvSpPr/>
          <p:nvPr/>
        </p:nvSpPr>
        <p:spPr>
          <a:xfrm>
            <a:off x="6041400" y="4852110"/>
            <a:ext cx="387600" cy="381000"/>
          </a:xfrm>
          <a:prstGeom prst="ellipse">
            <a:avLst/>
          </a:prstGeom>
          <a:noFill/>
          <a:ln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0189A9D-EF63-DC47-92D3-11DD5D96A7EA}"/>
              </a:ext>
            </a:extLst>
          </p:cNvPr>
          <p:cNvSpPr/>
          <p:nvPr/>
        </p:nvSpPr>
        <p:spPr>
          <a:xfrm>
            <a:off x="6873000" y="313278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424643F-CD41-B040-9C8F-3EC90E9BD4D8}"/>
              </a:ext>
            </a:extLst>
          </p:cNvPr>
          <p:cNvSpPr/>
          <p:nvPr/>
        </p:nvSpPr>
        <p:spPr>
          <a:xfrm>
            <a:off x="6873000" y="243840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2860157-F4C7-484A-98CF-CCD938AAE5F2}"/>
              </a:ext>
            </a:extLst>
          </p:cNvPr>
          <p:cNvSpPr/>
          <p:nvPr/>
        </p:nvSpPr>
        <p:spPr>
          <a:xfrm>
            <a:off x="6873000" y="382717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9A251B0-6E3B-7E48-AC74-F4058912F8AD}"/>
              </a:ext>
            </a:extLst>
          </p:cNvPr>
          <p:cNvSpPr/>
          <p:nvPr/>
        </p:nvSpPr>
        <p:spPr>
          <a:xfrm>
            <a:off x="6873000" y="4521555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7430BEE-FBA9-5E4E-9680-2CA5B5F42460}"/>
              </a:ext>
            </a:extLst>
          </p:cNvPr>
          <p:cNvSpPr/>
          <p:nvPr/>
        </p:nvSpPr>
        <p:spPr>
          <a:xfrm>
            <a:off x="6873000" y="5215940"/>
            <a:ext cx="387600" cy="381000"/>
          </a:xfrm>
          <a:prstGeom prst="ellipse">
            <a:avLst/>
          </a:prstGeom>
          <a:noFill/>
          <a:ln>
            <a:solidFill>
              <a:srgbClr val="E3061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 defTabSz="457200"/>
            <a:endParaRPr lang="en-US" sz="2400" b="1" dirty="0">
              <a:solidFill>
                <a:sysClr val="windowText" lastClr="00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2813617-017B-754D-8A15-ABE58BE45FD9}"/>
              </a:ext>
            </a:extLst>
          </p:cNvPr>
          <p:cNvSpPr txBox="1"/>
          <p:nvPr/>
        </p:nvSpPr>
        <p:spPr>
          <a:xfrm>
            <a:off x="553858" y="3914174"/>
            <a:ext cx="51296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B0F0"/>
                </a:solidFill>
              </a:rPr>
              <a:t>Input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9774C8-6A77-314A-B0EE-0EB29CB91538}"/>
              </a:ext>
            </a:extLst>
          </p:cNvPr>
          <p:cNvSpPr txBox="1"/>
          <p:nvPr/>
        </p:nvSpPr>
        <p:spPr>
          <a:xfrm>
            <a:off x="7987412" y="3894785"/>
            <a:ext cx="692497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Output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/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DBEEAB6-4AAC-8747-96E8-57B385EDA0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5985" y="5807004"/>
                <a:ext cx="44242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/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  <a:effectLst/>
                </a:endParaRPr>
              </a:p>
            </p:txBody>
          </p:sp>
        </mc:Choice>
        <mc:Fallback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301434FC-FE87-F14C-BC97-36C1215D1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8238" y="5807004"/>
                <a:ext cx="442429" cy="461665"/>
              </a:xfrm>
              <a:prstGeom prst="rect">
                <a:avLst/>
              </a:prstGeom>
              <a:blipFill>
                <a:blip r:embed="rId3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/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009A93"/>
                          </a:solidFill>
                          <a:effectLst/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>
                  <a:solidFill>
                    <a:srgbClr val="009A93"/>
                  </a:solidFill>
                  <a:effectLst/>
                </a:endParaRPr>
              </a:p>
            </p:txBody>
          </p:sp>
        </mc:Choice>
        <mc:Fallback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416AD8D-4004-B341-BEC5-64EEE3A1E3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200" y="4671722"/>
                <a:ext cx="42396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9899F2AC-898F-074E-B79D-40E79F1E0185}"/>
              </a:ext>
            </a:extLst>
          </p:cNvPr>
          <p:cNvSpPr txBox="1"/>
          <p:nvPr/>
        </p:nvSpPr>
        <p:spPr>
          <a:xfrm>
            <a:off x="3929744" y="5215939"/>
            <a:ext cx="1320874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Latent space</a:t>
            </a:r>
          </a:p>
        </p:txBody>
      </p:sp>
      <p:pic>
        <p:nvPicPr>
          <p:cNvPr id="43" name="Picture 42" descr="A picture containing text&#10;&#10;Description automatically generated">
            <a:extLst>
              <a:ext uri="{FF2B5EF4-FFF2-40B4-BE49-F238E27FC236}">
                <a16:creationId xmlns:a16="http://schemas.microsoft.com/office/drawing/2014/main" id="{516BCFCE-94CC-1D44-868D-6E57C931E3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14" y="4405113"/>
            <a:ext cx="1416050" cy="1898650"/>
          </a:xfrm>
          <a:prstGeom prst="rect">
            <a:avLst/>
          </a:prstGeom>
          <a:effectLst/>
        </p:spPr>
      </p:pic>
      <p:pic>
        <p:nvPicPr>
          <p:cNvPr id="44" name="Picture 43" descr="A picture containing text&#10;&#10;Description automatically generated">
            <a:extLst>
              <a:ext uri="{FF2B5EF4-FFF2-40B4-BE49-F238E27FC236}">
                <a16:creationId xmlns:a16="http://schemas.microsoft.com/office/drawing/2014/main" id="{E7C54107-92DD-0646-9D34-85D40B2E0C3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artisticBlur radius="8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5636" y="4405113"/>
            <a:ext cx="1416050" cy="1898650"/>
          </a:xfrm>
          <a:prstGeom prst="rect">
            <a:avLst/>
          </a:prstGeom>
          <a:effectLst/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CF0208-CA91-F340-A723-CA914A47F17F}"/>
              </a:ext>
            </a:extLst>
          </p:cNvPr>
          <p:cNvCxnSpPr/>
          <p:nvPr/>
        </p:nvCxnSpPr>
        <p:spPr>
          <a:xfrm>
            <a:off x="4378200" y="3132785"/>
            <a:ext cx="0" cy="296215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978211F-5909-9049-8CC7-EF2ADC231B96}"/>
              </a:ext>
            </a:extLst>
          </p:cNvPr>
          <p:cNvCxnSpPr/>
          <p:nvPr/>
        </p:nvCxnSpPr>
        <p:spPr>
          <a:xfrm>
            <a:off x="4741333" y="3132785"/>
            <a:ext cx="0" cy="296215"/>
          </a:xfrm>
          <a:prstGeom prst="straightConnector1">
            <a:avLst/>
          </a:prstGeom>
          <a:ln w="19050">
            <a:solidFill>
              <a:srgbClr val="E30613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A2A530E-6BE6-BB4C-9F97-E3A1D800A427}"/>
              </a:ext>
            </a:extLst>
          </p:cNvPr>
          <p:cNvSpPr txBox="1"/>
          <p:nvPr/>
        </p:nvSpPr>
        <p:spPr>
          <a:xfrm>
            <a:off x="3886701" y="2775813"/>
            <a:ext cx="5770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mean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4AAE1B-A8A3-D447-91FE-0FA19F5D8A81}"/>
              </a:ext>
            </a:extLst>
          </p:cNvPr>
          <p:cNvSpPr txBox="1"/>
          <p:nvPr/>
        </p:nvSpPr>
        <p:spPr>
          <a:xfrm>
            <a:off x="4554000" y="2505929"/>
            <a:ext cx="923330" cy="55399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standard</a:t>
            </a:r>
          </a:p>
          <a:p>
            <a:r>
              <a:rPr lang="en-US" dirty="0">
                <a:solidFill>
                  <a:srgbClr val="009A93"/>
                </a:solidFill>
              </a:rPr>
              <a:t>deviation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83C5AAB-6C63-4C48-94DB-A0BB2C477F28}"/>
              </a:ext>
            </a:extLst>
          </p:cNvPr>
          <p:cNvSpPr txBox="1"/>
          <p:nvPr/>
        </p:nvSpPr>
        <p:spPr>
          <a:xfrm>
            <a:off x="4042106" y="5667822"/>
            <a:ext cx="102592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>
                <a:solidFill>
                  <a:srgbClr val="009A93"/>
                </a:solidFill>
              </a:rPr>
              <a:t>stochastic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610CF76-A377-2B48-9161-BF371D2E664C}"/>
              </a:ext>
            </a:extLst>
          </p:cNvPr>
          <p:cNvSpPr txBox="1"/>
          <p:nvPr/>
        </p:nvSpPr>
        <p:spPr>
          <a:xfrm>
            <a:off x="2715000" y="2429483"/>
            <a:ext cx="7822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Encode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97875C-E881-764B-8F80-033F955C5908}"/>
              </a:ext>
            </a:extLst>
          </p:cNvPr>
          <p:cNvSpPr txBox="1"/>
          <p:nvPr/>
        </p:nvSpPr>
        <p:spPr>
          <a:xfrm>
            <a:off x="5646735" y="2429483"/>
            <a:ext cx="795089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dirty="0"/>
              <a:t>Decode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DAC642F-B57B-7A4B-89D3-45594B9AAA55}"/>
              </a:ext>
            </a:extLst>
          </p:cNvPr>
          <p:cNvCxnSpPr/>
          <p:nvPr/>
        </p:nvCxnSpPr>
        <p:spPr>
          <a:xfrm>
            <a:off x="2710345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CDE329E-E68B-4647-A1CD-6C3ECF4D8B90}"/>
              </a:ext>
            </a:extLst>
          </p:cNvPr>
          <p:cNvCxnSpPr/>
          <p:nvPr/>
        </p:nvCxnSpPr>
        <p:spPr>
          <a:xfrm>
            <a:off x="5665789" y="2362200"/>
            <a:ext cx="7569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C38F1E-F81B-8D43-90BB-EED39A253B86}"/>
                  </a:ext>
                </a:extLst>
              </p:cNvPr>
              <p:cNvSpPr/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sz="240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̂"/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sz="2400" b="0" i="1" dirty="0" smtClean="0"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 dirty="0">
                                  <a:effectLst/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 dirty="0">
                                      <a:effectLst/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en-US" sz="2400" b="0" i="1" dirty="0" smtClean="0"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400" dirty="0">
                  <a:effectLst/>
                </a:endParaRPr>
              </a:p>
            </p:txBody>
          </p:sp>
        </mc:Choice>
        <mc:Fallback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3C38F1E-F81B-8D43-90BB-EED39A253B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193" y="6019800"/>
                <a:ext cx="2755306" cy="461665"/>
              </a:xfrm>
              <a:prstGeom prst="rect">
                <a:avLst/>
              </a:prstGeom>
              <a:blipFill>
                <a:blip r:embed="rId8"/>
                <a:stretch>
                  <a:fillRect t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85CEC7B-6E34-AD4C-A14F-62C51FE7A5E6}"/>
              </a:ext>
            </a:extLst>
          </p:cNvPr>
          <p:cNvSpPr txBox="1"/>
          <p:nvPr/>
        </p:nvSpPr>
        <p:spPr>
          <a:xfrm>
            <a:off x="4456819" y="6547638"/>
            <a:ext cx="4687181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tensorflow.keras.Model</a:t>
            </a:r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(name=’</a:t>
            </a:r>
            <a:r>
              <a:rPr lang="en-US" b="1" dirty="0" err="1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vae</a:t>
            </a:r>
            <a:r>
              <a:rPr lang="en-US" b="1" dirty="0">
                <a:solidFill>
                  <a:schemeClr val="bg1"/>
                </a:solidFill>
                <a:highlight>
                  <a:srgbClr val="575757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’)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D0E934-EEA0-6B45-923C-65657F82370D}"/>
              </a:ext>
            </a:extLst>
          </p:cNvPr>
          <p:cNvSpPr txBox="1"/>
          <p:nvPr/>
        </p:nvSpPr>
        <p:spPr>
          <a:xfrm>
            <a:off x="7328290" y="3563509"/>
            <a:ext cx="1824217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Reconstructed input</a:t>
            </a:r>
          </a:p>
        </p:txBody>
      </p:sp>
    </p:spTree>
    <p:extLst>
      <p:ext uri="{BB962C8B-B14F-4D97-AF65-F5344CB8AC3E}">
        <p14:creationId xmlns:p14="http://schemas.microsoft.com/office/powerpoint/2010/main" val="24892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E78CCA-5C34-0149-A60E-89F757F5F11B}"/>
              </a:ext>
            </a:extLst>
          </p:cNvPr>
          <p:cNvSpPr>
            <a:spLocks noGrp="1"/>
          </p:cNvSpPr>
          <p:nvPr>
            <p:ph idx="1"/>
          </p:nvPr>
        </p:nvSpPr>
        <p:spPr>
          <a:effectLst/>
        </p:spPr>
        <p:txBody>
          <a:bodyPr/>
          <a:lstStyle/>
          <a:p>
            <a:pPr lvl="1"/>
            <a:r>
              <a:rPr lang="en-US" sz="2000" b="0" dirty="0">
                <a:effectLst/>
              </a:rPr>
              <a:t>Image compression, denoising and generation, recommendation system, anomaly detection, feature extraction</a:t>
            </a:r>
          </a:p>
          <a:p>
            <a:pPr lvl="1"/>
            <a:r>
              <a:rPr lang="en-US" sz="2000" b="0" dirty="0">
                <a:effectLst/>
              </a:rPr>
              <a:t>Life sciences</a:t>
            </a: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effectLst/>
              </a:rPr>
              <a:t>d</a:t>
            </a:r>
            <a:r>
              <a:rPr lang="en-US" sz="2000" b="0" dirty="0">
                <a:effectLst/>
              </a:rPr>
              <a:t>imensionality reduction (clustering) in sequencing data</a:t>
            </a:r>
            <a:endParaRPr lang="en-US" sz="2000" dirty="0">
              <a:effectLst/>
            </a:endParaRPr>
          </a:p>
          <a:p>
            <a:pPr marL="702900" lvl="2" indent="-342900">
              <a:buFont typeface="Arial" panose="020B0604020202020204" pitchFamily="34" charset="0"/>
              <a:buChar char="•"/>
            </a:pPr>
            <a:r>
              <a:rPr lang="en-US" sz="2000" b="0" dirty="0">
                <a:effectLst/>
              </a:rPr>
              <a:t>multi-omics and biomedical data integration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1D31EFE-810E-7B4C-B129-70E818FD232F}"/>
              </a:ext>
            </a:extLst>
          </p:cNvPr>
          <p:cNvSpPr>
            <a:spLocks noGrp="1"/>
          </p:cNvSpPr>
          <p:nvPr>
            <p:ph type="title"/>
          </p:nvPr>
        </p:nvSpPr>
        <p:spPr>
          <a:effectLst/>
        </p:spPr>
        <p:txBody>
          <a:bodyPr>
            <a:normAutofit fontScale="90000"/>
          </a:bodyPr>
          <a:lstStyle/>
          <a:p>
            <a:r>
              <a:rPr lang="en-US" dirty="0">
                <a:effectLst/>
              </a:rPr>
              <a:t>Autoencoders: When?</a:t>
            </a:r>
          </a:p>
        </p:txBody>
      </p:sp>
    </p:spTree>
    <p:extLst>
      <p:ext uri="{BB962C8B-B14F-4D97-AF65-F5344CB8AC3E}">
        <p14:creationId xmlns:p14="http://schemas.microsoft.com/office/powerpoint/2010/main" val="1015819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SIB Template">
  <a:themeElements>
    <a:clrScheme name="SIB Colours">
      <a:dk1>
        <a:srgbClr val="323232"/>
      </a:dk1>
      <a:lt1>
        <a:srgbClr val="FFFFFF"/>
      </a:lt1>
      <a:dk2>
        <a:srgbClr val="AE191A"/>
      </a:dk2>
      <a:lt2>
        <a:srgbClr val="575757"/>
      </a:lt2>
      <a:accent1>
        <a:srgbClr val="E30613"/>
      </a:accent1>
      <a:accent2>
        <a:srgbClr val="EA5297"/>
      </a:accent2>
      <a:accent3>
        <a:srgbClr val="EE7659"/>
      </a:accent3>
      <a:accent4>
        <a:srgbClr val="009FE3"/>
      </a:accent4>
      <a:accent5>
        <a:srgbClr val="009A93"/>
      </a:accent5>
      <a:accent6>
        <a:srgbClr val="2E2C7E"/>
      </a:accent6>
      <a:hlink>
        <a:srgbClr val="575757"/>
      </a:hlink>
      <a:folHlink>
        <a:srgbClr val="787878"/>
      </a:folHlink>
    </a:clrScheme>
    <a:fontScheme name="SIB fo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>
          <a:outerShdw blurRad="50800" dist="38100" dir="5400000" algn="t" rotWithShape="0">
            <a:prstClr val="black">
              <a:alpha val="40000"/>
            </a:prstClr>
          </a:outerShdw>
        </a:effectLst>
      </a:spPr>
      <a:bodyPr rtlCol="0" anchor="ctr"/>
      <a:lstStyle>
        <a:defPPr algn="ctr" defTabSz="457200">
          <a:defRPr sz="2400" b="1" dirty="0" smtClean="0">
            <a:solidFill>
              <a:schemeClr val="bg1"/>
            </a:solidFill>
          </a:defRPr>
        </a:defPPr>
      </a:lstStyle>
      <a:style>
        <a:lnRef idx="2">
          <a:schemeClr val="accent5"/>
        </a:lnRef>
        <a:fillRef idx="1">
          <a:schemeClr val="lt1"/>
        </a:fillRef>
        <a:effectRef idx="0">
          <a:schemeClr val="accent5"/>
        </a:effectRef>
        <a:fontRef idx="minor">
          <a:schemeClr val="dk1"/>
        </a:fontRef>
      </a:style>
    </a:spDef>
    <a:lnDef>
      <a:spPr>
        <a:ln w="19050">
          <a:solidFill>
            <a:srgbClr val="E30613"/>
          </a:solidFill>
        </a:ln>
      </a:spPr>
      <a:bodyPr/>
      <a:lstStyle/>
      <a:style>
        <a:lnRef idx="1">
          <a:schemeClr val="accent6"/>
        </a:lnRef>
        <a:fillRef idx="0">
          <a:schemeClr val="accent6"/>
        </a:fillRef>
        <a:effectRef idx="0">
          <a:schemeClr val="accent6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>
          <a:defRPr dirty="0" err="1" smtClean="0">
            <a:effectLst>
              <a:outerShdw blurRad="38100" dist="12700" dir="2700000" algn="ctr" rotWithShape="0">
                <a:srgbClr val="000000">
                  <a:alpha val="50000"/>
                </a:srgbClr>
              </a:outerShdw>
            </a:effectLst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IB_ppt_template_May2019" id="{22F68627-F3FE-4341-A5D1-7D0B4F85AD42}" vid="{9AEA215D-A4E1-6940-B42D-798A98D862B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26463</TotalTime>
  <Words>2378</Words>
  <Application>Microsoft Macintosh PowerPoint</Application>
  <PresentationFormat>On-screen Show (4:3)</PresentationFormat>
  <Paragraphs>1039</Paragraphs>
  <Slides>52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9" baseType="lpstr">
      <vt:lpstr>Arial</vt:lpstr>
      <vt:lpstr>Calibri</vt:lpstr>
      <vt:lpstr>Cambria Math</vt:lpstr>
      <vt:lpstr>Courier New</vt:lpstr>
      <vt:lpstr>Symbol</vt:lpstr>
      <vt:lpstr>Wingdings</vt:lpstr>
      <vt:lpstr>SIB Template</vt:lpstr>
      <vt:lpstr>Deep learning techniques in Life sciences</vt:lpstr>
      <vt:lpstr>Outline</vt:lpstr>
      <vt:lpstr>Neural Network revisited</vt:lpstr>
      <vt:lpstr>Dimensionality issue</vt:lpstr>
      <vt:lpstr>Outline</vt:lpstr>
      <vt:lpstr>Autoencoder</vt:lpstr>
      <vt:lpstr>Autoencoder</vt:lpstr>
      <vt:lpstr>Variational autoencoder</vt:lpstr>
      <vt:lpstr>Autoencoders: When?</vt:lpstr>
      <vt:lpstr>Outline</vt:lpstr>
      <vt:lpstr>Convolutional Neural Network (CNN, ConvNet)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Convolutional layer</vt:lpstr>
      <vt:lpstr>CNN: How? Pooling layer</vt:lpstr>
      <vt:lpstr>CNN: How? Fully connected layer</vt:lpstr>
      <vt:lpstr>CNN: When?</vt:lpstr>
      <vt:lpstr>Outline</vt:lpstr>
      <vt:lpstr>Neural Network revisited</vt:lpstr>
      <vt:lpstr>Neural Network with recurrence</vt:lpstr>
      <vt:lpstr>Recurrent Neural Network (RNN)</vt:lpstr>
      <vt:lpstr>Recurrent Neural Network (RNN)</vt:lpstr>
      <vt:lpstr>RNN: How?</vt:lpstr>
      <vt:lpstr>Types of RNNs</vt:lpstr>
      <vt:lpstr>Back propagation through time</vt:lpstr>
      <vt:lpstr>Gradient issues</vt:lpstr>
      <vt:lpstr>Adapted network structure</vt:lpstr>
      <vt:lpstr>RNN: When?</vt:lpstr>
      <vt:lpstr>Outline</vt:lpstr>
      <vt:lpstr>Attention</vt:lpstr>
      <vt:lpstr>Attention</vt:lpstr>
      <vt:lpstr>Attention</vt:lpstr>
      <vt:lpstr>Transformer</vt:lpstr>
      <vt:lpstr>Application in life sciences</vt:lpstr>
      <vt:lpstr>Outline</vt:lpstr>
      <vt:lpstr>Generative Adversarial Network (GAN)</vt:lpstr>
      <vt:lpstr>GAN: How?</vt:lpstr>
      <vt:lpstr>GAN: When?</vt:lpstr>
      <vt:lpstr>Outline</vt:lpstr>
      <vt:lpstr>Reinforcement Learning</vt:lpstr>
      <vt:lpstr>Deep Reinforcement Learning</vt:lpstr>
      <vt:lpstr>Deep Reinforcement Learning: When?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Deep learning: ++…</dc:title>
  <dc:creator>Thuong Tran</dc:creator>
  <cp:lastModifiedBy>Thuong Tran</cp:lastModifiedBy>
  <cp:revision>5</cp:revision>
  <dcterms:created xsi:type="dcterms:W3CDTF">2021-10-12T09:10:10Z</dcterms:created>
  <dcterms:modified xsi:type="dcterms:W3CDTF">2024-11-03T20:20:59Z</dcterms:modified>
</cp:coreProperties>
</file>