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5"/>
  </p:notesMasterIdLst>
  <p:sldIdLst>
    <p:sldId id="274" r:id="rId2"/>
    <p:sldId id="360" r:id="rId3"/>
    <p:sldId id="328" r:id="rId4"/>
    <p:sldId id="334" r:id="rId5"/>
    <p:sldId id="393" r:id="rId6"/>
    <p:sldId id="331" r:id="rId7"/>
    <p:sldId id="369" r:id="rId8"/>
    <p:sldId id="364" r:id="rId9"/>
    <p:sldId id="363" r:id="rId10"/>
    <p:sldId id="394" r:id="rId11"/>
    <p:sldId id="399" r:id="rId12"/>
    <p:sldId id="287" r:id="rId13"/>
    <p:sldId id="348" r:id="rId14"/>
    <p:sldId id="347" r:id="rId15"/>
    <p:sldId id="337" r:id="rId16"/>
    <p:sldId id="338" r:id="rId17"/>
    <p:sldId id="339" r:id="rId18"/>
    <p:sldId id="341" r:id="rId19"/>
    <p:sldId id="342" r:id="rId20"/>
    <p:sldId id="343" r:id="rId21"/>
    <p:sldId id="344" r:id="rId22"/>
    <p:sldId id="345" r:id="rId23"/>
    <p:sldId id="370" r:id="rId24"/>
    <p:sldId id="346" r:id="rId25"/>
    <p:sldId id="340" r:id="rId26"/>
    <p:sldId id="335" r:id="rId27"/>
    <p:sldId id="349" r:id="rId28"/>
    <p:sldId id="395" r:id="rId29"/>
    <p:sldId id="354" r:id="rId30"/>
    <p:sldId id="353" r:id="rId31"/>
    <p:sldId id="355" r:id="rId32"/>
    <p:sldId id="327" r:id="rId33"/>
    <p:sldId id="350" r:id="rId34"/>
    <p:sldId id="366" r:id="rId35"/>
    <p:sldId id="367" r:id="rId36"/>
    <p:sldId id="368" r:id="rId37"/>
    <p:sldId id="333" r:id="rId38"/>
    <p:sldId id="351" r:id="rId39"/>
    <p:sldId id="396" r:id="rId40"/>
    <p:sldId id="374" r:id="rId41"/>
    <p:sldId id="383" r:id="rId42"/>
    <p:sldId id="384" r:id="rId43"/>
    <p:sldId id="380" r:id="rId44"/>
    <p:sldId id="381" r:id="rId45"/>
    <p:sldId id="397" r:id="rId46"/>
    <p:sldId id="330" r:id="rId47"/>
    <p:sldId id="357" r:id="rId48"/>
    <p:sldId id="356" r:id="rId49"/>
    <p:sldId id="398" r:id="rId50"/>
    <p:sldId id="329" r:id="rId51"/>
    <p:sldId id="332" r:id="rId52"/>
    <p:sldId id="365" r:id="rId53"/>
    <p:sldId id="281" r:id="rId5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3"/>
    <a:srgbClr val="575757"/>
    <a:srgbClr val="E30613"/>
    <a:srgbClr val="2E2C7E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75B1A-C0E0-344A-B265-A27B6F407767}" v="30" dt="2024-11-02T20:52:3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3" autoAdjust="0"/>
    <p:restoredTop sz="93974" autoAdjust="0"/>
  </p:normalViewPr>
  <p:slideViewPr>
    <p:cSldViewPr>
      <p:cViewPr varScale="1">
        <p:scale>
          <a:sx n="103" d="100"/>
          <a:sy n="103" d="100"/>
        </p:scale>
        <p:origin x="184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ong Tran" userId="02271f1d-4bdb-4691-87b2-7196d6ed1424" providerId="ADAL" clId="{1AE75B1A-C0E0-344A-B265-A27B6F407767}"/>
    <pc:docChg chg="addSld delSld modSld sldOrd">
      <pc:chgData name="Thuong Tran" userId="02271f1d-4bdb-4691-87b2-7196d6ed1424" providerId="ADAL" clId="{1AE75B1A-C0E0-344A-B265-A27B6F407767}" dt="2024-11-03T20:20:47.877" v="102" actId="20578"/>
      <pc:docMkLst>
        <pc:docMk/>
      </pc:docMkLst>
      <pc:sldChg chg="modSp mod">
        <pc:chgData name="Thuong Tran" userId="02271f1d-4bdb-4691-87b2-7196d6ed1424" providerId="ADAL" clId="{1AE75B1A-C0E0-344A-B265-A27B6F407767}" dt="2024-11-02T16:59:48.365" v="24" actId="14838"/>
        <pc:sldMkLst>
          <pc:docMk/>
          <pc:sldMk cId="0" sldId="287"/>
        </pc:sldMkLst>
        <pc:spChg chg="mod">
          <ac:chgData name="Thuong Tran" userId="02271f1d-4bdb-4691-87b2-7196d6ed1424" providerId="ADAL" clId="{1AE75B1A-C0E0-344A-B265-A27B6F407767}" dt="2024-11-02T16:59:48.365" v="24" actId="14838"/>
          <ac:spMkLst>
            <pc:docMk/>
            <pc:sldMk cId="0" sldId="287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6:59:48.365" v="24" actId="14838"/>
          <ac:spMkLst>
            <pc:docMk/>
            <pc:sldMk cId="0" sldId="287"/>
            <ac:spMk id="7" creationId="{00000000-0000-0000-0000-000000000000}"/>
          </ac:spMkLst>
        </pc:spChg>
      </pc:sldChg>
      <pc:sldChg chg="modSp">
        <pc:chgData name="Thuong Tran" userId="02271f1d-4bdb-4691-87b2-7196d6ed1424" providerId="ADAL" clId="{1AE75B1A-C0E0-344A-B265-A27B6F407767}" dt="2024-11-02T17:20:37.538" v="61" actId="14838"/>
        <pc:sldMkLst>
          <pc:docMk/>
          <pc:sldMk cId="76282738" sldId="327"/>
        </pc:sldMkLst>
        <pc:spChg chg="mod">
          <ac:chgData name="Thuong Tran" userId="02271f1d-4bdb-4691-87b2-7196d6ed1424" providerId="ADAL" clId="{1AE75B1A-C0E0-344A-B265-A27B6F407767}" dt="2024-11-02T17:20:37.538" v="61" actId="14838"/>
          <ac:spMkLst>
            <pc:docMk/>
            <pc:sldMk cId="76282738" sldId="327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37.538" v="61" actId="14838"/>
          <ac:spMkLst>
            <pc:docMk/>
            <pc:sldMk cId="76282738" sldId="327"/>
            <ac:spMk id="3" creationId="{00000000-0000-0000-0000-000000000000}"/>
          </ac:spMkLst>
        </pc:spChg>
        <pc:grpChg chg="mod">
          <ac:chgData name="Thuong Tran" userId="02271f1d-4bdb-4691-87b2-7196d6ed1424" providerId="ADAL" clId="{1AE75B1A-C0E0-344A-B265-A27B6F407767}" dt="2024-11-02T17:20:37.538" v="61" actId="14838"/>
          <ac:grpSpMkLst>
            <pc:docMk/>
            <pc:sldMk cId="76282738" sldId="327"/>
            <ac:grpSpMk id="4" creationId="{C6C78DD8-3595-86AB-49AE-F4CB9F3CE453}"/>
          </ac:grpSpMkLst>
        </pc:grpChg>
      </pc:sldChg>
      <pc:sldChg chg="add">
        <pc:chgData name="Thuong Tran" userId="02271f1d-4bdb-4691-87b2-7196d6ed1424" providerId="ADAL" clId="{1AE75B1A-C0E0-344A-B265-A27B6F407767}" dt="2024-11-02T17:25:26.298" v="98"/>
        <pc:sldMkLst>
          <pc:docMk/>
          <pc:sldMk cId="137051321" sldId="328"/>
        </pc:sldMkLst>
      </pc:sldChg>
      <pc:sldChg chg="modSp del mod">
        <pc:chgData name="Thuong Tran" userId="02271f1d-4bdb-4691-87b2-7196d6ed1424" providerId="ADAL" clId="{1AE75B1A-C0E0-344A-B265-A27B6F407767}" dt="2024-11-02T17:25:22.344" v="97" actId="2696"/>
        <pc:sldMkLst>
          <pc:docMk/>
          <pc:sldMk cId="1431463698" sldId="328"/>
        </pc:sldMkLst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" creationId="{D59CDA25-6AE9-6E44-A248-6F8B4897AA6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8" creationId="{83EC4E2F-0826-A547-82B8-433C9130AFA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0" creationId="{4A42E2A7-84B2-6A40-9E1A-3D910E7AAFA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1" creationId="{30CF4BE9-9920-6446-A110-BA930C61C1E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2" creationId="{8C880525-1420-2C4E-BAAD-9BB2DB77765A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3" creationId="{A58AB374-89D2-044C-81DA-C7E5D22C13F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4" creationId="{E1F7FA6A-6C70-0041-90B9-B20B9374F1C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5" creationId="{9F3C6DF7-FACC-F344-9EC3-4ECF103E3B1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6" creationId="{46F639A5-75AB-0D43-8990-77440325073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7" creationId="{FE8A7867-9F47-F442-B681-384C3702FB07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8" creationId="{324E3D54-BC8E-C140-9588-E4CE56392193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9" creationId="{B0D84EA5-DF25-E247-850A-95D548F696A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0" creationId="{08597307-C1E1-5E42-AD24-E094DED080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1" creationId="{535BB11D-C889-D14E-B64E-5BA9569DE2E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2" creationId="{2551FBC8-CD67-D447-9D7E-A026B5C70EAA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3" creationId="{8A9326E4-AD07-F44F-AB64-A300BB56161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4" creationId="{9A4FF2B1-48B9-E44E-A8B9-083FA3B922C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5" creationId="{FE25CA97-2229-AA48-A93B-F8E657ADD2C4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21" creationId="{735E7BB2-E758-E847-BBCD-86B4EA266877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5" creationId="{FBC93A55-E673-B343-A905-C1C0EE5FE4B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6" creationId="{AA0775DF-FAA1-FA45-A9F0-CB11E20823BE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7" creationId="{3CB9B0DC-38AE-7146-81ED-E00D52B3DC63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8" creationId="{D4E21CE6-CD95-B24F-8A94-F85761A46AF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9" creationId="{955345FA-CC99-FC4A-8C3C-B3F0187596A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0" creationId="{CE3D16EB-F0D8-E842-9388-CA797274C9F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1" creationId="{3BE4BDE6-82F1-6945-B748-5B8A59C2A4D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3" creationId="{3B4C5140-63E5-A344-96D7-0318016E15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0" creationId="{AD2938FE-FDB1-3943-B4F9-0392758C9EEC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1" creationId="{58D40D58-A4A3-CD40-8FC7-972DF8D5AD34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2" creationId="{4B6D4A25-E769-C24C-AEF9-9DB830C39D30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3" creationId="{CA172792-FE7A-AB4D-80BD-1FBE4AFD2D4C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4" creationId="{FB878AB5-54EA-9D4B-A3CF-E91EB2AF56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5" creationId="{E09E12FA-419F-1D47-B120-DD6116F86FE5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6" creationId="{8E0F4232-7AFB-0942-AB56-3450F88D1B0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7" creationId="{387AC779-8CDC-7B40-8E63-9857AD8CC5F2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8" creationId="{7030EE44-5080-DF40-B989-B9734AF2E782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9" creationId="{F03B4E1A-F8D3-1B44-A071-958BC796429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15" creationId="{5C6117E2-5F55-9042-8990-8229C13AC1A7}"/>
          </ac:spMkLst>
        </pc:sp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5" creationId="{429F7FC3-938D-3B43-95F7-77298F03DED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6" creationId="{1F6D03A6-DE5F-1940-8ED4-1DEB719645F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9" creationId="{11F7DF2B-36F4-2349-8D43-7DFB1F590D9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2" creationId="{BE638CD2-029E-2142-9A77-D76B8CAAF23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5" creationId="{794365DD-A002-7448-8D0C-500C432BC89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8" creationId="{0877E546-9A41-8244-BDC1-CF5EBA824D7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1" creationId="{15138AA6-1D75-D744-A448-617DBDFA1BE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2" creationId="{C4050FBD-FD1C-B445-B665-FFBBAA68B70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3" creationId="{775A03C5-8393-CE42-8D53-F586824FD7A3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4" creationId="{F337D963-2B1F-5144-8686-BB9A586AC15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5" creationId="{1A04DD2E-597D-D042-99CC-42ECAAE12176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6" creationId="{6C87A1D9-319F-0C4E-9EAC-E75E3793188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59" creationId="{9C606BA7-04CB-3945-A32B-BB0D951617B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0" creationId="{67EBE15D-4C0F-3942-AA47-0ECCA765445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1" creationId="{2CA9489C-77DF-7345-8752-33B0F8D3796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2" creationId="{31047AC5-23DA-EE44-BEAE-032807DE976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3" creationId="{1D50CFC5-609D-BB47-8992-3ACD7466ED0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4" creationId="{B2E60729-AF62-F94C-AD58-EA1008CC64F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89" creationId="{79598372-D7DD-1242-9AC5-610F6EAD05E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0" creationId="{59A96D77-8691-2343-A843-1D6A00CE6CA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1" creationId="{724A1D19-6730-F945-85B1-852F0E132B5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2" creationId="{70D5A652-E642-9949-A716-68A8D9D3ECD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3" creationId="{61A288F9-44EB-9E49-813E-B5EC67DB870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4" creationId="{458F074B-7674-C749-BD51-704AD52913A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7" creationId="{CF77CA8A-BB13-184F-93CD-114AEF3C6F4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8" creationId="{14F85F75-6C66-054B-B5F9-C6F37E7CCCD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9" creationId="{59BFDDDB-E7B2-E44E-8C37-870754C9B23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0" creationId="{0222DE2E-7B7C-2642-B6AF-1E2F509C236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1" creationId="{71654764-3D7E-4C44-A7E0-D6542DF8191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2" creationId="{FC2178AE-6DE7-D444-B17D-0C348414908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5" creationId="{D6ABD9A5-5AA6-9946-9575-139FEF36D05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6" creationId="{0A261E2B-EC51-644B-AEF6-4617795B20E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7" creationId="{EC4735BE-990B-FF4E-914B-A6FF1F48D53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8" creationId="{3E0DD683-5784-5D4C-B10F-C9E14DCC3B3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9" creationId="{B5E8044D-43D5-6149-97BC-620E57F6D12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30" creationId="{46A76409-A0D0-0C4A-AB47-FFA5C6F9403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3" creationId="{852A6CF0-7583-7F42-BA06-834710F7143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4" creationId="{0724FF92-21FD-8640-8F24-7F6B6B9E530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5" creationId="{65B7483A-73C6-EB40-AFE7-40D76355BD4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6" creationId="{C459C962-8217-D64E-8C89-23B00F20D63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7" creationId="{1D029AC7-D3E6-424B-957C-C50C0A3DEEE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8" creationId="{CA87A2A6-4E54-E846-A8CF-5D916D30149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7" creationId="{920D72A2-EB61-FA44-AB18-C3A1B42F875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8" creationId="{8D83DD26-0A44-E042-9E33-163AA992745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9" creationId="{EAE2C9ED-7F89-E847-B45E-3AB23CD7727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0" creationId="{10F8DEEC-B045-2847-98F2-88C0B2EF29E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1" creationId="{9846B4A4-4A02-7044-86B5-A020F100048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2" creationId="{90B179A8-1882-D845-845D-A85332381F0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5" creationId="{05672049-E4AC-A642-9B1F-3D25EC29BCB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6" creationId="{ED33F641-8C5D-DB4A-9A84-D1A432331F5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7" creationId="{B2BAB776-88E0-5047-8858-73FB8432274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8" creationId="{15C18C54-39F0-344B-A595-650FFDABF85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9" creationId="{F0B96864-9D26-274E-B65B-42ADBD670D2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90" creationId="{8580E771-86DD-C040-B11F-AA03406BCB6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3" creationId="{D5EFA503-A845-C045-9B98-9B15CD5639F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4" creationId="{F2FD9183-E528-3146-A036-48FF510BD5C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5" creationId="{90DE9B41-01CC-8642-8B52-FB20696269F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6" creationId="{393CA6F2-9B83-3D4A-A34B-7C59EE824D6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7" creationId="{04A96C0E-2CB7-AF4F-B900-AFAF869598E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8" creationId="{B2C0F6EB-3555-F34B-B0CB-D72EDFB0DFC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1" creationId="{FEB496AD-D407-3946-A2F5-4CEF58949E6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2" creationId="{C210C09C-2F63-2C46-9E4C-55B6BBA11FB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3" creationId="{6CB35DBE-4513-D645-91E4-61F04998CC0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4" creationId="{F411246C-E591-FD4C-8BD0-B31B54D45C4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5" creationId="{4F0BDA8C-4740-934F-912C-89A05EDEAC3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6" creationId="{3591752B-B134-004D-B1B5-0DCB7807CC2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2" creationId="{022AA137-1278-0A44-9163-03550BC084A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3" creationId="{68C87AFA-7FBB-F241-8C36-6A63E09F9B8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4" creationId="{EE611AA1-0825-F342-90C3-360979236B5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5" creationId="{EE491FE6-4C16-7846-90ED-4689FCC3349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6" creationId="{5B0ED773-4C69-9F42-BD79-9ED3828F1F5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7" creationId="{66B8BCAC-BC21-BC48-801F-0F92E00BB446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79" creationId="{721B9B96-2BFB-CF46-B6E1-09AD8D2613C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0" creationId="{D2C93A8C-FCC1-6948-8FC4-A65AA0333AF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1" creationId="{5F7044D7-2CDA-9449-8D8D-15354B33EDC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2" creationId="{C085CFE1-63D6-644A-9293-5E3C5269819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3" creationId="{AD533958-83B5-1240-82A8-E851114F148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4" creationId="{4EFF988C-21E3-AA41-BB50-D182CFF73B1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1" creationId="{D7C8ABBF-D47F-0D4C-BCB6-2C795D96617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2" creationId="{262103DB-9C6B-5D4F-AD4F-E59833C1A8B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4" creationId="{90A259C6-9152-1E4B-B0C4-3292C2677FA2}"/>
          </ac:cxnSpMkLst>
        </pc:cxnChg>
      </pc:sldChg>
      <pc:sldChg chg="modSp mod">
        <pc:chgData name="Thuong Tran" userId="02271f1d-4bdb-4691-87b2-7196d6ed1424" providerId="ADAL" clId="{1AE75B1A-C0E0-344A-B265-A27B6F407767}" dt="2024-11-02T17:24:22.288" v="92" actId="14838"/>
        <pc:sldMkLst>
          <pc:docMk/>
          <pc:sldMk cId="2080814311" sldId="329"/>
        </pc:sldMkLst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5" creationId="{A6B5382A-85B7-BE46-9512-76AC5375E494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6" creationId="{3079BE44-53B5-DA4C-8762-B1902DEF1807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18" creationId="{52DA1265-19CC-454B-ADA5-9CF49771FFA1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19" creationId="{5EFD0418-B10E-ED45-84E5-68A1C38D5D56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20" creationId="{2169ECFC-59BB-ED4B-B943-AE4CEE763A52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0" creationId="{05085533-040B-D743-8628-4424E7AC8D68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1" creationId="{D87F258B-ED53-6846-A30A-1249C4CEC837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2" creationId="{DAE5CB95-02D2-EA45-A95C-BC76EA8C6FAA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3" creationId="{13545E64-0DD9-1640-9106-C40583C793B5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4" creationId="{6AED6F8A-3DF1-7C48-87A6-459F77F5B45E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6" creationId="{DA948445-078F-0C4D-95B9-3BA230F239FE}"/>
          </ac:spMkLst>
        </pc:spChg>
        <pc:cxnChg chg="mod">
          <ac:chgData name="Thuong Tran" userId="02271f1d-4bdb-4691-87b2-7196d6ed1424" providerId="ADAL" clId="{1AE75B1A-C0E0-344A-B265-A27B6F407767}" dt="2024-11-02T17:24:22.288" v="92" actId="14838"/>
          <ac:cxnSpMkLst>
            <pc:docMk/>
            <pc:sldMk cId="2080814311" sldId="329"/>
            <ac:cxnSpMk id="8" creationId="{BDBE07D3-C52D-174B-8D2B-23899559B972}"/>
          </ac:cxnSpMkLst>
        </pc:cxnChg>
        <pc:cxnChg chg="mod">
          <ac:chgData name="Thuong Tran" userId="02271f1d-4bdb-4691-87b2-7196d6ed1424" providerId="ADAL" clId="{1AE75B1A-C0E0-344A-B265-A27B6F407767}" dt="2024-11-02T17:24:22.288" v="92" actId="14838"/>
          <ac:cxnSpMkLst>
            <pc:docMk/>
            <pc:sldMk cId="2080814311" sldId="329"/>
            <ac:cxnSpMk id="10" creationId="{A06CC1C2-C827-3941-89D9-3AFC6F84F8A0}"/>
          </ac:cxnSpMkLst>
        </pc:cxnChg>
      </pc:sldChg>
      <pc:sldChg chg="modSp mod">
        <pc:chgData name="Thuong Tran" userId="02271f1d-4bdb-4691-87b2-7196d6ed1424" providerId="ADAL" clId="{1AE75B1A-C0E0-344A-B265-A27B6F407767}" dt="2024-11-02T17:23:50.188" v="86" actId="14838"/>
        <pc:sldMkLst>
          <pc:docMk/>
          <pc:sldMk cId="2244876970" sldId="330"/>
        </pc:sldMkLst>
        <pc:spChg chg="mod">
          <ac:chgData name="Thuong Tran" userId="02271f1d-4bdb-4691-87b2-7196d6ed1424" providerId="ADAL" clId="{1AE75B1A-C0E0-344A-B265-A27B6F407767}" dt="2024-11-02T17:23:50.188" v="86" actId="14838"/>
          <ac:spMkLst>
            <pc:docMk/>
            <pc:sldMk cId="2244876970" sldId="330"/>
            <ac:spMk id="2" creationId="{D57D5F50-A2FA-EC47-926F-4BFE707EB887}"/>
          </ac:spMkLst>
        </pc:spChg>
        <pc:spChg chg="mod">
          <ac:chgData name="Thuong Tran" userId="02271f1d-4bdb-4691-87b2-7196d6ed1424" providerId="ADAL" clId="{1AE75B1A-C0E0-344A-B265-A27B6F407767}" dt="2024-11-02T17:23:50.188" v="86" actId="14838"/>
          <ac:spMkLst>
            <pc:docMk/>
            <pc:sldMk cId="2244876970" sldId="330"/>
            <ac:spMk id="3" creationId="{F3AAD967-85D5-6249-B0F1-4869955A8CCE}"/>
          </ac:spMkLst>
        </pc:spChg>
      </pc:sldChg>
      <pc:sldChg chg="modSp mod">
        <pc:chgData name="Thuong Tran" userId="02271f1d-4bdb-4691-87b2-7196d6ed1424" providerId="ADAL" clId="{1AE75B1A-C0E0-344A-B265-A27B6F407767}" dt="2024-11-02T16:57:56.694" v="13" actId="14838"/>
        <pc:sldMkLst>
          <pc:docMk/>
          <pc:sldMk cId="2009775822" sldId="331"/>
        </pc:sldMkLst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" creationId="{78925143-A13E-CB43-AD01-B5F2180FB9B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" creationId="{83280092-B5E1-6F43-B517-A73D9B20C404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" creationId="{99928CB1-BAE9-C245-88D6-06D66AEF09BA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6" creationId="{47F4009B-F651-4341-AF99-56B16FCBC1B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7" creationId="{6D211F10-8F7D-024B-B868-E09C42B878A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8" creationId="{D7D3C5E5-CF34-AF47-A481-10D62D84D356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9" creationId="{FE7667D0-8988-B441-A485-426F843B47C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0" creationId="{B93F2D04-C85D-444E-8391-70E650AB708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3" creationId="{DFC7297A-74FE-834F-9F17-69B21020643F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4" creationId="{911A6334-C00E-6649-9E9F-25619FD3C2D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5" creationId="{A2810A2A-00A6-ED40-A299-8061C19BC57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9" creationId="{3BFE40ED-9E16-9D45-8981-83D220A6E22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0" creationId="{D2A20380-F1A4-C644-A44F-B4EFE1B23C1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1" creationId="{386339DA-2473-BF4B-8060-5DCEEA0F82B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2" creationId="{6E52E22B-6549-6247-B277-BBF55D9BF85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3" creationId="{EC68C5E4-B8A3-B545-A976-8D54500D3AB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4" creationId="{BA94AC36-21A1-BB4F-8E13-BD8E18B8A87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5" creationId="{7D789521-B02D-464C-AC1B-1E87DC16479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6" creationId="{42885CA8-9778-B542-BBE7-1B74B9BD99B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7" creationId="{8F00D061-0BBE-924F-B5A7-57AA825AC20F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8" creationId="{FB40A45E-37A6-1846-B2A1-518578689447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9" creationId="{96F90058-FFB2-AC4F-8C68-446AF287C7F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0" creationId="{13C19D1E-F669-1B41-A2B8-1ED20DE10C8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1" creationId="{30189A9D-EF63-DC47-92D3-11DD5D96A7EA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2" creationId="{0424643F-CD41-B040-9C8F-3EC90E9BD4D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3" creationId="{62860157-F4C7-484A-98CF-CCD938AAE5F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4" creationId="{F9A251B0-6E3B-7E48-AC74-F4058912F8AD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5" creationId="{37430BEE-FBA9-5E4E-9680-2CA5B5F4246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6" creationId="{12813617-017B-754D-8A15-ABE58BE45FD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7" creationId="{AA9774C8-6A77-314A-B0EE-0EB29CB9153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8" creationId="{55186D73-5381-3840-963D-A85ADF766D2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9" creationId="{8DBEEAB6-4AAC-8747-96E8-57B385EDA08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0" creationId="{301434FC-FE87-F14C-BC97-36C1215D196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1" creationId="{6416AD8D-4004-B341-BEC5-64EEE3A1E3D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2" creationId="{9899F2AC-898F-074E-B79D-40E79F1E0185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5" creationId="{5D2A7B94-AE15-5246-904F-4CADE428CD8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6" creationId="{5F8B3F3D-F0DF-2A40-959C-835FF79A289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7" creationId="{4484AA97-38E8-4247-AFAB-5AD1FF4D2F64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8" creationId="{4D215FEC-2661-4040-B91F-BF42EC8732C5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51" creationId="{A950AFD1-17B8-B941-996D-EB5A08D79D2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52" creationId="{40F74090-B60F-DE44-A652-AC8F844D5AA5}"/>
          </ac:spMkLst>
        </pc:spChg>
        <pc:picChg chg="mod">
          <ac:chgData name="Thuong Tran" userId="02271f1d-4bdb-4691-87b2-7196d6ed1424" providerId="ADAL" clId="{1AE75B1A-C0E0-344A-B265-A27B6F407767}" dt="2024-11-02T16:57:56.694" v="13" actId="14838"/>
          <ac:picMkLst>
            <pc:docMk/>
            <pc:sldMk cId="2009775822" sldId="331"/>
            <ac:picMk id="43" creationId="{516BCFCE-94CC-1D44-868D-6E57C931E3FB}"/>
          </ac:picMkLst>
        </pc:picChg>
        <pc:picChg chg="mod">
          <ac:chgData name="Thuong Tran" userId="02271f1d-4bdb-4691-87b2-7196d6ed1424" providerId="ADAL" clId="{1AE75B1A-C0E0-344A-B265-A27B6F407767}" dt="2024-11-02T16:57:56.694" v="13" actId="14838"/>
          <ac:picMkLst>
            <pc:docMk/>
            <pc:sldMk cId="2009775822" sldId="331"/>
            <ac:picMk id="44" creationId="{E7C54107-92DD-0646-9D34-85D40B2E0C3F}"/>
          </ac:picMkLst>
        </pc:picChg>
        <pc:cxnChg chg="mod">
          <ac:chgData name="Thuong Tran" userId="02271f1d-4bdb-4691-87b2-7196d6ed1424" providerId="ADAL" clId="{1AE75B1A-C0E0-344A-B265-A27B6F407767}" dt="2024-11-02T16:57:56.694" v="13" actId="14838"/>
          <ac:cxnSpMkLst>
            <pc:docMk/>
            <pc:sldMk cId="2009775822" sldId="331"/>
            <ac:cxnSpMk id="53" creationId="{E0F358F3-9AFC-5E42-A8E6-36F3DF6E95A5}"/>
          </ac:cxnSpMkLst>
        </pc:cxnChg>
        <pc:cxnChg chg="mod">
          <ac:chgData name="Thuong Tran" userId="02271f1d-4bdb-4691-87b2-7196d6ed1424" providerId="ADAL" clId="{1AE75B1A-C0E0-344A-B265-A27B6F407767}" dt="2024-11-02T16:57:56.694" v="13" actId="14838"/>
          <ac:cxnSpMkLst>
            <pc:docMk/>
            <pc:sldMk cId="2009775822" sldId="331"/>
            <ac:cxnSpMk id="54" creationId="{6040C446-2DB2-9C46-B335-1A3280CC0F72}"/>
          </ac:cxnSpMkLst>
        </pc:cxnChg>
      </pc:sldChg>
      <pc:sldChg chg="modSp mod">
        <pc:chgData name="Thuong Tran" userId="02271f1d-4bdb-4691-87b2-7196d6ed1424" providerId="ADAL" clId="{1AE75B1A-C0E0-344A-B265-A27B6F407767}" dt="2024-11-02T17:24:34.394" v="94" actId="14838"/>
        <pc:sldMkLst>
          <pc:docMk/>
          <pc:sldMk cId="1940511019" sldId="332"/>
        </pc:sldMkLst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9" creationId="{791E3FE7-9A45-EA4D-816C-49088B5F2DBE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10" creationId="{0509E1B3-6A38-5A47-9568-2DF0675FA91B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11" creationId="{16C36E8C-F98B-BE41-AFA1-5E008AE46893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21" creationId="{8E05B152-5AAB-6444-99F3-EF24A4059C23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3" creationId="{E8F3E767-A249-C347-9A03-EFBDF7FD4FB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5" creationId="{B3CF8986-04CB-AE4A-84A8-6478A070D2F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9" creationId="{875DE9B8-BCFA-BD4B-9232-1C89162C53AA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41" creationId="{3CB86801-F329-A74C-9586-2B70CB78B9C7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42" creationId="{F0F05F31-6825-0F48-A7FF-6039D1820DDD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4" creationId="{8BF17541-E46E-0944-A3C6-CC033A876D0F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5" creationId="{3BA629CC-B302-E941-8B96-8AC81BD6FA31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6" creationId="{E98938E1-25EC-0249-95EB-14D4E83ECB15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7" creationId="{ACED5073-E53F-1147-A392-58B64A9BB838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8" creationId="{A8421691-04E8-AA4B-AEE3-2847D32F28A9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9" creationId="{53D4561B-C4A9-694E-90D8-BEE863537DF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0" creationId="{4870281E-6C1E-A94F-B06B-057B0FE2DB49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1" creationId="{D607B8DD-C535-484E-B5C4-BE11B5AAFC56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2" creationId="{EE53FA76-9914-A04F-8584-8DD5D6C6B1E7}"/>
          </ac:spMkLst>
        </pc:sp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3" creationId="{B8B49392-D714-2144-BE7B-B0EAB6D2357F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5" creationId="{54A31591-17FC-0F4A-B7D8-936F13737CA4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8" creationId="{3D2F0440-21A8-7142-B4B1-569841246927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36" creationId="{CFA158B4-7C09-C047-B89C-F37398F9D103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38" creationId="{A0D9127D-4371-6D4E-B53D-2D9336989C0A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4" creationId="{FC3831CB-8A9A-0A40-BE19-05728515F37A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6" creationId="{CE6A5AD2-DBF0-3B49-A4F9-AEECDD4AEB64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7" creationId="{D02D9871-989C-C74F-B210-DCF70606D91D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9" creationId="{B7C9FC84-8C03-F249-81FC-43AC66493339}"/>
          </ac:cxnSpMkLst>
        </pc:cxnChg>
      </pc:sldChg>
      <pc:sldChg chg="modSp mod">
        <pc:chgData name="Thuong Tran" userId="02271f1d-4bdb-4691-87b2-7196d6ed1424" providerId="ADAL" clId="{1AE75B1A-C0E0-344A-B265-A27B6F407767}" dt="2024-11-02T17:22:02.691" v="72" actId="14838"/>
        <pc:sldMkLst>
          <pc:docMk/>
          <pc:sldMk cId="2535062315" sldId="333"/>
        </pc:sldMkLst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2" creationId="{06CE6799-2763-7540-8B07-0FC8CE11EC33}"/>
          </ac:spMkLst>
        </pc:spChg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3" creationId="{C36741BD-B45A-A242-B465-FDE1DFD4AAF1}"/>
          </ac:spMkLst>
        </pc:spChg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4" creationId="{0661C47D-67A6-E847-9B3A-808BDACF21B0}"/>
          </ac:spMkLst>
        </pc:spChg>
      </pc:sldChg>
      <pc:sldChg chg="add">
        <pc:chgData name="Thuong Tran" userId="02271f1d-4bdb-4691-87b2-7196d6ed1424" providerId="ADAL" clId="{1AE75B1A-C0E0-344A-B265-A27B6F407767}" dt="2024-11-02T20:52:30.610" v="101"/>
        <pc:sldMkLst>
          <pc:docMk/>
          <pc:sldMk cId="2571782043" sldId="334"/>
        </pc:sldMkLst>
      </pc:sldChg>
      <pc:sldChg chg="modSp del mod">
        <pc:chgData name="Thuong Tran" userId="02271f1d-4bdb-4691-87b2-7196d6ed1424" providerId="ADAL" clId="{1AE75B1A-C0E0-344A-B265-A27B6F407767}" dt="2024-11-02T20:52:25.075" v="100" actId="2696"/>
        <pc:sldMkLst>
          <pc:docMk/>
          <pc:sldMk cId="2912030850" sldId="334"/>
        </pc:sldMkLst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2" creationId="{E94A3A5D-8EAD-6344-9DFD-F069C6DA142B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6" creationId="{AABCA5E5-5C3E-E840-BD4B-A1F497310B91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8" creationId="{D50751C7-95F8-E044-8580-4E78A5F34AA7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1" creationId="{F33DD595-5327-FD40-BD68-29DE12C5033F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2" creationId="{30D488B0-40B5-0D48-8AD1-36383FC64B72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3" creationId="{E2A4FA45-6858-7048-9E14-B1BF972BC21D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4" creationId="{86EA83FA-039A-AC4A-906E-DCDC2199D6F7}"/>
          </ac:spMkLst>
        </pc:spChg>
        <pc:picChg chg="mod">
          <ac:chgData name="Thuong Tran" userId="02271f1d-4bdb-4691-87b2-7196d6ed1424" providerId="ADAL" clId="{1AE75B1A-C0E0-344A-B265-A27B6F407767}" dt="2024-11-02T16:59:31.566" v="22" actId="14861"/>
          <ac:picMkLst>
            <pc:docMk/>
            <pc:sldMk cId="2912030850" sldId="334"/>
            <ac:picMk id="5" creationId="{792D91A0-A52C-274E-94F1-0E5C3079298F}"/>
          </ac:picMkLst>
        </pc:picChg>
        <pc:picChg chg="mod">
          <ac:chgData name="Thuong Tran" userId="02271f1d-4bdb-4691-87b2-7196d6ed1424" providerId="ADAL" clId="{1AE75B1A-C0E0-344A-B265-A27B6F407767}" dt="2024-11-02T16:59:31.566" v="22" actId="14861"/>
          <ac:picMkLst>
            <pc:docMk/>
            <pc:sldMk cId="2912030850" sldId="334"/>
            <ac:picMk id="10" creationId="{B7F54114-6B53-5341-8ED3-654BF893D725}"/>
          </ac:picMkLst>
        </pc:picChg>
      </pc:sldChg>
      <pc:sldChg chg="modSp mod">
        <pc:chgData name="Thuong Tran" userId="02271f1d-4bdb-4691-87b2-7196d6ed1424" providerId="ADAL" clId="{1AE75B1A-C0E0-344A-B265-A27B6F407767}" dt="2024-11-02T17:05:06.473" v="51" actId="14838"/>
        <pc:sldMkLst>
          <pc:docMk/>
          <pc:sldMk cId="24974671" sldId="335"/>
        </pc:sldMkLst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" creationId="{DAD57E99-DBA4-0444-AB04-12B377605A9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5" creationId="{57C9871F-CE24-4D4B-86E3-901A8592471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0" creationId="{B94469FE-A25F-C748-AE81-B431CA4561F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" creationId="{EACE4E55-11ED-5446-9E57-BC9AFCD0777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" creationId="{191A64D3-3C33-894A-9BAB-81C9568AFC5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5" creationId="{3C55575E-457C-C949-B185-7CF29C02721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6" creationId="{B18F2199-2CCC-2049-9126-412295A4DF9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7" creationId="{66AFE966-4109-4145-8F33-F23672260BA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" creationId="{AAFA13C8-A0C0-FB41-A0A4-747A8ED6352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" creationId="{16B39CC1-F399-9B41-906E-16799D426DF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0" creationId="{B9258C6B-F29B-F44D-B6C5-D236FC72D3C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3" creationId="{CA12CA01-5986-9043-B1E0-ED358046CC9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4" creationId="{B0799B5B-D177-ED49-8CDC-9567C6FC34F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32" creationId="{E0F502C0-00DA-A749-876F-B7AF84AF032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2" creationId="{096EC39A-4DD5-3A43-BBAD-A9AE61A69E3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3" creationId="{75AA35B8-C67B-E446-81DB-7773F6611BF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4" creationId="{6D06F24E-3DD0-A247-82A0-EAD47B82E7B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5" creationId="{207EA243-461F-654B-AB82-EFB901CFEC64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6" creationId="{39D5E219-1472-1E4E-97B6-912CD5BDDDC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7" creationId="{A5BD5EF6-92D5-1F4A-A410-FDD84CC92D3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8" creationId="{781AA9F1-5FCC-2348-B444-651F477B605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9" creationId="{3C713863-FB4B-074B-A729-A74B305B1D4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0" creationId="{7ABE0E1C-4C22-D54F-8FBA-F544452CFB6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1" creationId="{02DF19DC-E244-BD47-912A-7F06060A001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2" creationId="{480A025C-EB00-AF44-A57E-EBF236D0255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3" creationId="{3085F861-2B10-8E43-8AB9-9DA3A763A43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88" creationId="{13AA6FB3-B519-3D4F-8E15-D129D0577F6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89" creationId="{438E253C-BC97-AF48-97E2-0D11FA1E23F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90" creationId="{D9363C3B-ACAA-2B4C-B15E-3D04F6BA148F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91" creationId="{6DE7B860-F0AA-864E-9E41-31146191AA5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3" creationId="{21F2041E-C593-D34E-A2DD-CF402A6A20B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4" creationId="{44308FAE-B379-3D48-A297-8515569F159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5" creationId="{5CA52438-3F77-5443-AA4F-5E4919EC156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7" creationId="{E3FCBE9B-8117-8548-AB5F-1735514DAA9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8" creationId="{09907101-A168-6F4A-AE39-BB38A54A18B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0" creationId="{51E5B863-2687-3F49-BA57-C0392C27CFC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1" creationId="{D76B82A2-37E4-504E-91F1-BFF70344C03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2" creationId="{0B52B802-3358-AA4B-83D6-9270ED54BFC2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3" creationId="{A921F0CA-5BD9-E442-AA1B-4DAB5F6328E3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4" creationId="{2A1D4FE3-AA21-FC4E-BACF-AA27F4B36BF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5" creationId="{6B1B66DB-B5D4-0245-870D-9205B0EC5D3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6" creationId="{3ECDAEB7-E3FD-5040-97B5-439E62E89D4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75" creationId="{4DC611A2-D602-3A49-8801-9EFF0B61EE7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2" creationId="{6AF82159-771D-C845-B050-75439158B29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3" creationId="{483BDFED-C984-9249-9576-FA0A2646C06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2" creationId="{56685308-DECD-D544-AB14-BB3F76F5250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3" creationId="{FFCC6705-C2AA-3340-9E57-84A39CB6AFA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4" creationId="{A3BB0177-AF98-8B42-8F89-F0725C7BAD60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5" creationId="{22F3D9A7-E747-6E4E-9C89-C3836656FC6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6" creationId="{D43CA9D5-33DD-6742-98A9-3021EC69EF30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7" creationId="{F464C2F4-54D7-4A40-BB25-447C8A0DFCC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8" creationId="{0824BB64-8CD0-A745-B4B7-A9DEF10157A2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9" creationId="{A86A0C2D-B8E5-7445-BD31-2C154226C0D1}"/>
          </ac:spMkLst>
        </pc:spChg>
        <pc:grpChg chg="mod">
          <ac:chgData name="Thuong Tran" userId="02271f1d-4bdb-4691-87b2-7196d6ed1424" providerId="ADAL" clId="{1AE75B1A-C0E0-344A-B265-A27B6F407767}" dt="2024-11-02T17:05:03.002" v="50" actId="14861"/>
          <ac:grpSpMkLst>
            <pc:docMk/>
            <pc:sldMk cId="24974671" sldId="335"/>
            <ac:grpSpMk id="184" creationId="{0D855187-F12E-954D-B05D-12BB350E14D8}"/>
          </ac:grpSpMkLst>
        </pc:grpChg>
        <pc:picChg chg="mod">
          <ac:chgData name="Thuong Tran" userId="02271f1d-4bdb-4691-87b2-7196d6ed1424" providerId="ADAL" clId="{1AE75B1A-C0E0-344A-B265-A27B6F407767}" dt="2024-11-02T17:05:03.002" v="50" actId="14861"/>
          <ac:picMkLst>
            <pc:docMk/>
            <pc:sldMk cId="24974671" sldId="335"/>
            <ac:picMk id="4" creationId="{9884E29B-A6D5-3E40-A9A1-2064D51F0C55}"/>
          </ac:picMkLst>
        </pc:pic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26" creationId="{0C848BDF-D9B1-E14D-870E-31F2AA528876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27" creationId="{AE806A36-B0F4-2E42-A395-4F4DD096E474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33" creationId="{2A58EA5E-3216-F140-9576-381CE4E9740A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36" creationId="{C86BC85A-2030-9D4C-859C-22E61C89D333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4" creationId="{A4E73537-A696-4443-8662-3BC0F39CC664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5" creationId="{E6EFF57C-3BB7-AF45-85E4-6684AC932E3E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7" creationId="{B069EC5C-2A67-0442-9B13-F36A51CC1D4C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9" creationId="{C65D9529-7810-8143-9C19-BDC0D129622C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185" creationId="{DB6D9695-B9E4-F441-AF57-476D280F95A6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189" creationId="{E2AA5402-13C3-674A-826D-048B671E12DD}"/>
          </ac:cxnSpMkLst>
        </pc:cxnChg>
      </pc:sldChg>
      <pc:sldChg chg="modSp mod">
        <pc:chgData name="Thuong Tran" userId="02271f1d-4bdb-4691-87b2-7196d6ed1424" providerId="ADAL" clId="{1AE75B1A-C0E0-344A-B265-A27B6F407767}" dt="2024-11-02T17:00:45.972" v="30" actId="14861"/>
        <pc:sldMkLst>
          <pc:docMk/>
          <pc:sldMk cId="1187696432" sldId="337"/>
        </pc:sldMkLst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0" creationId="{21280EE2-4951-8C4A-B9DE-F7F2A2AD6258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6" creationId="{B4AA46FF-BF98-4142-AAEF-65F0F0344195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7" creationId="{C7098D3D-5992-9040-B07C-E30AD757781A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8" creationId="{CAA83B3E-FF58-5547-8987-EB628FA649BD}"/>
          </ac:spMkLst>
        </pc:spChg>
      </pc:sldChg>
      <pc:sldChg chg="modSp mod">
        <pc:chgData name="Thuong Tran" userId="02271f1d-4bdb-4691-87b2-7196d6ed1424" providerId="ADAL" clId="{1AE75B1A-C0E0-344A-B265-A27B6F407767}" dt="2024-11-02T17:00:59.919" v="33" actId="14838"/>
        <pc:sldMkLst>
          <pc:docMk/>
          <pc:sldMk cId="854045005" sldId="338"/>
        </pc:sldMkLst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2" creationId="{20B70B5C-0DBD-2643-A08F-F8328393F3D7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3" creationId="{B0C46DD4-5A88-5342-A770-C4FC02C0AE6B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4" creationId="{B1EF8FE1-1A05-5843-BEE5-1E7AF1D147AA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5" creationId="{83F68E92-4C96-AE49-BDEE-B0AA821CBC81}"/>
          </ac:spMkLst>
        </pc:spChg>
      </pc:sldChg>
      <pc:sldChg chg="modSp mod">
        <pc:chgData name="Thuong Tran" userId="02271f1d-4bdb-4691-87b2-7196d6ed1424" providerId="ADAL" clId="{1AE75B1A-C0E0-344A-B265-A27B6F407767}" dt="2024-11-02T17:01:11.654" v="35" actId="14838"/>
        <pc:sldMkLst>
          <pc:docMk/>
          <pc:sldMk cId="528004458" sldId="339"/>
        </pc:sldMkLst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6" creationId="{05016C92-6CFB-0F4E-A04E-F3031B3A54C1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0" creationId="{748F50F2-49DF-4A49-A404-48696C9241C9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4" creationId="{B6138C5D-06EE-4441-A6AB-BBFD30E16E91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5" creationId="{92288CDA-19DF-F942-AD83-7C1EBE779E01}"/>
          </ac:spMkLst>
        </pc:spChg>
      </pc:sldChg>
      <pc:sldChg chg="modSp mod">
        <pc:chgData name="Thuong Tran" userId="02271f1d-4bdb-4691-87b2-7196d6ed1424" providerId="ADAL" clId="{1AE75B1A-C0E0-344A-B265-A27B6F407767}" dt="2024-11-02T17:04:54.512" v="49" actId="14838"/>
        <pc:sldMkLst>
          <pc:docMk/>
          <pc:sldMk cId="1733302782" sldId="340"/>
        </pc:sldMkLst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2" creationId="{F399068D-D6B6-3040-BB72-3215F832ABFB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5" creationId="{7D5CFA92-565A-764B-878C-EFF65E8E6700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2" creationId="{8CD17CD2-620C-AE4C-9352-4DF3938D2E76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7" creationId="{C43A6E88-E34D-C546-BADC-C42D1F74F497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8" creationId="{7E176439-8AB8-314B-811D-54D660193396}"/>
          </ac:spMkLst>
        </pc:spChg>
        <pc:cxnChg chg="mod">
          <ac:chgData name="Thuong Tran" userId="02271f1d-4bdb-4691-87b2-7196d6ed1424" providerId="ADAL" clId="{1AE75B1A-C0E0-344A-B265-A27B6F407767}" dt="2024-11-02T17:04:50.183" v="48" actId="14861"/>
          <ac:cxnSpMkLst>
            <pc:docMk/>
            <pc:sldMk cId="1733302782" sldId="340"/>
            <ac:cxnSpMk id="10" creationId="{49E41A0F-4661-4345-A2FC-B08B5BE385E9}"/>
          </ac:cxnSpMkLst>
        </pc:cxnChg>
        <pc:cxnChg chg="mod">
          <ac:chgData name="Thuong Tran" userId="02271f1d-4bdb-4691-87b2-7196d6ed1424" providerId="ADAL" clId="{1AE75B1A-C0E0-344A-B265-A27B6F407767}" dt="2024-11-02T17:04:50.183" v="48" actId="14861"/>
          <ac:cxnSpMkLst>
            <pc:docMk/>
            <pc:sldMk cId="1733302782" sldId="340"/>
            <ac:cxnSpMk id="13" creationId="{56FFD814-AA57-D047-B55D-483E79E6A64E}"/>
          </ac:cxnSpMkLst>
        </pc:cxnChg>
      </pc:sldChg>
      <pc:sldChg chg="modSp mod">
        <pc:chgData name="Thuong Tran" userId="02271f1d-4bdb-4691-87b2-7196d6ed1424" providerId="ADAL" clId="{1AE75B1A-C0E0-344A-B265-A27B6F407767}" dt="2024-11-02T17:01:27.533" v="37" actId="14861"/>
        <pc:sldMkLst>
          <pc:docMk/>
          <pc:sldMk cId="1561088902" sldId="341"/>
        </pc:sldMkLst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2" creationId="{582C0277-9E3E-BF45-A47D-5F57AC9F6D80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3" creationId="{9D9C3712-CAD0-C94C-A398-CC77F708DECA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4" creationId="{6F862403-7424-7140-8137-E140DB76F478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5" creationId="{2B40EC5B-53AA-FD45-A9CC-DF73F0586A35}"/>
          </ac:spMkLst>
        </pc:spChg>
      </pc:sldChg>
      <pc:sldChg chg="modSp mod">
        <pc:chgData name="Thuong Tran" userId="02271f1d-4bdb-4691-87b2-7196d6ed1424" providerId="ADAL" clId="{1AE75B1A-C0E0-344A-B265-A27B6F407767}" dt="2024-11-02T17:01:42.200" v="39" actId="14838"/>
        <pc:sldMkLst>
          <pc:docMk/>
          <pc:sldMk cId="107825784" sldId="342"/>
        </pc:sldMkLst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2" creationId="{32A51847-646B-384F-9A46-B26013814BFF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3" creationId="{DBE4BEEC-A893-DD4F-8D7D-3BED8F94F1C9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4" creationId="{31DFBEF7-2353-0043-95D3-9F0295F7CF20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5" creationId="{F921CA74-FB97-F547-AF48-D6FC7AE90DE6}"/>
          </ac:spMkLst>
        </pc:spChg>
      </pc:sldChg>
      <pc:sldChg chg="modSp mod">
        <pc:chgData name="Thuong Tran" userId="02271f1d-4bdb-4691-87b2-7196d6ed1424" providerId="ADAL" clId="{1AE75B1A-C0E0-344A-B265-A27B6F407767}" dt="2024-11-02T17:04:01.299" v="41" actId="14838"/>
        <pc:sldMkLst>
          <pc:docMk/>
          <pc:sldMk cId="2264953120" sldId="343"/>
        </pc:sldMkLst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2" creationId="{61CD1CA5-CD7B-0B4D-A9AC-9D8AF6087365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3" creationId="{A15EBE7C-2D7F-7242-A021-4BC76F936C12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4" creationId="{06056358-E0E5-3E42-900E-2D2306BA2FFB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5" creationId="{461DB1A0-F7C3-4B44-BB9E-0880D867DE5F}"/>
          </ac:spMkLst>
        </pc:spChg>
      </pc:sldChg>
      <pc:sldChg chg="modSp mod">
        <pc:chgData name="Thuong Tran" userId="02271f1d-4bdb-4691-87b2-7196d6ed1424" providerId="ADAL" clId="{1AE75B1A-C0E0-344A-B265-A27B6F407767}" dt="2024-11-02T17:04:12.011" v="43" actId="14838"/>
        <pc:sldMkLst>
          <pc:docMk/>
          <pc:sldMk cId="1468374429" sldId="344"/>
        </pc:sldMkLst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2" creationId="{83DDC0A1-1289-8547-BE0C-10D3428E6F7A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3" creationId="{E72F9D17-038F-2B48-BD65-D2DF622364CA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4" creationId="{08E7AB58-37A1-6245-9B45-7230552418A5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5" creationId="{72AB8940-6D36-E447-B1DD-5DAFF553E01A}"/>
          </ac:spMkLst>
        </pc:spChg>
      </pc:sldChg>
      <pc:sldChg chg="modSp mod">
        <pc:chgData name="Thuong Tran" userId="02271f1d-4bdb-4691-87b2-7196d6ed1424" providerId="ADAL" clId="{1AE75B1A-C0E0-344A-B265-A27B6F407767}" dt="2024-11-02T17:04:24.089" v="45" actId="14838"/>
        <pc:sldMkLst>
          <pc:docMk/>
          <pc:sldMk cId="2526434519" sldId="345"/>
        </pc:sldMkLst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2" creationId="{9630FA5B-4943-AA40-8BBF-584E090EE2A8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3" creationId="{238BE7A4-F268-0F48-B63B-D3DB35B3A899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5" creationId="{68CD194F-1943-2446-AF29-459C2A279340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6" creationId="{558AB47D-84CA-9D42-9A27-CAC0343D2648}"/>
          </ac:spMkLst>
        </pc:spChg>
      </pc:sldChg>
      <pc:sldChg chg="modSp mod">
        <pc:chgData name="Thuong Tran" userId="02271f1d-4bdb-4691-87b2-7196d6ed1424" providerId="ADAL" clId="{1AE75B1A-C0E0-344A-B265-A27B6F407767}" dt="2024-11-02T17:00:32.915" v="28" actId="14838"/>
        <pc:sldMkLst>
          <pc:docMk/>
          <pc:sldMk cId="3743528962" sldId="347"/>
        </pc:sldMkLst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3" creationId="{8EC67E3A-C86C-034C-A628-8755A1253022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2" creationId="{993BC6BE-6AE3-CF40-90C2-24EEE9652D5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3" creationId="{699F0891-D33D-9649-A98C-130CFC0E132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4" creationId="{CE9E19FC-D4A5-CC4F-9203-5A56A1490B91}"/>
          </ac:spMkLst>
        </pc:spChg>
      </pc:sldChg>
      <pc:sldChg chg="modSp mod">
        <pc:chgData name="Thuong Tran" userId="02271f1d-4bdb-4691-87b2-7196d6ed1424" providerId="ADAL" clId="{1AE75B1A-C0E0-344A-B265-A27B6F407767}" dt="2024-11-02T17:00:01.236" v="26" actId="14838"/>
        <pc:sldMkLst>
          <pc:docMk/>
          <pc:sldMk cId="3731864366" sldId="348"/>
        </pc:sldMkLst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2" creationId="{9AA729AC-5AA7-8644-B665-7CF47F2B85DD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" creationId="{1C1470AE-B90D-ED41-9561-781DF66039EA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" creationId="{EE2BEF97-4FFF-644F-9456-F58FF199391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6" creationId="{489001F8-F3C9-9F49-A6E7-C87E25B3FE4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7" creationId="{62A821CC-24D0-3D4F-B590-E8AD8BA17F3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" creationId="{A9BE0C99-46E6-0D44-81C3-2C39E6F9763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" creationId="{34BCDC98-283F-024D-BEBB-35F237A1F04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" creationId="{CEBBC204-2363-7A44-B29A-519B25EC8F1A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" creationId="{A55ED867-7363-394B-8D65-B8B112EFDEA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2" creationId="{19172DB7-626C-CB42-9B9F-C80FC9A7CE2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3" creationId="{E2E84E4E-115C-1F4A-9A63-EAF09E8F27BD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4" creationId="{A4AD9BBB-DCA4-3745-A886-D02115744A2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5" creationId="{CF9EEFED-3CC0-7B4C-ABCC-97CF1D7A803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6" creationId="{B27448B5-E7CF-CF42-A99E-C79D40FE71E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7" creationId="{AD9250B7-56BB-914C-BE34-E999A756DCC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8" creationId="{F1B34855-21AE-1740-A994-4196A70C7FD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9" creationId="{79CEBCF3-15C3-6A49-96F0-BE875273B51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6" creationId="{C1ED175F-AECA-AB44-A06D-0A6425676DD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7" creationId="{41A7A34A-F6FD-1946-A525-569194A4F52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8" creationId="{CA805102-C8B2-E348-BD2D-AD224AFF087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9" creationId="{AA3CE90E-6EB4-8E4F-969F-799AEBFCCF9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0" creationId="{B6024D5C-A114-6741-A14B-E984E443E3A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1" creationId="{C586BAD9-8C9B-BD48-9270-0740FB6F108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2" creationId="{593C5DE0-A9E4-5A4C-A4DD-39B57FEA95E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3" creationId="{E696BD75-94AB-3444-9DF3-96AA7627DA6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4" creationId="{5F004598-83DE-7C43-A3BD-F523B04F905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5" creationId="{B4AAC35B-1109-EF42-908A-374F248AC50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6" creationId="{4207CD15-1742-3646-A008-4791F28384A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7" creationId="{271D0F4F-AF6D-FF48-96F5-A2A8C720875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8" creationId="{F4AB2A90-F9B3-1F45-BBA4-3E9EEE5BF54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9" creationId="{DBCAE786-0160-EE4B-9B13-3BACFACD5A3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0" creationId="{DE008A03-98FA-654A-9408-CBAB7A96B8B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1" creationId="{A9A1728C-6715-B043-A03A-BD5FCFE87EC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4" creationId="{DFB3647B-A9B3-834C-BFFE-9A524FD4140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5" creationId="{6A6A1140-C8F6-FB4C-8705-842024427A7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6" creationId="{94058329-DC91-CE4F-89DF-57489EA5DCE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7" creationId="{09B3BBC8-1E35-1B4A-89BB-39AC78904C8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8" creationId="{6030722F-6E10-1543-9F0F-B373E4307EC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9" creationId="{9925DAC3-FF37-D343-AA3E-46EA615502E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0" creationId="{A28784F7-64E8-BB48-89D4-F1881F72562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1" creationId="{2EEF786C-1638-6A4C-9537-AFF50DF3B1F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2" creationId="{59A3011C-7483-2049-BCDC-085C89430F7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3" creationId="{D5100A4C-45BE-3C42-A64C-AC00ED752EB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4" creationId="{023930D8-8A9F-EA4A-8A67-715D1BC3467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5" creationId="{233B255E-6CB6-D74C-AF78-A3884FCA7CE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6" creationId="{559FCB66-8910-8548-B02E-610B2A6DA1D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7" creationId="{6283A616-C319-A144-BA3C-0E4D7A27BF7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8" creationId="{534E2B2D-CD93-984A-8F89-D7884AEBA21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9" creationId="{EB07BCEA-909C-B34A-87C5-62B874A4FC9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0" creationId="{9701D045-3737-5140-940A-74BA8A87C50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1" creationId="{9E2C3D11-9837-5145-A3B5-B43C27BDDB7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2" creationId="{C4E6623B-4BF6-8F4C-9873-6BC500ED983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3" creationId="{EE71ED46-0B4B-B442-9DE1-1403DBA6F75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4" creationId="{A78A8B31-C24B-2549-85E9-086EC668F34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5" creationId="{2448DEF1-DC6E-F94D-A437-AFD8A9D2600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6" creationId="{76918622-4E34-9346-9E89-0315E1D99A4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7" creationId="{0A441EA4-3BD8-EB4B-ABD0-B4539D4898C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8" creationId="{2200B32D-53AE-C54D-A0D4-45A406B4491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9" creationId="{E6ED058A-51CE-EE4D-AE0C-F5F00C8D5B9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0" creationId="{A6BBB5E6-AFF9-6949-8162-7D4D5E9E437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1" creationId="{54A26298-E72A-354D-BCC1-2A2255B5AB0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2" creationId="{44827AB1-BE91-FA4B-A6B8-6DCEDE4A31F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3" creationId="{AD5EB05E-F07D-1246-8795-3AB59AF5513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4" creationId="{60647CCB-7330-6841-8A9C-1A4E4F827D6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5" creationId="{FE24E0AE-934F-7944-9FD1-1334A7AF3C84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6" creationId="{9AE166D4-D9AC-014D-BD73-C93FE15A544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7" creationId="{DED6EDB6-3463-6843-87C2-345B383EA774}"/>
          </ac:spMkLst>
        </pc:sp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19" creationId="{D05C5C92-57B0-2241-AE81-67539210CFC3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0" creationId="{A1F4FF36-ABC1-7448-AE98-1E15AF60DBD4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3" creationId="{3813D825-ACA1-FF4C-A9D5-E885BE83404D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6" creationId="{46A49AC6-AD52-5B43-8E1B-DE5F4F9E9EC2}"/>
          </ac:cxnSpMkLst>
        </pc:cxnChg>
      </pc:sldChg>
      <pc:sldChg chg="modSp mod">
        <pc:chgData name="Thuong Tran" userId="02271f1d-4bdb-4691-87b2-7196d6ed1424" providerId="ADAL" clId="{1AE75B1A-C0E0-344A-B265-A27B6F407767}" dt="2024-11-02T17:05:29.341" v="53" actId="14838"/>
        <pc:sldMkLst>
          <pc:docMk/>
          <pc:sldMk cId="2025899758" sldId="349"/>
        </pc:sldMkLst>
        <pc:spChg chg="mod">
          <ac:chgData name="Thuong Tran" userId="02271f1d-4bdb-4691-87b2-7196d6ed1424" providerId="ADAL" clId="{1AE75B1A-C0E0-344A-B265-A27B6F407767}" dt="2024-11-02T17:05:29.341" v="53" actId="14838"/>
          <ac:spMkLst>
            <pc:docMk/>
            <pc:sldMk cId="2025899758" sldId="349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05:29.341" v="53" actId="14838"/>
          <ac:spMkLst>
            <pc:docMk/>
            <pc:sldMk cId="2025899758" sldId="349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1AE75B1A-C0E0-344A-B265-A27B6F407767}" dt="2024-11-02T17:20:59.661" v="64" actId="14100"/>
        <pc:sldMkLst>
          <pc:docMk/>
          <pc:sldMk cId="1841198471" sldId="350"/>
        </pc:sldMkLst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20:59.661" v="64" actId="14100"/>
          <ac:spMkLst>
            <pc:docMk/>
            <pc:sldMk cId="1841198471" sldId="350"/>
            <ac:spMk id="3" creationId="{917E1D39-8D0A-9F4B-A20C-A7BB63B399B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7" creationId="{5227D7DB-72E5-304D-BF2D-1137CAC3CE4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9" creationId="{630433BD-FB8D-2B4A-A492-177602D27067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0" creationId="{30C50D9C-A392-2246-B450-F0BC4D39C00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2" creationId="{075A84CD-4772-5E40-AFF6-5E8DA5D6A3EF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3" creationId="{5AEFFC3F-1CC2-4848-9ABF-A8F70169839C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4" creationId="{1BAADA78-F33B-A242-9814-16FD2086AD43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5" creationId="{D438574E-813B-6748-B3D3-99987204AE3A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6" creationId="{ECB5C136-A823-EF4C-8DC7-798EF300FDEC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9" creationId="{E4C33311-3F8E-5741-9F1D-E276F121E39B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30" creationId="{55B24191-08E8-6448-864E-48D5EBE3B69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32" creationId="{0CD41DA6-07EF-A046-9249-09FBDEFD602A}"/>
          </ac:spMkLst>
        </pc:sp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5" creationId="{0C3BE0FF-FF26-3644-B38D-8F2BB543EBC2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27" creationId="{5F5D03B2-C1CA-9640-96A5-4021D08405EA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28" creationId="{C603A9FF-6925-D346-98F4-8F22739FA58B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31" creationId="{02E6E650-AFF5-BC4A-BFF6-0D1703E47AF9}"/>
          </ac:cxnSpMkLst>
        </pc:cxnChg>
      </pc:sldChg>
      <pc:sldChg chg="modSp mod">
        <pc:chgData name="Thuong Tran" userId="02271f1d-4bdb-4691-87b2-7196d6ed1424" providerId="ADAL" clId="{1AE75B1A-C0E0-344A-B265-A27B6F407767}" dt="2024-11-02T17:22:30.461" v="74" actId="14838"/>
        <pc:sldMkLst>
          <pc:docMk/>
          <pc:sldMk cId="1320109191" sldId="351"/>
        </pc:sldMkLst>
        <pc:spChg chg="mod">
          <ac:chgData name="Thuong Tran" userId="02271f1d-4bdb-4691-87b2-7196d6ed1424" providerId="ADAL" clId="{1AE75B1A-C0E0-344A-B265-A27B6F407767}" dt="2024-11-02T17:22:30.461" v="74" actId="14838"/>
          <ac:spMkLst>
            <pc:docMk/>
            <pc:sldMk cId="1320109191" sldId="351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22:30.461" v="74" actId="14838"/>
          <ac:spMkLst>
            <pc:docMk/>
            <pc:sldMk cId="1320109191" sldId="351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1AE75B1A-C0E0-344A-B265-A27B6F407767}" dt="2024-11-02T17:20:04.941" v="57" actId="14838"/>
        <pc:sldMkLst>
          <pc:docMk/>
          <pc:sldMk cId="3301403739" sldId="353"/>
        </pc:sldMkLst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2" creationId="{E479BEC7-B87C-A547-97FA-50D6E0699EBE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" creationId="{E52FFFA6-3839-DA4D-B9DA-8668B93A450F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6" creationId="{484F7251-200B-C044-85A4-98A73EAB9FC3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8" creationId="{9AD1D772-5F21-EE49-849A-82B9064651D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35" creationId="{96126085-6B2F-EC4C-8AE1-F2CB4BABBE1D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36" creationId="{8F4DE7EB-E332-C84F-8D91-AE393BB9822B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0" creationId="{59E9D805-A982-0346-8D81-7EDB77816CF7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1" creationId="{50F94BE7-403E-4C44-B0B8-81B89402035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2" creationId="{847E31C5-81E1-A64A-B610-81E49B5A296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3" creationId="{10369A1A-793B-704F-A729-72028F1D418C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6" creationId="{732A667B-25DB-3244-9ED2-A27A8E8A74A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7" creationId="{3A39D68F-0525-DE40-8505-C03D7375AF1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8" creationId="{38473535-CECA-D14F-900E-50BF9FBA8CA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1" creationId="{4D8C14AD-7129-4C47-8CD8-CAE0796E64F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2" creationId="{F257D840-4E67-6540-8F9E-7FD7C20BD2B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3" creationId="{927D10B6-30C7-CF4C-9906-255F732D7572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6" creationId="{9E6DE9A0-AB36-AF48-BC0E-B1BACBC2559B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7" creationId="{738495BF-31EC-4148-B14E-5321DDF0967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8" creationId="{9DDB3ADD-CCD1-A14D-BCEC-8D71F70132D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9" creationId="{E4BD99B7-83F5-6F4E-984E-676BF55F0A9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60" creationId="{8C0B70C0-B539-8F43-B718-90526053F06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70" creationId="{2DF5C80A-0FDC-4F4F-85A5-8FF461CEC277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72" creationId="{351E4E41-788E-AE4D-9E75-071E367D0212}"/>
          </ac:spMkLst>
        </pc:sp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10" creationId="{87A9EDEA-DD23-E840-80E7-01697DB66099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11" creationId="{62091B81-BE10-2641-B36D-9D86EE376D0D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4" creationId="{B09F9059-FD3C-944B-A0B8-9F08C5E92F18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5" creationId="{B863ADDF-6EA4-AA4D-B91A-8B384FAE2A00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9" creationId="{B6150883-35B9-5D48-B186-7EBD80BD2B29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0" creationId="{11E95588-D9AC-5841-96D2-7C2AD9883CA7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4" creationId="{F1379549-6E90-1148-AD75-BE9E1539D35B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5" creationId="{B389DEA9-CCF1-8848-924D-FE7884DEF4C3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62" creationId="{E5104D02-76C5-B441-B692-48A85379686E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65" creationId="{BBEF4546-FA5B-CC45-A1F1-BF82259CC0AA}"/>
          </ac:cxnSpMkLst>
        </pc:cxnChg>
      </pc:sldChg>
      <pc:sldChg chg="modSp mod">
        <pc:chgData name="Thuong Tran" userId="02271f1d-4bdb-4691-87b2-7196d6ed1424" providerId="ADAL" clId="{1AE75B1A-C0E0-344A-B265-A27B6F407767}" dt="2024-11-02T17:19:47.561" v="55" actId="14838"/>
        <pc:sldMkLst>
          <pc:docMk/>
          <pc:sldMk cId="3773648867" sldId="354"/>
        </pc:sldMkLst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" creationId="{D59CDA25-6AE9-6E44-A248-6F8B4897AA6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8" creationId="{83EC4E2F-0826-A547-82B8-433C9130AFA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0" creationId="{4A42E2A7-84B2-6A40-9E1A-3D910E7AAFA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1" creationId="{30CF4BE9-9920-6446-A110-BA930C61C1E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2" creationId="{8C880525-1420-2C4E-BAAD-9BB2DB77765A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3" creationId="{A58AB374-89D2-044C-81DA-C7E5D22C13F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4" creationId="{E1F7FA6A-6C70-0041-90B9-B20B9374F1C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5" creationId="{9F3C6DF7-FACC-F344-9EC3-4ECF103E3B1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6" creationId="{46F639A5-75AB-0D43-8990-77440325073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7" creationId="{FE8A7867-9F47-F442-B681-384C3702FB07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8" creationId="{324E3D54-BC8E-C140-9588-E4CE56392193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9" creationId="{B0D84EA5-DF25-E247-850A-95D548F696A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0" creationId="{08597307-C1E1-5E42-AD24-E094DED080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1" creationId="{535BB11D-C889-D14E-B64E-5BA9569DE2E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2" creationId="{2551FBC8-CD67-D447-9D7E-A026B5C70EAA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3" creationId="{8A9326E4-AD07-F44F-AB64-A300BB56161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4" creationId="{9A4FF2B1-48B9-E44E-A8B9-083FA3B922C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5" creationId="{FE25CA97-2229-AA48-A93B-F8E657ADD2C4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21" creationId="{735E7BB2-E758-E847-BBCD-86B4EA266877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5" creationId="{FBC93A55-E673-B343-A905-C1C0EE5FE4B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6" creationId="{AA0775DF-FAA1-FA45-A9F0-CB11E20823BE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7" creationId="{3CB9B0DC-38AE-7146-81ED-E00D52B3DC63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8" creationId="{D4E21CE6-CD95-B24F-8A94-F85761A46AF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9" creationId="{955345FA-CC99-FC4A-8C3C-B3F0187596A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0" creationId="{CE3D16EB-F0D8-E842-9388-CA797274C9F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1" creationId="{3BE4BDE6-82F1-6945-B748-5B8A59C2A4D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3" creationId="{3B4C5140-63E5-A344-96D7-0318016E15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0" creationId="{AD2938FE-FDB1-3943-B4F9-0392758C9EEC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1" creationId="{58D40D58-A4A3-CD40-8FC7-972DF8D5AD34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2" creationId="{4B6D4A25-E769-C24C-AEF9-9DB830C39D30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3" creationId="{CA172792-FE7A-AB4D-80BD-1FBE4AFD2D4C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4" creationId="{FB878AB5-54EA-9D4B-A3CF-E91EB2AF56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5" creationId="{E09E12FA-419F-1D47-B120-DD6116F86FE5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6" creationId="{8E0F4232-7AFB-0942-AB56-3450F88D1B0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7" creationId="{387AC779-8CDC-7B40-8E63-9857AD8CC5F2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8" creationId="{7030EE44-5080-DF40-B989-B9734AF2E782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9" creationId="{F03B4E1A-F8D3-1B44-A071-958BC796429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15" creationId="{5C6117E2-5F55-9042-8990-8229C13AC1A7}"/>
          </ac:spMkLst>
        </pc:sp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5" creationId="{429F7FC3-938D-3B43-95F7-77298F03DED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6" creationId="{1F6D03A6-DE5F-1940-8ED4-1DEB719645F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9" creationId="{11F7DF2B-36F4-2349-8D43-7DFB1F590D9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2" creationId="{BE638CD2-029E-2142-9A77-D76B8CAAF23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5" creationId="{794365DD-A002-7448-8D0C-500C432BC89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8" creationId="{0877E546-9A41-8244-BDC1-CF5EBA824D7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1" creationId="{15138AA6-1D75-D744-A448-617DBDFA1BE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2" creationId="{C4050FBD-FD1C-B445-B665-FFBBAA68B70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3" creationId="{775A03C5-8393-CE42-8D53-F586824FD7A3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4" creationId="{F337D963-2B1F-5144-8686-BB9A586AC15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5" creationId="{1A04DD2E-597D-D042-99CC-42ECAAE12176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6" creationId="{6C87A1D9-319F-0C4E-9EAC-E75E3793188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59" creationId="{9C606BA7-04CB-3945-A32B-BB0D951617B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0" creationId="{67EBE15D-4C0F-3942-AA47-0ECCA765445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1" creationId="{2CA9489C-77DF-7345-8752-33B0F8D3796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2" creationId="{31047AC5-23DA-EE44-BEAE-032807DE976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3" creationId="{1D50CFC5-609D-BB47-8992-3ACD7466ED0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4" creationId="{B2E60729-AF62-F94C-AD58-EA1008CC64F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89" creationId="{79598372-D7DD-1242-9AC5-610F6EAD05E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0" creationId="{59A96D77-8691-2343-A843-1D6A00CE6CA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1" creationId="{724A1D19-6730-F945-85B1-852F0E132B5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2" creationId="{70D5A652-E642-9949-A716-68A8D9D3ECD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3" creationId="{61A288F9-44EB-9E49-813E-B5EC67DB870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4" creationId="{458F074B-7674-C749-BD51-704AD52913A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7" creationId="{CF77CA8A-BB13-184F-93CD-114AEF3C6F4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8" creationId="{14F85F75-6C66-054B-B5F9-C6F37E7CCCD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9" creationId="{59BFDDDB-E7B2-E44E-8C37-870754C9B23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0" creationId="{0222DE2E-7B7C-2642-B6AF-1E2F509C236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1" creationId="{71654764-3D7E-4C44-A7E0-D6542DF8191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2" creationId="{FC2178AE-6DE7-D444-B17D-0C348414908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5" creationId="{D6ABD9A5-5AA6-9946-9575-139FEF36D05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6" creationId="{0A261E2B-EC51-644B-AEF6-4617795B20E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7" creationId="{EC4735BE-990B-FF4E-914B-A6FF1F48D53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8" creationId="{3E0DD683-5784-5D4C-B10F-C9E14DCC3B3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9" creationId="{B5E8044D-43D5-6149-97BC-620E57F6D12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30" creationId="{46A76409-A0D0-0C4A-AB47-FFA5C6F9403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3" creationId="{852A6CF0-7583-7F42-BA06-834710F7143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4" creationId="{0724FF92-21FD-8640-8F24-7F6B6B9E530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5" creationId="{65B7483A-73C6-EB40-AFE7-40D76355BD4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6" creationId="{C459C962-8217-D64E-8C89-23B00F20D63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7" creationId="{1D029AC7-D3E6-424B-957C-C50C0A3DEEE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8" creationId="{CA87A2A6-4E54-E846-A8CF-5D916D30149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7" creationId="{920D72A2-EB61-FA44-AB18-C3A1B42F875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8" creationId="{8D83DD26-0A44-E042-9E33-163AA992745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9" creationId="{EAE2C9ED-7F89-E847-B45E-3AB23CD7727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0" creationId="{10F8DEEC-B045-2847-98F2-88C0B2EF29E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1" creationId="{9846B4A4-4A02-7044-86B5-A020F100048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2" creationId="{90B179A8-1882-D845-845D-A85332381F0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5" creationId="{05672049-E4AC-A642-9B1F-3D25EC29BCB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6" creationId="{ED33F641-8C5D-DB4A-9A84-D1A432331F5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7" creationId="{B2BAB776-88E0-5047-8858-73FB8432274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8" creationId="{15C18C54-39F0-344B-A595-650FFDABF85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9" creationId="{F0B96864-9D26-274E-B65B-42ADBD670D2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90" creationId="{8580E771-86DD-C040-B11F-AA03406BCB6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3" creationId="{D5EFA503-A845-C045-9B98-9B15CD5639F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4" creationId="{F2FD9183-E528-3146-A036-48FF510BD5C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5" creationId="{90DE9B41-01CC-8642-8B52-FB20696269F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6" creationId="{393CA6F2-9B83-3D4A-A34B-7C59EE824D6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7" creationId="{04A96C0E-2CB7-AF4F-B900-AFAF869598E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8" creationId="{B2C0F6EB-3555-F34B-B0CB-D72EDFB0DFC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1" creationId="{FEB496AD-D407-3946-A2F5-4CEF58949E6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2" creationId="{C210C09C-2F63-2C46-9E4C-55B6BBA11FB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3" creationId="{6CB35DBE-4513-D645-91E4-61F04998CC0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4" creationId="{F411246C-E591-FD4C-8BD0-B31B54D45C4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5" creationId="{4F0BDA8C-4740-934F-912C-89A05EDEAC3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6" creationId="{3591752B-B134-004D-B1B5-0DCB7807CC2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2" creationId="{022AA137-1278-0A44-9163-03550BC084A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3" creationId="{68C87AFA-7FBB-F241-8C36-6A63E09F9B8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4" creationId="{EE611AA1-0825-F342-90C3-360979236B5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5" creationId="{EE491FE6-4C16-7846-90ED-4689FCC3349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6" creationId="{5B0ED773-4C69-9F42-BD79-9ED3828F1F5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7" creationId="{66B8BCAC-BC21-BC48-801F-0F92E00BB446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79" creationId="{721B9B96-2BFB-CF46-B6E1-09AD8D2613C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0" creationId="{D2C93A8C-FCC1-6948-8FC4-A65AA0333AF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1" creationId="{5F7044D7-2CDA-9449-8D8D-15354B33EDC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2" creationId="{C085CFE1-63D6-644A-9293-5E3C5269819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3" creationId="{AD533958-83B5-1240-82A8-E851114F148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4" creationId="{4EFF988C-21E3-AA41-BB50-D182CFF73B1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1" creationId="{D7C8ABBF-D47F-0D4C-BCB6-2C795D96617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2" creationId="{262103DB-9C6B-5D4F-AD4F-E59833C1A8B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4" creationId="{90A259C6-9152-1E4B-B0C4-3292C2677FA2}"/>
          </ac:cxnSpMkLst>
        </pc:cxnChg>
      </pc:sldChg>
      <pc:sldChg chg="modSp mod">
        <pc:chgData name="Thuong Tran" userId="02271f1d-4bdb-4691-87b2-7196d6ed1424" providerId="ADAL" clId="{1AE75B1A-C0E0-344A-B265-A27B6F407767}" dt="2024-11-02T17:20:18.426" v="59" actId="14838"/>
        <pc:sldMkLst>
          <pc:docMk/>
          <pc:sldMk cId="1608676017" sldId="355"/>
        </pc:sldMkLst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18" creationId="{2EDBE0C9-0A08-BB47-9D11-840004667E8B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19" creationId="{8AC84F3C-54D1-6E4B-B1CE-D03D0DD8F7F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0" creationId="{B855CF2E-6360-5A43-8610-CDBF15EB77B5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4" creationId="{76114CB7-445E-0E4E-8E1B-3EBEA95C300E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6" creationId="{CCAB385C-FDDC-ED41-B301-7FE5B752D32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7" creationId="{B5096545-0CD9-1D43-8B6D-D74B984F135E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0" creationId="{893508BA-359C-4349-B252-79E076E5086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1" creationId="{7F994DDD-2BC5-5C44-815D-4C4217F87859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2" creationId="{EA73ABAC-B518-FA4B-924F-755269D00791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9" creationId="{38DB2575-68C4-474F-BC04-F840C3B6CFC5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57" creationId="{B436C4FC-A653-B446-A56E-F431D0F2530E}"/>
          </ac:spMkLst>
        </pc:sp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2" creationId="{9AF9C1D8-E90A-AB49-B60F-AD14C863C1F2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3" creationId="{7F28D2BF-1C12-1B42-9BD0-3F91B68855F7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8" creationId="{A6AE159C-A3A9-7D43-942D-C30BB48ED5B0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9" creationId="{8F859076-1720-484E-B0E9-B244D7F2CCD7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3" creationId="{C86C1A7A-FE6A-BD4A-BE20-8794309A81C2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4" creationId="{5D66207D-74FC-F245-97DA-02074EB3F36E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7" creationId="{03A104AE-AA7A-0341-A40F-19F43744E69B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8" creationId="{DE611163-FD02-014C-B325-43F3A6E57842}"/>
          </ac:cxnSpMkLst>
        </pc:cxnChg>
      </pc:sldChg>
      <pc:sldChg chg="modSp mod">
        <pc:chgData name="Thuong Tran" userId="02271f1d-4bdb-4691-87b2-7196d6ed1424" providerId="ADAL" clId="{1AE75B1A-C0E0-344A-B265-A27B6F407767}" dt="2024-11-02T17:24:11.019" v="90" actId="14838"/>
        <pc:sldMkLst>
          <pc:docMk/>
          <pc:sldMk cId="3937852393" sldId="356"/>
        </pc:sldMkLst>
        <pc:spChg chg="mod">
          <ac:chgData name="Thuong Tran" userId="02271f1d-4bdb-4691-87b2-7196d6ed1424" providerId="ADAL" clId="{1AE75B1A-C0E0-344A-B265-A27B6F407767}" dt="2024-11-02T17:24:11.019" v="90" actId="14838"/>
          <ac:spMkLst>
            <pc:docMk/>
            <pc:sldMk cId="3937852393" sldId="356"/>
            <ac:spMk id="2" creationId="{57A9524D-56BE-1E4B-B8A4-B0CA661FE53B}"/>
          </ac:spMkLst>
        </pc:spChg>
        <pc:spChg chg="mod">
          <ac:chgData name="Thuong Tran" userId="02271f1d-4bdb-4691-87b2-7196d6ed1424" providerId="ADAL" clId="{1AE75B1A-C0E0-344A-B265-A27B6F407767}" dt="2024-11-02T17:24:11.019" v="90" actId="14838"/>
          <ac:spMkLst>
            <pc:docMk/>
            <pc:sldMk cId="3937852393" sldId="356"/>
            <ac:spMk id="3" creationId="{63562789-BAE5-E844-813E-54A573DBCA79}"/>
          </ac:spMkLst>
        </pc:spChg>
      </pc:sldChg>
      <pc:sldChg chg="modSp mod">
        <pc:chgData name="Thuong Tran" userId="02271f1d-4bdb-4691-87b2-7196d6ed1424" providerId="ADAL" clId="{1AE75B1A-C0E0-344A-B265-A27B6F407767}" dt="2024-11-02T17:23:59.065" v="88" actId="14838"/>
        <pc:sldMkLst>
          <pc:docMk/>
          <pc:sldMk cId="1011673380" sldId="357"/>
        </pc:sldMkLst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3" creationId="{21973D62-61AB-0B41-B508-CF416E8A8C5C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7" creationId="{7553A6A3-0BB7-874B-8674-32F9756578D8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8" creationId="{DA5C1856-A540-7542-AD69-B858BC3AFA9C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9" creationId="{F6798B37-590E-F54C-BDEE-BF694AB69E52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0" creationId="{DB35668D-5AC9-BF47-B96B-5246237CE1B1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1" creationId="{455F6001-B92B-5D44-8D35-A706FEE20872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2" creationId="{4E7E5A5B-FDB5-3342-BE7A-A6D12DA50EB4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39" creationId="{CC189D50-2361-3644-ACEB-68133F84D6EB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40" creationId="{C7EFF9FE-6C4B-3643-B334-2877598B9971}"/>
          </ac:spMkLst>
        </pc:spChg>
        <pc:grpChg chg="mod">
          <ac:chgData name="Thuong Tran" userId="02271f1d-4bdb-4691-87b2-7196d6ed1424" providerId="ADAL" clId="{1AE75B1A-C0E0-344A-B265-A27B6F407767}" dt="2024-11-02T17:23:55.731" v="87" actId="14861"/>
          <ac:grpSpMkLst>
            <pc:docMk/>
            <pc:sldMk cId="1011673380" sldId="357"/>
            <ac:grpSpMk id="43" creationId="{32E211B7-AEE1-2A48-8FA9-582238EBCD59}"/>
          </ac:grpSpMkLst>
        </pc:grpChg>
      </pc:sldChg>
      <pc:sldChg chg="modSp mod">
        <pc:chgData name="Thuong Tran" userId="02271f1d-4bdb-4691-87b2-7196d6ed1424" providerId="ADAL" clId="{1AE75B1A-C0E0-344A-B265-A27B6F407767}" dt="2024-11-02T16:58:25.966" v="15" actId="14861"/>
        <pc:sldMkLst>
          <pc:docMk/>
          <pc:sldMk cId="1015819380" sldId="363"/>
        </pc:sldMkLst>
        <pc:spChg chg="mod">
          <ac:chgData name="Thuong Tran" userId="02271f1d-4bdb-4691-87b2-7196d6ed1424" providerId="ADAL" clId="{1AE75B1A-C0E0-344A-B265-A27B6F407767}" dt="2024-11-02T16:58:25.966" v="15" actId="14861"/>
          <ac:spMkLst>
            <pc:docMk/>
            <pc:sldMk cId="1015819380" sldId="363"/>
            <ac:spMk id="2" creationId="{92E78CCA-5C34-0149-A60E-89F757F5F11B}"/>
          </ac:spMkLst>
        </pc:spChg>
        <pc:spChg chg="mod">
          <ac:chgData name="Thuong Tran" userId="02271f1d-4bdb-4691-87b2-7196d6ed1424" providerId="ADAL" clId="{1AE75B1A-C0E0-344A-B265-A27B6F407767}" dt="2024-11-02T16:58:25.966" v="15" actId="14861"/>
          <ac:spMkLst>
            <pc:docMk/>
            <pc:sldMk cId="1015819380" sldId="363"/>
            <ac:spMk id="3" creationId="{71D31EFE-810E-7B4C-B129-70E818FD232F}"/>
          </ac:spMkLst>
        </pc:spChg>
      </pc:sldChg>
      <pc:sldChg chg="modSp mod">
        <pc:chgData name="Thuong Tran" userId="02271f1d-4bdb-4691-87b2-7196d6ed1424" providerId="ADAL" clId="{1AE75B1A-C0E0-344A-B265-A27B6F407767}" dt="2024-11-02T16:57:26.346" v="12" actId="14838"/>
        <pc:sldMkLst>
          <pc:docMk/>
          <pc:sldMk cId="24892446" sldId="364"/>
        </pc:sldMkLst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" creationId="{78925143-A13E-CB43-AD01-B5F2180FB9B3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" creationId="{83280092-B5E1-6F43-B517-A73D9B20C404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" creationId="{99928CB1-BAE9-C245-88D6-06D66AEF09BA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6" creationId="{47F4009B-F651-4341-AF99-56B16FCBC1B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7" creationId="{6D211F10-8F7D-024B-B868-E09C42B878A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8" creationId="{D7D3C5E5-CF34-AF47-A481-10D62D84D35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9" creationId="{FE7667D0-8988-B441-A485-426F843B47C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0" creationId="{B93F2D04-C85D-444E-8391-70E650AB708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3" creationId="{DFC7297A-74FE-834F-9F17-69B21020643F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4" creationId="{911A6334-C00E-6649-9E9F-25619FD3C2D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5" creationId="{A2810A2A-00A6-ED40-A299-8061C19BC57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9" creationId="{3BFE40ED-9E16-9D45-8981-83D220A6E22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0" creationId="{D2A20380-F1A4-C644-A44F-B4EFE1B23C1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1" creationId="{386339DA-2473-BF4B-8060-5DCEEA0F82B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2" creationId="{6E52E22B-6549-6247-B277-BBF55D9BF85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3" creationId="{EC68C5E4-B8A3-B545-A976-8D54500D3AB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4" creationId="{BA94AC36-21A1-BB4F-8E13-BD8E18B8A87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5" creationId="{7D789521-B02D-464C-AC1B-1E87DC16479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6" creationId="{42885CA8-9778-B542-BBE7-1B74B9BD99B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7" creationId="{8F00D061-0BBE-924F-B5A7-57AA825AC20F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8" creationId="{FB40A45E-37A6-1846-B2A1-518578689447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9" creationId="{96F90058-FFB2-AC4F-8C68-446AF287C7F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0" creationId="{13C19D1E-F669-1B41-A2B8-1ED20DE10C83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1" creationId="{30189A9D-EF63-DC47-92D3-11DD5D96A7EA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2" creationId="{0424643F-CD41-B040-9C8F-3EC90E9BD4D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3" creationId="{62860157-F4C7-484A-98CF-CCD938AAE5F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4" creationId="{F9A251B0-6E3B-7E48-AC74-F4058912F8AD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5" creationId="{37430BEE-FBA9-5E4E-9680-2CA5B5F4246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6" creationId="{12813617-017B-754D-8A15-ABE58BE45FD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7" creationId="{AA9774C8-6A77-314A-B0EE-0EB29CB9153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9" creationId="{8DBEEAB6-4AAC-8747-96E8-57B385EDA08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0" creationId="{301434FC-FE87-F14C-BC97-36C1215D196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1" creationId="{6416AD8D-4004-B341-BEC5-64EEE3A1E3D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2" creationId="{9899F2AC-898F-074E-B79D-40E79F1E0185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6" creationId="{EA2A530E-6BE6-BB4C-9F97-E3A1D800A427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7" creationId="{DC4AAE1B-A8A3-D447-91FE-0FA19F5D8A81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8" creationId="{B83C5AAB-6C63-4C48-94DB-A0BB2C477F2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9" creationId="{8610CF76-A377-2B48-9161-BF371D2E664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0" creationId="{CA97875C-E881-764B-8F80-033F955C590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2" creationId="{23C38F1E-F81B-8D43-90BB-EED39A253B8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5" creationId="{285CEC7B-6E34-AD4C-A14F-62C51FE7A5E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6" creationId="{FBD0E934-EEA0-6B45-923C-65657F82370D}"/>
          </ac:spMkLst>
        </pc:spChg>
      </pc:sldChg>
      <pc:sldChg chg="modSp mod">
        <pc:chgData name="Thuong Tran" userId="02271f1d-4bdb-4691-87b2-7196d6ed1424" providerId="ADAL" clId="{1AE75B1A-C0E0-344A-B265-A27B6F407767}" dt="2024-11-02T17:24:46.767" v="96" actId="14838"/>
        <pc:sldMkLst>
          <pc:docMk/>
          <pc:sldMk cId="1152098126" sldId="365"/>
        </pc:sldMkLst>
        <pc:spChg chg="mod">
          <ac:chgData name="Thuong Tran" userId="02271f1d-4bdb-4691-87b2-7196d6ed1424" providerId="ADAL" clId="{1AE75B1A-C0E0-344A-B265-A27B6F407767}" dt="2024-11-02T17:24:46.767" v="96" actId="14838"/>
          <ac:spMkLst>
            <pc:docMk/>
            <pc:sldMk cId="1152098126" sldId="365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4:46.767" v="96" actId="14838"/>
          <ac:spMkLst>
            <pc:docMk/>
            <pc:sldMk cId="1152098126" sldId="365"/>
            <ac:spMk id="3" creationId="{3CD10211-18F3-9C44-B174-7C14150DA461}"/>
          </ac:spMkLst>
        </pc:spChg>
      </pc:sldChg>
      <pc:sldChg chg="modSp mod">
        <pc:chgData name="Thuong Tran" userId="02271f1d-4bdb-4691-87b2-7196d6ed1424" providerId="ADAL" clId="{1AE75B1A-C0E0-344A-B265-A27B6F407767}" dt="2024-11-02T17:21:10.839" v="66" actId="14838"/>
        <pc:sldMkLst>
          <pc:docMk/>
          <pc:sldMk cId="4037837465" sldId="366"/>
        </pc:sldMkLst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" creationId="{6B9F058C-6A43-0C40-A239-BD049018303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" creationId="{6C71065D-4A35-554B-AE64-6585DD41429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3" creationId="{70D2D1CA-AA88-D842-AAE5-286B8C0637E3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4" creationId="{6034832E-6B0D-254A-9442-B42D32F2A15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5" creationId="{B81F3AA4-D05E-4549-B697-52D05792DBE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8" creationId="{5CC9AC60-7BCD-E94B-9A14-3DDACEE7DEC1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9" creationId="{0394A280-D23D-304B-AE5E-9B8CF0A50A39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0" creationId="{6201757A-AA6D-C948-B364-72691335EAD4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3" creationId="{0DD91C42-1B93-1D49-864B-B2484EBE0F72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4" creationId="{01E6797C-1424-6B45-AFEA-6A5CCB7DBC7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6" creationId="{C3092DA7-25AE-AF43-9CDC-2A29D62B4FD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7" creationId="{DCFC1A74-EAC3-A742-A108-636C7AF90F13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1" creationId="{C13FC701-FB9B-4B43-9468-A2188931715B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2" creationId="{37CF2057-07B1-C14D-BFBC-D05B20A3630D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4" creationId="{42E8C9DD-A954-3044-A506-802E36BB4D71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5" creationId="{49FC7791-A638-F448-9307-943067239A4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7" creationId="{A560738C-0485-DD46-A6F0-5D128BA2EC36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8" creationId="{13644090-D627-2C43-BD65-53663381E03B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9" creationId="{DE1AB220-F398-F542-AF30-C8E9253BD9A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4" creationId="{E513BE64-E265-7140-AB73-E72C3088FD2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5" creationId="{302D8A74-C4C8-7C49-8C16-B64CF674143A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6" creationId="{49AA9272-22E6-B942-AADB-E6348146069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9" creationId="{D1898F02-6146-DF48-9A35-615838B95C3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0" creationId="{8ABA4F1F-136A-9F4C-823A-02A988E70A9A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1" creationId="{644028A9-41C8-D148-8C4D-842CFE17B2E8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4" creationId="{E3A66442-B762-5B40-904C-D075F0A0792D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5" creationId="{D2388E76-2864-4F4A-9682-38FA8F7CA6C4}"/>
          </ac:spMkLst>
        </pc:s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69" creationId="{D51E4F09-FA0A-1341-9AD5-EB192033CC70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0" creationId="{A8F75FCE-CAA9-2A4A-8AAE-7BB13A6E0480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1" creationId="{3A2086CC-3A29-7B43-9DA4-0AE383350188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2" creationId="{659F5F22-7932-D246-936A-CA6D475E907C}"/>
          </ac:grpSpMkLst>
        </pc:grpChg>
      </pc:sldChg>
      <pc:sldChg chg="modSp">
        <pc:chgData name="Thuong Tran" userId="02271f1d-4bdb-4691-87b2-7196d6ed1424" providerId="ADAL" clId="{1AE75B1A-C0E0-344A-B265-A27B6F407767}" dt="2024-11-02T17:21:22.848" v="68" actId="14838"/>
        <pc:sldMkLst>
          <pc:docMk/>
          <pc:sldMk cId="377250233" sldId="367"/>
        </pc:sldMkLst>
        <pc:spChg chg="mod">
          <ac:chgData name="Thuong Tran" userId="02271f1d-4bdb-4691-87b2-7196d6ed1424" providerId="ADAL" clId="{1AE75B1A-C0E0-344A-B265-A27B6F407767}" dt="2024-11-02T17:21:22.848" v="68" actId="14838"/>
          <ac:spMkLst>
            <pc:docMk/>
            <pc:sldMk cId="377250233" sldId="367"/>
            <ac:spMk id="2" creationId="{D9521066-AB24-3944-A10C-775A6F2796CF}"/>
          </ac:spMkLst>
        </pc:spChg>
        <pc:spChg chg="mod">
          <ac:chgData name="Thuong Tran" userId="02271f1d-4bdb-4691-87b2-7196d6ed1424" providerId="ADAL" clId="{1AE75B1A-C0E0-344A-B265-A27B6F407767}" dt="2024-11-02T17:21:22.848" v="68" actId="14838"/>
          <ac:spMkLst>
            <pc:docMk/>
            <pc:sldMk cId="377250233" sldId="367"/>
            <ac:spMk id="3" creationId="{4F8CB8F0-44B0-6840-B341-76226D292FD7}"/>
          </ac:spMkLst>
        </pc:spChg>
        <pc:grpChg chg="mod">
          <ac:chgData name="Thuong Tran" userId="02271f1d-4bdb-4691-87b2-7196d6ed1424" providerId="ADAL" clId="{1AE75B1A-C0E0-344A-B265-A27B6F407767}" dt="2024-11-02T17:21:22.848" v="68" actId="14838"/>
          <ac:grpSpMkLst>
            <pc:docMk/>
            <pc:sldMk cId="377250233" sldId="367"/>
            <ac:grpSpMk id="136" creationId="{34FDF9EC-E155-D444-94D6-BF5AC1506F47}"/>
          </ac:grpSpMkLst>
        </pc:grpChg>
      </pc:sldChg>
      <pc:sldChg chg="modSp mod">
        <pc:chgData name="Thuong Tran" userId="02271f1d-4bdb-4691-87b2-7196d6ed1424" providerId="ADAL" clId="{1AE75B1A-C0E0-344A-B265-A27B6F407767}" dt="2024-11-02T17:26:29.137" v="99" actId="207"/>
        <pc:sldMkLst>
          <pc:docMk/>
          <pc:sldMk cId="18363264" sldId="368"/>
        </pc:sldMkLst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2" creationId="{996B09E1-1793-3149-91D3-9FECC28429C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3" creationId="{86F60646-AB5D-C349-90C1-7DE6F578121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42" creationId="{200BD9D7-C5C3-4345-8FA4-602DF786E24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58" creationId="{892AFAF6-99A8-D940-9D5C-87E5A02BBFC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85" creationId="{21772C27-6B88-B047-A4DA-51D0DC955722}"/>
          </ac:spMkLst>
        </pc:spChg>
        <pc:spChg chg="mod">
          <ac:chgData name="Thuong Tran" userId="02271f1d-4bdb-4691-87b2-7196d6ed1424" providerId="ADAL" clId="{1AE75B1A-C0E0-344A-B265-A27B6F407767}" dt="2024-11-02T17:26:29.137" v="99" actId="207"/>
          <ac:spMkLst>
            <pc:docMk/>
            <pc:sldMk cId="18363264" sldId="368"/>
            <ac:spMk id="86" creationId="{5D48FBBE-419C-FB45-9D09-E0B6978256E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1" creationId="{7C0E1778-F439-F14E-B981-269F810F37E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2" creationId="{5DD6EAD2-E268-134E-A5F2-6ED5605E293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3" creationId="{8C1CEAE4-FD09-4F41-860D-C15DE245CAA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4" creationId="{0EF1E991-612F-8446-8887-2DD3CB86C00B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5" creationId="{5B3DC76D-793E-3446-B5A2-1E9C8506AAB9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6" creationId="{BE3B8772-DBD4-284D-BEF1-5D7FD7E0DB3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7" creationId="{5D6EB46C-13E9-2846-96B4-34B85D4493E0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0" creationId="{E247637E-B68E-E744-8E02-AFFA32AF6E57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1" creationId="{1A55AD60-5A7E-2244-B18D-0F4B3EBDE5C9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2" creationId="{AF9C6E55-21D6-5944-B05B-5FA199F63CD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3" creationId="{8D263DF2-188D-E647-9FB5-09319BA2EE42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4" creationId="{0B2E419D-445B-9B49-BB7E-B95A363E36B6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5" creationId="{8EF68E67-5102-9442-8B4D-D7BDFDF20388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6" creationId="{4ED8FE14-5E4F-3D49-98AF-2DC60ACF5B1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2" creationId="{C0DF4A31-BE28-894B-87C2-5F195AA013A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3" creationId="{AD9F2358-CD62-484A-BF7D-145C293CEAA7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4" creationId="{C6E0A281-AF94-C74A-B88D-969E0252157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7" creationId="{83FA04D2-3459-2147-B935-87F757260A91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8" creationId="{3CFB630D-032E-4545-8FEA-953AB47DE8D0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9" creationId="{78B3395B-6B7B-1449-800C-1B38DF8A400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2" creationId="{98DC1B6F-E241-FA4A-900E-070B96D91A4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3" creationId="{C2C411A5-DBAF-D247-AE06-CE506F6D745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4" creationId="{B47AED3D-8C5F-5241-A45C-0044FBE7475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9" creationId="{187151EC-8196-CE41-A1BB-C846D8CA8A8D}"/>
          </ac:spMkLst>
        </pc:spChg>
        <pc:grpChg chg="mod">
          <ac:chgData name="Thuong Tran" userId="02271f1d-4bdb-4691-87b2-7196d6ed1424" providerId="ADAL" clId="{1AE75B1A-C0E0-344A-B265-A27B6F407767}" dt="2024-11-02T17:21:33.596" v="69" actId="14861"/>
          <ac:grpSpMkLst>
            <pc:docMk/>
            <pc:sldMk cId="18363264" sldId="368"/>
            <ac:grpSpMk id="99" creationId="{C420F613-9238-544B-9D54-88C41F18345A}"/>
          </ac:grpSpMkLst>
        </pc:grpChg>
      </pc:sldChg>
      <pc:sldChg chg="modSp mod">
        <pc:chgData name="Thuong Tran" userId="02271f1d-4bdb-4691-87b2-7196d6ed1424" providerId="ADAL" clId="{1AE75B1A-C0E0-344A-B265-A27B6F407767}" dt="2024-11-02T16:41:29.861" v="6" actId="14861"/>
        <pc:sldMkLst>
          <pc:docMk/>
          <pc:sldMk cId="902741002" sldId="369"/>
        </pc:sldMkLst>
        <pc:spChg chg="mod">
          <ac:chgData name="Thuong Tran" userId="02271f1d-4bdb-4691-87b2-7196d6ed1424" providerId="ADAL" clId="{1AE75B1A-C0E0-344A-B265-A27B6F407767}" dt="2024-11-02T16:41:29.861" v="6" actId="14861"/>
          <ac:spMkLst>
            <pc:docMk/>
            <pc:sldMk cId="902741002" sldId="369"/>
            <ac:spMk id="3" creationId="{EC5F8C21-28F8-3742-9F06-43F2C77283C1}"/>
          </ac:spMkLst>
        </pc:spChg>
      </pc:sldChg>
      <pc:sldChg chg="modSp mod">
        <pc:chgData name="Thuong Tran" userId="02271f1d-4bdb-4691-87b2-7196d6ed1424" providerId="ADAL" clId="{1AE75B1A-C0E0-344A-B265-A27B6F407767}" dt="2024-11-02T17:04:36.036" v="47" actId="14838"/>
        <pc:sldMkLst>
          <pc:docMk/>
          <pc:sldMk cId="2623443298" sldId="370"/>
        </pc:sldMkLst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7" creationId="{3A13B436-F86B-8748-B3E4-0CFF353700B1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2" creationId="{4E4FC86F-25BE-954C-A4F4-8C171FB2E70A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3" creationId="{0D6A7FE4-7831-0846-B1A2-407DA672EA8C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7" creationId="{53275627-1C4F-C944-98AE-A6BCFE6F4D33}"/>
          </ac:spMkLst>
        </pc:spChg>
      </pc:sldChg>
      <pc:sldChg chg="modSp mod">
        <pc:chgData name="Thuong Tran" userId="02271f1d-4bdb-4691-87b2-7196d6ed1424" providerId="ADAL" clId="{1AE75B1A-C0E0-344A-B265-A27B6F407767}" dt="2024-11-02T17:22:44.589" v="76" actId="14838"/>
        <pc:sldMkLst>
          <pc:docMk/>
          <pc:sldMk cId="1634626810" sldId="374"/>
        </pc:sldMkLst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7" creationId="{EC80423D-6F97-C4D0-77BA-8571247DC0D2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8" creationId="{2EEABEED-BA9F-D9A2-08FC-737C069D37D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9" creationId="{DC1D437C-44ED-DDA2-6AC9-0C9244EDBD07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20" creationId="{B609ACCC-C77A-C703-5CA4-D90AD75F350C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4" creationId="{22873FF0-37A1-9E2A-4E95-45EC670F0CFB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6" creationId="{FA3982D4-8D43-460C-2D67-E72BA58CD4F3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7" creationId="{1BFE6E50-B037-0569-6008-6F427ADE957E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9" creationId="{019BE864-D5B0-F66B-4EC0-5C2947775F6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51" creationId="{914B7242-5607-4E16-F305-6699A793F6D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53" creationId="{1D51E5EE-8C39-4C32-696D-2981ADC62E8B}"/>
          </ac:spMkLst>
        </pc:sp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3" creationId="{F266E22F-20AE-1A84-CC9C-7DC847A7976A}"/>
          </ac:cxnSpMkLst>
        </pc:cxnChg>
      </pc:sldChg>
      <pc:sldChg chg="modSp mod">
        <pc:chgData name="Thuong Tran" userId="02271f1d-4bdb-4691-87b2-7196d6ed1424" providerId="ADAL" clId="{1AE75B1A-C0E0-344A-B265-A27B6F407767}" dt="2024-11-02T17:23:15.507" v="82" actId="14838"/>
        <pc:sldMkLst>
          <pc:docMk/>
          <pc:sldMk cId="3633733980" sldId="380"/>
        </pc:sldMkLst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6" creationId="{6FC0FF1C-AB8C-3282-4AAA-D3D4F2C46F8D}"/>
          </ac:spMkLst>
        </pc:spChg>
        <pc:picChg chg="mod">
          <ac:chgData name="Thuong Tran" userId="02271f1d-4bdb-4691-87b2-7196d6ed1424" providerId="ADAL" clId="{1AE75B1A-C0E0-344A-B265-A27B6F407767}" dt="2024-11-02T17:23:12.584" v="81" actId="14861"/>
          <ac:picMkLst>
            <pc:docMk/>
            <pc:sldMk cId="3633733980" sldId="380"/>
            <ac:picMk id="5" creationId="{31641A18-6E57-3FEA-2AA9-028864147933}"/>
          </ac:picMkLst>
        </pc:picChg>
      </pc:sldChg>
      <pc:sldChg chg="modSp mod">
        <pc:chgData name="Thuong Tran" userId="02271f1d-4bdb-4691-87b2-7196d6ed1424" providerId="ADAL" clId="{1AE75B1A-C0E0-344A-B265-A27B6F407767}" dt="2024-11-02T17:23:40.363" v="84" actId="14838"/>
        <pc:sldMkLst>
          <pc:docMk/>
          <pc:sldMk cId="9158438" sldId="381"/>
        </pc:sldMkLst>
        <pc:spChg chg="mod">
          <ac:chgData name="Thuong Tran" userId="02271f1d-4bdb-4691-87b2-7196d6ed1424" providerId="ADAL" clId="{1AE75B1A-C0E0-344A-B265-A27B6F407767}" dt="2024-11-02T17:23:40.363" v="84" actId="14838"/>
          <ac:spMkLst>
            <pc:docMk/>
            <pc:sldMk cId="9158438" sldId="381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40.363" v="84" actId="14838"/>
          <ac:spMkLst>
            <pc:docMk/>
            <pc:sldMk cId="9158438" sldId="381"/>
            <ac:spMk id="3" creationId="{3CD10211-18F3-9C44-B174-7C14150DA461}"/>
          </ac:spMkLst>
        </pc:spChg>
      </pc:sldChg>
      <pc:sldChg chg="modSp mod">
        <pc:chgData name="Thuong Tran" userId="02271f1d-4bdb-4691-87b2-7196d6ed1424" providerId="ADAL" clId="{1AE75B1A-C0E0-344A-B265-A27B6F407767}" dt="2024-11-02T17:22:54.903" v="78" actId="14838"/>
        <pc:sldMkLst>
          <pc:docMk/>
          <pc:sldMk cId="4129098494" sldId="383"/>
        </pc:sldMkLst>
        <pc:spChg chg="mod">
          <ac:chgData name="Thuong Tran" userId="02271f1d-4bdb-4691-87b2-7196d6ed1424" providerId="ADAL" clId="{1AE75B1A-C0E0-344A-B265-A27B6F407767}" dt="2024-11-02T17:22:54.903" v="78" actId="14838"/>
          <ac:spMkLst>
            <pc:docMk/>
            <pc:sldMk cId="4129098494" sldId="383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2:54.903" v="78" actId="14838"/>
          <ac:spMkLst>
            <pc:docMk/>
            <pc:sldMk cId="4129098494" sldId="383"/>
            <ac:spMk id="3" creationId="{3CD10211-18F3-9C44-B174-7C14150DA461}"/>
          </ac:spMkLst>
        </pc:spChg>
      </pc:sldChg>
      <pc:sldChg chg="modSp">
        <pc:chgData name="Thuong Tran" userId="02271f1d-4bdb-4691-87b2-7196d6ed1424" providerId="ADAL" clId="{1AE75B1A-C0E0-344A-B265-A27B6F407767}" dt="2024-11-02T17:23:06.237" v="80" actId="14838"/>
        <pc:sldMkLst>
          <pc:docMk/>
          <pc:sldMk cId="4208964186" sldId="384"/>
        </pc:sldMkLst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6" creationId="{7C6DD38E-B70B-EF9D-2ABD-2D3BB83339C2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7" creationId="{EC80423D-6F97-C4D0-77BA-8571247DC0D2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8" creationId="{2EEABEED-BA9F-D9A2-08FC-737C069D37D4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9" creationId="{DC1D437C-44ED-DDA2-6AC9-0C9244EDBD07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20" creationId="{B609ACCC-C77A-C703-5CA4-D90AD75F350C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4" creationId="{22873FF0-37A1-9E2A-4E95-45EC670F0CFB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6" creationId="{FA3982D4-8D43-460C-2D67-E72BA58CD4F3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7" creationId="{1BFE6E50-B037-0569-6008-6F427ADE957E}"/>
          </ac:spMkLst>
        </pc:spChg>
        <pc:grpChg chg="mod">
          <ac:chgData name="Thuong Tran" userId="02271f1d-4bdb-4691-87b2-7196d6ed1424" providerId="ADAL" clId="{1AE75B1A-C0E0-344A-B265-A27B6F407767}" dt="2024-11-02T17:23:06.237" v="80" actId="14838"/>
          <ac:grpSpMkLst>
            <pc:docMk/>
            <pc:sldMk cId="4208964186" sldId="384"/>
            <ac:grpSpMk id="7" creationId="{64F28659-82B6-19BF-B7C9-6ABB16C5966B}"/>
          </ac:grpSpMkLst>
        </pc:grpChg>
        <pc:grpChg chg="mod">
          <ac:chgData name="Thuong Tran" userId="02271f1d-4bdb-4691-87b2-7196d6ed1424" providerId="ADAL" clId="{1AE75B1A-C0E0-344A-B265-A27B6F407767}" dt="2024-11-02T17:23:06.237" v="80" actId="14838"/>
          <ac:grpSpMkLst>
            <pc:docMk/>
            <pc:sldMk cId="4208964186" sldId="384"/>
            <ac:grpSpMk id="68" creationId="{0D29B823-77FE-7CC2-F163-F51BCD1E007B}"/>
          </ac:grpSpMkLst>
        </pc:grp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83" creationId="{D870B161-4834-FB36-9E95-DF8822407B25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88" creationId="{45FA8480-6E3F-2A48-AFAB-20EF894068EE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3" creationId="{F266E22F-20AE-1A84-CC9C-7DC847A7976A}"/>
          </ac:cxnSpMkLst>
        </pc:cxnChg>
      </pc:sldChg>
      <pc:sldChg chg="ord">
        <pc:chgData name="Thuong Tran" userId="02271f1d-4bdb-4691-87b2-7196d6ed1424" providerId="ADAL" clId="{1AE75B1A-C0E0-344A-B265-A27B6F407767}" dt="2024-11-03T20:20:47.877" v="102" actId="20578"/>
        <pc:sldMkLst>
          <pc:docMk/>
          <pc:sldMk cId="3778777599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5116-69C7-4E4C-B58B-AAB9F7BD1A31}" type="datetimeFigureOut">
              <a:rPr lang="fr-FR" smtClean="0"/>
              <a:pPr/>
              <a:t>04/11/2024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CDFF-FD0B-401A-8365-69EE43F9A11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83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Siri, voice search, google translate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58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3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16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55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27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58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24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5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55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34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37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180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74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318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6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866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76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09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39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40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4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7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4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6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374641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53336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7" r:id="rId2"/>
    <p:sldLayoutId id="2147483687" r:id="rId3"/>
    <p:sldLayoutId id="2147483696" r:id="rId4"/>
    <p:sldLayoutId id="2147483684" r:id="rId5"/>
    <p:sldLayoutId id="2147483686" r:id="rId6"/>
    <p:sldLayoutId id="2147483688" r:id="rId7"/>
    <p:sldLayoutId id="2147483694" r:id="rId8"/>
    <p:sldLayoutId id="2147483695" r:id="rId9"/>
    <p:sldLayoutId id="2147483693" r:id="rId10"/>
    <p:sldLayoutId id="214748369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0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1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03999" y="4129200"/>
            <a:ext cx="8273799" cy="468000"/>
          </a:xfrm>
          <a:effectLst/>
        </p:spPr>
        <p:txBody>
          <a:bodyPr>
            <a:noAutofit/>
          </a:bodyPr>
          <a:lstStyle/>
          <a:p>
            <a:r>
              <a:rPr lang="en-GB" sz="3200" noProof="0" dirty="0">
                <a:solidFill>
                  <a:schemeClr val="tx1"/>
                </a:solidFill>
                <a:effectLst/>
              </a:rPr>
              <a:t>Deep learning techniques in Life sciences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Van Du Tran, Markus Müller, </a:t>
            </a:r>
            <a:r>
              <a:rPr lang="en-US" dirty="0" err="1">
                <a:solidFill>
                  <a:schemeClr val="tx1"/>
                </a:solidFill>
                <a:effectLst/>
              </a:rPr>
              <a:t>Wandrille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Duchemin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SIB Swiss Institute of Bioinformatics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November 2024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35A9-2124-6107-27E7-56F8E3DD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A023A-0FD8-21DE-C37D-213DCCD2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EE9EE45-7C68-63B4-9DE2-8705F6DB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F5B8B-CAA3-3B34-C612-68D6F544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8363AE-9198-B43B-D587-752F61BA9EA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456949-28B3-8AE2-2F11-78695B0B66E0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FB6584-1865-E5D3-3B44-BBCC6BD78FC8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AE9F92-5CD0-37E0-FEBC-174BBD278C2A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E195BB-DCE2-EC86-D0DE-1629281773AE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396C2-FB31-88CF-4B4C-8256784E279E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FF3DE4-9D7D-68E8-8918-A4C67C7E3AB1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1524E3-47E4-9F2D-F21C-719561B3DC9D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0834D0-59CA-B4AC-1ADB-19D98CF87F40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B9F7B4-5FD6-2430-D693-83EB88F3D73E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74895E-C039-90A0-86E5-49CE6EDBB584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E322F8-B72D-DD2D-22B4-4364C6F65258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7F2082-E515-FC43-D3AB-72FCF538275A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DAFF96-669A-CD23-E97C-84DC7A905D4E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BD98B-3F7B-F5DC-B64E-709612DE0590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BD757-75A7-BAEB-2264-61BE8B1A74D9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253D50-9D66-FDB7-A5CA-3EDDED9CFA8A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0842D4-6D31-0A26-8362-D54644F2B80A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D4843D-5122-998B-5EFC-7104400B5303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9EE2DA-AA4F-A560-4C0A-34BBCC3458B6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066D5-CA0E-AC82-4FB4-FE217C0D3E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87D7C4-69BE-5878-A973-E8599025D4E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6EDE04-15E8-311D-B3F5-662DE5CA7E97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6FFC69-F1D0-7AF0-ED14-384BBA3F02E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3EF6EE-02B4-D589-2ADF-84EE430A67BD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740FE6-73D0-8AC7-83CE-E404A95F0DD9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264C52-66F5-3EA4-A9C9-9B3AC171E81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0D38B-4C79-4A6A-9B55-9753DEB98B5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31F7DF-723D-9411-0505-C45E7EDC1D8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F78E3E-2AD3-48E6-2F4A-219F75F15B7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963DE1-3CEB-A215-5773-13726975BC7E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DACB4F-6D34-B539-16F4-8D812E0EEDF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BD25AF-B5AA-9B6D-6657-9CC458D060FC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907CED-A9A8-6ECE-C5F2-C4DD698DED6D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2C18EA-87AF-6E45-D412-B303542797B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6E60FE-E4B8-80A7-37B1-3D6EC5F1AD2D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78279E-2E0F-5FB3-6E3A-E194A2EDEA56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82E662-0C0E-04BE-0E2D-AAC1987116A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33418B-6938-6A45-81DA-2C3062E34AC0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A86CCA-D167-7ECC-42D5-9F4A9B2E390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3148DDE-6067-59B3-5D80-B61D26F09863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7D5133-0332-F432-5B89-74D1D8E136BA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716A51-44CF-8FD7-A1B1-DE35C458EED9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D3EB660-2025-7ED3-3E40-D1A7F5D10EDE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00F584-B4C8-F620-B403-65F25626C9C1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D9521C2-0ADF-2701-3F24-F7E8E5E45BF5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24449E-9E1A-315F-FC19-9302728DFA6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D61D328-1F47-9FC9-EE70-B1FB5FB2851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D868F20-F54E-ED99-F3A5-D2AF3D2AEBF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7461969-4F31-C06D-1BCD-B04ABCFA78C3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80C07A-331D-55CA-5496-C124FBECCC26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64AE24-41F1-8E55-15FB-9D4EAC3FA0BB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A6859E6-0B08-D000-D0C1-705BEDEDA5E7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1485C0-2AE1-730B-4EAF-C357B1DC39C4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1911E8-FBA8-69E7-131A-B01AEC40810E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B8D39AF-B86A-4B82-DD8B-3B1EE9B4D7F9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69C6F7E-0FBA-D3C6-069D-90E45FB35522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BAB9A6D-9257-81D6-C0B8-87AEF8AD744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4A123B-E316-6C16-A668-BCB0F593A701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A5E05BD-0C1B-7F5F-6D74-394A695D5911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06FFBDA-5102-0AC3-E1D4-B6EADA5D73FD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999E876-EE1F-98CD-14BF-EE9ACE6F404E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B810330-F1D4-564E-3A69-D04E88F554D6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178D0C-7C51-5365-4158-324C1D953124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4E8E68F-C9CB-7710-925E-0C9A219ECE49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552A715-1EA2-BB9F-3225-FE0F316E243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848223C-B6D2-CE8E-8D3B-F451ADD50A26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48A524A-577A-6B50-BEC5-989E1E02FA70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98158E6-6E0A-B84C-D405-9075CC9B153F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EB84556-D27A-781E-3487-7EE01794EEA2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B89E6FE-827F-D1D3-5BFF-499950978630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250E23-C4FC-0261-903D-6579793E0F3D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C6FA23-02FB-D862-BFF6-BD97D71130B0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3AAD8AD-703A-422C-E5A7-BA3205FD31A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E228054-1618-B196-5236-4E8E76C31F3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30A02F9-0805-A379-9FF6-A5BED9C2B3D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FCBBBC5-0550-A399-1B78-7B05F34C163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1BB16DC-FE4A-8551-1989-05DFE46C231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305E8E2-050E-2AF3-2634-FFC18F84CE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91E8A54-E3E5-588E-6C8A-BE1377CE21CF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26C54A5-E21F-E5D0-EC5F-01CB33452AA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9F7E76D-D0EB-5292-AE95-85D9FCA71744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DA79B47-F12C-3BA0-E221-0986D7F7F797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2EC2E95-1194-C1F4-ACF5-FF6D835FF76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A2B1116-B954-DB96-BE04-088921AD4F98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5B3A666-61D6-1F41-53D8-46AFD0524A35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FDC9929-A222-F4D8-6C77-C23F19C09B0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CAA514A-D85B-2AE9-4E58-14F00BE2F90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1882D0B-2C36-567B-8384-376B8BF2E652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F300CB-8592-C2B3-2E10-33825AEC6BAE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FD744B5-29DF-404B-968E-ECFEFAFB285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973A5E2D-5194-66F1-0CDE-757C18703350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578C797-7D62-CDA2-07A6-2A5C362140B1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DC5EBAC-B4D2-E8E1-56C5-ADE3E2E2DA41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819D5B-FD07-5626-BF41-FEF1B0B005D2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51C42B7-BC78-7BE0-9302-81C65AAE3D27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2F3D0C5-A3B6-09FE-B254-35BFC681ACA9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D30C6AA-3670-1D5B-9FEF-8A3ED71242F0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2D86E176-B93A-87EA-449F-64F934EAFD95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133B8F3-00F7-0806-476D-3DB943C43D4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C196E4B-24F9-CBC7-560B-74F9A67D7BA0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1BF6254-6DDC-4A88-2B2A-4CAC99E740B1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EFDC24F-0D58-2877-6FB0-E724E086D864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4B69640-DC5C-E085-EBB7-C39E0938574D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127A087-28C8-9983-F6E2-FF3760569783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2B2E7281-C1F6-7218-039C-D63B9FBE5B6E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4164E9F2-C230-03BB-9A2E-B07C688178B6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DF0696-D15F-E819-7B7C-2FD3A8DD21CD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D6F4AF3-0881-2835-B7EF-C23694C0AADD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8D9E90C-0554-1ACC-7CF0-13ECAE4216B7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87AC360-0CE1-643E-408E-79B380F2EF63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77F8098-1FFD-16EE-D3E4-5D2660BEE19B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C55B16F6-F4B4-3184-187F-51D839BBB86D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1E5DCAD-3F0B-4B86-0B0A-B2E3DEFFC120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7F39F2F-3031-78E7-D26E-D920762B4560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97EC7DE-62A3-994C-E3B1-04A653FBD7FC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DE4DFB7-673F-BCE5-B2FE-6D504C700891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03C0B54B-6943-7C53-174C-FD3AD64BAF75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BA61FFCA-B342-32DE-27CC-2FE8F1E87EA3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21E2F-47A1-F747-3955-A44BC1C3E2F3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26007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Convolutional 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(CNN, </a:t>
            </a:r>
            <a:r>
              <a:rPr lang="en-US" noProof="0" dirty="0" err="1">
                <a:effectLst/>
              </a:rPr>
              <a:t>ConvNet</a:t>
            </a:r>
            <a:r>
              <a:rPr lang="en-US" noProof="0" dirty="0">
                <a:effectLst/>
              </a:rPr>
              <a:t>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Inspired by the organization of the visual cortex</a:t>
            </a:r>
          </a:p>
          <a:p>
            <a:pPr lvl="1"/>
            <a:r>
              <a:rPr lang="en-GB" sz="2000" b="0" dirty="0">
                <a:effectLst/>
              </a:rPr>
              <a:t>Image processing: take in image input =&gt; assign importance to features/objects =&gt; differentiate</a:t>
            </a:r>
          </a:p>
          <a:p>
            <a:pPr lvl="1"/>
            <a:r>
              <a:rPr lang="en-GB" sz="2000" b="0" dirty="0">
                <a:effectLst/>
              </a:rPr>
              <a:t>Each neuron receives connections only from a subset of neurons in the previous layer</a:t>
            </a:r>
          </a:p>
          <a:p>
            <a:pPr lvl="1"/>
            <a:r>
              <a:rPr lang="en-GB" sz="2000" b="0" dirty="0">
                <a:effectLst/>
              </a:rPr>
              <a:t>Spatial and temporal dependency</a:t>
            </a:r>
          </a:p>
          <a:p>
            <a:pPr lvl="4"/>
            <a:endParaRPr lang="en-GB" sz="2000" noProof="0" dirty="0"/>
          </a:p>
          <a:p>
            <a:pPr lvl="3"/>
            <a:endParaRPr lang="en-GB" sz="20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9AC-5AA7-8644-B665-7CF47F2B85D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470AE-B90D-ED41-9561-781DF66039EA}"/>
              </a:ext>
            </a:extLst>
          </p:cNvPr>
          <p:cNvSpPr/>
          <p:nvPr/>
        </p:nvSpPr>
        <p:spPr>
          <a:xfrm>
            <a:off x="1829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BEF97-4FFF-644F-9456-F58FF199391C}"/>
              </a:ext>
            </a:extLst>
          </p:cNvPr>
          <p:cNvSpPr/>
          <p:nvPr/>
        </p:nvSpPr>
        <p:spPr>
          <a:xfrm>
            <a:off x="22462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9001F8-F3C9-9F49-A6E7-C87E25B3FE40}"/>
              </a:ext>
            </a:extLst>
          </p:cNvPr>
          <p:cNvSpPr/>
          <p:nvPr/>
        </p:nvSpPr>
        <p:spPr>
          <a:xfrm>
            <a:off x="1054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A821CC-24D0-3D4F-B590-E8AD8BA17F3E}"/>
              </a:ext>
            </a:extLst>
          </p:cNvPr>
          <p:cNvSpPr/>
          <p:nvPr/>
        </p:nvSpPr>
        <p:spPr>
          <a:xfrm>
            <a:off x="144801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BE0C99-46E6-0D44-81C3-2C39E6F97632}"/>
              </a:ext>
            </a:extLst>
          </p:cNvPr>
          <p:cNvSpPr/>
          <p:nvPr/>
        </p:nvSpPr>
        <p:spPr>
          <a:xfrm>
            <a:off x="3796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BCDC98-283F-024D-BEBB-35F237A1F04C}"/>
              </a:ext>
            </a:extLst>
          </p:cNvPr>
          <p:cNvSpPr/>
          <p:nvPr/>
        </p:nvSpPr>
        <p:spPr>
          <a:xfrm>
            <a:off x="34090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BC204-2363-7A44-B29A-519B25EC8F1A}"/>
              </a:ext>
            </a:extLst>
          </p:cNvPr>
          <p:cNvSpPr/>
          <p:nvPr/>
        </p:nvSpPr>
        <p:spPr>
          <a:xfrm>
            <a:off x="30214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ED867-7363-394B-8D65-B8B112EFDEAF}"/>
              </a:ext>
            </a:extLst>
          </p:cNvPr>
          <p:cNvSpPr/>
          <p:nvPr/>
        </p:nvSpPr>
        <p:spPr>
          <a:xfrm>
            <a:off x="2633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172DB7-626C-CB42-9B9F-C80FC9A7CE28}"/>
              </a:ext>
            </a:extLst>
          </p:cNvPr>
          <p:cNvSpPr/>
          <p:nvPr/>
        </p:nvSpPr>
        <p:spPr>
          <a:xfrm>
            <a:off x="1829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84E4E-115C-1F4A-9A63-EAF09E8F27BD}"/>
              </a:ext>
            </a:extLst>
          </p:cNvPr>
          <p:cNvSpPr/>
          <p:nvPr/>
        </p:nvSpPr>
        <p:spPr>
          <a:xfrm>
            <a:off x="22462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AD9BBB-DCA4-3745-A886-D02115744A27}"/>
              </a:ext>
            </a:extLst>
          </p:cNvPr>
          <p:cNvSpPr/>
          <p:nvPr/>
        </p:nvSpPr>
        <p:spPr>
          <a:xfrm>
            <a:off x="1054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EEFED-3CC0-7B4C-ABCC-97CF1D7A8035}"/>
              </a:ext>
            </a:extLst>
          </p:cNvPr>
          <p:cNvSpPr/>
          <p:nvPr/>
        </p:nvSpPr>
        <p:spPr>
          <a:xfrm>
            <a:off x="144801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448B5-E7CF-CF42-A99E-C79D40FE71EE}"/>
              </a:ext>
            </a:extLst>
          </p:cNvPr>
          <p:cNvSpPr/>
          <p:nvPr/>
        </p:nvSpPr>
        <p:spPr>
          <a:xfrm>
            <a:off x="3796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250B7-56BB-914C-BE34-E999A756DCCE}"/>
              </a:ext>
            </a:extLst>
          </p:cNvPr>
          <p:cNvSpPr/>
          <p:nvPr/>
        </p:nvSpPr>
        <p:spPr>
          <a:xfrm>
            <a:off x="34090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B34855-21AE-1740-A994-4196A70C7FDC}"/>
              </a:ext>
            </a:extLst>
          </p:cNvPr>
          <p:cNvSpPr/>
          <p:nvPr/>
        </p:nvSpPr>
        <p:spPr>
          <a:xfrm>
            <a:off x="30214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CEBCF3-15C3-6A49-96F0-BE875273B518}"/>
              </a:ext>
            </a:extLst>
          </p:cNvPr>
          <p:cNvSpPr/>
          <p:nvPr/>
        </p:nvSpPr>
        <p:spPr>
          <a:xfrm>
            <a:off x="2633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ED175F-AECA-AB44-A06D-0A6425676DD8}"/>
              </a:ext>
            </a:extLst>
          </p:cNvPr>
          <p:cNvSpPr/>
          <p:nvPr/>
        </p:nvSpPr>
        <p:spPr>
          <a:xfrm>
            <a:off x="1829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7A34A-F6FD-1946-A525-569194A4F520}"/>
              </a:ext>
            </a:extLst>
          </p:cNvPr>
          <p:cNvSpPr/>
          <p:nvPr/>
        </p:nvSpPr>
        <p:spPr>
          <a:xfrm>
            <a:off x="22462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805102-C8B2-E348-BD2D-AD224AFF0872}"/>
              </a:ext>
            </a:extLst>
          </p:cNvPr>
          <p:cNvSpPr/>
          <p:nvPr/>
        </p:nvSpPr>
        <p:spPr>
          <a:xfrm>
            <a:off x="1054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3CE90E-6EB4-8E4F-969F-799AEBFCCF93}"/>
              </a:ext>
            </a:extLst>
          </p:cNvPr>
          <p:cNvSpPr/>
          <p:nvPr/>
        </p:nvSpPr>
        <p:spPr>
          <a:xfrm>
            <a:off x="144801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024D5C-A114-6741-A14B-E984E443E3A9}"/>
              </a:ext>
            </a:extLst>
          </p:cNvPr>
          <p:cNvSpPr/>
          <p:nvPr/>
        </p:nvSpPr>
        <p:spPr>
          <a:xfrm>
            <a:off x="3796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86BAD9-8C9B-BD48-9270-0740FB6F1089}"/>
              </a:ext>
            </a:extLst>
          </p:cNvPr>
          <p:cNvSpPr/>
          <p:nvPr/>
        </p:nvSpPr>
        <p:spPr>
          <a:xfrm>
            <a:off x="34090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3C5DE0-A9E4-5A4C-A4DD-39B57FEA95EC}"/>
              </a:ext>
            </a:extLst>
          </p:cNvPr>
          <p:cNvSpPr/>
          <p:nvPr/>
        </p:nvSpPr>
        <p:spPr>
          <a:xfrm>
            <a:off x="30214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96BD75-94AB-3444-9DF3-96AA7627DA67}"/>
              </a:ext>
            </a:extLst>
          </p:cNvPr>
          <p:cNvSpPr/>
          <p:nvPr/>
        </p:nvSpPr>
        <p:spPr>
          <a:xfrm>
            <a:off x="2633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004598-83DE-7C43-A3BD-F523B04F9058}"/>
              </a:ext>
            </a:extLst>
          </p:cNvPr>
          <p:cNvSpPr/>
          <p:nvPr/>
        </p:nvSpPr>
        <p:spPr>
          <a:xfrm>
            <a:off x="1829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AAC35B-1109-EF42-908A-374F248AC500}"/>
              </a:ext>
            </a:extLst>
          </p:cNvPr>
          <p:cNvSpPr/>
          <p:nvPr/>
        </p:nvSpPr>
        <p:spPr>
          <a:xfrm>
            <a:off x="22462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07CD15-1742-3646-A008-4791F28384A0}"/>
              </a:ext>
            </a:extLst>
          </p:cNvPr>
          <p:cNvSpPr/>
          <p:nvPr/>
        </p:nvSpPr>
        <p:spPr>
          <a:xfrm>
            <a:off x="1054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71D0F4F-AF6D-FF48-96F5-A2A8C7208758}"/>
              </a:ext>
            </a:extLst>
          </p:cNvPr>
          <p:cNvSpPr/>
          <p:nvPr/>
        </p:nvSpPr>
        <p:spPr>
          <a:xfrm>
            <a:off x="144801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AB2A90-F9B3-1F45-BBA4-3E9EEE5BF546}"/>
              </a:ext>
            </a:extLst>
          </p:cNvPr>
          <p:cNvSpPr/>
          <p:nvPr/>
        </p:nvSpPr>
        <p:spPr>
          <a:xfrm>
            <a:off x="3796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CAE786-0160-EE4B-9B13-3BACFACD5A36}"/>
              </a:ext>
            </a:extLst>
          </p:cNvPr>
          <p:cNvSpPr/>
          <p:nvPr/>
        </p:nvSpPr>
        <p:spPr>
          <a:xfrm>
            <a:off x="34090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008A03-98FA-654A-9408-CBAB7A96B8BF}"/>
              </a:ext>
            </a:extLst>
          </p:cNvPr>
          <p:cNvSpPr/>
          <p:nvPr/>
        </p:nvSpPr>
        <p:spPr>
          <a:xfrm>
            <a:off x="30214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A1728C-6715-B043-A03A-BD5FCFE87EC6}"/>
              </a:ext>
            </a:extLst>
          </p:cNvPr>
          <p:cNvSpPr/>
          <p:nvPr/>
        </p:nvSpPr>
        <p:spPr>
          <a:xfrm>
            <a:off x="2633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B3647B-A9B3-834C-BFFE-9A524FD4140E}"/>
              </a:ext>
            </a:extLst>
          </p:cNvPr>
          <p:cNvSpPr/>
          <p:nvPr/>
        </p:nvSpPr>
        <p:spPr>
          <a:xfrm>
            <a:off x="1824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A6A1140-C8F6-FB4C-8705-842024427A77}"/>
              </a:ext>
            </a:extLst>
          </p:cNvPr>
          <p:cNvSpPr/>
          <p:nvPr/>
        </p:nvSpPr>
        <p:spPr>
          <a:xfrm>
            <a:off x="22404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4058329-DC91-CE4F-89DF-57489EA5DCEE}"/>
              </a:ext>
            </a:extLst>
          </p:cNvPr>
          <p:cNvSpPr/>
          <p:nvPr/>
        </p:nvSpPr>
        <p:spPr>
          <a:xfrm>
            <a:off x="1048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B3BBC8-1E35-1B4A-89BB-39AC78904C82}"/>
              </a:ext>
            </a:extLst>
          </p:cNvPr>
          <p:cNvSpPr/>
          <p:nvPr/>
        </p:nvSpPr>
        <p:spPr>
          <a:xfrm>
            <a:off x="144225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30722F-6E10-1543-9F0F-B373E4307ECB}"/>
              </a:ext>
            </a:extLst>
          </p:cNvPr>
          <p:cNvSpPr/>
          <p:nvPr/>
        </p:nvSpPr>
        <p:spPr>
          <a:xfrm>
            <a:off x="3790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25DAC3-FF37-D343-AA3E-46EA615502EB}"/>
              </a:ext>
            </a:extLst>
          </p:cNvPr>
          <p:cNvSpPr/>
          <p:nvPr/>
        </p:nvSpPr>
        <p:spPr>
          <a:xfrm>
            <a:off x="34032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8784F7-64E8-BB48-89D4-F1881F72562C}"/>
              </a:ext>
            </a:extLst>
          </p:cNvPr>
          <p:cNvSpPr/>
          <p:nvPr/>
        </p:nvSpPr>
        <p:spPr>
          <a:xfrm>
            <a:off x="30156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EF786C-1638-6A4C-9537-AFF50DF3B1FC}"/>
              </a:ext>
            </a:extLst>
          </p:cNvPr>
          <p:cNvSpPr/>
          <p:nvPr/>
        </p:nvSpPr>
        <p:spPr>
          <a:xfrm>
            <a:off x="2628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9A3011C-7483-2049-BCDC-085C89430F75}"/>
              </a:ext>
            </a:extLst>
          </p:cNvPr>
          <p:cNvSpPr/>
          <p:nvPr/>
        </p:nvSpPr>
        <p:spPr>
          <a:xfrm>
            <a:off x="1824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100A4C-45BE-3C42-A64C-AC00ED752EBF}"/>
              </a:ext>
            </a:extLst>
          </p:cNvPr>
          <p:cNvSpPr/>
          <p:nvPr/>
        </p:nvSpPr>
        <p:spPr>
          <a:xfrm>
            <a:off x="22404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3930D8-8A9F-EA4A-8A67-715D1BC3467F}"/>
              </a:ext>
            </a:extLst>
          </p:cNvPr>
          <p:cNvSpPr/>
          <p:nvPr/>
        </p:nvSpPr>
        <p:spPr>
          <a:xfrm>
            <a:off x="1048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3B255E-6CB6-D74C-AF78-A3884FCA7CE2}"/>
              </a:ext>
            </a:extLst>
          </p:cNvPr>
          <p:cNvSpPr/>
          <p:nvPr/>
        </p:nvSpPr>
        <p:spPr>
          <a:xfrm>
            <a:off x="144225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9FCB66-8910-8548-B02E-610B2A6DA1D1}"/>
              </a:ext>
            </a:extLst>
          </p:cNvPr>
          <p:cNvSpPr/>
          <p:nvPr/>
        </p:nvSpPr>
        <p:spPr>
          <a:xfrm>
            <a:off x="3790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83A616-C319-A144-BA3C-0E4D7A27BF70}"/>
              </a:ext>
            </a:extLst>
          </p:cNvPr>
          <p:cNvSpPr/>
          <p:nvPr/>
        </p:nvSpPr>
        <p:spPr>
          <a:xfrm>
            <a:off x="34032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4E2B2D-CD93-984A-8F89-D7884AEBA210}"/>
              </a:ext>
            </a:extLst>
          </p:cNvPr>
          <p:cNvSpPr/>
          <p:nvPr/>
        </p:nvSpPr>
        <p:spPr>
          <a:xfrm>
            <a:off x="30156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B07BCEA-909C-B34A-87C5-62B874A4FC90}"/>
              </a:ext>
            </a:extLst>
          </p:cNvPr>
          <p:cNvSpPr/>
          <p:nvPr/>
        </p:nvSpPr>
        <p:spPr>
          <a:xfrm>
            <a:off x="2628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701D045-3737-5140-940A-74BA8A87C500}"/>
              </a:ext>
            </a:extLst>
          </p:cNvPr>
          <p:cNvSpPr/>
          <p:nvPr/>
        </p:nvSpPr>
        <p:spPr>
          <a:xfrm>
            <a:off x="1824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2C3D11-9837-5145-A3B5-B43C27BDDB71}"/>
              </a:ext>
            </a:extLst>
          </p:cNvPr>
          <p:cNvSpPr/>
          <p:nvPr/>
        </p:nvSpPr>
        <p:spPr>
          <a:xfrm>
            <a:off x="22404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6623B-4BF6-8F4C-9873-6BC500ED9839}"/>
              </a:ext>
            </a:extLst>
          </p:cNvPr>
          <p:cNvSpPr/>
          <p:nvPr/>
        </p:nvSpPr>
        <p:spPr>
          <a:xfrm>
            <a:off x="1048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71ED46-0B4B-B442-9DE1-1403DBA6F757}"/>
              </a:ext>
            </a:extLst>
          </p:cNvPr>
          <p:cNvSpPr/>
          <p:nvPr/>
        </p:nvSpPr>
        <p:spPr>
          <a:xfrm>
            <a:off x="144225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8A8B31-C24B-2549-85E9-086EC668F34E}"/>
              </a:ext>
            </a:extLst>
          </p:cNvPr>
          <p:cNvSpPr/>
          <p:nvPr/>
        </p:nvSpPr>
        <p:spPr>
          <a:xfrm>
            <a:off x="3790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448DEF1-DC6E-F94D-A437-AFD8A9D26009}"/>
              </a:ext>
            </a:extLst>
          </p:cNvPr>
          <p:cNvSpPr/>
          <p:nvPr/>
        </p:nvSpPr>
        <p:spPr>
          <a:xfrm>
            <a:off x="34032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918622-4E34-9346-9E89-0315E1D99A43}"/>
              </a:ext>
            </a:extLst>
          </p:cNvPr>
          <p:cNvSpPr/>
          <p:nvPr/>
        </p:nvSpPr>
        <p:spPr>
          <a:xfrm>
            <a:off x="30156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A441EA4-3BD8-EB4B-ABD0-B4539D4898C3}"/>
              </a:ext>
            </a:extLst>
          </p:cNvPr>
          <p:cNvSpPr/>
          <p:nvPr/>
        </p:nvSpPr>
        <p:spPr>
          <a:xfrm>
            <a:off x="2628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00B32D-53AE-C54D-A0D4-45A406B44915}"/>
              </a:ext>
            </a:extLst>
          </p:cNvPr>
          <p:cNvSpPr/>
          <p:nvPr/>
        </p:nvSpPr>
        <p:spPr>
          <a:xfrm>
            <a:off x="1824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6ED058A-51CE-EE4D-AE0C-F5F00C8D5B9B}"/>
              </a:ext>
            </a:extLst>
          </p:cNvPr>
          <p:cNvSpPr/>
          <p:nvPr/>
        </p:nvSpPr>
        <p:spPr>
          <a:xfrm>
            <a:off x="22404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6BBB5E6-AFF9-6949-8162-7D4D5E9E4371}"/>
              </a:ext>
            </a:extLst>
          </p:cNvPr>
          <p:cNvSpPr/>
          <p:nvPr/>
        </p:nvSpPr>
        <p:spPr>
          <a:xfrm>
            <a:off x="1048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4A26298-E72A-354D-BCC1-2A2255B5AB01}"/>
              </a:ext>
            </a:extLst>
          </p:cNvPr>
          <p:cNvSpPr/>
          <p:nvPr/>
        </p:nvSpPr>
        <p:spPr>
          <a:xfrm>
            <a:off x="144225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827AB1-BE91-FA4B-A6B8-6DCEDE4A31FF}"/>
              </a:ext>
            </a:extLst>
          </p:cNvPr>
          <p:cNvSpPr/>
          <p:nvPr/>
        </p:nvSpPr>
        <p:spPr>
          <a:xfrm>
            <a:off x="3790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5EB05E-F07D-1246-8795-3AB59AF55133}"/>
              </a:ext>
            </a:extLst>
          </p:cNvPr>
          <p:cNvSpPr/>
          <p:nvPr/>
        </p:nvSpPr>
        <p:spPr>
          <a:xfrm>
            <a:off x="34032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0647CCB-7330-6841-8A9C-1A4E4F827D62}"/>
              </a:ext>
            </a:extLst>
          </p:cNvPr>
          <p:cNvSpPr/>
          <p:nvPr/>
        </p:nvSpPr>
        <p:spPr>
          <a:xfrm>
            <a:off x="30156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24E0AE-934F-7944-9FD1-1334A7AF3C84}"/>
              </a:ext>
            </a:extLst>
          </p:cNvPr>
          <p:cNvSpPr/>
          <p:nvPr/>
        </p:nvSpPr>
        <p:spPr>
          <a:xfrm>
            <a:off x="2628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E166D4-D9AC-014D-BD73-C93FE15A5442}"/>
              </a:ext>
            </a:extLst>
          </p:cNvPr>
          <p:cNvSpPr/>
          <p:nvPr/>
        </p:nvSpPr>
        <p:spPr>
          <a:xfrm>
            <a:off x="1838499" y="2900899"/>
            <a:ext cx="1191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ED6EDB6-3463-6843-87C2-345B383EA774}"/>
              </a:ext>
            </a:extLst>
          </p:cNvPr>
          <p:cNvSpPr/>
          <p:nvPr/>
        </p:nvSpPr>
        <p:spPr>
          <a:xfrm>
            <a:off x="5791200" y="442489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5C5C92-57B0-2241-AE81-67539210CFC3}"/>
              </a:ext>
            </a:extLst>
          </p:cNvPr>
          <p:cNvCxnSpPr>
            <a:endCxn id="117" idx="2"/>
          </p:cNvCxnSpPr>
          <p:nvPr/>
        </p:nvCxnSpPr>
        <p:spPr>
          <a:xfrm>
            <a:off x="1835619" y="2900899"/>
            <a:ext cx="395558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F4FF36-ABC1-7448-AE98-1E15AF60DBD4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2900899"/>
            <a:ext cx="276110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13D825-ACA1-FF4C-A9D5-E885BE83404D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838499" y="4043899"/>
            <a:ext cx="39527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A49AC6-AD52-5B43-8E1B-DE5F4F9E9EC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4043899"/>
            <a:ext cx="27611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2EF1E-D66F-4644-82BA-A87DF35FF108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C4FC8-9A48-CF4C-B576-932C8695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821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3BC6BE-6AE3-CF40-90C2-24EEE9652D5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67E3A-C86C-034C-A628-8755A125302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F0891-D33D-9649-A98C-130CFC0E13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E19FC-D4A5-CC4F-9203-5A56A1490B9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743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89355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91207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97779A6-8B5A-C244-ACC4-529F4E5F4A8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03AFEC-E699-044C-B36E-46FC5416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95507"/>
              </p:ext>
            </p:extLst>
          </p:nvPr>
        </p:nvGraphicFramePr>
        <p:xfrm>
          <a:off x="6207300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4AA46FF-BF98-4142-AAEF-65F0F034419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98D3D-5992-9040-B07C-E30AD757781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83B3E-FF58-5547-8987-EB628FA649BD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0EE2-4951-8C4A-B9DE-F7F2A2AD6258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1876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434 -0.05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130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DFF2B4-206D-B740-BD23-71B660378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8742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4EA790-2016-DA49-94C7-9C4465C6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0716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B70B5C-0DBD-2643-A08F-F8328393F3D7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8FE1-1A05-5843-BEE5-1E7AF1D147A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68E92-4C96-AE49-BDEE-B0AA821CBC8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6DD4-5A88-5342-A770-C4FC02C0AE6B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8540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8700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016C92-6CFB-0F4E-A04E-F3031B3A54C1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0B6B75-808D-5C42-B7D3-53BFD843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660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D673A1-AE89-C249-991D-5E8C9F56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45434"/>
              </p:ext>
            </p:extLst>
          </p:nvPr>
        </p:nvGraphicFramePr>
        <p:xfrm>
          <a:off x="6207300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138C5D-06EE-4441-A6AB-BBFD30E16E9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88CDA-19DF-F942-AD83-7C1EBE779E0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F50F2-49DF-4A49-A404-48696C924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528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40834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361D5-8DF3-5B4A-94C1-71D51953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1359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412554-A08B-7E4A-B44D-0F759D366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54328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2C0277-9E3E-BF45-A47D-5F57AC9F6D8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62403-7424-7140-8137-E140DB76F478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0EC5B-53AA-FD45-A9CC-DF73F0586A35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3712-CAD0-C94C-A398-CC77F708DE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5610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5256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0BE2CA-21F1-8847-BF52-C2CEDF7F5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73129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F9EF42-4F04-324E-B34B-654A5825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6120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A51847-646B-384F-9A46-B26013814BFF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FBEF7-2353-0043-95D3-9F0295F7CF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1CA74-FB97-F547-AF48-D6FC7AE90DE6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4BEEC-A893-DD4F-8D7D-3BED8F94F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078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CABAA5-0E88-663A-6E79-BB2F543B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83963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D66B3D-924F-4342-A54D-0759919D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085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3347C0-AE92-3E4D-BBD3-76AF3F4A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77353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CD1CA5-CD7B-0B4D-A9AC-9D8AF608736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56358-E0E5-3E42-900E-2D2306BA2FFB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DB1A0-F7C3-4B44-BB9E-0880D867DE5F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BE7C-2D7F-7242-A021-4BC76F936C1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2649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0672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87526A-5A86-204D-803A-CB9A202BA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804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41432C-3B94-5247-A090-2AED4A05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8852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DDC0A1-1289-8547-BE0C-10D3428E6F7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7AB58-37A1-6245-9B45-7230552418A5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B8940-6D36-E447-B1DD-5DAFF553E01A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F9D17-038F-2B48-BD65-D2DF622364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4683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40082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855E10-0A3F-D148-98BD-B5C223F8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521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CF3817-CEFD-FD4B-9E15-5107B35A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52314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30FA5B-4943-AA40-8BBF-584E090EE2A8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D194F-1943-2446-AF29-459C2A27934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AB47D-84CA-9D42-9A27-CAC0343D2648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BE7A4-F268-0F48-B63B-D3DB35B3A89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5264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 L -0.29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75627-1C4F-C944-98AE-A6BCFE6F4D33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6234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33037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45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15950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D4C89-86F5-AC47-8391-661A43A4D8CA}"/>
              </a:ext>
            </a:extLst>
          </p:cNvPr>
          <p:cNvSpPr txBox="1"/>
          <p:nvPr/>
        </p:nvSpPr>
        <p:spPr>
          <a:xfrm>
            <a:off x="468141" y="5160677"/>
            <a:ext cx="4283224" cy="138499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Convolutional layers: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low to high-level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spatial size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Limitation: sensitive to position of features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B59DBD-E008-804D-A794-CA3413B2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839"/>
              </p:ext>
            </p:extLst>
          </p:nvPr>
        </p:nvGraphicFramePr>
        <p:xfrm>
          <a:off x="503308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E05319-68F6-A64C-B81A-70F00754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3302"/>
              </p:ext>
            </p:extLst>
          </p:nvPr>
        </p:nvGraphicFramePr>
        <p:xfrm>
          <a:off x="694786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B0EC93A-68C6-B140-844B-827C33D5F1B2}"/>
              </a:ext>
            </a:extLst>
          </p:cNvPr>
          <p:cNvSpPr txBox="1"/>
          <p:nvPr/>
        </p:nvSpPr>
        <p:spPr>
          <a:xfrm>
            <a:off x="5008252" y="6535561"/>
            <a:ext cx="413574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tensorflow.keras.layers.Conv2D</a:t>
            </a:r>
          </a:p>
        </p:txBody>
      </p:sp>
    </p:spTree>
    <p:extLst>
      <p:ext uri="{BB962C8B-B14F-4D97-AF65-F5344CB8AC3E}">
        <p14:creationId xmlns:p14="http://schemas.microsoft.com/office/powerpoint/2010/main" val="6416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68D-D6B6-3040-BB72-3215F832ABF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Pooling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CFA92-565A-764B-878C-EFF65E8E670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Down sampling: lower resolution + important features</a:t>
            </a:r>
          </a:p>
          <a:p>
            <a:pPr lvl="1"/>
            <a:r>
              <a:rPr lang="en-US" sz="2000" b="0" dirty="0">
                <a:effectLst/>
              </a:rPr>
              <a:t>After Convolutional layer + Nonlinearity (</a:t>
            </a:r>
            <a:r>
              <a:rPr lang="en-US" sz="2000" b="0" dirty="0" err="1">
                <a:effectLst/>
              </a:rPr>
              <a:t>ReLU</a:t>
            </a:r>
            <a:r>
              <a:rPr lang="en-US" sz="2000" b="0" dirty="0">
                <a:effectLst/>
              </a:rPr>
              <a:t>) for each feature map</a:t>
            </a:r>
          </a:p>
          <a:p>
            <a:pPr lvl="1"/>
            <a:r>
              <a:rPr lang="en-US" sz="2000" b="0" dirty="0">
                <a:effectLst/>
              </a:rPr>
              <a:t>Usually 2x2 pixels with stride of 2 pixels =&gt; reduce to ¼ feature map</a:t>
            </a:r>
          </a:p>
          <a:p>
            <a:pPr lvl="1"/>
            <a:r>
              <a:rPr lang="en-US" sz="2000" b="0" dirty="0">
                <a:effectLst/>
              </a:rPr>
              <a:t>Max or average pooling</a:t>
            </a:r>
          </a:p>
          <a:p>
            <a:pPr lvl="1"/>
            <a:r>
              <a:rPr lang="en-US" sz="2000" b="0" dirty="0">
                <a:effectLst/>
              </a:rPr>
              <a:t>Invariance to local translation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0A551C-F72B-D445-A1B5-299E1416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8763"/>
              </p:ext>
            </p:extLst>
          </p:nvPr>
        </p:nvGraphicFramePr>
        <p:xfrm>
          <a:off x="2060785" y="4255800"/>
          <a:ext cx="1974848" cy="1957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0465870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407403149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898492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06010719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6248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877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41285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020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B20DD-440A-7A42-9E8D-40F748DD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7989"/>
              </p:ext>
            </p:extLst>
          </p:nvPr>
        </p:nvGraphicFramePr>
        <p:xfrm>
          <a:off x="6095791" y="4029000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41A0F-4661-4345-A2FC-B08B5BE385E9}"/>
              </a:ext>
            </a:extLst>
          </p:cNvPr>
          <p:cNvCxnSpPr>
            <a:cxnSpLocks/>
          </p:cNvCxnSpPr>
          <p:nvPr/>
        </p:nvCxnSpPr>
        <p:spPr>
          <a:xfrm flipV="1">
            <a:off x="4554000" y="4518267"/>
            <a:ext cx="1161000" cy="7205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59F0F-EB23-1743-B60B-F2F30C218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0122"/>
              </p:ext>
            </p:extLst>
          </p:nvPr>
        </p:nvGraphicFramePr>
        <p:xfrm>
          <a:off x="6095791" y="5498466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FD814-AA57-D047-B55D-483E79E6A64E}"/>
              </a:ext>
            </a:extLst>
          </p:cNvPr>
          <p:cNvCxnSpPr>
            <a:cxnSpLocks/>
          </p:cNvCxnSpPr>
          <p:nvPr/>
        </p:nvCxnSpPr>
        <p:spPr>
          <a:xfrm>
            <a:off x="4554000" y="5234334"/>
            <a:ext cx="1161000" cy="75339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3A6E88-E34D-C546-BADC-C42D1F74F497}"/>
              </a:ext>
            </a:extLst>
          </p:cNvPr>
          <p:cNvSpPr txBox="1"/>
          <p:nvPr/>
        </p:nvSpPr>
        <p:spPr>
          <a:xfrm>
            <a:off x="4787500" y="4529818"/>
            <a:ext cx="43601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76439-8AB8-314B-811D-54D660193396}"/>
              </a:ext>
            </a:extLst>
          </p:cNvPr>
          <p:cNvSpPr txBox="1"/>
          <p:nvPr/>
        </p:nvSpPr>
        <p:spPr>
          <a:xfrm>
            <a:off x="4655053" y="5816868"/>
            <a:ext cx="83356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17CD2-620C-AE4C-9352-4DF3938D2E76}"/>
              </a:ext>
            </a:extLst>
          </p:cNvPr>
          <p:cNvSpPr txBox="1"/>
          <p:nvPr/>
        </p:nvSpPr>
        <p:spPr>
          <a:xfrm>
            <a:off x="4595191" y="6543307"/>
            <a:ext cx="45493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tensorflow.keras.layers.MaxPool2D</a:t>
            </a:r>
          </a:p>
        </p:txBody>
      </p:sp>
    </p:spTree>
    <p:extLst>
      <p:ext uri="{BB962C8B-B14F-4D97-AF65-F5344CB8AC3E}">
        <p14:creationId xmlns:p14="http://schemas.microsoft.com/office/powerpoint/2010/main" val="17333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6DE7B860-F0AA-864E-9E41-31146191AA5A}"/>
              </a:ext>
            </a:extLst>
          </p:cNvPr>
          <p:cNvSpPr>
            <a:spLocks noChangeAspect="1"/>
          </p:cNvSpPr>
          <p:nvPr/>
        </p:nvSpPr>
        <p:spPr>
          <a:xfrm>
            <a:off x="4615454" y="4182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363C3B-ACAA-2B4C-B15E-3D04F6BA148F}"/>
              </a:ext>
            </a:extLst>
          </p:cNvPr>
          <p:cNvSpPr>
            <a:spLocks noChangeAspect="1"/>
          </p:cNvSpPr>
          <p:nvPr/>
        </p:nvSpPr>
        <p:spPr>
          <a:xfrm>
            <a:off x="4739348" y="4335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8E253C-BC97-AF48-97E2-0D11FA1E23F7}"/>
              </a:ext>
            </a:extLst>
          </p:cNvPr>
          <p:cNvSpPr/>
          <p:nvPr/>
        </p:nvSpPr>
        <p:spPr>
          <a:xfrm>
            <a:off x="2737294" y="3962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AA6FB3-B519-3D4F-8E15-D129D0577F61}"/>
              </a:ext>
            </a:extLst>
          </p:cNvPr>
          <p:cNvSpPr/>
          <p:nvPr/>
        </p:nvSpPr>
        <p:spPr>
          <a:xfrm>
            <a:off x="2890787" y="4114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57E99-DBA4-0444-AB04-12B377605A9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Fully connected layer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884E29B-A6D5-3E40-A9A1-2064D51F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1371600" cy="1839051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9871F-CE24-4D4B-86E3-901A85924716}"/>
              </a:ext>
            </a:extLst>
          </p:cNvPr>
          <p:cNvSpPr/>
          <p:nvPr/>
        </p:nvSpPr>
        <p:spPr>
          <a:xfrm>
            <a:off x="1752600" y="1828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469FE-A25F-C748-AE81-B431CA4561F6}"/>
              </a:ext>
            </a:extLst>
          </p:cNvPr>
          <p:cNvSpPr/>
          <p:nvPr/>
        </p:nvSpPr>
        <p:spPr>
          <a:xfrm>
            <a:off x="1905000" y="1981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E4E55-11ED-5446-9E57-BC9AFCD07779}"/>
              </a:ext>
            </a:extLst>
          </p:cNvPr>
          <p:cNvSpPr/>
          <p:nvPr/>
        </p:nvSpPr>
        <p:spPr>
          <a:xfrm>
            <a:off x="2057400" y="2133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A64D3-3C33-894A-9BAB-81C9568AFC5D}"/>
              </a:ext>
            </a:extLst>
          </p:cNvPr>
          <p:cNvSpPr/>
          <p:nvPr/>
        </p:nvSpPr>
        <p:spPr>
          <a:xfrm>
            <a:off x="2209800" y="2286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5575E-457C-C949-B185-7CF29C02721E}"/>
              </a:ext>
            </a:extLst>
          </p:cNvPr>
          <p:cNvSpPr>
            <a:spLocks noChangeAspect="1"/>
          </p:cNvSpPr>
          <p:nvPr/>
        </p:nvSpPr>
        <p:spPr>
          <a:xfrm>
            <a:off x="3459480" y="2049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F2199-2CCC-2049-9126-412295A4DF99}"/>
              </a:ext>
            </a:extLst>
          </p:cNvPr>
          <p:cNvSpPr/>
          <p:nvPr/>
        </p:nvSpPr>
        <p:spPr>
          <a:xfrm>
            <a:off x="2362200" y="2438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FE966-4109-4145-8F33-F23672260BA9}"/>
              </a:ext>
            </a:extLst>
          </p:cNvPr>
          <p:cNvSpPr>
            <a:spLocks noChangeAspect="1"/>
          </p:cNvSpPr>
          <p:nvPr/>
        </p:nvSpPr>
        <p:spPr>
          <a:xfrm>
            <a:off x="3611880" y="2201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A13C8-A0C0-FB41-A0A4-747A8ED63529}"/>
              </a:ext>
            </a:extLst>
          </p:cNvPr>
          <p:cNvSpPr>
            <a:spLocks noChangeAspect="1"/>
          </p:cNvSpPr>
          <p:nvPr/>
        </p:nvSpPr>
        <p:spPr>
          <a:xfrm>
            <a:off x="3764280" y="2353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39CC1-F399-9B41-906E-16799D426DF9}"/>
              </a:ext>
            </a:extLst>
          </p:cNvPr>
          <p:cNvSpPr>
            <a:spLocks noChangeAspect="1"/>
          </p:cNvSpPr>
          <p:nvPr/>
        </p:nvSpPr>
        <p:spPr>
          <a:xfrm>
            <a:off x="3916680" y="2506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58C6B-F29B-F44D-B6C5-D236FC72D3CD}"/>
              </a:ext>
            </a:extLst>
          </p:cNvPr>
          <p:cNvSpPr>
            <a:spLocks noChangeAspect="1"/>
          </p:cNvSpPr>
          <p:nvPr/>
        </p:nvSpPr>
        <p:spPr>
          <a:xfrm>
            <a:off x="4069080" y="2658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2CA01-5986-9043-B1E0-ED358046CC9C}"/>
              </a:ext>
            </a:extLst>
          </p:cNvPr>
          <p:cNvSpPr/>
          <p:nvPr/>
        </p:nvSpPr>
        <p:spPr>
          <a:xfrm>
            <a:off x="876300" y="2819400"/>
            <a:ext cx="381000" cy="381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799B5B-D177-ED49-8CDC-9567C6FC34F8}"/>
              </a:ext>
            </a:extLst>
          </p:cNvPr>
          <p:cNvSpPr/>
          <p:nvPr/>
        </p:nvSpPr>
        <p:spPr>
          <a:xfrm>
            <a:off x="2895600" y="30480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848BDF-D9B1-E14D-870E-31F2AA528876}"/>
              </a:ext>
            </a:extLst>
          </p:cNvPr>
          <p:cNvCxnSpPr>
            <a:cxnSpLocks/>
          </p:cNvCxnSpPr>
          <p:nvPr/>
        </p:nvCxnSpPr>
        <p:spPr>
          <a:xfrm>
            <a:off x="1257300" y="2820998"/>
            <a:ext cx="1775460" cy="381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806A36-B0F4-2E42-A395-4F4DD096E474}"/>
              </a:ext>
            </a:extLst>
          </p:cNvPr>
          <p:cNvCxnSpPr>
            <a:cxnSpLocks/>
          </p:cNvCxnSpPr>
          <p:nvPr/>
        </p:nvCxnSpPr>
        <p:spPr>
          <a:xfrm>
            <a:off x="1250591" y="3200400"/>
            <a:ext cx="17754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F502C0-00DA-A749-876F-B7AF84AF032A}"/>
              </a:ext>
            </a:extLst>
          </p:cNvPr>
          <p:cNvSpPr/>
          <p:nvPr/>
        </p:nvSpPr>
        <p:spPr>
          <a:xfrm>
            <a:off x="4251960" y="27771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8EA5E-3216-F140-9576-381CE4E9740A}"/>
              </a:ext>
            </a:extLst>
          </p:cNvPr>
          <p:cNvCxnSpPr>
            <a:cxnSpLocks/>
          </p:cNvCxnSpPr>
          <p:nvPr/>
        </p:nvCxnSpPr>
        <p:spPr>
          <a:xfrm flipV="1">
            <a:off x="3154680" y="2906812"/>
            <a:ext cx="1241273" cy="1407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BC85A-2030-9D4C-859C-22E61C89D333}"/>
              </a:ext>
            </a:extLst>
          </p:cNvPr>
          <p:cNvCxnSpPr>
            <a:cxnSpLocks/>
          </p:cNvCxnSpPr>
          <p:nvPr/>
        </p:nvCxnSpPr>
        <p:spPr>
          <a:xfrm flipV="1">
            <a:off x="3150891" y="2911134"/>
            <a:ext cx="1236966" cy="403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6EC39A-4DD5-3A43-BBAD-A9AE61A69E39}"/>
              </a:ext>
            </a:extLst>
          </p:cNvPr>
          <p:cNvSpPr/>
          <p:nvPr/>
        </p:nvSpPr>
        <p:spPr>
          <a:xfrm>
            <a:off x="3048000" y="4267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AA35B8-C67B-E446-81DB-7773F6611BF5}"/>
              </a:ext>
            </a:extLst>
          </p:cNvPr>
          <p:cNvSpPr/>
          <p:nvPr/>
        </p:nvSpPr>
        <p:spPr>
          <a:xfrm>
            <a:off x="3200400" y="4419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06F24E-3DD0-A247-82A0-EAD47B82E7BB}"/>
              </a:ext>
            </a:extLst>
          </p:cNvPr>
          <p:cNvSpPr/>
          <p:nvPr/>
        </p:nvSpPr>
        <p:spPr>
          <a:xfrm>
            <a:off x="3352800" y="4572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7EA243-461F-654B-AB82-EFB901CFEC64}"/>
              </a:ext>
            </a:extLst>
          </p:cNvPr>
          <p:cNvSpPr/>
          <p:nvPr/>
        </p:nvSpPr>
        <p:spPr>
          <a:xfrm>
            <a:off x="3505200" y="4724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D5E219-1472-1E4E-97B6-912CD5BDDDCB}"/>
              </a:ext>
            </a:extLst>
          </p:cNvPr>
          <p:cNvSpPr>
            <a:spLocks noChangeAspect="1"/>
          </p:cNvSpPr>
          <p:nvPr/>
        </p:nvSpPr>
        <p:spPr>
          <a:xfrm>
            <a:off x="4879757" y="4487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BD5EF6-92D5-1F4A-A410-FDD84CC92D3C}"/>
              </a:ext>
            </a:extLst>
          </p:cNvPr>
          <p:cNvSpPr/>
          <p:nvPr/>
        </p:nvSpPr>
        <p:spPr>
          <a:xfrm>
            <a:off x="3657600" y="4876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1AA9F1-5FCC-2348-B444-651F477B605B}"/>
              </a:ext>
            </a:extLst>
          </p:cNvPr>
          <p:cNvSpPr>
            <a:spLocks noChangeAspect="1"/>
          </p:cNvSpPr>
          <p:nvPr/>
        </p:nvSpPr>
        <p:spPr>
          <a:xfrm>
            <a:off x="5032157" y="4639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713863-FB4B-074B-A729-A74B305B1D45}"/>
              </a:ext>
            </a:extLst>
          </p:cNvPr>
          <p:cNvSpPr>
            <a:spLocks noChangeAspect="1"/>
          </p:cNvSpPr>
          <p:nvPr/>
        </p:nvSpPr>
        <p:spPr>
          <a:xfrm>
            <a:off x="5184557" y="4792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E0E1C-4C22-D54F-8FBA-F544452CFB66}"/>
              </a:ext>
            </a:extLst>
          </p:cNvPr>
          <p:cNvSpPr>
            <a:spLocks noChangeAspect="1"/>
          </p:cNvSpPr>
          <p:nvPr/>
        </p:nvSpPr>
        <p:spPr>
          <a:xfrm>
            <a:off x="5336957" y="4944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DF19DC-E244-BD47-912A-7F06060A0016}"/>
              </a:ext>
            </a:extLst>
          </p:cNvPr>
          <p:cNvSpPr>
            <a:spLocks noChangeAspect="1"/>
          </p:cNvSpPr>
          <p:nvPr/>
        </p:nvSpPr>
        <p:spPr>
          <a:xfrm>
            <a:off x="5489357" y="5097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0A025C-EB00-AF44-A57E-EBF236D0255A}"/>
              </a:ext>
            </a:extLst>
          </p:cNvPr>
          <p:cNvSpPr/>
          <p:nvPr/>
        </p:nvSpPr>
        <p:spPr>
          <a:xfrm>
            <a:off x="4191000" y="54864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85F861-2B10-8E43-8AB9-9DA3A763A43C}"/>
              </a:ext>
            </a:extLst>
          </p:cNvPr>
          <p:cNvSpPr/>
          <p:nvPr/>
        </p:nvSpPr>
        <p:spPr>
          <a:xfrm>
            <a:off x="5672237" y="52155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E73537-A696-4443-8662-3BC0F39CC664}"/>
              </a:ext>
            </a:extLst>
          </p:cNvPr>
          <p:cNvCxnSpPr>
            <a:cxnSpLocks/>
          </p:cNvCxnSpPr>
          <p:nvPr/>
        </p:nvCxnSpPr>
        <p:spPr>
          <a:xfrm flipV="1">
            <a:off x="4451001" y="5346468"/>
            <a:ext cx="1355770" cy="139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6EFF57C-3BB7-AF45-85E4-6684AC932E3E}"/>
              </a:ext>
            </a:extLst>
          </p:cNvPr>
          <p:cNvCxnSpPr>
            <a:cxnSpLocks/>
          </p:cNvCxnSpPr>
          <p:nvPr/>
        </p:nvCxnSpPr>
        <p:spPr>
          <a:xfrm flipV="1">
            <a:off x="4451902" y="5346467"/>
            <a:ext cx="1353968" cy="4066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69EC5C-2A67-0442-9B13-F36A51CC1D4C}"/>
              </a:ext>
            </a:extLst>
          </p:cNvPr>
          <p:cNvCxnSpPr>
            <a:cxnSpLocks/>
          </p:cNvCxnSpPr>
          <p:nvPr/>
        </p:nvCxnSpPr>
        <p:spPr>
          <a:xfrm>
            <a:off x="4256911" y="3046403"/>
            <a:ext cx="63629" cy="25923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5D9529-7810-8143-9C19-BDC0D129622C}"/>
              </a:ext>
            </a:extLst>
          </p:cNvPr>
          <p:cNvCxnSpPr>
            <a:cxnSpLocks/>
          </p:cNvCxnSpPr>
          <p:nvPr/>
        </p:nvCxnSpPr>
        <p:spPr>
          <a:xfrm flipH="1">
            <a:off x="4325480" y="3053620"/>
            <a:ext cx="195988" cy="2585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D855187-F12E-954D-B05D-12BB350E14D8}"/>
              </a:ext>
            </a:extLst>
          </p:cNvPr>
          <p:cNvGrpSpPr/>
          <p:nvPr/>
        </p:nvGrpSpPr>
        <p:grpSpPr>
          <a:xfrm>
            <a:off x="6528634" y="3810000"/>
            <a:ext cx="2450024" cy="2585180"/>
            <a:chOff x="6312976" y="2725796"/>
            <a:chExt cx="3791506" cy="3883052"/>
          </a:xfrm>
          <a:effectLst/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1F2041E-C593-D34E-A2DD-CF402A6A2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411955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308FAE-B379-3D48-A297-8515569F1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2725796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CA52438-3F77-5443-AA4F-5E4919EC1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342517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3FCBE9B-8117-8548-AB5F-1735514DA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550832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7101-A168-6F4A-AE39-BB38A54A1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620271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1E5B863-2687-3F49-BA57-C0392C27C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2750934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76B82A2-37E4-504E-91F1-BFF70344C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345030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B52B802-3358-AA4B-83D6-9270ED54B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483907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921F0CA-5BD9-E442-AA1B-4DAB5F63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5533463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A1D4FE3-AA21-FC4E-BACF-AA27F4B36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622784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B1B66DB-B5D4-0245-870D-9205B0EC5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3640196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ECDAEB7-E3FD-5040-97B5-439E62E89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4434907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30DD6F-5F9C-764C-85CF-D987FE467A89}"/>
                </a:ext>
              </a:extLst>
            </p:cNvPr>
            <p:cNvCxnSpPr>
              <a:cxnSpLocks noChangeAspect="1"/>
              <a:stCxn id="114" idx="6"/>
              <a:endCxn id="120" idx="2"/>
            </p:cNvCxnSpPr>
            <p:nvPr/>
          </p:nvCxnSpPr>
          <p:spPr>
            <a:xfrm>
              <a:off x="6700576" y="2916296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4BAB469-4F7F-5B48-8E1F-6F8FE61D1E1F}"/>
                </a:ext>
              </a:extLst>
            </p:cNvPr>
            <p:cNvCxnSpPr>
              <a:cxnSpLocks noChangeAspect="1"/>
              <a:stCxn id="114" idx="6"/>
              <a:endCxn id="121" idx="2"/>
            </p:cNvCxnSpPr>
            <p:nvPr/>
          </p:nvCxnSpPr>
          <p:spPr>
            <a:xfrm>
              <a:off x="6700576" y="2916296"/>
              <a:ext cx="1306447" cy="724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55B00D6-4791-754A-8224-40B02FEFFA27}"/>
                </a:ext>
              </a:extLst>
            </p:cNvPr>
            <p:cNvCxnSpPr>
              <a:cxnSpLocks noChangeAspect="1"/>
              <a:stCxn id="114" idx="6"/>
              <a:endCxn id="122" idx="2"/>
            </p:cNvCxnSpPr>
            <p:nvPr/>
          </p:nvCxnSpPr>
          <p:spPr>
            <a:xfrm>
              <a:off x="6700576" y="2916296"/>
              <a:ext cx="1306447" cy="2113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FF32791-816E-8244-9949-2CBD65B8194E}"/>
                </a:ext>
              </a:extLst>
            </p:cNvPr>
            <p:cNvCxnSpPr>
              <a:cxnSpLocks noChangeAspect="1"/>
              <a:stCxn id="114" idx="6"/>
              <a:endCxn id="123" idx="2"/>
            </p:cNvCxnSpPr>
            <p:nvPr/>
          </p:nvCxnSpPr>
          <p:spPr>
            <a:xfrm>
              <a:off x="6700576" y="2916296"/>
              <a:ext cx="1306447" cy="2807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9D110FF-D42E-9545-807C-AF53334E0BB6}"/>
                </a:ext>
              </a:extLst>
            </p:cNvPr>
            <p:cNvCxnSpPr>
              <a:cxnSpLocks noChangeAspect="1"/>
              <a:stCxn id="114" idx="6"/>
              <a:endCxn id="124" idx="2"/>
            </p:cNvCxnSpPr>
            <p:nvPr/>
          </p:nvCxnSpPr>
          <p:spPr>
            <a:xfrm>
              <a:off x="6700576" y="2916296"/>
              <a:ext cx="1306447" cy="35020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7654241-DB2B-8847-8A12-D46338D49D70}"/>
                </a:ext>
              </a:extLst>
            </p:cNvPr>
            <p:cNvCxnSpPr>
              <a:cxnSpLocks noChangeAspect="1"/>
              <a:stCxn id="115" idx="6"/>
              <a:endCxn id="120" idx="2"/>
            </p:cNvCxnSpPr>
            <p:nvPr/>
          </p:nvCxnSpPr>
          <p:spPr>
            <a:xfrm flipV="1">
              <a:off x="6700576" y="2941434"/>
              <a:ext cx="1306447" cy="67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0F4516-8898-7F43-A73B-E09736FA097D}"/>
                </a:ext>
              </a:extLst>
            </p:cNvPr>
            <p:cNvCxnSpPr>
              <a:cxnSpLocks noChangeAspect="1"/>
              <a:stCxn id="115" idx="6"/>
              <a:endCxn id="121" idx="2"/>
            </p:cNvCxnSpPr>
            <p:nvPr/>
          </p:nvCxnSpPr>
          <p:spPr>
            <a:xfrm>
              <a:off x="6700576" y="361567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A9F6D62-28BF-324C-A94D-FFACD0EB5FD3}"/>
                </a:ext>
              </a:extLst>
            </p:cNvPr>
            <p:cNvCxnSpPr>
              <a:cxnSpLocks noChangeAspect="1"/>
              <a:stCxn id="115" idx="6"/>
              <a:endCxn id="122" idx="2"/>
            </p:cNvCxnSpPr>
            <p:nvPr/>
          </p:nvCxnSpPr>
          <p:spPr>
            <a:xfrm>
              <a:off x="6700576" y="3615670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D37E70D-AA8B-F44B-B8DE-90D171DA05FB}"/>
                </a:ext>
              </a:extLst>
            </p:cNvPr>
            <p:cNvCxnSpPr>
              <a:cxnSpLocks noChangeAspect="1"/>
              <a:stCxn id="115" idx="6"/>
              <a:endCxn id="123" idx="2"/>
            </p:cNvCxnSpPr>
            <p:nvPr/>
          </p:nvCxnSpPr>
          <p:spPr>
            <a:xfrm>
              <a:off x="6700576" y="3615670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80E594-F43F-2C49-9330-A6678BD4D22E}"/>
                </a:ext>
              </a:extLst>
            </p:cNvPr>
            <p:cNvCxnSpPr>
              <a:cxnSpLocks noChangeAspect="1"/>
              <a:stCxn id="115" idx="6"/>
              <a:endCxn id="124" idx="2"/>
            </p:cNvCxnSpPr>
            <p:nvPr/>
          </p:nvCxnSpPr>
          <p:spPr>
            <a:xfrm>
              <a:off x="6700576" y="3615670"/>
              <a:ext cx="1306447" cy="280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B71B220-D7F2-A743-A489-5FEF7E396495}"/>
                </a:ext>
              </a:extLst>
            </p:cNvPr>
            <p:cNvCxnSpPr>
              <a:cxnSpLocks noChangeAspect="1"/>
              <a:stCxn id="113" idx="6"/>
              <a:endCxn id="120" idx="2"/>
            </p:cNvCxnSpPr>
            <p:nvPr/>
          </p:nvCxnSpPr>
          <p:spPr>
            <a:xfrm flipV="1">
              <a:off x="6700576" y="2941434"/>
              <a:ext cx="1306447" cy="1368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19ECC22-3B3E-FF4F-A3D5-2321B851545B}"/>
                </a:ext>
              </a:extLst>
            </p:cNvPr>
            <p:cNvCxnSpPr>
              <a:cxnSpLocks noChangeAspect="1"/>
              <a:stCxn id="113" idx="6"/>
              <a:endCxn id="121" idx="2"/>
            </p:cNvCxnSpPr>
            <p:nvPr/>
          </p:nvCxnSpPr>
          <p:spPr>
            <a:xfrm flipV="1">
              <a:off x="6700576" y="364080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571277D-5214-1446-B3C3-0FF3882BD78E}"/>
                </a:ext>
              </a:extLst>
            </p:cNvPr>
            <p:cNvCxnSpPr>
              <a:cxnSpLocks noChangeAspect="1"/>
              <a:stCxn id="113" idx="6"/>
              <a:endCxn id="122" idx="2"/>
            </p:cNvCxnSpPr>
            <p:nvPr/>
          </p:nvCxnSpPr>
          <p:spPr>
            <a:xfrm>
              <a:off x="6700576" y="431005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56BA84D-7B53-C14D-BD6B-EC97E925DA7A}"/>
                </a:ext>
              </a:extLst>
            </p:cNvPr>
            <p:cNvCxnSpPr>
              <a:cxnSpLocks noChangeAspect="1"/>
              <a:stCxn id="113" idx="6"/>
              <a:endCxn id="123" idx="2"/>
            </p:cNvCxnSpPr>
            <p:nvPr/>
          </p:nvCxnSpPr>
          <p:spPr>
            <a:xfrm>
              <a:off x="6700576" y="4310055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51E7D92-8A24-B141-9B81-861945424DC2}"/>
                </a:ext>
              </a:extLst>
            </p:cNvPr>
            <p:cNvCxnSpPr>
              <a:cxnSpLocks noChangeAspect="1"/>
              <a:stCxn id="113" idx="6"/>
              <a:endCxn id="124" idx="2"/>
            </p:cNvCxnSpPr>
            <p:nvPr/>
          </p:nvCxnSpPr>
          <p:spPr>
            <a:xfrm>
              <a:off x="6700576" y="4310055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C295127-6114-2E40-9DDD-789DDB49578E}"/>
                </a:ext>
              </a:extLst>
            </p:cNvPr>
            <p:cNvCxnSpPr>
              <a:cxnSpLocks noChangeAspect="1"/>
              <a:stCxn id="117" idx="6"/>
              <a:endCxn id="120" idx="2"/>
            </p:cNvCxnSpPr>
            <p:nvPr/>
          </p:nvCxnSpPr>
          <p:spPr>
            <a:xfrm flipV="1">
              <a:off x="6700576" y="2941434"/>
              <a:ext cx="1306447" cy="275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1039F76-B679-7B49-8769-80E268FAE613}"/>
                </a:ext>
              </a:extLst>
            </p:cNvPr>
            <p:cNvCxnSpPr>
              <a:cxnSpLocks noChangeAspect="1"/>
              <a:stCxn id="117" idx="6"/>
              <a:endCxn id="121" idx="2"/>
            </p:cNvCxnSpPr>
            <p:nvPr/>
          </p:nvCxnSpPr>
          <p:spPr>
            <a:xfrm flipV="1">
              <a:off x="6700576" y="3640808"/>
              <a:ext cx="1306447" cy="205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CAA4FC6-EC47-9F43-85B4-9EBFB179EEF9}"/>
                </a:ext>
              </a:extLst>
            </p:cNvPr>
            <p:cNvCxnSpPr>
              <a:cxnSpLocks noChangeAspect="1"/>
              <a:stCxn id="117" idx="6"/>
              <a:endCxn id="122" idx="2"/>
            </p:cNvCxnSpPr>
            <p:nvPr/>
          </p:nvCxnSpPr>
          <p:spPr>
            <a:xfrm flipV="1">
              <a:off x="6700576" y="502957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DE249BC-A3F7-D54F-AB74-AD3FA943C180}"/>
                </a:ext>
              </a:extLst>
            </p:cNvPr>
            <p:cNvCxnSpPr>
              <a:cxnSpLocks noChangeAspect="1"/>
              <a:stCxn id="117" idx="6"/>
              <a:endCxn id="123" idx="2"/>
            </p:cNvCxnSpPr>
            <p:nvPr/>
          </p:nvCxnSpPr>
          <p:spPr>
            <a:xfrm>
              <a:off x="6700576" y="5698825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F40756C-9EC3-BF43-8889-1D8295C75216}"/>
                </a:ext>
              </a:extLst>
            </p:cNvPr>
            <p:cNvCxnSpPr>
              <a:cxnSpLocks noChangeAspect="1"/>
              <a:stCxn id="117" idx="6"/>
              <a:endCxn id="124" idx="2"/>
            </p:cNvCxnSpPr>
            <p:nvPr/>
          </p:nvCxnSpPr>
          <p:spPr>
            <a:xfrm>
              <a:off x="6700576" y="569882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780044D-B1B0-F448-AC50-087A7220BB01}"/>
                </a:ext>
              </a:extLst>
            </p:cNvPr>
            <p:cNvCxnSpPr>
              <a:cxnSpLocks noChangeAspect="1"/>
              <a:stCxn id="118" idx="6"/>
              <a:endCxn id="120" idx="2"/>
            </p:cNvCxnSpPr>
            <p:nvPr/>
          </p:nvCxnSpPr>
          <p:spPr>
            <a:xfrm flipV="1">
              <a:off x="6700576" y="2941434"/>
              <a:ext cx="1306447" cy="3451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7577C78-E3E6-864F-99A9-116146EB8663}"/>
                </a:ext>
              </a:extLst>
            </p:cNvPr>
            <p:cNvCxnSpPr>
              <a:cxnSpLocks noChangeAspect="1"/>
              <a:stCxn id="118" idx="6"/>
              <a:endCxn id="121" idx="2"/>
            </p:cNvCxnSpPr>
            <p:nvPr/>
          </p:nvCxnSpPr>
          <p:spPr>
            <a:xfrm flipV="1">
              <a:off x="6700576" y="3640808"/>
              <a:ext cx="1306447" cy="2752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07278FA-6CE5-ED41-B475-B4B84C4C9F73}"/>
                </a:ext>
              </a:extLst>
            </p:cNvPr>
            <p:cNvCxnSpPr>
              <a:cxnSpLocks noChangeAspect="1"/>
              <a:stCxn id="118" idx="6"/>
              <a:endCxn id="122" idx="2"/>
            </p:cNvCxnSpPr>
            <p:nvPr/>
          </p:nvCxnSpPr>
          <p:spPr>
            <a:xfrm flipV="1">
              <a:off x="6700576" y="5029578"/>
              <a:ext cx="1306447" cy="1363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BEACC6C-88A8-0A4B-9BD1-C076DFA5F82F}"/>
                </a:ext>
              </a:extLst>
            </p:cNvPr>
            <p:cNvCxnSpPr>
              <a:cxnSpLocks noChangeAspect="1"/>
              <a:stCxn id="118" idx="6"/>
              <a:endCxn id="123" idx="2"/>
            </p:cNvCxnSpPr>
            <p:nvPr/>
          </p:nvCxnSpPr>
          <p:spPr>
            <a:xfrm flipV="1">
              <a:off x="6700576" y="5723963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28B30E0-1A5C-9747-8D78-F89F5D6D7BA7}"/>
                </a:ext>
              </a:extLst>
            </p:cNvPr>
            <p:cNvCxnSpPr>
              <a:cxnSpLocks noChangeAspect="1"/>
              <a:stCxn id="118" idx="6"/>
              <a:endCxn id="124" idx="2"/>
            </p:cNvCxnSpPr>
            <p:nvPr/>
          </p:nvCxnSpPr>
          <p:spPr>
            <a:xfrm>
              <a:off x="6700576" y="639321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5B0970-D0FF-F441-9F8F-A471D934C477}"/>
                </a:ext>
              </a:extLst>
            </p:cNvPr>
            <p:cNvCxnSpPr>
              <a:cxnSpLocks noChangeAspect="1"/>
              <a:stCxn id="120" idx="6"/>
              <a:endCxn id="125" idx="2"/>
            </p:cNvCxnSpPr>
            <p:nvPr/>
          </p:nvCxnSpPr>
          <p:spPr>
            <a:xfrm>
              <a:off x="8394623" y="2941434"/>
              <a:ext cx="1299847" cy="889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8503C27-2B38-DC42-AA02-B6A833314BDD}"/>
                </a:ext>
              </a:extLst>
            </p:cNvPr>
            <p:cNvCxnSpPr>
              <a:cxnSpLocks noChangeAspect="1"/>
              <a:stCxn id="121" idx="6"/>
              <a:endCxn id="125" idx="2"/>
            </p:cNvCxnSpPr>
            <p:nvPr/>
          </p:nvCxnSpPr>
          <p:spPr>
            <a:xfrm>
              <a:off x="8394623" y="3640808"/>
              <a:ext cx="1299847" cy="189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5E55C47-A1F2-CD48-B8AD-6FA9B266814B}"/>
                </a:ext>
              </a:extLst>
            </p:cNvPr>
            <p:cNvCxnSpPr>
              <a:cxnSpLocks noChangeAspect="1"/>
              <a:stCxn id="120" idx="6"/>
              <a:endCxn id="126" idx="2"/>
            </p:cNvCxnSpPr>
            <p:nvPr/>
          </p:nvCxnSpPr>
          <p:spPr>
            <a:xfrm>
              <a:off x="8394623" y="2941434"/>
              <a:ext cx="1299847" cy="1683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A630011-1D34-1740-A7AC-3E8BE8BF835B}"/>
                </a:ext>
              </a:extLst>
            </p:cNvPr>
            <p:cNvCxnSpPr>
              <a:cxnSpLocks noChangeAspect="1"/>
              <a:stCxn id="121" idx="6"/>
              <a:endCxn id="126" idx="2"/>
            </p:cNvCxnSpPr>
            <p:nvPr/>
          </p:nvCxnSpPr>
          <p:spPr>
            <a:xfrm>
              <a:off x="8394623" y="3640808"/>
              <a:ext cx="1299847" cy="984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E1347C1-E089-5A4E-938A-2969C377F544}"/>
                </a:ext>
              </a:extLst>
            </p:cNvPr>
            <p:cNvCxnSpPr>
              <a:cxnSpLocks noChangeAspect="1"/>
              <a:stCxn id="122" idx="6"/>
              <a:endCxn id="126" idx="2"/>
            </p:cNvCxnSpPr>
            <p:nvPr/>
          </p:nvCxnSpPr>
          <p:spPr>
            <a:xfrm flipV="1">
              <a:off x="8394623" y="4625407"/>
              <a:ext cx="1299847" cy="404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EB7881B-4A2D-0E40-8E0A-0F9A9941795A}"/>
                </a:ext>
              </a:extLst>
            </p:cNvPr>
            <p:cNvCxnSpPr>
              <a:cxnSpLocks noChangeAspect="1"/>
              <a:stCxn id="122" idx="6"/>
              <a:endCxn id="125" idx="2"/>
            </p:cNvCxnSpPr>
            <p:nvPr/>
          </p:nvCxnSpPr>
          <p:spPr>
            <a:xfrm flipV="1">
              <a:off x="8394623" y="3830696"/>
              <a:ext cx="1299847" cy="1198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EA3703B-1D48-8D46-81E7-E3651CC330D5}"/>
                </a:ext>
              </a:extLst>
            </p:cNvPr>
            <p:cNvCxnSpPr>
              <a:cxnSpLocks noChangeAspect="1"/>
              <a:stCxn id="123" idx="6"/>
              <a:endCxn id="126" idx="2"/>
            </p:cNvCxnSpPr>
            <p:nvPr/>
          </p:nvCxnSpPr>
          <p:spPr>
            <a:xfrm flipV="1">
              <a:off x="8394623" y="4625407"/>
              <a:ext cx="1299847" cy="10985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969A2-6067-2947-9802-D728BA190BA3}"/>
                </a:ext>
              </a:extLst>
            </p:cNvPr>
            <p:cNvCxnSpPr>
              <a:cxnSpLocks noChangeAspect="1"/>
              <a:stCxn id="123" idx="6"/>
              <a:endCxn id="125" idx="2"/>
            </p:cNvCxnSpPr>
            <p:nvPr/>
          </p:nvCxnSpPr>
          <p:spPr>
            <a:xfrm flipV="1">
              <a:off x="8394623" y="3830696"/>
              <a:ext cx="1299847" cy="1893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4FBC872-6612-AD4B-AA4E-0F26F181791E}"/>
                </a:ext>
              </a:extLst>
            </p:cNvPr>
            <p:cNvCxnSpPr>
              <a:cxnSpLocks noChangeAspect="1"/>
              <a:stCxn id="124" idx="6"/>
              <a:endCxn id="126" idx="2"/>
            </p:cNvCxnSpPr>
            <p:nvPr/>
          </p:nvCxnSpPr>
          <p:spPr>
            <a:xfrm flipV="1">
              <a:off x="8394623" y="4625407"/>
              <a:ext cx="1299847" cy="1792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8EBB934-B908-DB4B-A780-539D5C5822D2}"/>
                </a:ext>
              </a:extLst>
            </p:cNvPr>
            <p:cNvCxnSpPr>
              <a:cxnSpLocks noChangeAspect="1"/>
              <a:stCxn id="124" idx="6"/>
              <a:endCxn id="125" idx="2"/>
            </p:cNvCxnSpPr>
            <p:nvPr/>
          </p:nvCxnSpPr>
          <p:spPr>
            <a:xfrm flipV="1">
              <a:off x="8394623" y="3830696"/>
              <a:ext cx="1299847" cy="258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DC611A2-D602-3A49-8801-9EFF0B61E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6882" y="5228564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FBD500-9F93-EF4F-9CE2-A17EE1D4941D}"/>
                </a:ext>
              </a:extLst>
            </p:cNvPr>
            <p:cNvCxnSpPr>
              <a:cxnSpLocks noChangeAspect="1"/>
              <a:stCxn id="120" idx="6"/>
              <a:endCxn id="175" idx="2"/>
            </p:cNvCxnSpPr>
            <p:nvPr/>
          </p:nvCxnSpPr>
          <p:spPr>
            <a:xfrm>
              <a:off x="8394623" y="2941434"/>
              <a:ext cx="1322259" cy="2477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7487DE5-E45F-8141-BAEB-701F3A44B5CE}"/>
                </a:ext>
              </a:extLst>
            </p:cNvPr>
            <p:cNvCxnSpPr>
              <a:cxnSpLocks noChangeAspect="1"/>
              <a:stCxn id="121" idx="6"/>
              <a:endCxn id="175" idx="2"/>
            </p:cNvCxnSpPr>
            <p:nvPr/>
          </p:nvCxnSpPr>
          <p:spPr>
            <a:xfrm>
              <a:off x="8394623" y="3640808"/>
              <a:ext cx="1322259" cy="1778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200C9DC-6C4B-E64B-AA4C-4ECE999A86BC}"/>
                </a:ext>
              </a:extLst>
            </p:cNvPr>
            <p:cNvCxnSpPr>
              <a:cxnSpLocks noChangeAspect="1"/>
              <a:stCxn id="122" idx="6"/>
              <a:endCxn id="175" idx="2"/>
            </p:cNvCxnSpPr>
            <p:nvPr/>
          </p:nvCxnSpPr>
          <p:spPr>
            <a:xfrm>
              <a:off x="8394623" y="5029578"/>
              <a:ext cx="1322259" cy="389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01CA269-5363-4D48-BE3D-EF2E87BBB247}"/>
                </a:ext>
              </a:extLst>
            </p:cNvPr>
            <p:cNvCxnSpPr>
              <a:cxnSpLocks noChangeAspect="1"/>
              <a:stCxn id="123" idx="6"/>
              <a:endCxn id="175" idx="2"/>
            </p:cNvCxnSpPr>
            <p:nvPr/>
          </p:nvCxnSpPr>
          <p:spPr>
            <a:xfrm flipV="1">
              <a:off x="8394623" y="5419064"/>
              <a:ext cx="1322259" cy="304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B4B125D-2416-F94A-9D41-DFBC4CFAB8A4}"/>
                </a:ext>
              </a:extLst>
            </p:cNvPr>
            <p:cNvCxnSpPr>
              <a:cxnSpLocks noChangeAspect="1"/>
              <a:stCxn id="124" idx="6"/>
              <a:endCxn id="175" idx="2"/>
            </p:cNvCxnSpPr>
            <p:nvPr/>
          </p:nvCxnSpPr>
          <p:spPr>
            <a:xfrm flipV="1">
              <a:off x="8394623" y="5419064"/>
              <a:ext cx="1322259" cy="999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AF82159-771D-C845-B050-75439158B2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78007" y="4692435"/>
              <a:ext cx="66981" cy="8321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83BDFED-C984-9249-9576-FA0A2646C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86310" y="4041128"/>
              <a:ext cx="66981" cy="8321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B6D9695-B9E4-F441-AF57-476D280F95A6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6004122" y="5638800"/>
            <a:ext cx="524512" cy="6128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2AA5402-13C3-674A-826D-048B671E12DD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5125406" y="3936827"/>
            <a:ext cx="1403228" cy="241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6685308-DECD-D544-AB14-BB3F76F5250C}"/>
              </a:ext>
            </a:extLst>
          </p:cNvPr>
          <p:cNvSpPr txBox="1"/>
          <p:nvPr/>
        </p:nvSpPr>
        <p:spPr>
          <a:xfrm>
            <a:off x="1390142" y="3533001"/>
            <a:ext cx="121828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CC6705-C2AA-3340-9E57-84A39CB6AFA7}"/>
              </a:ext>
            </a:extLst>
          </p:cNvPr>
          <p:cNvSpPr txBox="1"/>
          <p:nvPr/>
        </p:nvSpPr>
        <p:spPr>
          <a:xfrm>
            <a:off x="3032760" y="3662237"/>
            <a:ext cx="121828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BB0177-AF98-8B42-8F89-F0725C7BAD60}"/>
              </a:ext>
            </a:extLst>
          </p:cNvPr>
          <p:cNvSpPr txBox="1"/>
          <p:nvPr/>
        </p:nvSpPr>
        <p:spPr>
          <a:xfrm>
            <a:off x="3352800" y="3228102"/>
            <a:ext cx="7694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F3D9A7-E747-6E4E-9C89-C3836656FC6E}"/>
              </a:ext>
            </a:extLst>
          </p:cNvPr>
          <p:cNvSpPr txBox="1"/>
          <p:nvPr/>
        </p:nvSpPr>
        <p:spPr>
          <a:xfrm>
            <a:off x="4680391" y="5666601"/>
            <a:ext cx="7694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43CA9D5-33DD-6742-98A9-3021EC69EF30}"/>
              </a:ext>
            </a:extLst>
          </p:cNvPr>
          <p:cNvSpPr txBox="1"/>
          <p:nvPr/>
        </p:nvSpPr>
        <p:spPr>
          <a:xfrm>
            <a:off x="5599531" y="4137115"/>
            <a:ext cx="70532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64C2F4-54D7-4A40-BB25-447C8A0DFCCE}"/>
              </a:ext>
            </a:extLst>
          </p:cNvPr>
          <p:cNvSpPr txBox="1"/>
          <p:nvPr/>
        </p:nvSpPr>
        <p:spPr>
          <a:xfrm>
            <a:off x="6931245" y="3432996"/>
            <a:ext cx="161582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Fully connected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24BB64-8CD0-A745-B4B7-A9DEF10157A2}"/>
              </a:ext>
            </a:extLst>
          </p:cNvPr>
          <p:cNvSpPr txBox="1"/>
          <p:nvPr/>
        </p:nvSpPr>
        <p:spPr>
          <a:xfrm>
            <a:off x="491579" y="1328554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86A0C2D-B8E5-7445-BD31-2C154226C0D1}"/>
              </a:ext>
            </a:extLst>
          </p:cNvPr>
          <p:cNvSpPr txBox="1"/>
          <p:nvPr/>
        </p:nvSpPr>
        <p:spPr>
          <a:xfrm>
            <a:off x="8451503" y="6003026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9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Image recognition, video analysis,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sequence analysis (DNA, RNA sequence data),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structure prediction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biomedical image processing and diagnosis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biomolecular function prediction (microarray, sequencing data, structure properties), protein variant impact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biomolecule interaction prediction and system biology (microarray, interaction data)</a:t>
            </a:r>
          </a:p>
        </p:txBody>
      </p:sp>
    </p:spTree>
    <p:extLst>
      <p:ext uri="{BB962C8B-B14F-4D97-AF65-F5344CB8AC3E}">
        <p14:creationId xmlns:p14="http://schemas.microsoft.com/office/powerpoint/2010/main" val="20258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60E37-BA32-E3EE-ED8A-CC46ECA1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32EA6-3855-A735-EE4F-6E3A6270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3CC0609-7B89-DAFB-7591-1D352582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37736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1370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BEC7-B87C-A547-97FA-50D6E0699EB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Neural Network with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/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/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 l="-8955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D1D772-5F21-EE49-849A-82B9064651DA}"/>
              </a:ext>
            </a:extLst>
          </p:cNvPr>
          <p:cNvSpPr/>
          <p:nvPr/>
        </p:nvSpPr>
        <p:spPr>
          <a:xfrm rot="5400000">
            <a:off x="941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9EDEA-DD23-E840-80E7-01697DB6609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flipH="1">
            <a:off x="1277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91B81-BE10-2641-B36D-9D86EE376D0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277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/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blipFill>
                <a:blip r:embed="rId4"/>
                <a:stretch>
                  <a:fillRect l="-606" b="-17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/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/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0369A1A-793B-704F-A729-72028F1D418C}"/>
              </a:ext>
            </a:extLst>
          </p:cNvPr>
          <p:cNvSpPr/>
          <p:nvPr/>
        </p:nvSpPr>
        <p:spPr>
          <a:xfrm rot="5400000">
            <a:off x="33034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F9059-FD3C-944B-A0B8-9F08C5E92F18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 flipH="1">
            <a:off x="36395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63ADDF-6EA4-AA4D-B91A-8B384FAE2A00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>
            <a:off x="36395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/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/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 l="-10448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8473535-CECA-D14F-900E-50BF9FBA8CA4}"/>
              </a:ext>
            </a:extLst>
          </p:cNvPr>
          <p:cNvSpPr/>
          <p:nvPr/>
        </p:nvSpPr>
        <p:spPr>
          <a:xfrm rot="5400000">
            <a:off x="53608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50883-35B9-5D48-B186-7EBD80BD2B29}"/>
              </a:ext>
            </a:extLst>
          </p:cNvPr>
          <p:cNvCxnSpPr>
            <a:cxnSpLocks/>
            <a:stCxn id="46" idx="4"/>
            <a:endCxn id="48" idx="1"/>
          </p:cNvCxnSpPr>
          <p:nvPr/>
        </p:nvCxnSpPr>
        <p:spPr>
          <a:xfrm flipH="1">
            <a:off x="56969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E95588-D9AC-5841-96D2-7C2AD9883CA7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>
            <a:off x="56969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/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/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blipFill>
                <a:blip r:embed="rId10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7D10B6-30C7-CF4C-9906-255F732D7572}"/>
              </a:ext>
            </a:extLst>
          </p:cNvPr>
          <p:cNvSpPr/>
          <p:nvPr/>
        </p:nvSpPr>
        <p:spPr>
          <a:xfrm rot="5400000">
            <a:off x="7418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379549-6E90-1148-AD75-BE9E1539D35B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 flipH="1">
            <a:off x="7754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89DEA9-CCF1-8848-924D-FE7884DEF4C3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7754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6DE9A0-AB36-AF48-BC0E-B1BACBC2559B}"/>
              </a:ext>
            </a:extLst>
          </p:cNvPr>
          <p:cNvSpPr txBox="1"/>
          <p:nvPr/>
        </p:nvSpPr>
        <p:spPr>
          <a:xfrm>
            <a:off x="2286000" y="3276600"/>
            <a:ext cx="113814" cy="49244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495BF-31EC-4148-B14E-5321DDF0967A}"/>
              </a:ext>
            </a:extLst>
          </p:cNvPr>
          <p:cNvSpPr txBox="1"/>
          <p:nvPr/>
        </p:nvSpPr>
        <p:spPr>
          <a:xfrm>
            <a:off x="118837" y="2119634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3ADD-CCD1-A14D-BCEC-8D71F70132D1}"/>
              </a:ext>
            </a:extLst>
          </p:cNvPr>
          <p:cNvSpPr txBox="1"/>
          <p:nvPr/>
        </p:nvSpPr>
        <p:spPr>
          <a:xfrm>
            <a:off x="29068" y="4735058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BD99B7-83F5-6F4E-984E-676BF55F0A98}"/>
              </a:ext>
            </a:extLst>
          </p:cNvPr>
          <p:cNvSpPr/>
          <p:nvPr/>
        </p:nvSpPr>
        <p:spPr>
          <a:xfrm>
            <a:off x="3026608" y="1676400"/>
            <a:ext cx="3276600" cy="12192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0B70C0-B539-8F43-B718-90526053F06A}"/>
              </a:ext>
            </a:extLst>
          </p:cNvPr>
          <p:cNvSpPr/>
          <p:nvPr/>
        </p:nvSpPr>
        <p:spPr>
          <a:xfrm>
            <a:off x="7162800" y="4267200"/>
            <a:ext cx="1219198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104D02-76C5-B441-B692-48A85379686E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>
            <a:off x="4419600" y="35814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EF4546-FA5B-CC45-A1F1-BF82259CC0AA}"/>
              </a:ext>
            </a:extLst>
          </p:cNvPr>
          <p:cNvCxnSpPr>
            <a:cxnSpLocks/>
          </p:cNvCxnSpPr>
          <p:nvPr/>
        </p:nvCxnSpPr>
        <p:spPr>
          <a:xfrm>
            <a:off x="6477000" y="36068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/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blipFill>
                <a:blip r:embed="rId11"/>
                <a:stretch>
                  <a:fillRect l="-459" b="-2051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351E4E41-788E-AE4D-9E75-071E367D0212}"/>
              </a:ext>
            </a:extLst>
          </p:cNvPr>
          <p:cNvSpPr txBox="1"/>
          <p:nvPr/>
        </p:nvSpPr>
        <p:spPr>
          <a:xfrm>
            <a:off x="5434273" y="6500924"/>
            <a:ext cx="133369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past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/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blipFill>
                <a:blip r:embed="rId12"/>
                <a:stretch>
                  <a:fillRect l="-14894" t="-3226" r="-8511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/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blipFill>
                <a:blip r:embed="rId13"/>
                <a:stretch>
                  <a:fillRect l="-12766" t="-3226" r="-10638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Sequential or time series data: data points depend upon previous data points</a:t>
            </a:r>
          </a:p>
          <a:p>
            <a:pPr lvl="1"/>
            <a:r>
              <a:rPr lang="en-GB" sz="2000" b="0" dirty="0">
                <a:effectLst/>
              </a:rPr>
              <a:t>Memory: store historical information to forecast future values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Recurrent Neural Network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/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/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5CF2E-6360-5A43-8610-CDBF15EB77B5}"/>
              </a:ext>
            </a:extLst>
          </p:cNvPr>
          <p:cNvSpPr/>
          <p:nvPr/>
        </p:nvSpPr>
        <p:spPr>
          <a:xfrm rot="5400000">
            <a:off x="22727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9C1D8-E90A-AB49-B60F-AD14C863C1F2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 flipH="1">
            <a:off x="26088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8D2BF-1C12-1B42-9BD0-3F91B68855F7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26088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/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/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096545-0CD9-1D43-8B6D-D74B984F135E}"/>
              </a:ext>
            </a:extLst>
          </p:cNvPr>
          <p:cNvSpPr/>
          <p:nvPr/>
        </p:nvSpPr>
        <p:spPr>
          <a:xfrm rot="5400000">
            <a:off x="43301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E159C-A3A9-7D43-942D-C30BB48ED5B0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 flipH="1">
            <a:off x="46662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859076-1720-484E-B0E9-B244D7F2CCD7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46662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/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/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73ABAC-B518-FA4B-924F-755269D00791}"/>
              </a:ext>
            </a:extLst>
          </p:cNvPr>
          <p:cNvSpPr/>
          <p:nvPr/>
        </p:nvSpPr>
        <p:spPr>
          <a:xfrm rot="5400000">
            <a:off x="63875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C1A7A-FE6A-BD4A-BE20-8794309A81C2}"/>
              </a:ext>
            </a:extLst>
          </p:cNvPr>
          <p:cNvCxnSpPr>
            <a:cxnSpLocks/>
            <a:stCxn id="30" idx="4"/>
            <a:endCxn id="32" idx="1"/>
          </p:cNvCxnSpPr>
          <p:nvPr/>
        </p:nvCxnSpPr>
        <p:spPr>
          <a:xfrm flipH="1">
            <a:off x="67236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66207D-74FC-F245-97DA-02074EB3F36E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67236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104AE-AA7A-0341-A40F-19F43744E69B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>
            <a:off x="3388896" y="49445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611163-FD02-014C-B325-43F3A6E57842}"/>
              </a:ext>
            </a:extLst>
          </p:cNvPr>
          <p:cNvCxnSpPr>
            <a:cxnSpLocks/>
          </p:cNvCxnSpPr>
          <p:nvPr/>
        </p:nvCxnSpPr>
        <p:spPr>
          <a:xfrm>
            <a:off x="5446296" y="49699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/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blipFill>
                <a:blip r:embed="rId9"/>
                <a:stretch>
                  <a:fillRect l="-12766" t="-3226" r="-10638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/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blipFill>
                <a:blip r:embed="rId10"/>
                <a:stretch>
                  <a:fillRect l="-14894" t="-6452" r="-10638"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719329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Sequential or time series data: data points depend upon previous data points</a:t>
            </a:r>
          </a:p>
          <a:p>
            <a:pPr lvl="1"/>
            <a:r>
              <a:rPr lang="en-GB" sz="2000" b="0" dirty="0">
                <a:effectLst/>
              </a:rPr>
              <a:t>Memory: store historic information to forecast future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Recurrent Neural Network (RNN)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78DD8-3595-86AB-49AE-F4CB9F3CE453}"/>
              </a:ext>
            </a:extLst>
          </p:cNvPr>
          <p:cNvGrpSpPr/>
          <p:nvPr/>
        </p:nvGrpSpPr>
        <p:grpSpPr>
          <a:xfrm>
            <a:off x="3417962" y="3218079"/>
            <a:ext cx="2597965" cy="3435063"/>
            <a:chOff x="3417962" y="3218079"/>
            <a:chExt cx="2597965" cy="3435063"/>
          </a:xfrm>
          <a:effectLst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/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/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4"/>
                  <a:stretch>
                    <a:fillRect l="-8955"/>
                  </a:stretch>
                </a:blipFill>
                <a:ln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CA881-0148-3A4C-8989-69E10CD9EEAB}"/>
                </a:ext>
              </a:extLst>
            </p:cNvPr>
            <p:cNvSpPr/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3A2EDE-095F-944A-9D86-0ED46DFD8889}"/>
                </a:ext>
              </a:extLst>
            </p:cNvPr>
            <p:cNvCxnSpPr>
              <a:cxnSpLocks/>
              <a:stCxn id="31" idx="4"/>
              <a:endCxn id="33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02CD11-CAA3-8F4B-8609-F5155654415A}"/>
                </a:ext>
              </a:extLst>
            </p:cNvPr>
            <p:cNvCxnSpPr>
              <a:cxnSpLocks/>
              <a:stCxn id="33" idx="3"/>
              <a:endCxn id="32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495D-F6B2-2D43-8061-DE2EC82511E4}"/>
                </a:ext>
              </a:extLst>
            </p:cNvPr>
            <p:cNvSpPr txBox="1"/>
            <p:nvPr/>
          </p:nvSpPr>
          <p:spPr>
            <a:xfrm>
              <a:off x="3507731" y="3482767"/>
              <a:ext cx="5129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Input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4B1D6-57FD-624E-A01D-FB0C2340866A}"/>
                </a:ext>
              </a:extLst>
            </p:cNvPr>
            <p:cNvSpPr txBox="1"/>
            <p:nvPr/>
          </p:nvSpPr>
          <p:spPr>
            <a:xfrm>
              <a:off x="3417962" y="6098191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5C3BF73-5044-6740-BEFF-77298CD18FAA}"/>
                </a:ext>
              </a:extLst>
            </p:cNvPr>
            <p:cNvCxnSpPr>
              <a:cxnSpLocks/>
              <a:stCxn id="33" idx="2"/>
              <a:endCxn id="33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/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blipFill>
                  <a:blip r:embed="rId5"/>
                  <a:stretch>
                    <a:fillRect l="-18605" t="-6250" r="-16279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2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RNN: How?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A84CD-4772-5E40-AFF6-5E8DA5D6A3EF}"/>
              </a:ext>
            </a:extLst>
          </p:cNvPr>
          <p:cNvSpPr txBox="1"/>
          <p:nvPr/>
        </p:nvSpPr>
        <p:spPr>
          <a:xfrm>
            <a:off x="4594678" y="6542359"/>
            <a:ext cx="45493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tensorflow.keras.layers.SimpleRNN</a:t>
            </a:r>
            <a:endParaRPr lang="en-US" b="1" dirty="0">
              <a:solidFill>
                <a:schemeClr val="bg1"/>
              </a:solidFill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/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</a:rPr>
                  <a:t>is updated at each time step with </a:t>
                </a:r>
              </a:p>
              <a:p>
                <a:r>
                  <a:rPr lang="en-US" sz="2000" dirty="0">
                    <a:effectLst/>
                  </a:rPr>
                  <a:t>a recurrence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1" i="0" baseline="-25000" smtClean="0">
                          <a:effectLst/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blipFill>
                <a:blip r:embed="rId3"/>
                <a:stretch>
                  <a:fillRect l="-3085" t="-6494" r="-2314"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7E1D39-8D0A-9F4B-A20C-A7BB63B399B0}"/>
              </a:ext>
            </a:extLst>
          </p:cNvPr>
          <p:cNvSpPr/>
          <p:nvPr/>
        </p:nvSpPr>
        <p:spPr>
          <a:xfrm>
            <a:off x="2891730" y="3614626"/>
            <a:ext cx="625227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Same function (sigmoid, tanh, </a:t>
            </a:r>
            <a:r>
              <a:rPr lang="en-US" sz="2000" dirty="0" err="1"/>
              <a:t>ReLU</a:t>
            </a:r>
            <a:r>
              <a:rPr lang="en-US" sz="2000" dirty="0"/>
              <a:t>) and parameters </a:t>
            </a:r>
          </a:p>
          <a:p>
            <a:r>
              <a:rPr lang="en-US" sz="2000" dirty="0"/>
              <a:t>at every time step!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BE0FF-FF26-3644-B38D-8F2BB543EBC2}"/>
              </a:ext>
            </a:extLst>
          </p:cNvPr>
          <p:cNvCxnSpPr>
            <a:cxnSpLocks/>
          </p:cNvCxnSpPr>
          <p:nvPr/>
        </p:nvCxnSpPr>
        <p:spPr>
          <a:xfrm>
            <a:off x="5486400" y="2932099"/>
            <a:ext cx="0" cy="649301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5227D7DB-72E5-304D-BF2D-1137CAC3CE40}"/>
              </a:ext>
            </a:extLst>
          </p:cNvPr>
          <p:cNvSpPr/>
          <p:nvPr/>
        </p:nvSpPr>
        <p:spPr>
          <a:xfrm rot="5400000">
            <a:off x="5410201" y="2552708"/>
            <a:ext cx="152397" cy="380986"/>
          </a:xfrm>
          <a:custGeom>
            <a:avLst/>
            <a:gdLst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  <a:gd name="connsiteX7" fmla="*/ 0 w 152397"/>
              <a:gd name="connsiteY7" fmla="*/ 0 h 380986"/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7" h="380986" stroke="0" extrusionOk="0">
                <a:moveTo>
                  <a:pt x="0" y="0"/>
                </a:moveTo>
                <a:cubicBezTo>
                  <a:pt x="41360" y="-447"/>
                  <a:pt x="75476" y="5957"/>
                  <a:pt x="76199" y="12699"/>
                </a:cubicBezTo>
                <a:cubicBezTo>
                  <a:pt x="65863" y="49779"/>
                  <a:pt x="90935" y="114499"/>
                  <a:pt x="76199" y="177794"/>
                </a:cubicBezTo>
                <a:cubicBezTo>
                  <a:pt x="71580" y="189318"/>
                  <a:pt x="109084" y="197291"/>
                  <a:pt x="152398" y="190493"/>
                </a:cubicBezTo>
                <a:cubicBezTo>
                  <a:pt x="109732" y="190175"/>
                  <a:pt x="77270" y="196691"/>
                  <a:pt x="76199" y="203192"/>
                </a:cubicBezTo>
                <a:cubicBezTo>
                  <a:pt x="91015" y="225586"/>
                  <a:pt x="86256" y="326602"/>
                  <a:pt x="76199" y="368287"/>
                </a:cubicBezTo>
                <a:cubicBezTo>
                  <a:pt x="75520" y="375196"/>
                  <a:pt x="41034" y="381974"/>
                  <a:pt x="0" y="380986"/>
                </a:cubicBezTo>
                <a:cubicBezTo>
                  <a:pt x="6371" y="216968"/>
                  <a:pt x="-10543" y="54872"/>
                  <a:pt x="0" y="0"/>
                </a:cubicBezTo>
                <a:close/>
              </a:path>
              <a:path w="152397" h="380986" fill="none" extrusionOk="0">
                <a:moveTo>
                  <a:pt x="0" y="0"/>
                </a:moveTo>
                <a:cubicBezTo>
                  <a:pt x="40996" y="-77"/>
                  <a:pt x="75769" y="4809"/>
                  <a:pt x="76199" y="12699"/>
                </a:cubicBezTo>
                <a:cubicBezTo>
                  <a:pt x="71737" y="79701"/>
                  <a:pt x="62873" y="160822"/>
                  <a:pt x="76199" y="177794"/>
                </a:cubicBezTo>
                <a:cubicBezTo>
                  <a:pt x="74495" y="187855"/>
                  <a:pt x="111253" y="191191"/>
                  <a:pt x="152398" y="190493"/>
                </a:cubicBezTo>
                <a:cubicBezTo>
                  <a:pt x="110272" y="191490"/>
                  <a:pt x="77297" y="195528"/>
                  <a:pt x="76199" y="203192"/>
                </a:cubicBezTo>
                <a:cubicBezTo>
                  <a:pt x="79250" y="280403"/>
                  <a:pt x="66336" y="303499"/>
                  <a:pt x="76199" y="368287"/>
                </a:cubicBezTo>
                <a:cubicBezTo>
                  <a:pt x="78118" y="379100"/>
                  <a:pt x="36789" y="383778"/>
                  <a:pt x="0" y="380986"/>
                </a:cubicBezTo>
              </a:path>
              <a:path w="152397" h="380986" fill="none" stroke="0" extrusionOk="0">
                <a:moveTo>
                  <a:pt x="0" y="0"/>
                </a:moveTo>
                <a:cubicBezTo>
                  <a:pt x="42304" y="123"/>
                  <a:pt x="77238" y="5936"/>
                  <a:pt x="76199" y="12699"/>
                </a:cubicBezTo>
                <a:cubicBezTo>
                  <a:pt x="83056" y="59142"/>
                  <a:pt x="83169" y="103515"/>
                  <a:pt x="76199" y="177794"/>
                </a:cubicBezTo>
                <a:cubicBezTo>
                  <a:pt x="77247" y="186368"/>
                  <a:pt x="110375" y="191127"/>
                  <a:pt x="152398" y="190493"/>
                </a:cubicBezTo>
                <a:cubicBezTo>
                  <a:pt x="110568" y="190885"/>
                  <a:pt x="76728" y="196827"/>
                  <a:pt x="76199" y="203192"/>
                </a:cubicBezTo>
                <a:cubicBezTo>
                  <a:pt x="86304" y="247916"/>
                  <a:pt x="87558" y="307427"/>
                  <a:pt x="76199" y="368287"/>
                </a:cubicBezTo>
                <a:cubicBezTo>
                  <a:pt x="72457" y="375915"/>
                  <a:pt x="38374" y="378426"/>
                  <a:pt x="0" y="380986"/>
                </a:cubicBezTo>
              </a:path>
            </a:pathLst>
          </a:custGeom>
          <a:ln w="19050">
            <a:solidFill>
              <a:srgbClr val="E3061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/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/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 l="-8955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CB5C136-A823-EF4C-8DC7-798EF300FDEC}"/>
              </a:ext>
            </a:extLst>
          </p:cNvPr>
          <p:cNvSpPr/>
          <p:nvPr/>
        </p:nvSpPr>
        <p:spPr>
          <a:xfrm rot="5400000">
            <a:off x="1205909" y="2312813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RNN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D03B2-C1CA-9640-96A5-4021D08405EA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H="1">
            <a:off x="1542048" y="2199308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03A9FF-6925-D346-98F4-8F22739FA58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1542048" y="3429000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33311-3F8E-5741-9F1D-E276F121E39B}"/>
              </a:ext>
            </a:extLst>
          </p:cNvPr>
          <p:cNvSpPr txBox="1"/>
          <p:nvPr/>
        </p:nvSpPr>
        <p:spPr>
          <a:xfrm>
            <a:off x="383533" y="1631095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24191-08E8-6448-864E-48D5EBE3B690}"/>
              </a:ext>
            </a:extLst>
          </p:cNvPr>
          <p:cNvSpPr txBox="1"/>
          <p:nvPr/>
        </p:nvSpPr>
        <p:spPr>
          <a:xfrm>
            <a:off x="293764" y="4246519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2E6E650-AFF5-BC4A-BFF6-0D1703E47AF9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762000" y="3092861"/>
            <a:ext cx="1560096" cy="12700"/>
          </a:xfrm>
          <a:prstGeom prst="bentConnector5">
            <a:avLst>
              <a:gd name="adj1" fmla="val -17909"/>
              <a:gd name="adj2" fmla="val -4191228"/>
              <a:gd name="adj3" fmla="val 121165"/>
            </a:avLst>
          </a:prstGeom>
          <a:ln w="19050">
            <a:solidFill>
              <a:srgbClr val="009A9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/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blipFill>
                <a:blip r:embed="rId6"/>
                <a:stretch>
                  <a:fillRect l="-13953" t="-6452" r="-11628"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/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0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/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blipFill>
                <a:blip r:embed="rId8"/>
                <a:stretch>
                  <a:fillRect l="-917" b="-1111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58C-6A43-0C40-A239-BD049018303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Types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065D-4A35-554B-AE64-6585DD41429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One to One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One to Many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Many to One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Many to Many</a:t>
            </a:r>
            <a:endParaRPr lang="en-US" sz="2000" dirty="0">
              <a:effectLst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F75FCE-CAA9-2A4A-8AAE-7BB13A6E0480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1524000"/>
            <a:ext cx="622937" cy="1371600"/>
            <a:chOff x="7819379" y="1032367"/>
            <a:chExt cx="1560096" cy="3435063"/>
          </a:xfrm>
          <a:effectLst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D2D1CA-AA88-D842-AAE5-286B8C0637E3}"/>
                </a:ext>
              </a:extLst>
            </p:cNvPr>
            <p:cNvSpPr/>
            <p:nvPr/>
          </p:nvSpPr>
          <p:spPr>
            <a:xfrm>
              <a:off x="8195257" y="103236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34832E-6B0D-254A-9442-B42D32F2A155}"/>
                </a:ext>
              </a:extLst>
            </p:cNvPr>
            <p:cNvSpPr/>
            <p:nvPr/>
          </p:nvSpPr>
          <p:spPr>
            <a:xfrm>
              <a:off x="8195256" y="363452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81F3AA4-D05E-4549-B697-52D05792DBE5}"/>
                </a:ext>
              </a:extLst>
            </p:cNvPr>
            <p:cNvSpPr/>
            <p:nvPr/>
          </p:nvSpPr>
          <p:spPr>
            <a:xfrm rot="5400000">
              <a:off x="8263288" y="197877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7233A-EC93-3F41-A43B-13FC70364F20}"/>
                </a:ext>
              </a:extLst>
            </p:cNvPr>
            <p:cNvCxnSpPr>
              <a:cxnSpLocks/>
              <a:stCxn id="23" idx="4"/>
              <a:endCxn id="25" idx="1"/>
            </p:cNvCxnSpPr>
            <p:nvPr/>
          </p:nvCxnSpPr>
          <p:spPr>
            <a:xfrm flipH="1">
              <a:off x="8599427" y="186526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F33309-2690-4C49-A232-B4A77188961B}"/>
                </a:ext>
              </a:extLst>
            </p:cNvPr>
            <p:cNvCxnSpPr>
              <a:cxnSpLocks/>
              <a:stCxn id="25" idx="3"/>
              <a:endCxn id="24" idx="0"/>
            </p:cNvCxnSpPr>
            <p:nvPr/>
          </p:nvCxnSpPr>
          <p:spPr>
            <a:xfrm>
              <a:off x="8599427" y="309496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2086CC-3A29-7B43-9DA4-0AE383350188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2743200"/>
            <a:ext cx="2265952" cy="1371600"/>
            <a:chOff x="850099" y="-477089"/>
            <a:chExt cx="5674896" cy="3435063"/>
          </a:xfrm>
          <a:effectLst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C9AC60-7BCD-E94B-9A14-3DDACEE7DEC1}"/>
                </a:ext>
              </a:extLst>
            </p:cNvPr>
            <p:cNvSpPr/>
            <p:nvPr/>
          </p:nvSpPr>
          <p:spPr>
            <a:xfrm>
              <a:off x="1225977" y="-47708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94A280-D23D-304B-AE5E-9B8CF0A50A39}"/>
                </a:ext>
              </a:extLst>
            </p:cNvPr>
            <p:cNvSpPr/>
            <p:nvPr/>
          </p:nvSpPr>
          <p:spPr>
            <a:xfrm>
              <a:off x="12259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201757A-AA6D-C948-B364-72691335EAD4}"/>
                </a:ext>
              </a:extLst>
            </p:cNvPr>
            <p:cNvSpPr/>
            <p:nvPr/>
          </p:nvSpPr>
          <p:spPr>
            <a:xfrm rot="5400000">
              <a:off x="12940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D120F-7D33-5B4B-8135-F6E425C3D1E8}"/>
                </a:ext>
              </a:extLst>
            </p:cNvPr>
            <p:cNvCxnSpPr>
              <a:cxnSpLocks/>
              <a:stCxn id="28" idx="4"/>
              <a:endCxn id="30" idx="1"/>
            </p:cNvCxnSpPr>
            <p:nvPr/>
          </p:nvCxnSpPr>
          <p:spPr>
            <a:xfrm flipH="1">
              <a:off x="1630147" y="355812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C23332-774D-8B40-A68A-7FAC6F805C17}"/>
                </a:ext>
              </a:extLst>
            </p:cNvPr>
            <p:cNvCxnSpPr>
              <a:cxnSpLocks/>
              <a:stCxn id="30" idx="3"/>
              <a:endCxn id="29" idx="0"/>
            </p:cNvCxnSpPr>
            <p:nvPr/>
          </p:nvCxnSpPr>
          <p:spPr>
            <a:xfrm>
              <a:off x="16301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D91C42-1B93-1D49-864B-B2484EBE0F72}"/>
                </a:ext>
              </a:extLst>
            </p:cNvPr>
            <p:cNvSpPr/>
            <p:nvPr/>
          </p:nvSpPr>
          <p:spPr>
            <a:xfrm>
              <a:off x="32833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1E6797C-1424-6B45-AFEA-6A5CCB7DBC7F}"/>
                </a:ext>
              </a:extLst>
            </p:cNvPr>
            <p:cNvSpPr/>
            <p:nvPr/>
          </p:nvSpPr>
          <p:spPr>
            <a:xfrm rot="5400000">
              <a:off x="33514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59E250-DDA1-2049-A2F1-FDCD5F7DD2E4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36875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092DA7-25AE-AF43-9CDC-2A29D62B4FD0}"/>
                </a:ext>
              </a:extLst>
            </p:cNvPr>
            <p:cNvSpPr/>
            <p:nvPr/>
          </p:nvSpPr>
          <p:spPr>
            <a:xfrm>
              <a:off x="53407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CFC1A74-EAC3-A742-A108-636C7AF90F13}"/>
                </a:ext>
              </a:extLst>
            </p:cNvPr>
            <p:cNvSpPr/>
            <p:nvPr/>
          </p:nvSpPr>
          <p:spPr>
            <a:xfrm rot="5400000">
              <a:off x="54088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315AD2-5597-7F4D-AEE7-8A05F3807EA3}"/>
                </a:ext>
              </a:extLst>
            </p:cNvPr>
            <p:cNvCxnSpPr>
              <a:cxnSpLocks/>
              <a:stCxn id="37" idx="3"/>
              <a:endCxn id="36" idx="0"/>
            </p:cNvCxnSpPr>
            <p:nvPr/>
          </p:nvCxnSpPr>
          <p:spPr>
            <a:xfrm>
              <a:off x="57449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8AC6DB-9F48-8C48-BAF5-D3F63A02E9E7}"/>
                </a:ext>
              </a:extLst>
            </p:cNvPr>
            <p:cNvCxnSpPr>
              <a:cxnSpLocks/>
              <a:stCxn id="30" idx="0"/>
              <a:endCxn id="34" idx="2"/>
            </p:cNvCxnSpPr>
            <p:nvPr/>
          </p:nvCxnSpPr>
          <p:spPr>
            <a:xfrm>
              <a:off x="2410195" y="12493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9861E6-BD5E-8745-9962-3D61D3620469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95" y="12747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9F5F22-7932-D246-936A-CA6D475E907C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3962400"/>
            <a:ext cx="2265952" cy="1371600"/>
            <a:chOff x="-4612349" y="4093787"/>
            <a:chExt cx="5674896" cy="3435063"/>
          </a:xfrm>
          <a:effectLst/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3FC701-FB9B-4B43-9468-A2188931715B}"/>
                </a:ext>
              </a:extLst>
            </p:cNvPr>
            <p:cNvSpPr/>
            <p:nvPr/>
          </p:nvSpPr>
          <p:spPr>
            <a:xfrm>
              <a:off x="-42364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CF2057-07B1-C14D-BFBC-D05B20A3630D}"/>
                </a:ext>
              </a:extLst>
            </p:cNvPr>
            <p:cNvSpPr/>
            <p:nvPr/>
          </p:nvSpPr>
          <p:spPr>
            <a:xfrm rot="5400000">
              <a:off x="-41684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4F2935-0236-B24E-A3FD-C2205C85D982}"/>
                </a:ext>
              </a:extLst>
            </p:cNvPr>
            <p:cNvCxnSpPr>
              <a:cxnSpLocks/>
              <a:stCxn id="41" idx="4"/>
              <a:endCxn id="42" idx="1"/>
            </p:cNvCxnSpPr>
            <p:nvPr/>
          </p:nvCxnSpPr>
          <p:spPr>
            <a:xfrm flipH="1">
              <a:off x="-38323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E8C9DD-A954-3044-A506-802E36BB4D71}"/>
                </a:ext>
              </a:extLst>
            </p:cNvPr>
            <p:cNvSpPr/>
            <p:nvPr/>
          </p:nvSpPr>
          <p:spPr>
            <a:xfrm>
              <a:off x="-21790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9FC7791-A638-F448-9307-943067239A45}"/>
                </a:ext>
              </a:extLst>
            </p:cNvPr>
            <p:cNvSpPr/>
            <p:nvPr/>
          </p:nvSpPr>
          <p:spPr>
            <a:xfrm rot="5400000">
              <a:off x="-21110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DB9B4D-9055-FF4F-9FBB-4C752EA35577}"/>
                </a:ext>
              </a:extLst>
            </p:cNvPr>
            <p:cNvCxnSpPr>
              <a:cxnSpLocks/>
              <a:stCxn id="44" idx="4"/>
              <a:endCxn id="45" idx="1"/>
            </p:cNvCxnSpPr>
            <p:nvPr/>
          </p:nvCxnSpPr>
          <p:spPr>
            <a:xfrm flipH="1">
              <a:off x="-17749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60738C-0485-DD46-A6F0-5D128BA2EC36}"/>
                </a:ext>
              </a:extLst>
            </p:cNvPr>
            <p:cNvSpPr/>
            <p:nvPr/>
          </p:nvSpPr>
          <p:spPr>
            <a:xfrm>
              <a:off x="-1216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endParaRPr lang="en-US" sz="12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644090-D627-2C43-BD65-53663381E03B}"/>
                </a:ext>
              </a:extLst>
            </p:cNvPr>
            <p:cNvSpPr/>
            <p:nvPr/>
          </p:nvSpPr>
          <p:spPr>
            <a:xfrm>
              <a:off x="-121672" y="669594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1AB220-F398-F542-AF30-C8E9253BD9AF}"/>
                </a:ext>
              </a:extLst>
            </p:cNvPr>
            <p:cNvSpPr/>
            <p:nvPr/>
          </p:nvSpPr>
          <p:spPr>
            <a:xfrm rot="5400000">
              <a:off x="-536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721BE3B-85B0-A94F-AFD6-B7AB19DF6F9C}"/>
                </a:ext>
              </a:extLst>
            </p:cNvPr>
            <p:cNvCxnSpPr>
              <a:cxnSpLocks/>
              <a:stCxn id="47" idx="4"/>
              <a:endCxn id="49" idx="1"/>
            </p:cNvCxnSpPr>
            <p:nvPr/>
          </p:nvCxnSpPr>
          <p:spPr>
            <a:xfrm flipH="1">
              <a:off x="282499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E2CC8E-0988-FA4C-9B56-16139D39C6FC}"/>
                </a:ext>
              </a:extLst>
            </p:cNvPr>
            <p:cNvCxnSpPr>
              <a:cxnSpLocks/>
              <a:stCxn id="49" idx="3"/>
              <a:endCxn id="48" idx="0"/>
            </p:cNvCxnSpPr>
            <p:nvPr/>
          </p:nvCxnSpPr>
          <p:spPr>
            <a:xfrm>
              <a:off x="282499" y="615638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880E1A-74D3-364B-81DF-A4B60DF47E77}"/>
                </a:ext>
              </a:extLst>
            </p:cNvPr>
            <p:cNvCxnSpPr>
              <a:cxnSpLocks/>
              <a:stCxn id="42" idx="0"/>
              <a:endCxn id="45" idx="2"/>
            </p:cNvCxnSpPr>
            <p:nvPr/>
          </p:nvCxnSpPr>
          <p:spPr>
            <a:xfrm>
              <a:off x="-3052253" y="58202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39827C-1125-B344-9581-35558C7561C1}"/>
                </a:ext>
              </a:extLst>
            </p:cNvPr>
            <p:cNvCxnSpPr>
              <a:cxnSpLocks/>
            </p:cNvCxnSpPr>
            <p:nvPr/>
          </p:nvCxnSpPr>
          <p:spPr>
            <a:xfrm>
              <a:off x="-994853" y="58456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E4F09-FA0A-1341-9AD5-EB192033CC70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5181600"/>
            <a:ext cx="2265952" cy="1371600"/>
            <a:chOff x="1828800" y="3218079"/>
            <a:chExt cx="5674896" cy="3435063"/>
          </a:xfrm>
          <a:effectLst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13BE64-E265-7140-AB73-E72C3088FD25}"/>
                </a:ext>
              </a:extLst>
            </p:cNvPr>
            <p:cNvSpPr/>
            <p:nvPr/>
          </p:nvSpPr>
          <p:spPr>
            <a:xfrm>
              <a:off x="22046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rtlCol="0" anchor="ctr"/>
            <a:lstStyle/>
            <a:p>
              <a:endParaRPr lang="en-US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2D8A74-C4C8-7C49-8C16-B64CF674143A}"/>
                </a:ext>
              </a:extLst>
            </p:cNvPr>
            <p:cNvSpPr/>
            <p:nvPr/>
          </p:nvSpPr>
          <p:spPr>
            <a:xfrm>
              <a:off x="22046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9AA9272-22E6-B942-AADB-E6348146069F}"/>
                </a:ext>
              </a:extLst>
            </p:cNvPr>
            <p:cNvSpPr/>
            <p:nvPr/>
          </p:nvSpPr>
          <p:spPr>
            <a:xfrm rot="5400000">
              <a:off x="22727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08B95C-413D-124E-A22A-636C41961B05}"/>
                </a:ext>
              </a:extLst>
            </p:cNvPr>
            <p:cNvCxnSpPr>
              <a:cxnSpLocks/>
              <a:stCxn id="54" idx="4"/>
              <a:endCxn id="56" idx="1"/>
            </p:cNvCxnSpPr>
            <p:nvPr/>
          </p:nvCxnSpPr>
          <p:spPr>
            <a:xfrm flipH="1">
              <a:off x="26088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D85ED26-98ED-7547-9B66-A46EAFE215E6}"/>
                </a:ext>
              </a:extLst>
            </p:cNvPr>
            <p:cNvCxnSpPr>
              <a:cxnSpLocks/>
              <a:stCxn id="56" idx="3"/>
              <a:endCxn id="55" idx="0"/>
            </p:cNvCxnSpPr>
            <p:nvPr/>
          </p:nvCxnSpPr>
          <p:spPr>
            <a:xfrm>
              <a:off x="26088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898F02-6146-DF48-9A35-615838B95C30}"/>
                </a:ext>
              </a:extLst>
            </p:cNvPr>
            <p:cNvSpPr/>
            <p:nvPr/>
          </p:nvSpPr>
          <p:spPr>
            <a:xfrm>
              <a:off x="42620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ABA4F1F-136A-9F4C-823A-02A988E70A9A}"/>
                </a:ext>
              </a:extLst>
            </p:cNvPr>
            <p:cNvSpPr/>
            <p:nvPr/>
          </p:nvSpPr>
          <p:spPr>
            <a:xfrm>
              <a:off x="42620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44028A9-41C8-D148-8C4D-842CFE17B2E8}"/>
                </a:ext>
              </a:extLst>
            </p:cNvPr>
            <p:cNvSpPr/>
            <p:nvPr/>
          </p:nvSpPr>
          <p:spPr>
            <a:xfrm rot="5400000">
              <a:off x="43301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158A8-D985-494A-9EF6-798158E5BA0B}"/>
                </a:ext>
              </a:extLst>
            </p:cNvPr>
            <p:cNvCxnSpPr>
              <a:cxnSpLocks/>
              <a:stCxn id="59" idx="4"/>
              <a:endCxn id="61" idx="1"/>
            </p:cNvCxnSpPr>
            <p:nvPr/>
          </p:nvCxnSpPr>
          <p:spPr>
            <a:xfrm flipH="1">
              <a:off x="46662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D4D0F2F-F2F0-5E42-B07A-528ECD8E5DDD}"/>
                </a:ext>
              </a:extLst>
            </p:cNvPr>
            <p:cNvCxnSpPr>
              <a:cxnSpLocks/>
              <a:stCxn id="61" idx="3"/>
              <a:endCxn id="60" idx="0"/>
            </p:cNvCxnSpPr>
            <p:nvPr/>
          </p:nvCxnSpPr>
          <p:spPr>
            <a:xfrm>
              <a:off x="46662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A66442-B762-5B40-904C-D075F0A0792D}"/>
                </a:ext>
              </a:extLst>
            </p:cNvPr>
            <p:cNvSpPr/>
            <p:nvPr/>
          </p:nvSpPr>
          <p:spPr>
            <a:xfrm>
              <a:off x="63194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D2388E76-2864-4F4A-9682-38FA8F7CA6C4}"/>
                </a:ext>
              </a:extLst>
            </p:cNvPr>
            <p:cNvSpPr/>
            <p:nvPr/>
          </p:nvSpPr>
          <p:spPr>
            <a:xfrm rot="5400000">
              <a:off x="63875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14D668-CD6D-C842-A8A7-3D8A3815E663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>
              <a:off x="67236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798BB8-E27F-4346-88CF-70F9DB9E870C}"/>
                </a:ext>
              </a:extLst>
            </p:cNvPr>
            <p:cNvCxnSpPr>
              <a:cxnSpLocks/>
              <a:stCxn id="56" idx="0"/>
              <a:endCxn id="61" idx="2"/>
            </p:cNvCxnSpPr>
            <p:nvPr/>
          </p:nvCxnSpPr>
          <p:spPr>
            <a:xfrm>
              <a:off x="3388896" y="49445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02DBE38-9974-4A48-AA34-382A2BAF87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296" y="49699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8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1066-AB24-3944-A10C-775A6F2796C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Back propagation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B8F0-44B0-6840-B341-76226D29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1"/>
            <a:ext cx="8100000" cy="1398078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Calculate gradient of the loss function </a:t>
            </a:r>
            <a:r>
              <a:rPr lang="en-GB" sz="2000" b="0" dirty="0" err="1">
                <a:effectLst/>
              </a:rPr>
              <a:t>w.r.t.</a:t>
            </a:r>
            <a:r>
              <a:rPr lang="en-GB" sz="2000" b="0" dirty="0">
                <a:effectLst/>
              </a:rPr>
              <a:t> each parameter backward through the network</a:t>
            </a:r>
          </a:p>
          <a:p>
            <a:pPr lvl="1"/>
            <a:r>
              <a:rPr lang="en-GB" sz="2000" b="0" dirty="0">
                <a:effectLst/>
              </a:rPr>
              <a:t>Adapt parameter to minimize loss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4FDF9EC-E155-D444-94D6-BF5AC1506F47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  <a:effectLst/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6F9C1D-A49E-404D-A9EA-E06C5520B0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802694E-7326-D946-A67C-41616CAD9326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C0C874D-E6AA-9947-A565-CA47EA933E83}"/>
                  </a:ext>
                </a:extLst>
              </p:cNvPr>
              <p:cNvCxnSpPr>
                <a:cxnSpLocks/>
                <a:stCxn id="4" idx="4"/>
                <a:endCxn id="6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229569-E149-0F4C-9FAC-171660B0286C}"/>
                  </a:ext>
                </a:extLst>
              </p:cNvPr>
              <p:cNvCxnSpPr>
                <a:cxnSpLocks/>
                <a:stCxn id="6" idx="3"/>
                <a:endCxn id="5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C3CCB1-B108-7242-BD6F-CAC6308CA07C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02E3F4A-91BE-7A4C-A9D5-E47E16C864F0}"/>
                  </a:ext>
                </a:extLst>
              </p:cNvPr>
              <p:cNvCxnSpPr>
                <a:cxnSpLocks/>
                <a:stCxn id="9" idx="4"/>
                <a:endCxn id="11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35278D-DF24-5040-A009-A6C5030F9C0F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0BC80CB-F70B-374A-89D7-5637463E37E6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A6E774-0F12-014B-8C8F-016F56983A7A}"/>
                  </a:ext>
                </a:extLst>
              </p:cNvPr>
              <p:cNvCxnSpPr>
                <a:cxnSpLocks/>
                <a:stCxn id="14" idx="4"/>
                <a:endCxn id="16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DD1F18-D1F6-8B46-86D2-ADFD69ACDF1E}"/>
                  </a:ext>
                </a:extLst>
              </p:cNvPr>
              <p:cNvCxnSpPr>
                <a:cxnSpLocks/>
                <a:stCxn id="16" idx="3"/>
                <a:endCxn id="15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BE2A79-5E0D-724B-961C-7232062B9CBD}"/>
                  </a:ext>
                </a:extLst>
              </p:cNvPr>
              <p:cNvCxnSpPr>
                <a:cxnSpLocks/>
                <a:stCxn id="6" idx="0"/>
                <a:endCxn id="11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79B6F6-1AC2-2643-8DC7-F81BCEB10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241" r="-689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0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1"/>
                  <a:stretch>
                    <a:fillRect l="-20690" r="-103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6897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3448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689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0000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0131827-F3D1-A644-9DC6-887654B759DA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292A41-4072-7D4E-B3EB-EF5ADB6F50B2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7"/>
                  <a:stretch>
                    <a:fillRect l="-17391" t="-9677" r="-1739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18"/>
                  <a:stretch>
                    <a:fillRect l="-17391" t="-6452" r="-17391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7021" t="-9677" r="-14894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0"/>
                  <a:stretch>
                    <a:fillRect l="-24000" r="-12000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1"/>
                  <a:stretch>
                    <a:fillRect l="-19231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3077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3"/>
                  <a:stretch>
                    <a:fillRect l="-18548" t="-200000" r="-9677" b="-28085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1E69C3-CE3A-C042-B8AB-0F79AB2B6041}"/>
                </a:ext>
              </a:extLst>
            </p:cNvPr>
            <p:cNvCxnSpPr>
              <a:stCxn id="5" idx="4"/>
              <a:endCxn id="8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A4E22D9-85ED-6647-AFE4-2F8F8ADAA80E}"/>
                </a:ext>
              </a:extLst>
            </p:cNvPr>
            <p:cNvCxnSpPr>
              <a:cxnSpLocks/>
              <a:stCxn id="10" idx="4"/>
              <a:endCxn id="8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F2D376-C558-8244-8E20-6AF7688D2DE0}"/>
                </a:ext>
              </a:extLst>
            </p:cNvPr>
            <p:cNvCxnSpPr>
              <a:cxnSpLocks/>
              <a:stCxn id="15" idx="4"/>
              <a:endCxn id="8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254B85D-8C35-2748-B520-2BA0C4648656}"/>
                </a:ext>
              </a:extLst>
            </p:cNvPr>
            <p:cNvCxnSpPr>
              <a:cxnSpLocks/>
              <a:stCxn id="83" idx="2"/>
              <a:endCxn id="8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9EF50F2-5EE3-1F42-BD9F-726D87B38CA4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3AEAB41-10A1-5446-A605-E533998B6014}"/>
                </a:ext>
              </a:extLst>
            </p:cNvPr>
            <p:cNvCxnSpPr>
              <a:cxnSpLocks/>
              <a:stCxn id="85" idx="2"/>
              <a:endCxn id="8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F8ECA5-4B26-DE42-BABE-1FC481A27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427E44-6460-754C-ADA5-996CE5D46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BF4DB8-96BC-674D-8FF4-734C4A484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36DA830-FEB3-054A-AB60-8F3906EC1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64B2CCD-270C-5A4B-926A-152A74C9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ED02EC1-5B53-8448-84BF-AB3C8E4C6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865C392-8ED8-014F-8979-5BDDA17B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5C3CBF8-FB16-6540-AB44-0420F7058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C63F147-AFDE-2C4C-9F78-47B6DD726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9E1-1793-3149-91D3-9FECC28429C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Gradient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BD9D7-C5C3-4345-8FA4-602DF786E24E}"/>
              </a:ext>
            </a:extLst>
          </p:cNvPr>
          <p:cNvSpPr txBox="1"/>
          <p:nvPr/>
        </p:nvSpPr>
        <p:spPr>
          <a:xfrm>
            <a:off x="5827234" y="2971800"/>
            <a:ext cx="3295774" cy="153888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Exploding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&gt;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Quickly reach infinity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Gradient clipping to scale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large gradients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772C27-6B88-B047-A4DA-51D0DC955722}"/>
              </a:ext>
            </a:extLst>
          </p:cNvPr>
          <p:cNvSpPr txBox="1"/>
          <p:nvPr/>
        </p:nvSpPr>
        <p:spPr>
          <a:xfrm>
            <a:off x="5822471" y="4621411"/>
            <a:ext cx="2979983" cy="2154436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Vanishing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&lt;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Difficult to learn long </a:t>
            </a:r>
            <a:br>
              <a:rPr lang="en-US" sz="2000" dirty="0"/>
            </a:br>
            <a:r>
              <a:rPr lang="en-US" sz="2000" dirty="0"/>
              <a:t>period dependencies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Activation function,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weight initialization,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network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buFont typeface="Arial" pitchFamily="34" charset="0"/>
                  <a:buNone/>
                  <a:defRPr sz="2400" kern="1200" baseline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60000" indent="-360000" algn="l" defTabSz="914400" rtl="0" eaLnBrk="1" latinLnBrk="0" hangingPunct="1">
                  <a:spcBef>
                    <a:spcPts val="2400"/>
                  </a:spcBef>
                  <a:buSzPct val="110000"/>
                  <a:buFontTx/>
                  <a:buBlip>
                    <a:blip r:embed="rId3"/>
                  </a:buBlip>
                  <a:defRPr sz="2400" b="1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lang="fr-FR" sz="2400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sz="24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360000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360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2000" b="0" dirty="0">
                    <a:effectLst/>
                  </a:rPr>
                  <a:t>Gradient </a:t>
                </a:r>
                <a:r>
                  <a:rPr lang="en-GB" sz="2000" b="0" dirty="0" err="1">
                    <a:effectLst/>
                  </a:rPr>
                  <a:t>w.r.t.</a:t>
                </a:r>
                <a:r>
                  <a:rPr lang="en-GB" sz="20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GB" sz="2000" b="0" i="1" baseline="-25000" dirty="0">
                    <a:effectLst/>
                  </a:rPr>
                  <a:t> </a:t>
                </a:r>
                <a:r>
                  <a:rPr lang="en-GB" sz="2000" b="0" dirty="0">
                    <a:effectLst/>
                  </a:rPr>
                  <a:t>involves repeated computation of gradients </a:t>
                </a:r>
                <a:r>
                  <a:rPr lang="en-GB" sz="2000" b="0" dirty="0" err="1">
                    <a:effectLst/>
                  </a:rPr>
                  <a:t>w.r.t.</a:t>
                </a:r>
                <a:r>
                  <a:rPr lang="en-GB" sz="20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000" b="0" dirty="0">
                    <a:effectLst/>
                  </a:rPr>
                  <a:t> </a:t>
                </a:r>
              </a:p>
              <a:p>
                <a:pPr lvl="2"/>
                <a:r>
                  <a:rPr lang="en-GB" sz="2000" b="0" dirty="0">
                    <a:effectLst/>
                  </a:rPr>
                  <a:t>=&gt;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2000" b="0" dirty="0">
                    <a:effectLst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sz="2000" b="1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sz="2000" b="0" dirty="0">
                  <a:effectLst/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blipFill>
                <a:blip r:embed="rId4"/>
                <a:stretch>
                  <a:fillRect t="-5714" r="-939" b="-3809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420F613-9238-544B-9D54-88C41F18345A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  <a:effectLst/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468F111-7671-9B47-B141-F086E665EE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C6E0A281-AF94-C74A-B88D-969E02521573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84C69AA-585B-0C43-AA44-F13E45F07B7F}"/>
                  </a:ext>
                </a:extLst>
              </p:cNvPr>
              <p:cNvCxnSpPr>
                <a:cxnSpLocks/>
                <a:stCxn id="132" idx="4"/>
                <a:endCxn id="134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CA1A350-443A-E34D-9A17-3AF3865C9910}"/>
                  </a:ext>
                </a:extLst>
              </p:cNvPr>
              <p:cNvCxnSpPr>
                <a:cxnSpLocks/>
                <a:stCxn id="134" idx="3"/>
                <a:endCxn id="133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78B3395B-6B7B-1449-800C-1B38DF8A400D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B7C6677-3E77-824F-980C-A83556F348D3}"/>
                  </a:ext>
                </a:extLst>
              </p:cNvPr>
              <p:cNvCxnSpPr>
                <a:cxnSpLocks/>
                <a:stCxn id="137" idx="4"/>
                <a:endCxn id="139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0440AFF-6DB8-EB4F-90E4-D9A258CD685E}"/>
                  </a:ext>
                </a:extLst>
              </p:cNvPr>
              <p:cNvCxnSpPr>
                <a:cxnSpLocks/>
                <a:stCxn id="139" idx="3"/>
                <a:endCxn id="138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B47AED3D-8C5F-5241-A45C-0044FBE7475C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68877CCE-54B8-314C-B4F5-A85433263403}"/>
                  </a:ext>
                </a:extLst>
              </p:cNvPr>
              <p:cNvCxnSpPr>
                <a:cxnSpLocks/>
                <a:stCxn id="142" idx="4"/>
                <a:endCxn id="144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C4CF2E80-84BA-F64C-9FE6-F01402A8A22D}"/>
                  </a:ext>
                </a:extLst>
              </p:cNvPr>
              <p:cNvCxnSpPr>
                <a:cxnSpLocks/>
                <a:stCxn id="144" idx="3"/>
                <a:endCxn id="143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959E297-1704-F346-B951-F8F1A71B8801}"/>
                  </a:ext>
                </a:extLst>
              </p:cNvPr>
              <p:cNvCxnSpPr>
                <a:cxnSpLocks/>
                <a:stCxn id="134" idx="0"/>
                <a:endCxn id="139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C80E794-72AB-964C-BC85-FC355486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93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2"/>
                  <a:stretch>
                    <a:fillRect l="-17241" r="-34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17241" r="-34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34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5"/>
                  <a:stretch>
                    <a:fillRect l="-17241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6"/>
                  <a:stretch>
                    <a:fillRect l="-13793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3333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8"/>
                  <a:stretch>
                    <a:fillRect l="-17241" r="-6897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312184-08AF-C74F-9C12-11165F4346D6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3D443A7-BDC9-8D42-8345-E7AA3936E55A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5217" t="-6452" r="-10870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20"/>
                  <a:stretch>
                    <a:fillRect l="-15217" t="-3226" r="-1304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21"/>
                  <a:stretch>
                    <a:fillRect l="-14894" t="-6452" r="-1063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8000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3846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4"/>
                  <a:stretch>
                    <a:fillRect l="-19231" r="-3846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5"/>
                  <a:stretch>
                    <a:fillRect l="-16935" t="-195745" r="-7258" b="-27446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BDB4196-DA2F-6743-825C-0DC6D4BEBE42}"/>
                </a:ext>
              </a:extLst>
            </p:cNvPr>
            <p:cNvCxnSpPr>
              <a:stCxn id="133" idx="4"/>
              <a:endCxn id="11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75D25E7-EF53-AD41-87EB-D8B7A020C210}"/>
                </a:ext>
              </a:extLst>
            </p:cNvPr>
            <p:cNvCxnSpPr>
              <a:cxnSpLocks/>
              <a:stCxn id="138" idx="4"/>
              <a:endCxn id="11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991455A-0418-4E4C-A6CC-562683667657}"/>
                </a:ext>
              </a:extLst>
            </p:cNvPr>
            <p:cNvCxnSpPr>
              <a:cxnSpLocks/>
              <a:stCxn id="143" idx="4"/>
              <a:endCxn id="11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CFDD0C5-27D1-E643-A193-E1E8C0D1FEE5}"/>
                </a:ext>
              </a:extLst>
            </p:cNvPr>
            <p:cNvCxnSpPr>
              <a:cxnSpLocks/>
              <a:stCxn id="113" idx="2"/>
              <a:endCxn id="11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0340888-BD02-5F41-92FA-B79719B31549}"/>
                </a:ext>
              </a:extLst>
            </p:cNvPr>
            <p:cNvCxnSpPr>
              <a:cxnSpLocks/>
              <a:stCxn id="114" idx="2"/>
              <a:endCxn id="11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ED69BB3-12C2-EF4C-9BDE-0C5C001301C2}"/>
                </a:ext>
              </a:extLst>
            </p:cNvPr>
            <p:cNvCxnSpPr>
              <a:cxnSpLocks/>
              <a:stCxn id="115" idx="2"/>
              <a:endCxn id="11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14C8A05-3023-C04B-B080-FF32E6F36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2AAE8CA-4783-EB41-866E-8861817A6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056E120-946F-7C4B-9113-37A7D77B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966ADA8-1BBC-FA48-9F5E-FC07F88F9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B3638CE-A1C5-6F4A-9E91-4F5779243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6D73F8B-62DC-C240-AFA4-3048B647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05DD9B-F757-B24F-9744-312DC6CC6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ECE5EDC-4061-D14E-84F5-8E19AF6B5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AC52E24-055F-FE46-BC49-066217118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F60646-AB5D-C349-90C1-7DE6F5781213}"/>
              </a:ext>
            </a:extLst>
          </p:cNvPr>
          <p:cNvSpPr txBox="1"/>
          <p:nvPr/>
        </p:nvSpPr>
        <p:spPr>
          <a:xfrm>
            <a:off x="7936259" y="4418786"/>
            <a:ext cx="1157368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0.9</a:t>
            </a:r>
            <a:r>
              <a:rPr lang="en-US" sz="1600" baseline="30000" dirty="0">
                <a:solidFill>
                  <a:srgbClr val="FFC000"/>
                </a:solidFill>
              </a:rPr>
              <a:t>100</a:t>
            </a:r>
            <a:r>
              <a:rPr lang="en-US" sz="1600" dirty="0">
                <a:solidFill>
                  <a:srgbClr val="FFC000"/>
                </a:solidFill>
              </a:rPr>
              <a:t> ~ 2e-5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AFAF6-99A8-D940-9D5C-87E5A02BBFCD}"/>
              </a:ext>
            </a:extLst>
          </p:cNvPr>
          <p:cNvSpPr txBox="1"/>
          <p:nvPr/>
        </p:nvSpPr>
        <p:spPr>
          <a:xfrm>
            <a:off x="7918241" y="2758284"/>
            <a:ext cx="1193404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1.1</a:t>
            </a:r>
            <a:r>
              <a:rPr lang="en-US" sz="1600" baseline="30000" dirty="0">
                <a:solidFill>
                  <a:srgbClr val="FFC000"/>
                </a:solidFill>
              </a:rPr>
              <a:t>100</a:t>
            </a:r>
            <a:r>
              <a:rPr lang="en-US" sz="1600" dirty="0">
                <a:solidFill>
                  <a:srgbClr val="FFC000"/>
                </a:solidFill>
              </a:rPr>
              <a:t> ~ 1e+5</a:t>
            </a:r>
          </a:p>
        </p:txBody>
      </p:sp>
    </p:spTree>
    <p:extLst>
      <p:ext uri="{BB962C8B-B14F-4D97-AF65-F5344CB8AC3E}">
        <p14:creationId xmlns:p14="http://schemas.microsoft.com/office/powerpoint/2010/main" val="183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E6799-2763-7540-8B07-0FC8CE11EC3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“I grew up in France… I speak fluently (?)”</a:t>
            </a:r>
          </a:p>
          <a:p>
            <a:pPr lvl="1"/>
            <a:r>
              <a:rPr lang="en-US" sz="2000" b="0" dirty="0">
                <a:effectLst/>
              </a:rPr>
              <a:t>Long Short-Term Memory Network: track information throughout many timesteps =&gt; </a:t>
            </a:r>
            <a:r>
              <a:rPr lang="en-GB" sz="2000" b="0" dirty="0">
                <a:effectLst/>
              </a:rPr>
              <a:t>memorize long-term dependencies</a:t>
            </a:r>
            <a:endParaRPr lang="en-US" sz="2000" b="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Memory cell: store information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Forget gate: what information to ignore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Input gate: which values from input to update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Output gate: what to output based on input and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Gate ~ neuron: activation of a weighted sum</a:t>
            </a:r>
            <a:endParaRPr lang="en-GB" sz="18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741BD-B45A-A242-B465-FDE1DFD4AAF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Adapted network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1C47D-67A6-E847-9B3A-808BDACF21B0}"/>
              </a:ext>
            </a:extLst>
          </p:cNvPr>
          <p:cNvSpPr txBox="1"/>
          <p:nvPr/>
        </p:nvSpPr>
        <p:spPr>
          <a:xfrm>
            <a:off x="5257800" y="6542359"/>
            <a:ext cx="386003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tensorflow.keras.layers.LSTM</a:t>
            </a:r>
            <a:endParaRPr lang="en-US" b="1" dirty="0">
              <a:solidFill>
                <a:schemeClr val="bg1"/>
              </a:solidFill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Language translation, speech recognition,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sequence analysis, genomic sequence evolution,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biomolecular function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human-virus protein-protein interaction prediction,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biomedical ontologies,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forecast the spread of virus,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pharmaceutical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01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A481-BD40-4A43-4D92-3952ECE00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57242-35A8-DA80-13D3-288F8984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B151E26-6F81-32BA-9C2C-3D98A8D2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A5D-8EAD-6344-9DFD-F069C6DA142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Dimensionality issue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92D91A0-A52C-274E-94F1-0E5C3079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1834308"/>
            <a:ext cx="2832100" cy="379730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CA5E5-5C3E-E840-BD4B-A1F497310B91}"/>
              </a:ext>
            </a:extLst>
          </p:cNvPr>
          <p:cNvSpPr/>
          <p:nvPr/>
        </p:nvSpPr>
        <p:spPr>
          <a:xfrm>
            <a:off x="4953000" y="6625061"/>
            <a:ext cx="4343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File:Brain_Mri_nevit.svg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751C7-95F8-E044-8580-4E78A5F34AA7}"/>
              </a:ext>
            </a:extLst>
          </p:cNvPr>
          <p:cNvSpPr/>
          <p:nvPr/>
        </p:nvSpPr>
        <p:spPr>
          <a:xfrm>
            <a:off x="0" y="6625062"/>
            <a:ext cx="42672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index.php?curid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=1078380</a:t>
            </a:r>
          </a:p>
        </p:txBody>
      </p:sp>
      <p:pic>
        <p:nvPicPr>
          <p:cNvPr id="10" name="Picture 9" descr="A picture containing square&#10;&#10;Description automatically generated">
            <a:extLst>
              <a:ext uri="{FF2B5EF4-FFF2-40B4-BE49-F238E27FC236}">
                <a16:creationId xmlns:a16="http://schemas.microsoft.com/office/drawing/2014/main" id="{B7F54114-6B53-5341-8ED3-654BF893D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13634" r="57069" b="4261"/>
          <a:stretch/>
        </p:blipFill>
        <p:spPr>
          <a:xfrm>
            <a:off x="838201" y="2269088"/>
            <a:ext cx="3048000" cy="297180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DD595-5327-FD40-BD68-29DE12C5033F}"/>
              </a:ext>
            </a:extLst>
          </p:cNvPr>
          <p:cNvSpPr txBox="1"/>
          <p:nvPr/>
        </p:nvSpPr>
        <p:spPr>
          <a:xfrm>
            <a:off x="4200339" y="5974446"/>
            <a:ext cx="4943661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Full connectivity =&gt; curse of dimensionality!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488B0-40B5-0D48-8AD1-36383FC64B72}"/>
              </a:ext>
            </a:extLst>
          </p:cNvPr>
          <p:cNvSpPr txBox="1"/>
          <p:nvPr/>
        </p:nvSpPr>
        <p:spPr>
          <a:xfrm>
            <a:off x="1791532" y="1362310"/>
            <a:ext cx="1141338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5x5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A83FA-039A-AC4A-906E-DCDC2199D6F7}"/>
              </a:ext>
            </a:extLst>
          </p:cNvPr>
          <p:cNvSpPr txBox="1"/>
          <p:nvPr/>
        </p:nvSpPr>
        <p:spPr>
          <a:xfrm>
            <a:off x="5668147" y="1362310"/>
            <a:ext cx="2138406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1524 x 2048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4FA45-6858-7048-9E14-B1BF972BC21D}"/>
              </a:ext>
            </a:extLst>
          </p:cNvPr>
          <p:cNvSpPr txBox="1"/>
          <p:nvPr/>
        </p:nvSpPr>
        <p:spPr>
          <a:xfrm>
            <a:off x="2590800" y="5660646"/>
            <a:ext cx="1199046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Sparsity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Closeness</a:t>
            </a:r>
          </a:p>
        </p:txBody>
      </p:sp>
    </p:spTree>
    <p:extLst>
      <p:ext uri="{BB962C8B-B14F-4D97-AF65-F5344CB8AC3E}">
        <p14:creationId xmlns:p14="http://schemas.microsoft.com/office/powerpoint/2010/main" val="25717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Machine translation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</p:cNvCxnSpPr>
          <p:nvPr/>
        </p:nvCxnSpPr>
        <p:spPr>
          <a:xfrm>
            <a:off x="5162366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</p:cNvCxnSpPr>
          <p:nvPr/>
        </p:nvCxnSpPr>
        <p:spPr>
          <a:xfrm>
            <a:off x="3437112" y="2512511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917847" y="1936806"/>
            <a:ext cx="1263588" cy="1151410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Fixed-length</a:t>
            </a:r>
          </a:p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9BE864-D5B0-F66B-4EC0-5C2947775F64}"/>
              </a:ext>
            </a:extLst>
          </p:cNvPr>
          <p:cNvSpPr txBox="1"/>
          <p:nvPr/>
        </p:nvSpPr>
        <p:spPr>
          <a:xfrm>
            <a:off x="1" y="3593068"/>
            <a:ext cx="204142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US" i="1" dirty="0">
                <a:solidFill>
                  <a:srgbClr val="FF0000"/>
                </a:solidFill>
              </a:rPr>
              <a:t>I do deep learning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4B7242-5607-4E16-F305-6699A793F6D4}"/>
              </a:ext>
            </a:extLst>
          </p:cNvPr>
          <p:cNvSpPr txBox="1"/>
          <p:nvPr/>
        </p:nvSpPr>
        <p:spPr>
          <a:xfrm>
            <a:off x="-3763" y="4182070"/>
            <a:ext cx="4804363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dirty="0"/>
              <a:t> often find myself daydreaming about what I could </a:t>
            </a:r>
            <a:r>
              <a:rPr lang="en-US" i="1" dirty="0">
                <a:solidFill>
                  <a:srgbClr val="FF0000"/>
                </a:solidFill>
              </a:rPr>
              <a:t>do</a:t>
            </a:r>
            <a:r>
              <a:rPr lang="en-US" i="1" dirty="0"/>
              <a:t> with </a:t>
            </a:r>
            <a:r>
              <a:rPr lang="en-US" i="1" dirty="0">
                <a:solidFill>
                  <a:srgbClr val="FF0000"/>
                </a:solidFill>
              </a:rPr>
              <a:t>deep</a:t>
            </a:r>
            <a:r>
              <a:rPr lang="en-US" i="1" dirty="0"/>
              <a:t> pockets full of knowledge, </a:t>
            </a:r>
            <a:r>
              <a:rPr lang="en-US" i="1" dirty="0">
                <a:solidFill>
                  <a:srgbClr val="FF0000"/>
                </a:solidFill>
              </a:rPr>
              <a:t>learning</a:t>
            </a:r>
            <a:r>
              <a:rPr lang="en-US" i="1" dirty="0"/>
              <a:t> from the depths of experience.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1E5EE-8C39-4C32-696D-2981ADC62E8B}"/>
              </a:ext>
            </a:extLst>
          </p:cNvPr>
          <p:cNvSpPr txBox="1"/>
          <p:nvPr/>
        </p:nvSpPr>
        <p:spPr>
          <a:xfrm>
            <a:off x="2622391" y="5105400"/>
            <a:ext cx="21782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/>
              <a:t>Generated by </a:t>
            </a:r>
            <a:r>
              <a:rPr lang="en-US" sz="1400" dirty="0" err="1"/>
              <a:t>ChatGPT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6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Mimic cognitive attention</a:t>
            </a:r>
          </a:p>
          <a:p>
            <a:pPr lvl="1"/>
            <a:r>
              <a:rPr lang="en-US" sz="2000" b="0" dirty="0">
                <a:effectLst/>
              </a:rPr>
              <a:t>Improve RNN drawbacks: favor recent elements, fail to handle long sequences</a:t>
            </a:r>
          </a:p>
          <a:p>
            <a:pPr lvl="1"/>
            <a:r>
              <a:rPr lang="en-US" sz="2000" b="0" dirty="0">
                <a:effectLst/>
              </a:rPr>
              <a:t>Model dependency without regard to the distance between elements in the sequences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41290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Machine translation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  <a:stCxn id="144" idx="7"/>
          </p:cNvCxnSpPr>
          <p:nvPr/>
        </p:nvCxnSpPr>
        <p:spPr>
          <a:xfrm flipV="1">
            <a:off x="5264746" y="2514434"/>
            <a:ext cx="367727" cy="11067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3437112" y="2514082"/>
            <a:ext cx="442141" cy="11070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592308" y="3452546"/>
            <a:ext cx="1959383" cy="1151410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 hidden states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D38E-B70B-EF9D-2ABD-2D3BB83339C2}"/>
              </a:ext>
            </a:extLst>
          </p:cNvPr>
          <p:cNvSpPr txBox="1"/>
          <p:nvPr/>
        </p:nvSpPr>
        <p:spPr>
          <a:xfrm>
            <a:off x="1595458" y="5710656"/>
            <a:ext cx="5495094" cy="73866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Global attention: all hidden states</a:t>
            </a:r>
          </a:p>
          <a:p>
            <a:r>
              <a:rPr lang="en-US" sz="1600" dirty="0"/>
              <a:t>Local attention: a few hidden states</a:t>
            </a:r>
          </a:p>
          <a:p>
            <a:r>
              <a:rPr lang="en-US" sz="1600" dirty="0"/>
              <a:t>Hierarchical-nested attention: both word and sentence levels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28659-82B6-19BF-B7C9-6ABB16C5966B}"/>
              </a:ext>
            </a:extLst>
          </p:cNvPr>
          <p:cNvGrpSpPr>
            <a:grpSpLocks noChangeAspect="1"/>
          </p:cNvGrpSpPr>
          <p:nvPr/>
        </p:nvGrpSpPr>
        <p:grpSpPr>
          <a:xfrm>
            <a:off x="1273636" y="3446507"/>
            <a:ext cx="1928706" cy="1330406"/>
            <a:chOff x="3047122" y="3218079"/>
            <a:chExt cx="2990164" cy="2062593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3904310-6FC4-E940-3C7F-458E678CE2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004176-5DD8-E608-1E9E-50FDCE89E2DC}"/>
                </a:ext>
              </a:extLst>
            </p:cNvPr>
            <p:cNvCxnSpPr>
              <a:cxnSpLocks/>
              <a:stCxn id="8" idx="4"/>
              <a:endCxn id="10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5C927-4505-8660-A59D-81E59BCA0A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7122" y="3449172"/>
              <a:ext cx="708285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Input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78B99F-D693-99EB-CA0F-0A3CF75DDC1F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4"/>
                  <a:stretch>
                    <a:fillRect l="-16667" t="-9524" r="-13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29B823-77FE-7CC2-F163-F51BCD1E007B}"/>
              </a:ext>
            </a:extLst>
          </p:cNvPr>
          <p:cNvGrpSpPr>
            <a:grpSpLocks noChangeAspect="1"/>
          </p:cNvGrpSpPr>
          <p:nvPr/>
        </p:nvGrpSpPr>
        <p:grpSpPr>
          <a:xfrm>
            <a:off x="5870060" y="4205781"/>
            <a:ext cx="1926046" cy="1442951"/>
            <a:chOff x="3051246" y="4416066"/>
            <a:chExt cx="2986040" cy="2237076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="1" dirty="0">
                    <a:solidFill>
                      <a:schemeClr val="accent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6D0387F-A52C-3AB7-252A-386E20A81E2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E2C6470-C455-F793-B477-CB48A3A28B26}"/>
                </a:ext>
              </a:extLst>
            </p:cNvPr>
            <p:cNvCxnSpPr>
              <a:cxnSpLocks/>
              <a:stCxn id="71" idx="3"/>
              <a:endCxn id="70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2EE586-C6A5-089C-1F89-CA9262DDE9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51246" y="6059453"/>
              <a:ext cx="956808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D170ECD1-15E3-9CA0-BD9E-C5EB01C641F5}"/>
                </a:ext>
              </a:extLst>
            </p:cNvPr>
            <p:cNvCxnSpPr>
              <a:cxnSpLocks/>
              <a:stCxn id="71" idx="2"/>
              <a:endCxn id="71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6"/>
                  <a:stretch>
                    <a:fillRect l="-17241" t="-9524" r="-1724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70B161-4834-FB36-9E95-DF8822407B25}"/>
              </a:ext>
            </a:extLst>
          </p:cNvPr>
          <p:cNvCxnSpPr>
            <a:cxnSpLocks/>
            <a:stCxn id="144" idx="5"/>
          </p:cNvCxnSpPr>
          <p:nvPr/>
        </p:nvCxnSpPr>
        <p:spPr>
          <a:xfrm>
            <a:off x="5264746" y="4435336"/>
            <a:ext cx="975445" cy="12885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FA8480-6E3F-2A48-AFAB-20EF894068EE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3057685" y="4435336"/>
            <a:ext cx="821568" cy="13603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Encoder-Decoder using only Attention mechanism for global dependencies between input and output</a:t>
            </a:r>
          </a:p>
          <a:p>
            <a:pPr lvl="1"/>
            <a:r>
              <a:rPr lang="en-GB" sz="2000" b="0" dirty="0">
                <a:effectLst/>
              </a:rPr>
              <a:t>Self-attention</a:t>
            </a:r>
          </a:p>
          <a:p>
            <a:pPr lvl="1"/>
            <a:r>
              <a:rPr lang="en-GB" sz="2000" b="0" dirty="0">
                <a:effectLst/>
              </a:rPr>
              <a:t>Parallelized processing</a:t>
            </a:r>
          </a:p>
          <a:p>
            <a:pPr lvl="1"/>
            <a:r>
              <a:rPr lang="en-GB" sz="2000" b="0" dirty="0">
                <a:effectLst/>
              </a:rPr>
              <a:t>No recurrence or convolution</a:t>
            </a:r>
          </a:p>
          <a:p>
            <a:pPr marL="0" lvl="1" indent="0">
              <a:buNone/>
            </a:pPr>
            <a:r>
              <a:rPr lang="en-US" dirty="0">
                <a:effectLst/>
              </a:rPr>
              <a:t>Large Language Model</a:t>
            </a:r>
          </a:p>
          <a:p>
            <a:pPr lvl="1"/>
            <a:r>
              <a:rPr lang="en-GB" sz="2000" b="0" dirty="0">
                <a:effectLst/>
              </a:rPr>
              <a:t>Pre-trained autoencoding models: BERT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(Bidirectional Encoder Representations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from Transformers)</a:t>
            </a:r>
          </a:p>
          <a:p>
            <a:pPr lvl="1"/>
            <a:r>
              <a:rPr lang="en-GB" sz="2000" b="0" dirty="0">
                <a:effectLst/>
              </a:rPr>
              <a:t>Autoregressive models: GPT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(Generative Pretrained Transformer)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Transformer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1641A18-6E57-3FEA-2AA9-02886414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1766773"/>
            <a:ext cx="3374409" cy="4873236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0FF1C-AB8C-3282-4AAA-D3D4F2C46F8D}"/>
              </a:ext>
            </a:extLst>
          </p:cNvPr>
          <p:cNvSpPr txBox="1"/>
          <p:nvPr/>
        </p:nvSpPr>
        <p:spPr>
          <a:xfrm>
            <a:off x="5070471" y="6640009"/>
            <a:ext cx="4071692" cy="21544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400" b="0" dirty="0"/>
              <a:t>Vaswani et al. Attention Is All You Need. NIPS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7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Sequence analysis, genome analysis</a:t>
            </a:r>
          </a:p>
          <a:p>
            <a:pPr lvl="1"/>
            <a:r>
              <a:rPr lang="en-GB" sz="2000" b="0" dirty="0">
                <a:effectLst/>
              </a:rPr>
              <a:t>Multi-omics, spatial transcriptomics</a:t>
            </a:r>
          </a:p>
          <a:p>
            <a:pPr lvl="1"/>
            <a:r>
              <a:rPr lang="en-GB" sz="2000" b="0" dirty="0">
                <a:effectLst/>
              </a:rPr>
              <a:t>Biomedical informatics</a:t>
            </a:r>
          </a:p>
          <a:p>
            <a:pPr lvl="1"/>
            <a:r>
              <a:rPr lang="en-GB" sz="2000" b="0" dirty="0">
                <a:effectLst/>
              </a:rPr>
              <a:t>Drug discovery</a:t>
            </a:r>
          </a:p>
          <a:p>
            <a:pPr lvl="1"/>
            <a:r>
              <a:rPr lang="en-GB" sz="2000" b="0" dirty="0">
                <a:effectLst/>
              </a:rPr>
              <a:t>Protein structure prediction</a:t>
            </a:r>
          </a:p>
          <a:p>
            <a:pPr lvl="1"/>
            <a:r>
              <a:rPr lang="en-GB" sz="2000" b="0" dirty="0">
                <a:effectLst/>
              </a:rPr>
              <a:t>Foundation model for human single-cell transcriptomics, human genomics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FF0000"/>
              </a:solidFill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Application in life sciences</a:t>
            </a:r>
          </a:p>
        </p:txBody>
      </p:sp>
    </p:spTree>
    <p:extLst>
      <p:ext uri="{BB962C8B-B14F-4D97-AF65-F5344CB8AC3E}">
        <p14:creationId xmlns:p14="http://schemas.microsoft.com/office/powerpoint/2010/main" val="91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B2E2-ECD1-83B0-58D6-FA6D04BE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DE978-30D4-088E-0A05-9E926035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797B1DA-2564-ABEC-4D1E-E638DCB8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Generative adversarial networks</a:t>
            </a:r>
            <a:endParaRPr lang="en-GB" dirty="0">
              <a:effectLst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D5F50-A2FA-EC47-926F-4BFE707EB8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Deep-learning-based generative model</a:t>
            </a:r>
          </a:p>
          <a:p>
            <a:pPr lvl="1"/>
            <a:r>
              <a:rPr lang="en-GB" sz="2000" b="0" dirty="0">
                <a:effectLst/>
              </a:rPr>
              <a:t>Data augmentation</a:t>
            </a:r>
          </a:p>
          <a:p>
            <a:pPr lvl="1"/>
            <a:r>
              <a:rPr lang="en-GB" sz="2000" b="0" dirty="0">
                <a:effectLst/>
              </a:rPr>
              <a:t>Generator: generate new plausible examples from the problem domain.</a:t>
            </a:r>
          </a:p>
          <a:p>
            <a:pPr lvl="1"/>
            <a:r>
              <a:rPr lang="en-GB" sz="2000" b="0" dirty="0">
                <a:effectLst/>
              </a:rPr>
              <a:t>Discriminator: classify examples as real (from the domain) or fake (generated).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AD967-85D5-6249-B0F1-4869955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Generative Adversarial Network (GAN)</a:t>
            </a:r>
          </a:p>
        </p:txBody>
      </p:sp>
    </p:spTree>
    <p:extLst>
      <p:ext uri="{BB962C8B-B14F-4D97-AF65-F5344CB8AC3E}">
        <p14:creationId xmlns:p14="http://schemas.microsoft.com/office/powerpoint/2010/main" val="22448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73D62-61AB-0B41-B508-CF416E8A8C5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GAN: How?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E211B7-AEE1-2A48-8FA9-582238EBCD59}"/>
              </a:ext>
            </a:extLst>
          </p:cNvPr>
          <p:cNvGrpSpPr/>
          <p:nvPr/>
        </p:nvGrpSpPr>
        <p:grpSpPr>
          <a:xfrm>
            <a:off x="2177819" y="1143000"/>
            <a:ext cx="5213581" cy="5559442"/>
            <a:chOff x="2177819" y="1143000"/>
            <a:chExt cx="5213581" cy="5559442"/>
          </a:xfrm>
          <a:effectLst/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6D8151-555C-9441-A526-572BFDB3919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420509" y="1900823"/>
              <a:ext cx="0" cy="385177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553A6A3-0BB7-874B-8674-32F9756578D8}"/>
                </a:ext>
              </a:extLst>
            </p:cNvPr>
            <p:cNvSpPr/>
            <p:nvPr/>
          </p:nvSpPr>
          <p:spPr>
            <a:xfrm>
              <a:off x="2353709" y="22860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Generator Model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5C1856-A540-7542-AD69-B858BC3AFA9C}"/>
                </a:ext>
              </a:extLst>
            </p:cNvPr>
            <p:cNvSpPr/>
            <p:nvPr/>
          </p:nvSpPr>
          <p:spPr>
            <a:xfrm>
              <a:off x="2643163" y="1143000"/>
              <a:ext cx="1554692" cy="75782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Random Input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798B37-590E-F54C-BDEE-BF694AB69E52}"/>
                </a:ext>
              </a:extLst>
            </p:cNvPr>
            <p:cNvSpPr/>
            <p:nvPr/>
          </p:nvSpPr>
          <p:spPr>
            <a:xfrm>
              <a:off x="2468009" y="3505200"/>
              <a:ext cx="1905000" cy="76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Generated Sample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35668D-5AC9-BF47-B96B-5246237CE1B1}"/>
                </a:ext>
              </a:extLst>
            </p:cNvPr>
            <p:cNvSpPr/>
            <p:nvPr/>
          </p:nvSpPr>
          <p:spPr>
            <a:xfrm>
              <a:off x="5498978" y="3505200"/>
              <a:ext cx="1520526" cy="76200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Real Sample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55F6001-B92B-5D44-8D35-A706FEE20872}"/>
                </a:ext>
              </a:extLst>
            </p:cNvPr>
            <p:cNvSpPr/>
            <p:nvPr/>
          </p:nvSpPr>
          <p:spPr>
            <a:xfrm>
              <a:off x="3764905" y="47244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Discriminator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7E5A5B-FDB5-3342-BE7A-A6D12DA50EB4}"/>
                </a:ext>
              </a:extLst>
            </p:cNvPr>
            <p:cNvSpPr/>
            <p:nvPr/>
          </p:nvSpPr>
          <p:spPr>
            <a:xfrm>
              <a:off x="3289529" y="6051830"/>
              <a:ext cx="3084351" cy="6506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Binary Classification Real/Fake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3E6062-4456-2E43-A170-E7138E7A10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3420509" y="4267200"/>
              <a:ext cx="1411196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9D7E0E-83D2-8041-A6D6-A6E8294D9AE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420509" y="3048000"/>
              <a:ext cx="0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380F16-C1E5-D849-8F25-87045862E99D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4831705" y="4267201"/>
              <a:ext cx="1427536" cy="457199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9246EF-6F94-3B42-8009-29BEC2BC87D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831705" y="5486400"/>
              <a:ext cx="0" cy="56543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B42C182-04D5-AD4D-9E38-A1E5CF03B8EA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2353709" y="2667000"/>
              <a:ext cx="935820" cy="3710136"/>
            </a:xfrm>
            <a:prstGeom prst="bentConnector3">
              <a:avLst>
                <a:gd name="adj1" fmla="val 124428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01C63DB5-4118-6544-B688-5A2477E29405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H="1" flipV="1">
              <a:off x="5898505" y="5105400"/>
              <a:ext cx="475375" cy="1271736"/>
            </a:xfrm>
            <a:prstGeom prst="bentConnector3">
              <a:avLst>
                <a:gd name="adj1" fmla="val -227400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89D50-2361-3644-ACEB-68133F84D6EB}"/>
                </a:ext>
              </a:extLst>
            </p:cNvPr>
            <p:cNvSpPr txBox="1"/>
            <p:nvPr/>
          </p:nvSpPr>
          <p:spPr>
            <a:xfrm>
              <a:off x="2177819" y="5524504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/>
                <a:t>Update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EFF9FE-6C4B-3643-B334-2877598B9971}"/>
                </a:ext>
              </a:extLst>
            </p:cNvPr>
            <p:cNvSpPr txBox="1"/>
            <p:nvPr/>
          </p:nvSpPr>
          <p:spPr>
            <a:xfrm>
              <a:off x="6647607" y="5524505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/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6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A9524D-56BE-1E4B-B8A4-B0CA661FE53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Digital image processing</a:t>
            </a:r>
          </a:p>
          <a:p>
            <a:pPr lvl="1"/>
            <a:r>
              <a:rPr lang="en-US" sz="2000" b="0" dirty="0">
                <a:effectLst/>
              </a:rPr>
              <a:t>Life sciences: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Medical imaging processing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Medical informatics: generating discrete data based on real medical data, addressing imbalanced samples problem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G</a:t>
            </a:r>
            <a:r>
              <a:rPr lang="en-US" sz="2000" b="0" dirty="0">
                <a:effectLst/>
              </a:rPr>
              <a:t>enerating </a:t>
            </a:r>
            <a:r>
              <a:rPr lang="en-US" sz="2000" b="0" dirty="0" err="1">
                <a:effectLst/>
              </a:rPr>
              <a:t>scRNA</a:t>
            </a:r>
            <a:r>
              <a:rPr lang="en-US" sz="2000" b="0" dirty="0">
                <a:effectLst/>
              </a:rPr>
              <a:t>-seq data, genomic sequences, compound and protein designs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62789-BAE5-E844-813E-54A573DBCA7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GAN: When?</a:t>
            </a:r>
          </a:p>
        </p:txBody>
      </p:sp>
    </p:spTree>
    <p:extLst>
      <p:ext uri="{BB962C8B-B14F-4D97-AF65-F5344CB8AC3E}">
        <p14:creationId xmlns:p14="http://schemas.microsoft.com/office/powerpoint/2010/main" val="3937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D3E0C-4E45-4F75-2065-F8BF2F71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0882E-59AD-36AA-786D-7EDD064C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C52937A-2436-1C29-16C0-679E75E3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6181-2B2F-D425-BA20-CF32387A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2D559-4F66-F95E-B60F-5434A3E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256717-FCFA-5EB2-C964-7F42582C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effectLst/>
            </p:spPr>
            <p:txBody>
              <a:bodyPr/>
              <a:lstStyle/>
              <a:p>
                <a:pPr lvl="1"/>
                <a:r>
                  <a:rPr lang="en-GB" sz="2000" b="0" dirty="0">
                    <a:effectLst/>
                  </a:rPr>
                  <a:t>Reinforcement learning: learning to make decisions through trial and error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dirty="0">
                    <a:effectLst/>
                  </a:rPr>
                  <a:t> Goal: </a:t>
                </a:r>
                <a:r>
                  <a:rPr lang="en-GB" sz="2000" b="0" i="1" dirty="0">
                    <a:effectLst/>
                  </a:rPr>
                  <a:t>to</a:t>
                </a:r>
                <a:r>
                  <a:rPr lang="en-GB" sz="2000" b="0" dirty="0">
                    <a:effectLst/>
                  </a:rPr>
                  <a:t> </a:t>
                </a:r>
                <a:r>
                  <a:rPr lang="en-GB" sz="2000" b="0" i="1" dirty="0">
                    <a:effectLst/>
                  </a:rPr>
                  <a:t>act</a:t>
                </a:r>
              </a:p>
              <a:p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blipFill>
                <a:blip r:embed="rId3"/>
                <a:stretch>
                  <a:fillRect t="-9091" r="-203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Reinforcement Learning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B5382A-85B7-BE46-9512-76AC5375E494}"/>
              </a:ext>
            </a:extLst>
          </p:cNvPr>
          <p:cNvSpPr/>
          <p:nvPr/>
        </p:nvSpPr>
        <p:spPr>
          <a:xfrm>
            <a:off x="1371600" y="3489424"/>
            <a:ext cx="1295400" cy="5334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79BE44-53B5-DA4C-8762-B1902DEF1807}"/>
              </a:ext>
            </a:extLst>
          </p:cNvPr>
          <p:cNvSpPr/>
          <p:nvPr/>
        </p:nvSpPr>
        <p:spPr>
          <a:xfrm>
            <a:off x="5791200" y="3260824"/>
            <a:ext cx="2514600" cy="9906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DBE07D3-C52D-174B-8D2B-23899559B97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419600" y="860524"/>
            <a:ext cx="228600" cy="5029200"/>
          </a:xfrm>
          <a:prstGeom prst="bentConnector3">
            <a:avLst>
              <a:gd name="adj1" fmla="val 392593"/>
            </a:avLst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06CC1C2-C827-3941-89D9-3AFC6F84F8A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4419600" y="1622524"/>
            <a:ext cx="228600" cy="5029200"/>
          </a:xfrm>
          <a:prstGeom prst="bentConnector3">
            <a:avLst>
              <a:gd name="adj1" fmla="val -262964"/>
            </a:avLst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A1265-19CC-454B-ADA5-9CF49771FFA1}"/>
              </a:ext>
            </a:extLst>
          </p:cNvPr>
          <p:cNvSpPr txBox="1"/>
          <p:nvPr/>
        </p:nvSpPr>
        <p:spPr>
          <a:xfrm>
            <a:off x="4083518" y="2286000"/>
            <a:ext cx="940963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Action: </a:t>
            </a:r>
            <a:r>
              <a:rPr lang="en-US" i="1" dirty="0"/>
              <a:t>a</a:t>
            </a:r>
            <a:r>
              <a:rPr lang="en-US" i="1" baseline="-250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0418-B10E-ED45-84E5-68A1C38D5D56}"/>
              </a:ext>
            </a:extLst>
          </p:cNvPr>
          <p:cNvSpPr txBox="1"/>
          <p:nvPr/>
        </p:nvSpPr>
        <p:spPr>
          <a:xfrm>
            <a:off x="2019300" y="4890218"/>
            <a:ext cx="193642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State changes: </a:t>
            </a:r>
            <a:r>
              <a:rPr lang="en-US" i="1" dirty="0">
                <a:solidFill>
                  <a:srgbClr val="009A93"/>
                </a:solidFill>
              </a:rPr>
              <a:t>s</a:t>
            </a:r>
            <a:r>
              <a:rPr lang="en-US" i="1" baseline="-25000" dirty="0">
                <a:solidFill>
                  <a:srgbClr val="009A93"/>
                </a:solidFill>
              </a:rPr>
              <a:t>t+1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9ECFC-59BB-ED4B-B943-AE4CEE763A52}"/>
              </a:ext>
            </a:extLst>
          </p:cNvPr>
          <p:cNvSpPr txBox="1"/>
          <p:nvPr/>
        </p:nvSpPr>
        <p:spPr>
          <a:xfrm>
            <a:off x="6004945" y="4882724"/>
            <a:ext cx="1043555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Reward: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i="1" baseline="-25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85533-040B-D743-8628-4424E7AC8D68}"/>
              </a:ext>
            </a:extLst>
          </p:cNvPr>
          <p:cNvSpPr txBox="1"/>
          <p:nvPr/>
        </p:nvSpPr>
        <p:spPr>
          <a:xfrm>
            <a:off x="4424759" y="5258974"/>
            <a:ext cx="47192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Measure of the success or failure of the action</a:t>
            </a:r>
            <a:endParaRPr lang="en-US" i="1" baseline="-25000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7F258B-ED53-6846-A30A-1249C4CEC837}"/>
              </a:ext>
            </a:extLst>
          </p:cNvPr>
          <p:cNvSpPr txBox="1"/>
          <p:nvPr/>
        </p:nvSpPr>
        <p:spPr>
          <a:xfrm>
            <a:off x="335218" y="5258973"/>
            <a:ext cx="392415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Situation in which the agent find itself  </a:t>
            </a:r>
            <a:endParaRPr lang="en-US" i="1" baseline="-25000" dirty="0">
              <a:solidFill>
                <a:srgbClr val="009A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/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blipFill>
                <a:blip r:embed="rId4"/>
                <a:stretch>
                  <a:fillRect l="-3733" t="-166667" r="-267" b="-25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/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Discounted 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blipFill>
                <a:blip r:embed="rId5"/>
                <a:stretch>
                  <a:fillRect l="-2814" t="-156250" b="-23125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/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ffectLst/>
                  </a:rPr>
                  <a:t>Policy: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i="1" baseline="-25000" dirty="0">
                  <a:effectLst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blipFill>
                <a:blip r:embed="rId6"/>
                <a:stretch>
                  <a:fillRect l="-17143" t="-26087" r="-4286" b="-478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/>
              <p:nvPr/>
            </p:nvSpPr>
            <p:spPr>
              <a:xfrm>
                <a:off x="2667000" y="4323159"/>
                <a:ext cx="3294172" cy="461665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baseline="-25000" dirty="0"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323159"/>
                <a:ext cx="3294172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8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161606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Large state and action spaces</a:t>
            </a:r>
          </a:p>
          <a:p>
            <a:pPr lvl="1"/>
            <a:r>
              <a:rPr lang="en-GB" sz="2000" b="0" dirty="0">
                <a:effectLst/>
              </a:rPr>
              <a:t>Map states and actions to Q values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Deep Reinforcement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E3FE7-9A45-EA4D-816C-49088B5F2DBE}"/>
              </a:ext>
            </a:extLst>
          </p:cNvPr>
          <p:cNvSpPr/>
          <p:nvPr/>
        </p:nvSpPr>
        <p:spPr>
          <a:xfrm>
            <a:off x="76200" y="2971799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9E1B3-6A38-5A47-9568-2DF0675FA91B}"/>
              </a:ext>
            </a:extLst>
          </p:cNvPr>
          <p:cNvSpPr/>
          <p:nvPr/>
        </p:nvSpPr>
        <p:spPr>
          <a:xfrm>
            <a:off x="76200" y="4106615"/>
            <a:ext cx="9906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Action </a:t>
            </a:r>
            <a:r>
              <a:rPr lang="en-US" sz="2000" b="1" i="1" dirty="0">
                <a:solidFill>
                  <a:schemeClr val="bg1"/>
                </a:solidFill>
              </a:rPr>
              <a:t>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C36E8C-F98B-BE41-AFA1-5E008AE46893}"/>
              </a:ext>
            </a:extLst>
          </p:cNvPr>
          <p:cNvSpPr/>
          <p:nvPr/>
        </p:nvSpPr>
        <p:spPr>
          <a:xfrm rot="5400000">
            <a:off x="1326901" y="3162300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49392-D714-2144-BE7B-B0EAB6D235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66800" y="3314699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31591-17FC-0F4A-B7D8-936F13737C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66800" y="4449515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2F0440-21A8-7142-B4B1-569841246927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193801" y="3924301"/>
            <a:ext cx="45719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/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8F3E767-A249-C347-9A03-EFBDF7FD4FBC}"/>
              </a:ext>
            </a:extLst>
          </p:cNvPr>
          <p:cNvSpPr/>
          <p:nvPr/>
        </p:nvSpPr>
        <p:spPr>
          <a:xfrm>
            <a:off x="4538798" y="3655703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B3CF8986-04CB-AE4A-84A8-6478A070D2FC}"/>
              </a:ext>
            </a:extLst>
          </p:cNvPr>
          <p:cNvSpPr/>
          <p:nvPr/>
        </p:nvSpPr>
        <p:spPr>
          <a:xfrm rot="5400000">
            <a:off x="5802699" y="3162299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A158B4-7C09-C047-B89C-F37398F9D1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529398" y="3998603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D9127D-4371-6D4E-B53D-2D9336989C0A}"/>
              </a:ext>
            </a:extLst>
          </p:cNvPr>
          <p:cNvCxnSpPr>
            <a:cxnSpLocks/>
          </p:cNvCxnSpPr>
          <p:nvPr/>
        </p:nvCxnSpPr>
        <p:spPr>
          <a:xfrm>
            <a:off x="7963159" y="3345666"/>
            <a:ext cx="26247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/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/>
              <p:nvPr/>
            </p:nvSpPr>
            <p:spPr>
              <a:xfrm>
                <a:off x="8126798" y="4405442"/>
                <a:ext cx="116275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𝑎𝑛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4405442"/>
                <a:ext cx="1162754" cy="40011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/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3831CB-8A9A-0A40-BE19-05728515F37A}"/>
              </a:ext>
            </a:extLst>
          </p:cNvPr>
          <p:cNvCxnSpPr>
            <a:cxnSpLocks/>
          </p:cNvCxnSpPr>
          <p:nvPr/>
        </p:nvCxnSpPr>
        <p:spPr>
          <a:xfrm>
            <a:off x="7971099" y="3345666"/>
            <a:ext cx="0" cy="1271746"/>
          </a:xfrm>
          <a:prstGeom prst="line">
            <a:avLst/>
          </a:prstGeom>
          <a:ln w="19050">
            <a:solidFill>
              <a:srgbClr val="E30613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A5AD2-DBF0-3B49-A4F9-AEECDD4AEB64}"/>
              </a:ext>
            </a:extLst>
          </p:cNvPr>
          <p:cNvCxnSpPr>
            <a:cxnSpLocks/>
          </p:cNvCxnSpPr>
          <p:nvPr/>
        </p:nvCxnSpPr>
        <p:spPr>
          <a:xfrm>
            <a:off x="7967129" y="3706505"/>
            <a:ext cx="26247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2D9871-989C-C74F-B210-DCF70606D91D}"/>
              </a:ext>
            </a:extLst>
          </p:cNvPr>
          <p:cNvCxnSpPr>
            <a:cxnSpLocks/>
          </p:cNvCxnSpPr>
          <p:nvPr/>
        </p:nvCxnSpPr>
        <p:spPr>
          <a:xfrm>
            <a:off x="7967129" y="4622763"/>
            <a:ext cx="258501" cy="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C9FC84-8C03-F249-81FC-43AC66493339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7669599" y="3924300"/>
            <a:ext cx="301500" cy="0"/>
          </a:xfrm>
          <a:prstGeom prst="line">
            <a:avLst/>
          </a:prstGeom>
          <a:ln w="19050">
            <a:solidFill>
              <a:srgbClr val="E30613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F17541-E46E-0944-A3C6-CC033A876D0F}"/>
              </a:ext>
            </a:extLst>
          </p:cNvPr>
          <p:cNvSpPr txBox="1"/>
          <p:nvPr/>
        </p:nvSpPr>
        <p:spPr>
          <a:xfrm>
            <a:off x="2130435" y="5065485"/>
            <a:ext cx="60272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A629CC-B302-E941-8B96-8AC81BD6FA31}"/>
              </a:ext>
            </a:extLst>
          </p:cNvPr>
          <p:cNvSpPr txBox="1"/>
          <p:nvPr/>
        </p:nvSpPr>
        <p:spPr>
          <a:xfrm>
            <a:off x="6606233" y="5029199"/>
            <a:ext cx="60272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98938E1-25EC-0249-95EB-14D4E83ECB15}"/>
              </a:ext>
            </a:extLst>
          </p:cNvPr>
          <p:cNvSpPr/>
          <p:nvPr/>
        </p:nvSpPr>
        <p:spPr>
          <a:xfrm>
            <a:off x="0" y="2667000"/>
            <a:ext cx="4485346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CED5073-E53F-1147-A392-58B64A9BB838}"/>
              </a:ext>
            </a:extLst>
          </p:cNvPr>
          <p:cNvSpPr/>
          <p:nvPr/>
        </p:nvSpPr>
        <p:spPr>
          <a:xfrm>
            <a:off x="4498546" y="2658815"/>
            <a:ext cx="4645454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/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Action + State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/>
                  </a:rPr>
                  <a:t> Expected Return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blipFill>
                <a:blip r:embed="rId7"/>
                <a:stretch>
                  <a:fillRect l="-4262" t="-24000" r="-3279" b="-48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/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/>
                  </a:rPr>
                  <a:t> Expected Return for each action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blipFill>
                <a:blip r:embed="rId8"/>
                <a:stretch>
                  <a:fillRect l="-3297" t="-23077" r="-2473" b="-461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/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Use neural networks to learn Q, then infer the optimal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blipFill>
                <a:blip r:embed="rId9"/>
                <a:stretch>
                  <a:fillRect l="-2069" t="-24000" r="-690" b="-48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607B8DD-C535-484E-B5C4-BE11B5AAFC56}"/>
              </a:ext>
            </a:extLst>
          </p:cNvPr>
          <p:cNvSpPr txBox="1"/>
          <p:nvPr/>
        </p:nvSpPr>
        <p:spPr>
          <a:xfrm>
            <a:off x="6247829" y="4291609"/>
            <a:ext cx="1372171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decision tree,</a:t>
            </a:r>
          </a:p>
          <a:p>
            <a:pPr algn="ctr"/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53FA76-9914-A04F-8584-8DD5D6C6B1E7}"/>
              </a:ext>
            </a:extLst>
          </p:cNvPr>
          <p:cNvSpPr txBox="1"/>
          <p:nvPr/>
        </p:nvSpPr>
        <p:spPr>
          <a:xfrm>
            <a:off x="1752029" y="4291266"/>
            <a:ext cx="1372171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decision tree,</a:t>
            </a:r>
          </a:p>
          <a:p>
            <a:pPr algn="ctr"/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9405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Recommendation systems, robotics, energy smart grids</a:t>
            </a:r>
          </a:p>
          <a:p>
            <a:pPr lvl="1"/>
            <a:r>
              <a:rPr lang="en-GB" sz="2000" b="0" dirty="0">
                <a:effectLst/>
              </a:rPr>
              <a:t>Life sciences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biological sequence annotation,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biological data mining,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</a:rPr>
              <a:t>p</a:t>
            </a:r>
            <a:r>
              <a:rPr lang="en-GB" sz="1800" b="0" dirty="0">
                <a:effectLst/>
              </a:rPr>
              <a:t>rediction of bacterial genomes,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protein-protein interaction,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segmentation in medical imaging,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brain machine interface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Deep Reinforcement Learning: When?</a:t>
            </a:r>
          </a:p>
        </p:txBody>
      </p:sp>
    </p:spTree>
    <p:extLst>
      <p:ext uri="{BB962C8B-B14F-4D97-AF65-F5344CB8AC3E}">
        <p14:creationId xmlns:p14="http://schemas.microsoft.com/office/powerpoint/2010/main" val="1152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Thank you!</a:t>
            </a:r>
          </a:p>
        </p:txBody>
      </p:sp>
      <p:pic>
        <p:nvPicPr>
          <p:cNvPr id="7" name="Espace réservé pour une image  17" descr="profile-cover-2017.jpg"/>
          <p:cNvPicPr>
            <a:picLocks noChangeAspect="1"/>
          </p:cNvPicPr>
          <p:nvPr/>
        </p:nvPicPr>
        <p:blipFill>
          <a:blip r:embed="rId2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7" descr="sib_logo_trans_backgroun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Learning a lower-dimensional feature representation (compression) from unlabeled training data and learning a reconstruction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D2A7B94-AE15-5246-904F-4CADE428CD8C}"/>
              </a:ext>
            </a:extLst>
          </p:cNvPr>
          <p:cNvSpPr txBox="1"/>
          <p:nvPr/>
        </p:nvSpPr>
        <p:spPr>
          <a:xfrm>
            <a:off x="3955030" y="5667822"/>
            <a:ext cx="12952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deterministic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50AFD1-17B8-B941-996D-EB5A08D79D23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74090-B60F-DE44-A652-AC8F844D5AA5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F358F3-9AFC-5E42-A8E6-36F3DF6E95A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40C446-2DB2-9C46-B335-1A3280CC0F72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8B3F3D-F0DF-2A40-959C-835FF79A289C}"/>
              </a:ext>
            </a:extLst>
          </p:cNvPr>
          <p:cNvSpPr txBox="1"/>
          <p:nvPr/>
        </p:nvSpPr>
        <p:spPr>
          <a:xfrm>
            <a:off x="3362460" y="6544469"/>
            <a:ext cx="5790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(name=’autoencoder’)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84AA97-38E8-4247-AFAB-5AD1FF4D2F64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Reconstructed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15FEC-2661-4040-B91F-BF42EC8732C5}"/>
              </a:ext>
            </a:extLst>
          </p:cNvPr>
          <p:cNvSpPr txBox="1"/>
          <p:nvPr/>
        </p:nvSpPr>
        <p:spPr>
          <a:xfrm>
            <a:off x="3769443" y="2767565"/>
            <a:ext cx="16414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Bottleneck layer</a:t>
            </a:r>
          </a:p>
        </p:txBody>
      </p:sp>
    </p:spTree>
    <p:extLst>
      <p:ext uri="{BB962C8B-B14F-4D97-AF65-F5344CB8AC3E}">
        <p14:creationId xmlns:p14="http://schemas.microsoft.com/office/powerpoint/2010/main" val="20097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40" grpId="0"/>
      <p:bldP spid="52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EE470-1966-3D43-A5C2-65A94B24852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Generalization of PCA: non-linear</a:t>
            </a:r>
          </a:p>
          <a:p>
            <a:pPr lvl="1"/>
            <a:r>
              <a:rPr lang="en-GB" sz="2000" b="0" dirty="0">
                <a:effectLst/>
              </a:rPr>
              <a:t>Challenges: models that learn a meaningful and generalizable latent space representation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5F8C21-28F8-3742-9F06-43F2C77283C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Probabilistic twist on autoencoder: map the input into a distribution instead of a fixed vector =&gt; two vectors of means and standard deviations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Variational 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F0208-CA91-F340-A723-CA914A47F17F}"/>
              </a:ext>
            </a:extLst>
          </p:cNvPr>
          <p:cNvCxnSpPr/>
          <p:nvPr/>
        </p:nvCxnSpPr>
        <p:spPr>
          <a:xfrm>
            <a:off x="4378200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78211F-5909-9049-8CC7-EF2ADC231B96}"/>
              </a:ext>
            </a:extLst>
          </p:cNvPr>
          <p:cNvCxnSpPr/>
          <p:nvPr/>
        </p:nvCxnSpPr>
        <p:spPr>
          <a:xfrm>
            <a:off x="4741333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2A530E-6BE6-BB4C-9F97-E3A1D800A427}"/>
              </a:ext>
            </a:extLst>
          </p:cNvPr>
          <p:cNvSpPr txBox="1"/>
          <p:nvPr/>
        </p:nvSpPr>
        <p:spPr>
          <a:xfrm>
            <a:off x="3886701" y="2775813"/>
            <a:ext cx="5770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mean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4AAE1B-A8A3-D447-91FE-0FA19F5D8A81}"/>
              </a:ext>
            </a:extLst>
          </p:cNvPr>
          <p:cNvSpPr txBox="1"/>
          <p:nvPr/>
        </p:nvSpPr>
        <p:spPr>
          <a:xfrm>
            <a:off x="4554000" y="2505929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standard</a:t>
            </a:r>
          </a:p>
          <a:p>
            <a:r>
              <a:rPr lang="en-US" dirty="0">
                <a:solidFill>
                  <a:srgbClr val="009A93"/>
                </a:solidFill>
              </a:rPr>
              <a:t>deviation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3C5AAB-6C63-4C48-94DB-A0BB2C477F28}"/>
              </a:ext>
            </a:extLst>
          </p:cNvPr>
          <p:cNvSpPr txBox="1"/>
          <p:nvPr/>
        </p:nvSpPr>
        <p:spPr>
          <a:xfrm>
            <a:off x="4042106" y="5667822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stochastic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10CF76-A377-2B48-9161-BF371D2E664C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97875C-E881-764B-8F80-033F955C5908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C642F-B57B-7A4B-89D3-45594B9AAA5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E329E-E68B-4647-A1CD-6C3ECF4D8B90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8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5CEC7B-6E34-AD4C-A14F-62C51FE7A5E6}"/>
              </a:ext>
            </a:extLst>
          </p:cNvPr>
          <p:cNvSpPr txBox="1"/>
          <p:nvPr/>
        </p:nvSpPr>
        <p:spPr>
          <a:xfrm>
            <a:off x="4456819" y="6547638"/>
            <a:ext cx="4687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</a:t>
            </a:r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0E934-EEA0-6B45-923C-65657F82370D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Reconstructed input</a:t>
            </a:r>
          </a:p>
        </p:txBody>
      </p:sp>
    </p:spTree>
    <p:extLst>
      <p:ext uri="{BB962C8B-B14F-4D97-AF65-F5344CB8AC3E}">
        <p14:creationId xmlns:p14="http://schemas.microsoft.com/office/powerpoint/2010/main" val="248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E78CCA-5C34-0149-A60E-89F757F5F11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Image compression, denoising and generation, recommendation system, anomaly detection, feature extraction</a:t>
            </a:r>
          </a:p>
          <a:p>
            <a:pPr lvl="1"/>
            <a:r>
              <a:rPr lang="en-US" sz="2000" b="0" dirty="0">
                <a:effectLst/>
              </a:rPr>
              <a:t>Life sciences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</a:t>
            </a:r>
            <a:r>
              <a:rPr lang="en-US" sz="2000" b="0" dirty="0">
                <a:effectLst/>
              </a:rPr>
              <a:t>imensionality reduction (clustering) in sequencing data</a:t>
            </a:r>
            <a:endParaRPr lang="en-US" sz="200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multi-omics and biomedical data integration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D31EFE-810E-7B4C-B129-70E818FD23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Autoencoders: When?</a:t>
            </a:r>
          </a:p>
        </p:txBody>
      </p:sp>
    </p:spTree>
    <p:extLst>
      <p:ext uri="{BB962C8B-B14F-4D97-AF65-F5344CB8AC3E}">
        <p14:creationId xmlns:p14="http://schemas.microsoft.com/office/powerpoint/2010/main" val="10158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B_ppt_template_May2019" id="{22F68627-F3FE-4341-A5D1-7D0B4F85AD42}" vid="{9AEA215D-A4E1-6940-B42D-798A98D862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27263</TotalTime>
  <Words>2414</Words>
  <Application>Microsoft Macintosh PowerPoint</Application>
  <PresentationFormat>On-screen Show (4:3)</PresentationFormat>
  <Paragraphs>1059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Symbol</vt:lpstr>
      <vt:lpstr>Wingdings</vt:lpstr>
      <vt:lpstr>SIB Template</vt:lpstr>
      <vt:lpstr>Deep learning techniques in Life sciences</vt:lpstr>
      <vt:lpstr>Outline</vt:lpstr>
      <vt:lpstr>Neural Network revisited</vt:lpstr>
      <vt:lpstr>Dimensionality issue</vt:lpstr>
      <vt:lpstr>Outline</vt:lpstr>
      <vt:lpstr>Autoencoder</vt:lpstr>
      <vt:lpstr>Autoencoder</vt:lpstr>
      <vt:lpstr>Variational autoencoder</vt:lpstr>
      <vt:lpstr>Autoencoders: When?</vt:lpstr>
      <vt:lpstr>Outline</vt:lpstr>
      <vt:lpstr>Neural Network revisited</vt:lpstr>
      <vt:lpstr>Convolutional Neural Network (CNN, ConvNet)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Pooling layer</vt:lpstr>
      <vt:lpstr>CNN: How? Fully connected layer</vt:lpstr>
      <vt:lpstr>CNN: When?</vt:lpstr>
      <vt:lpstr>Outline</vt:lpstr>
      <vt:lpstr>Neural Network revisited</vt:lpstr>
      <vt:lpstr>Neural Network with recurrence</vt:lpstr>
      <vt:lpstr>Recurrent Neural Network (RNN)</vt:lpstr>
      <vt:lpstr>Recurrent Neural Network (RNN)</vt:lpstr>
      <vt:lpstr>RNN: How?</vt:lpstr>
      <vt:lpstr>Types of RNNs</vt:lpstr>
      <vt:lpstr>Back propagation through time</vt:lpstr>
      <vt:lpstr>Gradient issues</vt:lpstr>
      <vt:lpstr>Adapted network structure</vt:lpstr>
      <vt:lpstr>RNN: When?</vt:lpstr>
      <vt:lpstr>Outline</vt:lpstr>
      <vt:lpstr>Attention</vt:lpstr>
      <vt:lpstr>Attention</vt:lpstr>
      <vt:lpstr>Attention</vt:lpstr>
      <vt:lpstr>Transformer</vt:lpstr>
      <vt:lpstr>Application in life sciences</vt:lpstr>
      <vt:lpstr>Outline</vt:lpstr>
      <vt:lpstr>Generative Adversarial Network (GAN)</vt:lpstr>
      <vt:lpstr>GAN: How?</vt:lpstr>
      <vt:lpstr>GAN: When?</vt:lpstr>
      <vt:lpstr>Outline</vt:lpstr>
      <vt:lpstr>Reinforcement Learning</vt:lpstr>
      <vt:lpstr>Deep Reinforcement Learning</vt:lpstr>
      <vt:lpstr>Deep Reinforcement Learning: When?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++…</dc:title>
  <dc:creator>Thuong Tran</dc:creator>
  <cp:lastModifiedBy>Thuong Tran</cp:lastModifiedBy>
  <cp:revision>9</cp:revision>
  <dcterms:created xsi:type="dcterms:W3CDTF">2021-10-12T09:10:10Z</dcterms:created>
  <dcterms:modified xsi:type="dcterms:W3CDTF">2024-11-04T21:00:25Z</dcterms:modified>
</cp:coreProperties>
</file>