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01bb093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01bb093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01bb093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01bb093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01bb093f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01bb093f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01bb093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01bb093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01bb093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01bb093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01bb093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01bb093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1bb093f2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1bb093f2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01bb093f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01bb093f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027c7299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027c7299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01bb093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01bb093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08975" y="1124450"/>
            <a:ext cx="877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Type of sample: RNA-seq, from RNA isolated from lung and blood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Species: Mus musculus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N = 6, 3 replicates per condition → 3 cases (</a:t>
            </a:r>
            <a:r>
              <a:rPr lang="en-GB"/>
              <a:t>infected</a:t>
            </a:r>
            <a:r>
              <a:rPr lang="en-GB"/>
              <a:t> with different pathogens) + 3 controls (non-infected)</a:t>
            </a:r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3462000" y="8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Data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2" title="Rplot20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2975" y="582275"/>
            <a:ext cx="3083325" cy="406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>
            <p:ph type="title"/>
          </p:nvPr>
        </p:nvSpPr>
        <p:spPr>
          <a:xfrm>
            <a:off x="2195875" y="168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Volcano plot of differentially expressed genes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383350" y="157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Most common </a:t>
            </a:r>
            <a:r>
              <a:rPr lang="en-GB" sz="1800"/>
              <a:t>quality issues of the reads</a:t>
            </a:r>
            <a:endParaRPr sz="18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964575" y="1068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 tile sequence quality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Per base </a:t>
            </a:r>
            <a:r>
              <a:rPr lang="en-GB"/>
              <a:t>sequence</a:t>
            </a:r>
            <a:r>
              <a:rPr lang="en-GB"/>
              <a:t> quality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Sequence duplication levels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1357850" y="1003213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Case 1 R1 (before and after trimming) </a:t>
            </a:r>
            <a:endParaRPr/>
          </a:p>
        </p:txBody>
      </p:sp>
      <p:pic>
        <p:nvPicPr>
          <p:cNvPr id="67" name="Google Shape;67;p15" title="Screenshot 2025-04-25 at 11.55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401" y="1589575"/>
            <a:ext cx="3080976" cy="22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Screenshot 2025-04-25 at 11.55.5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5425" y="1533275"/>
            <a:ext cx="3169664" cy="235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>
            <p:ph type="title"/>
          </p:nvPr>
        </p:nvSpPr>
        <p:spPr>
          <a:xfrm>
            <a:off x="2015350" y="220150"/>
            <a:ext cx="485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Some quality issues before and after trimming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of reads (FASTQC)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Case 1 R2 (before and after trimming) </a:t>
            </a:r>
            <a:endParaRPr/>
          </a:p>
        </p:txBody>
      </p:sp>
      <p:pic>
        <p:nvPicPr>
          <p:cNvPr id="76" name="Google Shape;76;p16" title="Screenshot 2025-04-25 at 12.00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" y="1867075"/>
            <a:ext cx="3282025" cy="2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creenshot 2025-04-25 at 12.01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456" y="1867075"/>
            <a:ext cx="3390620" cy="2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Quality of reads (FASTQC)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Case 1 R2 (before and after trimming) </a:t>
            </a:r>
            <a:endParaRPr/>
          </a:p>
        </p:txBody>
      </p:sp>
      <p:pic>
        <p:nvPicPr>
          <p:cNvPr id="84" name="Google Shape;84;p17" title="Screenshot 2025-04-25 at 12.00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00" y="1867075"/>
            <a:ext cx="3282025" cy="24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 title="Screenshot 2025-04-25 at 12.01.07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7456" y="1867075"/>
            <a:ext cx="3390620" cy="24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730475" y="24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In some cases trimming only slightly improved per base sequence quality</a:t>
            </a:r>
            <a:endParaRPr sz="1800"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258175" y="81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Case 2 R1 (before and after trimming) </a:t>
            </a:r>
            <a:endParaRPr/>
          </a:p>
        </p:txBody>
      </p:sp>
      <p:pic>
        <p:nvPicPr>
          <p:cNvPr id="92" name="Google Shape;92;p18" title="Screenshot 2025-04-25 at 12.06.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98226"/>
            <a:ext cx="4058076" cy="3036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 title="Screenshot 2025-04-25 at 12.07.5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8475" y="1698225"/>
            <a:ext cx="4175825" cy="316617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1855408" y="1298600"/>
            <a:ext cx="13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-GB" sz="1729"/>
              <a:t>Before </a:t>
            </a:r>
            <a:endParaRPr b="1" sz="1729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6158196" y="1298600"/>
            <a:ext cx="13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-GB" sz="1729"/>
              <a:t>After</a:t>
            </a:r>
            <a:r>
              <a:rPr b="1" lang="en-GB" sz="1729"/>
              <a:t> </a:t>
            </a:r>
            <a:endParaRPr b="1" sz="1729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1841725" y="20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T</a:t>
            </a:r>
            <a:r>
              <a:rPr lang="en-GB" sz="1800"/>
              <a:t>rimming removed overrepresented sequences</a:t>
            </a:r>
            <a:endParaRPr sz="1800"/>
          </a:p>
        </p:txBody>
      </p:sp>
      <p:pic>
        <p:nvPicPr>
          <p:cNvPr id="101" name="Google Shape;101;p19" title="Screenshot 2025-04-25 at 12.22.1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475" y="1625025"/>
            <a:ext cx="7109201" cy="116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98958" y="1298600"/>
            <a:ext cx="13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-GB" sz="1729"/>
              <a:t>Before </a:t>
            </a:r>
            <a:endParaRPr b="1" sz="1729"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4016746" y="3076000"/>
            <a:ext cx="1346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rPr b="1" lang="en-GB" sz="1729"/>
              <a:t>After </a:t>
            </a:r>
            <a:endParaRPr b="1" sz="1729"/>
          </a:p>
        </p:txBody>
      </p:sp>
      <p:pic>
        <p:nvPicPr>
          <p:cNvPr id="104" name="Google Shape;104;p19" title="Screenshot 2025-04-25 at 12.24.2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5175" y="3568850"/>
            <a:ext cx="9017950" cy="64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2598125" y="22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O</a:t>
            </a:r>
            <a:r>
              <a:rPr lang="en-GB" sz="1800"/>
              <a:t>verrepresented sequences</a:t>
            </a:r>
            <a:endParaRPr sz="1800"/>
          </a:p>
        </p:txBody>
      </p:sp>
      <p:pic>
        <p:nvPicPr>
          <p:cNvPr id="110" name="Google Shape;110;p20" title="Screenshot 2025-04-25 at 15.37.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300" y="839373"/>
            <a:ext cx="7084001" cy="355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1" title="Rplot21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1000" y="277475"/>
            <a:ext cx="3197075" cy="422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1" title="Rplot22.jpe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1474" y="277481"/>
            <a:ext cx="389658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