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E32"/>
    <a:srgbClr val="AB3A1D"/>
    <a:srgbClr val="F2F6F6"/>
    <a:srgbClr val="552479"/>
    <a:srgbClr val="923ED0"/>
    <a:srgbClr val="7F5F00"/>
    <a:srgbClr val="6D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76F5B-540B-AA48-84BE-DABD7F456F34}" v="146" dt="2023-03-26T15:46:26.619"/>
    <p1510:client id="{73F11527-3E7E-4E37-933D-6CA534933F02}" v="259" dt="2023-03-26T15:07:5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Batres Sierra" userId="S::db413@duke.edu::1831d78d-6862-4052-bfa5-f7ba051c9e6a" providerId="AD" clId="Web-{73F11527-3E7E-4E37-933D-6CA534933F02}"/>
    <pc:docChg chg="modSld">
      <pc:chgData name="Daniela Batres Sierra" userId="S::db413@duke.edu::1831d78d-6862-4052-bfa5-f7ba051c9e6a" providerId="AD" clId="Web-{73F11527-3E7E-4E37-933D-6CA534933F02}" dt="2023-03-26T15:07:55.049" v="247" actId="1076"/>
      <pc:docMkLst>
        <pc:docMk/>
      </pc:docMkLst>
      <pc:sldChg chg="addSp delSp modSp addAnim delAnim">
        <pc:chgData name="Daniela Batres Sierra" userId="S::db413@duke.edu::1831d78d-6862-4052-bfa5-f7ba051c9e6a" providerId="AD" clId="Web-{73F11527-3E7E-4E37-933D-6CA534933F02}" dt="2023-03-26T15:07:55.049" v="247" actId="1076"/>
        <pc:sldMkLst>
          <pc:docMk/>
          <pc:sldMk cId="3023923272" sldId="259"/>
        </pc:sldMkLst>
        <pc:spChg chg="mod ord">
          <ac:chgData name="Daniela Batres Sierra" userId="S::db413@duke.edu::1831d78d-6862-4052-bfa5-f7ba051c9e6a" providerId="AD" clId="Web-{73F11527-3E7E-4E37-933D-6CA534933F02}" dt="2023-03-26T15:06:12.171" v="231" actId="1076"/>
          <ac:spMkLst>
            <pc:docMk/>
            <pc:sldMk cId="3023923272" sldId="259"/>
            <ac:spMk id="7" creationId="{17E2BF6B-5386-6B7B-E083-516BB596CADE}"/>
          </ac:spMkLst>
        </pc:spChg>
        <pc:spChg chg="mod">
          <ac:chgData name="Daniela Batres Sierra" userId="S::db413@duke.edu::1831d78d-6862-4052-bfa5-f7ba051c9e6a" providerId="AD" clId="Web-{73F11527-3E7E-4E37-933D-6CA534933F02}" dt="2023-03-26T14:37:21.391" v="6" actId="20577"/>
          <ac:spMkLst>
            <pc:docMk/>
            <pc:sldMk cId="3023923272" sldId="259"/>
            <ac:spMk id="11" creationId="{674B33B6-21B4-E8E3-A41C-CDFF9F119B09}"/>
          </ac:spMkLst>
        </pc:spChg>
        <pc:spChg chg="mod">
          <ac:chgData name="Daniela Batres Sierra" userId="S::db413@duke.edu::1831d78d-6862-4052-bfa5-f7ba051c9e6a" providerId="AD" clId="Web-{73F11527-3E7E-4E37-933D-6CA534933F02}" dt="2023-03-26T14:16:15.673" v="3"/>
          <ac:spMkLst>
            <pc:docMk/>
            <pc:sldMk cId="3023923272" sldId="259"/>
            <ac:spMk id="12" creationId="{E5DCDFB0-A62C-4F0B-0E5D-56DC9C87DF68}"/>
          </ac:spMkLst>
        </pc:spChg>
        <pc:spChg chg="mod">
          <ac:chgData name="Daniela Batres Sierra" userId="S::db413@duke.edu::1831d78d-6862-4052-bfa5-f7ba051c9e6a" providerId="AD" clId="Web-{73F11527-3E7E-4E37-933D-6CA534933F02}" dt="2023-03-26T14:16:10.282" v="2"/>
          <ac:spMkLst>
            <pc:docMk/>
            <pc:sldMk cId="3023923272" sldId="259"/>
            <ac:spMk id="13" creationId="{8294C770-07A6-D7DA-80EB-7A58D3F6E4C5}"/>
          </ac:spMkLst>
        </pc:spChg>
        <pc:spChg chg="mod">
          <ac:chgData name="Daniela Batres Sierra" userId="S::db413@duke.edu::1831d78d-6862-4052-bfa5-f7ba051c9e6a" providerId="AD" clId="Web-{73F11527-3E7E-4E37-933D-6CA534933F02}" dt="2023-03-26T14:16:06.501" v="1"/>
          <ac:spMkLst>
            <pc:docMk/>
            <pc:sldMk cId="3023923272" sldId="259"/>
            <ac:spMk id="14" creationId="{D994874E-DE3D-F48A-3EB0-877731D7940E}"/>
          </ac:spMkLst>
        </pc:spChg>
        <pc:spChg chg="mod">
          <ac:chgData name="Daniela Batres Sierra" userId="S::db413@duke.edu::1831d78d-6862-4052-bfa5-f7ba051c9e6a" providerId="AD" clId="Web-{73F11527-3E7E-4E37-933D-6CA534933F02}" dt="2023-03-26T14:16:03.126" v="0"/>
          <ac:spMkLst>
            <pc:docMk/>
            <pc:sldMk cId="3023923272" sldId="259"/>
            <ac:spMk id="15" creationId="{4A78678B-64ED-01B1-7671-B1DC70D5D3E4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4:39:34.583" v="15" actId="1076"/>
          <ac:spMkLst>
            <pc:docMk/>
            <pc:sldMk cId="3023923272" sldId="259"/>
            <ac:spMk id="16" creationId="{9E57C878-1C9D-79DE-08C3-4BB986024EDB}"/>
          </ac:spMkLst>
        </pc:spChg>
        <pc:spChg chg="add mod ord">
          <ac:chgData name="Daniela Batres Sierra" userId="S::db413@duke.edu::1831d78d-6862-4052-bfa5-f7ba051c9e6a" providerId="AD" clId="Web-{73F11527-3E7E-4E37-933D-6CA534933F02}" dt="2023-03-26T14:40:09.459" v="19"/>
          <ac:spMkLst>
            <pc:docMk/>
            <pc:sldMk cId="3023923272" sldId="259"/>
            <ac:spMk id="17" creationId="{6C188CD9-4311-651C-4BF6-B8EC9C20F226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4:11.464" v="196" actId="1076"/>
          <ac:spMkLst>
            <pc:docMk/>
            <pc:sldMk cId="3023923272" sldId="259"/>
            <ac:spMk id="20" creationId="{93DC1ADA-EDF3-F6BF-5694-7F3DE543DD97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5:54.014" v="229" actId="1076"/>
          <ac:spMkLst>
            <pc:docMk/>
            <pc:sldMk cId="3023923272" sldId="259"/>
            <ac:spMk id="24" creationId="{CE314210-4E63-7652-C144-22CEA906A64F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5:15.122" v="224" actId="14100"/>
          <ac:spMkLst>
            <pc:docMk/>
            <pc:sldMk cId="3023923272" sldId="259"/>
            <ac:spMk id="26" creationId="{201F765E-4DAD-F90F-DAF4-4A17A0CED9B9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2:10.725" v="180" actId="20577"/>
          <ac:spMkLst>
            <pc:docMk/>
            <pc:sldMk cId="3023923272" sldId="259"/>
            <ac:spMk id="29" creationId="{3A61E092-6D68-F624-9332-A55695CA6FF3}"/>
          </ac:spMkLst>
        </pc:spChg>
        <pc:spChg chg="add del">
          <ac:chgData name="Daniela Batres Sierra" userId="S::db413@duke.edu::1831d78d-6862-4052-bfa5-f7ba051c9e6a" providerId="AD" clId="Web-{73F11527-3E7E-4E37-933D-6CA534933F02}" dt="2023-03-26T14:58:53.594" v="114"/>
          <ac:spMkLst>
            <pc:docMk/>
            <pc:sldMk cId="3023923272" sldId="259"/>
            <ac:spMk id="31" creationId="{AC68C6E6-55A7-8DAC-071B-2650DA4C2EBB}"/>
          </ac:spMkLst>
        </pc:spChg>
        <pc:spChg chg="add del">
          <ac:chgData name="Daniela Batres Sierra" userId="S::db413@duke.edu::1831d78d-6862-4052-bfa5-f7ba051c9e6a" providerId="AD" clId="Web-{73F11527-3E7E-4E37-933D-6CA534933F02}" dt="2023-03-26T14:58:58.781" v="116"/>
          <ac:spMkLst>
            <pc:docMk/>
            <pc:sldMk cId="3023923272" sldId="259"/>
            <ac:spMk id="33" creationId="{BE9698F0-053E-94B5-BEC0-01280A308479}"/>
          </ac:spMkLst>
        </pc:spChg>
        <pc:spChg chg="add del">
          <ac:chgData name="Daniela Batres Sierra" userId="S::db413@duke.edu::1831d78d-6862-4052-bfa5-f7ba051c9e6a" providerId="AD" clId="Web-{73F11527-3E7E-4E37-933D-6CA534933F02}" dt="2023-03-26T14:59:12.891" v="118"/>
          <ac:spMkLst>
            <pc:docMk/>
            <pc:sldMk cId="3023923272" sldId="259"/>
            <ac:spMk id="35" creationId="{A885B393-02FE-7A8D-F5D5-2AC893214F87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6:17.796" v="232" actId="1076"/>
          <ac:spMkLst>
            <pc:docMk/>
            <pc:sldMk cId="3023923272" sldId="259"/>
            <ac:spMk id="37" creationId="{3FF9D521-5E3E-0D5D-DDFE-4A688790BE1E}"/>
          </ac:spMkLst>
        </pc:spChg>
        <pc:spChg chg="add mod ord">
          <ac:chgData name="Daniela Batres Sierra" userId="S::db413@duke.edu::1831d78d-6862-4052-bfa5-f7ba051c9e6a" providerId="AD" clId="Web-{73F11527-3E7E-4E37-933D-6CA534933F02}" dt="2023-03-26T15:05:46.045" v="228" actId="14100"/>
          <ac:spMkLst>
            <pc:docMk/>
            <pc:sldMk cId="3023923272" sldId="259"/>
            <ac:spMk id="38" creationId="{4FA23AD2-6CA6-D77B-BDD3-B51F7A9658A1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2:14.522" v="181" actId="1076"/>
          <ac:spMkLst>
            <pc:docMk/>
            <pc:sldMk cId="3023923272" sldId="259"/>
            <ac:spMk id="40" creationId="{E59A4E45-41E0-91E0-D9A5-B86B3D97FAC7}"/>
          </ac:spMkLst>
        </pc:spChg>
        <pc:spChg chg="add mod">
          <ac:chgData name="Daniela Batres Sierra" userId="S::db413@duke.edu::1831d78d-6862-4052-bfa5-f7ba051c9e6a" providerId="AD" clId="Web-{73F11527-3E7E-4E37-933D-6CA534933F02}" dt="2023-03-26T15:06:25.343" v="233" actId="1076"/>
          <ac:spMkLst>
            <pc:docMk/>
            <pc:sldMk cId="3023923272" sldId="259"/>
            <ac:spMk id="42" creationId="{81B5BF03-F75C-DF62-6F65-B7F050CF16C3}"/>
          </ac:spMkLst>
        </pc:spChg>
        <pc:picChg chg="add mod">
          <ac:chgData name="Daniela Batres Sierra" userId="S::db413@duke.edu::1831d78d-6862-4052-bfa5-f7ba051c9e6a" providerId="AD" clId="Web-{73F11527-3E7E-4E37-933D-6CA534933F02}" dt="2023-03-26T15:04:18.511" v="198" actId="1076"/>
          <ac:picMkLst>
            <pc:docMk/>
            <pc:sldMk cId="3023923272" sldId="259"/>
            <ac:picMk id="18" creationId="{396BC1CF-E141-51AE-495C-B127BC884B3A}"/>
          </ac:picMkLst>
        </pc:picChg>
        <pc:picChg chg="add mod">
          <ac:chgData name="Daniela Batres Sierra" userId="S::db413@duke.edu::1831d78d-6862-4052-bfa5-f7ba051c9e6a" providerId="AD" clId="Web-{73F11527-3E7E-4E37-933D-6CA534933F02}" dt="2023-03-26T15:05:58.655" v="230" actId="1076"/>
          <ac:picMkLst>
            <pc:docMk/>
            <pc:sldMk cId="3023923272" sldId="259"/>
            <ac:picMk id="21" creationId="{D62028CC-CECB-FAA6-2065-3FFF0929399A}"/>
          </ac:picMkLst>
        </pc:picChg>
        <pc:picChg chg="add mod">
          <ac:chgData name="Daniela Batres Sierra" userId="S::db413@duke.edu::1831d78d-6862-4052-bfa5-f7ba051c9e6a" providerId="AD" clId="Web-{73F11527-3E7E-4E37-933D-6CA534933F02}" dt="2023-03-26T15:05:20.669" v="226" actId="1076"/>
          <ac:picMkLst>
            <pc:docMk/>
            <pc:sldMk cId="3023923272" sldId="259"/>
            <ac:picMk id="27" creationId="{754D562F-86D9-870E-717E-9416391FC810}"/>
          </ac:picMkLst>
        </pc:picChg>
        <pc:picChg chg="add del mod">
          <ac:chgData name="Daniela Batres Sierra" userId="S::db413@duke.edu::1831d78d-6862-4052-bfa5-f7ba051c9e6a" providerId="AD" clId="Web-{73F11527-3E7E-4E37-933D-6CA534933F02}" dt="2023-03-26T15:07:50.330" v="245"/>
          <ac:picMkLst>
            <pc:docMk/>
            <pc:sldMk cId="3023923272" sldId="259"/>
            <ac:picMk id="44" creationId="{D689EDB5-31EF-0A06-E62F-CF7CCCF1A97E}"/>
          </ac:picMkLst>
        </pc:picChg>
        <pc:picChg chg="add mod">
          <ac:chgData name="Daniela Batres Sierra" userId="S::db413@duke.edu::1831d78d-6862-4052-bfa5-f7ba051c9e6a" providerId="AD" clId="Web-{73F11527-3E7E-4E37-933D-6CA534933F02}" dt="2023-03-26T15:07:55.049" v="247" actId="1076"/>
          <ac:picMkLst>
            <pc:docMk/>
            <pc:sldMk cId="3023923272" sldId="259"/>
            <ac:picMk id="45" creationId="{93444611-B182-5508-0373-C25035255DCC}"/>
          </ac:picMkLst>
        </pc:picChg>
        <pc:picChg chg="add mod">
          <ac:chgData name="Daniela Batres Sierra" userId="S::db413@duke.edu::1831d78d-6862-4052-bfa5-f7ba051c9e6a" providerId="AD" clId="Web-{73F11527-3E7E-4E37-933D-6CA534933F02}" dt="2023-03-26T15:07:53.486" v="246" actId="1076"/>
          <ac:picMkLst>
            <pc:docMk/>
            <pc:sldMk cId="3023923272" sldId="259"/>
            <ac:picMk id="46" creationId="{84CDF61C-BB6D-B8F9-B4BB-97A4542C938A}"/>
          </ac:picMkLst>
        </pc:picChg>
      </pc:sldChg>
    </pc:docChg>
  </pc:docChgLst>
  <pc:docChgLst>
    <pc:chgData name="Daniela Batres Sierra" userId="1831d78d-6862-4052-bfa5-f7ba051c9e6a" providerId="ADAL" clId="{0DD76F5B-540B-AA48-84BE-DABD7F456F34}"/>
    <pc:docChg chg="undo custSel addSld delSld modSld">
      <pc:chgData name="Daniela Batres Sierra" userId="1831d78d-6862-4052-bfa5-f7ba051c9e6a" providerId="ADAL" clId="{0DD76F5B-540B-AA48-84BE-DABD7F456F34}" dt="2023-03-26T15:46:26.619" v="129" actId="1076"/>
      <pc:docMkLst>
        <pc:docMk/>
      </pc:docMkLst>
      <pc:sldChg chg="addSp delSp modSp del mod modAnim">
        <pc:chgData name="Daniela Batres Sierra" userId="1831d78d-6862-4052-bfa5-f7ba051c9e6a" providerId="ADAL" clId="{0DD76F5B-540B-AA48-84BE-DABD7F456F34}" dt="2023-03-26T15:39:52.253" v="128" actId="2696"/>
        <pc:sldMkLst>
          <pc:docMk/>
          <pc:sldMk cId="2462896867" sldId="258"/>
        </pc:sldMkLst>
        <pc:spChg chg="mod">
          <ac:chgData name="Daniela Batres Sierra" userId="1831d78d-6862-4052-bfa5-f7ba051c9e6a" providerId="ADAL" clId="{0DD76F5B-540B-AA48-84BE-DABD7F456F34}" dt="2023-03-26T15:23:29.229" v="40" actId="2711"/>
          <ac:spMkLst>
            <pc:docMk/>
            <pc:sldMk cId="2462896867" sldId="258"/>
            <ac:spMk id="2" creationId="{3570DB5E-8193-D115-009E-2B5387258C52}"/>
          </ac:spMkLst>
        </pc:spChg>
        <pc:spChg chg="mod">
          <ac:chgData name="Daniela Batres Sierra" userId="1831d78d-6862-4052-bfa5-f7ba051c9e6a" providerId="ADAL" clId="{0DD76F5B-540B-AA48-84BE-DABD7F456F34}" dt="2023-03-26T15:29:20.081" v="87" actId="14100"/>
          <ac:spMkLst>
            <pc:docMk/>
            <pc:sldMk cId="2462896867" sldId="258"/>
            <ac:spMk id="3" creationId="{D9FB1470-7629-B35B-8292-BE22E056456C}"/>
          </ac:spMkLst>
        </pc:spChg>
        <pc:spChg chg="mod">
          <ac:chgData name="Daniela Batres Sierra" userId="1831d78d-6862-4052-bfa5-f7ba051c9e6a" providerId="ADAL" clId="{0DD76F5B-540B-AA48-84BE-DABD7F456F34}" dt="2023-03-26T15:27:53.936" v="71" actId="1076"/>
          <ac:spMkLst>
            <pc:docMk/>
            <pc:sldMk cId="2462896867" sldId="258"/>
            <ac:spMk id="5" creationId="{5B75BA70-1806-2246-992E-557049CABB18}"/>
          </ac:spMkLst>
        </pc:spChg>
        <pc:spChg chg="mod">
          <ac:chgData name="Daniela Batres Sierra" userId="1831d78d-6862-4052-bfa5-f7ba051c9e6a" providerId="ADAL" clId="{0DD76F5B-540B-AA48-84BE-DABD7F456F34}" dt="2023-03-26T15:27:34.061" v="69" actId="1076"/>
          <ac:spMkLst>
            <pc:docMk/>
            <pc:sldMk cId="2462896867" sldId="258"/>
            <ac:spMk id="17" creationId="{9A50AA3C-1521-466B-6BFF-23F1E1CA52BD}"/>
          </ac:spMkLst>
        </pc:spChg>
        <pc:spChg chg="mod">
          <ac:chgData name="Daniela Batres Sierra" userId="1831d78d-6862-4052-bfa5-f7ba051c9e6a" providerId="ADAL" clId="{0DD76F5B-540B-AA48-84BE-DABD7F456F34}" dt="2023-03-26T15:27:02.714" v="63" actId="1076"/>
          <ac:spMkLst>
            <pc:docMk/>
            <pc:sldMk cId="2462896867" sldId="258"/>
            <ac:spMk id="18" creationId="{74909919-C4D7-7FDA-233E-981B69AFB1E8}"/>
          </ac:spMkLst>
        </pc:spChg>
        <pc:spChg chg="mod">
          <ac:chgData name="Daniela Batres Sierra" userId="1831d78d-6862-4052-bfa5-f7ba051c9e6a" providerId="ADAL" clId="{0DD76F5B-540B-AA48-84BE-DABD7F456F34}" dt="2023-03-26T15:26:55.203" v="61" actId="1076"/>
          <ac:spMkLst>
            <pc:docMk/>
            <pc:sldMk cId="2462896867" sldId="258"/>
            <ac:spMk id="19" creationId="{F6EF9E1B-B9DD-10C9-1B2A-F899B2904FD6}"/>
          </ac:spMkLst>
        </pc:spChg>
        <pc:spChg chg="mod">
          <ac:chgData name="Daniela Batres Sierra" userId="1831d78d-6862-4052-bfa5-f7ba051c9e6a" providerId="ADAL" clId="{0DD76F5B-540B-AA48-84BE-DABD7F456F34}" dt="2023-03-26T15:26:51.115" v="60" actId="1076"/>
          <ac:spMkLst>
            <pc:docMk/>
            <pc:sldMk cId="2462896867" sldId="258"/>
            <ac:spMk id="20" creationId="{7E6EC99D-F561-988A-5452-D18C7AFE7AC0}"/>
          </ac:spMkLst>
        </pc:spChg>
        <pc:spChg chg="add mod">
          <ac:chgData name="Daniela Batres Sierra" userId="1831d78d-6862-4052-bfa5-f7ba051c9e6a" providerId="ADAL" clId="{0DD76F5B-540B-AA48-84BE-DABD7F456F34}" dt="2023-03-26T15:28:55.704" v="82" actId="167"/>
          <ac:spMkLst>
            <pc:docMk/>
            <pc:sldMk cId="2462896867" sldId="258"/>
            <ac:spMk id="27" creationId="{2FE52D2A-B3B0-1976-1145-74AADB5EA4D2}"/>
          </ac:spMkLst>
        </pc:spChg>
        <pc:picChg chg="mod">
          <ac:chgData name="Daniela Batres Sierra" userId="1831d78d-6862-4052-bfa5-f7ba051c9e6a" providerId="ADAL" clId="{0DD76F5B-540B-AA48-84BE-DABD7F456F34}" dt="2023-03-26T15:24:11.985" v="46" actId="14100"/>
          <ac:picMkLst>
            <pc:docMk/>
            <pc:sldMk cId="2462896867" sldId="258"/>
            <ac:picMk id="32" creationId="{0E98E764-4D96-E7A8-5FCB-722346903392}"/>
          </ac:picMkLst>
        </pc:picChg>
        <pc:picChg chg="mod">
          <ac:chgData name="Daniela Batres Sierra" userId="1831d78d-6862-4052-bfa5-f7ba051c9e6a" providerId="ADAL" clId="{0DD76F5B-540B-AA48-84BE-DABD7F456F34}" dt="2023-03-26T15:29:26.931" v="88" actId="1076"/>
          <ac:picMkLst>
            <pc:docMk/>
            <pc:sldMk cId="2462896867" sldId="258"/>
            <ac:picMk id="34" creationId="{128A575B-ABCF-E5AA-97B2-C2A0A10D2C7A}"/>
          </ac:picMkLst>
        </pc:picChg>
        <pc:cxnChg chg="mod">
          <ac:chgData name="Daniela Batres Sierra" userId="1831d78d-6862-4052-bfa5-f7ba051c9e6a" providerId="ADAL" clId="{0DD76F5B-540B-AA48-84BE-DABD7F456F34}" dt="2023-03-26T15:25:24.215" v="54" actId="14100"/>
          <ac:cxnSpMkLst>
            <pc:docMk/>
            <pc:sldMk cId="2462896867" sldId="258"/>
            <ac:cxnSpMk id="8" creationId="{73249EF1-5B2F-028C-F736-806AD5C31126}"/>
          </ac:cxnSpMkLst>
        </pc:cxnChg>
        <pc:cxnChg chg="add del mod">
          <ac:chgData name="Daniela Batres Sierra" userId="1831d78d-6862-4052-bfa5-f7ba051c9e6a" providerId="ADAL" clId="{0DD76F5B-540B-AA48-84BE-DABD7F456F34}" dt="2023-03-26T15:26:21.256" v="57" actId="478"/>
          <ac:cxnSpMkLst>
            <pc:docMk/>
            <pc:sldMk cId="2462896867" sldId="258"/>
            <ac:cxnSpMk id="14" creationId="{C6F3D8D3-61B9-3C59-C99E-8D31B41DB8B9}"/>
          </ac:cxnSpMkLst>
        </pc:cxnChg>
        <pc:cxnChg chg="add del mod">
          <ac:chgData name="Daniela Batres Sierra" userId="1831d78d-6862-4052-bfa5-f7ba051c9e6a" providerId="ADAL" clId="{0DD76F5B-540B-AA48-84BE-DABD7F456F34}" dt="2023-03-26T15:27:19.768" v="66" actId="478"/>
          <ac:cxnSpMkLst>
            <pc:docMk/>
            <pc:sldMk cId="2462896867" sldId="258"/>
            <ac:cxnSpMk id="23" creationId="{E0B6DAB4-DF6E-9DC4-A602-833AD794452A}"/>
          </ac:cxnSpMkLst>
        </pc:cxnChg>
        <pc:cxnChg chg="add del mod">
          <ac:chgData name="Daniela Batres Sierra" userId="1831d78d-6862-4052-bfa5-f7ba051c9e6a" providerId="ADAL" clId="{0DD76F5B-540B-AA48-84BE-DABD7F456F34}" dt="2023-03-26T15:27:57.850" v="72" actId="478"/>
          <ac:cxnSpMkLst>
            <pc:docMk/>
            <pc:sldMk cId="2462896867" sldId="258"/>
            <ac:cxnSpMk id="26" creationId="{56E0D444-3131-BB99-37BA-D1CE5B531D24}"/>
          </ac:cxnSpMkLst>
        </pc:cxnChg>
      </pc:sldChg>
      <pc:sldChg chg="del modAnim">
        <pc:chgData name="Daniela Batres Sierra" userId="1831d78d-6862-4052-bfa5-f7ba051c9e6a" providerId="ADAL" clId="{0DD76F5B-540B-AA48-84BE-DABD7F456F34}" dt="2023-03-26T15:17:32.853" v="23" actId="2696"/>
        <pc:sldMkLst>
          <pc:docMk/>
          <pc:sldMk cId="3023923272" sldId="259"/>
        </pc:sldMkLst>
      </pc:sldChg>
      <pc:sldChg chg="modSp mod">
        <pc:chgData name="Daniela Batres Sierra" userId="1831d78d-6862-4052-bfa5-f7ba051c9e6a" providerId="ADAL" clId="{0DD76F5B-540B-AA48-84BE-DABD7F456F34}" dt="2023-03-26T15:35:41.389" v="118" actId="1076"/>
        <pc:sldMkLst>
          <pc:docMk/>
          <pc:sldMk cId="3593301743" sldId="260"/>
        </pc:sldMkLst>
        <pc:spChg chg="mod">
          <ac:chgData name="Daniela Batres Sierra" userId="1831d78d-6862-4052-bfa5-f7ba051c9e6a" providerId="ADAL" clId="{0DD76F5B-540B-AA48-84BE-DABD7F456F34}" dt="2023-03-26T15:35:41.389" v="118" actId="1076"/>
          <ac:spMkLst>
            <pc:docMk/>
            <pc:sldMk cId="3593301743" sldId="260"/>
            <ac:spMk id="3" creationId="{2A70629C-1C4F-DB86-87DC-2400B1EBAC29}"/>
          </ac:spMkLst>
        </pc:spChg>
      </pc:sldChg>
      <pc:sldChg chg="addSp delSp modSp add mod delAnim modAnim">
        <pc:chgData name="Daniela Batres Sierra" userId="1831d78d-6862-4052-bfa5-f7ba051c9e6a" providerId="ADAL" clId="{0DD76F5B-540B-AA48-84BE-DABD7F456F34}" dt="2023-03-26T15:46:26.619" v="129" actId="1076"/>
        <pc:sldMkLst>
          <pc:docMk/>
          <pc:sldMk cId="2964305745" sldId="261"/>
        </pc:sldMkLst>
        <pc:spChg chg="mod">
          <ac:chgData name="Daniela Batres Sierra" userId="1831d78d-6862-4052-bfa5-f7ba051c9e6a" providerId="ADAL" clId="{0DD76F5B-540B-AA48-84BE-DABD7F456F34}" dt="2023-03-26T15:35:14.370" v="115" actId="20577"/>
          <ac:spMkLst>
            <pc:docMk/>
            <pc:sldMk cId="2964305745" sldId="261"/>
            <ac:spMk id="3" creationId="{3FD5EA56-7436-7F76-C1C0-E398FE93BA36}"/>
          </ac:spMkLst>
        </pc:spChg>
        <pc:spChg chg="mod">
          <ac:chgData name="Daniela Batres Sierra" userId="1831d78d-6862-4052-bfa5-f7ba051c9e6a" providerId="ADAL" clId="{0DD76F5B-540B-AA48-84BE-DABD7F456F34}" dt="2023-03-26T15:35:17.126" v="117" actId="20577"/>
          <ac:spMkLst>
            <pc:docMk/>
            <pc:sldMk cId="2964305745" sldId="261"/>
            <ac:spMk id="6" creationId="{3D02B6D2-610C-5829-D6D7-B6F96FF09B2E}"/>
          </ac:spMkLst>
        </pc:spChg>
        <pc:spChg chg="mod">
          <ac:chgData name="Daniela Batres Sierra" userId="1831d78d-6862-4052-bfa5-f7ba051c9e6a" providerId="ADAL" clId="{0DD76F5B-540B-AA48-84BE-DABD7F456F34}" dt="2023-03-26T15:34:50.931" v="113" actId="207"/>
          <ac:spMkLst>
            <pc:docMk/>
            <pc:sldMk cId="2964305745" sldId="261"/>
            <ac:spMk id="9" creationId="{CB479728-D16E-C6B6-43A8-C623848AF4D0}"/>
          </ac:spMkLst>
        </pc:spChg>
        <pc:spChg chg="mod">
          <ac:chgData name="Daniela Batres Sierra" userId="1831d78d-6862-4052-bfa5-f7ba051c9e6a" providerId="ADAL" clId="{0DD76F5B-540B-AA48-84BE-DABD7F456F34}" dt="2023-03-26T15:34:50.931" v="113" actId="207"/>
          <ac:spMkLst>
            <pc:docMk/>
            <pc:sldMk cId="2964305745" sldId="261"/>
            <ac:spMk id="10" creationId="{BFB73502-049F-1950-1173-AB0631BD32EC}"/>
          </ac:spMkLst>
        </pc:spChg>
        <pc:spChg chg="mod">
          <ac:chgData name="Daniela Batres Sierra" userId="1831d78d-6862-4052-bfa5-f7ba051c9e6a" providerId="ADAL" clId="{0DD76F5B-540B-AA48-84BE-DABD7F456F34}" dt="2023-03-26T15:34:50.931" v="113" actId="207"/>
          <ac:spMkLst>
            <pc:docMk/>
            <pc:sldMk cId="2964305745" sldId="261"/>
            <ac:spMk id="11" creationId="{674B33B6-21B4-E8E3-A41C-CDFF9F119B09}"/>
          </ac:spMkLst>
        </pc:spChg>
        <pc:spChg chg="mod">
          <ac:chgData name="Daniela Batres Sierra" userId="1831d78d-6862-4052-bfa5-f7ba051c9e6a" providerId="ADAL" clId="{0DD76F5B-540B-AA48-84BE-DABD7F456F34}" dt="2023-03-26T15:32:03.186" v="105" actId="122"/>
          <ac:spMkLst>
            <pc:docMk/>
            <pc:sldMk cId="2964305745" sldId="261"/>
            <ac:spMk id="12" creationId="{E5DCDFB0-A62C-4F0B-0E5D-56DC9C87DF68}"/>
          </ac:spMkLst>
        </pc:spChg>
        <pc:spChg chg="mod">
          <ac:chgData name="Daniela Batres Sierra" userId="1831d78d-6862-4052-bfa5-f7ba051c9e6a" providerId="ADAL" clId="{0DD76F5B-540B-AA48-84BE-DABD7F456F34}" dt="2023-03-26T15:32:03.186" v="105" actId="122"/>
          <ac:spMkLst>
            <pc:docMk/>
            <pc:sldMk cId="2964305745" sldId="261"/>
            <ac:spMk id="13" creationId="{8294C770-07A6-D7DA-80EB-7A58D3F6E4C5}"/>
          </ac:spMkLst>
        </pc:spChg>
        <pc:spChg chg="mod">
          <ac:chgData name="Daniela Batres Sierra" userId="1831d78d-6862-4052-bfa5-f7ba051c9e6a" providerId="ADAL" clId="{0DD76F5B-540B-AA48-84BE-DABD7F456F34}" dt="2023-03-26T15:32:03.186" v="105" actId="122"/>
          <ac:spMkLst>
            <pc:docMk/>
            <pc:sldMk cId="2964305745" sldId="261"/>
            <ac:spMk id="14" creationId="{D994874E-DE3D-F48A-3EB0-877731D7940E}"/>
          </ac:spMkLst>
        </pc:spChg>
        <pc:spChg chg="mod">
          <ac:chgData name="Daniela Batres Sierra" userId="1831d78d-6862-4052-bfa5-f7ba051c9e6a" providerId="ADAL" clId="{0DD76F5B-540B-AA48-84BE-DABD7F456F34}" dt="2023-03-26T15:32:03.186" v="105" actId="122"/>
          <ac:spMkLst>
            <pc:docMk/>
            <pc:sldMk cId="2964305745" sldId="261"/>
            <ac:spMk id="15" creationId="{4A78678B-64ED-01B1-7671-B1DC70D5D3E4}"/>
          </ac:spMkLst>
        </pc:spChg>
        <pc:spChg chg="del mod">
          <ac:chgData name="Daniela Batres Sierra" userId="1831d78d-6862-4052-bfa5-f7ba051c9e6a" providerId="ADAL" clId="{0DD76F5B-540B-AA48-84BE-DABD7F456F34}" dt="2023-03-26T15:15:17.975" v="16" actId="478"/>
          <ac:spMkLst>
            <pc:docMk/>
            <pc:sldMk cId="2964305745" sldId="261"/>
            <ac:spMk id="16" creationId="{9E57C878-1C9D-79DE-08C3-4BB986024EDB}"/>
          </ac:spMkLst>
        </pc:spChg>
        <pc:spChg chg="del">
          <ac:chgData name="Daniela Batres Sierra" userId="1831d78d-6862-4052-bfa5-f7ba051c9e6a" providerId="ADAL" clId="{0DD76F5B-540B-AA48-84BE-DABD7F456F34}" dt="2023-03-26T15:15:20.462" v="17" actId="478"/>
          <ac:spMkLst>
            <pc:docMk/>
            <pc:sldMk cId="2964305745" sldId="261"/>
            <ac:spMk id="17" creationId="{6C188CD9-4311-651C-4BF6-B8EC9C20F226}"/>
          </ac:spMkLst>
        </pc:spChg>
        <pc:spChg chg="add mod">
          <ac:chgData name="Daniela Batres Sierra" userId="1831d78d-6862-4052-bfa5-f7ba051c9e6a" providerId="ADAL" clId="{0DD76F5B-540B-AA48-84BE-DABD7F456F34}" dt="2023-03-26T15:31:49.362" v="104" actId="167"/>
          <ac:spMkLst>
            <pc:docMk/>
            <pc:sldMk cId="2964305745" sldId="261"/>
            <ac:spMk id="23" creationId="{78A90AD1-72E7-AC21-E302-5060C63D760E}"/>
          </ac:spMkLst>
        </pc:spChg>
        <pc:spChg chg="mod">
          <ac:chgData name="Daniela Batres Sierra" userId="1831d78d-6862-4052-bfa5-f7ba051c9e6a" providerId="ADAL" clId="{0DD76F5B-540B-AA48-84BE-DABD7F456F34}" dt="2023-03-26T15:30:41.808" v="90" actId="2711"/>
          <ac:spMkLst>
            <pc:docMk/>
            <pc:sldMk cId="2964305745" sldId="261"/>
            <ac:spMk id="29" creationId="{3A61E092-6D68-F624-9332-A55695CA6FF3}"/>
          </ac:spMkLst>
        </pc:spChg>
        <pc:spChg chg="mod">
          <ac:chgData name="Daniela Batres Sierra" userId="1831d78d-6862-4052-bfa5-f7ba051c9e6a" providerId="ADAL" clId="{0DD76F5B-540B-AA48-84BE-DABD7F456F34}" dt="2023-03-26T15:24:50.629" v="51" actId="14100"/>
          <ac:spMkLst>
            <pc:docMk/>
            <pc:sldMk cId="2964305745" sldId="261"/>
            <ac:spMk id="38" creationId="{4FA23AD2-6CA6-D77B-BDD3-B51F7A9658A1}"/>
          </ac:spMkLst>
        </pc:spChg>
        <pc:graphicFrameChg chg="mod">
          <ac:chgData name="Daniela Batres Sierra" userId="1831d78d-6862-4052-bfa5-f7ba051c9e6a" providerId="ADAL" clId="{0DD76F5B-540B-AA48-84BE-DABD7F456F34}" dt="2023-03-26T15:16:39.021" v="21" actId="1076"/>
          <ac:graphicFrameMkLst>
            <pc:docMk/>
            <pc:sldMk cId="2964305745" sldId="261"/>
            <ac:graphicFrameMk id="2" creationId="{BA1A42D9-BBFA-5B43-A9F9-8582C852DCDE}"/>
          </ac:graphicFrameMkLst>
        </pc:graphicFrameChg>
        <pc:picChg chg="mod">
          <ac:chgData name="Daniela Batres Sierra" userId="1831d78d-6862-4052-bfa5-f7ba051c9e6a" providerId="ADAL" clId="{0DD76F5B-540B-AA48-84BE-DABD7F456F34}" dt="2023-03-26T15:46:26.619" v="129" actId="1076"/>
          <ac:picMkLst>
            <pc:docMk/>
            <pc:sldMk cId="2964305745" sldId="261"/>
            <ac:picMk id="18" creationId="{396BC1CF-E141-51AE-495C-B127BC884B3A}"/>
          </ac:picMkLst>
        </pc:picChg>
        <pc:cxnChg chg="mod">
          <ac:chgData name="Daniela Batres Sierra" userId="1831d78d-6862-4052-bfa5-f7ba051c9e6a" providerId="ADAL" clId="{0DD76F5B-540B-AA48-84BE-DABD7F456F34}" dt="2023-03-26T15:34:17.275" v="112" actId="14100"/>
          <ac:cxnSpMkLst>
            <pc:docMk/>
            <pc:sldMk cId="2964305745" sldId="261"/>
            <ac:cxnSpMk id="5" creationId="{52EE3A10-CB90-57F9-B269-65AC668E6AE2}"/>
          </ac:cxnSpMkLst>
        </pc:cxnChg>
      </pc:sldChg>
      <pc:sldChg chg="modSp add mod">
        <pc:chgData name="Daniela Batres Sierra" userId="1831d78d-6862-4052-bfa5-f7ba051c9e6a" providerId="ADAL" clId="{0DD76F5B-540B-AA48-84BE-DABD7F456F34}" dt="2023-03-26T15:39:16.559" v="127"/>
        <pc:sldMkLst>
          <pc:docMk/>
          <pc:sldMk cId="946080604" sldId="262"/>
        </pc:sldMkLst>
        <pc:picChg chg="mod">
          <ac:chgData name="Daniela Batres Sierra" userId="1831d78d-6862-4052-bfa5-f7ba051c9e6a" providerId="ADAL" clId="{0DD76F5B-540B-AA48-84BE-DABD7F456F34}" dt="2023-03-26T15:39:16.559" v="127"/>
          <ac:picMkLst>
            <pc:docMk/>
            <pc:sldMk cId="946080604" sldId="262"/>
            <ac:picMk id="42" creationId="{E6C516FB-0503-B494-C5E1-1B833EA208E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nielabatres\Downloads\wv_vsSZ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98595438083776E-2"/>
          <c:y val="3.7606918596230908E-2"/>
          <c:w val="0.95160386254526963"/>
          <c:h val="0.817658938359649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SD</c:v>
                </c:pt>
              </c:strCache>
            </c:strRef>
          </c:tx>
          <c:spPr>
            <a:solidFill>
              <a:srgbClr val="637E3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Sheet1!$B$1:$E$1</c:f>
              <c:strCache>
                <c:ptCount val="4"/>
                <c:pt idx="0">
                  <c:v>Avg househould</c:v>
                </c:pt>
                <c:pt idx="1">
                  <c:v>Avg income</c:v>
                </c:pt>
                <c:pt idx="2">
                  <c:v>Female to Male ratio</c:v>
                </c:pt>
                <c:pt idx="3">
                  <c:v>Avg Age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-3.1</c:v>
                </c:pt>
                <c:pt idx="1">
                  <c:v>-20000</c:v>
                </c:pt>
                <c:pt idx="2">
                  <c:v>-3</c:v>
                </c:pt>
                <c:pt idx="3">
                  <c:v>-38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4F-C24A-B4BE-AA6ADA08AEF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WV</c:v>
                </c:pt>
              </c:strCache>
            </c:strRef>
          </c:tx>
          <c:spPr>
            <a:solidFill>
              <a:srgbClr val="AB3A1D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Sheet1!$B$1:$E$1</c:f>
              <c:strCache>
                <c:ptCount val="4"/>
                <c:pt idx="0">
                  <c:v>Avg househould</c:v>
                </c:pt>
                <c:pt idx="1">
                  <c:v>Avg income</c:v>
                </c:pt>
                <c:pt idx="2">
                  <c:v>Female to Male ratio</c:v>
                </c:pt>
                <c:pt idx="3">
                  <c:v>Avg Age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</c:v>
                </c:pt>
                <c:pt idx="1">
                  <c:v>19000</c:v>
                </c:pt>
                <c:pt idx="2">
                  <c:v>2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4F-C24A-B4BE-AA6ADA08AE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51904976"/>
        <c:axId val="2051906624"/>
      </c:barChart>
      <c:catAx>
        <c:axId val="2051904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1906624"/>
        <c:crosses val="autoZero"/>
        <c:auto val="1"/>
        <c:lblAlgn val="ctr"/>
        <c:lblOffset val="100"/>
        <c:noMultiLvlLbl val="0"/>
      </c:catAx>
      <c:valAx>
        <c:axId val="205190662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519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0.32777</cdr:x>
      <cdr:y>0.09914</cdr:y>
    </cdr:from>
    <cdr:to>
      <cdr:x>0.48045</cdr:x>
      <cdr:y>0.20122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9C8FFCB-B224-DACB-5F12-E0F3947385C0}"/>
            </a:ext>
          </a:extLst>
        </cdr:cNvPr>
        <cdr:cNvSpPr txBox="1"/>
      </cdr:nvSpPr>
      <cdr:spPr>
        <a:xfrm xmlns:a="http://schemas.openxmlformats.org/drawingml/2006/main">
          <a:off x="2310549" y="458193"/>
          <a:ext cx="1076201" cy="4717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r"/>
          <a:r>
            <a:rPr lang="en-GT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38</a:t>
          </a:r>
        </a:p>
      </cdr:txBody>
    </cdr:sp>
  </cdr:relSizeAnchor>
  <cdr:relSizeAnchor xmlns:cdr="http://schemas.openxmlformats.org/drawingml/2006/chartDrawing">
    <cdr:from>
      <cdr:x>0.32777</cdr:x>
      <cdr:y>0.50843</cdr:y>
    </cdr:from>
    <cdr:to>
      <cdr:x>0.48045</cdr:x>
      <cdr:y>0.61051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E509348-6630-009D-924E-37D3FF5C05C3}"/>
            </a:ext>
          </a:extLst>
        </cdr:cNvPr>
        <cdr:cNvSpPr txBox="1"/>
      </cdr:nvSpPr>
      <cdr:spPr>
        <a:xfrm xmlns:a="http://schemas.openxmlformats.org/drawingml/2006/main">
          <a:off x="2310549" y="2349753"/>
          <a:ext cx="1076201" cy="4717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GT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$20,000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22:14:33.093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 58 24575,'0'18'0,"0"2"0,0 1 0,0-3 0,0 5 0,0-5 0,0 5 0,0-4 0,0 7 0,0-10 0,0 6 0,0-6 0,0 1 0,0-3 0,2 1 0,1-3 0,1 2 0,1-4 0,0 1 0,-1-2 0,1 0 0,-1 0 0,1 0 0,-1-2 0,1 0 0,-1-1 0,0-1 0,1 1 0,-1-1 0,-2-1 0,0 0 0,-2 0 0,2 1 0,-1-1 0,0 0 0,-1 0 0,0 1 0,0-1 0,0 2 0,0-1 0,0 4 0,0-1 0,0 2 0,0 1 0,0-2 0,0-2 0,-2 2 0,2-2 0,-2 2 0,0 2 0,1-1 0,-3 1 0,3 1 0,-1 0 0,2 0 0,-2 2 0,2-4 0,-2 4 0,2-5 0,-2 3 0,1-1 0,-1-1 0,2 1 0,0-1 0,-2-1 0,2 0 0,-2-2 0,2 1 0,0-3 0,0 1 0,0-1 0,0 1 0,0-1 0,0 3 0,0-1 0,0 2 0,0 1 0,0-1 0,0-2 0,0 1 0,0-1 0,0 2 0,0 0 0,0 0 0,0 0 0,0 1 0,0 1 0,0-1 0,0 1 0,0-2 0,0 0 0,0 1 0,0-1 0,0 0 0,0 2 0,0 1 0,0 3 0,0-1 0,0 1 0,0-1 0,0 1 0,0-1 0,0-1 0,0 0 0,0 0 0,0-1 0,0 2 0,0-2 0,0 2 0,0 1 0,0 2 0,0-2 0,0 2 0,0-2 0,0-1 0,0 7 0,0-8 0,0 4 0,0-8 0,0 5 0,0-1 0,0 7 0,0-5 0,0 5 0,0-5 0,0 3 0,0-4 0,0 3 0,0-2 0,0 5 0,0-4 0,0 3 0,0-3 0,0 1 0,0-3 0,0-2 0,0 2 0,0-4 0,0 2 0,0-3 0,0 0 0,0 0 0,0 0 0,0 0 0,0-2 0,0 2 0,0-3 0,0 4 0,2-1 0,-2 0 0,2-2 0,-2 1 0,0-1 0,0 2 0,0-2 0,0 0 0,0-3 0,0 0 0,0 0 0,0 1 0,0-1 0,0 0 0,0 0 0,0 1 0,0-1 0,2 0 0,-2 0 0,2 1 0,0-1 0,-1 0 0,2-2 0,-2 2 0,3-1 0,-2 1 0,2 0 0,-1 0 0,0-1 0,0 1 0,-1-2 0,2 2 0,-2-1 0,1 0 0,0-2 0,0 1 0,3 0 0,-1-2 0,6 2 0,-3-2 0,3 0 0,-2 0 0,3 0 0,-3 0 0,3 2 0,-3-1 0,0 1 0,0-2 0,3 0 0,0 0 0,2 0 0,1 0 0,2 2 0,-2-1 0,5 1 0,-5-2 0,2 0 0,1 0 0,0 0 0,-1 0 0,3 0 0,-2 0 0,0 0 0,2 0 0,-2 0 0,5 2 0,-4 1 0,7 0 0,-5 2 0,22-5 0,-12 5 0,8-4 0,-13 1 0,-7-2 0,1 0 0,-8 0 0,0 0 0,-3 0 0,8 0 0,-1 0 0,11 0 0,-3 0 0,3-2 0,3 1 0,-2-1 0,6-1 0,-6 2 0,2-4 0,-3 5 0,-2-3 0,1 3 0,-5 0 0,6 0 0,-6 0 0,3 0 0,-4 0 0,-2 0 0,2 0 0,-5 0 0,5 0 0,-5 0 0,2 0 0,-2 0 0,-1 0 0,1 0 0,-1 0 0,1 0 0,-1 0 0,1 0 0,-1 0 0,1 0 0,-1 0 0,1 0 0,0 0 0,-1 0 0,3 0 0,-2 0 0,3 0 0,-4 3 0,1-1 0,2 1 0,-2 1 0,5-3 0,-2 3 0,5-3 0,-1 1 0,1-2 0,-2 0 0,-1 0 0,-2 0 0,-1 0 0,-2 0 0,-3 0 0,-1 0 0,-4 0 0,0 0 0,4 0 0,5 0 0,6 0 0,4 0 0,-2 0 0,1 0 0,1 0 0,-5 0 0,3 0 0,-1 0 0,-4 0 0,4 0 0,-8 0 0,5 0 0,-7 0 0,3 0 0,-4 0 0,0 0 0,0 0 0,-1 0 0,-1 0 0,2 0 0,-1 0 0,-1 0 0,1 0 0,1 2 0,-3-1 0,3 1 0,-3-2 0,-2 2 0,2-2 0,-5 2 0,3-2 0,-1 0 0,-1 0 0,1 0 0,1 0 0,-2 0 0,1 0 0,0 0 0,-1 2 0,2-1 0,-3 0 0,4-1 0,0 2 0,2-1 0,-3 1 0,2 0 0,-2-2 0,0 4 0,1-3 0,-3 3 0,2-4 0,-3 4 0,2-4 0,-1 2 0,1 0 0,-1-1 0,-1 2 0,0-2 0,0 3 0,1-4 0,-1 4 0,0-2 0,0 3 0,3 1 0,-3-2 0,2 3 0,-1-3 0,-1 0 0,0 0 0,0 1 0,1-1 0,1 0 0,-1 0 0,1 1 0,-1-1 0,1 0 0,-1-1 0,1 1 0,-2-4 0,1 4 0,-1-2 0,0 1 0,3 1 0,-3-2 0,5 1 0,-2 0 0,0-2 0,1 1 0,-3 0 0,2-2 0,-3 2 0,0-2 0,0 2 0,1-1 0,-3 2 0,2-2 0,-2 3 0,2-4 0,1 4 0,-1-4 0,0 4 0,0-3 0,1 2 0,-1-2 0,0 1 0,0 0 0,1-2 0,-1 2 0,0 0 0,0-2 0,3 2 0,-3-2 0,3 2 0,-1-1 0,-1 0 0,1-1 0,-1 0 0,-1 0 0,0 0 0,0 0 0,1 0 0,-1 0 0,0 0 0,1 0 0,-1 0 0,0 0 0,0 0 0,-1-1 0,-1-2 0,-1-1 0,2 0 0,1-3 0,-1 3 0,0-3 0,0 3 0,-1-3 0,2 3 0,-2-3 0,1 3 0,0 0 0,-2 0 0,3-1 0,-4 1 0,4 0 0,-2 0 0,1-1 0,0 1 0,-2 0 0,3 1 0,-4 0 0,4 0 0,-4-1 0,4 2 0,-1 0 0,1 2 0,0 0 0,0 0 0,3 0 0,-2 0 0,3 0 0,-1 0 0,2 0 0,0 0 0,0 0 0,3 0 0,-3 0 0,1 0 0,-2 0 0,-3 0 0,4 0 0,-4 0 0,1 0 0,-2 0 0,0 0 0,1 0 0,-1 0 0,0 0 0,0 0 0,1 0 0,-1 0 0,0 0 0,0 0 0,3 0 0,-2 0 0,1 0 0,-2 0 0,1 0 0,-1 0 0,0 0 0,-2 2 0,0 0 0,0 2 0,-1 1 0,2-1 0,0 0 0,1 0 0,-2 1 0,2-3 0,-1 2 0,1-4 0,0 4 0,0-4 0,1 4 0,-1-1 0,0-1 0,0 2 0,1-2 0,-1 0 0,0 2 0,0-1 0,1 1 0,-1 0 0,0 0 0,0 1 0,1-1 0,-1 0 0,-2 2 0,0-1 0,0 2 0,0-1 0,1-1 0,-1 1 0,0-2 0,-2 1 0,4-1 0,-2 0 0,3-1 0,-1-2 0,0 1 0,0-1 0,1 3 0,-1-4 0,0 4 0,0-2 0,1 2 0,-1 1 0,0-1 0,0 0 0,1 0 0,-3 1 0,2-1 0,-2 0 0,0 0 0,2 1 0,-1-1 0,1-2 0,0 2 0,0-3 0,1 2 0,-1 0 0,0 1 0,3 0 0,-3 1 0,5-1 0,-4 0 0,3 1 0,-3 1 0,2-1 0,-3 2 0,2-3 0,-1 3 0,2-3 0,-3 3 0,0-1 0,1-1 0,-1 1 0,0-1 0,1-1 0,-3 0 0,2 0 0,-4 1 0,4-3 0,-2 0 0,3-2 0,-1 0 0,0 0 0,0 0 0,-1-2 0,1 2 0,-2-2 0,2 2 0,0 0 0,3 0 0,0 0 0,0 0 0,-1 0 0,-2 0 0,1 0 0,-1 0 0,0 0 0,0 0 0,1 0 0,-3-2 0,0-1 0,-2-1 0,0 0 0,0 0 0,0-1 0,0-1 0,0 1 0,0-1 0,0 2 0,0-1 0,0 1 0,-2 0 0,0 0 0,-3-1 0,1 1 0,0-2 0,1 1 0,-1-4 0,2 2 0,-3 0 0,3-1 0,-2 1 0,1-2 0,1-3 0,-2 3 0,3-3 0,-1 3 0,0 0 0,2 2 0,-2-1 0,2 3 0,-2-4 0,1 4 0,-3-1 0,4 2 0,-4 1 0,4 0 0,-4 2 0,3-3 0,-1 2 0,2-2 0,0-1 0,0 1 0,2 0 0,1-2 0,-1 1 0,2-2 0,-3 1 0,2 1 0,-2-1 0,3-1 0,-4 3 0,4-3 0,-3 3 0,2 0 0,-2-1 0,1 1 0,0 0 0,-2 0 0,4 1 0,-4 0 0,4 0 0,-1-1 0,1-2 0,-2 1 0,2-4 0,-1 4 0,1-3 0,1 3 0,-3-1 0,2 1 0,-2-1 0,1 1 0,1-1 0,-4 2 0,2-1 0,-2 1 0,0 0 0,0 0 0,0-1 0,0 1 0,0-2 0,0 1 0,0-2 0,0 3 0,0 0 0,0 0 0,0-1 0,0 1 0,0 0 0,0 0 0,0-1 0,0 1 0,0 0 0,0 0 0,-2-1 0,0 1 0,-1 0 0,0 0 0,0-1 0,-1-1 0,0 1 0,1-1 0,-1-1 0,2 3 0,-1-5 0,0 4 0,0-3 0,1 3 0,-2-1 0,1 1 0,-1 1 0,2 0 0,-2 0 0,2-1 0,-3 1 0,1 2 0,0-2 0,0 2 0,-1-3 0,3 1 0,-2 0 0,2 0 0,-2-1 0,1 1 0,-1 0 0,4 0 0,-4-1 0,4 1 0,-4 0 0,3 0 0,0-1 0,1 1 0,-2 0 0,1 0 0,-1-1 0,2 1 0,0 0 0,0 0 0,2 1 0,1 1 0,1 2 0,0 0 0,-2-2 0,2 2 0,-1-2 0,1 2 0,0 0 0,0 0 0,-1-2 0,-1-2 0,-2-3 0,0 0 0,0-2 0,2 2 0,-2-2 0,2 2 0,0 1 0,-1 2 0,2-1 0,-2 1 0,3 2 0,-2 0 0,2 0 0,0 1 0,1-2 0,-1 2 0,0-1 0,0 2 0,1 0 0,-1 0 0,0 0 0,-1-2 0,-2-10 0,-1-8 0,0-8 0,0-13 0,0 1 0,0 0 0,0-8 0,0 15 0,0-12 0,3 1 0,-3 10 0,3-2 0,-3 18 0,0 4 0,0 2 0,0 3 0,0 0 0,0 0 0,0 0 0,0 2 0,0-2 0,0 2 0,0-2 0,0 0 0,0 0 0,0 0 0,0 2 0,0-2 0,0 5 0,0-3 0,0 3 0,0 0 0,0-1 0,0 1 0,0 0 0,0-3 0,0 1 0,0-4 0,0 1 0,0 0 0,0 0 0,0 0 0,0-2 0,0 1 0,0-4 0,0 2 0,0 0 0,0-2 0,0 2 0,0 0 0,-2-2 0,1 4 0,-1-4 0,2 4 0,0-1 0,0-1 0,0 3 0,0-3 0,0 3 0,0 0 0,0 0 0,0 0 0,-2 0 0,1 2 0,-1-2 0,2 2 0,-1 0 0,0-1 0,-1 1 0,0-2 0,2 2 0,-4-2 0,3 4 0,-1-3 0,0 1 0,2 0 0,-2-2 0,2 5 0,0-3 0,0 1 0,0 1 0,-2-3 0,1 3 0,-1-4 0,2 2 0,0-2 0,0 0 0,0 0 0,0 0 0,0 0 0,0 0 0,0 2 0,0 0 0,0 1 0,0 1 0,0-1 0,0 2 0,0 0 0,-4 1 0,-3-1 0,-3 0 0,0-3 0,2 0 0,3-2 0,-4 2 0,4-2 0,-4 0 0,4 0 0,-1 2 0,3-2 0,0 2 0,0-2 0,1 2 0,-3-1 0,5 3 0,-4-2 0,4 3 0,-2 0 0,0 0 0,1-1 0,-1 1 0,1 0 0,0 0 0,-3-1 0,2-1 0,-1 1 0,0-1 0,2-1 0,-3 5 0,4-4 0,-2 3 0,0 1 0,2-2 0,-2 2 0,2-2 0,0-1 0,0 1 0,0 0 0,0 0 0,0-1 0,0 1 0,0 0 0,0-3 0,0 3 0,4-3 0,1 1 0,4 1 0,0-4 0,2 4 0,-1-4 0,2 4 0,-3-4 0,0 4 0,-2-1 0,1 1 0,-3 1 0,2 2 0,-3-2 0,0 3 0,-2-2 0,2 2 0,-3-3 0,-9 4 0,1-2 0,-7 2 0,4 0 0,1 0 0,0 0 0,0 0 0,2 0 0,-4 0 0,4 0 0,-5 0 0,1 0 0,1 0 0,-4 0 0,4 0 0,-1 0 0,2 0 0,2 0 0,-2 0 0,5 0 0,-5 0 0,4 0 0,-3 0 0,3 0 0,-4 0 0,2 0 0,0 0 0,-1 0 0,1 0 0,-2 0 0,0 0 0,0 0 0,0 0 0,-3 0 0,5 0 0,-4 0 0,4 0 0,-2 0 0,-1 0 0,1 0 0,0 0 0,0 0 0,0 0 0,-2 0 0,2 0 0,0 0 0,2 0 0,-2 0 0,0 0 0,-6 0 0,0 0 0,1-2 0,-1 1 0,3-1 0,-2 2 0,2-2 0,0 1 0,-2-3 0,5 4 0,-5-5 0,2 3 0,-1-1 0,2-1 0,2 3 0,0-3 0,0 4 0,2-2 0,-2 2 0,4 0 0,-3 0 0,3 0 0,-4-2 0,5 1 0,-5-1 0,4 2 0,-3-2 0,1 2 0,-2-4 0,0 3 0,-4-3 0,2 4 0,-2-3 0,4 3 0,2 0 0,-1 0 0,1 0 0,0-1 0,-2 0 0,2-1 0,0 2 0,1 0 0,2 0 0,-3 0 0,3 0 0,-3 0 0,3 0 0,0 0 0,-3 0 0,2 0 0,-1 0 0,2 0 0,-3 0 0,3 0 0,-5 0 0,5 0 0,-3 0 0,1 0 0,1 0 0,-1 0 0,2 0 0,-1 0 0,-1 0 0,1 0 0,-3 0 0,1 0 0,-2 0 0,2 0 0,-2 0 0,2 0 0,-2 0 0,0 0 0,2 0 0,-2 0 0,0 0 0,-1 0 0,-1 2 0,2-1 0,0 1 0,0-2 0,0 0 0,-1 0 0,1 0 0,0 2 0,2-2 0,-1 2 0,1-2 0,-2 0 0,0 0 0,0 0 0,-1 0 0,1 2 0,0-1 0,0 1 0,2-2 0,-4 2 0,6-1 0,-6 1 0,6 0 0,-1-2 0,1 2 0,1-2 0,2 2 0,0 0 0,-2 1 0,-6-2 0,-9-1 0,-2 0 0,-2 0 0,5 0 0,1 0 0,2 0 0,1 0 0,1 0 0,2 0 0,2 0 0,-3 0 0,3 0 0,-3-2 0,3 2 0,0-2 0,0 2 0,-3 0 0,0-2 0,-2 1 0,-1-1 0,1 0 0,-1 1 0,1-1 0,1 0 0,0 2 0,0-2 0,-1 2 0,2 0 0,-2-2 0,2 1 0,-3-1 0,3 2 0,-2 0 0,5 0 0,-3-2 0,3 1 0,0-1 0,-3 2 0,3 0 0,-5-2 0,2 2 0,-3-3 0,-6 3 0,5-2 0,-3 2 0,8-2 0,2 2 0,0 0 0,2 0 0,-2 0 0,4 0 0,-3 0 0,1 0 0,0 0 0,-2 0 0,3 0 0,-1 0 0,0 0 0,1 0 0,-1 0 0,0 0 0,-2 0 0,2 0 0,-2 0 0,0 0 0,0 0 0,-2 0 0,1 0 0,-4 0 0,4 0 0,-4 0 0,5 0 0,-3 0 0,1 0 0,1 0 0,-4 0 0,4 0 0,-1 0 0,-1 0 0,3 0 0,-3 0 0,3 0 0,-2 0 0,1 0 0,-2 0 0,1 0 0,-1 0 0,-3 0 0,1 0 0,-5 0 0,4 0 0,-2 0 0,6 0 0,-1 0 0,3 0 0,-3 0 0,1 0 0,1 0 0,-1 0 0,-1 2 0,2-2 0,-4 2 0,2-2 0,0 0 0,1 0 0,-1 0 0,3 0 0,-5 0 0,1 0 0,-5 0 0,5 0 0,-3 0 0,7 0 0,2 0 0,1 0 0,-1 2 0,3-1 0,-10 1 0,1-2 0,-8 0 0,1 0 0,-1 0 0,0 0 0,1 0 0,-1 0 0,1 0 0,-7 0 0,5 0 0,-8 0 0,9 0 0,-5 0 0,7 0 0,-1 0 0,5 0 0,1 0 0,2 0 0,0 0 0,3 0 0,2 0 0,-1 0 0,3 0 0,-1 0 0,1 0 0,1 0 0,0 0 0,-5 0 0,-1 0 0,-4 0 0,-1 0 0,0 0 0,1 0 0,2 0 0,0 0 0,3 0 0,0 0 0,-2 0 0,1 2 0,1-1 0,0 1 0,2-2 0,-2 0 0,2 0 0,1 1 0,1 0 0,1 1 0,0-2 0,0 0 0,-1 0 0,1 0 0,0 0 0,0 0 0,-1 0 0,-1 0 0,1 0 0,-3 0 0,3 0 0,-2 0 0,3 0 0,0 0 0,0 0 0,-1 0 0,1 0 0,0 0 0,0 0 0,-1 0 0,1 0 0,0 0 0,0 0 0,-1 0 0,1 0 0,0 0 0,0 0 0,-1 0 0,1 0 0,0 0 0,0 0 0,-1 0 0,1 0 0,0 0 0,0 0 0,-3 0 0,3 0 0,-3 0 0,1 0 0,1 0 0,-1 0 0,1 0 0,1 0 0,0 0 0,0 0 0,-1 0 0,1 0 0,2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22:14:59.003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1505 888 24575,'0'-12'0,"0"-2"0,0-1 0,0 2 0,0-4 0,0 5 0,0-2 0,0-1 0,0 3 0,0 1 0,0 2 0,0 0 0,0-1 0,0 3 0,0-1 0,0 3 0,0-1 0,0 1 0,0-1 0,0 1 0,0-1 0,0 2 0,0-1 0,0 1 0,0 0 0,0 0 0,0-1 0,0 1 0,0 0 0,0 0 0,0-1 0,0 1 0,0 0 0,0 0 0,0-1 0,0 1 0,0 0 0,-2 2 0,0 0 0,-2 2 0,-1 0 0,1 0 0,0 0 0,0 0 0,-1 0 0,1 0 0,-2 0 0,1 0 0,-4 0 0,5 0 0,-5 0 0,2 0 0,-2 0 0,0 0 0,0 0 0,-3 0 0,3 0 0,-3 0 0,5 0 0,-1 0 0,1 0 0,0 0 0,-2 0 0,2 0 0,-2 0 0,2 0 0,-1 0 0,1 0 0,-2 0 0,0 0 0,2 0 0,-2 0 0,2 0 0,-2 0 0,0 0 0,0 0 0,-3 0 0,3 0 0,-3 0 0,1 0 0,-3 0 0,1 0 0,0 0 0,4 0 0,0 0 0,0 0 0,0 0 0,0-2 0,0 1 0,0-1 0,0 0 0,-1 2 0,4-4 0,-3 3 0,4-1 0,-1 2 0,2-2 0,-1 2 0,1-4 0,0 4 0,1-4 0,2-3 0,1-3 0,0-5 0,0-2 0,-3 2 0,3-5 0,-2 5 0,2-5 0,-2 5 0,1-2 0,-1 2 0,2 1 0,-2-1 0,1 3 0,-1 1 0,2-1 0,0 2 0,0-4 0,0 5 0,0-3 0,0 1 0,0 1 0,0-4 0,0 2 0,0 0 0,0-2 0,0 4 0,0-4 0,0 5 0,0-3 0,0 1 0,0 3 0,0-3 0,0 4 0,0-2 0,0 2 0,0-1 0,-2-1 0,2-1 0,-2-1 0,2 4 0,0-1 0,0 1 0,0 0 0,0 0 0,0 1 0,0 1 0,0-1 0,-2-1 0,1 3 0,-1-3 0,0 3 0,2-2 0,-4 3 0,4-3 0,-6 3 0,3 1 0,-3 0 0,2 2 0,-1 0 0,1 0 0,0 0 0,0 0 0,-1 2 0,1 0 0,2 3 0,-2-1 0,2 0 0,-1 0 0,0 1 0,2-1 0,-1 0 0,2 0 0,0 1 0,0-1 0,0 0 0,0 0 0,0 1 0,0-1 0,0 0 0,0 0 0,2 1 0,-1-1 0,0 0 0,-1 0 0,0 1 0,0-1 0,0 0 0,0 0 0,0 1 0,0-1 0,0 0 0,0 0 0,0 1 0,0-1 0,0 0 0,0 3 0,0-3 0,0 5 0,0-4 0,0 3 0,0-1 0,0 2 0,0-2 0,-2 2 0,2-2 0,-4 0 0,4 1 0,-4-3 0,3 4 0,-2-5 0,2 3 0,-3-3 0,4 0 0,-2 1 0,0-1 0,2 0 0,-4 0 0,3 1 0,-2-1 0,2 0 0,-3 0 0,4 1 0,-2-1 0,2 0 0,0 0 0,0 1 0,0-1 0,0 0 0,0 0 0,0 1 0,0-1 0,0 0 0,0 0 0,0 1 0,0-1 0,0 0 0,-2 0 0,2 1 0,-4-1 0,1 0 0,-1 0 0,0 1 0,0-1 0,-1 0 0,1 0 0,0 1 0,0-1 0,1 0 0,0-2 0,2 2 0,-1-1 0,2 1 0,0 0 0,0 0 0,0 1 0,0-1 0,0 0 0,0 0 0,0 1 0,0-1 0,0 0 0,0 0 0,0 1 0,0-1 0,0 0 0,0 0 0,0 1 0,0-1 0,0 0 0,2 3 0,-1-3 0,1 3 0,-2-3 0,0 0 0,0 0 0,0 1 0,0-1 0,0 0 0,0 0 0,0 1 0,0-1 0,0 0 0,0 0 0,0 1 0,0-1 0,0 0 0,0 0 0,0 1 0,0-1 0,0 0 0,0 0 0,0 1 0,0-1 0,0 0 0,0 0 0,0 1 0,0-1 0,0 0 0,0 0 0,0 1 0,0-1 0,0 0 0,0 0 0,0 1 0,-2-1 0,-1-2 0,-1 2 0,-2-1 0,1-1 0,-4 2 0,3-1 0,-1-1 0,-2 2 0,2-1 0,0 1 0,-1 1 0,3-3 0,-4 2 0,2-1 0,0 1 0,1 0 0,0 1 0,1-1 0,-2 0 0,3 1 0,0-3 0,1 2 0,2-2 0,-1 2 0,1 1 0,-3-3 0,4 2 0,-4-2 0,2 2 0,-2 1 0,1-1 0,-1-2 0,4 2 0,-4-3 0,2 2 0,-2 0 0,-1-1 0,1 2 0,0-4 0,0 4 0,-1-3 0,1 2 0,0-2 0,0 3 0,-1-2 0,1 0 0,2 2 0,-2-3 0,3 2 0,-2-2 0,0 1 0,-1-2 0,0 0 0,0 0 0,-1-2 0,1-1 0,0-3 0,-1 1 0,1-1 0,0 2 0,0-1 0,-1 3 0,1-2 0,0 4 0,0-2 0,-1 2 0,1 0 0,0 0 0,0 0 0,-1 0 0,-1 0 0,1 2 0,-1 0 0,1 2 0,1 1 0,0-1 0,0 0 0,-1 2 0,1-1 0,-1 4 0,1-4 0,0 3 0,-1-3 0,1 1 0,2 1 0,0-2 0,0 1 0,1-2 0,0 0 0,1 3 0,0-2 0,0 1 0,-2-2 0,1 1 0,-1-1 0,2 0 0,0 0 0,0 3 0,0 0 0,-2 2 0,0 0 0,-3 0 0,1-2 0,1-1 0,0-1 0,2-1 0,-1 0 0,2 0 0,0 1 0,0-1 0,0 0 0,0 0 0,0 1 0,0-1 0,0 0 0,0 0 0,0 1 0,0-1 0,0 0 0,0 0 0,0 1 0,0-1 0,0 0 0,0 0 0,0 1 0,2-1 0,-1 0 0,0 0 0,-1 1 0,0-1 0,0 0 0,0 0 0,0 1 0,0-1 0,0 0 0,-1 0 0,-2-1 0,-1 0 0,0-2 0,1 3 0,-1-4 0,2 2 0,-2-2 0,0 0 0,-1 0 0,1 0 0,0 0 0,0 0 0,-1 0 0,1 0 0,0 0 0,-1-4 0,1 1 0,0-5 0,-1 3 0,1-2 0,0 1 0,-1 1 0,1-1 0,0 2 0,-1-1 0,1 1 0,0 0 0,0 1 0,-1 2 0,1 1 0,0 0 0,0 0 0,-1 0 0,1 0 0,0 0 0,0 0 0,-1 0 0,-1 0 0,1 0 0,-1 0 0,2 0 0,-1 0 0,1 0 0,0 0 0,0 0 0,-1 0 0,1 0 0,0 1 0,0 0 0,-1 3 0,3-2 0,-2 2 0,2 1 0,-5-1 0,3 0 0,-1 1 0,1-1 0,2 0 0,-2 0 0,1 1 0,0-1 0,2 0 0,-3 0 0,4 1 0,-2-1 0,2 0 0,0 0 0,0 1 0,0-1 0,0 0 0,0 0 0,2-1 0,0-1 0,3-2 0,-1 0 0,0 0 0,0 1 0,1 2 0,-1-1 0,0 2 0,0-2 0,-1 3 0,0-3 0,-2 2 0,3-2 0,-2 0 0,0 2 0,0-1 0,0-1 0,-1 2 0,1-2 0,-2 2 0,0 1 0,0-1 0,0 0 0,0 0 0,0 1 0,0-1 0,0 0 0,0 0 0,0 1 0,0-1 0,0 0 0,0 0 0,0 1 0,0-1 0,0 0 0,-2 0 0,1 1 0,-3-3 0,4 2 0,-4-2 0,4 2 0,-4-1 0,3 1 0,0-2 0,1 2 0,-2-2 0,1 2 0,-1-1 0,0-1 0,2 2 0,-4-4 0,4 4 0,-4-4 0,3 4 0,-2-3 0,0 3 0,-1-2 0,0 0 0,0 0 0,-1-2 0,3 2 0,-2-2 0,2 2 0,-2-2 0,-1 0 0,1 0 0,0 0 0,0 0 0,-1 0 0,1 0 0,0 0 0,0 0 0,-1 0 0,1 0 0,0 0 0,0 0 0,-1 0 0,1 0 0,0 0 0,-1 0 0,1 0 0,2 2 0,-2-1 0,2 1 0,-1 0 0,0-2 0,0 2 0,1 0 0,-2-2 0,2 4 0,-3-4 0,1 2 0,0-2 0,0 0 0,-1 0 0,1 0 0,0 0 0,2 2 0,0 1 0,2 1 0,0 0 0,0 0 0,0 1 0,0-1 0,0 0 0,0 0 0,0 3 0,0 0 0,0 2 0,0-2 0,0 1 0,0-1 0,0 0 0,0 2 0,0-4 0,2 1 0,-2-2 0,4 0 0,-2 1 0,1-1 0,0 0 0,-2 0 0,3 1 0,-2-1 0,0 0 0,2 0 0,-2 1 0,3-1 0,-3 0 0,2 0 0,-2 1 0,2-3 0,-1 2 0,1-2 0,-4 2 0,2 1 0,-2-1 0,0 0 0,0 0 0,0 1 0,0-1 0,-2-2 0,0 0 0,-3-2 0,1 0 0,0 0 0,0 0 0,1-2 0,0 2 0,0-2 0,-1 2 0,0 0 0,-1 0 0,1 0 0,0 0 0,0 0 0,-1 0 0,1 0 0,0 0 0,0 2 0,-1 0 0,1 2 0,2 1 0,-2-3 0,4 2 0,-2-2 0,0 2 0,-1-1 0,1 1 0,6-2 0,-1 2 0,5 0 0,-4 1 0,1-1 0,1 2 0,-1 1 0,2 2 0,-3-2 0,1 2 0,-1-4 0,0 1 0,-1-2 0,0 1 0,-2-1 0,3 0 0,-4 0 0,2 1 0,0-1 0,-2 0 0,2 0 0,-2 1 0,2-1 0,-1 0 0,2 0 0,-2 1 0,3-1 0,-2 0 0,0 0 0,2-1 0,-2 1 0,3-4 0,-3 4 0,2-4 0,-2 4 0,2-2 0,1 1 0,-1 1 0,0-4 0,0 4 0,-1-2 0,1 0 0,-2 2 0,2-1 0,0 1 0,1 0 0,-1 0 0,0 1 0,0-1 0,1 0 0,-1 0 0,0 1 0,-1 1 0,0-1 0,0 1 0,1-2 0,-2 1 0,0 1 0,0-1 0,-1 1 0,2-1 0,-2-1 0,3-2 0,-4 2 0,6 0 0,-3 1 0,3 1 0,-2-2 0,0-1 0,1 0 0,-3 0 0,2-1 0,-2 2 0,2-2 0,-1 3 0,-1-1 0,-1-2 0,2 0 0,1-2 0,0 0 0,1 0 0,-1 0 0,0 0 0,2 2 0,-1-1 0,2 1 0,-3 0 0,0-2 0,0 4 0,1-4 0,-3 4 0,2-4 0,-4 4 0,2-1 0,0 1 0,-2 0 0,2 0 0,0 1 0,-1-1 0,1 0 0,-2 0 0,0 1 0,0-1 0,0 0 0,0 0 0,0 1 0,0-1 0,0 0 0,0 0 0,0 1 0,0-1 0,0 0 0,0 0 0,0 1 0,0-1 0,2 0 0,0-1 0,0 0 0,2 0 0,-2 1 0,3 0 0,-1 0 0,0 1 0,0-1 0,1 0 0,-1-1 0,0 0 0,0 0 0,1 1 0,-1 0 0,0 0 0,0 1 0,1-1 0,-1-2 0,0 2 0,0-3 0,1 2 0,-1-2 0,0 3 0,0-2 0,1 0 0,1 2 0,-1-1 0,1 1 0,-2-2 0,1 2 0,-1-3 0,0 2 0,0-2 0,-1 3 0,-1-2 0,0 0 0,0 0 0,2-2 0,0 0 0,1 0 0,-1 0 0,0 0 0,-1-2 0,0 0 0,0-2 0,1-3 0,0 3 0,1-5 0,-1 4 0,-1-3 0,0 3 0,0-4 0,1 5 0,1-3 0,-3 3 0,2 0 0,-4-1 0,4 3 0,-2-2 0,1 2 0,1-1 0,-2 0 0,0 0 0,2 1 0,-2-2 0,3 4 0,-1-4 0,0 2 0,0-1 0,1-1 0,-1 2 0,0 0 0,0-2 0,1 3 0,-1 0 0,0 1 0,0 0 0,1 0 0,-1 0 0,0 0 0,0 0 0,-1 1 0,1 0 0,-4 3 0,4-4 0,-2 4 0,2-2 0,1 1 0,-1 0 0,0 0 0,0-1 0,1 0 0,-1 0 0,0-2 0,0 2 0,-1 0 0,1-1 0,-2 1 0,2-2 0,0 0 0,1 0 0,-1 0 0,0 0 0,0 0 0,1 0 0,-1 0 0,0 0 0,0 0 0,1 0 0,-1 0 0,0-2 0,0-1 0,1-3 0,-1 1 0,0-1 0,1 2 0,-1-1 0,0 1 0,0 0 0,1-1 0,1 1 0,-1 0 0,3-1 0,-1 1 0,3-1 0,-4 1 0,3 1 0,-4 0 0,1 2 0,-2-1 0,1 2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0,-2 2 0,0 1 0,0-1 0,1 0 0,1-2 0,0 0 0,0 0 0,1 0 0,-1 0 0,2 0 0,-1-4 0,4 1 0,-2-4 0,2 1 0,-2-1 0,1-1 0,0 0 0,-2 3 0,3-4 0,-4 5 0,1-3 0,-2 3 0,1 0 0,-1 1 0,0 0 0,-1 0 0,-2-1 0,-1 0 0,0-1 0,0 1 0,0 0 0,0 0 0,0-1 0,0 1 0,0 0 0,0 0 0,0-1 0,-1 1 0,0 0 0,-3 0 0,4-1 0,-4 3 0,4-2 0,-2 2 0,0 0 0,1-2 0,-1 1 0,1-1 0,0-2 0,-3 3 0,4-3 0,-2 4 0,2-3 0,0 1 0,0 0 0,0-3 0,0 3 0,0-3 0,0 1 0,0 1 0,0-1 0,0 1 0,0 1 0,2 0 0,0 2 0,2-2 0,1 3 0,-3-2 0,2 2 0,-2-3 0,2 4 0,1-4 0,1 2 0,-1-3 0,3 1 0,-1-3 0,0 2 0,0-3 0,-3 3 0,3-2 0,-2 3 0,1-2 0,-2 1 0,1-2 0,-1 3 0,0-2 0,1 1 0,1-1 0,-1-1 0,4 2 0,-2-4 0,0 5 0,-1-3 0,-2 1 0,1 1 0,-1 0 0,0 2 0,1 0 0,-3-1 0,0 0 0,-2 0 0,2-1 0,-2 1 0,2 0 0,-2 0 0,0-1 0,2 1 0,-2 0 0,2 0 0,0-1 0,-1 1 0,3 2 0,-4-2 0,4 1 0,-4-1 0,4-2 0,-1 1 0,-1-3 0,2 3 0,-2-4 0,3 4 0,-3-1 0,2 0 0,-3 1 0,2-2 0,-2 3 0,1 0 0,0 0 0,-2-1 0,2 1 0,-2 0 0,2 2 0,-2-2 0,2 1 0,-2-1 0,2 0 0,-1 0 0,2-1 0,-2 1 0,1 0 0,0 0 0,-2-1 0,2 1 0,0 0 0,-2 0 0,4 1 0,-1 1 0,1 2 0,0 0 0,0 0 0,1 0 0,-1 0 0,-2-2 0,2 2 0,-2-2 0,3 2 0,-1 0 0,0 2 0,0 0 0,1 3 0,-1-1 0,0 0 0,0 0 0,1 1 0,-1-3 0,0 2 0,0-2 0,1 0 0,1 2 0,-1-3 0,1 1 0,-2-2 0,1 0 0,-1 0 0,0 0 0,0 0 0,1 0 0,-1 0 0,0 0 0,0 0 0,1-2 0,-3 0 0,2-3 0,-4 1 0,4 0 0,-1-2 0,1-1 0,0 0 0,1-2 0,-1 4 0,1-3 0,-3 3 0,2-1 0,-2-1 0,3 2 0,-3-1 0,2 2 0,-3-3 0,2 2 0,-2-1 0,3 2 0,-4-3 0,4 3 0,-4-5 0,4 2 0,-3-2 0,3 0 0,-4 0 0,4 2 0,-3-2 0,2 5 0,-2-5 0,3 4 0,-4-3 0,4 3 0,-4-1 0,4 3 0,-3-1 0,2 4 0,-2-4 0,3 2 0,-2-1 0,0 0 0,2 2 0,-1-3 0,1 2 0,0 0 0,0-2 0,1 3 0,-1-2 0,0 2 0,0-1 0,1 2 0,-1 0 0,0 0 0,0 0 0,1 0 0,-1 0 0,0 0 0,0 0 0,1 2 0,-1 1 0,0-1 0,0 0 0,1 0 0,-1-2 0,0 2 0,0-2 0,1 0 0,-1 0 0,0 0 0,0 0 0,1 0 0,-1 0 0,0 0 0,0 0 0,1 0 0,-1 0 0,-2-2 0,2-2 0,-2-1 0,3-4 0,-1 2 0,1-2 0,-1 0 0,1 2 0,-1-1 0,1 1 0,-1-2 0,1 2 0,-1-2 0,1 2 0,-1 0 0,1-1 0,-1 3 0,2-2 0,1 1 0,0-1 0,2 0 0,-2-2 0,2 4 0,0-1 0,0-1 0,0 2 0,1-2 0,-3 5 0,-1-2 0,-2 3 0,0 0 0,-1-1 0,-1-3 0,-2-4 0,0-1 0,0-1 0,0 2 0,0-1 0,2 4 0,-2-3 0,2 4 0,-2-1 0,0 2 0,0-1 0,0 1 0,0 0 0,0 0 0,2 1 0,-2-1 0,2 2 0,0 0 0,0 0 0,3 2 0,-1 2 0,0-2 0,0 4 0,3-4 0,0 4 0,2-1 0,0-1 0,0 0 0,0 0 0,-2-1 0,2 1 0,-5 0 0,3-2 0,-3 2 0,0-2 0,1 2 0,-1-1 0,0 2 0,0-2 0,1 3 0,-1-4 0,0 2 0,0 0 0,1 0 0,-1 1 0,0 0 0,0-2 0,1 3 0,-1-2 0,0 2 0,0-1 0,1 0 0,-1 0 0,0-1 0,0 2 0,1-4 0,-1 4 0,0-3 0,0 2 0,1 0 0,-1 1 0,2-2 0,-1 0 0,1 0 0,1-1 0,-2 0 0,1-1 0,-2 0 0,1 0 0,-1 2 0,0-1 0,0 1 0,1-2 0,-1 0 0,0 0 0,0 0 0,1 0 0,-1 0 0,0 0 0,0-2 0,1-1 0,-3-1 0,2 2 0,-4-2 0,4 2 0,-4-3 0,4 1 0,-1 0 0,-1 0 0,2-1 0,-2 1 0,2-2 0,-1 1 0,1-4 0,-2 2 0,3-4 0,-2 1 0,1-4 0,-1 5 0,-1-3 0,2 5 0,-3-1 0,0 3 0,-1-2 0,-1 5 0,-2 0 0,-1 2 0,0 0 0,-1 0 0,1-2 0,2 0 0,0-2 0,2-1 0,-2 3 0,2-2 0,-4 2 0,1 0 0,-1-2 0,-2 1 0,1-1 0,-1 2 0,1-2 0,1 1 0,0-1 0,1 0 0,0 0 0,2-1 0,-3 1 0,4 0 0,-2 0 0,0 1 0,2 0 0,-4 0 0,3-1 0,-2 2 0,2-2 0,-3 1 0,4-1 0,-2 0 0,0 0 0,2-1 0,-4 3 0,2-2 0,-3 4 0,1-2 0,0 2 0,0 0 0,-1 0 0,1 0 0,0 0 0,0 0 0,-1 0 0,1 0 0,0 0 0,0 0 0,1 2 0,-1-2 0,2 2 0,-2-2 0,0 0 0,-1 0 0,-3 0 0,3 0 0,-3-2 0,4 0 0,0 0 0,1-2 0,-1 1 0,2-1 0,-2 0 0,0 0 0,1-1 0,-1 3 0,4-2 0,-2 2 0,2-2 0,0-1 0,0 1 0,-2 2 0,2-2 0,-2 2 0,2-3 0,-2 3 0,0-2 0,-1 2 0,-1-2 0,2-1 0,-2 3 0,1-2 0,0 4 0,0-2 0,-1 2 0,2-2 0,-2 2 0,2-2 0,-3 2 0,1 0 0,0 0 0,0 0 0,-1 0 0,1 0 0,0 0 0,1 2 0,0-2 0,2 4 0,-3-4 0,4 4 0,-4-4 0,2 4 0,-1-1 0,0-1 0,2 2 0,-3-4 0,2 4 0,-2-2 0,1 3 0,0-1 0,2 0 0,-3-2 0,4 2 0,-4-3 0,4 3 0,-4-4 0,2 2 0,-3-2 0,3 2 0,-2-2 0,2 2 0,-2-2 0,-1 0 0,1 0 0,0 0 0,-1 0 0,1 0 0,0 0 0,0 2 0,-1-2 0,1 2 0,2 0 0,-2-1 0,2 3 0,-3-4 0,1 2 0,0-2 0,0 2 0,-1-2 0,1 2 0,0 0 0,0-1 0,-3 0 0,3-1 0,-3 2 0,3-1 0,0 1 0,1 0 0,-1-2 0,2 2 0,-2 0 0,2 0 0,-2 1 0,3 0 0,-1 0 0,0 1 0,2 0 0,-4-1 0,2-2 0,-2-1 0,-1 0 0,1 0 0,0 0 0,0 0 0,1-1 0,1-2 0,2-1 0,0 0 0,0-1 0,0-1 0,-2 1 0,2-1 0,-4 2 0,4-1 0,-4 3 0,4-2 0,-4 4 0,1-2 0,-1 2 0,2-2 0,-2 1 0,2 0 0,-3 1 0,1 0 0,0 0 0,0 0 0,-1 0 0,1 0 0,2 1 0,-2 0 0,3 3 0,-2-2 0,0 2 0,1 1 0,-2-3 0,4 2 0,-4-2 0,2 2 0,-3 1 0,1-1 0,0 0 0,1 0 0,0-1 0,2 0 0,-1 0 0,2 1 0,0 0 0,0 1 0,0-1 0,0 0 0,0 0 0,0 1 0,0-1 0,-2 0 0,0 0 0,-2 1 0,0-1 0,-1 0 0,1 0 0,0-1 0,0-1 0,-1-2 0,1 0 0,0 0 0,0 0 0,-1 0 0,1 0 0,0 0 0,0 0 0,-1 0 0,1 0 0,0 0 0,0 0 0,-3 0 0,2 0 0,-3 0 0,1 2 0,0-2 0,-2 4 0,2-3 0,-2 3 0,2-2 0,1 2 0,0-1 0,3 1 0,-3-2 0,5 2 0,-2-1 0,2 0 0,-1 0 0,2 1 0,0 0 0,-2 0 0,2 1 0,-2-1 0,0-2 0,2 2 0,-2-2 0,2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150D-7085-0446-C97A-21AC4E8F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D7A5-80B4-060A-BBF6-5B8DD774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582C-3CFD-00F4-7D87-35FF4D0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8CB0-DA6A-5B00-12E1-93F90BF5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A553-7441-E104-07E4-B8D9B4EB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401645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478C-4895-8119-80A5-539E7879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DD62B-1C72-5E83-BA87-DDDBA252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23C3-BD67-9536-ED5C-0AD57B28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B531-0400-C83F-E80E-D5C9BFE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98F5-5922-90EF-E7F0-73A802AC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1347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4E327-79BA-762D-213D-EAA2C7CDD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FE3BA-C9F8-D28B-B10B-367ACD8D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2D33-53AA-1C26-6CF9-6ABDAEE3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D6EA-5DD1-F2F3-3EC2-0A87E078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BBDD-D68E-82CA-1518-CD4AD66E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4473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533D-6502-2500-FCB4-405C51EB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4BD7-F33D-8B4E-6DBF-AED4E127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C2A9-167C-2A8D-051B-1BF639D0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942D-4C08-FFAD-12D3-2C07AD7C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CE01-60EF-F879-CF76-46696F52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8679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E5A2-49E6-0291-F57C-72E791FE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92678-6363-B9E0-6EC0-E4DD4BD6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FFD9-31C2-47FE-4CA7-31F85079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BA6D-FED0-0E77-4701-C580B5E5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E1B41-0A3A-EBAD-2CDE-D9ACA203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471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485F-883A-6CBD-D1E9-61189C6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0D04-4F3A-DCB2-BB16-0A996D38C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F949B-76D0-110E-4822-BCB067A1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C0C3-9839-F8D1-6B2B-C8173C5A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9C8E-60D9-5AF1-A4F4-43ECF961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710A-F63C-617B-0BE6-E64FF957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96699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EA9A-E429-46C7-2B93-A5515CA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1435-8AE4-9D9C-99B7-3F1EE7CD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70D12-8FEF-0A6A-92F2-F4A81B25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A70A2-1832-DFE3-77D2-07C59CEFD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123E9-5E96-3B66-2CCC-5B4CE1CBB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A376-29F2-6C56-DF04-FC5DDEE9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4093-29AC-09AF-16E5-16FB253F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C22AA-7F43-DA16-300C-59CA006E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2658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1D8-B875-6A68-91D7-B934688E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3934B-1438-2202-64FF-406BF489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74B9-7DA8-D7FC-1355-167B4B9D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A7E0C-1325-2A48-9AD9-D720B5C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4844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6A67C-2AA7-48D0-0A45-3982DABB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B826A-D827-3AEB-CF8F-ADE1685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D3205-2285-0D96-2F48-6BCE809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24079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A0B1-8AD4-50BA-A25E-27BD469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E784-A756-0911-4FD8-ACD3479F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6B7A8-CB62-771E-4937-E8787784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9526D-8524-859C-0FB2-CDCDC7D9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D353-3D3B-7583-3685-587F0269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335B5-C68B-21F9-64E4-C0F074B9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4504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C599-28DD-0DBD-AF44-9F51D2D9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3984D-D294-B174-5A2B-4BE6D1ED9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23DE0-26E6-E525-A80C-835457A7F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88162-40BE-D584-A2DE-181C746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4549-87A5-1EFE-9E08-A1FD420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D7FB8-16C3-8ECC-82F3-D84D989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43758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953AD-386B-5543-E8B7-11119DA2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E9C31-5142-E8C7-E86A-899C7C88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6A18-1093-EE6C-A7F5-0232BF2A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E296-798D-9147-B68E-632A5712B180}" type="datetimeFigureOut">
              <a:rPr lang="en-GT" smtClean="0"/>
              <a:t>03/26/2023</a:t>
            </a:fld>
            <a:endParaRPr lang="en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7E79-FED2-AE49-6973-516C6AB7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57A3-6AF7-6CE0-0587-552CA232E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C34C-ECCA-444A-9503-6409AE5ED1A1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40221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F62E-6B3A-D73D-44BE-C88C7B08E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T" sz="4900">
                <a:solidFill>
                  <a:srgbClr val="002060"/>
                </a:solidFill>
              </a:rPr>
              <a:t>DataFest 2023</a:t>
            </a:r>
            <a:br>
              <a:rPr lang="en-GT">
                <a:solidFill>
                  <a:srgbClr val="002060"/>
                </a:solidFill>
              </a:rPr>
            </a:br>
            <a:r>
              <a:rPr lang="en-GT"/>
              <a:t>American Bar Association (ABA)</a:t>
            </a:r>
            <a:br>
              <a:rPr lang="en-GT"/>
            </a:br>
            <a:r>
              <a:rPr lang="en-GT" sz="8000" b="1"/>
              <a:t>Pro Bono Legal Services</a:t>
            </a:r>
            <a:endParaRPr lang="en-GT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16E78-ADF1-7AA2-468F-08385545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1482"/>
            <a:ext cx="9144000" cy="1655762"/>
          </a:xfrm>
        </p:spPr>
        <p:txBody>
          <a:bodyPr>
            <a:normAutofit lnSpcReduction="1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err="1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Avinash</a:t>
            </a:r>
            <a:r>
              <a:rPr lang="en-US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err="1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Achhra</a:t>
            </a:r>
            <a:r>
              <a:rPr lang="en-US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Daniela Batres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Sarthak </a:t>
            </a:r>
            <a:r>
              <a:rPr lang="en-US" b="0" i="0" u="none" strike="noStrike" err="1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Rokade</a:t>
            </a:r>
            <a:endParaRPr lang="en-US" sz="32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Anushka Sancheti</a:t>
            </a:r>
            <a:endParaRPr lang="en-US" sz="32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err="1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Siba</a:t>
            </a:r>
            <a:r>
              <a:rPr lang="en-US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Siddique</a:t>
            </a:r>
            <a:endParaRPr lang="en-US" sz="32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7870E1-1AA7-3765-680A-B64F0B44569E}"/>
              </a:ext>
            </a:extLst>
          </p:cNvPr>
          <p:cNvSpPr txBox="1">
            <a:spLocks/>
          </p:cNvSpPr>
          <p:nvPr/>
        </p:nvSpPr>
        <p:spPr>
          <a:xfrm>
            <a:off x="1524000" y="3676789"/>
            <a:ext cx="9144000" cy="110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4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unDATAbles</a:t>
            </a:r>
            <a:endParaRPr lang="en-GT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5D999F-AC9F-C2A4-9EED-B99E016F1868}"/>
              </a:ext>
            </a:extLst>
          </p:cNvPr>
          <p:cNvCxnSpPr/>
          <p:nvPr/>
        </p:nvCxnSpPr>
        <p:spPr>
          <a:xfrm>
            <a:off x="5118847" y="1708673"/>
            <a:ext cx="1954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Map&#10;&#10;Description automatically generated">
            <a:extLst>
              <a:ext uri="{FF2B5EF4-FFF2-40B4-BE49-F238E27FC236}">
                <a16:creationId xmlns:a16="http://schemas.microsoft.com/office/drawing/2014/main" id="{1666CFAD-A87D-8A55-9BA0-81A859D4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" y="1552623"/>
            <a:ext cx="10091422" cy="5305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B3B5C-BB96-3267-4AB3-C4A3F18F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08514"/>
            <a:ext cx="10515600" cy="1325563"/>
          </a:xfrm>
        </p:spPr>
        <p:txBody>
          <a:bodyPr/>
          <a:lstStyle/>
          <a:p>
            <a:r>
              <a:rPr lang="en-GT"/>
              <a:t>On Average, How </a:t>
            </a:r>
            <a:r>
              <a:rPr lang="en-GT" b="1"/>
              <a:t>Long</a:t>
            </a:r>
            <a:r>
              <a:rPr lang="en-GT"/>
              <a:t> Does it Take to Close Cases in Each State?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73F87-92EF-2D83-F959-67F4A2E69B68}"/>
              </a:ext>
            </a:extLst>
          </p:cNvPr>
          <p:cNvSpPr txBox="1"/>
          <p:nvPr/>
        </p:nvSpPr>
        <p:spPr>
          <a:xfrm>
            <a:off x="10269834" y="1648280"/>
            <a:ext cx="577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T" sz="1400">
                <a:solidFill>
                  <a:schemeClr val="bg1">
                    <a:lumMod val="50000"/>
                  </a:schemeClr>
                </a:solidFill>
              </a:rPr>
              <a:t>Days: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742E37-37DF-DE37-0C07-C9488869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904383"/>
            <a:ext cx="1905000" cy="5461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9CFEDF5-2C54-616E-0184-107E7F056976}"/>
              </a:ext>
            </a:extLst>
          </p:cNvPr>
          <p:cNvGrpSpPr/>
          <p:nvPr/>
        </p:nvGrpSpPr>
        <p:grpSpPr>
          <a:xfrm>
            <a:off x="7853776" y="3509943"/>
            <a:ext cx="4338224" cy="3320056"/>
            <a:chOff x="7853776" y="3509943"/>
            <a:chExt cx="4338224" cy="3320056"/>
          </a:xfrm>
        </p:grpSpPr>
        <p:pic>
          <p:nvPicPr>
            <p:cNvPr id="30" name="Picture 29" descr="Chart, bar chart&#10;&#10;Description automatically generated">
              <a:extLst>
                <a:ext uri="{FF2B5EF4-FFF2-40B4-BE49-F238E27FC236}">
                  <a16:creationId xmlns:a16="http://schemas.microsoft.com/office/drawing/2014/main" id="{C2180DAE-1E4F-9DC1-0FE1-D66976367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601" b="99457" l="3835" r="99665">
                          <a14:foregroundMark x1="11132" y1="91168" x2="149" y2="94497"/>
                          <a14:foregroundMark x1="149" y1="94497" x2="16158" y2="98641"/>
                          <a14:foregroundMark x1="16158" y1="98641" x2="27290" y2="96671"/>
                          <a14:foregroundMark x1="27290" y1="96671" x2="43336" y2="97554"/>
                          <a14:foregroundMark x1="43336" y1="97554" x2="60946" y2="97283"/>
                          <a14:foregroundMark x1="60946" y1="97283" x2="88570" y2="98438"/>
                          <a14:foregroundMark x1="88570" y1="98438" x2="96389" y2="70313"/>
                          <a14:foregroundMark x1="96389" y1="70313" x2="98511" y2="14606"/>
                          <a14:foregroundMark x1="98511" y1="14606" x2="88608" y2="3329"/>
                          <a14:foregroundMark x1="88608" y1="3329" x2="86969" y2="27514"/>
                          <a14:foregroundMark x1="86969" y1="27514" x2="2345" y2="96060"/>
                          <a14:foregroundMark x1="2345" y1="96060" x2="46203" y2="98438"/>
                          <a14:foregroundMark x1="46203" y1="98438" x2="34475" y2="98438"/>
                          <a14:foregroundMark x1="34475" y1="98438" x2="75726" y2="92323"/>
                          <a14:foregroundMark x1="75726" y1="92323" x2="86895" y2="92867"/>
                          <a14:foregroundMark x1="86895" y1="92867" x2="56106" y2="98981"/>
                          <a14:foregroundMark x1="56106" y1="98981" x2="93931" y2="92663"/>
                          <a14:foregroundMark x1="93931" y1="92663" x2="98101" y2="59715"/>
                          <a14:foregroundMark x1="98101" y1="59715" x2="98399" y2="84715"/>
                          <a14:foregroundMark x1="98399" y1="84715" x2="97282" y2="14470"/>
                          <a14:foregroundMark x1="97282" y1="14470" x2="98325" y2="88315"/>
                          <a14:foregroundMark x1="98325" y1="88315" x2="97543" y2="50611"/>
                          <a14:foregroundMark x1="97543" y1="50611" x2="99739" y2="86753"/>
                          <a14:foregroundMark x1="99739" y1="86753" x2="87267" y2="56522"/>
                          <a14:foregroundMark x1="87267" y1="56522" x2="60871" y2="74049"/>
                          <a14:foregroundMark x1="60871" y1="74049" x2="47878" y2="78601"/>
                          <a14:foregroundMark x1="47878" y1="78601" x2="42926" y2="85598"/>
                          <a14:foregroundMark x1="88421" y1="23166" x2="88757" y2="2310"/>
                          <a14:foregroundMark x1="88757" y1="2310" x2="99255" y2="10122"/>
                          <a14:foregroundMark x1="99255" y1="10122" x2="98883" y2="56861"/>
                          <a14:foregroundMark x1="98883" y1="56861" x2="97431" y2="14810"/>
                          <a14:foregroundMark x1="97431" y1="14810" x2="98809" y2="3668"/>
                          <a14:foregroundMark x1="37416" y1="78397" x2="3872" y2="93954"/>
                          <a14:foregroundMark x1="3872" y1="93954" x2="58302" y2="98641"/>
                          <a14:foregroundMark x1="58302" y1="98641" x2="69322" y2="98438"/>
                          <a14:foregroundMark x1="69322" y1="98438" x2="98771" y2="99457"/>
                          <a14:foregroundMark x1="98771" y1="99457" x2="18280" y2="96739"/>
                          <a14:foregroundMark x1="18280" y1="96739" x2="30194" y2="98098"/>
                          <a14:foregroundMark x1="30194" y1="98098" x2="93559" y2="92731"/>
                          <a14:foregroundMark x1="93559" y1="92731" x2="78853" y2="95516"/>
                          <a14:foregroundMark x1="78853" y1="95516" x2="93187" y2="92935"/>
                          <a14:foregroundMark x1="93187" y1="92935" x2="20067" y2="93546"/>
                          <a14:foregroundMark x1="20067" y1="93546" x2="39054" y2="93274"/>
                          <a14:foregroundMark x1="39054" y1="93274" x2="76024" y2="94497"/>
                          <a14:foregroundMark x1="76024" y1="94497" x2="62770" y2="93546"/>
                          <a14:foregroundMark x1="62770" y1="93546" x2="94788" y2="98641"/>
                          <a14:foregroundMark x1="94788" y1="98641" x2="59717" y2="99524"/>
                          <a14:foregroundMark x1="15115" y1="88383" x2="3835" y2="90149"/>
                          <a14:foregroundMark x1="3835" y1="90149" x2="4728" y2="96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53776" y="4452536"/>
              <a:ext cx="4338224" cy="237746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524515-956A-E6AB-D185-12C90DD3C0BD}"/>
                </a:ext>
              </a:extLst>
            </p:cNvPr>
            <p:cNvSpPr txBox="1"/>
            <p:nvPr/>
          </p:nvSpPr>
          <p:spPr>
            <a:xfrm>
              <a:off x="9931660" y="3509943"/>
              <a:ext cx="18923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T"/>
                <a:t>The Category of Questions with Most Cases: </a:t>
              </a:r>
              <a:r>
                <a:rPr lang="en-GT" sz="2800" b="1">
                  <a:solidFill>
                    <a:srgbClr val="7F5F00"/>
                  </a:solidFill>
                </a:rPr>
                <a:t>Family and Children</a:t>
              </a:r>
              <a:endParaRPr lang="en-GT" b="1">
                <a:solidFill>
                  <a:srgbClr val="7F5F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61B7CA-BD1E-9DAD-56D2-C3E7F21CF641}"/>
                </a:ext>
              </a:extLst>
            </p:cNvPr>
            <p:cNvSpPr/>
            <p:nvPr/>
          </p:nvSpPr>
          <p:spPr>
            <a:xfrm>
              <a:off x="11839164" y="4498544"/>
              <a:ext cx="284560" cy="21900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T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7D36F7-B1E1-A0F5-7E6C-C404FAE79825}"/>
              </a:ext>
            </a:extLst>
          </p:cNvPr>
          <p:cNvGrpSpPr/>
          <p:nvPr/>
        </p:nvGrpSpPr>
        <p:grpSpPr>
          <a:xfrm>
            <a:off x="3118496" y="1760674"/>
            <a:ext cx="1946375" cy="1506135"/>
            <a:chOff x="3118496" y="1760674"/>
            <a:chExt cx="1946375" cy="15061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291E0E-F043-BDCD-C95E-C221E5F689AA}"/>
                </a:ext>
              </a:extLst>
            </p:cNvPr>
            <p:cNvGrpSpPr/>
            <p:nvPr/>
          </p:nvGrpSpPr>
          <p:grpSpPr>
            <a:xfrm>
              <a:off x="3118496" y="1760674"/>
              <a:ext cx="1946375" cy="1506135"/>
              <a:chOff x="3118496" y="1735036"/>
              <a:chExt cx="1946375" cy="1506135"/>
            </a:xfrm>
          </p:grpSpPr>
          <p:pic>
            <p:nvPicPr>
              <p:cNvPr id="14" name="Picture 13" descr="Map&#10;&#10;Description automatically generated">
                <a:extLst>
                  <a:ext uri="{FF2B5EF4-FFF2-40B4-BE49-F238E27FC236}">
                    <a16:creationId xmlns:a16="http://schemas.microsoft.com/office/drawing/2014/main" id="{5CBAFAE5-B3A2-FDE1-3AC3-9DA15A11D7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113" t="5778" r="50703" b="86346"/>
              <a:stretch/>
            </p:blipFill>
            <p:spPr>
              <a:xfrm>
                <a:off x="3118496" y="1735036"/>
                <a:ext cx="1672165" cy="5655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0FFA728-785F-E21F-BB19-2312CC608935}"/>
                      </a:ext>
                    </a:extLst>
                  </p14:cNvPr>
                  <p14:cNvContentPartPr/>
                  <p14:nvPr/>
                </p14:nvContentPartPr>
                <p14:xfrm>
                  <a:off x="3777871" y="2391931"/>
                  <a:ext cx="1287000" cy="84924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0FFA728-785F-E21F-BB19-2312CC60893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759871" y="2373931"/>
                    <a:ext cx="1322640" cy="88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EAFC9A-A21B-08A3-D56D-38A6B087C80D}"/>
                </a:ext>
              </a:extLst>
            </p:cNvPr>
            <p:cNvSpPr/>
            <p:nvPr/>
          </p:nvSpPr>
          <p:spPr>
            <a:xfrm>
              <a:off x="4040155" y="2043469"/>
              <a:ext cx="241759" cy="205209"/>
            </a:xfrm>
            <a:prstGeom prst="rect">
              <a:avLst/>
            </a:prstGeom>
            <a:solidFill>
              <a:srgbClr val="F2F6F6"/>
            </a:solidFill>
            <a:ln>
              <a:solidFill>
                <a:srgbClr val="F2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T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DA572D-8521-B4C7-C249-9814F6856D08}"/>
                </a:ext>
              </a:extLst>
            </p:cNvPr>
            <p:cNvSpPr txBox="1"/>
            <p:nvPr/>
          </p:nvSpPr>
          <p:spPr>
            <a:xfrm>
              <a:off x="3954578" y="1981113"/>
              <a:ext cx="414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T" sz="1600" b="1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5A02DB-08F3-233E-8F75-CE1F6A8C81F2}"/>
              </a:ext>
            </a:extLst>
          </p:cNvPr>
          <p:cNvGrpSpPr/>
          <p:nvPr/>
        </p:nvGrpSpPr>
        <p:grpSpPr>
          <a:xfrm>
            <a:off x="7371966" y="3618129"/>
            <a:ext cx="2325975" cy="1122920"/>
            <a:chOff x="7371966" y="3618129"/>
            <a:chExt cx="2325975" cy="11229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6888EA-5AF9-807E-386B-0A7BE4A6BB9F}"/>
                </a:ext>
              </a:extLst>
            </p:cNvPr>
            <p:cNvGrpSpPr/>
            <p:nvPr/>
          </p:nvGrpSpPr>
          <p:grpSpPr>
            <a:xfrm>
              <a:off x="7371966" y="3618129"/>
              <a:ext cx="2325975" cy="1090906"/>
              <a:chOff x="7371966" y="3618129"/>
              <a:chExt cx="2325975" cy="1090906"/>
            </a:xfrm>
          </p:grpSpPr>
          <p:pic>
            <p:nvPicPr>
              <p:cNvPr id="15" name="Picture 14" descr="Map&#10;&#10;Description automatically generated">
                <a:extLst>
                  <a:ext uri="{FF2B5EF4-FFF2-40B4-BE49-F238E27FC236}">
                    <a16:creationId xmlns:a16="http://schemas.microsoft.com/office/drawing/2014/main" id="{4DCABAA5-77DF-A17B-72FD-CFA26A4C5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0959" t="55397" r="15592" b="36946"/>
              <a:stretch/>
            </p:blipFill>
            <p:spPr>
              <a:xfrm>
                <a:off x="7975821" y="4196038"/>
                <a:ext cx="1722120" cy="5129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C965B7F-1FF9-0987-DCD0-2706D42F0DEB}"/>
                      </a:ext>
                    </a:extLst>
                  </p14:cNvPr>
                  <p14:cNvContentPartPr/>
                  <p14:nvPr/>
                </p14:nvContentPartPr>
                <p14:xfrm>
                  <a:off x="7371966" y="3618129"/>
                  <a:ext cx="860760" cy="7635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C965B7F-1FF9-0987-DCD0-2706D42F0DE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53966" y="3600129"/>
                    <a:ext cx="896400" cy="79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D86641-FC58-BB9C-AA88-E3918236090B}"/>
                </a:ext>
              </a:extLst>
            </p:cNvPr>
            <p:cNvSpPr/>
            <p:nvPr/>
          </p:nvSpPr>
          <p:spPr>
            <a:xfrm>
              <a:off x="8885639" y="4475218"/>
              <a:ext cx="362793" cy="193107"/>
            </a:xfrm>
            <a:prstGeom prst="rect">
              <a:avLst/>
            </a:prstGeom>
            <a:solidFill>
              <a:srgbClr val="F2F6F6"/>
            </a:solidFill>
            <a:ln>
              <a:solidFill>
                <a:srgbClr val="F2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T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13FEA3-27FA-EC37-A542-AEBF2DA6F978}"/>
                </a:ext>
              </a:extLst>
            </p:cNvPr>
            <p:cNvSpPr txBox="1"/>
            <p:nvPr/>
          </p:nvSpPr>
          <p:spPr>
            <a:xfrm>
              <a:off x="8799211" y="4402495"/>
              <a:ext cx="58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T" sz="1600" b="1">
                  <a:latin typeface="Arial" panose="020B0604020202020204" pitchFamily="34" charset="0"/>
                  <a:cs typeface="Arial" panose="020B0604020202020204" pitchFamily="34" charset="0"/>
                </a:rPr>
                <a:t>139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5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FE52D2A-B3B0-1976-1145-74AADB5EA4D2}"/>
              </a:ext>
            </a:extLst>
          </p:cNvPr>
          <p:cNvSpPr/>
          <p:nvPr/>
        </p:nvSpPr>
        <p:spPr>
          <a:xfrm>
            <a:off x="333507" y="4773337"/>
            <a:ext cx="5040351" cy="368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Shape, rectangle&#10;&#10;Description automatically generated">
            <a:extLst>
              <a:ext uri="{FF2B5EF4-FFF2-40B4-BE49-F238E27FC236}">
                <a16:creationId xmlns:a16="http://schemas.microsoft.com/office/drawing/2014/main" id="{E6C516FB-0503-B494-C5E1-1B833EA20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89697" l="6883" r="93117">
                        <a14:foregroundMark x1="21457" y1="18788" x2="10121" y2="43030"/>
                        <a14:foregroundMark x1="10121" y1="43030" x2="7692" y2="73939"/>
                        <a14:foregroundMark x1="90283" y1="76364" x2="89069" y2="26667"/>
                        <a14:foregroundMark x1="90283" y1="85455" x2="93117" y2="75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260" y="555069"/>
            <a:ext cx="2495148" cy="1666800"/>
          </a:xfrm>
          <a:prstGeom prst="rect">
            <a:avLst/>
          </a:prstGeom>
        </p:spPr>
      </p:pic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412E801C-9449-4136-D6CB-FA78B29F5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72" b="91163" l="1357" r="91403">
                        <a14:foregroundMark x1="21719" y1="59535" x2="6787" y2="80930"/>
                        <a14:foregroundMark x1="6787" y1="80930" x2="29412" y2="91163"/>
                        <a14:foregroundMark x1="29412" y1="91163" x2="35747" y2="86977"/>
                        <a14:foregroundMark x1="9502" y1="73023" x2="7240" y2="66977"/>
                        <a14:foregroundMark x1="86425" y1="40930" x2="87330" y2="37674"/>
                        <a14:foregroundMark x1="90045" y1="44186" x2="91855" y2="45116"/>
                        <a14:foregroundMark x1="2715" y1="70698" x2="1357" y2="68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8806" y="87451"/>
            <a:ext cx="2073402" cy="201711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0DB5E-8193-D115-009E-2B538725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3" y="3795001"/>
            <a:ext cx="11274701" cy="1325563"/>
          </a:xfrm>
        </p:spPr>
        <p:txBody>
          <a:bodyPr>
            <a:normAutofit fontScale="90000"/>
          </a:bodyPr>
          <a:lstStyle/>
          <a:p>
            <a:r>
              <a:rPr lang="en-GT"/>
              <a:t>We </a:t>
            </a:r>
            <a:r>
              <a:rPr lang="en-GT" u="sng"/>
              <a:t>Expected</a:t>
            </a:r>
            <a:r>
              <a:rPr lang="en-GT"/>
              <a:t> West Virginia to be </a:t>
            </a:r>
            <a:r>
              <a:rPr lang="en-GT" sz="4800" b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Understaffed</a:t>
            </a:r>
            <a:r>
              <a:rPr lang="en-GT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1470-7629-B35B-8292-BE22E056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4716688"/>
            <a:ext cx="10515600" cy="905849"/>
          </a:xfrm>
        </p:spPr>
        <p:txBody>
          <a:bodyPr/>
          <a:lstStyle/>
          <a:p>
            <a:pPr marL="0" indent="0">
              <a:buNone/>
            </a:pPr>
            <a:r>
              <a:rPr lang="en-GT">
                <a:solidFill>
                  <a:schemeClr val="bg1"/>
                </a:solidFill>
              </a:rPr>
              <a:t>But the data told a </a:t>
            </a:r>
            <a:r>
              <a:rPr lang="en-GT" b="1">
                <a:solidFill>
                  <a:schemeClr val="bg1"/>
                </a:solidFill>
              </a:rPr>
              <a:t>different</a:t>
            </a:r>
            <a:r>
              <a:rPr lang="en-GT">
                <a:solidFill>
                  <a:schemeClr val="bg1"/>
                </a:solidFill>
              </a:rPr>
              <a:t> story.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8CBEA1-2501-C3A3-E93A-BF6899370DBE}"/>
              </a:ext>
            </a:extLst>
          </p:cNvPr>
          <p:cNvSpPr txBox="1">
            <a:spLocks/>
          </p:cNvSpPr>
          <p:nvPr/>
        </p:nvSpPr>
        <p:spPr>
          <a:xfrm>
            <a:off x="7052262" y="5120564"/>
            <a:ext cx="2560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9600" b="1">
                <a:solidFill>
                  <a:srgbClr val="923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75BA70-1806-2246-992E-557049CABB18}"/>
              </a:ext>
            </a:extLst>
          </p:cNvPr>
          <p:cNvSpPr txBox="1">
            <a:spLocks/>
          </p:cNvSpPr>
          <p:nvPr/>
        </p:nvSpPr>
        <p:spPr>
          <a:xfrm>
            <a:off x="9444069" y="5121493"/>
            <a:ext cx="2560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9600" b="1">
                <a:solidFill>
                  <a:srgbClr val="552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46986-36A1-8DF2-3A2A-96CBA345E015}"/>
              </a:ext>
            </a:extLst>
          </p:cNvPr>
          <p:cNvSpPr txBox="1">
            <a:spLocks/>
          </p:cNvSpPr>
          <p:nvPr/>
        </p:nvSpPr>
        <p:spPr>
          <a:xfrm>
            <a:off x="1378226" y="5110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/>
              <a:t>Avg Cases per Attorney</a:t>
            </a:r>
            <a:endParaRPr lang="en-GT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49EF1-5B2F-028C-F736-806AD5C31126}"/>
              </a:ext>
            </a:extLst>
          </p:cNvPr>
          <p:cNvCxnSpPr>
            <a:cxnSpLocks/>
          </p:cNvCxnSpPr>
          <p:nvPr/>
        </p:nvCxnSpPr>
        <p:spPr>
          <a:xfrm>
            <a:off x="0" y="4044783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63E3FE7-6222-7940-7162-17D206ABB84E}"/>
              </a:ext>
            </a:extLst>
          </p:cNvPr>
          <p:cNvSpPr txBox="1">
            <a:spLocks/>
          </p:cNvSpPr>
          <p:nvPr/>
        </p:nvSpPr>
        <p:spPr>
          <a:xfrm>
            <a:off x="298175" y="644417"/>
            <a:ext cx="57642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/>
              <a:t>We Decided to Zoom into the Problem…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733CEB-F173-09F7-AF07-ABE182A13B68}"/>
              </a:ext>
            </a:extLst>
          </p:cNvPr>
          <p:cNvSpPr txBox="1">
            <a:spLocks/>
          </p:cNvSpPr>
          <p:nvPr/>
        </p:nvSpPr>
        <p:spPr>
          <a:xfrm>
            <a:off x="617756" y="1967465"/>
            <a:ext cx="65134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3200"/>
              <a:t>Average Time (days) to </a:t>
            </a:r>
            <a:r>
              <a:rPr lang="en-GT" sz="4000" b="1"/>
              <a:t>Assign</a:t>
            </a:r>
            <a:r>
              <a:rPr lang="en-GT" sz="3200"/>
              <a:t>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93F4DF-C564-C3B0-5F17-8CF1194472D1}"/>
              </a:ext>
            </a:extLst>
          </p:cNvPr>
          <p:cNvSpPr txBox="1">
            <a:spLocks/>
          </p:cNvSpPr>
          <p:nvPr/>
        </p:nvSpPr>
        <p:spPr>
          <a:xfrm>
            <a:off x="235917" y="2807205"/>
            <a:ext cx="6928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3200"/>
              <a:t>Average Time (days) to </a:t>
            </a:r>
            <a:r>
              <a:rPr lang="en-GT" sz="4000" b="1"/>
              <a:t>Work</a:t>
            </a:r>
            <a:r>
              <a:rPr lang="en-GT" sz="3200"/>
              <a:t> the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3529D-F0E6-CFDE-A5D4-4ED45A351C17}"/>
              </a:ext>
            </a:extLst>
          </p:cNvPr>
          <p:cNvSpPr txBox="1"/>
          <p:nvPr/>
        </p:nvSpPr>
        <p:spPr>
          <a:xfrm>
            <a:off x="7052262" y="135336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T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41849-2C37-5450-3F9C-E329090EFAB8}"/>
              </a:ext>
            </a:extLst>
          </p:cNvPr>
          <p:cNvSpPr txBox="1"/>
          <p:nvPr/>
        </p:nvSpPr>
        <p:spPr>
          <a:xfrm>
            <a:off x="9448800" y="1353368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T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WV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50AA3C-1521-466B-6BFF-23F1E1CA52BD}"/>
              </a:ext>
            </a:extLst>
          </p:cNvPr>
          <p:cNvSpPr txBox="1">
            <a:spLocks/>
          </p:cNvSpPr>
          <p:nvPr/>
        </p:nvSpPr>
        <p:spPr>
          <a:xfrm>
            <a:off x="9444069" y="1850649"/>
            <a:ext cx="2560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7200" b="1">
                <a:solidFill>
                  <a:srgbClr val="552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909919-C4D7-7FDA-233E-981B69AFB1E8}"/>
              </a:ext>
            </a:extLst>
          </p:cNvPr>
          <p:cNvSpPr txBox="1">
            <a:spLocks/>
          </p:cNvSpPr>
          <p:nvPr/>
        </p:nvSpPr>
        <p:spPr>
          <a:xfrm>
            <a:off x="9444069" y="2776466"/>
            <a:ext cx="2560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7200" b="1">
                <a:solidFill>
                  <a:srgbClr val="5524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6EF9E1B-B9DD-10C9-1B2A-F899B2904FD6}"/>
              </a:ext>
            </a:extLst>
          </p:cNvPr>
          <p:cNvSpPr txBox="1">
            <a:spLocks/>
          </p:cNvSpPr>
          <p:nvPr/>
        </p:nvSpPr>
        <p:spPr>
          <a:xfrm>
            <a:off x="7025913" y="1866543"/>
            <a:ext cx="2560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7200" b="1">
                <a:solidFill>
                  <a:srgbClr val="923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E6EC99D-F561-988A-5452-D18C7AFE7AC0}"/>
              </a:ext>
            </a:extLst>
          </p:cNvPr>
          <p:cNvSpPr txBox="1">
            <a:spLocks/>
          </p:cNvSpPr>
          <p:nvPr/>
        </p:nvSpPr>
        <p:spPr>
          <a:xfrm>
            <a:off x="7059461" y="2764483"/>
            <a:ext cx="2560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 sz="7200" b="1">
                <a:solidFill>
                  <a:srgbClr val="923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32" name="Graphic 31" descr="Document with solid fill">
            <a:extLst>
              <a:ext uri="{FF2B5EF4-FFF2-40B4-BE49-F238E27FC236}">
                <a16:creationId xmlns:a16="http://schemas.microsoft.com/office/drawing/2014/main" id="{0E98E764-4D96-E7A8-5FCB-722346903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9249" y="5370346"/>
            <a:ext cx="1160964" cy="1160964"/>
          </a:xfrm>
          <a:prstGeom prst="rect">
            <a:avLst/>
          </a:prstGeom>
        </p:spPr>
      </p:pic>
      <p:pic>
        <p:nvPicPr>
          <p:cNvPr id="34" name="Graphic 33" descr="Users with solid fill">
            <a:extLst>
              <a:ext uri="{FF2B5EF4-FFF2-40B4-BE49-F238E27FC236}">
                <a16:creationId xmlns:a16="http://schemas.microsoft.com/office/drawing/2014/main" id="{128A575B-ABCF-E5AA-97B2-C2A0A10D2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744" y="5849330"/>
            <a:ext cx="1160964" cy="11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3" grpId="0" build="p"/>
      <p:bldP spid="4" grpId="0"/>
      <p:bldP spid="5" grpId="0"/>
      <p:bldP spid="6" grpId="0"/>
      <p:bldP spid="12" grpId="0"/>
      <p:bldP spid="13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A90AD1-72E7-AC21-E302-5060C63D760E}"/>
              </a:ext>
            </a:extLst>
          </p:cNvPr>
          <p:cNvSpPr/>
          <p:nvPr/>
        </p:nvSpPr>
        <p:spPr>
          <a:xfrm>
            <a:off x="10866836" y="-43464"/>
            <a:ext cx="1330081" cy="4088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A23AD2-6CA6-D77B-BDD3-B51F7A9658A1}"/>
              </a:ext>
            </a:extLst>
          </p:cNvPr>
          <p:cNvSpPr/>
          <p:nvPr/>
        </p:nvSpPr>
        <p:spPr>
          <a:xfrm>
            <a:off x="0" y="4016109"/>
            <a:ext cx="6100918" cy="2841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0949C-30DC-351D-3ADE-F6EEEFE1F163}"/>
              </a:ext>
            </a:extLst>
          </p:cNvPr>
          <p:cNvSpPr txBox="1">
            <a:spLocks/>
          </p:cNvSpPr>
          <p:nvPr/>
        </p:nvSpPr>
        <p:spPr>
          <a:xfrm>
            <a:off x="298175" y="644417"/>
            <a:ext cx="5291095" cy="1824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/>
              <a:t>We Decided to Zoom FURTHER into the Problem…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EE3A10-CB90-57F9-B269-65AC668E6AE2}"/>
              </a:ext>
            </a:extLst>
          </p:cNvPr>
          <p:cNvCxnSpPr>
            <a:cxnSpLocks/>
          </p:cNvCxnSpPr>
          <p:nvPr/>
        </p:nvCxnSpPr>
        <p:spPr>
          <a:xfrm>
            <a:off x="0" y="4044783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1A42D9-BBFA-5B43-A9F9-8582C852D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546781"/>
              </p:ext>
            </p:extLst>
          </p:nvPr>
        </p:nvGraphicFramePr>
        <p:xfrm>
          <a:off x="4478581" y="155281"/>
          <a:ext cx="7049193" cy="462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D5EA56-7436-7F76-C1C0-E398FE93BA36}"/>
              </a:ext>
            </a:extLst>
          </p:cNvPr>
          <p:cNvSpPr txBox="1"/>
          <p:nvPr/>
        </p:nvSpPr>
        <p:spPr>
          <a:xfrm>
            <a:off x="7316691" y="155610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T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2B6D2-610C-5829-D6D7-B6F96FF09B2E}"/>
              </a:ext>
            </a:extLst>
          </p:cNvPr>
          <p:cNvSpPr txBox="1"/>
          <p:nvPr/>
        </p:nvSpPr>
        <p:spPr>
          <a:xfrm>
            <a:off x="8074354" y="155610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T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A686B-1BE2-1AD9-6060-06B8980D29C6}"/>
              </a:ext>
            </a:extLst>
          </p:cNvPr>
          <p:cNvSpPr txBox="1"/>
          <p:nvPr/>
        </p:nvSpPr>
        <p:spPr>
          <a:xfrm>
            <a:off x="7343473" y="346621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T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79728-D16E-C6B6-43A8-C623848AF4D0}"/>
              </a:ext>
            </a:extLst>
          </p:cNvPr>
          <p:cNvSpPr txBox="1"/>
          <p:nvPr/>
        </p:nvSpPr>
        <p:spPr>
          <a:xfrm>
            <a:off x="8041965" y="3469179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T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73502-049F-1950-1173-AB0631BD32EC}"/>
              </a:ext>
            </a:extLst>
          </p:cNvPr>
          <p:cNvSpPr txBox="1"/>
          <p:nvPr/>
        </p:nvSpPr>
        <p:spPr>
          <a:xfrm>
            <a:off x="8074354" y="59649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T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B33B6-21B4-E8E3-A41C-CDFF9F119B09}"/>
              </a:ext>
            </a:extLst>
          </p:cNvPr>
          <p:cNvSpPr txBox="1"/>
          <p:nvPr/>
        </p:nvSpPr>
        <p:spPr>
          <a:xfrm>
            <a:off x="8041965" y="2505018"/>
            <a:ext cx="10375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T" b="1">
                <a:solidFill>
                  <a:schemeClr val="bg1"/>
                </a:solidFill>
                <a:latin typeface="Arial"/>
                <a:cs typeface="Arial"/>
              </a:rPr>
              <a:t>$19,000</a:t>
            </a:r>
            <a:endParaRPr lang="en-GT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CDFB0-A62C-4F0B-0E5D-56DC9C87DF68}"/>
              </a:ext>
            </a:extLst>
          </p:cNvPr>
          <p:cNvSpPr txBox="1"/>
          <p:nvPr/>
        </p:nvSpPr>
        <p:spPr>
          <a:xfrm>
            <a:off x="10822083" y="3273561"/>
            <a:ext cx="131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T">
                <a:solidFill>
                  <a:schemeClr val="bg1"/>
                </a:solidFill>
                <a:highlight>
                  <a:srgbClr val="000000"/>
                </a:highlight>
              </a:rPr>
              <a:t>Avg Household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4C770-07A6-D7DA-80EB-7A58D3F6E4C5}"/>
              </a:ext>
            </a:extLst>
          </p:cNvPr>
          <p:cNvSpPr txBox="1"/>
          <p:nvPr/>
        </p:nvSpPr>
        <p:spPr>
          <a:xfrm>
            <a:off x="10813773" y="2505034"/>
            <a:ext cx="1330081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T">
                <a:solidFill>
                  <a:schemeClr val="bg1"/>
                </a:solidFill>
                <a:highlight>
                  <a:srgbClr val="000000"/>
                </a:highlight>
              </a:rPr>
              <a:t>Avg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4874E-DE3D-F48A-3EB0-877731D7940E}"/>
              </a:ext>
            </a:extLst>
          </p:cNvPr>
          <p:cNvSpPr txBox="1"/>
          <p:nvPr/>
        </p:nvSpPr>
        <p:spPr>
          <a:xfrm>
            <a:off x="10813774" y="1415502"/>
            <a:ext cx="133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T">
                <a:solidFill>
                  <a:schemeClr val="bg1"/>
                </a:solidFill>
                <a:highlight>
                  <a:srgbClr val="000000"/>
                </a:highlight>
              </a:rPr>
              <a:t>Female to Male Ratio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8678B-64ED-01B1-7671-B1DC70D5D3E4}"/>
              </a:ext>
            </a:extLst>
          </p:cNvPr>
          <p:cNvSpPr txBox="1"/>
          <p:nvPr/>
        </p:nvSpPr>
        <p:spPr>
          <a:xfrm>
            <a:off x="10813774" y="661923"/>
            <a:ext cx="1330080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T">
                <a:solidFill>
                  <a:schemeClr val="bg1"/>
                </a:solidFill>
                <a:highlight>
                  <a:srgbClr val="000000"/>
                </a:highlight>
              </a:rPr>
              <a:t>Avg Age</a:t>
            </a:r>
          </a:p>
        </p:txBody>
      </p: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D342E283-92E9-24A9-75C1-10639042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06" y="90245"/>
            <a:ext cx="1367895" cy="369332"/>
          </a:xfrm>
          <a:prstGeom prst="rect">
            <a:avLst/>
          </a:prstGeom>
        </p:spPr>
      </p:pic>
      <p:pic>
        <p:nvPicPr>
          <p:cNvPr id="18" name="Graphic 18" descr="Rating Star with solid fill">
            <a:extLst>
              <a:ext uri="{FF2B5EF4-FFF2-40B4-BE49-F238E27FC236}">
                <a16:creationId xmlns:a16="http://schemas.microsoft.com/office/drawing/2014/main" id="{396BC1CF-E141-51AE-495C-B127BC884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94" y="4524065"/>
            <a:ext cx="1892061" cy="186330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3DC1ADA-EDF3-F6BF-5694-7F3DE543DD97}"/>
              </a:ext>
            </a:extLst>
          </p:cNvPr>
          <p:cNvSpPr txBox="1">
            <a:spLocks/>
          </p:cNvSpPr>
          <p:nvPr/>
        </p:nvSpPr>
        <p:spPr>
          <a:xfrm>
            <a:off x="213661" y="5542042"/>
            <a:ext cx="3068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T" sz="2400">
                <a:solidFill>
                  <a:srgbClr val="FFFFFF"/>
                </a:solidFill>
              </a:rPr>
              <a:t>Sentiment Analysis &amp; Customer Satisfaction</a:t>
            </a: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21" name="Graphic 22" descr="Artificial Intelligence with solid fill">
            <a:extLst>
              <a:ext uri="{FF2B5EF4-FFF2-40B4-BE49-F238E27FC236}">
                <a16:creationId xmlns:a16="http://schemas.microsoft.com/office/drawing/2014/main" id="{D62028CC-CECB-FAA6-2065-3FFF09293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4649" y="4797724"/>
            <a:ext cx="1288211" cy="128821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E314210-4E63-7652-C144-22CEA906A64F}"/>
              </a:ext>
            </a:extLst>
          </p:cNvPr>
          <p:cNvSpPr txBox="1">
            <a:spLocks/>
          </p:cNvSpPr>
          <p:nvPr/>
        </p:nvSpPr>
        <p:spPr>
          <a:xfrm>
            <a:off x="6692098" y="5708820"/>
            <a:ext cx="1903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T" sz="2400"/>
              <a:t>FAQ &amp; Chatbot</a:t>
            </a:r>
            <a:endParaRPr lang="en-US" sz="240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01F765E-4DAD-F90F-DAF4-4A17A0CED9B9}"/>
              </a:ext>
            </a:extLst>
          </p:cNvPr>
          <p:cNvSpPr txBox="1">
            <a:spLocks/>
          </p:cNvSpPr>
          <p:nvPr/>
        </p:nvSpPr>
        <p:spPr>
          <a:xfrm>
            <a:off x="9087366" y="5703068"/>
            <a:ext cx="3053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T" sz="2400"/>
              <a:t>Attorney/Case Database for Matching</a:t>
            </a:r>
            <a:endParaRPr lang="en-US" sz="3600"/>
          </a:p>
        </p:txBody>
      </p:sp>
      <p:pic>
        <p:nvPicPr>
          <p:cNvPr id="27" name="Graphic 27" descr="Scales of justice with solid fill">
            <a:extLst>
              <a:ext uri="{FF2B5EF4-FFF2-40B4-BE49-F238E27FC236}">
                <a16:creationId xmlns:a16="http://schemas.microsoft.com/office/drawing/2014/main" id="{754D562F-86D9-870E-717E-9416391FC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2008" y="4740216"/>
            <a:ext cx="1302589" cy="133134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A61E092-6D68-F624-9332-A55695CA6FF3}"/>
              </a:ext>
            </a:extLst>
          </p:cNvPr>
          <p:cNvSpPr txBox="1">
            <a:spLocks/>
          </p:cNvSpPr>
          <p:nvPr/>
        </p:nvSpPr>
        <p:spPr>
          <a:xfrm>
            <a:off x="-223411" y="2617688"/>
            <a:ext cx="52966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9650" b="1">
                <a:cs typeface="Calibri Light"/>
              </a:rPr>
              <a:t>    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WV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E2BF6B-5386-6B7B-E083-516BB59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042" y="3838133"/>
            <a:ext cx="5469148" cy="1325563"/>
          </a:xfrm>
        </p:spPr>
        <p:txBody>
          <a:bodyPr>
            <a:normAutofit/>
          </a:bodyPr>
          <a:lstStyle/>
          <a:p>
            <a:r>
              <a:rPr lang="en-GT"/>
              <a:t>Recommendations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3FF9D521-5E3E-0D5D-DDFE-4A688790BE1E}"/>
              </a:ext>
            </a:extLst>
          </p:cNvPr>
          <p:cNvSpPr txBox="1">
            <a:spLocks/>
          </p:cNvSpPr>
          <p:nvPr/>
        </p:nvSpPr>
        <p:spPr>
          <a:xfrm>
            <a:off x="206159" y="3846759"/>
            <a:ext cx="546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T">
                <a:solidFill>
                  <a:srgbClr val="FFFFFF"/>
                </a:solidFill>
              </a:rPr>
              <a:t>Exploration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59A4E45-41E0-91E0-D9A5-B86B3D97FAC7}"/>
              </a:ext>
            </a:extLst>
          </p:cNvPr>
          <p:cNvSpPr txBox="1">
            <a:spLocks/>
          </p:cNvSpPr>
          <p:nvPr/>
        </p:nvSpPr>
        <p:spPr>
          <a:xfrm>
            <a:off x="1654272" y="2985748"/>
            <a:ext cx="1587261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50" b="1">
                <a:cs typeface="Calibri Light"/>
              </a:rPr>
              <a:t>~ </a:t>
            </a:r>
            <a:endParaRPr lang="en-US" sz="5400" b="1">
              <a:cs typeface="Calibri Light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1B5BF03-F75C-DF62-6F65-B7F050CF16C3}"/>
              </a:ext>
            </a:extLst>
          </p:cNvPr>
          <p:cNvSpPr txBox="1">
            <a:spLocks/>
          </p:cNvSpPr>
          <p:nvPr/>
        </p:nvSpPr>
        <p:spPr>
          <a:xfrm>
            <a:off x="3485947" y="5550668"/>
            <a:ext cx="2708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T" sz="2400">
                <a:solidFill>
                  <a:srgbClr val="FFFFFF"/>
                </a:solidFill>
              </a:rPr>
              <a:t>Admin/Attorney Data</a:t>
            </a:r>
            <a:endParaRPr lang="en-US" sz="24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5" name="Graphic 45" descr="Research with solid fill">
            <a:extLst>
              <a:ext uri="{FF2B5EF4-FFF2-40B4-BE49-F238E27FC236}">
                <a16:creationId xmlns:a16="http://schemas.microsoft.com/office/drawing/2014/main" id="{93444611-B182-5508-0373-C25035255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7894" y="4955875"/>
            <a:ext cx="914400" cy="914400"/>
          </a:xfrm>
          <a:prstGeom prst="rect">
            <a:avLst/>
          </a:prstGeom>
        </p:spPr>
      </p:pic>
      <p:pic>
        <p:nvPicPr>
          <p:cNvPr id="46" name="Graphic 46" descr="Usb Stick with solid fill">
            <a:extLst>
              <a:ext uri="{FF2B5EF4-FFF2-40B4-BE49-F238E27FC236}">
                <a16:creationId xmlns:a16="http://schemas.microsoft.com/office/drawing/2014/main" id="{84CDF61C-BB6D-B8F9-B4BB-97A4542C93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0883" y="4954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Graphic spid="2" grpId="0">
        <p:bldAsOne/>
      </p:bldGraphic>
      <p:bldP spid="3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4" grpId="0"/>
      <p:bldP spid="26" grpId="0"/>
      <p:bldP spid="29" grpId="0"/>
      <p:bldP spid="7" grpId="0"/>
      <p:bldP spid="37" grpId="0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A5BF-D1F2-B78F-8214-0AA25ED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278"/>
            <a:ext cx="10515600" cy="3508606"/>
          </a:xfrm>
        </p:spPr>
        <p:txBody>
          <a:bodyPr>
            <a:normAutofit/>
          </a:bodyPr>
          <a:lstStyle/>
          <a:p>
            <a:r>
              <a:rPr lang="en-GT" sz="124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629C-1C4F-DB86-87DC-2400B1EB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1866"/>
            <a:ext cx="10515600" cy="2303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T" sz="4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330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2872F71B385442A43D52B77AFCD295" ma:contentTypeVersion="2" ma:contentTypeDescription="Create a new document." ma:contentTypeScope="" ma:versionID="1c4a70fd998da149cf9c7f7cdad856d8">
  <xsd:schema xmlns:xsd="http://www.w3.org/2001/XMLSchema" xmlns:xs="http://www.w3.org/2001/XMLSchema" xmlns:p="http://schemas.microsoft.com/office/2006/metadata/properties" xmlns:ns2="061df17a-eb8f-429f-a892-45f5ba5b92ec" targetNamespace="http://schemas.microsoft.com/office/2006/metadata/properties" ma:root="true" ma:fieldsID="0a4f793694c8520ce972ff4ce1682cf4" ns2:_="">
    <xsd:import namespace="061df17a-eb8f-429f-a892-45f5ba5b92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df17a-eb8f-429f-a892-45f5ba5b92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2450D6-9F77-4AE7-B049-6A6EC3D18EF2}">
  <ds:schemaRefs>
    <ds:schemaRef ds:uri="061df17a-eb8f-429f-a892-45f5ba5b92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A71F0A-A40B-4684-A3DE-7A2074895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1BC782-D0B1-4F5D-8060-E4254F90E7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DataFest 2023 American Bar Association (ABA) Pro Bono Legal Services</vt:lpstr>
      <vt:lpstr>On Average, How Long Does it Take to Close Cases in Each State? </vt:lpstr>
      <vt:lpstr>We Expected West Virginia to be Understaffed,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DataFest 2023 American Bar Association (ABA) Pro Bono Legal Services</dc:title>
  <dc:creator>Daniela Batres Sierra</dc:creator>
  <cp:revision>1</cp:revision>
  <dcterms:created xsi:type="dcterms:W3CDTF">2023-03-25T21:43:32Z</dcterms:created>
  <dcterms:modified xsi:type="dcterms:W3CDTF">2023-03-26T15:46:28Z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0x010100452872F71B385442A43D52B77AFCD295</vt:lpwstr>
  </property>
</Properties>
</file>