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sldIdLst>
    <p:sldId id="256" r:id="rId2"/>
    <p:sldId id="293" r:id="rId3"/>
    <p:sldId id="257" r:id="rId4"/>
    <p:sldId id="259" r:id="rId5"/>
    <p:sldId id="305" r:id="rId6"/>
    <p:sldId id="267" r:id="rId7"/>
    <p:sldId id="262" r:id="rId8"/>
    <p:sldId id="261" r:id="rId9"/>
    <p:sldId id="266" r:id="rId10"/>
    <p:sldId id="290" r:id="rId11"/>
    <p:sldId id="291" r:id="rId12"/>
    <p:sldId id="282" r:id="rId13"/>
    <p:sldId id="283" r:id="rId14"/>
    <p:sldId id="277" r:id="rId15"/>
    <p:sldId id="278" r:id="rId16"/>
    <p:sldId id="308" r:id="rId17"/>
    <p:sldId id="271" r:id="rId18"/>
    <p:sldId id="280" r:id="rId19"/>
    <p:sldId id="279" r:id="rId20"/>
    <p:sldId id="272" r:id="rId21"/>
    <p:sldId id="296" r:id="rId22"/>
    <p:sldId id="297" r:id="rId23"/>
    <p:sldId id="258" r:id="rId24"/>
    <p:sldId id="298" r:id="rId25"/>
    <p:sldId id="300" r:id="rId26"/>
    <p:sldId id="303" r:id="rId27"/>
    <p:sldId id="304" r:id="rId28"/>
    <p:sldId id="302" r:id="rId29"/>
    <p:sldId id="292" r:id="rId30"/>
    <p:sldId id="299" r:id="rId31"/>
    <p:sldId id="281" r:id="rId32"/>
    <p:sldId id="286" r:id="rId33"/>
    <p:sldId id="285" r:id="rId34"/>
    <p:sldId id="264" r:id="rId35"/>
    <p:sldId id="263" r:id="rId36"/>
    <p:sldId id="265" r:id="rId37"/>
    <p:sldId id="275" r:id="rId38"/>
    <p:sldId id="273" r:id="rId39"/>
    <p:sldId id="276" r:id="rId40"/>
    <p:sldId id="307" r:id="rId41"/>
    <p:sldId id="274" r:id="rId42"/>
    <p:sldId id="294" r:id="rId43"/>
    <p:sldId id="306" r:id="rId4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962AF942-EED5-4701-AC3E-153CD0C88F10}">
          <p14:sldIdLst>
            <p14:sldId id="256"/>
            <p14:sldId id="293"/>
            <p14:sldId id="257"/>
            <p14:sldId id="259"/>
            <p14:sldId id="305"/>
            <p14:sldId id="267"/>
            <p14:sldId id="262"/>
            <p14:sldId id="261"/>
            <p14:sldId id="266"/>
            <p14:sldId id="290"/>
            <p14:sldId id="291"/>
          </p14:sldIdLst>
        </p14:section>
        <p14:section name="Befehle anhand von Beispielen" id="{9BCB6C51-B96E-4DD6-8CC2-0AD904C53522}">
          <p14:sldIdLst>
            <p14:sldId id="282"/>
            <p14:sldId id="283"/>
            <p14:sldId id="277"/>
            <p14:sldId id="278"/>
            <p14:sldId id="308"/>
            <p14:sldId id="271"/>
            <p14:sldId id="280"/>
            <p14:sldId id="279"/>
            <p14:sldId id="272"/>
            <p14:sldId id="296"/>
            <p14:sldId id="297"/>
            <p14:sldId id="258"/>
            <p14:sldId id="298"/>
            <p14:sldId id="300"/>
            <p14:sldId id="303"/>
            <p14:sldId id="304"/>
            <p14:sldId id="302"/>
            <p14:sldId id="292"/>
            <p14:sldId id="299"/>
            <p14:sldId id="281"/>
            <p14:sldId id="286"/>
            <p14:sldId id="285"/>
          </p14:sldIdLst>
        </p14:section>
        <p14:section name="Praxisteil" id="{0E3150FB-4696-450B-AB55-BF9EAE324876}">
          <p14:sldIdLst>
            <p14:sldId id="264"/>
            <p14:sldId id="263"/>
            <p14:sldId id="265"/>
          </p14:sldIdLst>
        </p14:section>
        <p14:section name="Ausblick" id="{F9B214DE-968C-486F-AB29-E6B570F5BA39}">
          <p14:sldIdLst>
            <p14:sldId id="275"/>
            <p14:sldId id="273"/>
            <p14:sldId id="276"/>
            <p14:sldId id="307"/>
            <p14:sldId id="274"/>
            <p14:sldId id="294"/>
            <p14:sldId id="30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02" autoAdjust="0"/>
    <p:restoredTop sz="94660"/>
  </p:normalViewPr>
  <p:slideViewPr>
    <p:cSldViewPr snapToGrid="0">
      <p:cViewPr varScale="1">
        <p:scale>
          <a:sx n="118" d="100"/>
          <a:sy n="118" d="100"/>
        </p:scale>
        <p:origin x="90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436F8C-4F76-424F-B49E-5DFCEDB5E1BA}" type="datetimeFigureOut">
              <a:rPr lang="de-DE" smtClean="0"/>
              <a:t>09.08.2021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98AE4A-C71E-414A-AE25-7641BB0B55DA}" type="slidenum">
              <a:rPr lang="de-DE" smtClean="0"/>
              <a:t>‹Nr.›</a:t>
            </a:fld>
            <a:endParaRPr lang="de-DE"/>
          </a:p>
        </p:txBody>
      </p:sp>
    </p:spTree>
    <p:extLst>
      <p:ext uri="{BB962C8B-B14F-4D97-AF65-F5344CB8AC3E}">
        <p14:creationId xmlns:p14="http://schemas.microsoft.com/office/powerpoint/2010/main" val="2353402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a:t>
            </a:r>
            <a:r>
              <a:rPr lang="de-DE" dirty="0"/>
              <a:t> 87</a:t>
            </a:r>
          </a:p>
          <a:p>
            <a:r>
              <a:rPr lang="de-DE" dirty="0" err="1"/>
              <a:t>Svn</a:t>
            </a:r>
            <a:r>
              <a:rPr lang="de-DE" dirty="0"/>
              <a:t> 16</a:t>
            </a:r>
          </a:p>
        </p:txBody>
      </p:sp>
      <p:sp>
        <p:nvSpPr>
          <p:cNvPr id="4" name="Foliennummernplatzhalter 3"/>
          <p:cNvSpPr>
            <a:spLocks noGrp="1"/>
          </p:cNvSpPr>
          <p:nvPr>
            <p:ph type="sldNum" sz="quarter" idx="5"/>
          </p:nvPr>
        </p:nvSpPr>
        <p:spPr/>
        <p:txBody>
          <a:bodyPr/>
          <a:lstStyle/>
          <a:p>
            <a:fld id="{BE98AE4A-C71E-414A-AE25-7641BB0B55DA}" type="slidenum">
              <a:rPr lang="de-DE" smtClean="0"/>
              <a:t>7</a:t>
            </a:fld>
            <a:endParaRPr lang="de-DE"/>
          </a:p>
        </p:txBody>
      </p:sp>
    </p:spTree>
    <p:extLst>
      <p:ext uri="{BB962C8B-B14F-4D97-AF65-F5344CB8AC3E}">
        <p14:creationId xmlns:p14="http://schemas.microsoft.com/office/powerpoint/2010/main" val="3211629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C2D3CFC1-FD2C-46C7-BCFA-24603C336C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13" name="Titel 12">
            <a:extLst>
              <a:ext uri="{FF2B5EF4-FFF2-40B4-BE49-F238E27FC236}">
                <a16:creationId xmlns:a16="http://schemas.microsoft.com/office/drawing/2014/main" id="{1CFD8D21-0A68-47FD-B052-FEB4B1FC76A8}"/>
              </a:ext>
            </a:extLst>
          </p:cNvPr>
          <p:cNvSpPr>
            <a:spLocks noGrp="1"/>
          </p:cNvSpPr>
          <p:nvPr>
            <p:ph type="title"/>
          </p:nvPr>
        </p:nvSpPr>
        <p:spPr/>
        <p:txBody>
          <a:bodyPr/>
          <a:lstStyle/>
          <a:p>
            <a:r>
              <a:rPr lang="de-DE"/>
              <a:t>Mastertitelformat bearbeiten</a:t>
            </a:r>
          </a:p>
        </p:txBody>
      </p:sp>
      <p:sp>
        <p:nvSpPr>
          <p:cNvPr id="14" name="Datumsplatzhalter 13">
            <a:extLst>
              <a:ext uri="{FF2B5EF4-FFF2-40B4-BE49-F238E27FC236}">
                <a16:creationId xmlns:a16="http://schemas.microsoft.com/office/drawing/2014/main" id="{3CF4493D-9AF5-43C6-A1F8-6854DBE46F26}"/>
              </a:ext>
            </a:extLst>
          </p:cNvPr>
          <p:cNvSpPr>
            <a:spLocks noGrp="1"/>
          </p:cNvSpPr>
          <p:nvPr>
            <p:ph type="dt" sz="half" idx="10"/>
          </p:nvPr>
        </p:nvSpPr>
        <p:spPr/>
        <p:txBody>
          <a:bodyPr/>
          <a:lstStyle/>
          <a:p>
            <a:fld id="{2569E297-7698-473B-ACF5-7E2211B71EC6}" type="datetime1">
              <a:rPr lang="de-DE" smtClean="0"/>
              <a:t>09.08.2021</a:t>
            </a:fld>
            <a:endParaRPr lang="de-DE"/>
          </a:p>
        </p:txBody>
      </p:sp>
      <p:sp>
        <p:nvSpPr>
          <p:cNvPr id="15" name="Fußzeilenplatzhalter 14">
            <a:extLst>
              <a:ext uri="{FF2B5EF4-FFF2-40B4-BE49-F238E27FC236}">
                <a16:creationId xmlns:a16="http://schemas.microsoft.com/office/drawing/2014/main" id="{1A866817-2664-4696-9925-774EC666F66B}"/>
              </a:ext>
            </a:extLst>
          </p:cNvPr>
          <p:cNvSpPr>
            <a:spLocks noGrp="1"/>
          </p:cNvSpPr>
          <p:nvPr>
            <p:ph type="ftr" sz="quarter" idx="11"/>
          </p:nvPr>
        </p:nvSpPr>
        <p:spPr/>
        <p:txBody>
          <a:bodyPr/>
          <a:lstStyle/>
          <a:p>
            <a:r>
              <a:rPr lang="de-DE"/>
              <a:t>Versionsverwaltung mit Git</a:t>
            </a:r>
          </a:p>
        </p:txBody>
      </p:sp>
      <p:sp>
        <p:nvSpPr>
          <p:cNvPr id="16" name="Foliennummernplatzhalter 15">
            <a:extLst>
              <a:ext uri="{FF2B5EF4-FFF2-40B4-BE49-F238E27FC236}">
                <a16:creationId xmlns:a16="http://schemas.microsoft.com/office/drawing/2014/main" id="{B2888083-A4D6-4183-8A73-70F61B19CB8F}"/>
              </a:ext>
            </a:extLst>
          </p:cNvPr>
          <p:cNvSpPr>
            <a:spLocks noGrp="1"/>
          </p:cNvSpPr>
          <p:nvPr>
            <p:ph type="sldNum" sz="quarter" idx="12"/>
          </p:nvPr>
        </p:nvSpPr>
        <p:spPr/>
        <p:txBody>
          <a:bodyPr/>
          <a:lstStyle/>
          <a:p>
            <a:fld id="{E75C602B-3DAE-4C34-A127-CD7F778C5C37}" type="slidenum">
              <a:rPr lang="de-DE" smtClean="0"/>
              <a:t>‹Nr.›</a:t>
            </a:fld>
            <a:endParaRPr lang="de-DE"/>
          </a:p>
        </p:txBody>
      </p:sp>
    </p:spTree>
    <p:extLst>
      <p:ext uri="{BB962C8B-B14F-4D97-AF65-F5344CB8AC3E}">
        <p14:creationId xmlns:p14="http://schemas.microsoft.com/office/powerpoint/2010/main" val="1601555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6BF2BC-FC1A-419C-8C3E-E9207813CB75}"/>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119D6463-F113-48B8-8B2D-704AC2AF8C5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613618C-17D6-4D2A-8B0E-90B746691892}"/>
              </a:ext>
            </a:extLst>
          </p:cNvPr>
          <p:cNvSpPr>
            <a:spLocks noGrp="1"/>
          </p:cNvSpPr>
          <p:nvPr>
            <p:ph type="dt" sz="half" idx="10"/>
          </p:nvPr>
        </p:nvSpPr>
        <p:spPr/>
        <p:txBody>
          <a:bodyPr/>
          <a:lstStyle/>
          <a:p>
            <a:fld id="{D240FE84-24E7-4EDC-BF6F-1B2E0268774D}" type="datetime1">
              <a:rPr lang="de-DE" smtClean="0"/>
              <a:t>09.08.2021</a:t>
            </a:fld>
            <a:endParaRPr lang="de-DE"/>
          </a:p>
        </p:txBody>
      </p:sp>
      <p:sp>
        <p:nvSpPr>
          <p:cNvPr id="5" name="Fußzeilenplatzhalter 4">
            <a:extLst>
              <a:ext uri="{FF2B5EF4-FFF2-40B4-BE49-F238E27FC236}">
                <a16:creationId xmlns:a16="http://schemas.microsoft.com/office/drawing/2014/main" id="{E2E7E803-4F1B-4DF4-8C11-F1475748BDE2}"/>
              </a:ext>
            </a:extLst>
          </p:cNvPr>
          <p:cNvSpPr>
            <a:spLocks noGrp="1"/>
          </p:cNvSpPr>
          <p:nvPr>
            <p:ph type="ftr" sz="quarter" idx="11"/>
          </p:nvPr>
        </p:nvSpPr>
        <p:spPr/>
        <p:txBody>
          <a:bodyPr/>
          <a:lstStyle/>
          <a:p>
            <a:r>
              <a:rPr lang="de-DE"/>
              <a:t>Versionsverwaltung mit Git</a:t>
            </a:r>
          </a:p>
        </p:txBody>
      </p:sp>
      <p:sp>
        <p:nvSpPr>
          <p:cNvPr id="6" name="Foliennummernplatzhalter 5">
            <a:extLst>
              <a:ext uri="{FF2B5EF4-FFF2-40B4-BE49-F238E27FC236}">
                <a16:creationId xmlns:a16="http://schemas.microsoft.com/office/drawing/2014/main" id="{E4B96BDB-5D25-4104-B2AD-B9880C2CA324}"/>
              </a:ext>
            </a:extLst>
          </p:cNvPr>
          <p:cNvSpPr>
            <a:spLocks noGrp="1"/>
          </p:cNvSpPr>
          <p:nvPr>
            <p:ph type="sldNum" sz="quarter" idx="12"/>
          </p:nvPr>
        </p:nvSpPr>
        <p:spPr/>
        <p:txBody>
          <a:bodyPr/>
          <a:lstStyle/>
          <a:p>
            <a:fld id="{E75C602B-3DAE-4C34-A127-CD7F778C5C37}" type="slidenum">
              <a:rPr lang="de-DE" smtClean="0"/>
              <a:t>‹Nr.›</a:t>
            </a:fld>
            <a:endParaRPr lang="de-DE"/>
          </a:p>
        </p:txBody>
      </p:sp>
    </p:spTree>
    <p:extLst>
      <p:ext uri="{BB962C8B-B14F-4D97-AF65-F5344CB8AC3E}">
        <p14:creationId xmlns:p14="http://schemas.microsoft.com/office/powerpoint/2010/main" val="3767008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E66EB39-FBCA-4976-8EE1-2ACC20E3EB8E}"/>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0BB604DB-A738-4533-AE60-2617474A5EC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7A67A44-F8DD-4C99-8382-692B9706C107}"/>
              </a:ext>
            </a:extLst>
          </p:cNvPr>
          <p:cNvSpPr>
            <a:spLocks noGrp="1"/>
          </p:cNvSpPr>
          <p:nvPr>
            <p:ph type="dt" sz="half" idx="10"/>
          </p:nvPr>
        </p:nvSpPr>
        <p:spPr/>
        <p:txBody>
          <a:bodyPr/>
          <a:lstStyle/>
          <a:p>
            <a:fld id="{17C48B0D-1DE1-4236-A8E2-34DE9031372B}" type="datetime1">
              <a:rPr lang="de-DE" smtClean="0"/>
              <a:t>09.08.2021</a:t>
            </a:fld>
            <a:endParaRPr lang="de-DE"/>
          </a:p>
        </p:txBody>
      </p:sp>
      <p:sp>
        <p:nvSpPr>
          <p:cNvPr id="5" name="Fußzeilenplatzhalter 4">
            <a:extLst>
              <a:ext uri="{FF2B5EF4-FFF2-40B4-BE49-F238E27FC236}">
                <a16:creationId xmlns:a16="http://schemas.microsoft.com/office/drawing/2014/main" id="{825D1400-726B-49F2-89EB-E3300DF43B4A}"/>
              </a:ext>
            </a:extLst>
          </p:cNvPr>
          <p:cNvSpPr>
            <a:spLocks noGrp="1"/>
          </p:cNvSpPr>
          <p:nvPr>
            <p:ph type="ftr" sz="quarter" idx="11"/>
          </p:nvPr>
        </p:nvSpPr>
        <p:spPr/>
        <p:txBody>
          <a:bodyPr/>
          <a:lstStyle/>
          <a:p>
            <a:r>
              <a:rPr lang="de-DE"/>
              <a:t>Versionsverwaltung mit Git</a:t>
            </a:r>
          </a:p>
        </p:txBody>
      </p:sp>
      <p:sp>
        <p:nvSpPr>
          <p:cNvPr id="6" name="Foliennummernplatzhalter 5">
            <a:extLst>
              <a:ext uri="{FF2B5EF4-FFF2-40B4-BE49-F238E27FC236}">
                <a16:creationId xmlns:a16="http://schemas.microsoft.com/office/drawing/2014/main" id="{9BD5BB4A-3DBB-4D18-954A-9230A851E2CD}"/>
              </a:ext>
            </a:extLst>
          </p:cNvPr>
          <p:cNvSpPr>
            <a:spLocks noGrp="1"/>
          </p:cNvSpPr>
          <p:nvPr>
            <p:ph type="sldNum" sz="quarter" idx="12"/>
          </p:nvPr>
        </p:nvSpPr>
        <p:spPr/>
        <p:txBody>
          <a:bodyPr/>
          <a:lstStyle/>
          <a:p>
            <a:fld id="{E75C602B-3DAE-4C34-A127-CD7F778C5C37}" type="slidenum">
              <a:rPr lang="de-DE" smtClean="0"/>
              <a:t>‹Nr.›</a:t>
            </a:fld>
            <a:endParaRPr lang="de-DE"/>
          </a:p>
        </p:txBody>
      </p:sp>
    </p:spTree>
    <p:extLst>
      <p:ext uri="{BB962C8B-B14F-4D97-AF65-F5344CB8AC3E}">
        <p14:creationId xmlns:p14="http://schemas.microsoft.com/office/powerpoint/2010/main" val="3555298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BC841E-2212-4911-A216-1AF8FE882324}"/>
              </a:ext>
            </a:extLst>
          </p:cNvPr>
          <p:cNvSpPr>
            <a:spLocks noGrp="1"/>
          </p:cNvSpPr>
          <p:nvPr>
            <p:ph type="title"/>
          </p:nvPr>
        </p:nvSpPr>
        <p:spPr/>
        <p:txBody>
          <a:bodyPr/>
          <a:lstStyle/>
          <a:p>
            <a:r>
              <a:rPr lang="de-DE" dirty="0"/>
              <a:t>Mastertitelformat bearbeiten</a:t>
            </a:r>
          </a:p>
        </p:txBody>
      </p:sp>
      <p:sp>
        <p:nvSpPr>
          <p:cNvPr id="3" name="Inhaltsplatzhalter 2">
            <a:extLst>
              <a:ext uri="{FF2B5EF4-FFF2-40B4-BE49-F238E27FC236}">
                <a16:creationId xmlns:a16="http://schemas.microsoft.com/office/drawing/2014/main" id="{EE64EA99-3425-466D-9A5F-6C70FD50AA5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7FC697B-5606-4F90-AAA3-26CA734FB08A}"/>
              </a:ext>
            </a:extLst>
          </p:cNvPr>
          <p:cNvSpPr>
            <a:spLocks noGrp="1"/>
          </p:cNvSpPr>
          <p:nvPr>
            <p:ph type="dt" sz="half" idx="10"/>
          </p:nvPr>
        </p:nvSpPr>
        <p:spPr/>
        <p:txBody>
          <a:bodyPr/>
          <a:lstStyle/>
          <a:p>
            <a:fld id="{50214D70-682A-4D67-B1F8-E35A1E5CB61B}" type="datetime1">
              <a:rPr lang="de-DE" smtClean="0"/>
              <a:t>09.08.2021</a:t>
            </a:fld>
            <a:endParaRPr lang="de-DE"/>
          </a:p>
        </p:txBody>
      </p:sp>
      <p:sp>
        <p:nvSpPr>
          <p:cNvPr id="5" name="Fußzeilenplatzhalter 4">
            <a:extLst>
              <a:ext uri="{FF2B5EF4-FFF2-40B4-BE49-F238E27FC236}">
                <a16:creationId xmlns:a16="http://schemas.microsoft.com/office/drawing/2014/main" id="{3DF94EB2-08D2-4569-82FE-8B52D34C9669}"/>
              </a:ext>
            </a:extLst>
          </p:cNvPr>
          <p:cNvSpPr>
            <a:spLocks noGrp="1"/>
          </p:cNvSpPr>
          <p:nvPr>
            <p:ph type="ftr" sz="quarter" idx="11"/>
          </p:nvPr>
        </p:nvSpPr>
        <p:spPr/>
        <p:txBody>
          <a:bodyPr/>
          <a:lstStyle/>
          <a:p>
            <a:r>
              <a:rPr lang="de-DE"/>
              <a:t>Versionsverwaltung mit Git</a:t>
            </a:r>
          </a:p>
        </p:txBody>
      </p:sp>
      <p:sp>
        <p:nvSpPr>
          <p:cNvPr id="6" name="Foliennummernplatzhalter 5">
            <a:extLst>
              <a:ext uri="{FF2B5EF4-FFF2-40B4-BE49-F238E27FC236}">
                <a16:creationId xmlns:a16="http://schemas.microsoft.com/office/drawing/2014/main" id="{8F3D402D-DC20-4CD0-AAD5-92BF3B78B49A}"/>
              </a:ext>
            </a:extLst>
          </p:cNvPr>
          <p:cNvSpPr>
            <a:spLocks noGrp="1"/>
          </p:cNvSpPr>
          <p:nvPr>
            <p:ph type="sldNum" sz="quarter" idx="12"/>
          </p:nvPr>
        </p:nvSpPr>
        <p:spPr/>
        <p:txBody>
          <a:bodyPr/>
          <a:lstStyle/>
          <a:p>
            <a:fld id="{E75C602B-3DAE-4C34-A127-CD7F778C5C37}" type="slidenum">
              <a:rPr lang="de-DE" smtClean="0"/>
              <a:t>‹Nr.›</a:t>
            </a:fld>
            <a:endParaRPr lang="de-DE"/>
          </a:p>
        </p:txBody>
      </p:sp>
    </p:spTree>
    <p:extLst>
      <p:ext uri="{BB962C8B-B14F-4D97-AF65-F5344CB8AC3E}">
        <p14:creationId xmlns:p14="http://schemas.microsoft.com/office/powerpoint/2010/main" val="1875498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1827A5-2678-4410-81DE-472AF6E53C25}"/>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A42BB8FB-22AE-42C4-B3C8-F762FD3C88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3F67FC2B-3725-4BE4-9248-F8FC31809D65}"/>
              </a:ext>
            </a:extLst>
          </p:cNvPr>
          <p:cNvSpPr>
            <a:spLocks noGrp="1"/>
          </p:cNvSpPr>
          <p:nvPr>
            <p:ph type="dt" sz="half" idx="10"/>
          </p:nvPr>
        </p:nvSpPr>
        <p:spPr/>
        <p:txBody>
          <a:bodyPr/>
          <a:lstStyle/>
          <a:p>
            <a:fld id="{FED63BAA-540F-439A-BAED-E216C8877635}" type="datetime1">
              <a:rPr lang="de-DE" smtClean="0"/>
              <a:t>09.08.2021</a:t>
            </a:fld>
            <a:endParaRPr lang="de-DE"/>
          </a:p>
        </p:txBody>
      </p:sp>
      <p:sp>
        <p:nvSpPr>
          <p:cNvPr id="5" name="Fußzeilenplatzhalter 4">
            <a:extLst>
              <a:ext uri="{FF2B5EF4-FFF2-40B4-BE49-F238E27FC236}">
                <a16:creationId xmlns:a16="http://schemas.microsoft.com/office/drawing/2014/main" id="{762748DE-8E1B-482A-AF94-9A6440478A3F}"/>
              </a:ext>
            </a:extLst>
          </p:cNvPr>
          <p:cNvSpPr>
            <a:spLocks noGrp="1"/>
          </p:cNvSpPr>
          <p:nvPr>
            <p:ph type="ftr" sz="quarter" idx="11"/>
          </p:nvPr>
        </p:nvSpPr>
        <p:spPr/>
        <p:txBody>
          <a:bodyPr/>
          <a:lstStyle/>
          <a:p>
            <a:r>
              <a:rPr lang="de-DE"/>
              <a:t>Versionsverwaltung mit Git</a:t>
            </a:r>
          </a:p>
        </p:txBody>
      </p:sp>
      <p:sp>
        <p:nvSpPr>
          <p:cNvPr id="6" name="Foliennummernplatzhalter 5">
            <a:extLst>
              <a:ext uri="{FF2B5EF4-FFF2-40B4-BE49-F238E27FC236}">
                <a16:creationId xmlns:a16="http://schemas.microsoft.com/office/drawing/2014/main" id="{B41FDEC0-E800-4847-8F96-E771ED6D6C25}"/>
              </a:ext>
            </a:extLst>
          </p:cNvPr>
          <p:cNvSpPr>
            <a:spLocks noGrp="1"/>
          </p:cNvSpPr>
          <p:nvPr>
            <p:ph type="sldNum" sz="quarter" idx="12"/>
          </p:nvPr>
        </p:nvSpPr>
        <p:spPr/>
        <p:txBody>
          <a:bodyPr/>
          <a:lstStyle/>
          <a:p>
            <a:fld id="{E75C602B-3DAE-4C34-A127-CD7F778C5C37}" type="slidenum">
              <a:rPr lang="de-DE" smtClean="0"/>
              <a:t>‹Nr.›</a:t>
            </a:fld>
            <a:endParaRPr lang="de-DE"/>
          </a:p>
        </p:txBody>
      </p:sp>
    </p:spTree>
    <p:extLst>
      <p:ext uri="{BB962C8B-B14F-4D97-AF65-F5344CB8AC3E}">
        <p14:creationId xmlns:p14="http://schemas.microsoft.com/office/powerpoint/2010/main" val="2885016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F07A4F-629B-4694-A428-47244CE8FB6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C67B651-7984-47A3-83F0-9B6ACD947CB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41230354-9376-4007-B310-D27C4B420080}"/>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D80CE3AA-4FCA-4016-B091-664B76660DF3}"/>
              </a:ext>
            </a:extLst>
          </p:cNvPr>
          <p:cNvSpPr>
            <a:spLocks noGrp="1"/>
          </p:cNvSpPr>
          <p:nvPr>
            <p:ph type="dt" sz="half" idx="10"/>
          </p:nvPr>
        </p:nvSpPr>
        <p:spPr/>
        <p:txBody>
          <a:bodyPr/>
          <a:lstStyle/>
          <a:p>
            <a:fld id="{659A9249-C346-4857-B342-1FF662736EC9}" type="datetime1">
              <a:rPr lang="de-DE" smtClean="0"/>
              <a:t>09.08.2021</a:t>
            </a:fld>
            <a:endParaRPr lang="de-DE"/>
          </a:p>
        </p:txBody>
      </p:sp>
      <p:sp>
        <p:nvSpPr>
          <p:cNvPr id="6" name="Fußzeilenplatzhalter 5">
            <a:extLst>
              <a:ext uri="{FF2B5EF4-FFF2-40B4-BE49-F238E27FC236}">
                <a16:creationId xmlns:a16="http://schemas.microsoft.com/office/drawing/2014/main" id="{0BB28EAE-4B27-465E-89AE-BCA745AC784A}"/>
              </a:ext>
            </a:extLst>
          </p:cNvPr>
          <p:cNvSpPr>
            <a:spLocks noGrp="1"/>
          </p:cNvSpPr>
          <p:nvPr>
            <p:ph type="ftr" sz="quarter" idx="11"/>
          </p:nvPr>
        </p:nvSpPr>
        <p:spPr/>
        <p:txBody>
          <a:bodyPr/>
          <a:lstStyle/>
          <a:p>
            <a:r>
              <a:rPr lang="de-DE"/>
              <a:t>Versionsverwaltung mit Git</a:t>
            </a:r>
          </a:p>
        </p:txBody>
      </p:sp>
      <p:sp>
        <p:nvSpPr>
          <p:cNvPr id="7" name="Foliennummernplatzhalter 6">
            <a:extLst>
              <a:ext uri="{FF2B5EF4-FFF2-40B4-BE49-F238E27FC236}">
                <a16:creationId xmlns:a16="http://schemas.microsoft.com/office/drawing/2014/main" id="{75462CC2-8504-4CA6-9B47-881F9850244E}"/>
              </a:ext>
            </a:extLst>
          </p:cNvPr>
          <p:cNvSpPr>
            <a:spLocks noGrp="1"/>
          </p:cNvSpPr>
          <p:nvPr>
            <p:ph type="sldNum" sz="quarter" idx="12"/>
          </p:nvPr>
        </p:nvSpPr>
        <p:spPr/>
        <p:txBody>
          <a:bodyPr/>
          <a:lstStyle/>
          <a:p>
            <a:fld id="{E75C602B-3DAE-4C34-A127-CD7F778C5C37}" type="slidenum">
              <a:rPr lang="de-DE" smtClean="0"/>
              <a:t>‹Nr.›</a:t>
            </a:fld>
            <a:endParaRPr lang="de-DE"/>
          </a:p>
        </p:txBody>
      </p:sp>
    </p:spTree>
    <p:extLst>
      <p:ext uri="{BB962C8B-B14F-4D97-AF65-F5344CB8AC3E}">
        <p14:creationId xmlns:p14="http://schemas.microsoft.com/office/powerpoint/2010/main" val="4103289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56E5C0-730B-4BC3-8E3B-30EF4C0C6D22}"/>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050B1BA9-1BC4-4076-95D3-D4F90D7918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5C8CADBB-8E36-4D97-9289-68D8148B86D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01A772EE-54F7-41C8-9762-1B125B4298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68C5B744-4E4C-4171-BC80-C72AFBACF969}"/>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1B84B0D8-E41B-404F-8D99-C0F03B559EEC}"/>
              </a:ext>
            </a:extLst>
          </p:cNvPr>
          <p:cNvSpPr>
            <a:spLocks noGrp="1"/>
          </p:cNvSpPr>
          <p:nvPr>
            <p:ph type="dt" sz="half" idx="10"/>
          </p:nvPr>
        </p:nvSpPr>
        <p:spPr/>
        <p:txBody>
          <a:bodyPr/>
          <a:lstStyle/>
          <a:p>
            <a:fld id="{E98EC2D3-153D-4AD0-BCDA-B0B3E56AF27E}" type="datetime1">
              <a:rPr lang="de-DE" smtClean="0"/>
              <a:t>09.08.2021</a:t>
            </a:fld>
            <a:endParaRPr lang="de-DE"/>
          </a:p>
        </p:txBody>
      </p:sp>
      <p:sp>
        <p:nvSpPr>
          <p:cNvPr id="8" name="Fußzeilenplatzhalter 7">
            <a:extLst>
              <a:ext uri="{FF2B5EF4-FFF2-40B4-BE49-F238E27FC236}">
                <a16:creationId xmlns:a16="http://schemas.microsoft.com/office/drawing/2014/main" id="{F127731D-3C5B-40C2-8324-E8E18DB60F11}"/>
              </a:ext>
            </a:extLst>
          </p:cNvPr>
          <p:cNvSpPr>
            <a:spLocks noGrp="1"/>
          </p:cNvSpPr>
          <p:nvPr>
            <p:ph type="ftr" sz="quarter" idx="11"/>
          </p:nvPr>
        </p:nvSpPr>
        <p:spPr/>
        <p:txBody>
          <a:bodyPr/>
          <a:lstStyle/>
          <a:p>
            <a:r>
              <a:rPr lang="de-DE"/>
              <a:t>Versionsverwaltung mit Git</a:t>
            </a:r>
          </a:p>
        </p:txBody>
      </p:sp>
      <p:sp>
        <p:nvSpPr>
          <p:cNvPr id="9" name="Foliennummernplatzhalter 8">
            <a:extLst>
              <a:ext uri="{FF2B5EF4-FFF2-40B4-BE49-F238E27FC236}">
                <a16:creationId xmlns:a16="http://schemas.microsoft.com/office/drawing/2014/main" id="{276D04D0-3277-413E-9402-F3D66794B4CC}"/>
              </a:ext>
            </a:extLst>
          </p:cNvPr>
          <p:cNvSpPr>
            <a:spLocks noGrp="1"/>
          </p:cNvSpPr>
          <p:nvPr>
            <p:ph type="sldNum" sz="quarter" idx="12"/>
          </p:nvPr>
        </p:nvSpPr>
        <p:spPr/>
        <p:txBody>
          <a:bodyPr/>
          <a:lstStyle/>
          <a:p>
            <a:fld id="{E75C602B-3DAE-4C34-A127-CD7F778C5C37}" type="slidenum">
              <a:rPr lang="de-DE" smtClean="0"/>
              <a:t>‹Nr.›</a:t>
            </a:fld>
            <a:endParaRPr lang="de-DE"/>
          </a:p>
        </p:txBody>
      </p:sp>
    </p:spTree>
    <p:extLst>
      <p:ext uri="{BB962C8B-B14F-4D97-AF65-F5344CB8AC3E}">
        <p14:creationId xmlns:p14="http://schemas.microsoft.com/office/powerpoint/2010/main" val="1553455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84E093-CE97-44A3-B214-B415D7FFA906}"/>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28E6E955-D23C-4C3E-8DB0-2F0DC422761E}"/>
              </a:ext>
            </a:extLst>
          </p:cNvPr>
          <p:cNvSpPr>
            <a:spLocks noGrp="1"/>
          </p:cNvSpPr>
          <p:nvPr>
            <p:ph type="dt" sz="half" idx="10"/>
          </p:nvPr>
        </p:nvSpPr>
        <p:spPr/>
        <p:txBody>
          <a:bodyPr/>
          <a:lstStyle/>
          <a:p>
            <a:fld id="{FE7D4448-655D-413C-BCDE-57A1D58EE035}" type="datetime1">
              <a:rPr lang="de-DE" smtClean="0"/>
              <a:t>09.08.2021</a:t>
            </a:fld>
            <a:endParaRPr lang="de-DE"/>
          </a:p>
        </p:txBody>
      </p:sp>
      <p:sp>
        <p:nvSpPr>
          <p:cNvPr id="4" name="Fußzeilenplatzhalter 3">
            <a:extLst>
              <a:ext uri="{FF2B5EF4-FFF2-40B4-BE49-F238E27FC236}">
                <a16:creationId xmlns:a16="http://schemas.microsoft.com/office/drawing/2014/main" id="{513FC91E-2863-4064-BCA8-B6BE56B7618C}"/>
              </a:ext>
            </a:extLst>
          </p:cNvPr>
          <p:cNvSpPr>
            <a:spLocks noGrp="1"/>
          </p:cNvSpPr>
          <p:nvPr>
            <p:ph type="ftr" sz="quarter" idx="11"/>
          </p:nvPr>
        </p:nvSpPr>
        <p:spPr/>
        <p:txBody>
          <a:bodyPr/>
          <a:lstStyle/>
          <a:p>
            <a:r>
              <a:rPr lang="de-DE"/>
              <a:t>Versionsverwaltung mit Git</a:t>
            </a:r>
          </a:p>
        </p:txBody>
      </p:sp>
      <p:sp>
        <p:nvSpPr>
          <p:cNvPr id="5" name="Foliennummernplatzhalter 4">
            <a:extLst>
              <a:ext uri="{FF2B5EF4-FFF2-40B4-BE49-F238E27FC236}">
                <a16:creationId xmlns:a16="http://schemas.microsoft.com/office/drawing/2014/main" id="{0392E881-8BBE-4577-A762-F91E7941FE61}"/>
              </a:ext>
            </a:extLst>
          </p:cNvPr>
          <p:cNvSpPr>
            <a:spLocks noGrp="1"/>
          </p:cNvSpPr>
          <p:nvPr>
            <p:ph type="sldNum" sz="quarter" idx="12"/>
          </p:nvPr>
        </p:nvSpPr>
        <p:spPr/>
        <p:txBody>
          <a:bodyPr/>
          <a:lstStyle/>
          <a:p>
            <a:fld id="{E75C602B-3DAE-4C34-A127-CD7F778C5C37}" type="slidenum">
              <a:rPr lang="de-DE" smtClean="0"/>
              <a:t>‹Nr.›</a:t>
            </a:fld>
            <a:endParaRPr lang="de-DE"/>
          </a:p>
        </p:txBody>
      </p:sp>
    </p:spTree>
    <p:extLst>
      <p:ext uri="{BB962C8B-B14F-4D97-AF65-F5344CB8AC3E}">
        <p14:creationId xmlns:p14="http://schemas.microsoft.com/office/powerpoint/2010/main" val="3557295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5863815D-06DE-4C90-BD8A-AC76751CCA11}"/>
              </a:ext>
            </a:extLst>
          </p:cNvPr>
          <p:cNvSpPr>
            <a:spLocks noGrp="1"/>
          </p:cNvSpPr>
          <p:nvPr>
            <p:ph type="dt" sz="half" idx="10"/>
          </p:nvPr>
        </p:nvSpPr>
        <p:spPr/>
        <p:txBody>
          <a:bodyPr/>
          <a:lstStyle/>
          <a:p>
            <a:fld id="{EB69DAB4-C32C-419C-AE2F-D1783458B367}" type="datetime1">
              <a:rPr lang="de-DE" smtClean="0"/>
              <a:t>09.08.2021</a:t>
            </a:fld>
            <a:endParaRPr lang="de-DE"/>
          </a:p>
        </p:txBody>
      </p:sp>
      <p:sp>
        <p:nvSpPr>
          <p:cNvPr id="3" name="Fußzeilenplatzhalter 2">
            <a:extLst>
              <a:ext uri="{FF2B5EF4-FFF2-40B4-BE49-F238E27FC236}">
                <a16:creationId xmlns:a16="http://schemas.microsoft.com/office/drawing/2014/main" id="{E8E2D056-AE56-4E42-884F-E7F14E0C695C}"/>
              </a:ext>
            </a:extLst>
          </p:cNvPr>
          <p:cNvSpPr>
            <a:spLocks noGrp="1"/>
          </p:cNvSpPr>
          <p:nvPr>
            <p:ph type="ftr" sz="quarter" idx="11"/>
          </p:nvPr>
        </p:nvSpPr>
        <p:spPr/>
        <p:txBody>
          <a:bodyPr/>
          <a:lstStyle/>
          <a:p>
            <a:r>
              <a:rPr lang="de-DE"/>
              <a:t>Versionsverwaltung mit Git</a:t>
            </a:r>
          </a:p>
        </p:txBody>
      </p:sp>
      <p:sp>
        <p:nvSpPr>
          <p:cNvPr id="4" name="Foliennummernplatzhalter 3">
            <a:extLst>
              <a:ext uri="{FF2B5EF4-FFF2-40B4-BE49-F238E27FC236}">
                <a16:creationId xmlns:a16="http://schemas.microsoft.com/office/drawing/2014/main" id="{40867AEE-93BB-4B25-A4A8-90038A8C47FA}"/>
              </a:ext>
            </a:extLst>
          </p:cNvPr>
          <p:cNvSpPr>
            <a:spLocks noGrp="1"/>
          </p:cNvSpPr>
          <p:nvPr>
            <p:ph type="sldNum" sz="quarter" idx="12"/>
          </p:nvPr>
        </p:nvSpPr>
        <p:spPr/>
        <p:txBody>
          <a:bodyPr/>
          <a:lstStyle/>
          <a:p>
            <a:fld id="{E75C602B-3DAE-4C34-A127-CD7F778C5C37}" type="slidenum">
              <a:rPr lang="de-DE" smtClean="0"/>
              <a:t>‹Nr.›</a:t>
            </a:fld>
            <a:endParaRPr lang="de-DE"/>
          </a:p>
        </p:txBody>
      </p:sp>
    </p:spTree>
    <p:extLst>
      <p:ext uri="{BB962C8B-B14F-4D97-AF65-F5344CB8AC3E}">
        <p14:creationId xmlns:p14="http://schemas.microsoft.com/office/powerpoint/2010/main" val="2728012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197FB8-7CE7-4A04-B1A4-EE6D39FA39A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EB3F5C4D-9113-484C-A8CC-86D781AA62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72F18B05-970A-45A1-A07B-CE80534DB8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FF418F8-4ACD-4ABD-BCA6-247A64ACB2FE}"/>
              </a:ext>
            </a:extLst>
          </p:cNvPr>
          <p:cNvSpPr>
            <a:spLocks noGrp="1"/>
          </p:cNvSpPr>
          <p:nvPr>
            <p:ph type="dt" sz="half" idx="10"/>
          </p:nvPr>
        </p:nvSpPr>
        <p:spPr/>
        <p:txBody>
          <a:bodyPr/>
          <a:lstStyle/>
          <a:p>
            <a:fld id="{BFAB79BE-52FB-402E-86D6-5E716D712C76}" type="datetime1">
              <a:rPr lang="de-DE" smtClean="0"/>
              <a:t>09.08.2021</a:t>
            </a:fld>
            <a:endParaRPr lang="de-DE"/>
          </a:p>
        </p:txBody>
      </p:sp>
      <p:sp>
        <p:nvSpPr>
          <p:cNvPr id="6" name="Fußzeilenplatzhalter 5">
            <a:extLst>
              <a:ext uri="{FF2B5EF4-FFF2-40B4-BE49-F238E27FC236}">
                <a16:creationId xmlns:a16="http://schemas.microsoft.com/office/drawing/2014/main" id="{FB742291-DF74-4BA0-9A84-EF20640D0CAC}"/>
              </a:ext>
            </a:extLst>
          </p:cNvPr>
          <p:cNvSpPr>
            <a:spLocks noGrp="1"/>
          </p:cNvSpPr>
          <p:nvPr>
            <p:ph type="ftr" sz="quarter" idx="11"/>
          </p:nvPr>
        </p:nvSpPr>
        <p:spPr/>
        <p:txBody>
          <a:bodyPr/>
          <a:lstStyle/>
          <a:p>
            <a:r>
              <a:rPr lang="de-DE"/>
              <a:t>Versionsverwaltung mit Git</a:t>
            </a:r>
          </a:p>
        </p:txBody>
      </p:sp>
      <p:sp>
        <p:nvSpPr>
          <p:cNvPr id="7" name="Foliennummernplatzhalter 6">
            <a:extLst>
              <a:ext uri="{FF2B5EF4-FFF2-40B4-BE49-F238E27FC236}">
                <a16:creationId xmlns:a16="http://schemas.microsoft.com/office/drawing/2014/main" id="{72FD854D-0F92-4374-B5CF-984BE026BEC6}"/>
              </a:ext>
            </a:extLst>
          </p:cNvPr>
          <p:cNvSpPr>
            <a:spLocks noGrp="1"/>
          </p:cNvSpPr>
          <p:nvPr>
            <p:ph type="sldNum" sz="quarter" idx="12"/>
          </p:nvPr>
        </p:nvSpPr>
        <p:spPr/>
        <p:txBody>
          <a:bodyPr/>
          <a:lstStyle/>
          <a:p>
            <a:fld id="{E75C602B-3DAE-4C34-A127-CD7F778C5C37}" type="slidenum">
              <a:rPr lang="de-DE" smtClean="0"/>
              <a:t>‹Nr.›</a:t>
            </a:fld>
            <a:endParaRPr lang="de-DE"/>
          </a:p>
        </p:txBody>
      </p:sp>
    </p:spTree>
    <p:extLst>
      <p:ext uri="{BB962C8B-B14F-4D97-AF65-F5344CB8AC3E}">
        <p14:creationId xmlns:p14="http://schemas.microsoft.com/office/powerpoint/2010/main" val="2144868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6166FF-AB06-4978-92A1-66AA9A3F27F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94E60127-BA53-4D0A-AC95-F29DD32FF4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09B74BEE-243B-4378-9709-647FB003AD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AC2671F-D8CF-4A69-B7B5-F4A7ED657270}"/>
              </a:ext>
            </a:extLst>
          </p:cNvPr>
          <p:cNvSpPr>
            <a:spLocks noGrp="1"/>
          </p:cNvSpPr>
          <p:nvPr>
            <p:ph type="dt" sz="half" idx="10"/>
          </p:nvPr>
        </p:nvSpPr>
        <p:spPr/>
        <p:txBody>
          <a:bodyPr/>
          <a:lstStyle/>
          <a:p>
            <a:fld id="{E268AA50-9BDC-46D9-AA41-799C18CC9640}" type="datetime1">
              <a:rPr lang="de-DE" smtClean="0"/>
              <a:t>09.08.2021</a:t>
            </a:fld>
            <a:endParaRPr lang="de-DE"/>
          </a:p>
        </p:txBody>
      </p:sp>
      <p:sp>
        <p:nvSpPr>
          <p:cNvPr id="6" name="Fußzeilenplatzhalter 5">
            <a:extLst>
              <a:ext uri="{FF2B5EF4-FFF2-40B4-BE49-F238E27FC236}">
                <a16:creationId xmlns:a16="http://schemas.microsoft.com/office/drawing/2014/main" id="{2A47CF3E-475B-47C6-B2C5-4D7E4AEC97CF}"/>
              </a:ext>
            </a:extLst>
          </p:cNvPr>
          <p:cNvSpPr>
            <a:spLocks noGrp="1"/>
          </p:cNvSpPr>
          <p:nvPr>
            <p:ph type="ftr" sz="quarter" idx="11"/>
          </p:nvPr>
        </p:nvSpPr>
        <p:spPr/>
        <p:txBody>
          <a:bodyPr/>
          <a:lstStyle/>
          <a:p>
            <a:r>
              <a:rPr lang="de-DE"/>
              <a:t>Versionsverwaltung mit Git</a:t>
            </a:r>
          </a:p>
        </p:txBody>
      </p:sp>
      <p:sp>
        <p:nvSpPr>
          <p:cNvPr id="7" name="Foliennummernplatzhalter 6">
            <a:extLst>
              <a:ext uri="{FF2B5EF4-FFF2-40B4-BE49-F238E27FC236}">
                <a16:creationId xmlns:a16="http://schemas.microsoft.com/office/drawing/2014/main" id="{AB4F9065-41D6-4498-BE42-A58367CCE4A4}"/>
              </a:ext>
            </a:extLst>
          </p:cNvPr>
          <p:cNvSpPr>
            <a:spLocks noGrp="1"/>
          </p:cNvSpPr>
          <p:nvPr>
            <p:ph type="sldNum" sz="quarter" idx="12"/>
          </p:nvPr>
        </p:nvSpPr>
        <p:spPr/>
        <p:txBody>
          <a:bodyPr/>
          <a:lstStyle/>
          <a:p>
            <a:fld id="{E75C602B-3DAE-4C34-A127-CD7F778C5C37}" type="slidenum">
              <a:rPr lang="de-DE" smtClean="0"/>
              <a:t>‹Nr.›</a:t>
            </a:fld>
            <a:endParaRPr lang="de-DE"/>
          </a:p>
        </p:txBody>
      </p:sp>
    </p:spTree>
    <p:extLst>
      <p:ext uri="{BB962C8B-B14F-4D97-AF65-F5344CB8AC3E}">
        <p14:creationId xmlns:p14="http://schemas.microsoft.com/office/powerpoint/2010/main" val="1695454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 name="Rechteck 22">
            <a:extLst>
              <a:ext uri="{FF2B5EF4-FFF2-40B4-BE49-F238E27FC236}">
                <a16:creationId xmlns:a16="http://schemas.microsoft.com/office/drawing/2014/main" id="{4C0A5954-B354-43D2-8B4B-BB9CD7217AEC}"/>
              </a:ext>
            </a:extLst>
          </p:cNvPr>
          <p:cNvSpPr/>
          <p:nvPr userDrawn="1"/>
        </p:nvSpPr>
        <p:spPr>
          <a:xfrm>
            <a:off x="563880" y="0"/>
            <a:ext cx="11628120" cy="563880"/>
          </a:xfrm>
          <a:prstGeom prst="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platzhalter 1">
            <a:extLst>
              <a:ext uri="{FF2B5EF4-FFF2-40B4-BE49-F238E27FC236}">
                <a16:creationId xmlns:a16="http://schemas.microsoft.com/office/drawing/2014/main" id="{8163514B-2507-4E1F-BA49-E9D6ADBB16A7}"/>
              </a:ext>
            </a:extLst>
          </p:cNvPr>
          <p:cNvSpPr>
            <a:spLocks noGrp="1"/>
          </p:cNvSpPr>
          <p:nvPr>
            <p:ph type="title"/>
          </p:nvPr>
        </p:nvSpPr>
        <p:spPr>
          <a:xfrm>
            <a:off x="838200" y="633570"/>
            <a:ext cx="10515600" cy="1057118"/>
          </a:xfrm>
          <a:prstGeom prst="rect">
            <a:avLst/>
          </a:prstGeom>
        </p:spPr>
        <p:txBody>
          <a:bodyPr vert="horz" lIns="91440" tIns="45720" rIns="91440" bIns="45720" rtlCol="0" anchor="ctr">
            <a:normAutofit/>
          </a:bodyPr>
          <a:lstStyle/>
          <a:p>
            <a:r>
              <a:rPr lang="de-DE" dirty="0"/>
              <a:t>Mastertitelformat bearbeiten</a:t>
            </a:r>
          </a:p>
        </p:txBody>
      </p:sp>
      <p:sp>
        <p:nvSpPr>
          <p:cNvPr id="3" name="Textplatzhalter 2">
            <a:extLst>
              <a:ext uri="{FF2B5EF4-FFF2-40B4-BE49-F238E27FC236}">
                <a16:creationId xmlns:a16="http://schemas.microsoft.com/office/drawing/2014/main" id="{217075E3-FF79-4AE6-B76E-71811F22C9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22943930-C9D4-4D57-A751-D1DB6D2508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69E297-7698-473B-ACF5-7E2211B71EC6}" type="datetime1">
              <a:rPr lang="de-DE" smtClean="0"/>
              <a:t>09.08.2021</a:t>
            </a:fld>
            <a:endParaRPr lang="de-DE"/>
          </a:p>
        </p:txBody>
      </p:sp>
      <p:sp>
        <p:nvSpPr>
          <p:cNvPr id="5" name="Fußzeilenplatzhalter 4">
            <a:extLst>
              <a:ext uri="{FF2B5EF4-FFF2-40B4-BE49-F238E27FC236}">
                <a16:creationId xmlns:a16="http://schemas.microsoft.com/office/drawing/2014/main" id="{BA73D0E2-6A34-4F9C-8377-FA16B8F81A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Versionsverwaltung mit Git</a:t>
            </a:r>
          </a:p>
        </p:txBody>
      </p:sp>
      <p:sp>
        <p:nvSpPr>
          <p:cNvPr id="6" name="Foliennummernplatzhalter 5">
            <a:extLst>
              <a:ext uri="{FF2B5EF4-FFF2-40B4-BE49-F238E27FC236}">
                <a16:creationId xmlns:a16="http://schemas.microsoft.com/office/drawing/2014/main" id="{09EC8229-6A1A-4A12-83FE-96373CBDEA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5C602B-3DAE-4C34-A127-CD7F778C5C37}" type="slidenum">
              <a:rPr lang="de-DE" smtClean="0"/>
              <a:t>‹Nr.›</a:t>
            </a:fld>
            <a:endParaRPr lang="de-DE"/>
          </a:p>
        </p:txBody>
      </p:sp>
      <p:pic>
        <p:nvPicPr>
          <p:cNvPr id="22" name="Grafik 21">
            <a:extLst>
              <a:ext uri="{FF2B5EF4-FFF2-40B4-BE49-F238E27FC236}">
                <a16:creationId xmlns:a16="http://schemas.microsoft.com/office/drawing/2014/main" id="{0C45CF1C-3FDE-47F1-8504-F3A8E1741541}"/>
              </a:ext>
            </a:extLst>
          </p:cNvPr>
          <p:cNvPicPr>
            <a:picLocks noChangeAspect="1"/>
          </p:cNvPicPr>
          <p:nvPr userDrawn="1"/>
        </p:nvPicPr>
        <p:blipFill>
          <a:blip r:embed="rId13"/>
          <a:stretch>
            <a:fillRect/>
          </a:stretch>
        </p:blipFill>
        <p:spPr>
          <a:xfrm>
            <a:off x="0" y="0"/>
            <a:ext cx="960120" cy="1575143"/>
          </a:xfrm>
          <a:prstGeom prst="rect">
            <a:avLst/>
          </a:prstGeom>
        </p:spPr>
      </p:pic>
    </p:spTree>
    <p:extLst>
      <p:ext uri="{BB962C8B-B14F-4D97-AF65-F5344CB8AC3E}">
        <p14:creationId xmlns:p14="http://schemas.microsoft.com/office/powerpoint/2010/main" val="992222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mail@simonbalzer.d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conventionalcommits.org/"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rogerdudler.github.io/git-guide/index.de.html" TargetMode="External"/><Relationship Id="rId2" Type="http://schemas.openxmlformats.org/officeDocument/2006/relationships/hyperlink" Target="https://www.atlassian.com/git/tutorials" TargetMode="External"/><Relationship Id="rId1" Type="http://schemas.openxmlformats.org/officeDocument/2006/relationships/slideLayout" Target="../slideLayouts/slideLayout2.xml"/><Relationship Id="rId6" Type="http://schemas.openxmlformats.org/officeDocument/2006/relationships/hyperlink" Target="http://git-scm.com/book/en/v2" TargetMode="External"/><Relationship Id="rId5" Type="http://schemas.openxmlformats.org/officeDocument/2006/relationships/hyperlink" Target="http://git-scm.com/" TargetMode="External"/><Relationship Id="rId4" Type="http://schemas.openxmlformats.org/officeDocument/2006/relationships/hyperlink" Target="https://rogerdudler.github.io/git-guide/files/git_cheat_sheet.pdfhttps:/education.github.com/git-cheat-sheet-education.pdf" TargetMode="External"/></Relationships>
</file>

<file path=ppt/slides/_rels/slide43.xml.rels><?xml version="1.0" encoding="UTF-8" standalone="yes"?>
<Relationships xmlns="http://schemas.openxmlformats.org/package/2006/relationships"><Relationship Id="rId2" Type="http://schemas.openxmlformats.org/officeDocument/2006/relationships/hyperlink" Target="mailto:mail@simonbalzer.d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380503-88DF-40D0-A63D-C42B34E89071}"/>
              </a:ext>
            </a:extLst>
          </p:cNvPr>
          <p:cNvSpPr>
            <a:spLocks noGrp="1"/>
          </p:cNvSpPr>
          <p:nvPr>
            <p:ph type="ctrTitle"/>
          </p:nvPr>
        </p:nvSpPr>
        <p:spPr>
          <a:xfrm>
            <a:off x="1524000" y="1122363"/>
            <a:ext cx="9144000" cy="2387600"/>
          </a:xfrm>
        </p:spPr>
        <p:txBody>
          <a:bodyPr/>
          <a:lstStyle/>
          <a:p>
            <a:pPr algn="ctr"/>
            <a:r>
              <a:rPr lang="de-DE" dirty="0"/>
              <a:t>Eine praktische Einführung in GIT</a:t>
            </a:r>
          </a:p>
        </p:txBody>
      </p:sp>
      <p:sp>
        <p:nvSpPr>
          <p:cNvPr id="3" name="Untertitel 2">
            <a:extLst>
              <a:ext uri="{FF2B5EF4-FFF2-40B4-BE49-F238E27FC236}">
                <a16:creationId xmlns:a16="http://schemas.microsoft.com/office/drawing/2014/main" id="{AC965886-E1B5-4EE3-85EA-6075EFB40CB5}"/>
              </a:ext>
            </a:extLst>
          </p:cNvPr>
          <p:cNvSpPr>
            <a:spLocks noGrp="1"/>
          </p:cNvSpPr>
          <p:nvPr>
            <p:ph type="subTitle" idx="1"/>
          </p:nvPr>
        </p:nvSpPr>
        <p:spPr/>
        <p:txBody>
          <a:bodyPr/>
          <a:lstStyle/>
          <a:p>
            <a:r>
              <a:rPr lang="de-DE" dirty="0">
                <a:effectLst/>
                <a:latin typeface="Arial" panose="020B0604020202020204" pitchFamily="34" charset="0"/>
              </a:rPr>
              <a:t>Versionsverwaltung mit </a:t>
            </a:r>
            <a:r>
              <a:rPr lang="de-DE" dirty="0" err="1">
                <a:effectLst/>
                <a:latin typeface="Arial" panose="020B0604020202020204" pitchFamily="34" charset="0"/>
              </a:rPr>
              <a:t>git</a:t>
            </a:r>
            <a:r>
              <a:rPr lang="de-DE" dirty="0">
                <a:effectLst/>
                <a:latin typeface="Arial" panose="020B0604020202020204" pitchFamily="34" charset="0"/>
              </a:rPr>
              <a:t> </a:t>
            </a:r>
            <a:endParaRPr lang="de-DE" dirty="0"/>
          </a:p>
        </p:txBody>
      </p:sp>
    </p:spTree>
    <p:extLst>
      <p:ext uri="{BB962C8B-B14F-4D97-AF65-F5344CB8AC3E}">
        <p14:creationId xmlns:p14="http://schemas.microsoft.com/office/powerpoint/2010/main" val="3824376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D8E625-46B5-4D43-BB86-1CF73BF0BE75}"/>
              </a:ext>
            </a:extLst>
          </p:cNvPr>
          <p:cNvSpPr>
            <a:spLocks noGrp="1"/>
          </p:cNvSpPr>
          <p:nvPr>
            <p:ph type="title"/>
          </p:nvPr>
        </p:nvSpPr>
        <p:spPr/>
        <p:txBody>
          <a:bodyPr/>
          <a:lstStyle/>
          <a:p>
            <a:r>
              <a:rPr lang="de-DE" dirty="0" err="1"/>
              <a:t>Git</a:t>
            </a:r>
            <a:r>
              <a:rPr lang="de-DE" dirty="0"/>
              <a:t> Model</a:t>
            </a:r>
          </a:p>
        </p:txBody>
      </p:sp>
      <p:sp>
        <p:nvSpPr>
          <p:cNvPr id="4" name="Fußzeilenplatzhalter 3">
            <a:extLst>
              <a:ext uri="{FF2B5EF4-FFF2-40B4-BE49-F238E27FC236}">
                <a16:creationId xmlns:a16="http://schemas.microsoft.com/office/drawing/2014/main" id="{01992D91-1414-4C19-956D-26CEE2E13CD3}"/>
              </a:ext>
            </a:extLst>
          </p:cNvPr>
          <p:cNvSpPr>
            <a:spLocks noGrp="1"/>
          </p:cNvSpPr>
          <p:nvPr>
            <p:ph type="ftr" sz="quarter" idx="11"/>
          </p:nvPr>
        </p:nvSpPr>
        <p:spPr/>
        <p:txBody>
          <a:bodyPr/>
          <a:lstStyle/>
          <a:p>
            <a:r>
              <a:rPr lang="de-DE"/>
              <a:t>Versionsverwaltung mit Git</a:t>
            </a:r>
          </a:p>
        </p:txBody>
      </p:sp>
      <p:sp>
        <p:nvSpPr>
          <p:cNvPr id="5" name="Foliennummernplatzhalter 4">
            <a:extLst>
              <a:ext uri="{FF2B5EF4-FFF2-40B4-BE49-F238E27FC236}">
                <a16:creationId xmlns:a16="http://schemas.microsoft.com/office/drawing/2014/main" id="{83603491-7647-4D95-8D0F-9C58EFD4BCC4}"/>
              </a:ext>
            </a:extLst>
          </p:cNvPr>
          <p:cNvSpPr>
            <a:spLocks noGrp="1"/>
          </p:cNvSpPr>
          <p:nvPr>
            <p:ph type="sldNum" sz="quarter" idx="12"/>
          </p:nvPr>
        </p:nvSpPr>
        <p:spPr/>
        <p:txBody>
          <a:bodyPr/>
          <a:lstStyle/>
          <a:p>
            <a:fld id="{E75C602B-3DAE-4C34-A127-CD7F778C5C37}" type="slidenum">
              <a:rPr lang="de-DE" smtClean="0"/>
              <a:t>10</a:t>
            </a:fld>
            <a:endParaRPr lang="de-DE"/>
          </a:p>
        </p:txBody>
      </p:sp>
      <p:grpSp>
        <p:nvGrpSpPr>
          <p:cNvPr id="49" name="Gruppieren 48">
            <a:extLst>
              <a:ext uri="{FF2B5EF4-FFF2-40B4-BE49-F238E27FC236}">
                <a16:creationId xmlns:a16="http://schemas.microsoft.com/office/drawing/2014/main" id="{1BDEECB8-6D53-414A-B27D-BB5CC25B6774}"/>
              </a:ext>
            </a:extLst>
          </p:cNvPr>
          <p:cNvGrpSpPr/>
          <p:nvPr/>
        </p:nvGrpSpPr>
        <p:grpSpPr>
          <a:xfrm>
            <a:off x="2630811" y="1616348"/>
            <a:ext cx="3596513" cy="4142732"/>
            <a:chOff x="5257800" y="2587872"/>
            <a:chExt cx="2435225" cy="2877692"/>
          </a:xfrm>
        </p:grpSpPr>
        <p:cxnSp>
          <p:nvCxnSpPr>
            <p:cNvPr id="14" name="Gerade Verbindung mit Pfeil 13">
              <a:extLst>
                <a:ext uri="{FF2B5EF4-FFF2-40B4-BE49-F238E27FC236}">
                  <a16:creationId xmlns:a16="http://schemas.microsoft.com/office/drawing/2014/main" id="{B237C35A-2BF5-4AE7-9458-CC740F539F16}"/>
                </a:ext>
              </a:extLst>
            </p:cNvPr>
            <p:cNvCxnSpPr>
              <a:stCxn id="6" idx="2"/>
              <a:endCxn id="7" idx="0"/>
            </p:cNvCxnSpPr>
            <p:nvPr/>
          </p:nvCxnSpPr>
          <p:spPr>
            <a:xfrm>
              <a:off x="6210300" y="3209727"/>
              <a:ext cx="0" cy="71576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61D65BAA-DBA1-4EF9-BCE4-62459FB962E5}"/>
                </a:ext>
              </a:extLst>
            </p:cNvPr>
            <p:cNvCxnSpPr>
              <a:cxnSpLocks/>
            </p:cNvCxnSpPr>
            <p:nvPr/>
          </p:nvCxnSpPr>
          <p:spPr>
            <a:xfrm flipH="1">
              <a:off x="6084780" y="4785221"/>
              <a:ext cx="125521" cy="32425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4783BC47-DB0E-4907-A0AE-19AF1C5B2A94}"/>
                </a:ext>
              </a:extLst>
            </p:cNvPr>
            <p:cNvCxnSpPr>
              <a:cxnSpLocks/>
              <a:stCxn id="7" idx="2"/>
              <a:endCxn id="8" idx="0"/>
            </p:cNvCxnSpPr>
            <p:nvPr/>
          </p:nvCxnSpPr>
          <p:spPr>
            <a:xfrm>
              <a:off x="6210300" y="4339828"/>
              <a:ext cx="0" cy="71139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B0C63BB7-1C91-4A29-BFCA-7DFFAF7CCFFB}"/>
                </a:ext>
              </a:extLst>
            </p:cNvPr>
            <p:cNvCxnSpPr>
              <a:cxnSpLocks/>
            </p:cNvCxnSpPr>
            <p:nvPr/>
          </p:nvCxnSpPr>
          <p:spPr>
            <a:xfrm>
              <a:off x="6210300" y="4785220"/>
              <a:ext cx="133555" cy="324252"/>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Rechteck: abgerundete Ecken 7">
              <a:extLst>
                <a:ext uri="{FF2B5EF4-FFF2-40B4-BE49-F238E27FC236}">
                  <a16:creationId xmlns:a16="http://schemas.microsoft.com/office/drawing/2014/main" id="{C2526131-2532-4CE0-AD78-75E74495E0A4}"/>
                </a:ext>
              </a:extLst>
            </p:cNvPr>
            <p:cNvSpPr/>
            <p:nvPr/>
          </p:nvSpPr>
          <p:spPr>
            <a:xfrm>
              <a:off x="5257800" y="5051226"/>
              <a:ext cx="1905000" cy="41433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2800" dirty="0" err="1"/>
                <a:t>blob</a:t>
              </a:r>
              <a:endParaRPr lang="de-DE" sz="2800" dirty="0"/>
            </a:p>
          </p:txBody>
        </p:sp>
        <p:sp>
          <p:nvSpPr>
            <p:cNvPr id="33" name="Bogen 32">
              <a:extLst>
                <a:ext uri="{FF2B5EF4-FFF2-40B4-BE49-F238E27FC236}">
                  <a16:creationId xmlns:a16="http://schemas.microsoft.com/office/drawing/2014/main" id="{838095F3-2EE3-47E8-B301-0A0C4B14765C}"/>
                </a:ext>
              </a:extLst>
            </p:cNvPr>
            <p:cNvSpPr/>
            <p:nvPr/>
          </p:nvSpPr>
          <p:spPr>
            <a:xfrm>
              <a:off x="6823075" y="3719511"/>
              <a:ext cx="869950" cy="856060"/>
            </a:xfrm>
            <a:prstGeom prst="arc">
              <a:avLst>
                <a:gd name="adj1" fmla="val 12579864"/>
                <a:gd name="adj2" fmla="val 9194289"/>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2800" dirty="0"/>
            </a:p>
          </p:txBody>
        </p:sp>
        <p:cxnSp>
          <p:nvCxnSpPr>
            <p:cNvPr id="35" name="Gerader Verbinder 34">
              <a:extLst>
                <a:ext uri="{FF2B5EF4-FFF2-40B4-BE49-F238E27FC236}">
                  <a16:creationId xmlns:a16="http://schemas.microsoft.com/office/drawing/2014/main" id="{899035A5-DB8F-4954-AD69-0FBABAEA3B0B}"/>
                </a:ext>
              </a:extLst>
            </p:cNvPr>
            <p:cNvCxnSpPr>
              <a:cxnSpLocks/>
            </p:cNvCxnSpPr>
            <p:nvPr/>
          </p:nvCxnSpPr>
          <p:spPr>
            <a:xfrm flipH="1">
              <a:off x="7035800" y="3727301"/>
              <a:ext cx="127000" cy="20920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8" name="Gerader Verbinder 37">
              <a:extLst>
                <a:ext uri="{FF2B5EF4-FFF2-40B4-BE49-F238E27FC236}">
                  <a16:creationId xmlns:a16="http://schemas.microsoft.com/office/drawing/2014/main" id="{655AF818-7ECE-424E-8CEA-A25AD758E9D3}"/>
                </a:ext>
              </a:extLst>
            </p:cNvPr>
            <p:cNvCxnSpPr>
              <a:cxnSpLocks/>
            </p:cNvCxnSpPr>
            <p:nvPr/>
          </p:nvCxnSpPr>
          <p:spPr>
            <a:xfrm flipH="1">
              <a:off x="6902450" y="3746103"/>
              <a:ext cx="222250" cy="25519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6" name="Bogen 45">
              <a:extLst>
                <a:ext uri="{FF2B5EF4-FFF2-40B4-BE49-F238E27FC236}">
                  <a16:creationId xmlns:a16="http://schemas.microsoft.com/office/drawing/2014/main" id="{1B63C6A1-AEC5-4517-9432-A4A99A3DCADA}"/>
                </a:ext>
              </a:extLst>
            </p:cNvPr>
            <p:cNvSpPr/>
            <p:nvPr/>
          </p:nvSpPr>
          <p:spPr>
            <a:xfrm>
              <a:off x="6823075" y="2587872"/>
              <a:ext cx="869950" cy="856060"/>
            </a:xfrm>
            <a:prstGeom prst="arc">
              <a:avLst>
                <a:gd name="adj1" fmla="val 12579864"/>
                <a:gd name="adj2" fmla="val 9194289"/>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2800"/>
            </a:p>
          </p:txBody>
        </p:sp>
        <p:cxnSp>
          <p:nvCxnSpPr>
            <p:cNvPr id="47" name="Gerader Verbinder 46">
              <a:extLst>
                <a:ext uri="{FF2B5EF4-FFF2-40B4-BE49-F238E27FC236}">
                  <a16:creationId xmlns:a16="http://schemas.microsoft.com/office/drawing/2014/main" id="{4A78A6A5-1E9C-4127-BDAC-02614FDAB504}"/>
                </a:ext>
              </a:extLst>
            </p:cNvPr>
            <p:cNvCxnSpPr>
              <a:cxnSpLocks/>
            </p:cNvCxnSpPr>
            <p:nvPr/>
          </p:nvCxnSpPr>
          <p:spPr>
            <a:xfrm flipH="1">
              <a:off x="7035800" y="2595662"/>
              <a:ext cx="127000" cy="20920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8" name="Gerader Verbinder 47">
              <a:extLst>
                <a:ext uri="{FF2B5EF4-FFF2-40B4-BE49-F238E27FC236}">
                  <a16:creationId xmlns:a16="http://schemas.microsoft.com/office/drawing/2014/main" id="{D5FB9023-3C4F-46E5-B324-95967BD3915F}"/>
                </a:ext>
              </a:extLst>
            </p:cNvPr>
            <p:cNvCxnSpPr>
              <a:cxnSpLocks/>
            </p:cNvCxnSpPr>
            <p:nvPr/>
          </p:nvCxnSpPr>
          <p:spPr>
            <a:xfrm flipH="1">
              <a:off x="6902450" y="2614464"/>
              <a:ext cx="222250" cy="25519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Rechteck: abgerundete Ecken 5">
              <a:extLst>
                <a:ext uri="{FF2B5EF4-FFF2-40B4-BE49-F238E27FC236}">
                  <a16:creationId xmlns:a16="http://schemas.microsoft.com/office/drawing/2014/main" id="{D37F08B7-E58F-4870-84DB-272117857678}"/>
                </a:ext>
              </a:extLst>
            </p:cNvPr>
            <p:cNvSpPr/>
            <p:nvPr/>
          </p:nvSpPr>
          <p:spPr>
            <a:xfrm>
              <a:off x="5257800" y="2795389"/>
              <a:ext cx="1905000" cy="41433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2800" dirty="0" err="1"/>
                <a:t>commit</a:t>
              </a:r>
              <a:endParaRPr lang="de-DE" sz="2800" dirty="0"/>
            </a:p>
          </p:txBody>
        </p:sp>
        <p:sp>
          <p:nvSpPr>
            <p:cNvPr id="7" name="Rechteck: abgerundete Ecken 6">
              <a:extLst>
                <a:ext uri="{FF2B5EF4-FFF2-40B4-BE49-F238E27FC236}">
                  <a16:creationId xmlns:a16="http://schemas.microsoft.com/office/drawing/2014/main" id="{6012463C-CDA1-48AE-9F62-89BE11570A84}"/>
                </a:ext>
              </a:extLst>
            </p:cNvPr>
            <p:cNvSpPr/>
            <p:nvPr/>
          </p:nvSpPr>
          <p:spPr>
            <a:xfrm>
              <a:off x="5257800" y="3925490"/>
              <a:ext cx="1905000" cy="4143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err="1"/>
                <a:t>tree</a:t>
              </a:r>
              <a:endParaRPr lang="de-DE" sz="2800" dirty="0"/>
            </a:p>
          </p:txBody>
        </p:sp>
      </p:grpSp>
      <p:pic>
        <p:nvPicPr>
          <p:cNvPr id="5122" name="Picture 2">
            <a:extLst>
              <a:ext uri="{FF2B5EF4-FFF2-40B4-BE49-F238E27FC236}">
                <a16:creationId xmlns:a16="http://schemas.microsoft.com/office/drawing/2014/main" id="{3A4290D8-0986-42CE-91D3-28B0E91E94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2245" y="1034337"/>
            <a:ext cx="1484074" cy="168978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B18C3078-3472-4AB8-80A8-1298F65DC7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7574" y="2848734"/>
            <a:ext cx="1488745" cy="154741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A299320B-464A-454C-AC53-BC91D90750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7574" y="4615355"/>
            <a:ext cx="1484072" cy="1513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722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8AA8D2-9062-4481-A89F-880133F8723C}"/>
              </a:ext>
            </a:extLst>
          </p:cNvPr>
          <p:cNvSpPr>
            <a:spLocks noGrp="1"/>
          </p:cNvSpPr>
          <p:nvPr>
            <p:ph type="title"/>
          </p:nvPr>
        </p:nvSpPr>
        <p:spPr/>
        <p:txBody>
          <a:bodyPr/>
          <a:lstStyle/>
          <a:p>
            <a:r>
              <a:rPr lang="de-DE" dirty="0" err="1"/>
              <a:t>Git</a:t>
            </a:r>
            <a:r>
              <a:rPr lang="de-DE" dirty="0"/>
              <a:t> Baum</a:t>
            </a:r>
          </a:p>
        </p:txBody>
      </p:sp>
      <p:sp>
        <p:nvSpPr>
          <p:cNvPr id="4" name="Fußzeilenplatzhalter 3">
            <a:extLst>
              <a:ext uri="{FF2B5EF4-FFF2-40B4-BE49-F238E27FC236}">
                <a16:creationId xmlns:a16="http://schemas.microsoft.com/office/drawing/2014/main" id="{479FEAAD-867E-48F0-8991-5167223B36F4}"/>
              </a:ext>
            </a:extLst>
          </p:cNvPr>
          <p:cNvSpPr>
            <a:spLocks noGrp="1"/>
          </p:cNvSpPr>
          <p:nvPr>
            <p:ph type="ftr" sz="quarter" idx="11"/>
          </p:nvPr>
        </p:nvSpPr>
        <p:spPr/>
        <p:txBody>
          <a:bodyPr/>
          <a:lstStyle/>
          <a:p>
            <a:r>
              <a:rPr lang="de-DE"/>
              <a:t>Versionsverwaltung mit Git</a:t>
            </a:r>
          </a:p>
        </p:txBody>
      </p:sp>
      <p:sp>
        <p:nvSpPr>
          <p:cNvPr id="5" name="Foliennummernplatzhalter 4">
            <a:extLst>
              <a:ext uri="{FF2B5EF4-FFF2-40B4-BE49-F238E27FC236}">
                <a16:creationId xmlns:a16="http://schemas.microsoft.com/office/drawing/2014/main" id="{B1903957-F05B-468D-ACB8-25CF8362B5EC}"/>
              </a:ext>
            </a:extLst>
          </p:cNvPr>
          <p:cNvSpPr>
            <a:spLocks noGrp="1"/>
          </p:cNvSpPr>
          <p:nvPr>
            <p:ph type="sldNum" sz="quarter" idx="12"/>
          </p:nvPr>
        </p:nvSpPr>
        <p:spPr/>
        <p:txBody>
          <a:bodyPr/>
          <a:lstStyle/>
          <a:p>
            <a:fld id="{E75C602B-3DAE-4C34-A127-CD7F778C5C37}" type="slidenum">
              <a:rPr lang="de-DE" smtClean="0"/>
              <a:t>11</a:t>
            </a:fld>
            <a:endParaRPr lang="de-DE"/>
          </a:p>
        </p:txBody>
      </p:sp>
      <p:cxnSp>
        <p:nvCxnSpPr>
          <p:cNvPr id="120" name="Gerader Verbinder 119">
            <a:extLst>
              <a:ext uri="{FF2B5EF4-FFF2-40B4-BE49-F238E27FC236}">
                <a16:creationId xmlns:a16="http://schemas.microsoft.com/office/drawing/2014/main" id="{2DA0DDA7-0588-4164-944E-72F8CC0A081A}"/>
              </a:ext>
            </a:extLst>
          </p:cNvPr>
          <p:cNvCxnSpPr>
            <a:cxnSpLocks/>
            <a:stCxn id="113" idx="1"/>
            <a:endCxn id="99" idx="0"/>
          </p:cNvCxnSpPr>
          <p:nvPr/>
        </p:nvCxnSpPr>
        <p:spPr>
          <a:xfrm>
            <a:off x="9924296" y="2079825"/>
            <a:ext cx="0" cy="2095973"/>
          </a:xfrm>
          <a:prstGeom prst="line">
            <a:avLst/>
          </a:prstGeom>
          <a:ln w="76200">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7" name="Gerader Verbinder 116">
            <a:extLst>
              <a:ext uri="{FF2B5EF4-FFF2-40B4-BE49-F238E27FC236}">
                <a16:creationId xmlns:a16="http://schemas.microsoft.com/office/drawing/2014/main" id="{6880E019-793D-41FA-BC9F-3C30B2EE3416}"/>
              </a:ext>
            </a:extLst>
          </p:cNvPr>
          <p:cNvCxnSpPr>
            <a:cxnSpLocks/>
            <a:stCxn id="112" idx="1"/>
            <a:endCxn id="60" idx="0"/>
          </p:cNvCxnSpPr>
          <p:nvPr/>
        </p:nvCxnSpPr>
        <p:spPr>
          <a:xfrm>
            <a:off x="6760464" y="2074736"/>
            <a:ext cx="21336" cy="2107912"/>
          </a:xfrm>
          <a:prstGeom prst="line">
            <a:avLst/>
          </a:prstGeom>
          <a:ln w="76200">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4" name="Gerader Verbinder 113">
            <a:extLst>
              <a:ext uri="{FF2B5EF4-FFF2-40B4-BE49-F238E27FC236}">
                <a16:creationId xmlns:a16="http://schemas.microsoft.com/office/drawing/2014/main" id="{4F3C83A1-C982-4CE7-91C2-A807C5879D04}"/>
              </a:ext>
            </a:extLst>
          </p:cNvPr>
          <p:cNvCxnSpPr>
            <a:cxnSpLocks/>
            <a:stCxn id="110" idx="1"/>
            <a:endCxn id="10" idx="0"/>
          </p:cNvCxnSpPr>
          <p:nvPr/>
        </p:nvCxnSpPr>
        <p:spPr>
          <a:xfrm>
            <a:off x="3657600" y="2074736"/>
            <a:ext cx="0" cy="2110291"/>
          </a:xfrm>
          <a:prstGeom prst="line">
            <a:avLst/>
          </a:prstGeom>
          <a:ln w="76200">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7280F936-00B0-4FCA-BB45-62D233D733CD}"/>
              </a:ext>
            </a:extLst>
          </p:cNvPr>
          <p:cNvCxnSpPr>
            <a:cxnSpLocks/>
            <a:stCxn id="7" idx="6"/>
            <a:endCxn id="8" idx="2"/>
          </p:cNvCxnSpPr>
          <p:nvPr/>
        </p:nvCxnSpPr>
        <p:spPr>
          <a:xfrm>
            <a:off x="1773936" y="4377051"/>
            <a:ext cx="667512" cy="0"/>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30B8EFDB-8FD2-4AB7-9C98-30DAC36F33EE}"/>
              </a:ext>
            </a:extLst>
          </p:cNvPr>
          <p:cNvCxnSpPr>
            <a:cxnSpLocks/>
            <a:stCxn id="8" idx="6"/>
            <a:endCxn id="10" idx="2"/>
          </p:cNvCxnSpPr>
          <p:nvPr/>
        </p:nvCxnSpPr>
        <p:spPr>
          <a:xfrm>
            <a:off x="2807208" y="4377051"/>
            <a:ext cx="667512" cy="0"/>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63FE11F4-7E4A-499B-97DE-831002C7DB85}"/>
              </a:ext>
            </a:extLst>
          </p:cNvPr>
          <p:cNvCxnSpPr>
            <a:cxnSpLocks/>
            <a:stCxn id="8" idx="7"/>
            <a:endCxn id="9" idx="2"/>
          </p:cNvCxnSpPr>
          <p:nvPr/>
        </p:nvCxnSpPr>
        <p:spPr>
          <a:xfrm flipV="1">
            <a:off x="2753644" y="3662819"/>
            <a:ext cx="721076" cy="578451"/>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8ACFBDFF-1DB2-4D13-8E67-A0FC161AE8A2}"/>
              </a:ext>
            </a:extLst>
          </p:cNvPr>
          <p:cNvCxnSpPr>
            <a:cxnSpLocks/>
            <a:stCxn id="10" idx="5"/>
            <a:endCxn id="12" idx="1"/>
          </p:cNvCxnSpPr>
          <p:nvPr/>
        </p:nvCxnSpPr>
        <p:spPr>
          <a:xfrm>
            <a:off x="3786916" y="4512832"/>
            <a:ext cx="777688" cy="442670"/>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CFA484A0-FE6D-467A-8ED8-78D85C9DE7C1}"/>
              </a:ext>
            </a:extLst>
          </p:cNvPr>
          <p:cNvCxnSpPr>
            <a:cxnSpLocks/>
            <a:stCxn id="12" idx="6"/>
            <a:endCxn id="13" idx="2"/>
          </p:cNvCxnSpPr>
          <p:nvPr/>
        </p:nvCxnSpPr>
        <p:spPr>
          <a:xfrm>
            <a:off x="4876800" y="5091283"/>
            <a:ext cx="667512" cy="0"/>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2235EBB7-5C4A-4458-875A-E3AE4A611CB3}"/>
              </a:ext>
            </a:extLst>
          </p:cNvPr>
          <p:cNvCxnSpPr>
            <a:cxnSpLocks/>
            <a:stCxn id="9" idx="6"/>
            <a:endCxn id="11" idx="2"/>
          </p:cNvCxnSpPr>
          <p:nvPr/>
        </p:nvCxnSpPr>
        <p:spPr>
          <a:xfrm>
            <a:off x="3840480" y="3662819"/>
            <a:ext cx="670560" cy="0"/>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20EED6D1-38FA-4ACD-85C0-347858326DBB}"/>
              </a:ext>
            </a:extLst>
          </p:cNvPr>
          <p:cNvCxnSpPr>
            <a:cxnSpLocks/>
            <a:stCxn id="11" idx="6"/>
            <a:endCxn id="16" idx="2"/>
          </p:cNvCxnSpPr>
          <p:nvPr/>
        </p:nvCxnSpPr>
        <p:spPr>
          <a:xfrm>
            <a:off x="4876800" y="3662819"/>
            <a:ext cx="676656" cy="0"/>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Gerader Verbinder 37">
            <a:extLst>
              <a:ext uri="{FF2B5EF4-FFF2-40B4-BE49-F238E27FC236}">
                <a16:creationId xmlns:a16="http://schemas.microsoft.com/office/drawing/2014/main" id="{1BCA6829-34C1-4BFF-86F4-46813901E2BD}"/>
              </a:ext>
            </a:extLst>
          </p:cNvPr>
          <p:cNvCxnSpPr>
            <a:cxnSpLocks/>
            <a:stCxn id="11" idx="7"/>
            <a:endCxn id="14" idx="2"/>
          </p:cNvCxnSpPr>
          <p:nvPr/>
        </p:nvCxnSpPr>
        <p:spPr>
          <a:xfrm flipV="1">
            <a:off x="4823236" y="2961351"/>
            <a:ext cx="730220" cy="565687"/>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418376AA-3650-44F6-9095-923B3B7BC00D}"/>
              </a:ext>
            </a:extLst>
          </p:cNvPr>
          <p:cNvCxnSpPr>
            <a:cxnSpLocks/>
            <a:stCxn id="14" idx="6"/>
            <a:endCxn id="17" idx="2"/>
          </p:cNvCxnSpPr>
          <p:nvPr/>
        </p:nvCxnSpPr>
        <p:spPr>
          <a:xfrm flipV="1">
            <a:off x="5919216" y="2955755"/>
            <a:ext cx="664464" cy="5596"/>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Gerader Verbinder 44">
            <a:extLst>
              <a:ext uri="{FF2B5EF4-FFF2-40B4-BE49-F238E27FC236}">
                <a16:creationId xmlns:a16="http://schemas.microsoft.com/office/drawing/2014/main" id="{7FC079E6-8D15-4F55-BB07-852DFDE7ECDB}"/>
              </a:ext>
            </a:extLst>
          </p:cNvPr>
          <p:cNvCxnSpPr>
            <a:cxnSpLocks/>
            <a:stCxn id="16" idx="6"/>
            <a:endCxn id="15" idx="2"/>
          </p:cNvCxnSpPr>
          <p:nvPr/>
        </p:nvCxnSpPr>
        <p:spPr>
          <a:xfrm>
            <a:off x="5919216" y="3662819"/>
            <a:ext cx="658368" cy="0"/>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E3C18159-ECBC-4AFA-8BCE-2C3741270825}"/>
              </a:ext>
            </a:extLst>
          </p:cNvPr>
          <p:cNvCxnSpPr>
            <a:cxnSpLocks/>
            <a:stCxn id="13" idx="6"/>
            <a:endCxn id="60" idx="3"/>
          </p:cNvCxnSpPr>
          <p:nvPr/>
        </p:nvCxnSpPr>
        <p:spPr>
          <a:xfrm flipV="1">
            <a:off x="5910072" y="4510453"/>
            <a:ext cx="742412" cy="580830"/>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Gerader Verbinder 69">
            <a:extLst>
              <a:ext uri="{FF2B5EF4-FFF2-40B4-BE49-F238E27FC236}">
                <a16:creationId xmlns:a16="http://schemas.microsoft.com/office/drawing/2014/main" id="{AEF86090-F3CA-4125-851B-535942678959}"/>
              </a:ext>
            </a:extLst>
          </p:cNvPr>
          <p:cNvCxnSpPr>
            <a:cxnSpLocks/>
            <a:stCxn id="15" idx="6"/>
            <a:endCxn id="64" idx="2"/>
          </p:cNvCxnSpPr>
          <p:nvPr/>
        </p:nvCxnSpPr>
        <p:spPr>
          <a:xfrm>
            <a:off x="6943344" y="3662819"/>
            <a:ext cx="688850" cy="0"/>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Gerader Verbinder 72">
            <a:extLst>
              <a:ext uri="{FF2B5EF4-FFF2-40B4-BE49-F238E27FC236}">
                <a16:creationId xmlns:a16="http://schemas.microsoft.com/office/drawing/2014/main" id="{CE9F34E0-58F9-4C66-A12D-88C5A044F4A3}"/>
              </a:ext>
            </a:extLst>
          </p:cNvPr>
          <p:cNvCxnSpPr>
            <a:cxnSpLocks/>
            <a:stCxn id="60" idx="7"/>
            <a:endCxn id="64" idx="2"/>
          </p:cNvCxnSpPr>
          <p:nvPr/>
        </p:nvCxnSpPr>
        <p:spPr>
          <a:xfrm flipV="1">
            <a:off x="6911116" y="3662819"/>
            <a:ext cx="721078" cy="576072"/>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Gerader Verbinder 75">
            <a:extLst>
              <a:ext uri="{FF2B5EF4-FFF2-40B4-BE49-F238E27FC236}">
                <a16:creationId xmlns:a16="http://schemas.microsoft.com/office/drawing/2014/main" id="{5651A3FF-6EE4-4A6A-886F-BC382EB001B3}"/>
              </a:ext>
            </a:extLst>
          </p:cNvPr>
          <p:cNvCxnSpPr>
            <a:cxnSpLocks/>
            <a:stCxn id="10" idx="6"/>
            <a:endCxn id="63" idx="2"/>
          </p:cNvCxnSpPr>
          <p:nvPr/>
        </p:nvCxnSpPr>
        <p:spPr>
          <a:xfrm flipV="1">
            <a:off x="3840480" y="4374672"/>
            <a:ext cx="688848" cy="2379"/>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9" name="Gerader Verbinder 78">
            <a:extLst>
              <a:ext uri="{FF2B5EF4-FFF2-40B4-BE49-F238E27FC236}">
                <a16:creationId xmlns:a16="http://schemas.microsoft.com/office/drawing/2014/main" id="{C7260C77-050D-44EC-B592-A1A88E7583C7}"/>
              </a:ext>
            </a:extLst>
          </p:cNvPr>
          <p:cNvCxnSpPr>
            <a:cxnSpLocks/>
            <a:stCxn id="63" idx="6"/>
            <a:endCxn id="60" idx="2"/>
          </p:cNvCxnSpPr>
          <p:nvPr/>
        </p:nvCxnSpPr>
        <p:spPr>
          <a:xfrm>
            <a:off x="4895088" y="4374672"/>
            <a:ext cx="1703832" cy="0"/>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3" name="Gerader Verbinder 82">
            <a:extLst>
              <a:ext uri="{FF2B5EF4-FFF2-40B4-BE49-F238E27FC236}">
                <a16:creationId xmlns:a16="http://schemas.microsoft.com/office/drawing/2014/main" id="{FBF04454-B86B-40E4-9929-6345C728D3C2}"/>
              </a:ext>
            </a:extLst>
          </p:cNvPr>
          <p:cNvCxnSpPr>
            <a:cxnSpLocks/>
            <a:stCxn id="60" idx="6"/>
            <a:endCxn id="99" idx="2"/>
          </p:cNvCxnSpPr>
          <p:nvPr/>
        </p:nvCxnSpPr>
        <p:spPr>
          <a:xfrm flipV="1">
            <a:off x="6964680" y="4367822"/>
            <a:ext cx="2776736" cy="6850"/>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Gerader Verbinder 86">
            <a:extLst>
              <a:ext uri="{FF2B5EF4-FFF2-40B4-BE49-F238E27FC236}">
                <a16:creationId xmlns:a16="http://schemas.microsoft.com/office/drawing/2014/main" id="{D4C894B2-7169-49C6-9280-18B2AFA0E070}"/>
              </a:ext>
            </a:extLst>
          </p:cNvPr>
          <p:cNvCxnSpPr>
            <a:cxnSpLocks/>
            <a:stCxn id="64" idx="6"/>
            <a:endCxn id="69" idx="2"/>
          </p:cNvCxnSpPr>
          <p:nvPr/>
        </p:nvCxnSpPr>
        <p:spPr>
          <a:xfrm>
            <a:off x="7997954" y="3662819"/>
            <a:ext cx="688850" cy="0"/>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Gerader Verbinder 102">
            <a:extLst>
              <a:ext uri="{FF2B5EF4-FFF2-40B4-BE49-F238E27FC236}">
                <a16:creationId xmlns:a16="http://schemas.microsoft.com/office/drawing/2014/main" id="{B3568521-1DDF-4B16-AE85-40B1F513E4A9}"/>
              </a:ext>
            </a:extLst>
          </p:cNvPr>
          <p:cNvCxnSpPr>
            <a:cxnSpLocks/>
            <a:stCxn id="69" idx="6"/>
            <a:endCxn id="99" idx="1"/>
          </p:cNvCxnSpPr>
          <p:nvPr/>
        </p:nvCxnSpPr>
        <p:spPr>
          <a:xfrm>
            <a:off x="9052564" y="3662819"/>
            <a:ext cx="742416" cy="569222"/>
          </a:xfrm>
          <a:prstGeom prst="line">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Gerade Verbindung mit Pfeil 107">
            <a:extLst>
              <a:ext uri="{FF2B5EF4-FFF2-40B4-BE49-F238E27FC236}">
                <a16:creationId xmlns:a16="http://schemas.microsoft.com/office/drawing/2014/main" id="{9ECB6E55-CFC8-479A-A95D-785F074CB9E7}"/>
              </a:ext>
            </a:extLst>
          </p:cNvPr>
          <p:cNvCxnSpPr>
            <a:stCxn id="99" idx="6"/>
          </p:cNvCxnSpPr>
          <p:nvPr/>
        </p:nvCxnSpPr>
        <p:spPr>
          <a:xfrm>
            <a:off x="10107176" y="4367822"/>
            <a:ext cx="67664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Ellipse 6">
            <a:extLst>
              <a:ext uri="{FF2B5EF4-FFF2-40B4-BE49-F238E27FC236}">
                <a16:creationId xmlns:a16="http://schemas.microsoft.com/office/drawing/2014/main" id="{F1FDAD06-990E-44D0-A6C4-B7A8FF3D1A93}"/>
              </a:ext>
            </a:extLst>
          </p:cNvPr>
          <p:cNvSpPr/>
          <p:nvPr/>
        </p:nvSpPr>
        <p:spPr>
          <a:xfrm>
            <a:off x="1408176" y="4185027"/>
            <a:ext cx="365760" cy="384048"/>
          </a:xfrm>
          <a:prstGeom prst="ellipse">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Ellipse 7">
            <a:extLst>
              <a:ext uri="{FF2B5EF4-FFF2-40B4-BE49-F238E27FC236}">
                <a16:creationId xmlns:a16="http://schemas.microsoft.com/office/drawing/2014/main" id="{FFBB6459-978E-41A1-9850-AC82598F22AD}"/>
              </a:ext>
            </a:extLst>
          </p:cNvPr>
          <p:cNvSpPr/>
          <p:nvPr/>
        </p:nvSpPr>
        <p:spPr>
          <a:xfrm>
            <a:off x="2441448" y="4185027"/>
            <a:ext cx="365760" cy="384048"/>
          </a:xfrm>
          <a:prstGeom prst="ellipse">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Ellipse 8">
            <a:extLst>
              <a:ext uri="{FF2B5EF4-FFF2-40B4-BE49-F238E27FC236}">
                <a16:creationId xmlns:a16="http://schemas.microsoft.com/office/drawing/2014/main" id="{B51EF792-ACD7-4CE5-AAD1-FD0EC1D87B1E}"/>
              </a:ext>
            </a:extLst>
          </p:cNvPr>
          <p:cNvSpPr/>
          <p:nvPr/>
        </p:nvSpPr>
        <p:spPr>
          <a:xfrm>
            <a:off x="3474720" y="3470795"/>
            <a:ext cx="365760" cy="384048"/>
          </a:xfrm>
          <a:prstGeom prst="ellipse">
            <a:avLst/>
          </a:prstGeom>
          <a:ln w="762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10" name="Ellipse 9">
            <a:extLst>
              <a:ext uri="{FF2B5EF4-FFF2-40B4-BE49-F238E27FC236}">
                <a16:creationId xmlns:a16="http://schemas.microsoft.com/office/drawing/2014/main" id="{19CCA015-492F-47A2-B234-C432DB1BF373}"/>
              </a:ext>
            </a:extLst>
          </p:cNvPr>
          <p:cNvSpPr/>
          <p:nvPr/>
        </p:nvSpPr>
        <p:spPr>
          <a:xfrm>
            <a:off x="3474720" y="4185027"/>
            <a:ext cx="365760" cy="384048"/>
          </a:xfrm>
          <a:prstGeom prst="ellipse">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Ellipse 10">
            <a:extLst>
              <a:ext uri="{FF2B5EF4-FFF2-40B4-BE49-F238E27FC236}">
                <a16:creationId xmlns:a16="http://schemas.microsoft.com/office/drawing/2014/main" id="{2A408346-80F5-4639-A095-91A46974A04F}"/>
              </a:ext>
            </a:extLst>
          </p:cNvPr>
          <p:cNvSpPr/>
          <p:nvPr/>
        </p:nvSpPr>
        <p:spPr>
          <a:xfrm>
            <a:off x="4511040" y="3470795"/>
            <a:ext cx="365760" cy="384048"/>
          </a:xfrm>
          <a:prstGeom prst="ellipse">
            <a:avLst/>
          </a:prstGeom>
          <a:ln w="762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12" name="Ellipse 11">
            <a:extLst>
              <a:ext uri="{FF2B5EF4-FFF2-40B4-BE49-F238E27FC236}">
                <a16:creationId xmlns:a16="http://schemas.microsoft.com/office/drawing/2014/main" id="{57C2D03E-1967-476A-99EB-77F8EA1B7221}"/>
              </a:ext>
            </a:extLst>
          </p:cNvPr>
          <p:cNvSpPr/>
          <p:nvPr/>
        </p:nvSpPr>
        <p:spPr>
          <a:xfrm>
            <a:off x="4511040" y="4899259"/>
            <a:ext cx="365760" cy="384048"/>
          </a:xfrm>
          <a:prstGeom prst="ellipse">
            <a:avLst/>
          </a:prstGeom>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3" name="Ellipse 12">
            <a:extLst>
              <a:ext uri="{FF2B5EF4-FFF2-40B4-BE49-F238E27FC236}">
                <a16:creationId xmlns:a16="http://schemas.microsoft.com/office/drawing/2014/main" id="{615478F2-41B7-4B02-BA1C-213B7108E49C}"/>
              </a:ext>
            </a:extLst>
          </p:cNvPr>
          <p:cNvSpPr/>
          <p:nvPr/>
        </p:nvSpPr>
        <p:spPr>
          <a:xfrm>
            <a:off x="5544312" y="4899259"/>
            <a:ext cx="365760" cy="384048"/>
          </a:xfrm>
          <a:prstGeom prst="ellipse">
            <a:avLst/>
          </a:prstGeom>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4" name="Ellipse 13">
            <a:extLst>
              <a:ext uri="{FF2B5EF4-FFF2-40B4-BE49-F238E27FC236}">
                <a16:creationId xmlns:a16="http://schemas.microsoft.com/office/drawing/2014/main" id="{CC611930-6D77-4355-B3E1-8B420397ECA9}"/>
              </a:ext>
            </a:extLst>
          </p:cNvPr>
          <p:cNvSpPr/>
          <p:nvPr/>
        </p:nvSpPr>
        <p:spPr>
          <a:xfrm>
            <a:off x="5553456" y="2769327"/>
            <a:ext cx="365760" cy="384048"/>
          </a:xfrm>
          <a:prstGeom prst="ellipse">
            <a:avLst/>
          </a:prstGeom>
          <a:ln w="762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E57E218B-7158-49B4-9B67-C008F893B465}"/>
              </a:ext>
            </a:extLst>
          </p:cNvPr>
          <p:cNvSpPr/>
          <p:nvPr/>
        </p:nvSpPr>
        <p:spPr>
          <a:xfrm>
            <a:off x="6577584" y="3470795"/>
            <a:ext cx="365760" cy="384048"/>
          </a:xfrm>
          <a:prstGeom prst="ellipse">
            <a:avLst/>
          </a:prstGeom>
          <a:ln w="762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p>
        </p:txBody>
      </p:sp>
      <p:sp>
        <p:nvSpPr>
          <p:cNvPr id="16" name="Ellipse 15">
            <a:extLst>
              <a:ext uri="{FF2B5EF4-FFF2-40B4-BE49-F238E27FC236}">
                <a16:creationId xmlns:a16="http://schemas.microsoft.com/office/drawing/2014/main" id="{53145AFC-FDE7-4890-A9A1-0A4026DBABF3}"/>
              </a:ext>
            </a:extLst>
          </p:cNvPr>
          <p:cNvSpPr/>
          <p:nvPr/>
        </p:nvSpPr>
        <p:spPr>
          <a:xfrm>
            <a:off x="5553456" y="3470795"/>
            <a:ext cx="365760" cy="384048"/>
          </a:xfrm>
          <a:prstGeom prst="ellipse">
            <a:avLst/>
          </a:prstGeom>
          <a:ln w="762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17" name="Ellipse 16">
            <a:extLst>
              <a:ext uri="{FF2B5EF4-FFF2-40B4-BE49-F238E27FC236}">
                <a16:creationId xmlns:a16="http://schemas.microsoft.com/office/drawing/2014/main" id="{8EE56DD1-4019-437D-ADB6-126FC8C02C0D}"/>
              </a:ext>
            </a:extLst>
          </p:cNvPr>
          <p:cNvSpPr/>
          <p:nvPr/>
        </p:nvSpPr>
        <p:spPr>
          <a:xfrm>
            <a:off x="6583680" y="2763731"/>
            <a:ext cx="365760" cy="384048"/>
          </a:xfrm>
          <a:prstGeom prst="ellipse">
            <a:avLst/>
          </a:prstGeom>
          <a:ln w="762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60" name="Ellipse 59">
            <a:extLst>
              <a:ext uri="{FF2B5EF4-FFF2-40B4-BE49-F238E27FC236}">
                <a16:creationId xmlns:a16="http://schemas.microsoft.com/office/drawing/2014/main" id="{09B7CE39-2E8F-4900-8133-B1B92D959639}"/>
              </a:ext>
            </a:extLst>
          </p:cNvPr>
          <p:cNvSpPr/>
          <p:nvPr/>
        </p:nvSpPr>
        <p:spPr>
          <a:xfrm>
            <a:off x="6598920" y="4182648"/>
            <a:ext cx="365760" cy="384048"/>
          </a:xfrm>
          <a:prstGeom prst="ellipse">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Ellipse 62">
            <a:extLst>
              <a:ext uri="{FF2B5EF4-FFF2-40B4-BE49-F238E27FC236}">
                <a16:creationId xmlns:a16="http://schemas.microsoft.com/office/drawing/2014/main" id="{9AD7F4AA-8D1E-4A3A-BB10-ACB72EF30E55}"/>
              </a:ext>
            </a:extLst>
          </p:cNvPr>
          <p:cNvSpPr/>
          <p:nvPr/>
        </p:nvSpPr>
        <p:spPr>
          <a:xfrm>
            <a:off x="4529328" y="4182648"/>
            <a:ext cx="365760" cy="384048"/>
          </a:xfrm>
          <a:prstGeom prst="ellipse">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4" name="Ellipse 63">
            <a:extLst>
              <a:ext uri="{FF2B5EF4-FFF2-40B4-BE49-F238E27FC236}">
                <a16:creationId xmlns:a16="http://schemas.microsoft.com/office/drawing/2014/main" id="{CB3BA045-4FB1-4DD0-A3E9-C737A0FB5BAD}"/>
              </a:ext>
            </a:extLst>
          </p:cNvPr>
          <p:cNvSpPr/>
          <p:nvPr/>
        </p:nvSpPr>
        <p:spPr>
          <a:xfrm>
            <a:off x="7632194" y="3470795"/>
            <a:ext cx="365760" cy="384048"/>
          </a:xfrm>
          <a:prstGeom prst="ellipse">
            <a:avLst/>
          </a:prstGeom>
          <a:ln w="762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p>
        </p:txBody>
      </p:sp>
      <p:sp>
        <p:nvSpPr>
          <p:cNvPr id="69" name="Ellipse 68">
            <a:extLst>
              <a:ext uri="{FF2B5EF4-FFF2-40B4-BE49-F238E27FC236}">
                <a16:creationId xmlns:a16="http://schemas.microsoft.com/office/drawing/2014/main" id="{80AD1A06-55AB-43B5-A125-7231059FE150}"/>
              </a:ext>
            </a:extLst>
          </p:cNvPr>
          <p:cNvSpPr/>
          <p:nvPr/>
        </p:nvSpPr>
        <p:spPr>
          <a:xfrm>
            <a:off x="8686804" y="3470795"/>
            <a:ext cx="365760" cy="384048"/>
          </a:xfrm>
          <a:prstGeom prst="ellipse">
            <a:avLst/>
          </a:prstGeom>
          <a:ln w="762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p>
        </p:txBody>
      </p:sp>
      <p:sp>
        <p:nvSpPr>
          <p:cNvPr id="99" name="Ellipse 98">
            <a:extLst>
              <a:ext uri="{FF2B5EF4-FFF2-40B4-BE49-F238E27FC236}">
                <a16:creationId xmlns:a16="http://schemas.microsoft.com/office/drawing/2014/main" id="{18603323-EC72-4713-9293-8DBA853A8A05}"/>
              </a:ext>
            </a:extLst>
          </p:cNvPr>
          <p:cNvSpPr/>
          <p:nvPr/>
        </p:nvSpPr>
        <p:spPr>
          <a:xfrm>
            <a:off x="9741416" y="4175798"/>
            <a:ext cx="365760" cy="384048"/>
          </a:xfrm>
          <a:prstGeom prst="ellipse">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0" name="Rechteck: diagonal liegende Ecken abgeschnitten 109">
            <a:extLst>
              <a:ext uri="{FF2B5EF4-FFF2-40B4-BE49-F238E27FC236}">
                <a16:creationId xmlns:a16="http://schemas.microsoft.com/office/drawing/2014/main" id="{C1BB9E62-4A1A-4A4B-9798-2D43581D56BD}"/>
              </a:ext>
            </a:extLst>
          </p:cNvPr>
          <p:cNvSpPr/>
          <p:nvPr/>
        </p:nvSpPr>
        <p:spPr>
          <a:xfrm>
            <a:off x="3248373" y="1690688"/>
            <a:ext cx="818454" cy="384048"/>
          </a:xfrm>
          <a:prstGeom prst="snip2Diag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dirty="0"/>
              <a:t>v1</a:t>
            </a:r>
          </a:p>
        </p:txBody>
      </p:sp>
      <p:sp>
        <p:nvSpPr>
          <p:cNvPr id="112" name="Rechteck: diagonal liegende Ecken abgeschnitten 111">
            <a:extLst>
              <a:ext uri="{FF2B5EF4-FFF2-40B4-BE49-F238E27FC236}">
                <a16:creationId xmlns:a16="http://schemas.microsoft.com/office/drawing/2014/main" id="{9CFC4A3F-2D32-4C67-B2F6-62314D4EFDE8}"/>
              </a:ext>
            </a:extLst>
          </p:cNvPr>
          <p:cNvSpPr/>
          <p:nvPr/>
        </p:nvSpPr>
        <p:spPr>
          <a:xfrm>
            <a:off x="6351237" y="1690688"/>
            <a:ext cx="818454" cy="384048"/>
          </a:xfrm>
          <a:prstGeom prst="snip2Diag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dirty="0"/>
              <a:t>v2</a:t>
            </a:r>
          </a:p>
        </p:txBody>
      </p:sp>
      <p:sp>
        <p:nvSpPr>
          <p:cNvPr id="113" name="Rechteck: diagonal liegende Ecken abgeschnitten 112">
            <a:extLst>
              <a:ext uri="{FF2B5EF4-FFF2-40B4-BE49-F238E27FC236}">
                <a16:creationId xmlns:a16="http://schemas.microsoft.com/office/drawing/2014/main" id="{B8335F89-0544-4E47-A0D8-78C7A1CA8D3E}"/>
              </a:ext>
            </a:extLst>
          </p:cNvPr>
          <p:cNvSpPr/>
          <p:nvPr/>
        </p:nvSpPr>
        <p:spPr>
          <a:xfrm>
            <a:off x="9515069" y="1695777"/>
            <a:ext cx="818454" cy="384048"/>
          </a:xfrm>
          <a:prstGeom prst="snip2Diag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dirty="0"/>
              <a:t>v3</a:t>
            </a:r>
          </a:p>
        </p:txBody>
      </p:sp>
    </p:spTree>
    <p:extLst>
      <p:ext uri="{BB962C8B-B14F-4D97-AF65-F5344CB8AC3E}">
        <p14:creationId xmlns:p14="http://schemas.microsoft.com/office/powerpoint/2010/main" val="3982729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1F7BDB-358D-4BB3-8ABA-96534C8150DC}"/>
              </a:ext>
            </a:extLst>
          </p:cNvPr>
          <p:cNvSpPr>
            <a:spLocks noGrp="1"/>
          </p:cNvSpPr>
          <p:nvPr>
            <p:ph type="title"/>
          </p:nvPr>
        </p:nvSpPr>
        <p:spPr/>
        <p:txBody>
          <a:bodyPr/>
          <a:lstStyle/>
          <a:p>
            <a:r>
              <a:rPr lang="de-DE" dirty="0"/>
              <a:t>Einrichten eines </a:t>
            </a:r>
            <a:r>
              <a:rPr lang="de-DE" dirty="0" err="1"/>
              <a:t>Repositorys</a:t>
            </a:r>
            <a:endParaRPr lang="de-DE" dirty="0"/>
          </a:p>
        </p:txBody>
      </p:sp>
      <p:sp>
        <p:nvSpPr>
          <p:cNvPr id="3" name="Inhaltsplatzhalter 2">
            <a:extLst>
              <a:ext uri="{FF2B5EF4-FFF2-40B4-BE49-F238E27FC236}">
                <a16:creationId xmlns:a16="http://schemas.microsoft.com/office/drawing/2014/main" id="{7C743F8E-EA76-4AE7-BB33-FD46B3A16825}"/>
              </a:ext>
            </a:extLst>
          </p:cNvPr>
          <p:cNvSpPr>
            <a:spLocks noGrp="1"/>
          </p:cNvSpPr>
          <p:nvPr>
            <p:ph idx="1"/>
          </p:nvPr>
        </p:nvSpPr>
        <p:spPr/>
        <p:txBody>
          <a:bodyPr/>
          <a:lstStyle/>
          <a:p>
            <a:r>
              <a:rPr lang="de-DE" dirty="0"/>
              <a:t>Lokales (neues) Repository erstellen</a:t>
            </a:r>
          </a:p>
          <a:p>
            <a:endParaRPr lang="de-DE" dirty="0"/>
          </a:p>
          <a:p>
            <a:endParaRPr lang="de-DE" dirty="0"/>
          </a:p>
          <a:p>
            <a:endParaRPr lang="de-DE" dirty="0"/>
          </a:p>
          <a:p>
            <a:r>
              <a:rPr lang="de-DE" dirty="0"/>
              <a:t>Remote Repository klonen</a:t>
            </a:r>
          </a:p>
          <a:p>
            <a:endParaRPr lang="de-DE" dirty="0"/>
          </a:p>
          <a:p>
            <a:endParaRPr lang="de-DE" dirty="0"/>
          </a:p>
        </p:txBody>
      </p:sp>
      <p:sp>
        <p:nvSpPr>
          <p:cNvPr id="4" name="Fußzeilenplatzhalter 3">
            <a:extLst>
              <a:ext uri="{FF2B5EF4-FFF2-40B4-BE49-F238E27FC236}">
                <a16:creationId xmlns:a16="http://schemas.microsoft.com/office/drawing/2014/main" id="{085C493E-51CC-4CBD-8F1E-E596E77A8068}"/>
              </a:ext>
            </a:extLst>
          </p:cNvPr>
          <p:cNvSpPr>
            <a:spLocks noGrp="1"/>
          </p:cNvSpPr>
          <p:nvPr>
            <p:ph type="ftr" sz="quarter" idx="11"/>
          </p:nvPr>
        </p:nvSpPr>
        <p:spPr/>
        <p:txBody>
          <a:bodyPr/>
          <a:lstStyle/>
          <a:p>
            <a:r>
              <a:rPr lang="de-DE"/>
              <a:t>Versionsverwaltung mit Git</a:t>
            </a:r>
          </a:p>
        </p:txBody>
      </p:sp>
      <p:sp>
        <p:nvSpPr>
          <p:cNvPr id="5" name="Foliennummernplatzhalter 4">
            <a:extLst>
              <a:ext uri="{FF2B5EF4-FFF2-40B4-BE49-F238E27FC236}">
                <a16:creationId xmlns:a16="http://schemas.microsoft.com/office/drawing/2014/main" id="{F13BB93E-C600-4008-A2A8-4A1D6935701C}"/>
              </a:ext>
            </a:extLst>
          </p:cNvPr>
          <p:cNvSpPr>
            <a:spLocks noGrp="1"/>
          </p:cNvSpPr>
          <p:nvPr>
            <p:ph type="sldNum" sz="quarter" idx="12"/>
          </p:nvPr>
        </p:nvSpPr>
        <p:spPr/>
        <p:txBody>
          <a:bodyPr/>
          <a:lstStyle/>
          <a:p>
            <a:fld id="{E75C602B-3DAE-4C34-A127-CD7F778C5C37}" type="slidenum">
              <a:rPr lang="de-DE" smtClean="0"/>
              <a:t>12</a:t>
            </a:fld>
            <a:endParaRPr lang="de-DE"/>
          </a:p>
        </p:txBody>
      </p:sp>
      <p:sp>
        <p:nvSpPr>
          <p:cNvPr id="6" name="Rechteck: abgerundete Ecken 5">
            <a:extLst>
              <a:ext uri="{FF2B5EF4-FFF2-40B4-BE49-F238E27FC236}">
                <a16:creationId xmlns:a16="http://schemas.microsoft.com/office/drawing/2014/main" id="{7F8C3A56-45C2-4600-A422-0CD126829353}"/>
              </a:ext>
            </a:extLst>
          </p:cNvPr>
          <p:cNvSpPr/>
          <p:nvPr/>
        </p:nvSpPr>
        <p:spPr>
          <a:xfrm>
            <a:off x="1143000" y="2476578"/>
            <a:ext cx="2743200" cy="952422"/>
          </a:xfrm>
          <a:prstGeom prst="roundRect">
            <a:avLst>
              <a:gd name="adj" fmla="val 10539"/>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de-DE" dirty="0">
                <a:effectLst/>
                <a:latin typeface="Consolas" panose="020B0609020204030204" pitchFamily="49" charset="0"/>
              </a:rPr>
              <a:t>~$ </a:t>
            </a:r>
            <a:r>
              <a:rPr lang="de-DE" dirty="0" err="1">
                <a:solidFill>
                  <a:srgbClr val="00B0F0"/>
                </a:solidFill>
                <a:effectLst/>
                <a:latin typeface="Consolas" panose="020B0609020204030204" pitchFamily="49" charset="0"/>
              </a:rPr>
              <a:t>mkdir</a:t>
            </a:r>
            <a:r>
              <a:rPr lang="de-DE" dirty="0">
                <a:effectLst/>
                <a:latin typeface="Consolas" panose="020B0609020204030204" pitchFamily="49" charset="0"/>
              </a:rPr>
              <a:t> </a:t>
            </a:r>
            <a:r>
              <a:rPr lang="de-DE" dirty="0" err="1">
                <a:effectLst/>
                <a:latin typeface="Consolas" panose="020B0609020204030204" pitchFamily="49" charset="0"/>
              </a:rPr>
              <a:t>ordner</a:t>
            </a:r>
            <a:endParaRPr lang="de-DE" dirty="0">
              <a:latin typeface="Consolas" panose="020B0609020204030204" pitchFamily="49" charset="0"/>
            </a:endParaRPr>
          </a:p>
          <a:p>
            <a:r>
              <a:rPr lang="de-DE" dirty="0">
                <a:effectLst/>
                <a:latin typeface="Consolas" panose="020B0609020204030204" pitchFamily="49" charset="0"/>
              </a:rPr>
              <a:t>~$ </a:t>
            </a:r>
            <a:r>
              <a:rPr lang="de-DE" dirty="0">
                <a:solidFill>
                  <a:srgbClr val="00B0F0"/>
                </a:solidFill>
                <a:effectLst/>
                <a:latin typeface="Consolas" panose="020B0609020204030204" pitchFamily="49" charset="0"/>
              </a:rPr>
              <a:t>cd</a:t>
            </a:r>
            <a:r>
              <a:rPr lang="de-DE" dirty="0">
                <a:effectLst/>
                <a:latin typeface="Consolas" panose="020B0609020204030204" pitchFamily="49" charset="0"/>
              </a:rPr>
              <a:t> </a:t>
            </a:r>
            <a:r>
              <a:rPr lang="de-DE" dirty="0" err="1">
                <a:effectLst/>
                <a:latin typeface="Consolas" panose="020B0609020204030204" pitchFamily="49" charset="0"/>
              </a:rPr>
              <a:t>ordner</a:t>
            </a:r>
            <a:endParaRPr lang="de-DE" dirty="0">
              <a:latin typeface="Consolas" panose="020B0609020204030204" pitchFamily="49" charset="0"/>
            </a:endParaRPr>
          </a:p>
          <a:p>
            <a:r>
              <a:rPr lang="de-DE" dirty="0">
                <a:latin typeface="Consolas" panose="020B0609020204030204" pitchFamily="49" charset="0"/>
              </a:rPr>
              <a:t>~/</a:t>
            </a:r>
            <a:r>
              <a:rPr lang="de-DE" dirty="0" err="1">
                <a:latin typeface="Consolas" panose="020B0609020204030204" pitchFamily="49" charset="0"/>
              </a:rPr>
              <a:t>ordner</a:t>
            </a:r>
            <a:r>
              <a:rPr lang="de-DE" dirty="0">
                <a:effectLst/>
                <a:latin typeface="Consolas" panose="020B0609020204030204" pitchFamily="49" charset="0"/>
              </a:rPr>
              <a:t>$ </a:t>
            </a:r>
            <a:r>
              <a:rPr lang="de-DE" dirty="0" err="1">
                <a:solidFill>
                  <a:srgbClr val="00B0F0"/>
                </a:solidFill>
                <a:effectLst/>
                <a:latin typeface="Consolas" panose="020B0609020204030204" pitchFamily="49" charset="0"/>
              </a:rPr>
              <a:t>git</a:t>
            </a:r>
            <a:r>
              <a:rPr lang="de-DE" dirty="0">
                <a:effectLst/>
                <a:latin typeface="Consolas" panose="020B0609020204030204" pitchFamily="49" charset="0"/>
              </a:rPr>
              <a:t> </a:t>
            </a:r>
            <a:r>
              <a:rPr lang="de-DE" dirty="0" err="1">
                <a:effectLst/>
                <a:latin typeface="Consolas" panose="020B0609020204030204" pitchFamily="49" charset="0"/>
              </a:rPr>
              <a:t>init</a:t>
            </a:r>
            <a:endParaRPr lang="de-DE" dirty="0">
              <a:latin typeface="Consolas" panose="020B0609020204030204" pitchFamily="49" charset="0"/>
            </a:endParaRPr>
          </a:p>
        </p:txBody>
      </p:sp>
      <p:sp>
        <p:nvSpPr>
          <p:cNvPr id="7" name="Rechteck: abgerundete Ecken 6">
            <a:extLst>
              <a:ext uri="{FF2B5EF4-FFF2-40B4-BE49-F238E27FC236}">
                <a16:creationId xmlns:a16="http://schemas.microsoft.com/office/drawing/2014/main" id="{53F3D05F-F88D-4221-90C8-ECEBA6113F05}"/>
              </a:ext>
            </a:extLst>
          </p:cNvPr>
          <p:cNvSpPr/>
          <p:nvPr/>
        </p:nvSpPr>
        <p:spPr>
          <a:xfrm>
            <a:off x="1143000" y="4590256"/>
            <a:ext cx="7410450" cy="4254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de-DE" dirty="0">
                <a:effectLst/>
                <a:latin typeface="Consolas" panose="020B0609020204030204" pitchFamily="49" charset="0"/>
              </a:rPr>
              <a:t>$ </a:t>
            </a:r>
            <a:r>
              <a:rPr lang="de-DE" dirty="0" err="1">
                <a:solidFill>
                  <a:srgbClr val="00B0F0"/>
                </a:solidFill>
                <a:effectLst/>
                <a:latin typeface="Consolas" panose="020B0609020204030204" pitchFamily="49" charset="0"/>
              </a:rPr>
              <a:t>git</a:t>
            </a:r>
            <a:r>
              <a:rPr lang="de-DE" dirty="0">
                <a:solidFill>
                  <a:srgbClr val="00B0F0"/>
                </a:solidFill>
                <a:effectLst/>
                <a:latin typeface="Consolas" panose="020B0609020204030204" pitchFamily="49" charset="0"/>
              </a:rPr>
              <a:t> </a:t>
            </a:r>
            <a:r>
              <a:rPr lang="de-DE" dirty="0" err="1">
                <a:solidFill>
                  <a:schemeClr val="bg1"/>
                </a:solidFill>
                <a:effectLst/>
                <a:latin typeface="Consolas" panose="020B0609020204030204" pitchFamily="49" charset="0"/>
              </a:rPr>
              <a:t>clone</a:t>
            </a:r>
            <a:r>
              <a:rPr lang="de-DE" dirty="0">
                <a:solidFill>
                  <a:schemeClr val="bg1"/>
                </a:solidFill>
                <a:effectLst/>
                <a:latin typeface="Consolas" panose="020B0609020204030204" pitchFamily="49" charset="0"/>
              </a:rPr>
              <a:t> </a:t>
            </a:r>
            <a:r>
              <a:rPr lang="de-DE" dirty="0" err="1">
                <a:solidFill>
                  <a:schemeClr val="bg1"/>
                </a:solidFill>
                <a:effectLst/>
                <a:latin typeface="Consolas" panose="020B0609020204030204" pitchFamily="49" charset="0"/>
              </a:rPr>
              <a:t>git@github.com:github-tools</a:t>
            </a:r>
            <a:r>
              <a:rPr lang="de-DE" dirty="0">
                <a:solidFill>
                  <a:schemeClr val="bg1"/>
                </a:solidFill>
                <a:effectLst/>
                <a:latin typeface="Consolas" panose="020B0609020204030204" pitchFamily="49" charset="0"/>
              </a:rPr>
              <a:t>/</a:t>
            </a:r>
            <a:r>
              <a:rPr lang="de-DE" dirty="0" err="1">
                <a:solidFill>
                  <a:schemeClr val="bg1"/>
                </a:solidFill>
                <a:effectLst/>
                <a:latin typeface="Consolas" panose="020B0609020204030204" pitchFamily="49" charset="0"/>
              </a:rPr>
              <a:t>github.git</a:t>
            </a:r>
            <a:endParaRPr lang="de-DE" dirty="0">
              <a:solidFill>
                <a:schemeClr val="bg1"/>
              </a:solidFill>
              <a:latin typeface="Consolas" panose="020B0609020204030204" pitchFamily="49" charset="0"/>
            </a:endParaRPr>
          </a:p>
        </p:txBody>
      </p:sp>
      <p:sp>
        <p:nvSpPr>
          <p:cNvPr id="8" name="Rechteck: abgerundete Ecken 7">
            <a:extLst>
              <a:ext uri="{FF2B5EF4-FFF2-40B4-BE49-F238E27FC236}">
                <a16:creationId xmlns:a16="http://schemas.microsoft.com/office/drawing/2014/main" id="{97A070B4-4FE1-409F-9F96-2425EC5521FC}"/>
              </a:ext>
            </a:extLst>
          </p:cNvPr>
          <p:cNvSpPr/>
          <p:nvPr/>
        </p:nvSpPr>
        <p:spPr>
          <a:xfrm>
            <a:off x="1143000" y="5282406"/>
            <a:ext cx="7410450" cy="4254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de-DE" dirty="0">
                <a:effectLst/>
                <a:latin typeface="Consolas" panose="020B0609020204030204" pitchFamily="49" charset="0"/>
              </a:rPr>
              <a:t>$ </a:t>
            </a:r>
            <a:r>
              <a:rPr lang="de-DE" dirty="0" err="1">
                <a:solidFill>
                  <a:srgbClr val="00B0F0"/>
                </a:solidFill>
                <a:effectLst/>
                <a:latin typeface="Consolas" panose="020B0609020204030204" pitchFamily="49" charset="0"/>
              </a:rPr>
              <a:t>git</a:t>
            </a:r>
            <a:r>
              <a:rPr lang="de-DE" dirty="0">
                <a:solidFill>
                  <a:srgbClr val="00B0F0"/>
                </a:solidFill>
                <a:effectLst/>
                <a:latin typeface="Consolas" panose="020B0609020204030204" pitchFamily="49" charset="0"/>
              </a:rPr>
              <a:t> </a:t>
            </a:r>
            <a:r>
              <a:rPr lang="de-DE" dirty="0" err="1">
                <a:solidFill>
                  <a:schemeClr val="bg1"/>
                </a:solidFill>
                <a:effectLst/>
                <a:latin typeface="Consolas" panose="020B0609020204030204" pitchFamily="49" charset="0"/>
              </a:rPr>
              <a:t>clone</a:t>
            </a:r>
            <a:r>
              <a:rPr lang="de-DE" dirty="0">
                <a:solidFill>
                  <a:schemeClr val="bg1"/>
                </a:solidFill>
                <a:effectLst/>
                <a:latin typeface="Consolas" panose="020B0609020204030204" pitchFamily="49" charset="0"/>
              </a:rPr>
              <a:t> https://github.com/github-tools/github.git</a:t>
            </a:r>
            <a:endParaRPr lang="de-DE"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252785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1F7BDB-358D-4BB3-8ABA-96534C8150DC}"/>
              </a:ext>
            </a:extLst>
          </p:cNvPr>
          <p:cNvSpPr>
            <a:spLocks noGrp="1"/>
          </p:cNvSpPr>
          <p:nvPr>
            <p:ph type="title"/>
          </p:nvPr>
        </p:nvSpPr>
        <p:spPr/>
        <p:txBody>
          <a:bodyPr/>
          <a:lstStyle/>
          <a:p>
            <a:r>
              <a:rPr lang="de-DE" dirty="0"/>
              <a:t>Zwischenschritt: .</a:t>
            </a:r>
            <a:r>
              <a:rPr lang="de-DE" dirty="0" err="1"/>
              <a:t>gitignore</a:t>
            </a:r>
            <a:r>
              <a:rPr lang="de-DE" dirty="0"/>
              <a:t>-Datei</a:t>
            </a:r>
          </a:p>
        </p:txBody>
      </p:sp>
      <p:sp>
        <p:nvSpPr>
          <p:cNvPr id="3" name="Inhaltsplatzhalter 2">
            <a:extLst>
              <a:ext uri="{FF2B5EF4-FFF2-40B4-BE49-F238E27FC236}">
                <a16:creationId xmlns:a16="http://schemas.microsoft.com/office/drawing/2014/main" id="{7C743F8E-EA76-4AE7-BB33-FD46B3A16825}"/>
              </a:ext>
            </a:extLst>
          </p:cNvPr>
          <p:cNvSpPr>
            <a:spLocks noGrp="1"/>
          </p:cNvSpPr>
          <p:nvPr>
            <p:ph idx="1"/>
          </p:nvPr>
        </p:nvSpPr>
        <p:spPr>
          <a:xfrm>
            <a:off x="838200" y="2673349"/>
            <a:ext cx="4933950" cy="2209801"/>
          </a:xfrm>
        </p:spPr>
        <p:txBody>
          <a:bodyPr/>
          <a:lstStyle/>
          <a:p>
            <a:r>
              <a:rPr lang="de-DE" dirty="0"/>
              <a:t>Eine Liste der Ordner und Dateien die standardmäßig ignoriert werden sollen</a:t>
            </a:r>
          </a:p>
          <a:p>
            <a:r>
              <a:rPr lang="de-DE" dirty="0"/>
              <a:t>Unterstützt Wildcards</a:t>
            </a:r>
          </a:p>
        </p:txBody>
      </p:sp>
      <p:sp>
        <p:nvSpPr>
          <p:cNvPr id="4" name="Fußzeilenplatzhalter 3">
            <a:extLst>
              <a:ext uri="{FF2B5EF4-FFF2-40B4-BE49-F238E27FC236}">
                <a16:creationId xmlns:a16="http://schemas.microsoft.com/office/drawing/2014/main" id="{085C493E-51CC-4CBD-8F1E-E596E77A8068}"/>
              </a:ext>
            </a:extLst>
          </p:cNvPr>
          <p:cNvSpPr>
            <a:spLocks noGrp="1"/>
          </p:cNvSpPr>
          <p:nvPr>
            <p:ph type="ftr" sz="quarter" idx="11"/>
          </p:nvPr>
        </p:nvSpPr>
        <p:spPr/>
        <p:txBody>
          <a:bodyPr/>
          <a:lstStyle/>
          <a:p>
            <a:r>
              <a:rPr lang="de-DE"/>
              <a:t>Versionsverwaltung mit Git</a:t>
            </a:r>
          </a:p>
        </p:txBody>
      </p:sp>
      <p:sp>
        <p:nvSpPr>
          <p:cNvPr id="5" name="Foliennummernplatzhalter 4">
            <a:extLst>
              <a:ext uri="{FF2B5EF4-FFF2-40B4-BE49-F238E27FC236}">
                <a16:creationId xmlns:a16="http://schemas.microsoft.com/office/drawing/2014/main" id="{F13BB93E-C600-4008-A2A8-4A1D6935701C}"/>
              </a:ext>
            </a:extLst>
          </p:cNvPr>
          <p:cNvSpPr>
            <a:spLocks noGrp="1"/>
          </p:cNvSpPr>
          <p:nvPr>
            <p:ph type="sldNum" sz="quarter" idx="12"/>
          </p:nvPr>
        </p:nvSpPr>
        <p:spPr/>
        <p:txBody>
          <a:bodyPr/>
          <a:lstStyle/>
          <a:p>
            <a:fld id="{E75C602B-3DAE-4C34-A127-CD7F778C5C37}" type="slidenum">
              <a:rPr lang="de-DE" smtClean="0"/>
              <a:t>13</a:t>
            </a:fld>
            <a:endParaRPr lang="de-DE"/>
          </a:p>
        </p:txBody>
      </p:sp>
      <p:sp>
        <p:nvSpPr>
          <p:cNvPr id="9" name="Rechteck: abgerundete Ecken 8">
            <a:extLst>
              <a:ext uri="{FF2B5EF4-FFF2-40B4-BE49-F238E27FC236}">
                <a16:creationId xmlns:a16="http://schemas.microsoft.com/office/drawing/2014/main" id="{C47CEB57-C970-4674-B66A-039DC59C4284}"/>
              </a:ext>
            </a:extLst>
          </p:cNvPr>
          <p:cNvSpPr/>
          <p:nvPr/>
        </p:nvSpPr>
        <p:spPr>
          <a:xfrm>
            <a:off x="6096000" y="2260600"/>
            <a:ext cx="5270500" cy="2857500"/>
          </a:xfrm>
          <a:prstGeom prst="roundRect">
            <a:avLst>
              <a:gd name="adj" fmla="val 8951"/>
            </a:avLst>
          </a:prstGeom>
          <a:solidFill>
            <a:schemeClr val="tx1">
              <a:lumMod val="65000"/>
              <a:lumOff val="3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DE" sz="3200" dirty="0">
                <a:solidFill>
                  <a:schemeClr val="bg1">
                    <a:lumMod val="75000"/>
                  </a:schemeClr>
                </a:solidFill>
              </a:rPr>
              <a:t>.</a:t>
            </a:r>
            <a:r>
              <a:rPr lang="de-DE" sz="3200" dirty="0" err="1">
                <a:solidFill>
                  <a:schemeClr val="bg1">
                    <a:lumMod val="75000"/>
                  </a:schemeClr>
                </a:solidFill>
              </a:rPr>
              <a:t>gitignore</a:t>
            </a:r>
            <a:endParaRPr lang="de-DE" sz="2400" dirty="0"/>
          </a:p>
          <a:p>
            <a:r>
              <a:rPr lang="de-DE" sz="2400" dirty="0"/>
              <a:t>config.ini</a:t>
            </a:r>
          </a:p>
          <a:p>
            <a:r>
              <a:rPr lang="de-DE" sz="2400" dirty="0" err="1"/>
              <a:t>build</a:t>
            </a:r>
            <a:r>
              <a:rPr lang="de-DE" sz="2400" dirty="0"/>
              <a:t>/</a:t>
            </a:r>
          </a:p>
          <a:p>
            <a:r>
              <a:rPr lang="de-DE" sz="2400" dirty="0"/>
              <a:t>*.log</a:t>
            </a:r>
          </a:p>
          <a:p>
            <a:r>
              <a:rPr lang="de-DE" sz="2400" dirty="0"/>
              <a:t>!example.log</a:t>
            </a:r>
          </a:p>
          <a:p>
            <a:r>
              <a:rPr lang="de-DE" sz="2400" dirty="0" err="1"/>
              <a:t>build</a:t>
            </a:r>
            <a:r>
              <a:rPr lang="de-DE" sz="2400" dirty="0"/>
              <a:t>/**/</a:t>
            </a:r>
            <a:r>
              <a:rPr lang="de-DE" sz="2400" dirty="0" err="1"/>
              <a:t>compile</a:t>
            </a:r>
            <a:r>
              <a:rPr lang="de-DE" sz="2400" dirty="0"/>
              <a:t>/</a:t>
            </a:r>
          </a:p>
        </p:txBody>
      </p:sp>
    </p:spTree>
    <p:extLst>
      <p:ext uri="{BB962C8B-B14F-4D97-AF65-F5344CB8AC3E}">
        <p14:creationId xmlns:p14="http://schemas.microsoft.com/office/powerpoint/2010/main" val="3195246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2F4196-2BF3-48E6-BB4D-63023A6CE842}"/>
              </a:ext>
            </a:extLst>
          </p:cNvPr>
          <p:cNvSpPr>
            <a:spLocks noGrp="1"/>
          </p:cNvSpPr>
          <p:nvPr>
            <p:ph type="title"/>
          </p:nvPr>
        </p:nvSpPr>
        <p:spPr/>
        <p:txBody>
          <a:bodyPr/>
          <a:lstStyle/>
          <a:p>
            <a:r>
              <a:rPr lang="de-DE" dirty="0"/>
              <a:t>Workflow</a:t>
            </a:r>
          </a:p>
        </p:txBody>
      </p:sp>
      <p:sp>
        <p:nvSpPr>
          <p:cNvPr id="3" name="Inhaltsplatzhalter 2">
            <a:extLst>
              <a:ext uri="{FF2B5EF4-FFF2-40B4-BE49-F238E27FC236}">
                <a16:creationId xmlns:a16="http://schemas.microsoft.com/office/drawing/2014/main" id="{C94AE233-B34F-4037-898D-AAA9BC360D75}"/>
              </a:ext>
            </a:extLst>
          </p:cNvPr>
          <p:cNvSpPr>
            <a:spLocks noGrp="1"/>
          </p:cNvSpPr>
          <p:nvPr>
            <p:ph idx="1"/>
          </p:nvPr>
        </p:nvSpPr>
        <p:spPr/>
        <p:txBody>
          <a:bodyPr anchor="ctr">
            <a:normAutofit/>
          </a:bodyPr>
          <a:lstStyle/>
          <a:p>
            <a:pPr marL="514350" indent="-514350" algn="ctr">
              <a:buFont typeface="+mj-lt"/>
              <a:buAutoNum type="arabicPeriod"/>
            </a:pPr>
            <a:r>
              <a:rPr lang="de-DE" sz="4000" dirty="0"/>
              <a:t>Edit</a:t>
            </a:r>
          </a:p>
          <a:p>
            <a:pPr marL="514350" indent="-514350" algn="ctr">
              <a:buFont typeface="+mj-lt"/>
              <a:buAutoNum type="arabicPeriod"/>
            </a:pPr>
            <a:r>
              <a:rPr lang="de-DE" sz="4000" dirty="0"/>
              <a:t>Stage</a:t>
            </a:r>
          </a:p>
          <a:p>
            <a:pPr marL="514350" indent="-514350" algn="ctr">
              <a:buFont typeface="+mj-lt"/>
              <a:buAutoNum type="arabicPeriod"/>
            </a:pPr>
            <a:r>
              <a:rPr lang="de-DE" sz="4000" dirty="0"/>
              <a:t>Review</a:t>
            </a:r>
          </a:p>
          <a:p>
            <a:pPr marL="514350" indent="-514350" algn="ctr">
              <a:buFont typeface="+mj-lt"/>
              <a:buAutoNum type="arabicPeriod"/>
            </a:pPr>
            <a:r>
              <a:rPr lang="de-DE" sz="4000" dirty="0"/>
              <a:t>Commit</a:t>
            </a:r>
          </a:p>
        </p:txBody>
      </p:sp>
      <p:sp>
        <p:nvSpPr>
          <p:cNvPr id="4" name="Fußzeilenplatzhalter 3">
            <a:extLst>
              <a:ext uri="{FF2B5EF4-FFF2-40B4-BE49-F238E27FC236}">
                <a16:creationId xmlns:a16="http://schemas.microsoft.com/office/drawing/2014/main" id="{290EBFDA-EA56-424D-936A-6C4726F744D4}"/>
              </a:ext>
            </a:extLst>
          </p:cNvPr>
          <p:cNvSpPr>
            <a:spLocks noGrp="1"/>
          </p:cNvSpPr>
          <p:nvPr>
            <p:ph type="ftr" sz="quarter" idx="11"/>
          </p:nvPr>
        </p:nvSpPr>
        <p:spPr/>
        <p:txBody>
          <a:bodyPr/>
          <a:lstStyle/>
          <a:p>
            <a:r>
              <a:rPr lang="de-DE"/>
              <a:t>Versionsverwaltung mit Git</a:t>
            </a:r>
          </a:p>
        </p:txBody>
      </p:sp>
      <p:sp>
        <p:nvSpPr>
          <p:cNvPr id="5" name="Foliennummernplatzhalter 4">
            <a:extLst>
              <a:ext uri="{FF2B5EF4-FFF2-40B4-BE49-F238E27FC236}">
                <a16:creationId xmlns:a16="http://schemas.microsoft.com/office/drawing/2014/main" id="{A1D79D4D-4C01-446D-99EF-AEFD516B120B}"/>
              </a:ext>
            </a:extLst>
          </p:cNvPr>
          <p:cNvSpPr>
            <a:spLocks noGrp="1"/>
          </p:cNvSpPr>
          <p:nvPr>
            <p:ph type="sldNum" sz="quarter" idx="12"/>
          </p:nvPr>
        </p:nvSpPr>
        <p:spPr/>
        <p:txBody>
          <a:bodyPr/>
          <a:lstStyle/>
          <a:p>
            <a:fld id="{E75C602B-3DAE-4C34-A127-CD7F778C5C37}" type="slidenum">
              <a:rPr lang="de-DE" smtClean="0"/>
              <a:t>14</a:t>
            </a:fld>
            <a:endParaRPr lang="de-DE"/>
          </a:p>
        </p:txBody>
      </p:sp>
    </p:spTree>
    <p:extLst>
      <p:ext uri="{BB962C8B-B14F-4D97-AF65-F5344CB8AC3E}">
        <p14:creationId xmlns:p14="http://schemas.microsoft.com/office/powerpoint/2010/main" val="2079779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4D6D00-FA18-4132-A567-044D130F238C}"/>
              </a:ext>
            </a:extLst>
          </p:cNvPr>
          <p:cNvSpPr>
            <a:spLocks noGrp="1"/>
          </p:cNvSpPr>
          <p:nvPr>
            <p:ph type="title"/>
          </p:nvPr>
        </p:nvSpPr>
        <p:spPr/>
        <p:txBody>
          <a:bodyPr/>
          <a:lstStyle/>
          <a:p>
            <a:r>
              <a:rPr lang="de-DE" dirty="0"/>
              <a:t>Workflow</a:t>
            </a:r>
          </a:p>
        </p:txBody>
      </p:sp>
      <p:sp>
        <p:nvSpPr>
          <p:cNvPr id="4" name="Fußzeilenplatzhalter 3">
            <a:extLst>
              <a:ext uri="{FF2B5EF4-FFF2-40B4-BE49-F238E27FC236}">
                <a16:creationId xmlns:a16="http://schemas.microsoft.com/office/drawing/2014/main" id="{298594AC-A4D1-4266-B244-7DB7224CA5DE}"/>
              </a:ext>
            </a:extLst>
          </p:cNvPr>
          <p:cNvSpPr>
            <a:spLocks noGrp="1"/>
          </p:cNvSpPr>
          <p:nvPr>
            <p:ph type="ftr" sz="quarter" idx="11"/>
          </p:nvPr>
        </p:nvSpPr>
        <p:spPr/>
        <p:txBody>
          <a:bodyPr/>
          <a:lstStyle/>
          <a:p>
            <a:r>
              <a:rPr lang="de-DE"/>
              <a:t>Versionsverwaltung mit Git</a:t>
            </a:r>
          </a:p>
        </p:txBody>
      </p:sp>
      <p:sp>
        <p:nvSpPr>
          <p:cNvPr id="5" name="Foliennummernplatzhalter 4">
            <a:extLst>
              <a:ext uri="{FF2B5EF4-FFF2-40B4-BE49-F238E27FC236}">
                <a16:creationId xmlns:a16="http://schemas.microsoft.com/office/drawing/2014/main" id="{584F3407-6AC4-428E-BBC3-57B407BD71DB}"/>
              </a:ext>
            </a:extLst>
          </p:cNvPr>
          <p:cNvSpPr>
            <a:spLocks noGrp="1"/>
          </p:cNvSpPr>
          <p:nvPr>
            <p:ph type="sldNum" sz="quarter" idx="12"/>
          </p:nvPr>
        </p:nvSpPr>
        <p:spPr/>
        <p:txBody>
          <a:bodyPr/>
          <a:lstStyle/>
          <a:p>
            <a:fld id="{E75C602B-3DAE-4C34-A127-CD7F778C5C37}" type="slidenum">
              <a:rPr lang="de-DE" smtClean="0"/>
              <a:t>15</a:t>
            </a:fld>
            <a:endParaRPr lang="de-DE"/>
          </a:p>
        </p:txBody>
      </p:sp>
      <p:grpSp>
        <p:nvGrpSpPr>
          <p:cNvPr id="8" name="Gruppieren 7">
            <a:extLst>
              <a:ext uri="{FF2B5EF4-FFF2-40B4-BE49-F238E27FC236}">
                <a16:creationId xmlns:a16="http://schemas.microsoft.com/office/drawing/2014/main" id="{38197732-AC4D-4527-81B5-1869B7F6B00D}"/>
              </a:ext>
            </a:extLst>
          </p:cNvPr>
          <p:cNvGrpSpPr/>
          <p:nvPr/>
        </p:nvGrpSpPr>
        <p:grpSpPr>
          <a:xfrm>
            <a:off x="3851275" y="1767034"/>
            <a:ext cx="4489450" cy="4284516"/>
            <a:chOff x="3549650" y="1808956"/>
            <a:chExt cx="4825999" cy="4591844"/>
          </a:xfrm>
        </p:grpSpPr>
        <p:grpSp>
          <p:nvGrpSpPr>
            <p:cNvPr id="32" name="Gruppieren 31">
              <a:extLst>
                <a:ext uri="{FF2B5EF4-FFF2-40B4-BE49-F238E27FC236}">
                  <a16:creationId xmlns:a16="http://schemas.microsoft.com/office/drawing/2014/main" id="{7F4A4D46-9082-4037-993F-E04A988E4CFE}"/>
                </a:ext>
              </a:extLst>
            </p:cNvPr>
            <p:cNvGrpSpPr/>
            <p:nvPr/>
          </p:nvGrpSpPr>
          <p:grpSpPr>
            <a:xfrm>
              <a:off x="3549650" y="1808956"/>
              <a:ext cx="4490249" cy="4341216"/>
              <a:chOff x="3549650" y="1808956"/>
              <a:chExt cx="4490249" cy="4341216"/>
            </a:xfrm>
          </p:grpSpPr>
          <p:sp>
            <p:nvSpPr>
              <p:cNvPr id="6" name="Rechteck: abgerundete Ecken 5">
                <a:extLst>
                  <a:ext uri="{FF2B5EF4-FFF2-40B4-BE49-F238E27FC236}">
                    <a16:creationId xmlns:a16="http://schemas.microsoft.com/office/drawing/2014/main" id="{756BC17A-7D40-4D9A-A961-86E0DA0F6FDF}"/>
                  </a:ext>
                </a:extLst>
              </p:cNvPr>
              <p:cNvSpPr/>
              <p:nvPr/>
            </p:nvSpPr>
            <p:spPr>
              <a:xfrm>
                <a:off x="3549650" y="1808956"/>
                <a:ext cx="4368800" cy="584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Remote Repository</a:t>
                </a:r>
              </a:p>
            </p:txBody>
          </p:sp>
          <p:sp>
            <p:nvSpPr>
              <p:cNvPr id="7" name="Rechteck: abgerundete Ecken 6">
                <a:extLst>
                  <a:ext uri="{FF2B5EF4-FFF2-40B4-BE49-F238E27FC236}">
                    <a16:creationId xmlns:a16="http://schemas.microsoft.com/office/drawing/2014/main" id="{A580BD0A-D8EF-47D5-8040-10B8F0A08EBF}"/>
                  </a:ext>
                </a:extLst>
              </p:cNvPr>
              <p:cNvSpPr/>
              <p:nvPr/>
            </p:nvSpPr>
            <p:spPr>
              <a:xfrm>
                <a:off x="5016500" y="3061294"/>
                <a:ext cx="2901950" cy="584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dirty="0" err="1"/>
                  <a:t>Local</a:t>
                </a:r>
                <a:r>
                  <a:rPr lang="de-DE" dirty="0"/>
                  <a:t> Repository</a:t>
                </a:r>
              </a:p>
            </p:txBody>
          </p:sp>
          <p:sp>
            <p:nvSpPr>
              <p:cNvPr id="9" name="Rechteck: abgerundete Ecken 8">
                <a:extLst>
                  <a:ext uri="{FF2B5EF4-FFF2-40B4-BE49-F238E27FC236}">
                    <a16:creationId xmlns:a16="http://schemas.microsoft.com/office/drawing/2014/main" id="{EF35C1F1-658B-4CAC-AFF4-A8F06AD019C1}"/>
                  </a:ext>
                </a:extLst>
              </p:cNvPr>
              <p:cNvSpPr/>
              <p:nvPr/>
            </p:nvSpPr>
            <p:spPr>
              <a:xfrm>
                <a:off x="6096000" y="4313633"/>
                <a:ext cx="1822450" cy="584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Stage (Index)</a:t>
                </a:r>
              </a:p>
            </p:txBody>
          </p:sp>
          <p:sp>
            <p:nvSpPr>
              <p:cNvPr id="10" name="Rechteck: abgerundete Ecken 9">
                <a:extLst>
                  <a:ext uri="{FF2B5EF4-FFF2-40B4-BE49-F238E27FC236}">
                    <a16:creationId xmlns:a16="http://schemas.microsoft.com/office/drawing/2014/main" id="{F9D40F39-877C-4238-957F-14ED4CE6CF3C}"/>
                  </a:ext>
                </a:extLst>
              </p:cNvPr>
              <p:cNvSpPr/>
              <p:nvPr/>
            </p:nvSpPr>
            <p:spPr>
              <a:xfrm>
                <a:off x="3549650" y="5565972"/>
                <a:ext cx="4368800" cy="5842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Working Directory</a:t>
                </a:r>
              </a:p>
            </p:txBody>
          </p:sp>
          <p:cxnSp>
            <p:nvCxnSpPr>
              <p:cNvPr id="12" name="Gerade Verbindung mit Pfeil 11">
                <a:extLst>
                  <a:ext uri="{FF2B5EF4-FFF2-40B4-BE49-F238E27FC236}">
                    <a16:creationId xmlns:a16="http://schemas.microsoft.com/office/drawing/2014/main" id="{EB66D8F8-CEFC-4AD8-991A-8F2A0292F784}"/>
                  </a:ext>
                </a:extLst>
              </p:cNvPr>
              <p:cNvCxnSpPr/>
              <p:nvPr/>
            </p:nvCxnSpPr>
            <p:spPr>
              <a:xfrm>
                <a:off x="4191000" y="2393156"/>
                <a:ext cx="0" cy="317281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B4C71FEE-5C5E-48D7-9F6D-6425C51DE421}"/>
                  </a:ext>
                </a:extLst>
              </p:cNvPr>
              <p:cNvCxnSpPr>
                <a:cxnSpLocks/>
              </p:cNvCxnSpPr>
              <p:nvPr/>
            </p:nvCxnSpPr>
            <p:spPr>
              <a:xfrm>
                <a:off x="5549900" y="2393156"/>
                <a:ext cx="0" cy="6681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5C04ABE4-42E5-4466-8B3C-8E1B04D3A1B4}"/>
                  </a:ext>
                </a:extLst>
              </p:cNvPr>
              <p:cNvCxnSpPr>
                <a:cxnSpLocks/>
              </p:cNvCxnSpPr>
              <p:nvPr/>
            </p:nvCxnSpPr>
            <p:spPr>
              <a:xfrm>
                <a:off x="5549900" y="3645494"/>
                <a:ext cx="0" cy="192047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1576897E-10DC-43D7-8144-C4E79C54BFF7}"/>
                  </a:ext>
                </a:extLst>
              </p:cNvPr>
              <p:cNvCxnSpPr>
                <a:cxnSpLocks/>
              </p:cNvCxnSpPr>
              <p:nvPr/>
            </p:nvCxnSpPr>
            <p:spPr>
              <a:xfrm flipV="1">
                <a:off x="7010400" y="2393156"/>
                <a:ext cx="0" cy="6681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0212ACD4-0CF1-4C91-885A-9B5EBF94EC03}"/>
                  </a:ext>
                </a:extLst>
              </p:cNvPr>
              <p:cNvCxnSpPr>
                <a:cxnSpLocks/>
              </p:cNvCxnSpPr>
              <p:nvPr/>
            </p:nvCxnSpPr>
            <p:spPr>
              <a:xfrm flipV="1">
                <a:off x="7010400" y="3645494"/>
                <a:ext cx="0" cy="6681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9B53CDEF-C1D1-46C7-B8AA-75E2148185DA}"/>
                  </a:ext>
                </a:extLst>
              </p:cNvPr>
              <p:cNvCxnSpPr>
                <a:cxnSpLocks/>
              </p:cNvCxnSpPr>
              <p:nvPr/>
            </p:nvCxnSpPr>
            <p:spPr>
              <a:xfrm flipV="1">
                <a:off x="7010400" y="4897834"/>
                <a:ext cx="0" cy="6681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30406B9F-2F95-430E-AFDB-A562ADFD51C8}"/>
                  </a:ext>
                </a:extLst>
              </p:cNvPr>
              <p:cNvSpPr txBox="1"/>
              <p:nvPr/>
            </p:nvSpPr>
            <p:spPr>
              <a:xfrm>
                <a:off x="4197351" y="3728422"/>
                <a:ext cx="694421" cy="646331"/>
              </a:xfrm>
              <a:prstGeom prst="rect">
                <a:avLst/>
              </a:prstGeom>
              <a:noFill/>
            </p:spPr>
            <p:txBody>
              <a:bodyPr wrap="none" rtlCol="0">
                <a:spAutoFit/>
              </a:bodyPr>
              <a:lstStyle/>
              <a:p>
                <a:r>
                  <a:rPr lang="de-DE" dirty="0"/>
                  <a:t>pull</a:t>
                </a:r>
              </a:p>
              <a:p>
                <a:r>
                  <a:rPr lang="de-DE" dirty="0" err="1"/>
                  <a:t>clone</a:t>
                </a:r>
                <a:endParaRPr lang="de-DE" dirty="0"/>
              </a:p>
            </p:txBody>
          </p:sp>
          <p:cxnSp>
            <p:nvCxnSpPr>
              <p:cNvPr id="24" name="Gerade Verbindung mit Pfeil 23">
                <a:extLst>
                  <a:ext uri="{FF2B5EF4-FFF2-40B4-BE49-F238E27FC236}">
                    <a16:creationId xmlns:a16="http://schemas.microsoft.com/office/drawing/2014/main" id="{51163A86-41B5-4571-9A42-4B15CB920C85}"/>
                  </a:ext>
                </a:extLst>
              </p:cNvPr>
              <p:cNvCxnSpPr>
                <a:cxnSpLocks/>
              </p:cNvCxnSpPr>
              <p:nvPr/>
            </p:nvCxnSpPr>
            <p:spPr>
              <a:xfrm>
                <a:off x="4191000" y="2393156"/>
                <a:ext cx="825500" cy="70909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Textfeld 27">
                <a:extLst>
                  <a:ext uri="{FF2B5EF4-FFF2-40B4-BE49-F238E27FC236}">
                    <a16:creationId xmlns:a16="http://schemas.microsoft.com/office/drawing/2014/main" id="{9BFD17F3-F5BD-4343-B270-9BF5EF00B86A}"/>
                  </a:ext>
                </a:extLst>
              </p:cNvPr>
              <p:cNvSpPr txBox="1"/>
              <p:nvPr/>
            </p:nvSpPr>
            <p:spPr>
              <a:xfrm>
                <a:off x="5651500" y="2527776"/>
                <a:ext cx="657359" cy="369332"/>
              </a:xfrm>
              <a:prstGeom prst="rect">
                <a:avLst/>
              </a:prstGeom>
              <a:noFill/>
            </p:spPr>
            <p:txBody>
              <a:bodyPr wrap="none" rtlCol="0">
                <a:spAutoFit/>
              </a:bodyPr>
              <a:lstStyle/>
              <a:p>
                <a:r>
                  <a:rPr lang="de-DE" dirty="0" err="1"/>
                  <a:t>fetch</a:t>
                </a:r>
                <a:endParaRPr lang="de-DE" dirty="0"/>
              </a:p>
            </p:txBody>
          </p:sp>
          <p:sp>
            <p:nvSpPr>
              <p:cNvPr id="29" name="Textfeld 28">
                <a:extLst>
                  <a:ext uri="{FF2B5EF4-FFF2-40B4-BE49-F238E27FC236}">
                    <a16:creationId xmlns:a16="http://schemas.microsoft.com/office/drawing/2014/main" id="{A53DE49B-9CE2-43AC-ADCB-E756F927AC66}"/>
                  </a:ext>
                </a:extLst>
              </p:cNvPr>
              <p:cNvSpPr txBox="1"/>
              <p:nvPr/>
            </p:nvSpPr>
            <p:spPr>
              <a:xfrm>
                <a:off x="7135746" y="2542559"/>
                <a:ext cx="639919" cy="369332"/>
              </a:xfrm>
              <a:prstGeom prst="rect">
                <a:avLst/>
              </a:prstGeom>
              <a:noFill/>
            </p:spPr>
            <p:txBody>
              <a:bodyPr wrap="none" rtlCol="0">
                <a:spAutoFit/>
              </a:bodyPr>
              <a:lstStyle/>
              <a:p>
                <a:r>
                  <a:rPr lang="de-DE" dirty="0"/>
                  <a:t>push</a:t>
                </a:r>
              </a:p>
            </p:txBody>
          </p:sp>
          <p:sp>
            <p:nvSpPr>
              <p:cNvPr id="30" name="Textfeld 29">
                <a:extLst>
                  <a:ext uri="{FF2B5EF4-FFF2-40B4-BE49-F238E27FC236}">
                    <a16:creationId xmlns:a16="http://schemas.microsoft.com/office/drawing/2014/main" id="{0DC0D9B4-D2A9-48D4-BE21-3782E8A9B59A}"/>
                  </a:ext>
                </a:extLst>
              </p:cNvPr>
              <p:cNvSpPr txBox="1"/>
              <p:nvPr/>
            </p:nvSpPr>
            <p:spPr>
              <a:xfrm>
                <a:off x="7139011" y="3809680"/>
                <a:ext cx="900888" cy="369332"/>
              </a:xfrm>
              <a:prstGeom prst="rect">
                <a:avLst/>
              </a:prstGeom>
              <a:noFill/>
            </p:spPr>
            <p:txBody>
              <a:bodyPr wrap="none" rtlCol="0">
                <a:spAutoFit/>
              </a:bodyPr>
              <a:lstStyle/>
              <a:p>
                <a:r>
                  <a:rPr lang="de-DE" dirty="0" err="1"/>
                  <a:t>commit</a:t>
                </a:r>
                <a:endParaRPr lang="de-DE" dirty="0"/>
              </a:p>
            </p:txBody>
          </p:sp>
          <p:sp>
            <p:nvSpPr>
              <p:cNvPr id="31" name="Textfeld 30">
                <a:extLst>
                  <a:ext uri="{FF2B5EF4-FFF2-40B4-BE49-F238E27FC236}">
                    <a16:creationId xmlns:a16="http://schemas.microsoft.com/office/drawing/2014/main" id="{F22A13E7-6FCB-484C-8C14-4B918063D949}"/>
                  </a:ext>
                </a:extLst>
              </p:cNvPr>
              <p:cNvSpPr txBox="1"/>
              <p:nvPr/>
            </p:nvSpPr>
            <p:spPr>
              <a:xfrm>
                <a:off x="7135746" y="5062018"/>
                <a:ext cx="538930" cy="369332"/>
              </a:xfrm>
              <a:prstGeom prst="rect">
                <a:avLst/>
              </a:prstGeom>
              <a:noFill/>
            </p:spPr>
            <p:txBody>
              <a:bodyPr wrap="none" rtlCol="0">
                <a:spAutoFit/>
              </a:bodyPr>
              <a:lstStyle/>
              <a:p>
                <a:r>
                  <a:rPr lang="de-DE" dirty="0" err="1"/>
                  <a:t>add</a:t>
                </a:r>
                <a:endParaRPr lang="de-DE" dirty="0"/>
              </a:p>
            </p:txBody>
          </p:sp>
        </p:grpSp>
        <p:sp>
          <p:nvSpPr>
            <p:cNvPr id="3" name="Rechteck 2">
              <a:extLst>
                <a:ext uri="{FF2B5EF4-FFF2-40B4-BE49-F238E27FC236}">
                  <a16:creationId xmlns:a16="http://schemas.microsoft.com/office/drawing/2014/main" id="{C8D2309F-8A1A-44DB-BF1F-6B07BFB15DC6}"/>
                </a:ext>
              </a:extLst>
            </p:cNvPr>
            <p:cNvSpPr/>
            <p:nvPr/>
          </p:nvSpPr>
          <p:spPr>
            <a:xfrm>
              <a:off x="5962649" y="3351943"/>
              <a:ext cx="2413000" cy="3048857"/>
            </a:xfrm>
            <a:prstGeom prst="rect">
              <a:avLst/>
            </a:prstGeom>
            <a:noFill/>
            <a:ln w="762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5" name="Textfeld 24">
            <a:extLst>
              <a:ext uri="{FF2B5EF4-FFF2-40B4-BE49-F238E27FC236}">
                <a16:creationId xmlns:a16="http://schemas.microsoft.com/office/drawing/2014/main" id="{49E24186-F1D9-4B43-8A28-BB2B350C65FB}"/>
              </a:ext>
            </a:extLst>
          </p:cNvPr>
          <p:cNvSpPr txBox="1"/>
          <p:nvPr/>
        </p:nvSpPr>
        <p:spPr>
          <a:xfrm>
            <a:off x="5789205" y="3633851"/>
            <a:ext cx="1034514" cy="369332"/>
          </a:xfrm>
          <a:prstGeom prst="rect">
            <a:avLst/>
          </a:prstGeom>
          <a:noFill/>
        </p:spPr>
        <p:txBody>
          <a:bodyPr wrap="none" rtlCol="0">
            <a:spAutoFit/>
          </a:bodyPr>
          <a:lstStyle/>
          <a:p>
            <a:r>
              <a:rPr lang="de-DE" dirty="0" err="1"/>
              <a:t>checkout</a:t>
            </a:r>
            <a:endParaRPr lang="de-DE" dirty="0"/>
          </a:p>
        </p:txBody>
      </p:sp>
    </p:spTree>
    <p:extLst>
      <p:ext uri="{BB962C8B-B14F-4D97-AF65-F5344CB8AC3E}">
        <p14:creationId xmlns:p14="http://schemas.microsoft.com/office/powerpoint/2010/main" val="1147333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2F4196-2BF3-48E6-BB4D-63023A6CE842}"/>
              </a:ext>
            </a:extLst>
          </p:cNvPr>
          <p:cNvSpPr>
            <a:spLocks noGrp="1"/>
          </p:cNvSpPr>
          <p:nvPr>
            <p:ph type="title"/>
          </p:nvPr>
        </p:nvSpPr>
        <p:spPr/>
        <p:txBody>
          <a:bodyPr/>
          <a:lstStyle/>
          <a:p>
            <a:r>
              <a:rPr lang="de-DE" dirty="0"/>
              <a:t>Workflow</a:t>
            </a:r>
          </a:p>
        </p:txBody>
      </p:sp>
      <p:sp>
        <p:nvSpPr>
          <p:cNvPr id="4" name="Fußzeilenplatzhalter 3">
            <a:extLst>
              <a:ext uri="{FF2B5EF4-FFF2-40B4-BE49-F238E27FC236}">
                <a16:creationId xmlns:a16="http://schemas.microsoft.com/office/drawing/2014/main" id="{290EBFDA-EA56-424D-936A-6C4726F744D4}"/>
              </a:ext>
            </a:extLst>
          </p:cNvPr>
          <p:cNvSpPr>
            <a:spLocks noGrp="1"/>
          </p:cNvSpPr>
          <p:nvPr>
            <p:ph type="ftr" sz="quarter" idx="11"/>
          </p:nvPr>
        </p:nvSpPr>
        <p:spPr/>
        <p:txBody>
          <a:bodyPr/>
          <a:lstStyle/>
          <a:p>
            <a:r>
              <a:rPr lang="de-DE"/>
              <a:t>Versionsverwaltung mit Git</a:t>
            </a:r>
          </a:p>
        </p:txBody>
      </p:sp>
      <p:sp>
        <p:nvSpPr>
          <p:cNvPr id="5" name="Foliennummernplatzhalter 4">
            <a:extLst>
              <a:ext uri="{FF2B5EF4-FFF2-40B4-BE49-F238E27FC236}">
                <a16:creationId xmlns:a16="http://schemas.microsoft.com/office/drawing/2014/main" id="{A1D79D4D-4C01-446D-99EF-AEFD516B120B}"/>
              </a:ext>
            </a:extLst>
          </p:cNvPr>
          <p:cNvSpPr>
            <a:spLocks noGrp="1"/>
          </p:cNvSpPr>
          <p:nvPr>
            <p:ph type="sldNum" sz="quarter" idx="12"/>
          </p:nvPr>
        </p:nvSpPr>
        <p:spPr/>
        <p:txBody>
          <a:bodyPr/>
          <a:lstStyle/>
          <a:p>
            <a:fld id="{E75C602B-3DAE-4C34-A127-CD7F778C5C37}" type="slidenum">
              <a:rPr lang="de-DE" smtClean="0"/>
              <a:t>16</a:t>
            </a:fld>
            <a:endParaRPr lang="de-DE"/>
          </a:p>
        </p:txBody>
      </p:sp>
      <p:sp>
        <p:nvSpPr>
          <p:cNvPr id="6" name="Rechteck: abgerundete Ecken 5">
            <a:extLst>
              <a:ext uri="{FF2B5EF4-FFF2-40B4-BE49-F238E27FC236}">
                <a16:creationId xmlns:a16="http://schemas.microsoft.com/office/drawing/2014/main" id="{E8C32715-55F4-4BC4-A87F-A42E34D63E9E}"/>
              </a:ext>
            </a:extLst>
          </p:cNvPr>
          <p:cNvSpPr/>
          <p:nvPr/>
        </p:nvSpPr>
        <p:spPr>
          <a:xfrm>
            <a:off x="4375150" y="2666996"/>
            <a:ext cx="3403600" cy="59055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Working Directory</a:t>
            </a:r>
          </a:p>
        </p:txBody>
      </p:sp>
      <p:sp>
        <p:nvSpPr>
          <p:cNvPr id="7" name="Rechteck: abgerundete Ecken 6">
            <a:extLst>
              <a:ext uri="{FF2B5EF4-FFF2-40B4-BE49-F238E27FC236}">
                <a16:creationId xmlns:a16="http://schemas.microsoft.com/office/drawing/2014/main" id="{68C5B578-65F0-4DC4-8FAF-E0C165AB4A25}"/>
              </a:ext>
            </a:extLst>
          </p:cNvPr>
          <p:cNvSpPr/>
          <p:nvPr/>
        </p:nvSpPr>
        <p:spPr>
          <a:xfrm>
            <a:off x="4375150" y="3809997"/>
            <a:ext cx="3403600" cy="59055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Stage (Index)</a:t>
            </a:r>
          </a:p>
        </p:txBody>
      </p:sp>
      <p:sp>
        <p:nvSpPr>
          <p:cNvPr id="8" name="Rechteck: abgerundete Ecken 7">
            <a:extLst>
              <a:ext uri="{FF2B5EF4-FFF2-40B4-BE49-F238E27FC236}">
                <a16:creationId xmlns:a16="http://schemas.microsoft.com/office/drawing/2014/main" id="{164D10E0-ADE1-4502-A7E0-027E9BE47857}"/>
              </a:ext>
            </a:extLst>
          </p:cNvPr>
          <p:cNvSpPr/>
          <p:nvPr/>
        </p:nvSpPr>
        <p:spPr>
          <a:xfrm>
            <a:off x="4375150" y="4953000"/>
            <a:ext cx="3403600" cy="59055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dirty="0"/>
              <a:t>Repository</a:t>
            </a:r>
          </a:p>
        </p:txBody>
      </p:sp>
      <p:pic>
        <p:nvPicPr>
          <p:cNvPr id="25" name="Grafik 24" descr="Papier mit einfarbiger Füllung">
            <a:extLst>
              <a:ext uri="{FF2B5EF4-FFF2-40B4-BE49-F238E27FC236}">
                <a16:creationId xmlns:a16="http://schemas.microsoft.com/office/drawing/2014/main" id="{673B485E-2809-4F1D-AF80-570730BCB9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24565" y="2666996"/>
            <a:ext cx="571505" cy="571505"/>
          </a:xfrm>
          <a:prstGeom prst="rect">
            <a:avLst/>
          </a:prstGeom>
        </p:spPr>
      </p:pic>
    </p:spTree>
    <p:extLst>
      <p:ext uri="{BB962C8B-B14F-4D97-AF65-F5344CB8AC3E}">
        <p14:creationId xmlns:p14="http://schemas.microsoft.com/office/powerpoint/2010/main" val="2577558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9FF4D4-0B03-4EBB-967C-36250D53F3AE}"/>
              </a:ext>
            </a:extLst>
          </p:cNvPr>
          <p:cNvSpPr>
            <a:spLocks noGrp="1"/>
          </p:cNvSpPr>
          <p:nvPr>
            <p:ph type="title"/>
          </p:nvPr>
        </p:nvSpPr>
        <p:spPr/>
        <p:txBody>
          <a:bodyPr/>
          <a:lstStyle/>
          <a:p>
            <a:r>
              <a:rPr lang="de-DE" dirty="0"/>
              <a:t>Stage</a:t>
            </a:r>
          </a:p>
        </p:txBody>
      </p:sp>
      <p:sp>
        <p:nvSpPr>
          <p:cNvPr id="4" name="Fußzeilenplatzhalter 3">
            <a:extLst>
              <a:ext uri="{FF2B5EF4-FFF2-40B4-BE49-F238E27FC236}">
                <a16:creationId xmlns:a16="http://schemas.microsoft.com/office/drawing/2014/main" id="{38EDE3F7-3B3B-4C32-B2D6-4BB55FCCD3F9}"/>
              </a:ext>
            </a:extLst>
          </p:cNvPr>
          <p:cNvSpPr>
            <a:spLocks noGrp="1"/>
          </p:cNvSpPr>
          <p:nvPr>
            <p:ph type="ftr" sz="quarter" idx="11"/>
          </p:nvPr>
        </p:nvSpPr>
        <p:spPr/>
        <p:txBody>
          <a:bodyPr/>
          <a:lstStyle/>
          <a:p>
            <a:r>
              <a:rPr lang="de-DE"/>
              <a:t>Versionsverwaltung mit Git</a:t>
            </a:r>
          </a:p>
        </p:txBody>
      </p:sp>
      <p:sp>
        <p:nvSpPr>
          <p:cNvPr id="5" name="Foliennummernplatzhalter 4">
            <a:extLst>
              <a:ext uri="{FF2B5EF4-FFF2-40B4-BE49-F238E27FC236}">
                <a16:creationId xmlns:a16="http://schemas.microsoft.com/office/drawing/2014/main" id="{2ADC8CDA-5CA4-499C-9C5B-93B14C443E4F}"/>
              </a:ext>
            </a:extLst>
          </p:cNvPr>
          <p:cNvSpPr>
            <a:spLocks noGrp="1"/>
          </p:cNvSpPr>
          <p:nvPr>
            <p:ph type="sldNum" sz="quarter" idx="12"/>
          </p:nvPr>
        </p:nvSpPr>
        <p:spPr/>
        <p:txBody>
          <a:bodyPr/>
          <a:lstStyle/>
          <a:p>
            <a:fld id="{E75C602B-3DAE-4C34-A127-CD7F778C5C37}" type="slidenum">
              <a:rPr lang="de-DE" smtClean="0"/>
              <a:t>17</a:t>
            </a:fld>
            <a:endParaRPr lang="de-DE"/>
          </a:p>
        </p:txBody>
      </p:sp>
      <p:sp>
        <p:nvSpPr>
          <p:cNvPr id="6" name="Rechteck: abgerundete Ecken 5">
            <a:extLst>
              <a:ext uri="{FF2B5EF4-FFF2-40B4-BE49-F238E27FC236}">
                <a16:creationId xmlns:a16="http://schemas.microsoft.com/office/drawing/2014/main" id="{6072331A-A691-42FC-85EB-04DAF6F9578A}"/>
              </a:ext>
            </a:extLst>
          </p:cNvPr>
          <p:cNvSpPr/>
          <p:nvPr/>
        </p:nvSpPr>
        <p:spPr>
          <a:xfrm>
            <a:off x="4965531" y="2013076"/>
            <a:ext cx="2260937" cy="43168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de-DE" dirty="0">
                <a:effectLst/>
                <a:latin typeface="Consolas" panose="020B0609020204030204" pitchFamily="49" charset="0"/>
              </a:rPr>
              <a:t>$ </a:t>
            </a:r>
            <a:r>
              <a:rPr lang="de-DE" dirty="0" err="1">
                <a:solidFill>
                  <a:srgbClr val="00B0F0"/>
                </a:solidFill>
                <a:effectLst/>
                <a:latin typeface="Consolas" panose="020B0609020204030204" pitchFamily="49" charset="0"/>
              </a:rPr>
              <a:t>git</a:t>
            </a:r>
            <a:r>
              <a:rPr lang="de-DE" dirty="0">
                <a:effectLst/>
                <a:latin typeface="Consolas" panose="020B0609020204030204" pitchFamily="49" charset="0"/>
              </a:rPr>
              <a:t> </a:t>
            </a:r>
            <a:r>
              <a:rPr lang="de-DE" dirty="0" err="1">
                <a:effectLst/>
                <a:latin typeface="Consolas" panose="020B0609020204030204" pitchFamily="49" charset="0"/>
              </a:rPr>
              <a:t>add</a:t>
            </a:r>
            <a:r>
              <a:rPr lang="de-DE" dirty="0">
                <a:effectLst/>
                <a:latin typeface="Consolas" panose="020B0609020204030204" pitchFamily="49" charset="0"/>
              </a:rPr>
              <a:t> </a:t>
            </a:r>
            <a:r>
              <a:rPr lang="de-DE" dirty="0" err="1">
                <a:effectLst/>
                <a:latin typeface="Consolas" panose="020B0609020204030204" pitchFamily="49" charset="0"/>
              </a:rPr>
              <a:t>myfile</a:t>
            </a:r>
            <a:endParaRPr lang="de-DE" dirty="0">
              <a:latin typeface="Consolas" panose="020B0609020204030204" pitchFamily="49" charset="0"/>
            </a:endParaRPr>
          </a:p>
        </p:txBody>
      </p:sp>
      <p:sp>
        <p:nvSpPr>
          <p:cNvPr id="7" name="Rechteck: abgerundete Ecken 6">
            <a:extLst>
              <a:ext uri="{FF2B5EF4-FFF2-40B4-BE49-F238E27FC236}">
                <a16:creationId xmlns:a16="http://schemas.microsoft.com/office/drawing/2014/main" id="{F8135219-9B07-458C-814D-1AB21931385C}"/>
              </a:ext>
            </a:extLst>
          </p:cNvPr>
          <p:cNvSpPr/>
          <p:nvPr/>
        </p:nvSpPr>
        <p:spPr>
          <a:xfrm>
            <a:off x="4965530" y="3157537"/>
            <a:ext cx="2260937" cy="43168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de-DE" dirty="0">
                <a:effectLst/>
                <a:latin typeface="Consolas" panose="020B0609020204030204" pitchFamily="49" charset="0"/>
              </a:rPr>
              <a:t>$ </a:t>
            </a:r>
            <a:r>
              <a:rPr lang="de-DE" dirty="0" err="1">
                <a:solidFill>
                  <a:srgbClr val="00B0F0"/>
                </a:solidFill>
                <a:effectLst/>
                <a:latin typeface="Consolas" panose="020B0609020204030204" pitchFamily="49" charset="0"/>
              </a:rPr>
              <a:t>git</a:t>
            </a:r>
            <a:r>
              <a:rPr lang="de-DE" dirty="0">
                <a:effectLst/>
                <a:latin typeface="Consolas" panose="020B0609020204030204" pitchFamily="49" charset="0"/>
              </a:rPr>
              <a:t> </a:t>
            </a:r>
            <a:r>
              <a:rPr lang="de-DE" dirty="0" err="1">
                <a:effectLst/>
                <a:latin typeface="Consolas" panose="020B0609020204030204" pitchFamily="49" charset="0"/>
              </a:rPr>
              <a:t>add</a:t>
            </a:r>
            <a:r>
              <a:rPr lang="de-DE" dirty="0">
                <a:effectLst/>
                <a:latin typeface="Consolas" panose="020B0609020204030204" pitchFamily="49" charset="0"/>
              </a:rPr>
              <a:t> </a:t>
            </a:r>
            <a:r>
              <a:rPr lang="de-DE" dirty="0" err="1">
                <a:effectLst/>
                <a:latin typeface="Consolas" panose="020B0609020204030204" pitchFamily="49" charset="0"/>
              </a:rPr>
              <a:t>src</a:t>
            </a:r>
            <a:r>
              <a:rPr lang="de-DE" dirty="0">
                <a:effectLst/>
                <a:latin typeface="Consolas" panose="020B0609020204030204" pitchFamily="49" charset="0"/>
              </a:rPr>
              <a:t>/</a:t>
            </a:r>
            <a:endParaRPr lang="de-DE" dirty="0">
              <a:latin typeface="Consolas" panose="020B0609020204030204" pitchFamily="49" charset="0"/>
            </a:endParaRPr>
          </a:p>
        </p:txBody>
      </p:sp>
      <p:sp>
        <p:nvSpPr>
          <p:cNvPr id="8" name="Rechteck: abgerundete Ecken 7">
            <a:extLst>
              <a:ext uri="{FF2B5EF4-FFF2-40B4-BE49-F238E27FC236}">
                <a16:creationId xmlns:a16="http://schemas.microsoft.com/office/drawing/2014/main" id="{0D281E31-B59B-459F-92B3-7E8DE0EB0FF5}"/>
              </a:ext>
            </a:extLst>
          </p:cNvPr>
          <p:cNvSpPr/>
          <p:nvPr/>
        </p:nvSpPr>
        <p:spPr>
          <a:xfrm>
            <a:off x="4965531" y="4301999"/>
            <a:ext cx="2260937" cy="43168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de-DE" dirty="0">
                <a:effectLst/>
                <a:latin typeface="Consolas" panose="020B0609020204030204" pitchFamily="49" charset="0"/>
              </a:rPr>
              <a:t>$ </a:t>
            </a:r>
            <a:r>
              <a:rPr lang="de-DE" dirty="0" err="1">
                <a:solidFill>
                  <a:srgbClr val="00B0F0"/>
                </a:solidFill>
                <a:effectLst/>
                <a:latin typeface="Consolas" panose="020B0609020204030204" pitchFamily="49" charset="0"/>
              </a:rPr>
              <a:t>git</a:t>
            </a:r>
            <a:r>
              <a:rPr lang="de-DE" dirty="0">
                <a:effectLst/>
                <a:latin typeface="Consolas" panose="020B0609020204030204" pitchFamily="49" charset="0"/>
              </a:rPr>
              <a:t> </a:t>
            </a:r>
            <a:r>
              <a:rPr lang="de-DE" dirty="0" err="1">
                <a:effectLst/>
                <a:latin typeface="Consolas" panose="020B0609020204030204" pitchFamily="49" charset="0"/>
              </a:rPr>
              <a:t>add</a:t>
            </a:r>
            <a:r>
              <a:rPr lang="de-DE" dirty="0">
                <a:effectLst/>
                <a:latin typeface="Consolas" panose="020B0609020204030204" pitchFamily="49" charset="0"/>
              </a:rPr>
              <a:t> *</a:t>
            </a:r>
            <a:endParaRPr lang="de-DE" dirty="0">
              <a:latin typeface="Consolas" panose="020B0609020204030204" pitchFamily="49" charset="0"/>
            </a:endParaRPr>
          </a:p>
        </p:txBody>
      </p:sp>
    </p:spTree>
    <p:extLst>
      <p:ext uri="{BB962C8B-B14F-4D97-AF65-F5344CB8AC3E}">
        <p14:creationId xmlns:p14="http://schemas.microsoft.com/office/powerpoint/2010/main" val="3484225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2F4196-2BF3-48E6-BB4D-63023A6CE842}"/>
              </a:ext>
            </a:extLst>
          </p:cNvPr>
          <p:cNvSpPr>
            <a:spLocks noGrp="1"/>
          </p:cNvSpPr>
          <p:nvPr>
            <p:ph type="title"/>
          </p:nvPr>
        </p:nvSpPr>
        <p:spPr/>
        <p:txBody>
          <a:bodyPr/>
          <a:lstStyle/>
          <a:p>
            <a:r>
              <a:rPr lang="de-DE" dirty="0"/>
              <a:t>Workflow</a:t>
            </a:r>
          </a:p>
        </p:txBody>
      </p:sp>
      <p:sp>
        <p:nvSpPr>
          <p:cNvPr id="4" name="Fußzeilenplatzhalter 3">
            <a:extLst>
              <a:ext uri="{FF2B5EF4-FFF2-40B4-BE49-F238E27FC236}">
                <a16:creationId xmlns:a16="http://schemas.microsoft.com/office/drawing/2014/main" id="{290EBFDA-EA56-424D-936A-6C4726F744D4}"/>
              </a:ext>
            </a:extLst>
          </p:cNvPr>
          <p:cNvSpPr>
            <a:spLocks noGrp="1"/>
          </p:cNvSpPr>
          <p:nvPr>
            <p:ph type="ftr" sz="quarter" idx="11"/>
          </p:nvPr>
        </p:nvSpPr>
        <p:spPr/>
        <p:txBody>
          <a:bodyPr/>
          <a:lstStyle/>
          <a:p>
            <a:r>
              <a:rPr lang="de-DE"/>
              <a:t>Versionsverwaltung mit Git</a:t>
            </a:r>
          </a:p>
        </p:txBody>
      </p:sp>
      <p:sp>
        <p:nvSpPr>
          <p:cNvPr id="5" name="Foliennummernplatzhalter 4">
            <a:extLst>
              <a:ext uri="{FF2B5EF4-FFF2-40B4-BE49-F238E27FC236}">
                <a16:creationId xmlns:a16="http://schemas.microsoft.com/office/drawing/2014/main" id="{A1D79D4D-4C01-446D-99EF-AEFD516B120B}"/>
              </a:ext>
            </a:extLst>
          </p:cNvPr>
          <p:cNvSpPr>
            <a:spLocks noGrp="1"/>
          </p:cNvSpPr>
          <p:nvPr>
            <p:ph type="sldNum" sz="quarter" idx="12"/>
          </p:nvPr>
        </p:nvSpPr>
        <p:spPr/>
        <p:txBody>
          <a:bodyPr/>
          <a:lstStyle/>
          <a:p>
            <a:fld id="{E75C602B-3DAE-4C34-A127-CD7F778C5C37}" type="slidenum">
              <a:rPr lang="de-DE" smtClean="0"/>
              <a:t>18</a:t>
            </a:fld>
            <a:endParaRPr lang="de-DE"/>
          </a:p>
        </p:txBody>
      </p:sp>
      <p:sp>
        <p:nvSpPr>
          <p:cNvPr id="6" name="Rechteck: abgerundete Ecken 5">
            <a:extLst>
              <a:ext uri="{FF2B5EF4-FFF2-40B4-BE49-F238E27FC236}">
                <a16:creationId xmlns:a16="http://schemas.microsoft.com/office/drawing/2014/main" id="{E8C32715-55F4-4BC4-A87F-A42E34D63E9E}"/>
              </a:ext>
            </a:extLst>
          </p:cNvPr>
          <p:cNvSpPr/>
          <p:nvPr/>
        </p:nvSpPr>
        <p:spPr>
          <a:xfrm>
            <a:off x="4375150" y="2666996"/>
            <a:ext cx="3403600" cy="59055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Working Directory</a:t>
            </a:r>
          </a:p>
        </p:txBody>
      </p:sp>
      <p:sp>
        <p:nvSpPr>
          <p:cNvPr id="7" name="Rechteck: abgerundete Ecken 6">
            <a:extLst>
              <a:ext uri="{FF2B5EF4-FFF2-40B4-BE49-F238E27FC236}">
                <a16:creationId xmlns:a16="http://schemas.microsoft.com/office/drawing/2014/main" id="{68C5B578-65F0-4DC4-8FAF-E0C165AB4A25}"/>
              </a:ext>
            </a:extLst>
          </p:cNvPr>
          <p:cNvSpPr/>
          <p:nvPr/>
        </p:nvSpPr>
        <p:spPr>
          <a:xfrm>
            <a:off x="4375150" y="3809997"/>
            <a:ext cx="3403600" cy="59055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Stage (Index)</a:t>
            </a:r>
          </a:p>
        </p:txBody>
      </p:sp>
      <p:sp>
        <p:nvSpPr>
          <p:cNvPr id="8" name="Rechteck: abgerundete Ecken 7">
            <a:extLst>
              <a:ext uri="{FF2B5EF4-FFF2-40B4-BE49-F238E27FC236}">
                <a16:creationId xmlns:a16="http://schemas.microsoft.com/office/drawing/2014/main" id="{164D10E0-ADE1-4502-A7E0-027E9BE47857}"/>
              </a:ext>
            </a:extLst>
          </p:cNvPr>
          <p:cNvSpPr/>
          <p:nvPr/>
        </p:nvSpPr>
        <p:spPr>
          <a:xfrm>
            <a:off x="4375150" y="4953000"/>
            <a:ext cx="3403600" cy="59055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dirty="0"/>
              <a:t>Repository</a:t>
            </a:r>
          </a:p>
        </p:txBody>
      </p:sp>
      <p:cxnSp>
        <p:nvCxnSpPr>
          <p:cNvPr id="10" name="Verbinder: gewinkelt 9">
            <a:extLst>
              <a:ext uri="{FF2B5EF4-FFF2-40B4-BE49-F238E27FC236}">
                <a16:creationId xmlns:a16="http://schemas.microsoft.com/office/drawing/2014/main" id="{9C42FCF6-0A52-431B-94DA-3279785929B4}"/>
              </a:ext>
            </a:extLst>
          </p:cNvPr>
          <p:cNvCxnSpPr>
            <a:stCxn id="6" idx="1"/>
            <a:endCxn id="7" idx="1"/>
          </p:cNvCxnSpPr>
          <p:nvPr/>
        </p:nvCxnSpPr>
        <p:spPr>
          <a:xfrm rot="10800000" flipV="1">
            <a:off x="4375150" y="2962272"/>
            <a:ext cx="12700" cy="1143001"/>
          </a:xfrm>
          <a:prstGeom prst="bentConnector3">
            <a:avLst>
              <a:gd name="adj1" fmla="val 13650000"/>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2" name="Rechteck: abgerundete Ecken 11">
            <a:extLst>
              <a:ext uri="{FF2B5EF4-FFF2-40B4-BE49-F238E27FC236}">
                <a16:creationId xmlns:a16="http://schemas.microsoft.com/office/drawing/2014/main" id="{09DB2C66-28D1-4BDE-8C96-0613C062AD38}"/>
              </a:ext>
            </a:extLst>
          </p:cNvPr>
          <p:cNvSpPr/>
          <p:nvPr/>
        </p:nvSpPr>
        <p:spPr>
          <a:xfrm>
            <a:off x="1441450" y="3257549"/>
            <a:ext cx="2432050" cy="4381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de-DE" dirty="0">
                <a:effectLst/>
                <a:latin typeface="Consolas" panose="020B0609020204030204" pitchFamily="49" charset="0"/>
              </a:rPr>
              <a:t>$ </a:t>
            </a:r>
            <a:r>
              <a:rPr lang="de-DE" dirty="0" err="1">
                <a:solidFill>
                  <a:srgbClr val="00B0F0"/>
                </a:solidFill>
                <a:effectLst/>
                <a:latin typeface="Consolas" panose="020B0609020204030204" pitchFamily="49" charset="0"/>
              </a:rPr>
              <a:t>git</a:t>
            </a:r>
            <a:r>
              <a:rPr lang="de-DE" dirty="0">
                <a:effectLst/>
                <a:latin typeface="Consolas" panose="020B0609020204030204" pitchFamily="49" charset="0"/>
              </a:rPr>
              <a:t> </a:t>
            </a:r>
            <a:r>
              <a:rPr lang="de-DE" dirty="0" err="1">
                <a:effectLst/>
                <a:latin typeface="Consolas" panose="020B0609020204030204" pitchFamily="49" charset="0"/>
              </a:rPr>
              <a:t>add</a:t>
            </a:r>
            <a:r>
              <a:rPr lang="de-DE" dirty="0">
                <a:effectLst/>
                <a:latin typeface="Consolas" panose="020B0609020204030204" pitchFamily="49" charset="0"/>
              </a:rPr>
              <a:t> </a:t>
            </a:r>
            <a:r>
              <a:rPr lang="de-DE" dirty="0" err="1">
                <a:effectLst/>
                <a:latin typeface="Consolas" panose="020B0609020204030204" pitchFamily="49" charset="0"/>
              </a:rPr>
              <a:t>myfile</a:t>
            </a:r>
            <a:endParaRPr lang="de-DE" dirty="0">
              <a:latin typeface="Consolas" panose="020B0609020204030204" pitchFamily="49" charset="0"/>
            </a:endParaRPr>
          </a:p>
        </p:txBody>
      </p:sp>
      <p:pic>
        <p:nvPicPr>
          <p:cNvPr id="25" name="Grafik 24" descr="Papier mit einfarbiger Füllung">
            <a:extLst>
              <a:ext uri="{FF2B5EF4-FFF2-40B4-BE49-F238E27FC236}">
                <a16:creationId xmlns:a16="http://schemas.microsoft.com/office/drawing/2014/main" id="{673B485E-2809-4F1D-AF80-570730BCB9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92139" y="3819520"/>
            <a:ext cx="571505" cy="571505"/>
          </a:xfrm>
          <a:prstGeom prst="rect">
            <a:avLst/>
          </a:prstGeom>
        </p:spPr>
      </p:pic>
    </p:spTree>
    <p:extLst>
      <p:ext uri="{BB962C8B-B14F-4D97-AF65-F5344CB8AC3E}">
        <p14:creationId xmlns:p14="http://schemas.microsoft.com/office/powerpoint/2010/main" val="2846718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2F4196-2BF3-48E6-BB4D-63023A6CE842}"/>
              </a:ext>
            </a:extLst>
          </p:cNvPr>
          <p:cNvSpPr>
            <a:spLocks noGrp="1"/>
          </p:cNvSpPr>
          <p:nvPr>
            <p:ph type="title"/>
          </p:nvPr>
        </p:nvSpPr>
        <p:spPr/>
        <p:txBody>
          <a:bodyPr/>
          <a:lstStyle/>
          <a:p>
            <a:r>
              <a:rPr lang="de-DE" dirty="0"/>
              <a:t>Review</a:t>
            </a:r>
          </a:p>
        </p:txBody>
      </p:sp>
      <p:sp>
        <p:nvSpPr>
          <p:cNvPr id="4" name="Fußzeilenplatzhalter 3">
            <a:extLst>
              <a:ext uri="{FF2B5EF4-FFF2-40B4-BE49-F238E27FC236}">
                <a16:creationId xmlns:a16="http://schemas.microsoft.com/office/drawing/2014/main" id="{290EBFDA-EA56-424D-936A-6C4726F744D4}"/>
              </a:ext>
            </a:extLst>
          </p:cNvPr>
          <p:cNvSpPr>
            <a:spLocks noGrp="1"/>
          </p:cNvSpPr>
          <p:nvPr>
            <p:ph type="ftr" sz="quarter" idx="11"/>
          </p:nvPr>
        </p:nvSpPr>
        <p:spPr/>
        <p:txBody>
          <a:bodyPr/>
          <a:lstStyle/>
          <a:p>
            <a:r>
              <a:rPr lang="de-DE"/>
              <a:t>Versionsverwaltung mit Git</a:t>
            </a:r>
          </a:p>
        </p:txBody>
      </p:sp>
      <p:sp>
        <p:nvSpPr>
          <p:cNvPr id="5" name="Foliennummernplatzhalter 4">
            <a:extLst>
              <a:ext uri="{FF2B5EF4-FFF2-40B4-BE49-F238E27FC236}">
                <a16:creationId xmlns:a16="http://schemas.microsoft.com/office/drawing/2014/main" id="{A1D79D4D-4C01-446D-99EF-AEFD516B120B}"/>
              </a:ext>
            </a:extLst>
          </p:cNvPr>
          <p:cNvSpPr>
            <a:spLocks noGrp="1"/>
          </p:cNvSpPr>
          <p:nvPr>
            <p:ph type="sldNum" sz="quarter" idx="12"/>
          </p:nvPr>
        </p:nvSpPr>
        <p:spPr/>
        <p:txBody>
          <a:bodyPr/>
          <a:lstStyle/>
          <a:p>
            <a:fld id="{E75C602B-3DAE-4C34-A127-CD7F778C5C37}" type="slidenum">
              <a:rPr lang="de-DE" smtClean="0"/>
              <a:t>19</a:t>
            </a:fld>
            <a:endParaRPr lang="de-DE"/>
          </a:p>
        </p:txBody>
      </p:sp>
      <p:sp>
        <p:nvSpPr>
          <p:cNvPr id="11" name="Rechteck: abgerundete Ecken 10">
            <a:extLst>
              <a:ext uri="{FF2B5EF4-FFF2-40B4-BE49-F238E27FC236}">
                <a16:creationId xmlns:a16="http://schemas.microsoft.com/office/drawing/2014/main" id="{A394AE39-0DB7-44FB-9FD5-35F0630216C3}"/>
              </a:ext>
            </a:extLst>
          </p:cNvPr>
          <p:cNvSpPr/>
          <p:nvPr/>
        </p:nvSpPr>
        <p:spPr>
          <a:xfrm>
            <a:off x="4746064" y="2437953"/>
            <a:ext cx="2699865" cy="43168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de-DE" dirty="0">
                <a:effectLst/>
                <a:latin typeface="Consolas" panose="020B0609020204030204" pitchFamily="49" charset="0"/>
              </a:rPr>
              <a:t>$ </a:t>
            </a:r>
            <a:r>
              <a:rPr lang="de-DE" dirty="0" err="1">
                <a:solidFill>
                  <a:srgbClr val="00B0F0"/>
                </a:solidFill>
                <a:effectLst/>
                <a:latin typeface="Consolas" panose="020B0609020204030204" pitchFamily="49" charset="0"/>
              </a:rPr>
              <a:t>git</a:t>
            </a:r>
            <a:r>
              <a:rPr lang="de-DE" dirty="0">
                <a:effectLst/>
                <a:latin typeface="Consolas" panose="020B0609020204030204" pitchFamily="49" charset="0"/>
              </a:rPr>
              <a:t> </a:t>
            </a:r>
            <a:r>
              <a:rPr lang="de-DE" dirty="0" err="1">
                <a:effectLst/>
                <a:latin typeface="Consolas" panose="020B0609020204030204" pitchFamily="49" charset="0"/>
              </a:rPr>
              <a:t>diff</a:t>
            </a:r>
            <a:r>
              <a:rPr lang="de-DE" dirty="0">
                <a:effectLst/>
                <a:latin typeface="Consolas" panose="020B0609020204030204" pitchFamily="49" charset="0"/>
              </a:rPr>
              <a:t> --</a:t>
            </a:r>
            <a:r>
              <a:rPr lang="de-DE" dirty="0" err="1">
                <a:effectLst/>
                <a:latin typeface="Consolas" panose="020B0609020204030204" pitchFamily="49" charset="0"/>
              </a:rPr>
              <a:t>cached</a:t>
            </a:r>
            <a:endParaRPr lang="de-DE" dirty="0">
              <a:latin typeface="Consolas" panose="020B0609020204030204" pitchFamily="49" charset="0"/>
            </a:endParaRPr>
          </a:p>
        </p:txBody>
      </p:sp>
      <p:sp>
        <p:nvSpPr>
          <p:cNvPr id="12" name="Rechteck: abgerundete Ecken 11">
            <a:extLst>
              <a:ext uri="{FF2B5EF4-FFF2-40B4-BE49-F238E27FC236}">
                <a16:creationId xmlns:a16="http://schemas.microsoft.com/office/drawing/2014/main" id="{73700903-1FA3-4FB9-82D4-A1DCE0552E74}"/>
              </a:ext>
            </a:extLst>
          </p:cNvPr>
          <p:cNvSpPr/>
          <p:nvPr/>
        </p:nvSpPr>
        <p:spPr>
          <a:xfrm>
            <a:off x="4965529" y="1474846"/>
            <a:ext cx="2260937" cy="43168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de-DE" dirty="0">
                <a:effectLst/>
                <a:latin typeface="Consolas" panose="020B0609020204030204" pitchFamily="49" charset="0"/>
              </a:rPr>
              <a:t>$ </a:t>
            </a:r>
            <a:r>
              <a:rPr lang="de-DE" dirty="0" err="1">
                <a:solidFill>
                  <a:srgbClr val="00B0F0"/>
                </a:solidFill>
                <a:effectLst/>
                <a:latin typeface="Consolas" panose="020B0609020204030204" pitchFamily="49" charset="0"/>
              </a:rPr>
              <a:t>git</a:t>
            </a:r>
            <a:r>
              <a:rPr lang="de-DE" dirty="0">
                <a:effectLst/>
                <a:latin typeface="Consolas" panose="020B0609020204030204" pitchFamily="49" charset="0"/>
              </a:rPr>
              <a:t> </a:t>
            </a:r>
            <a:r>
              <a:rPr lang="de-DE" dirty="0" err="1">
                <a:effectLst/>
                <a:latin typeface="Consolas" panose="020B0609020204030204" pitchFamily="49" charset="0"/>
              </a:rPr>
              <a:t>status</a:t>
            </a:r>
            <a:endParaRPr lang="de-DE" dirty="0">
              <a:latin typeface="Consolas" panose="020B0609020204030204" pitchFamily="49" charset="0"/>
            </a:endParaRPr>
          </a:p>
        </p:txBody>
      </p:sp>
      <p:sp>
        <p:nvSpPr>
          <p:cNvPr id="13" name="Rechteck: abgerundete Ecken 12">
            <a:extLst>
              <a:ext uri="{FF2B5EF4-FFF2-40B4-BE49-F238E27FC236}">
                <a16:creationId xmlns:a16="http://schemas.microsoft.com/office/drawing/2014/main" id="{DC29BCA7-22DE-44EC-86AA-D5F4BF7AA876}"/>
              </a:ext>
            </a:extLst>
          </p:cNvPr>
          <p:cNvSpPr/>
          <p:nvPr/>
        </p:nvSpPr>
        <p:spPr>
          <a:xfrm>
            <a:off x="3593691" y="3401061"/>
            <a:ext cx="5016909" cy="1676598"/>
          </a:xfrm>
          <a:prstGeom prst="roundRect">
            <a:avLst>
              <a:gd name="adj" fmla="val 2823"/>
            </a:avLst>
          </a:prstGeom>
          <a:solidFill>
            <a:schemeClr val="tx1">
              <a:lumMod val="65000"/>
              <a:lumOff val="3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de-DE" sz="1200" b="1" dirty="0" err="1">
                <a:solidFill>
                  <a:schemeClr val="bg1"/>
                </a:solidFill>
                <a:latin typeface="Lucida Console" panose="020B0609040504020204" pitchFamily="49" charset="0"/>
              </a:rPr>
              <a:t>diff</a:t>
            </a:r>
            <a:r>
              <a:rPr lang="de-DE" sz="1200" b="1" dirty="0">
                <a:solidFill>
                  <a:schemeClr val="bg1"/>
                </a:solidFill>
                <a:latin typeface="Lucida Console" panose="020B0609040504020204" pitchFamily="49" charset="0"/>
              </a:rPr>
              <a:t> --</a:t>
            </a:r>
            <a:r>
              <a:rPr lang="de-DE" sz="1200" b="1" dirty="0" err="1">
                <a:solidFill>
                  <a:schemeClr val="bg1"/>
                </a:solidFill>
                <a:latin typeface="Lucida Console" panose="020B0609040504020204" pitchFamily="49" charset="0"/>
              </a:rPr>
              <a:t>git</a:t>
            </a:r>
            <a:r>
              <a:rPr lang="de-DE" sz="1200" b="1" dirty="0">
                <a:solidFill>
                  <a:schemeClr val="bg1"/>
                </a:solidFill>
                <a:latin typeface="Lucida Console" panose="020B0609040504020204" pitchFamily="49" charset="0"/>
              </a:rPr>
              <a:t> a/src/helloworld.py b/src/helloworld.py</a:t>
            </a:r>
          </a:p>
          <a:p>
            <a:r>
              <a:rPr lang="de-DE" sz="1200" b="1" dirty="0" err="1">
                <a:solidFill>
                  <a:schemeClr val="bg1"/>
                </a:solidFill>
                <a:latin typeface="Lucida Console" panose="020B0609040504020204" pitchFamily="49" charset="0"/>
              </a:rPr>
              <a:t>new</a:t>
            </a:r>
            <a:r>
              <a:rPr lang="de-DE" sz="1200" b="1" dirty="0">
                <a:solidFill>
                  <a:schemeClr val="bg1"/>
                </a:solidFill>
                <a:latin typeface="Lucida Console" panose="020B0609040504020204" pitchFamily="49" charset="0"/>
              </a:rPr>
              <a:t> </a:t>
            </a:r>
            <a:r>
              <a:rPr lang="de-DE" sz="1200" b="1" dirty="0" err="1">
                <a:solidFill>
                  <a:schemeClr val="bg1"/>
                </a:solidFill>
                <a:latin typeface="Lucida Console" panose="020B0609040504020204" pitchFamily="49" charset="0"/>
              </a:rPr>
              <a:t>file</a:t>
            </a:r>
            <a:r>
              <a:rPr lang="de-DE" sz="1200" b="1" dirty="0">
                <a:solidFill>
                  <a:schemeClr val="bg1"/>
                </a:solidFill>
                <a:latin typeface="Lucida Console" panose="020B0609040504020204" pitchFamily="49" charset="0"/>
              </a:rPr>
              <a:t> </a:t>
            </a:r>
            <a:r>
              <a:rPr lang="de-DE" sz="1200" b="1" dirty="0" err="1">
                <a:solidFill>
                  <a:schemeClr val="bg1"/>
                </a:solidFill>
                <a:latin typeface="Lucida Console" panose="020B0609040504020204" pitchFamily="49" charset="0"/>
              </a:rPr>
              <a:t>mode</a:t>
            </a:r>
            <a:r>
              <a:rPr lang="de-DE" sz="1200" b="1" dirty="0">
                <a:solidFill>
                  <a:schemeClr val="bg1"/>
                </a:solidFill>
                <a:latin typeface="Lucida Console" panose="020B0609040504020204" pitchFamily="49" charset="0"/>
              </a:rPr>
              <a:t> 100644</a:t>
            </a:r>
          </a:p>
          <a:p>
            <a:r>
              <a:rPr lang="de-DE" sz="1200" b="1" dirty="0" err="1">
                <a:solidFill>
                  <a:schemeClr val="bg1"/>
                </a:solidFill>
                <a:latin typeface="Lucida Console" panose="020B0609040504020204" pitchFamily="49" charset="0"/>
              </a:rPr>
              <a:t>index</a:t>
            </a:r>
            <a:r>
              <a:rPr lang="de-DE" sz="1200" b="1" dirty="0">
                <a:solidFill>
                  <a:schemeClr val="bg1"/>
                </a:solidFill>
                <a:latin typeface="Lucida Console" panose="020B0609040504020204" pitchFamily="49" charset="0"/>
              </a:rPr>
              <a:t> 0000000..81024b2</a:t>
            </a:r>
          </a:p>
          <a:p>
            <a:r>
              <a:rPr lang="de-DE" sz="1200" b="1" dirty="0">
                <a:solidFill>
                  <a:schemeClr val="bg1"/>
                </a:solidFill>
                <a:latin typeface="Lucida Console" panose="020B0609040504020204" pitchFamily="49" charset="0"/>
              </a:rPr>
              <a:t>--- /</a:t>
            </a:r>
            <a:r>
              <a:rPr lang="de-DE" sz="1200" b="1" dirty="0" err="1">
                <a:solidFill>
                  <a:schemeClr val="bg1"/>
                </a:solidFill>
                <a:latin typeface="Lucida Console" panose="020B0609040504020204" pitchFamily="49" charset="0"/>
              </a:rPr>
              <a:t>dev</a:t>
            </a:r>
            <a:r>
              <a:rPr lang="de-DE" sz="1200" b="1" dirty="0">
                <a:solidFill>
                  <a:schemeClr val="bg1"/>
                </a:solidFill>
                <a:latin typeface="Lucida Console" panose="020B0609040504020204" pitchFamily="49" charset="0"/>
              </a:rPr>
              <a:t>/null</a:t>
            </a:r>
          </a:p>
          <a:p>
            <a:r>
              <a:rPr lang="de-DE" sz="1200" b="1" dirty="0">
                <a:solidFill>
                  <a:schemeClr val="bg1"/>
                </a:solidFill>
                <a:latin typeface="Lucida Console" panose="020B0609040504020204" pitchFamily="49" charset="0"/>
              </a:rPr>
              <a:t>+++ b/src/autofill.py</a:t>
            </a:r>
          </a:p>
          <a:p>
            <a:r>
              <a:rPr lang="de-DE" sz="1200" b="0" dirty="0">
                <a:solidFill>
                  <a:srgbClr val="00BFBF"/>
                </a:solidFill>
                <a:latin typeface="Lucida Console" panose="020B0609040504020204" pitchFamily="49" charset="0"/>
              </a:rPr>
              <a:t>@@ -0,0 +1 @@</a:t>
            </a:r>
          </a:p>
          <a:p>
            <a:r>
              <a:rPr lang="de-DE" sz="1200" b="0" dirty="0">
                <a:solidFill>
                  <a:srgbClr val="00BF00"/>
                </a:solidFill>
                <a:latin typeface="Lucida Console" panose="020B0609040504020204" pitchFamily="49" charset="0"/>
              </a:rPr>
              <a:t>+</a:t>
            </a:r>
            <a:r>
              <a:rPr lang="en-US" sz="1200" b="0" dirty="0">
                <a:solidFill>
                  <a:srgbClr val="00BF00"/>
                </a:solidFill>
                <a:latin typeface="Lucida Console" panose="020B0609040504020204" pitchFamily="49" charset="0"/>
              </a:rPr>
              <a:t>print(“Hello World.")</a:t>
            </a:r>
            <a:endParaRPr lang="de-DE" sz="1200" b="0" dirty="0">
              <a:solidFill>
                <a:srgbClr val="00BF00"/>
              </a:solidFill>
              <a:latin typeface="Lucida Console" panose="020B0609040504020204" pitchFamily="49" charset="0"/>
            </a:endParaRPr>
          </a:p>
        </p:txBody>
      </p:sp>
    </p:spTree>
    <p:extLst>
      <p:ext uri="{BB962C8B-B14F-4D97-AF65-F5344CB8AC3E}">
        <p14:creationId xmlns:p14="http://schemas.microsoft.com/office/powerpoint/2010/main" val="1748424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1E017496-D2F3-4F78-99AB-474377222529}"/>
              </a:ext>
            </a:extLst>
          </p:cNvPr>
          <p:cNvSpPr>
            <a:spLocks noGrp="1"/>
          </p:cNvSpPr>
          <p:nvPr>
            <p:ph idx="1"/>
          </p:nvPr>
        </p:nvSpPr>
        <p:spPr>
          <a:xfrm>
            <a:off x="838200" y="797668"/>
            <a:ext cx="10515600" cy="5379295"/>
          </a:xfrm>
        </p:spPr>
        <p:txBody>
          <a:bodyPr anchor="ctr">
            <a:normAutofit/>
          </a:bodyPr>
          <a:lstStyle/>
          <a:p>
            <a:pPr marL="0" indent="0" algn="ctr">
              <a:buNone/>
            </a:pPr>
            <a:r>
              <a:rPr lang="de-DE" sz="4000" b="1" dirty="0"/>
              <a:t>Simon Balzer</a:t>
            </a:r>
          </a:p>
          <a:p>
            <a:pPr marL="0" indent="0" algn="ctr">
              <a:buNone/>
            </a:pPr>
            <a:r>
              <a:rPr lang="de-DE" dirty="0"/>
              <a:t>GitHub: </a:t>
            </a:r>
            <a:r>
              <a:rPr lang="de-DE" dirty="0" err="1"/>
              <a:t>sibalzer</a:t>
            </a:r>
            <a:endParaRPr lang="de-DE" dirty="0"/>
          </a:p>
          <a:p>
            <a:pPr marL="0" indent="0" algn="ctr">
              <a:buNone/>
            </a:pPr>
            <a:r>
              <a:rPr lang="de-DE" dirty="0">
                <a:hlinkClick r:id="rId2"/>
              </a:rPr>
              <a:t>mail@simonbalzer.de</a:t>
            </a:r>
            <a:endParaRPr lang="de-DE" dirty="0"/>
          </a:p>
          <a:p>
            <a:pPr marL="0" indent="0" algn="ctr">
              <a:buNone/>
            </a:pPr>
            <a:endParaRPr lang="de-DE" dirty="0"/>
          </a:p>
          <a:p>
            <a:pPr marL="0" indent="0" algn="ctr">
              <a:buNone/>
            </a:pPr>
            <a:r>
              <a:rPr lang="de-DE" sz="2000" dirty="0"/>
              <a:t>https://github.com/sibalzer/git_workshop</a:t>
            </a:r>
          </a:p>
        </p:txBody>
      </p:sp>
      <p:sp>
        <p:nvSpPr>
          <p:cNvPr id="4" name="Fußzeilenplatzhalter 3">
            <a:extLst>
              <a:ext uri="{FF2B5EF4-FFF2-40B4-BE49-F238E27FC236}">
                <a16:creationId xmlns:a16="http://schemas.microsoft.com/office/drawing/2014/main" id="{4CF7D101-21B9-41DF-AC51-59C3F5AD83F0}"/>
              </a:ext>
            </a:extLst>
          </p:cNvPr>
          <p:cNvSpPr>
            <a:spLocks noGrp="1"/>
          </p:cNvSpPr>
          <p:nvPr>
            <p:ph type="ftr" sz="quarter" idx="11"/>
          </p:nvPr>
        </p:nvSpPr>
        <p:spPr/>
        <p:txBody>
          <a:bodyPr/>
          <a:lstStyle/>
          <a:p>
            <a:r>
              <a:rPr lang="de-DE"/>
              <a:t>Versionsverwaltung mit Git</a:t>
            </a:r>
          </a:p>
        </p:txBody>
      </p:sp>
      <p:sp>
        <p:nvSpPr>
          <p:cNvPr id="5" name="Foliennummernplatzhalter 4">
            <a:extLst>
              <a:ext uri="{FF2B5EF4-FFF2-40B4-BE49-F238E27FC236}">
                <a16:creationId xmlns:a16="http://schemas.microsoft.com/office/drawing/2014/main" id="{B37786AC-B569-47CB-8410-B669B6A17DC6}"/>
              </a:ext>
            </a:extLst>
          </p:cNvPr>
          <p:cNvSpPr>
            <a:spLocks noGrp="1"/>
          </p:cNvSpPr>
          <p:nvPr>
            <p:ph type="sldNum" sz="quarter" idx="12"/>
          </p:nvPr>
        </p:nvSpPr>
        <p:spPr/>
        <p:txBody>
          <a:bodyPr/>
          <a:lstStyle/>
          <a:p>
            <a:fld id="{E75C602B-3DAE-4C34-A127-CD7F778C5C37}" type="slidenum">
              <a:rPr lang="de-DE" smtClean="0"/>
              <a:t>2</a:t>
            </a:fld>
            <a:endParaRPr lang="de-DE"/>
          </a:p>
        </p:txBody>
      </p:sp>
    </p:spTree>
    <p:extLst>
      <p:ext uri="{BB962C8B-B14F-4D97-AF65-F5344CB8AC3E}">
        <p14:creationId xmlns:p14="http://schemas.microsoft.com/office/powerpoint/2010/main" val="3980561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9FF4D4-0B03-4EBB-967C-36250D53F3AE}"/>
              </a:ext>
            </a:extLst>
          </p:cNvPr>
          <p:cNvSpPr>
            <a:spLocks noGrp="1"/>
          </p:cNvSpPr>
          <p:nvPr>
            <p:ph type="title"/>
          </p:nvPr>
        </p:nvSpPr>
        <p:spPr/>
        <p:txBody>
          <a:bodyPr/>
          <a:lstStyle/>
          <a:p>
            <a:r>
              <a:rPr lang="de-DE" dirty="0" err="1"/>
              <a:t>git</a:t>
            </a:r>
            <a:r>
              <a:rPr lang="de-DE" dirty="0"/>
              <a:t> </a:t>
            </a:r>
            <a:r>
              <a:rPr lang="de-DE" dirty="0" err="1"/>
              <a:t>commit</a:t>
            </a:r>
            <a:endParaRPr lang="de-DE" dirty="0"/>
          </a:p>
        </p:txBody>
      </p:sp>
      <p:sp>
        <p:nvSpPr>
          <p:cNvPr id="4" name="Fußzeilenplatzhalter 3">
            <a:extLst>
              <a:ext uri="{FF2B5EF4-FFF2-40B4-BE49-F238E27FC236}">
                <a16:creationId xmlns:a16="http://schemas.microsoft.com/office/drawing/2014/main" id="{38EDE3F7-3B3B-4C32-B2D6-4BB55FCCD3F9}"/>
              </a:ext>
            </a:extLst>
          </p:cNvPr>
          <p:cNvSpPr>
            <a:spLocks noGrp="1"/>
          </p:cNvSpPr>
          <p:nvPr>
            <p:ph type="ftr" sz="quarter" idx="11"/>
          </p:nvPr>
        </p:nvSpPr>
        <p:spPr/>
        <p:txBody>
          <a:bodyPr/>
          <a:lstStyle/>
          <a:p>
            <a:r>
              <a:rPr lang="de-DE"/>
              <a:t>Versionsverwaltung mit Git</a:t>
            </a:r>
          </a:p>
        </p:txBody>
      </p:sp>
      <p:sp>
        <p:nvSpPr>
          <p:cNvPr id="5" name="Foliennummernplatzhalter 4">
            <a:extLst>
              <a:ext uri="{FF2B5EF4-FFF2-40B4-BE49-F238E27FC236}">
                <a16:creationId xmlns:a16="http://schemas.microsoft.com/office/drawing/2014/main" id="{2ADC8CDA-5CA4-499C-9C5B-93B14C443E4F}"/>
              </a:ext>
            </a:extLst>
          </p:cNvPr>
          <p:cNvSpPr>
            <a:spLocks noGrp="1"/>
          </p:cNvSpPr>
          <p:nvPr>
            <p:ph type="sldNum" sz="quarter" idx="12"/>
          </p:nvPr>
        </p:nvSpPr>
        <p:spPr/>
        <p:txBody>
          <a:bodyPr/>
          <a:lstStyle/>
          <a:p>
            <a:fld id="{E75C602B-3DAE-4C34-A127-CD7F778C5C37}" type="slidenum">
              <a:rPr lang="de-DE" smtClean="0"/>
              <a:t>20</a:t>
            </a:fld>
            <a:endParaRPr lang="de-DE"/>
          </a:p>
        </p:txBody>
      </p:sp>
      <p:sp>
        <p:nvSpPr>
          <p:cNvPr id="6" name="Rechteck: abgerundete Ecken 5">
            <a:extLst>
              <a:ext uri="{FF2B5EF4-FFF2-40B4-BE49-F238E27FC236}">
                <a16:creationId xmlns:a16="http://schemas.microsoft.com/office/drawing/2014/main" id="{6072331A-A691-42FC-85EB-04DAF6F9578A}"/>
              </a:ext>
            </a:extLst>
          </p:cNvPr>
          <p:cNvSpPr/>
          <p:nvPr/>
        </p:nvSpPr>
        <p:spPr>
          <a:xfrm>
            <a:off x="3089275" y="3856860"/>
            <a:ext cx="6013450" cy="48896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de-DE" dirty="0">
                <a:effectLst/>
                <a:latin typeface="Consolas" panose="020B0609020204030204" pitchFamily="49" charset="0"/>
              </a:rPr>
              <a:t>$ </a:t>
            </a:r>
            <a:r>
              <a:rPr lang="de-DE" dirty="0" err="1">
                <a:solidFill>
                  <a:srgbClr val="00B0F0"/>
                </a:solidFill>
                <a:effectLst/>
                <a:latin typeface="Consolas" panose="020B0609020204030204" pitchFamily="49" charset="0"/>
              </a:rPr>
              <a:t>git</a:t>
            </a:r>
            <a:r>
              <a:rPr lang="de-DE" dirty="0">
                <a:effectLst/>
                <a:latin typeface="Consolas" panose="020B0609020204030204" pitchFamily="49" charset="0"/>
              </a:rPr>
              <a:t> </a:t>
            </a:r>
            <a:r>
              <a:rPr lang="de-DE" dirty="0" err="1">
                <a:effectLst/>
                <a:latin typeface="Consolas" panose="020B0609020204030204" pitchFamily="49" charset="0"/>
              </a:rPr>
              <a:t>commit</a:t>
            </a:r>
            <a:r>
              <a:rPr lang="de-DE" dirty="0">
                <a:effectLst/>
                <a:latin typeface="Consolas" panose="020B0609020204030204" pitchFamily="49" charset="0"/>
              </a:rPr>
              <a:t> –m „</a:t>
            </a:r>
            <a:r>
              <a:rPr lang="de-DE" dirty="0" err="1">
                <a:effectLst/>
                <a:latin typeface="Consolas" panose="020B0609020204030204" pitchFamily="49" charset="0"/>
              </a:rPr>
              <a:t>feat</a:t>
            </a:r>
            <a:r>
              <a:rPr lang="de-DE" dirty="0">
                <a:effectLst/>
                <a:latin typeface="Consolas" panose="020B0609020204030204" pitchFamily="49" charset="0"/>
              </a:rPr>
              <a:t>: </a:t>
            </a:r>
            <a:r>
              <a:rPr lang="de-DE" dirty="0" err="1">
                <a:latin typeface="Consolas" panose="020B0609020204030204" pitchFamily="49" charset="0"/>
              </a:rPr>
              <a:t>add</a:t>
            </a:r>
            <a:r>
              <a:rPr lang="de-DE" dirty="0">
                <a:latin typeface="Consolas" panose="020B0609020204030204" pitchFamily="49" charset="0"/>
              </a:rPr>
              <a:t> feature </a:t>
            </a:r>
            <a:r>
              <a:rPr lang="de-DE" dirty="0" err="1">
                <a:latin typeface="Consolas" panose="020B0609020204030204" pitchFamily="49" charset="0"/>
              </a:rPr>
              <a:t>xy</a:t>
            </a:r>
            <a:r>
              <a:rPr lang="de-DE" dirty="0">
                <a:effectLst/>
                <a:latin typeface="Consolas" panose="020B0609020204030204" pitchFamily="49" charset="0"/>
              </a:rPr>
              <a:t>“</a:t>
            </a:r>
            <a:endParaRPr lang="de-DE" dirty="0">
              <a:latin typeface="Consolas" panose="020B0609020204030204" pitchFamily="49" charset="0"/>
            </a:endParaRPr>
          </a:p>
        </p:txBody>
      </p:sp>
      <p:sp>
        <p:nvSpPr>
          <p:cNvPr id="8" name="Rechteck: abgerundete Ecken 7">
            <a:extLst>
              <a:ext uri="{FF2B5EF4-FFF2-40B4-BE49-F238E27FC236}">
                <a16:creationId xmlns:a16="http://schemas.microsoft.com/office/drawing/2014/main" id="{9BF5D7D6-2A00-4526-9D43-80F2D4266A68}"/>
              </a:ext>
            </a:extLst>
          </p:cNvPr>
          <p:cNvSpPr/>
          <p:nvPr/>
        </p:nvSpPr>
        <p:spPr>
          <a:xfrm>
            <a:off x="3089275" y="2582245"/>
            <a:ext cx="6013450" cy="48896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de-DE" dirty="0">
                <a:effectLst/>
                <a:latin typeface="Consolas" panose="020B0609020204030204" pitchFamily="49" charset="0"/>
              </a:rPr>
              <a:t>$ </a:t>
            </a:r>
            <a:r>
              <a:rPr lang="de-DE" dirty="0" err="1">
                <a:solidFill>
                  <a:srgbClr val="00B0F0"/>
                </a:solidFill>
                <a:effectLst/>
                <a:latin typeface="Consolas" panose="020B0609020204030204" pitchFamily="49" charset="0"/>
              </a:rPr>
              <a:t>git</a:t>
            </a:r>
            <a:r>
              <a:rPr lang="de-DE" dirty="0">
                <a:effectLst/>
                <a:latin typeface="Consolas" panose="020B0609020204030204" pitchFamily="49" charset="0"/>
              </a:rPr>
              <a:t> </a:t>
            </a:r>
            <a:r>
              <a:rPr lang="de-DE" dirty="0" err="1">
                <a:effectLst/>
                <a:latin typeface="Consolas" panose="020B0609020204030204" pitchFamily="49" charset="0"/>
              </a:rPr>
              <a:t>commit</a:t>
            </a:r>
            <a:endParaRPr lang="de-DE" dirty="0">
              <a:latin typeface="Consolas" panose="020B0609020204030204" pitchFamily="49" charset="0"/>
            </a:endParaRPr>
          </a:p>
        </p:txBody>
      </p:sp>
    </p:spTree>
    <p:extLst>
      <p:ext uri="{BB962C8B-B14F-4D97-AF65-F5344CB8AC3E}">
        <p14:creationId xmlns:p14="http://schemas.microsoft.com/office/powerpoint/2010/main" val="270715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2F4196-2BF3-48E6-BB4D-63023A6CE842}"/>
              </a:ext>
            </a:extLst>
          </p:cNvPr>
          <p:cNvSpPr>
            <a:spLocks noGrp="1"/>
          </p:cNvSpPr>
          <p:nvPr>
            <p:ph type="title"/>
          </p:nvPr>
        </p:nvSpPr>
        <p:spPr/>
        <p:txBody>
          <a:bodyPr/>
          <a:lstStyle/>
          <a:p>
            <a:r>
              <a:rPr lang="de-DE" dirty="0"/>
              <a:t>Workflow</a:t>
            </a:r>
          </a:p>
        </p:txBody>
      </p:sp>
      <p:sp>
        <p:nvSpPr>
          <p:cNvPr id="4" name="Fußzeilenplatzhalter 3">
            <a:extLst>
              <a:ext uri="{FF2B5EF4-FFF2-40B4-BE49-F238E27FC236}">
                <a16:creationId xmlns:a16="http://schemas.microsoft.com/office/drawing/2014/main" id="{290EBFDA-EA56-424D-936A-6C4726F744D4}"/>
              </a:ext>
            </a:extLst>
          </p:cNvPr>
          <p:cNvSpPr>
            <a:spLocks noGrp="1"/>
          </p:cNvSpPr>
          <p:nvPr>
            <p:ph type="ftr" sz="quarter" idx="11"/>
          </p:nvPr>
        </p:nvSpPr>
        <p:spPr/>
        <p:txBody>
          <a:bodyPr/>
          <a:lstStyle/>
          <a:p>
            <a:r>
              <a:rPr lang="de-DE"/>
              <a:t>Versionsverwaltung mit Git</a:t>
            </a:r>
          </a:p>
        </p:txBody>
      </p:sp>
      <p:sp>
        <p:nvSpPr>
          <p:cNvPr id="5" name="Foliennummernplatzhalter 4">
            <a:extLst>
              <a:ext uri="{FF2B5EF4-FFF2-40B4-BE49-F238E27FC236}">
                <a16:creationId xmlns:a16="http://schemas.microsoft.com/office/drawing/2014/main" id="{A1D79D4D-4C01-446D-99EF-AEFD516B120B}"/>
              </a:ext>
            </a:extLst>
          </p:cNvPr>
          <p:cNvSpPr>
            <a:spLocks noGrp="1"/>
          </p:cNvSpPr>
          <p:nvPr>
            <p:ph type="sldNum" sz="quarter" idx="12"/>
          </p:nvPr>
        </p:nvSpPr>
        <p:spPr/>
        <p:txBody>
          <a:bodyPr/>
          <a:lstStyle/>
          <a:p>
            <a:fld id="{E75C602B-3DAE-4C34-A127-CD7F778C5C37}" type="slidenum">
              <a:rPr lang="de-DE" smtClean="0"/>
              <a:t>21</a:t>
            </a:fld>
            <a:endParaRPr lang="de-DE"/>
          </a:p>
        </p:txBody>
      </p:sp>
      <p:sp>
        <p:nvSpPr>
          <p:cNvPr id="6" name="Rechteck: abgerundete Ecken 5">
            <a:extLst>
              <a:ext uri="{FF2B5EF4-FFF2-40B4-BE49-F238E27FC236}">
                <a16:creationId xmlns:a16="http://schemas.microsoft.com/office/drawing/2014/main" id="{E8C32715-55F4-4BC4-A87F-A42E34D63E9E}"/>
              </a:ext>
            </a:extLst>
          </p:cNvPr>
          <p:cNvSpPr/>
          <p:nvPr/>
        </p:nvSpPr>
        <p:spPr>
          <a:xfrm>
            <a:off x="4375150" y="2666996"/>
            <a:ext cx="3403600" cy="59055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dirty="0"/>
              <a:t>Working Directory</a:t>
            </a:r>
          </a:p>
        </p:txBody>
      </p:sp>
      <p:sp>
        <p:nvSpPr>
          <p:cNvPr id="7" name="Rechteck: abgerundete Ecken 6">
            <a:extLst>
              <a:ext uri="{FF2B5EF4-FFF2-40B4-BE49-F238E27FC236}">
                <a16:creationId xmlns:a16="http://schemas.microsoft.com/office/drawing/2014/main" id="{68C5B578-65F0-4DC4-8FAF-E0C165AB4A25}"/>
              </a:ext>
            </a:extLst>
          </p:cNvPr>
          <p:cNvSpPr/>
          <p:nvPr/>
        </p:nvSpPr>
        <p:spPr>
          <a:xfrm>
            <a:off x="4375150" y="3809997"/>
            <a:ext cx="3403600" cy="59055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Stage (Index)</a:t>
            </a:r>
          </a:p>
        </p:txBody>
      </p:sp>
      <p:sp>
        <p:nvSpPr>
          <p:cNvPr id="8" name="Rechteck: abgerundete Ecken 7">
            <a:extLst>
              <a:ext uri="{FF2B5EF4-FFF2-40B4-BE49-F238E27FC236}">
                <a16:creationId xmlns:a16="http://schemas.microsoft.com/office/drawing/2014/main" id="{164D10E0-ADE1-4502-A7E0-027E9BE47857}"/>
              </a:ext>
            </a:extLst>
          </p:cNvPr>
          <p:cNvSpPr/>
          <p:nvPr/>
        </p:nvSpPr>
        <p:spPr>
          <a:xfrm>
            <a:off x="4375150" y="4953000"/>
            <a:ext cx="3403600" cy="5905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repository</a:t>
            </a:r>
            <a:endParaRPr lang="de-DE" dirty="0"/>
          </a:p>
        </p:txBody>
      </p:sp>
      <p:cxnSp>
        <p:nvCxnSpPr>
          <p:cNvPr id="10" name="Verbinder: gewinkelt 9">
            <a:extLst>
              <a:ext uri="{FF2B5EF4-FFF2-40B4-BE49-F238E27FC236}">
                <a16:creationId xmlns:a16="http://schemas.microsoft.com/office/drawing/2014/main" id="{9C42FCF6-0A52-431B-94DA-3279785929B4}"/>
              </a:ext>
            </a:extLst>
          </p:cNvPr>
          <p:cNvCxnSpPr>
            <a:stCxn id="6" idx="1"/>
            <a:endCxn id="7" idx="1"/>
          </p:cNvCxnSpPr>
          <p:nvPr/>
        </p:nvCxnSpPr>
        <p:spPr>
          <a:xfrm rot="10800000" flipV="1">
            <a:off x="4375150" y="2962272"/>
            <a:ext cx="12700" cy="1143001"/>
          </a:xfrm>
          <a:prstGeom prst="bentConnector3">
            <a:avLst>
              <a:gd name="adj1" fmla="val 13650000"/>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2" name="Rechteck: abgerundete Ecken 11">
            <a:extLst>
              <a:ext uri="{FF2B5EF4-FFF2-40B4-BE49-F238E27FC236}">
                <a16:creationId xmlns:a16="http://schemas.microsoft.com/office/drawing/2014/main" id="{09DB2C66-28D1-4BDE-8C96-0613C062AD38}"/>
              </a:ext>
            </a:extLst>
          </p:cNvPr>
          <p:cNvSpPr/>
          <p:nvPr/>
        </p:nvSpPr>
        <p:spPr>
          <a:xfrm>
            <a:off x="1441450" y="3257549"/>
            <a:ext cx="2432050" cy="4381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de-DE" dirty="0">
                <a:effectLst/>
                <a:latin typeface="Consolas" panose="020B0609020204030204" pitchFamily="49" charset="0"/>
              </a:rPr>
              <a:t>$ </a:t>
            </a:r>
            <a:r>
              <a:rPr lang="de-DE" dirty="0" err="1">
                <a:solidFill>
                  <a:srgbClr val="00B0F0"/>
                </a:solidFill>
                <a:effectLst/>
                <a:latin typeface="Consolas" panose="020B0609020204030204" pitchFamily="49" charset="0"/>
              </a:rPr>
              <a:t>git</a:t>
            </a:r>
            <a:r>
              <a:rPr lang="de-DE" dirty="0">
                <a:effectLst/>
                <a:latin typeface="Consolas" panose="020B0609020204030204" pitchFamily="49" charset="0"/>
              </a:rPr>
              <a:t> </a:t>
            </a:r>
            <a:r>
              <a:rPr lang="de-DE" dirty="0" err="1">
                <a:effectLst/>
                <a:latin typeface="Consolas" panose="020B0609020204030204" pitchFamily="49" charset="0"/>
              </a:rPr>
              <a:t>add</a:t>
            </a:r>
            <a:r>
              <a:rPr lang="de-DE" dirty="0">
                <a:effectLst/>
                <a:latin typeface="Consolas" panose="020B0609020204030204" pitchFamily="49" charset="0"/>
              </a:rPr>
              <a:t> </a:t>
            </a:r>
            <a:r>
              <a:rPr lang="de-DE" dirty="0" err="1">
                <a:effectLst/>
                <a:latin typeface="Consolas" panose="020B0609020204030204" pitchFamily="49" charset="0"/>
              </a:rPr>
              <a:t>myfile</a:t>
            </a:r>
            <a:endParaRPr lang="de-DE" dirty="0">
              <a:latin typeface="Consolas" panose="020B0609020204030204" pitchFamily="49" charset="0"/>
            </a:endParaRPr>
          </a:p>
        </p:txBody>
      </p:sp>
      <p:cxnSp>
        <p:nvCxnSpPr>
          <p:cNvPr id="14" name="Verbinder: gewinkelt 13">
            <a:extLst>
              <a:ext uri="{FF2B5EF4-FFF2-40B4-BE49-F238E27FC236}">
                <a16:creationId xmlns:a16="http://schemas.microsoft.com/office/drawing/2014/main" id="{E8AEC8BB-29A2-4FF5-B6B9-480E0F73AF70}"/>
              </a:ext>
            </a:extLst>
          </p:cNvPr>
          <p:cNvCxnSpPr>
            <a:cxnSpLocks/>
            <a:stCxn id="7" idx="3"/>
            <a:endCxn id="8" idx="3"/>
          </p:cNvCxnSpPr>
          <p:nvPr/>
        </p:nvCxnSpPr>
        <p:spPr>
          <a:xfrm>
            <a:off x="7778750" y="4105274"/>
            <a:ext cx="12700" cy="1143002"/>
          </a:xfrm>
          <a:prstGeom prst="bentConnector3">
            <a:avLst>
              <a:gd name="adj1" fmla="val 13800000"/>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Rechteck: abgerundete Ecken 12">
            <a:extLst>
              <a:ext uri="{FF2B5EF4-FFF2-40B4-BE49-F238E27FC236}">
                <a16:creationId xmlns:a16="http://schemas.microsoft.com/office/drawing/2014/main" id="{0D29C158-C1CC-4C5A-9191-F9903EF50F84}"/>
              </a:ext>
            </a:extLst>
          </p:cNvPr>
          <p:cNvSpPr/>
          <p:nvPr/>
        </p:nvSpPr>
        <p:spPr>
          <a:xfrm>
            <a:off x="8153400" y="4457700"/>
            <a:ext cx="2717800" cy="4381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de-DE" dirty="0">
                <a:effectLst/>
                <a:latin typeface="Consolas" panose="020B0609020204030204" pitchFamily="49" charset="0"/>
              </a:rPr>
              <a:t>$ </a:t>
            </a:r>
            <a:r>
              <a:rPr lang="de-DE" dirty="0" err="1">
                <a:solidFill>
                  <a:srgbClr val="00B0F0"/>
                </a:solidFill>
                <a:effectLst/>
                <a:latin typeface="Consolas" panose="020B0609020204030204" pitchFamily="49" charset="0"/>
              </a:rPr>
              <a:t>git</a:t>
            </a:r>
            <a:r>
              <a:rPr lang="de-DE" dirty="0">
                <a:effectLst/>
                <a:latin typeface="Consolas" panose="020B0609020204030204" pitchFamily="49" charset="0"/>
              </a:rPr>
              <a:t> </a:t>
            </a:r>
            <a:r>
              <a:rPr lang="de-DE" dirty="0" err="1">
                <a:effectLst/>
                <a:latin typeface="Consolas" panose="020B0609020204030204" pitchFamily="49" charset="0"/>
              </a:rPr>
              <a:t>commit</a:t>
            </a:r>
            <a:r>
              <a:rPr lang="de-DE" dirty="0">
                <a:effectLst/>
                <a:latin typeface="Consolas" panose="020B0609020204030204" pitchFamily="49" charset="0"/>
              </a:rPr>
              <a:t> </a:t>
            </a:r>
            <a:r>
              <a:rPr lang="de-DE" dirty="0" err="1">
                <a:effectLst/>
                <a:latin typeface="Consolas" panose="020B0609020204030204" pitchFamily="49" charset="0"/>
              </a:rPr>
              <a:t>myfile</a:t>
            </a:r>
            <a:endParaRPr lang="de-DE" dirty="0">
              <a:latin typeface="Consolas" panose="020B0609020204030204" pitchFamily="49" charset="0"/>
            </a:endParaRPr>
          </a:p>
        </p:txBody>
      </p:sp>
      <p:pic>
        <p:nvPicPr>
          <p:cNvPr id="15" name="Grafik 14" descr="Papier mit einfarbiger Füllung">
            <a:extLst>
              <a:ext uri="{FF2B5EF4-FFF2-40B4-BE49-F238E27FC236}">
                <a16:creationId xmlns:a16="http://schemas.microsoft.com/office/drawing/2014/main" id="{64D82EC4-9C24-4C73-BCB7-F297D643DF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40258" y="4962523"/>
            <a:ext cx="571505" cy="571505"/>
          </a:xfrm>
          <a:prstGeom prst="rect">
            <a:avLst/>
          </a:prstGeom>
        </p:spPr>
      </p:pic>
    </p:spTree>
    <p:extLst>
      <p:ext uri="{BB962C8B-B14F-4D97-AF65-F5344CB8AC3E}">
        <p14:creationId xmlns:p14="http://schemas.microsoft.com/office/powerpoint/2010/main" val="3211392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2F4196-2BF3-48E6-BB4D-63023A6CE842}"/>
              </a:ext>
            </a:extLst>
          </p:cNvPr>
          <p:cNvSpPr>
            <a:spLocks noGrp="1"/>
          </p:cNvSpPr>
          <p:nvPr>
            <p:ph type="title"/>
          </p:nvPr>
        </p:nvSpPr>
        <p:spPr/>
        <p:txBody>
          <a:bodyPr/>
          <a:lstStyle/>
          <a:p>
            <a:r>
              <a:rPr lang="de-DE" dirty="0"/>
              <a:t>Workflow</a:t>
            </a:r>
          </a:p>
        </p:txBody>
      </p:sp>
      <p:sp>
        <p:nvSpPr>
          <p:cNvPr id="3" name="Inhaltsplatzhalter 2">
            <a:extLst>
              <a:ext uri="{FF2B5EF4-FFF2-40B4-BE49-F238E27FC236}">
                <a16:creationId xmlns:a16="http://schemas.microsoft.com/office/drawing/2014/main" id="{C94AE233-B34F-4037-898D-AAA9BC360D75}"/>
              </a:ext>
            </a:extLst>
          </p:cNvPr>
          <p:cNvSpPr>
            <a:spLocks noGrp="1"/>
          </p:cNvSpPr>
          <p:nvPr>
            <p:ph idx="1"/>
          </p:nvPr>
        </p:nvSpPr>
        <p:spPr>
          <a:xfrm>
            <a:off x="838200" y="1825625"/>
            <a:ext cx="5257800" cy="4351338"/>
          </a:xfrm>
        </p:spPr>
        <p:txBody>
          <a:bodyPr anchor="ctr">
            <a:normAutofit/>
          </a:bodyPr>
          <a:lstStyle/>
          <a:p>
            <a:pPr marL="514350" indent="-514350" algn="ctr">
              <a:buFont typeface="+mj-lt"/>
              <a:buAutoNum type="arabicPeriod"/>
            </a:pPr>
            <a:r>
              <a:rPr lang="de-DE" sz="4000" dirty="0"/>
              <a:t>Edit </a:t>
            </a:r>
          </a:p>
          <a:p>
            <a:pPr marL="514350" indent="-514350" algn="ctr">
              <a:buFont typeface="+mj-lt"/>
              <a:buAutoNum type="arabicPeriod"/>
            </a:pPr>
            <a:r>
              <a:rPr lang="de-DE" sz="4000" dirty="0"/>
              <a:t>Stage</a:t>
            </a:r>
          </a:p>
          <a:p>
            <a:pPr marL="514350" indent="-514350" algn="ctr">
              <a:buFont typeface="+mj-lt"/>
              <a:buAutoNum type="arabicPeriod"/>
            </a:pPr>
            <a:r>
              <a:rPr lang="de-DE" sz="4000" dirty="0"/>
              <a:t>Review</a:t>
            </a:r>
          </a:p>
          <a:p>
            <a:pPr marL="514350" indent="-514350" algn="ctr">
              <a:buFont typeface="+mj-lt"/>
              <a:buAutoNum type="arabicPeriod"/>
            </a:pPr>
            <a:r>
              <a:rPr lang="de-DE" sz="4000" dirty="0"/>
              <a:t>Commit</a:t>
            </a:r>
          </a:p>
        </p:txBody>
      </p:sp>
      <p:sp>
        <p:nvSpPr>
          <p:cNvPr id="4" name="Fußzeilenplatzhalter 3">
            <a:extLst>
              <a:ext uri="{FF2B5EF4-FFF2-40B4-BE49-F238E27FC236}">
                <a16:creationId xmlns:a16="http://schemas.microsoft.com/office/drawing/2014/main" id="{290EBFDA-EA56-424D-936A-6C4726F744D4}"/>
              </a:ext>
            </a:extLst>
          </p:cNvPr>
          <p:cNvSpPr>
            <a:spLocks noGrp="1"/>
          </p:cNvSpPr>
          <p:nvPr>
            <p:ph type="ftr" sz="quarter" idx="11"/>
          </p:nvPr>
        </p:nvSpPr>
        <p:spPr/>
        <p:txBody>
          <a:bodyPr/>
          <a:lstStyle/>
          <a:p>
            <a:r>
              <a:rPr lang="de-DE"/>
              <a:t>Versionsverwaltung mit Git</a:t>
            </a:r>
          </a:p>
        </p:txBody>
      </p:sp>
      <p:sp>
        <p:nvSpPr>
          <p:cNvPr id="5" name="Foliennummernplatzhalter 4">
            <a:extLst>
              <a:ext uri="{FF2B5EF4-FFF2-40B4-BE49-F238E27FC236}">
                <a16:creationId xmlns:a16="http://schemas.microsoft.com/office/drawing/2014/main" id="{A1D79D4D-4C01-446D-99EF-AEFD516B120B}"/>
              </a:ext>
            </a:extLst>
          </p:cNvPr>
          <p:cNvSpPr>
            <a:spLocks noGrp="1"/>
          </p:cNvSpPr>
          <p:nvPr>
            <p:ph type="sldNum" sz="quarter" idx="12"/>
          </p:nvPr>
        </p:nvSpPr>
        <p:spPr/>
        <p:txBody>
          <a:bodyPr/>
          <a:lstStyle/>
          <a:p>
            <a:fld id="{E75C602B-3DAE-4C34-A127-CD7F778C5C37}" type="slidenum">
              <a:rPr lang="de-DE" smtClean="0"/>
              <a:t>22</a:t>
            </a:fld>
            <a:endParaRPr lang="de-DE"/>
          </a:p>
        </p:txBody>
      </p:sp>
      <p:sp>
        <p:nvSpPr>
          <p:cNvPr id="6" name="Inhaltsplatzhalter 2">
            <a:extLst>
              <a:ext uri="{FF2B5EF4-FFF2-40B4-BE49-F238E27FC236}">
                <a16:creationId xmlns:a16="http://schemas.microsoft.com/office/drawing/2014/main" id="{DCC97FD5-4DAA-4C91-8BA4-1BFC207144AB}"/>
              </a:ext>
            </a:extLst>
          </p:cNvPr>
          <p:cNvSpPr txBox="1">
            <a:spLocks/>
          </p:cNvSpPr>
          <p:nvPr/>
        </p:nvSpPr>
        <p:spPr>
          <a:xfrm>
            <a:off x="5981700" y="1825625"/>
            <a:ext cx="5257800" cy="435133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4000" dirty="0" err="1">
                <a:solidFill>
                  <a:srgbClr val="FF0000"/>
                </a:solidFill>
              </a:rPr>
              <a:t>vim</a:t>
            </a:r>
            <a:r>
              <a:rPr lang="de-DE" sz="4000" dirty="0">
                <a:solidFill>
                  <a:srgbClr val="FF0000"/>
                </a:solidFill>
              </a:rPr>
              <a:t> / IDE</a:t>
            </a:r>
          </a:p>
          <a:p>
            <a:pPr marL="0" indent="0" algn="ctr">
              <a:buNone/>
            </a:pPr>
            <a:r>
              <a:rPr lang="de-DE" sz="4000" dirty="0" err="1">
                <a:solidFill>
                  <a:srgbClr val="FF0000"/>
                </a:solidFill>
              </a:rPr>
              <a:t>git</a:t>
            </a:r>
            <a:r>
              <a:rPr lang="de-DE" sz="4000" dirty="0">
                <a:solidFill>
                  <a:srgbClr val="FF0000"/>
                </a:solidFill>
              </a:rPr>
              <a:t> </a:t>
            </a:r>
            <a:r>
              <a:rPr lang="de-DE" sz="4000" dirty="0" err="1">
                <a:solidFill>
                  <a:srgbClr val="FF0000"/>
                </a:solidFill>
              </a:rPr>
              <a:t>add</a:t>
            </a:r>
            <a:endParaRPr lang="de-DE" sz="4000" dirty="0">
              <a:solidFill>
                <a:srgbClr val="FF0000"/>
              </a:solidFill>
            </a:endParaRPr>
          </a:p>
          <a:p>
            <a:pPr marL="0" indent="0" algn="ctr">
              <a:buNone/>
            </a:pPr>
            <a:r>
              <a:rPr lang="de-DE" sz="4000" dirty="0" err="1">
                <a:solidFill>
                  <a:srgbClr val="FF0000"/>
                </a:solidFill>
              </a:rPr>
              <a:t>git</a:t>
            </a:r>
            <a:r>
              <a:rPr lang="de-DE" sz="4000" dirty="0">
                <a:solidFill>
                  <a:srgbClr val="FF0000"/>
                </a:solidFill>
              </a:rPr>
              <a:t> </a:t>
            </a:r>
            <a:r>
              <a:rPr lang="de-DE" sz="4000" dirty="0" err="1">
                <a:solidFill>
                  <a:srgbClr val="FF0000"/>
                </a:solidFill>
              </a:rPr>
              <a:t>status</a:t>
            </a:r>
            <a:r>
              <a:rPr lang="de-DE" sz="4000" dirty="0">
                <a:solidFill>
                  <a:srgbClr val="FF0000"/>
                </a:solidFill>
              </a:rPr>
              <a:t> / </a:t>
            </a:r>
            <a:r>
              <a:rPr lang="de-DE" sz="4000" dirty="0" err="1">
                <a:solidFill>
                  <a:srgbClr val="FF0000"/>
                </a:solidFill>
              </a:rPr>
              <a:t>git</a:t>
            </a:r>
            <a:r>
              <a:rPr lang="de-DE" sz="4000" dirty="0">
                <a:solidFill>
                  <a:srgbClr val="FF0000"/>
                </a:solidFill>
              </a:rPr>
              <a:t> </a:t>
            </a:r>
            <a:r>
              <a:rPr lang="de-DE" sz="4000" dirty="0" err="1">
                <a:solidFill>
                  <a:srgbClr val="FF0000"/>
                </a:solidFill>
              </a:rPr>
              <a:t>diff</a:t>
            </a:r>
            <a:endParaRPr lang="de-DE" sz="4000" dirty="0">
              <a:solidFill>
                <a:srgbClr val="FF0000"/>
              </a:solidFill>
            </a:endParaRPr>
          </a:p>
          <a:p>
            <a:pPr marL="0" indent="0" algn="ctr">
              <a:buNone/>
            </a:pPr>
            <a:r>
              <a:rPr lang="de-DE" sz="4000" dirty="0" err="1">
                <a:solidFill>
                  <a:srgbClr val="FF0000"/>
                </a:solidFill>
              </a:rPr>
              <a:t>git</a:t>
            </a:r>
            <a:r>
              <a:rPr lang="de-DE" sz="4000" dirty="0">
                <a:solidFill>
                  <a:srgbClr val="FF0000"/>
                </a:solidFill>
              </a:rPr>
              <a:t> </a:t>
            </a:r>
            <a:r>
              <a:rPr lang="de-DE" sz="4000" dirty="0" err="1">
                <a:solidFill>
                  <a:srgbClr val="FF0000"/>
                </a:solidFill>
              </a:rPr>
              <a:t>commit</a:t>
            </a:r>
            <a:endParaRPr lang="de-DE" sz="4000" dirty="0">
              <a:solidFill>
                <a:srgbClr val="FF0000"/>
              </a:solidFill>
            </a:endParaRPr>
          </a:p>
        </p:txBody>
      </p:sp>
    </p:spTree>
    <p:extLst>
      <p:ext uri="{BB962C8B-B14F-4D97-AF65-F5344CB8AC3E}">
        <p14:creationId xmlns:p14="http://schemas.microsoft.com/office/powerpoint/2010/main" val="1028522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F0EB7-B88E-4EF9-B0C6-03ADD4E073D2}"/>
              </a:ext>
            </a:extLst>
          </p:cNvPr>
          <p:cNvSpPr>
            <a:spLocks noGrp="1"/>
          </p:cNvSpPr>
          <p:nvPr>
            <p:ph type="title"/>
          </p:nvPr>
        </p:nvSpPr>
        <p:spPr>
          <a:xfrm>
            <a:off x="838200" y="365125"/>
            <a:ext cx="10515600" cy="1325563"/>
          </a:xfrm>
        </p:spPr>
        <p:txBody>
          <a:bodyPr/>
          <a:lstStyle/>
          <a:p>
            <a:r>
              <a:rPr lang="de-DE" dirty="0" err="1"/>
              <a:t>Branching</a:t>
            </a:r>
            <a:endParaRPr lang="de-DE" dirty="0"/>
          </a:p>
        </p:txBody>
      </p:sp>
      <p:sp>
        <p:nvSpPr>
          <p:cNvPr id="4" name="Fußzeilenplatzhalter 3">
            <a:extLst>
              <a:ext uri="{FF2B5EF4-FFF2-40B4-BE49-F238E27FC236}">
                <a16:creationId xmlns:a16="http://schemas.microsoft.com/office/drawing/2014/main" id="{C8C47B98-ABB0-47CF-B00A-1E990797A176}"/>
              </a:ext>
            </a:extLst>
          </p:cNvPr>
          <p:cNvSpPr>
            <a:spLocks noGrp="1"/>
          </p:cNvSpPr>
          <p:nvPr>
            <p:ph type="ftr" sz="quarter" idx="11"/>
          </p:nvPr>
        </p:nvSpPr>
        <p:spPr/>
        <p:txBody>
          <a:bodyPr/>
          <a:lstStyle/>
          <a:p>
            <a:r>
              <a:rPr lang="de-DE"/>
              <a:t>Versionsverwaltung mit Git</a:t>
            </a:r>
          </a:p>
        </p:txBody>
      </p:sp>
      <p:sp>
        <p:nvSpPr>
          <p:cNvPr id="5" name="Foliennummernplatzhalter 4">
            <a:extLst>
              <a:ext uri="{FF2B5EF4-FFF2-40B4-BE49-F238E27FC236}">
                <a16:creationId xmlns:a16="http://schemas.microsoft.com/office/drawing/2014/main" id="{EF747CCD-B29F-4E13-91C7-DA23292040EF}"/>
              </a:ext>
            </a:extLst>
          </p:cNvPr>
          <p:cNvSpPr>
            <a:spLocks noGrp="1"/>
          </p:cNvSpPr>
          <p:nvPr>
            <p:ph type="sldNum" sz="quarter" idx="12"/>
          </p:nvPr>
        </p:nvSpPr>
        <p:spPr/>
        <p:txBody>
          <a:bodyPr/>
          <a:lstStyle/>
          <a:p>
            <a:fld id="{E75C602B-3DAE-4C34-A127-CD7F778C5C37}" type="slidenum">
              <a:rPr lang="de-DE" smtClean="0"/>
              <a:t>23</a:t>
            </a:fld>
            <a:endParaRPr lang="de-DE"/>
          </a:p>
        </p:txBody>
      </p:sp>
      <p:grpSp>
        <p:nvGrpSpPr>
          <p:cNvPr id="11" name="Gruppieren 10">
            <a:extLst>
              <a:ext uri="{FF2B5EF4-FFF2-40B4-BE49-F238E27FC236}">
                <a16:creationId xmlns:a16="http://schemas.microsoft.com/office/drawing/2014/main" id="{9B40AE1F-6452-4E2C-A99A-3D60FC0D5B80}"/>
              </a:ext>
            </a:extLst>
          </p:cNvPr>
          <p:cNvGrpSpPr/>
          <p:nvPr/>
        </p:nvGrpSpPr>
        <p:grpSpPr>
          <a:xfrm>
            <a:off x="1408176" y="2204984"/>
            <a:ext cx="9375648" cy="3592619"/>
            <a:chOff x="1631652" y="1690688"/>
            <a:chExt cx="9375648" cy="3592619"/>
          </a:xfrm>
        </p:grpSpPr>
        <p:cxnSp>
          <p:nvCxnSpPr>
            <p:cNvPr id="12" name="Gerader Verbinder 11">
              <a:extLst>
                <a:ext uri="{FF2B5EF4-FFF2-40B4-BE49-F238E27FC236}">
                  <a16:creationId xmlns:a16="http://schemas.microsoft.com/office/drawing/2014/main" id="{C6DC8146-D4DC-4D1A-8E58-F6BEE33EE85E}"/>
                </a:ext>
              </a:extLst>
            </p:cNvPr>
            <p:cNvCxnSpPr>
              <a:cxnSpLocks/>
              <a:stCxn id="52" idx="1"/>
              <a:endCxn id="49" idx="0"/>
            </p:cNvCxnSpPr>
            <p:nvPr/>
          </p:nvCxnSpPr>
          <p:spPr>
            <a:xfrm>
              <a:off x="10147772" y="2079825"/>
              <a:ext cx="0" cy="2095973"/>
            </a:xfrm>
            <a:prstGeom prst="line">
              <a:avLst/>
            </a:prstGeom>
            <a:ln w="76200">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021D157C-764D-4CE2-88FF-A5D60B18BEB4}"/>
                </a:ext>
              </a:extLst>
            </p:cNvPr>
            <p:cNvCxnSpPr>
              <a:cxnSpLocks/>
              <a:stCxn id="51" idx="1"/>
              <a:endCxn id="45" idx="0"/>
            </p:cNvCxnSpPr>
            <p:nvPr/>
          </p:nvCxnSpPr>
          <p:spPr>
            <a:xfrm>
              <a:off x="6983940" y="2074736"/>
              <a:ext cx="21336" cy="2107912"/>
            </a:xfrm>
            <a:prstGeom prst="line">
              <a:avLst/>
            </a:prstGeom>
            <a:ln w="76200">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F498C2D6-7271-49BE-9AB9-E6CDCF7FF001}"/>
                </a:ext>
              </a:extLst>
            </p:cNvPr>
            <p:cNvCxnSpPr>
              <a:cxnSpLocks/>
              <a:stCxn id="50" idx="1"/>
              <a:endCxn id="37" idx="0"/>
            </p:cNvCxnSpPr>
            <p:nvPr/>
          </p:nvCxnSpPr>
          <p:spPr>
            <a:xfrm>
              <a:off x="3881076" y="2074736"/>
              <a:ext cx="0" cy="2110291"/>
            </a:xfrm>
            <a:prstGeom prst="line">
              <a:avLst/>
            </a:prstGeom>
            <a:ln w="76200">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8A231922-8E2F-4743-BFA9-55EF61759E71}"/>
                </a:ext>
              </a:extLst>
            </p:cNvPr>
            <p:cNvCxnSpPr>
              <a:stCxn id="34" idx="6"/>
              <a:endCxn id="35" idx="2"/>
            </p:cNvCxnSpPr>
            <p:nvPr/>
          </p:nvCxnSpPr>
          <p:spPr>
            <a:xfrm>
              <a:off x="1997412" y="4377051"/>
              <a:ext cx="667512"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3ED3460B-A02D-4A11-9E71-A5E6FD8A03C8}"/>
                </a:ext>
              </a:extLst>
            </p:cNvPr>
            <p:cNvCxnSpPr>
              <a:cxnSpLocks/>
              <a:stCxn id="35" idx="6"/>
              <a:endCxn id="37" idx="2"/>
            </p:cNvCxnSpPr>
            <p:nvPr/>
          </p:nvCxnSpPr>
          <p:spPr>
            <a:xfrm>
              <a:off x="3030684" y="4377051"/>
              <a:ext cx="667512"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3C313E82-001A-4973-ACF7-C7670C06B05D}"/>
                </a:ext>
              </a:extLst>
            </p:cNvPr>
            <p:cNvCxnSpPr>
              <a:cxnSpLocks/>
              <a:stCxn id="35" idx="7"/>
              <a:endCxn id="36" idx="2"/>
            </p:cNvCxnSpPr>
            <p:nvPr/>
          </p:nvCxnSpPr>
          <p:spPr>
            <a:xfrm flipV="1">
              <a:off x="2977120" y="3662819"/>
              <a:ext cx="721076" cy="57845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2C27D62E-8D44-48EE-A9D6-6F71A0B2D1F2}"/>
                </a:ext>
              </a:extLst>
            </p:cNvPr>
            <p:cNvCxnSpPr>
              <a:cxnSpLocks/>
              <a:stCxn id="37" idx="5"/>
              <a:endCxn id="39" idx="1"/>
            </p:cNvCxnSpPr>
            <p:nvPr/>
          </p:nvCxnSpPr>
          <p:spPr>
            <a:xfrm>
              <a:off x="4010392" y="4512832"/>
              <a:ext cx="777688" cy="44267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62F017BE-969E-4DA4-8FEC-6C3418FB1C47}"/>
                </a:ext>
              </a:extLst>
            </p:cNvPr>
            <p:cNvCxnSpPr>
              <a:cxnSpLocks/>
              <a:stCxn id="40" idx="2"/>
              <a:endCxn id="39" idx="6"/>
            </p:cNvCxnSpPr>
            <p:nvPr/>
          </p:nvCxnSpPr>
          <p:spPr>
            <a:xfrm flipH="1">
              <a:off x="5100276" y="5091283"/>
              <a:ext cx="667512"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D4FD6B91-9A56-42D4-B4D4-29E1DE74DC79}"/>
                </a:ext>
              </a:extLst>
            </p:cNvPr>
            <p:cNvCxnSpPr>
              <a:cxnSpLocks/>
              <a:stCxn id="38" idx="2"/>
              <a:endCxn id="36" idx="6"/>
            </p:cNvCxnSpPr>
            <p:nvPr/>
          </p:nvCxnSpPr>
          <p:spPr>
            <a:xfrm flipH="1">
              <a:off x="4063956" y="3662819"/>
              <a:ext cx="67056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3745190D-19C9-4F09-A33D-3EC5B1B13E47}"/>
                </a:ext>
              </a:extLst>
            </p:cNvPr>
            <p:cNvCxnSpPr>
              <a:cxnSpLocks/>
              <a:stCxn id="38" idx="6"/>
              <a:endCxn id="43" idx="2"/>
            </p:cNvCxnSpPr>
            <p:nvPr/>
          </p:nvCxnSpPr>
          <p:spPr>
            <a:xfrm>
              <a:off x="5100276" y="3662819"/>
              <a:ext cx="676656"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98F89A81-76E6-4EC9-B534-221DA86AF9BA}"/>
                </a:ext>
              </a:extLst>
            </p:cNvPr>
            <p:cNvCxnSpPr>
              <a:cxnSpLocks/>
              <a:stCxn id="38" idx="7"/>
              <a:endCxn id="41" idx="2"/>
            </p:cNvCxnSpPr>
            <p:nvPr/>
          </p:nvCxnSpPr>
          <p:spPr>
            <a:xfrm flipV="1">
              <a:off x="5046712" y="2961351"/>
              <a:ext cx="730220" cy="56568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BB2581E6-015C-4C0B-81EC-4A1801EDA1FC}"/>
                </a:ext>
              </a:extLst>
            </p:cNvPr>
            <p:cNvCxnSpPr>
              <a:cxnSpLocks/>
              <a:stCxn id="41" idx="6"/>
              <a:endCxn id="44" idx="2"/>
            </p:cNvCxnSpPr>
            <p:nvPr/>
          </p:nvCxnSpPr>
          <p:spPr>
            <a:xfrm flipV="1">
              <a:off x="6142692" y="2955755"/>
              <a:ext cx="664464" cy="559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4FFD6D31-3BBA-4C71-8D8D-C7BBCDF90698}"/>
                </a:ext>
              </a:extLst>
            </p:cNvPr>
            <p:cNvCxnSpPr>
              <a:cxnSpLocks/>
              <a:stCxn id="43" idx="6"/>
              <a:endCxn id="42" idx="2"/>
            </p:cNvCxnSpPr>
            <p:nvPr/>
          </p:nvCxnSpPr>
          <p:spPr>
            <a:xfrm>
              <a:off x="6142692" y="3662819"/>
              <a:ext cx="658368"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3B36E445-4D55-4919-AB9D-29BE64716A73}"/>
                </a:ext>
              </a:extLst>
            </p:cNvPr>
            <p:cNvCxnSpPr>
              <a:cxnSpLocks/>
              <a:stCxn id="40" idx="6"/>
              <a:endCxn id="45" idx="3"/>
            </p:cNvCxnSpPr>
            <p:nvPr/>
          </p:nvCxnSpPr>
          <p:spPr>
            <a:xfrm flipV="1">
              <a:off x="6133548" y="4510453"/>
              <a:ext cx="742412" cy="58083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4897A03F-2D1F-4C2D-8B19-938F8E58FBFA}"/>
                </a:ext>
              </a:extLst>
            </p:cNvPr>
            <p:cNvCxnSpPr>
              <a:cxnSpLocks/>
              <a:stCxn id="42" idx="6"/>
              <a:endCxn id="47" idx="2"/>
            </p:cNvCxnSpPr>
            <p:nvPr/>
          </p:nvCxnSpPr>
          <p:spPr>
            <a:xfrm>
              <a:off x="7166820" y="3662819"/>
              <a:ext cx="68885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16FF4F9A-1E02-4F04-8153-2EE0A00937E6}"/>
                </a:ext>
              </a:extLst>
            </p:cNvPr>
            <p:cNvCxnSpPr>
              <a:cxnSpLocks/>
              <a:stCxn id="45" idx="7"/>
              <a:endCxn id="47" idx="2"/>
            </p:cNvCxnSpPr>
            <p:nvPr/>
          </p:nvCxnSpPr>
          <p:spPr>
            <a:xfrm flipV="1">
              <a:off x="7134592" y="3662819"/>
              <a:ext cx="721078" cy="5760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B1972378-E6D3-4C6A-986B-95F050C9F7EF}"/>
                </a:ext>
              </a:extLst>
            </p:cNvPr>
            <p:cNvCxnSpPr>
              <a:cxnSpLocks/>
              <a:stCxn id="37" idx="6"/>
              <a:endCxn id="46" idx="2"/>
            </p:cNvCxnSpPr>
            <p:nvPr/>
          </p:nvCxnSpPr>
          <p:spPr>
            <a:xfrm flipV="1">
              <a:off x="4063956" y="4374672"/>
              <a:ext cx="688848" cy="237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4908D59D-0AEB-478C-9552-D9C76EE38216}"/>
                </a:ext>
              </a:extLst>
            </p:cNvPr>
            <p:cNvCxnSpPr>
              <a:cxnSpLocks/>
              <a:stCxn id="46" idx="6"/>
              <a:endCxn id="45" idx="2"/>
            </p:cNvCxnSpPr>
            <p:nvPr/>
          </p:nvCxnSpPr>
          <p:spPr>
            <a:xfrm>
              <a:off x="5118564" y="4374672"/>
              <a:ext cx="1703832"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88858D74-7C7E-4789-8205-6A47E201E208}"/>
                </a:ext>
              </a:extLst>
            </p:cNvPr>
            <p:cNvCxnSpPr>
              <a:cxnSpLocks/>
              <a:stCxn id="45" idx="6"/>
              <a:endCxn id="49" idx="2"/>
            </p:cNvCxnSpPr>
            <p:nvPr/>
          </p:nvCxnSpPr>
          <p:spPr>
            <a:xfrm flipV="1">
              <a:off x="7188156" y="4367822"/>
              <a:ext cx="2776736" cy="685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06FCCAC8-FAD5-4B96-8ECA-404EF662F30F}"/>
                </a:ext>
              </a:extLst>
            </p:cNvPr>
            <p:cNvCxnSpPr>
              <a:cxnSpLocks/>
              <a:stCxn id="48" idx="2"/>
              <a:endCxn id="47" idx="6"/>
            </p:cNvCxnSpPr>
            <p:nvPr/>
          </p:nvCxnSpPr>
          <p:spPr>
            <a:xfrm flipH="1">
              <a:off x="8221430" y="3662819"/>
              <a:ext cx="68885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AB93B710-910A-4D10-A432-83795114EBC9}"/>
                </a:ext>
              </a:extLst>
            </p:cNvPr>
            <p:cNvCxnSpPr>
              <a:cxnSpLocks/>
              <a:stCxn id="49" idx="1"/>
              <a:endCxn id="48" idx="6"/>
            </p:cNvCxnSpPr>
            <p:nvPr/>
          </p:nvCxnSpPr>
          <p:spPr>
            <a:xfrm flipH="1" flipV="1">
              <a:off x="9276040" y="3662819"/>
              <a:ext cx="742416" cy="56922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B594E578-04B2-4A60-8214-0BC57D1C3642}"/>
                </a:ext>
              </a:extLst>
            </p:cNvPr>
            <p:cNvCxnSpPr>
              <a:stCxn id="49" idx="6"/>
            </p:cNvCxnSpPr>
            <p:nvPr/>
          </p:nvCxnSpPr>
          <p:spPr>
            <a:xfrm>
              <a:off x="10330652" y="4367822"/>
              <a:ext cx="67664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4" name="Ellipse 33">
              <a:extLst>
                <a:ext uri="{FF2B5EF4-FFF2-40B4-BE49-F238E27FC236}">
                  <a16:creationId xmlns:a16="http://schemas.microsoft.com/office/drawing/2014/main" id="{021238EB-D95D-40AF-83E1-972E5D1CCE6D}"/>
                </a:ext>
              </a:extLst>
            </p:cNvPr>
            <p:cNvSpPr/>
            <p:nvPr/>
          </p:nvSpPr>
          <p:spPr>
            <a:xfrm>
              <a:off x="1631652" y="4185027"/>
              <a:ext cx="365760" cy="384048"/>
            </a:xfrm>
            <a:prstGeom prst="ellipse">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Ellipse 34">
              <a:extLst>
                <a:ext uri="{FF2B5EF4-FFF2-40B4-BE49-F238E27FC236}">
                  <a16:creationId xmlns:a16="http://schemas.microsoft.com/office/drawing/2014/main" id="{A7B34341-8763-4AF8-BF53-C4712E89FD2F}"/>
                </a:ext>
              </a:extLst>
            </p:cNvPr>
            <p:cNvSpPr/>
            <p:nvPr/>
          </p:nvSpPr>
          <p:spPr>
            <a:xfrm>
              <a:off x="2664924" y="4185027"/>
              <a:ext cx="365760" cy="384048"/>
            </a:xfrm>
            <a:prstGeom prst="ellipse">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Ellipse 35">
              <a:extLst>
                <a:ext uri="{FF2B5EF4-FFF2-40B4-BE49-F238E27FC236}">
                  <a16:creationId xmlns:a16="http://schemas.microsoft.com/office/drawing/2014/main" id="{1BC66281-EFD8-40AF-BACB-6E56C0E51000}"/>
                </a:ext>
              </a:extLst>
            </p:cNvPr>
            <p:cNvSpPr/>
            <p:nvPr/>
          </p:nvSpPr>
          <p:spPr>
            <a:xfrm>
              <a:off x="3698196" y="3470795"/>
              <a:ext cx="365760" cy="384048"/>
            </a:xfrm>
            <a:prstGeom prst="ellipse">
              <a:avLst/>
            </a:prstGeom>
            <a:ln w="762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37" name="Ellipse 36">
              <a:extLst>
                <a:ext uri="{FF2B5EF4-FFF2-40B4-BE49-F238E27FC236}">
                  <a16:creationId xmlns:a16="http://schemas.microsoft.com/office/drawing/2014/main" id="{02F04A5A-03DD-46F8-9721-9474132816D5}"/>
                </a:ext>
              </a:extLst>
            </p:cNvPr>
            <p:cNvSpPr/>
            <p:nvPr/>
          </p:nvSpPr>
          <p:spPr>
            <a:xfrm>
              <a:off x="3698196" y="4185027"/>
              <a:ext cx="365760" cy="384048"/>
            </a:xfrm>
            <a:prstGeom prst="ellipse">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Ellipse 37">
              <a:extLst>
                <a:ext uri="{FF2B5EF4-FFF2-40B4-BE49-F238E27FC236}">
                  <a16:creationId xmlns:a16="http://schemas.microsoft.com/office/drawing/2014/main" id="{ED19D26F-1831-4DAF-9EA3-C1FB9132BB95}"/>
                </a:ext>
              </a:extLst>
            </p:cNvPr>
            <p:cNvSpPr/>
            <p:nvPr/>
          </p:nvSpPr>
          <p:spPr>
            <a:xfrm>
              <a:off x="4734516" y="3470795"/>
              <a:ext cx="365760" cy="384048"/>
            </a:xfrm>
            <a:prstGeom prst="ellipse">
              <a:avLst/>
            </a:prstGeom>
            <a:ln w="762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39" name="Ellipse 38">
              <a:extLst>
                <a:ext uri="{FF2B5EF4-FFF2-40B4-BE49-F238E27FC236}">
                  <a16:creationId xmlns:a16="http://schemas.microsoft.com/office/drawing/2014/main" id="{CD1EC88A-5421-4B40-9D97-1D04DC2ABE81}"/>
                </a:ext>
              </a:extLst>
            </p:cNvPr>
            <p:cNvSpPr/>
            <p:nvPr/>
          </p:nvSpPr>
          <p:spPr>
            <a:xfrm>
              <a:off x="4734516" y="4899259"/>
              <a:ext cx="365760" cy="384048"/>
            </a:xfrm>
            <a:prstGeom prst="ellipse">
              <a:avLst/>
            </a:prstGeom>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0" name="Ellipse 39">
              <a:extLst>
                <a:ext uri="{FF2B5EF4-FFF2-40B4-BE49-F238E27FC236}">
                  <a16:creationId xmlns:a16="http://schemas.microsoft.com/office/drawing/2014/main" id="{DDCD45BF-37AA-4E4F-AD0A-77B363F6A419}"/>
                </a:ext>
              </a:extLst>
            </p:cNvPr>
            <p:cNvSpPr/>
            <p:nvPr/>
          </p:nvSpPr>
          <p:spPr>
            <a:xfrm>
              <a:off x="5767788" y="4899259"/>
              <a:ext cx="365760" cy="384048"/>
            </a:xfrm>
            <a:prstGeom prst="ellipse">
              <a:avLst/>
            </a:prstGeom>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1" name="Ellipse 40">
              <a:extLst>
                <a:ext uri="{FF2B5EF4-FFF2-40B4-BE49-F238E27FC236}">
                  <a16:creationId xmlns:a16="http://schemas.microsoft.com/office/drawing/2014/main" id="{1FC89871-6FB7-4BF7-94C8-9C594E4D6154}"/>
                </a:ext>
              </a:extLst>
            </p:cNvPr>
            <p:cNvSpPr/>
            <p:nvPr/>
          </p:nvSpPr>
          <p:spPr>
            <a:xfrm>
              <a:off x="5776932" y="2769327"/>
              <a:ext cx="365760" cy="384048"/>
            </a:xfrm>
            <a:prstGeom prst="ellipse">
              <a:avLst/>
            </a:prstGeom>
            <a:ln w="762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42" name="Ellipse 41">
              <a:extLst>
                <a:ext uri="{FF2B5EF4-FFF2-40B4-BE49-F238E27FC236}">
                  <a16:creationId xmlns:a16="http://schemas.microsoft.com/office/drawing/2014/main" id="{A73B7E90-A529-4545-B975-FB0E0B3EECFD}"/>
                </a:ext>
              </a:extLst>
            </p:cNvPr>
            <p:cNvSpPr/>
            <p:nvPr/>
          </p:nvSpPr>
          <p:spPr>
            <a:xfrm>
              <a:off x="6801060" y="3470795"/>
              <a:ext cx="365760" cy="384048"/>
            </a:xfrm>
            <a:prstGeom prst="ellipse">
              <a:avLst/>
            </a:prstGeom>
            <a:ln w="762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p>
          </p:txBody>
        </p:sp>
        <p:sp>
          <p:nvSpPr>
            <p:cNvPr id="43" name="Ellipse 42">
              <a:extLst>
                <a:ext uri="{FF2B5EF4-FFF2-40B4-BE49-F238E27FC236}">
                  <a16:creationId xmlns:a16="http://schemas.microsoft.com/office/drawing/2014/main" id="{E7E7C794-54DC-4F90-872A-38439DBB9AEE}"/>
                </a:ext>
              </a:extLst>
            </p:cNvPr>
            <p:cNvSpPr/>
            <p:nvPr/>
          </p:nvSpPr>
          <p:spPr>
            <a:xfrm>
              <a:off x="5776932" y="3470795"/>
              <a:ext cx="365760" cy="384048"/>
            </a:xfrm>
            <a:prstGeom prst="ellipse">
              <a:avLst/>
            </a:prstGeom>
            <a:ln w="762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4" name="Ellipse 43">
              <a:extLst>
                <a:ext uri="{FF2B5EF4-FFF2-40B4-BE49-F238E27FC236}">
                  <a16:creationId xmlns:a16="http://schemas.microsoft.com/office/drawing/2014/main" id="{8AFDA4FB-3AB4-49D2-8573-96BEFD929C44}"/>
                </a:ext>
              </a:extLst>
            </p:cNvPr>
            <p:cNvSpPr/>
            <p:nvPr/>
          </p:nvSpPr>
          <p:spPr>
            <a:xfrm>
              <a:off x="6807156" y="2763731"/>
              <a:ext cx="365760" cy="384048"/>
            </a:xfrm>
            <a:prstGeom prst="ellipse">
              <a:avLst/>
            </a:prstGeom>
            <a:ln w="762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3430D1D9-DE7A-4408-A51A-0CF3A167F2E3}"/>
                </a:ext>
              </a:extLst>
            </p:cNvPr>
            <p:cNvSpPr/>
            <p:nvPr/>
          </p:nvSpPr>
          <p:spPr>
            <a:xfrm>
              <a:off x="6822396" y="4182648"/>
              <a:ext cx="365760" cy="384048"/>
            </a:xfrm>
            <a:prstGeom prst="ellipse">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6F364EF-F2EB-4B97-BF01-66BF27745916}"/>
                </a:ext>
              </a:extLst>
            </p:cNvPr>
            <p:cNvSpPr/>
            <p:nvPr/>
          </p:nvSpPr>
          <p:spPr>
            <a:xfrm>
              <a:off x="4752804" y="4182648"/>
              <a:ext cx="365760" cy="384048"/>
            </a:xfrm>
            <a:prstGeom prst="ellipse">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7" name="Ellipse 46">
              <a:extLst>
                <a:ext uri="{FF2B5EF4-FFF2-40B4-BE49-F238E27FC236}">
                  <a16:creationId xmlns:a16="http://schemas.microsoft.com/office/drawing/2014/main" id="{BE3BB344-4162-4261-B08F-71E950C57586}"/>
                </a:ext>
              </a:extLst>
            </p:cNvPr>
            <p:cNvSpPr/>
            <p:nvPr/>
          </p:nvSpPr>
          <p:spPr>
            <a:xfrm>
              <a:off x="7855670" y="3470795"/>
              <a:ext cx="365760" cy="384048"/>
            </a:xfrm>
            <a:prstGeom prst="ellipse">
              <a:avLst/>
            </a:prstGeom>
            <a:ln w="762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p>
          </p:txBody>
        </p:sp>
        <p:sp>
          <p:nvSpPr>
            <p:cNvPr id="48" name="Ellipse 47">
              <a:extLst>
                <a:ext uri="{FF2B5EF4-FFF2-40B4-BE49-F238E27FC236}">
                  <a16:creationId xmlns:a16="http://schemas.microsoft.com/office/drawing/2014/main" id="{26E78044-4199-479F-A97C-B192DCDC01A8}"/>
                </a:ext>
              </a:extLst>
            </p:cNvPr>
            <p:cNvSpPr/>
            <p:nvPr/>
          </p:nvSpPr>
          <p:spPr>
            <a:xfrm>
              <a:off x="8910280" y="3470795"/>
              <a:ext cx="365760" cy="384048"/>
            </a:xfrm>
            <a:prstGeom prst="ellipse">
              <a:avLst/>
            </a:prstGeom>
            <a:ln w="762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p>
          </p:txBody>
        </p:sp>
        <p:sp>
          <p:nvSpPr>
            <p:cNvPr id="49" name="Ellipse 48">
              <a:extLst>
                <a:ext uri="{FF2B5EF4-FFF2-40B4-BE49-F238E27FC236}">
                  <a16:creationId xmlns:a16="http://schemas.microsoft.com/office/drawing/2014/main" id="{27B6F955-C71E-4FCE-A21D-CBB8F8626123}"/>
                </a:ext>
              </a:extLst>
            </p:cNvPr>
            <p:cNvSpPr/>
            <p:nvPr/>
          </p:nvSpPr>
          <p:spPr>
            <a:xfrm>
              <a:off x="9964892" y="4175798"/>
              <a:ext cx="365760" cy="384048"/>
            </a:xfrm>
            <a:prstGeom prst="ellipse">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0" name="Rechteck: diagonal liegende Ecken abgeschnitten 49">
              <a:extLst>
                <a:ext uri="{FF2B5EF4-FFF2-40B4-BE49-F238E27FC236}">
                  <a16:creationId xmlns:a16="http://schemas.microsoft.com/office/drawing/2014/main" id="{16CF890A-6544-4250-BBD4-D5C82829BDEE}"/>
                </a:ext>
              </a:extLst>
            </p:cNvPr>
            <p:cNvSpPr/>
            <p:nvPr/>
          </p:nvSpPr>
          <p:spPr>
            <a:xfrm>
              <a:off x="3471849" y="1690688"/>
              <a:ext cx="818454" cy="38404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v1</a:t>
              </a:r>
            </a:p>
          </p:txBody>
        </p:sp>
        <p:sp>
          <p:nvSpPr>
            <p:cNvPr id="51" name="Rechteck: diagonal liegende Ecken abgeschnitten 50">
              <a:extLst>
                <a:ext uri="{FF2B5EF4-FFF2-40B4-BE49-F238E27FC236}">
                  <a16:creationId xmlns:a16="http://schemas.microsoft.com/office/drawing/2014/main" id="{AA63939A-1222-4647-93CB-77B00EA136A8}"/>
                </a:ext>
              </a:extLst>
            </p:cNvPr>
            <p:cNvSpPr/>
            <p:nvPr/>
          </p:nvSpPr>
          <p:spPr>
            <a:xfrm>
              <a:off x="6574713" y="1690688"/>
              <a:ext cx="818454" cy="38404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v2</a:t>
              </a:r>
            </a:p>
          </p:txBody>
        </p:sp>
        <p:sp>
          <p:nvSpPr>
            <p:cNvPr id="52" name="Rechteck: diagonal liegende Ecken abgeschnitten 51">
              <a:extLst>
                <a:ext uri="{FF2B5EF4-FFF2-40B4-BE49-F238E27FC236}">
                  <a16:creationId xmlns:a16="http://schemas.microsoft.com/office/drawing/2014/main" id="{0374F952-CEE5-4F7F-914B-D3FCFFED126E}"/>
                </a:ext>
              </a:extLst>
            </p:cNvPr>
            <p:cNvSpPr/>
            <p:nvPr/>
          </p:nvSpPr>
          <p:spPr>
            <a:xfrm>
              <a:off x="9738545" y="1695777"/>
              <a:ext cx="818454" cy="38404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v3</a:t>
              </a:r>
            </a:p>
          </p:txBody>
        </p:sp>
      </p:grpSp>
    </p:spTree>
    <p:extLst>
      <p:ext uri="{BB962C8B-B14F-4D97-AF65-F5344CB8AC3E}">
        <p14:creationId xmlns:p14="http://schemas.microsoft.com/office/powerpoint/2010/main" val="3653663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F0EB7-B88E-4EF9-B0C6-03ADD4E073D2}"/>
              </a:ext>
            </a:extLst>
          </p:cNvPr>
          <p:cNvSpPr>
            <a:spLocks noGrp="1"/>
          </p:cNvSpPr>
          <p:nvPr>
            <p:ph type="title"/>
          </p:nvPr>
        </p:nvSpPr>
        <p:spPr>
          <a:xfrm>
            <a:off x="663102" y="546789"/>
            <a:ext cx="10515600" cy="1325563"/>
          </a:xfrm>
        </p:spPr>
        <p:txBody>
          <a:bodyPr/>
          <a:lstStyle/>
          <a:p>
            <a:r>
              <a:rPr lang="de-DE" dirty="0" err="1"/>
              <a:t>Branching</a:t>
            </a:r>
            <a:endParaRPr lang="de-DE" dirty="0"/>
          </a:p>
        </p:txBody>
      </p:sp>
      <p:sp>
        <p:nvSpPr>
          <p:cNvPr id="4" name="Fußzeilenplatzhalter 3">
            <a:extLst>
              <a:ext uri="{FF2B5EF4-FFF2-40B4-BE49-F238E27FC236}">
                <a16:creationId xmlns:a16="http://schemas.microsoft.com/office/drawing/2014/main" id="{C8C47B98-ABB0-47CF-B00A-1E990797A176}"/>
              </a:ext>
            </a:extLst>
          </p:cNvPr>
          <p:cNvSpPr>
            <a:spLocks noGrp="1"/>
          </p:cNvSpPr>
          <p:nvPr>
            <p:ph type="ftr" sz="quarter" idx="11"/>
          </p:nvPr>
        </p:nvSpPr>
        <p:spPr/>
        <p:txBody>
          <a:bodyPr/>
          <a:lstStyle/>
          <a:p>
            <a:r>
              <a:rPr lang="de-DE"/>
              <a:t>Versionsverwaltung mit Git</a:t>
            </a:r>
          </a:p>
        </p:txBody>
      </p:sp>
      <p:sp>
        <p:nvSpPr>
          <p:cNvPr id="5" name="Foliennummernplatzhalter 4">
            <a:extLst>
              <a:ext uri="{FF2B5EF4-FFF2-40B4-BE49-F238E27FC236}">
                <a16:creationId xmlns:a16="http://schemas.microsoft.com/office/drawing/2014/main" id="{EF747CCD-B29F-4E13-91C7-DA23292040EF}"/>
              </a:ext>
            </a:extLst>
          </p:cNvPr>
          <p:cNvSpPr>
            <a:spLocks noGrp="1"/>
          </p:cNvSpPr>
          <p:nvPr>
            <p:ph type="sldNum" sz="quarter" idx="12"/>
          </p:nvPr>
        </p:nvSpPr>
        <p:spPr/>
        <p:txBody>
          <a:bodyPr/>
          <a:lstStyle/>
          <a:p>
            <a:fld id="{E75C602B-3DAE-4C34-A127-CD7F778C5C37}" type="slidenum">
              <a:rPr lang="de-DE" smtClean="0"/>
              <a:t>24</a:t>
            </a:fld>
            <a:endParaRPr lang="de-DE"/>
          </a:p>
        </p:txBody>
      </p:sp>
      <p:grpSp>
        <p:nvGrpSpPr>
          <p:cNvPr id="7" name="Gruppieren 6">
            <a:extLst>
              <a:ext uri="{FF2B5EF4-FFF2-40B4-BE49-F238E27FC236}">
                <a16:creationId xmlns:a16="http://schemas.microsoft.com/office/drawing/2014/main" id="{0A515501-D247-4F31-86BA-0DCD3F69BA26}"/>
              </a:ext>
            </a:extLst>
          </p:cNvPr>
          <p:cNvGrpSpPr/>
          <p:nvPr/>
        </p:nvGrpSpPr>
        <p:grpSpPr>
          <a:xfrm>
            <a:off x="5286270" y="2895406"/>
            <a:ext cx="5541264" cy="2519576"/>
            <a:chOff x="1408176" y="3278027"/>
            <a:chExt cx="5541264" cy="2519576"/>
          </a:xfrm>
        </p:grpSpPr>
        <p:cxnSp>
          <p:nvCxnSpPr>
            <p:cNvPr id="15" name="Gerader Verbinder 14">
              <a:extLst>
                <a:ext uri="{FF2B5EF4-FFF2-40B4-BE49-F238E27FC236}">
                  <a16:creationId xmlns:a16="http://schemas.microsoft.com/office/drawing/2014/main" id="{8A231922-8E2F-4743-BFA9-55EF61759E71}"/>
                </a:ext>
              </a:extLst>
            </p:cNvPr>
            <p:cNvCxnSpPr>
              <a:stCxn id="34" idx="6"/>
              <a:endCxn id="35" idx="2"/>
            </p:cNvCxnSpPr>
            <p:nvPr/>
          </p:nvCxnSpPr>
          <p:spPr>
            <a:xfrm>
              <a:off x="1773936" y="4891347"/>
              <a:ext cx="667512"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3ED3460B-A02D-4A11-9E71-A5E6FD8A03C8}"/>
                </a:ext>
              </a:extLst>
            </p:cNvPr>
            <p:cNvCxnSpPr>
              <a:cxnSpLocks/>
              <a:stCxn id="35" idx="6"/>
              <a:endCxn id="37" idx="2"/>
            </p:cNvCxnSpPr>
            <p:nvPr/>
          </p:nvCxnSpPr>
          <p:spPr>
            <a:xfrm>
              <a:off x="2807208" y="4891347"/>
              <a:ext cx="667512"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3C313E82-001A-4973-ACF7-C7670C06B05D}"/>
                </a:ext>
              </a:extLst>
            </p:cNvPr>
            <p:cNvCxnSpPr>
              <a:cxnSpLocks/>
              <a:stCxn id="35" idx="7"/>
              <a:endCxn id="36" idx="2"/>
            </p:cNvCxnSpPr>
            <p:nvPr/>
          </p:nvCxnSpPr>
          <p:spPr>
            <a:xfrm flipV="1">
              <a:off x="2753644" y="4177115"/>
              <a:ext cx="721076" cy="57845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2C27D62E-8D44-48EE-A9D6-6F71A0B2D1F2}"/>
                </a:ext>
              </a:extLst>
            </p:cNvPr>
            <p:cNvCxnSpPr>
              <a:cxnSpLocks/>
              <a:stCxn id="37" idx="5"/>
              <a:endCxn id="39" idx="1"/>
            </p:cNvCxnSpPr>
            <p:nvPr/>
          </p:nvCxnSpPr>
          <p:spPr>
            <a:xfrm>
              <a:off x="3786916" y="5027128"/>
              <a:ext cx="777688" cy="442670"/>
            </a:xfrm>
            <a:prstGeom prst="line">
              <a:avLst/>
            </a:prstGeom>
            <a:ln w="762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62F017BE-969E-4DA4-8FEC-6C3418FB1C47}"/>
                </a:ext>
              </a:extLst>
            </p:cNvPr>
            <p:cNvCxnSpPr>
              <a:cxnSpLocks/>
              <a:stCxn id="40" idx="2"/>
              <a:endCxn id="39" idx="6"/>
            </p:cNvCxnSpPr>
            <p:nvPr/>
          </p:nvCxnSpPr>
          <p:spPr>
            <a:xfrm flipH="1">
              <a:off x="4876800" y="5605579"/>
              <a:ext cx="667512" cy="0"/>
            </a:xfrm>
            <a:prstGeom prst="line">
              <a:avLst/>
            </a:prstGeom>
            <a:ln w="762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D4FD6B91-9A56-42D4-B4D4-29E1DE74DC79}"/>
                </a:ext>
              </a:extLst>
            </p:cNvPr>
            <p:cNvCxnSpPr>
              <a:cxnSpLocks/>
              <a:stCxn id="38" idx="2"/>
              <a:endCxn id="36" idx="6"/>
            </p:cNvCxnSpPr>
            <p:nvPr/>
          </p:nvCxnSpPr>
          <p:spPr>
            <a:xfrm flipH="1">
              <a:off x="3840480" y="4177115"/>
              <a:ext cx="670560" cy="0"/>
            </a:xfrm>
            <a:prstGeom prst="line">
              <a:avLst/>
            </a:prstGeom>
            <a:ln w="762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3745190D-19C9-4F09-A33D-3EC5B1B13E47}"/>
                </a:ext>
              </a:extLst>
            </p:cNvPr>
            <p:cNvCxnSpPr>
              <a:cxnSpLocks/>
              <a:stCxn id="38" idx="6"/>
              <a:endCxn id="43" idx="2"/>
            </p:cNvCxnSpPr>
            <p:nvPr/>
          </p:nvCxnSpPr>
          <p:spPr>
            <a:xfrm>
              <a:off x="4876800" y="4177115"/>
              <a:ext cx="676656" cy="0"/>
            </a:xfrm>
            <a:prstGeom prst="line">
              <a:avLst/>
            </a:prstGeom>
            <a:ln w="762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98F89A81-76E6-4EC9-B534-221DA86AF9BA}"/>
                </a:ext>
              </a:extLst>
            </p:cNvPr>
            <p:cNvCxnSpPr>
              <a:cxnSpLocks/>
              <a:stCxn id="38" idx="7"/>
              <a:endCxn id="41" idx="2"/>
            </p:cNvCxnSpPr>
            <p:nvPr/>
          </p:nvCxnSpPr>
          <p:spPr>
            <a:xfrm flipV="1">
              <a:off x="4823236" y="3475647"/>
              <a:ext cx="730220" cy="565687"/>
            </a:xfrm>
            <a:prstGeom prst="line">
              <a:avLst/>
            </a:prstGeom>
            <a:ln w="762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BB2581E6-015C-4C0B-81EC-4A1801EDA1FC}"/>
                </a:ext>
              </a:extLst>
            </p:cNvPr>
            <p:cNvCxnSpPr>
              <a:cxnSpLocks/>
              <a:stCxn id="41" idx="6"/>
              <a:endCxn id="44" idx="2"/>
            </p:cNvCxnSpPr>
            <p:nvPr/>
          </p:nvCxnSpPr>
          <p:spPr>
            <a:xfrm flipV="1">
              <a:off x="5919216" y="3470051"/>
              <a:ext cx="664464" cy="5596"/>
            </a:xfrm>
            <a:prstGeom prst="line">
              <a:avLst/>
            </a:prstGeom>
            <a:ln w="762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B1972378-E6D3-4C6A-986B-95F050C9F7EF}"/>
                </a:ext>
              </a:extLst>
            </p:cNvPr>
            <p:cNvCxnSpPr>
              <a:cxnSpLocks/>
              <a:stCxn id="37" idx="6"/>
              <a:endCxn id="46" idx="2"/>
            </p:cNvCxnSpPr>
            <p:nvPr/>
          </p:nvCxnSpPr>
          <p:spPr>
            <a:xfrm flipV="1">
              <a:off x="3840480" y="4888968"/>
              <a:ext cx="688848" cy="2379"/>
            </a:xfrm>
            <a:prstGeom prst="line">
              <a:avLst/>
            </a:prstGeom>
            <a:ln w="762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B594E578-04B2-4A60-8214-0BC57D1C3642}"/>
                </a:ext>
              </a:extLst>
            </p:cNvPr>
            <p:cNvCxnSpPr>
              <a:cxnSpLocks/>
              <a:stCxn id="46" idx="6"/>
            </p:cNvCxnSpPr>
            <p:nvPr/>
          </p:nvCxnSpPr>
          <p:spPr>
            <a:xfrm>
              <a:off x="4895088" y="4888968"/>
              <a:ext cx="1590018" cy="0"/>
            </a:xfrm>
            <a:prstGeom prst="straightConnector1">
              <a:avLst/>
            </a:prstGeom>
            <a:ln w="762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Ellipse 33">
              <a:extLst>
                <a:ext uri="{FF2B5EF4-FFF2-40B4-BE49-F238E27FC236}">
                  <a16:creationId xmlns:a16="http://schemas.microsoft.com/office/drawing/2014/main" id="{021238EB-D95D-40AF-83E1-972E5D1CCE6D}"/>
                </a:ext>
              </a:extLst>
            </p:cNvPr>
            <p:cNvSpPr/>
            <p:nvPr/>
          </p:nvSpPr>
          <p:spPr>
            <a:xfrm>
              <a:off x="1408176" y="4699323"/>
              <a:ext cx="365760" cy="384048"/>
            </a:xfrm>
            <a:prstGeom prst="ellipse">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Ellipse 34">
              <a:extLst>
                <a:ext uri="{FF2B5EF4-FFF2-40B4-BE49-F238E27FC236}">
                  <a16:creationId xmlns:a16="http://schemas.microsoft.com/office/drawing/2014/main" id="{A7B34341-8763-4AF8-BF53-C4712E89FD2F}"/>
                </a:ext>
              </a:extLst>
            </p:cNvPr>
            <p:cNvSpPr/>
            <p:nvPr/>
          </p:nvSpPr>
          <p:spPr>
            <a:xfrm>
              <a:off x="2441448" y="4699323"/>
              <a:ext cx="365760" cy="384048"/>
            </a:xfrm>
            <a:prstGeom prst="ellipse">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Ellipse 35">
              <a:extLst>
                <a:ext uri="{FF2B5EF4-FFF2-40B4-BE49-F238E27FC236}">
                  <a16:creationId xmlns:a16="http://schemas.microsoft.com/office/drawing/2014/main" id="{1BC66281-EFD8-40AF-BACB-6E56C0E51000}"/>
                </a:ext>
              </a:extLst>
            </p:cNvPr>
            <p:cNvSpPr/>
            <p:nvPr/>
          </p:nvSpPr>
          <p:spPr>
            <a:xfrm>
              <a:off x="3474720" y="3985091"/>
              <a:ext cx="365760" cy="384048"/>
            </a:xfrm>
            <a:prstGeom prst="ellipse">
              <a:avLst/>
            </a:prstGeom>
            <a:ln w="762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37" name="Ellipse 36">
              <a:extLst>
                <a:ext uri="{FF2B5EF4-FFF2-40B4-BE49-F238E27FC236}">
                  <a16:creationId xmlns:a16="http://schemas.microsoft.com/office/drawing/2014/main" id="{02F04A5A-03DD-46F8-9721-9474132816D5}"/>
                </a:ext>
              </a:extLst>
            </p:cNvPr>
            <p:cNvSpPr/>
            <p:nvPr/>
          </p:nvSpPr>
          <p:spPr>
            <a:xfrm>
              <a:off x="3474720" y="4699323"/>
              <a:ext cx="365760" cy="384048"/>
            </a:xfrm>
            <a:prstGeom prst="ellipse">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8" name="Ellipse 37">
              <a:extLst>
                <a:ext uri="{FF2B5EF4-FFF2-40B4-BE49-F238E27FC236}">
                  <a16:creationId xmlns:a16="http://schemas.microsoft.com/office/drawing/2014/main" id="{ED19D26F-1831-4DAF-9EA3-C1FB9132BB95}"/>
                </a:ext>
              </a:extLst>
            </p:cNvPr>
            <p:cNvSpPr/>
            <p:nvPr/>
          </p:nvSpPr>
          <p:spPr>
            <a:xfrm>
              <a:off x="4511040" y="3985091"/>
              <a:ext cx="365760" cy="384048"/>
            </a:xfrm>
            <a:prstGeom prst="ellipse">
              <a:avLst/>
            </a:prstGeom>
            <a:solidFill>
              <a:schemeClr val="bg2"/>
            </a:solidFill>
            <a:ln w="7620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39" name="Ellipse 38">
              <a:extLst>
                <a:ext uri="{FF2B5EF4-FFF2-40B4-BE49-F238E27FC236}">
                  <a16:creationId xmlns:a16="http://schemas.microsoft.com/office/drawing/2014/main" id="{CD1EC88A-5421-4B40-9D97-1D04DC2ABE81}"/>
                </a:ext>
              </a:extLst>
            </p:cNvPr>
            <p:cNvSpPr/>
            <p:nvPr/>
          </p:nvSpPr>
          <p:spPr>
            <a:xfrm>
              <a:off x="4511040" y="5413555"/>
              <a:ext cx="365760" cy="384048"/>
            </a:xfrm>
            <a:prstGeom prst="ellipse">
              <a:avLst/>
            </a:prstGeom>
            <a:solidFill>
              <a:schemeClr val="bg2"/>
            </a:solidFill>
            <a:ln w="76200">
              <a:solidFill>
                <a:schemeClr val="bg2">
                  <a:lumMod val="9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0" name="Ellipse 39">
              <a:extLst>
                <a:ext uri="{FF2B5EF4-FFF2-40B4-BE49-F238E27FC236}">
                  <a16:creationId xmlns:a16="http://schemas.microsoft.com/office/drawing/2014/main" id="{DDCD45BF-37AA-4E4F-AD0A-77B363F6A419}"/>
                </a:ext>
              </a:extLst>
            </p:cNvPr>
            <p:cNvSpPr/>
            <p:nvPr/>
          </p:nvSpPr>
          <p:spPr>
            <a:xfrm>
              <a:off x="5544312" y="5413555"/>
              <a:ext cx="365760" cy="384048"/>
            </a:xfrm>
            <a:prstGeom prst="ellipse">
              <a:avLst/>
            </a:prstGeom>
            <a:solidFill>
              <a:schemeClr val="bg2"/>
            </a:solidFill>
            <a:ln w="76200">
              <a:solidFill>
                <a:schemeClr val="bg2">
                  <a:lumMod val="9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1" name="Ellipse 40">
              <a:extLst>
                <a:ext uri="{FF2B5EF4-FFF2-40B4-BE49-F238E27FC236}">
                  <a16:creationId xmlns:a16="http://schemas.microsoft.com/office/drawing/2014/main" id="{1FC89871-6FB7-4BF7-94C8-9C594E4D6154}"/>
                </a:ext>
              </a:extLst>
            </p:cNvPr>
            <p:cNvSpPr/>
            <p:nvPr/>
          </p:nvSpPr>
          <p:spPr>
            <a:xfrm>
              <a:off x="5553456" y="3283623"/>
              <a:ext cx="365760" cy="384048"/>
            </a:xfrm>
            <a:prstGeom prst="ellipse">
              <a:avLst/>
            </a:prstGeom>
            <a:solidFill>
              <a:schemeClr val="bg2"/>
            </a:solidFill>
            <a:ln w="76200">
              <a:solidFill>
                <a:schemeClr val="bg2">
                  <a:lumMod val="9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43" name="Ellipse 42">
              <a:extLst>
                <a:ext uri="{FF2B5EF4-FFF2-40B4-BE49-F238E27FC236}">
                  <a16:creationId xmlns:a16="http://schemas.microsoft.com/office/drawing/2014/main" id="{E7E7C794-54DC-4F90-872A-38439DBB9AEE}"/>
                </a:ext>
              </a:extLst>
            </p:cNvPr>
            <p:cNvSpPr/>
            <p:nvPr/>
          </p:nvSpPr>
          <p:spPr>
            <a:xfrm>
              <a:off x="5553456" y="3985091"/>
              <a:ext cx="365760" cy="384048"/>
            </a:xfrm>
            <a:prstGeom prst="ellipse">
              <a:avLst/>
            </a:prstGeom>
            <a:solidFill>
              <a:schemeClr val="bg2"/>
            </a:solidFill>
            <a:ln w="76200">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4" name="Ellipse 43">
              <a:extLst>
                <a:ext uri="{FF2B5EF4-FFF2-40B4-BE49-F238E27FC236}">
                  <a16:creationId xmlns:a16="http://schemas.microsoft.com/office/drawing/2014/main" id="{8AFDA4FB-3AB4-49D2-8573-96BEFD929C44}"/>
                </a:ext>
              </a:extLst>
            </p:cNvPr>
            <p:cNvSpPr/>
            <p:nvPr/>
          </p:nvSpPr>
          <p:spPr>
            <a:xfrm>
              <a:off x="6583680" y="3278027"/>
              <a:ext cx="365760" cy="384048"/>
            </a:xfrm>
            <a:prstGeom prst="ellipse">
              <a:avLst/>
            </a:prstGeom>
            <a:solidFill>
              <a:schemeClr val="bg2"/>
            </a:solidFill>
            <a:ln w="76200">
              <a:solidFill>
                <a:schemeClr val="bg2">
                  <a:lumMod val="9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6F364EF-F2EB-4B97-BF01-66BF27745916}"/>
                </a:ext>
              </a:extLst>
            </p:cNvPr>
            <p:cNvSpPr/>
            <p:nvPr/>
          </p:nvSpPr>
          <p:spPr>
            <a:xfrm>
              <a:off x="4529328" y="4696944"/>
              <a:ext cx="365760" cy="384048"/>
            </a:xfrm>
            <a:prstGeom prst="ellipse">
              <a:avLst/>
            </a:prstGeom>
            <a:solidFill>
              <a:schemeClr val="bg2"/>
            </a:solidFill>
            <a:ln w="762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53" name="Rechteck: abgerundete Ecken 52">
            <a:extLst>
              <a:ext uri="{FF2B5EF4-FFF2-40B4-BE49-F238E27FC236}">
                <a16:creationId xmlns:a16="http://schemas.microsoft.com/office/drawing/2014/main" id="{49C4E20D-599B-4909-8BC5-E29B8E93FDB2}"/>
              </a:ext>
            </a:extLst>
          </p:cNvPr>
          <p:cNvSpPr/>
          <p:nvPr/>
        </p:nvSpPr>
        <p:spPr>
          <a:xfrm>
            <a:off x="1766853" y="2040451"/>
            <a:ext cx="3519417" cy="3429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de-DE" dirty="0">
                <a:effectLst/>
                <a:latin typeface="Consolas" panose="020B0609020204030204" pitchFamily="49" charset="0"/>
              </a:rPr>
              <a:t>$ </a:t>
            </a:r>
            <a:r>
              <a:rPr lang="de-DE" dirty="0" err="1">
                <a:solidFill>
                  <a:srgbClr val="00B0F0"/>
                </a:solidFill>
                <a:effectLst/>
                <a:latin typeface="Consolas" panose="020B0609020204030204" pitchFamily="49" charset="0"/>
              </a:rPr>
              <a:t>git</a:t>
            </a:r>
            <a:r>
              <a:rPr lang="de-DE" dirty="0">
                <a:effectLst/>
                <a:latin typeface="Consolas" panose="020B0609020204030204" pitchFamily="49" charset="0"/>
              </a:rPr>
              <a:t> </a:t>
            </a:r>
            <a:r>
              <a:rPr lang="de-DE" dirty="0" err="1">
                <a:effectLst/>
                <a:latin typeface="Consolas" panose="020B0609020204030204" pitchFamily="49" charset="0"/>
              </a:rPr>
              <a:t>checkout</a:t>
            </a:r>
            <a:r>
              <a:rPr lang="de-DE" dirty="0">
                <a:effectLst/>
                <a:latin typeface="Consolas" panose="020B0609020204030204" pitchFamily="49" charset="0"/>
              </a:rPr>
              <a:t> -b feature</a:t>
            </a:r>
            <a:endParaRPr lang="de-DE" dirty="0">
              <a:latin typeface="Consolas" panose="020B0609020204030204" pitchFamily="49" charset="0"/>
            </a:endParaRPr>
          </a:p>
        </p:txBody>
      </p:sp>
      <p:sp>
        <p:nvSpPr>
          <p:cNvPr id="54" name="Rechteck: abgerundete Ecken 53">
            <a:extLst>
              <a:ext uri="{FF2B5EF4-FFF2-40B4-BE49-F238E27FC236}">
                <a16:creationId xmlns:a16="http://schemas.microsoft.com/office/drawing/2014/main" id="{83FB2E18-488C-4C9C-AAFE-657F8D2C6D90}"/>
              </a:ext>
            </a:extLst>
          </p:cNvPr>
          <p:cNvSpPr/>
          <p:nvPr/>
        </p:nvSpPr>
        <p:spPr>
          <a:xfrm>
            <a:off x="1732195" y="2900074"/>
            <a:ext cx="3139023" cy="64090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de-DE" dirty="0">
                <a:effectLst/>
                <a:latin typeface="Consolas" panose="020B0609020204030204" pitchFamily="49" charset="0"/>
              </a:rPr>
              <a:t>$ </a:t>
            </a:r>
            <a:r>
              <a:rPr lang="de-DE" dirty="0" err="1">
                <a:solidFill>
                  <a:srgbClr val="00B0F0"/>
                </a:solidFill>
                <a:effectLst/>
                <a:latin typeface="Consolas" panose="020B0609020204030204" pitchFamily="49" charset="0"/>
              </a:rPr>
              <a:t>git</a:t>
            </a:r>
            <a:r>
              <a:rPr lang="de-DE" dirty="0">
                <a:effectLst/>
                <a:latin typeface="Consolas" panose="020B0609020204030204" pitchFamily="49" charset="0"/>
              </a:rPr>
              <a:t> </a:t>
            </a:r>
            <a:r>
              <a:rPr lang="de-DE" dirty="0" err="1">
                <a:effectLst/>
                <a:latin typeface="Consolas" panose="020B0609020204030204" pitchFamily="49" charset="0"/>
              </a:rPr>
              <a:t>branch</a:t>
            </a:r>
            <a:r>
              <a:rPr lang="de-DE" dirty="0">
                <a:effectLst/>
                <a:latin typeface="Consolas" panose="020B0609020204030204" pitchFamily="49" charset="0"/>
              </a:rPr>
              <a:t> feature</a:t>
            </a:r>
            <a:endParaRPr lang="de-DE" dirty="0">
              <a:latin typeface="Consolas" panose="020B0609020204030204" pitchFamily="49" charset="0"/>
            </a:endParaRPr>
          </a:p>
          <a:p>
            <a:r>
              <a:rPr lang="de-DE" dirty="0">
                <a:effectLst/>
                <a:latin typeface="Consolas" panose="020B0609020204030204" pitchFamily="49" charset="0"/>
              </a:rPr>
              <a:t>$ </a:t>
            </a:r>
            <a:r>
              <a:rPr lang="de-DE" dirty="0" err="1">
                <a:solidFill>
                  <a:srgbClr val="00B0F0"/>
                </a:solidFill>
                <a:effectLst/>
                <a:latin typeface="Consolas" panose="020B0609020204030204" pitchFamily="49" charset="0"/>
              </a:rPr>
              <a:t>git</a:t>
            </a:r>
            <a:r>
              <a:rPr lang="de-DE" dirty="0">
                <a:effectLst/>
                <a:latin typeface="Consolas" panose="020B0609020204030204" pitchFamily="49" charset="0"/>
              </a:rPr>
              <a:t> </a:t>
            </a:r>
            <a:r>
              <a:rPr lang="de-DE" dirty="0" err="1">
                <a:effectLst/>
                <a:latin typeface="Consolas" panose="020B0609020204030204" pitchFamily="49" charset="0"/>
              </a:rPr>
              <a:t>checkout</a:t>
            </a:r>
            <a:r>
              <a:rPr lang="de-DE" dirty="0">
                <a:effectLst/>
                <a:latin typeface="Consolas" panose="020B0609020204030204" pitchFamily="49" charset="0"/>
              </a:rPr>
              <a:t> feature</a:t>
            </a:r>
            <a:endParaRPr lang="de-DE" dirty="0">
              <a:latin typeface="Consolas" panose="020B0609020204030204" pitchFamily="49" charset="0"/>
            </a:endParaRPr>
          </a:p>
        </p:txBody>
      </p:sp>
      <p:sp>
        <p:nvSpPr>
          <p:cNvPr id="55" name="Textfeld 54">
            <a:extLst>
              <a:ext uri="{FF2B5EF4-FFF2-40B4-BE49-F238E27FC236}">
                <a16:creationId xmlns:a16="http://schemas.microsoft.com/office/drawing/2014/main" id="{8DB6B711-4DC6-4AC9-9BC3-C7C85C2D7514}"/>
              </a:ext>
            </a:extLst>
          </p:cNvPr>
          <p:cNvSpPr txBox="1"/>
          <p:nvPr/>
        </p:nvSpPr>
        <p:spPr>
          <a:xfrm>
            <a:off x="1738563" y="2432589"/>
            <a:ext cx="999690" cy="369332"/>
          </a:xfrm>
          <a:prstGeom prst="rect">
            <a:avLst/>
          </a:prstGeom>
          <a:noFill/>
        </p:spPr>
        <p:txBody>
          <a:bodyPr wrap="square" rtlCol="0">
            <a:spAutoFit/>
          </a:bodyPr>
          <a:lstStyle/>
          <a:p>
            <a:r>
              <a:rPr lang="de-DE" dirty="0"/>
              <a:t>oder</a:t>
            </a:r>
          </a:p>
        </p:txBody>
      </p:sp>
      <p:sp>
        <p:nvSpPr>
          <p:cNvPr id="56" name="Textfeld 55">
            <a:extLst>
              <a:ext uri="{FF2B5EF4-FFF2-40B4-BE49-F238E27FC236}">
                <a16:creationId xmlns:a16="http://schemas.microsoft.com/office/drawing/2014/main" id="{4EFAE5A6-A39F-4615-96E1-24467B1009B3}"/>
              </a:ext>
            </a:extLst>
          </p:cNvPr>
          <p:cNvSpPr txBox="1"/>
          <p:nvPr/>
        </p:nvSpPr>
        <p:spPr>
          <a:xfrm>
            <a:off x="1589412" y="1493233"/>
            <a:ext cx="4600629" cy="369332"/>
          </a:xfrm>
          <a:prstGeom prst="rect">
            <a:avLst/>
          </a:prstGeom>
          <a:noFill/>
        </p:spPr>
        <p:txBody>
          <a:bodyPr wrap="square" rtlCol="0">
            <a:spAutoFit/>
          </a:bodyPr>
          <a:lstStyle/>
          <a:p>
            <a:r>
              <a:rPr lang="de-DE" dirty="0"/>
              <a:t>Branch erstellen und hineinwechseln</a:t>
            </a:r>
          </a:p>
        </p:txBody>
      </p:sp>
    </p:spTree>
    <p:extLst>
      <p:ext uri="{BB962C8B-B14F-4D97-AF65-F5344CB8AC3E}">
        <p14:creationId xmlns:p14="http://schemas.microsoft.com/office/powerpoint/2010/main" val="1019909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209B6F-C1F0-4AC8-9C58-A74902AB4DC6}"/>
              </a:ext>
            </a:extLst>
          </p:cNvPr>
          <p:cNvSpPr>
            <a:spLocks noGrp="1"/>
          </p:cNvSpPr>
          <p:nvPr>
            <p:ph type="title"/>
          </p:nvPr>
        </p:nvSpPr>
        <p:spPr/>
        <p:txBody>
          <a:bodyPr/>
          <a:lstStyle/>
          <a:p>
            <a:r>
              <a:rPr lang="de-DE" dirty="0" err="1"/>
              <a:t>Merge</a:t>
            </a:r>
            <a:endParaRPr lang="de-DE" dirty="0"/>
          </a:p>
        </p:txBody>
      </p:sp>
      <p:sp>
        <p:nvSpPr>
          <p:cNvPr id="4" name="Fußzeilenplatzhalter 3">
            <a:extLst>
              <a:ext uri="{FF2B5EF4-FFF2-40B4-BE49-F238E27FC236}">
                <a16:creationId xmlns:a16="http://schemas.microsoft.com/office/drawing/2014/main" id="{B9A6B3C7-343D-4A01-B8EA-9EC6079FE87A}"/>
              </a:ext>
            </a:extLst>
          </p:cNvPr>
          <p:cNvSpPr>
            <a:spLocks noGrp="1"/>
          </p:cNvSpPr>
          <p:nvPr>
            <p:ph type="ftr" sz="quarter" idx="11"/>
          </p:nvPr>
        </p:nvSpPr>
        <p:spPr/>
        <p:txBody>
          <a:bodyPr/>
          <a:lstStyle/>
          <a:p>
            <a:r>
              <a:rPr lang="de-DE"/>
              <a:t>Versionsverwaltung mit Git</a:t>
            </a:r>
          </a:p>
        </p:txBody>
      </p:sp>
      <p:sp>
        <p:nvSpPr>
          <p:cNvPr id="5" name="Foliennummernplatzhalter 4">
            <a:extLst>
              <a:ext uri="{FF2B5EF4-FFF2-40B4-BE49-F238E27FC236}">
                <a16:creationId xmlns:a16="http://schemas.microsoft.com/office/drawing/2014/main" id="{F8EBD491-BAC0-4F66-8661-BBA04B1F68CF}"/>
              </a:ext>
            </a:extLst>
          </p:cNvPr>
          <p:cNvSpPr>
            <a:spLocks noGrp="1"/>
          </p:cNvSpPr>
          <p:nvPr>
            <p:ph type="sldNum" sz="quarter" idx="12"/>
          </p:nvPr>
        </p:nvSpPr>
        <p:spPr/>
        <p:txBody>
          <a:bodyPr/>
          <a:lstStyle/>
          <a:p>
            <a:fld id="{E75C602B-3DAE-4C34-A127-CD7F778C5C37}" type="slidenum">
              <a:rPr lang="de-DE" smtClean="0"/>
              <a:t>25</a:t>
            </a:fld>
            <a:endParaRPr lang="de-DE"/>
          </a:p>
        </p:txBody>
      </p:sp>
      <p:cxnSp>
        <p:nvCxnSpPr>
          <p:cNvPr id="10" name="Gerader Verbinder 9">
            <a:extLst>
              <a:ext uri="{FF2B5EF4-FFF2-40B4-BE49-F238E27FC236}">
                <a16:creationId xmlns:a16="http://schemas.microsoft.com/office/drawing/2014/main" id="{1AA1EAE5-B5D0-4A39-B74F-328E78D280AC}"/>
              </a:ext>
            </a:extLst>
          </p:cNvPr>
          <p:cNvCxnSpPr>
            <a:stCxn id="29" idx="6"/>
            <a:endCxn id="30" idx="2"/>
          </p:cNvCxnSpPr>
          <p:nvPr/>
        </p:nvCxnSpPr>
        <p:spPr>
          <a:xfrm>
            <a:off x="3051503" y="5059960"/>
            <a:ext cx="667512" cy="0"/>
          </a:xfrm>
          <a:prstGeom prst="line">
            <a:avLst/>
          </a:prstGeom>
          <a:solidFill>
            <a:schemeClr val="bg2">
              <a:lumMod val="90000"/>
            </a:schemeClr>
          </a:solidFill>
          <a:ln w="762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A2651BC7-5CF9-4006-A4DD-A6D529FD35D9}"/>
              </a:ext>
            </a:extLst>
          </p:cNvPr>
          <p:cNvCxnSpPr>
            <a:cxnSpLocks/>
            <a:stCxn id="30" idx="6"/>
            <a:endCxn id="32" idx="2"/>
          </p:cNvCxnSpPr>
          <p:nvPr/>
        </p:nvCxnSpPr>
        <p:spPr>
          <a:xfrm>
            <a:off x="4084775" y="5059960"/>
            <a:ext cx="667512" cy="0"/>
          </a:xfrm>
          <a:prstGeom prst="line">
            <a:avLst/>
          </a:prstGeom>
          <a:solidFill>
            <a:schemeClr val="bg2">
              <a:lumMod val="90000"/>
            </a:schemeClr>
          </a:solidFill>
          <a:ln w="762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E4D54E2C-C27F-4533-8B12-63B4617C532D}"/>
              </a:ext>
            </a:extLst>
          </p:cNvPr>
          <p:cNvCxnSpPr>
            <a:cxnSpLocks/>
            <a:stCxn id="30" idx="7"/>
            <a:endCxn id="31" idx="2"/>
          </p:cNvCxnSpPr>
          <p:nvPr/>
        </p:nvCxnSpPr>
        <p:spPr>
          <a:xfrm flipV="1">
            <a:off x="4031211" y="4345728"/>
            <a:ext cx="721076" cy="578451"/>
          </a:xfrm>
          <a:prstGeom prst="line">
            <a:avLst/>
          </a:prstGeom>
          <a:solidFill>
            <a:schemeClr val="bg2">
              <a:lumMod val="90000"/>
            </a:schemeClr>
          </a:solidFill>
          <a:ln w="762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787EFAD8-66B6-4D27-B47C-5C288F806104}"/>
              </a:ext>
            </a:extLst>
          </p:cNvPr>
          <p:cNvCxnSpPr>
            <a:cxnSpLocks/>
            <a:stCxn id="33" idx="2"/>
            <a:endCxn id="31" idx="6"/>
          </p:cNvCxnSpPr>
          <p:nvPr/>
        </p:nvCxnSpPr>
        <p:spPr>
          <a:xfrm flipH="1">
            <a:off x="5118047" y="4345728"/>
            <a:ext cx="673608" cy="0"/>
          </a:xfrm>
          <a:prstGeom prst="line">
            <a:avLst/>
          </a:prstGeom>
          <a:solidFill>
            <a:schemeClr val="bg2">
              <a:lumMod val="90000"/>
            </a:schemeClr>
          </a:solidFill>
          <a:ln w="762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7090A98A-6CD6-46C4-84E0-95B5E4BB6312}"/>
              </a:ext>
            </a:extLst>
          </p:cNvPr>
          <p:cNvCxnSpPr>
            <a:cxnSpLocks/>
            <a:stCxn id="33" idx="6"/>
            <a:endCxn id="38" idx="2"/>
          </p:cNvCxnSpPr>
          <p:nvPr/>
        </p:nvCxnSpPr>
        <p:spPr>
          <a:xfrm>
            <a:off x="6157415" y="4345728"/>
            <a:ext cx="673608" cy="0"/>
          </a:xfrm>
          <a:prstGeom prst="line">
            <a:avLst/>
          </a:prstGeom>
          <a:solidFill>
            <a:schemeClr val="bg2">
              <a:lumMod val="90000"/>
            </a:schemeClr>
          </a:solidFill>
          <a:ln w="762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90E7CE5C-95F1-459B-ADC8-102964EED1A6}"/>
              </a:ext>
            </a:extLst>
          </p:cNvPr>
          <p:cNvCxnSpPr>
            <a:cxnSpLocks/>
            <a:stCxn id="32" idx="6"/>
            <a:endCxn id="40" idx="2"/>
          </p:cNvCxnSpPr>
          <p:nvPr/>
        </p:nvCxnSpPr>
        <p:spPr>
          <a:xfrm>
            <a:off x="5118047" y="5059960"/>
            <a:ext cx="1712976" cy="0"/>
          </a:xfrm>
          <a:prstGeom prst="line">
            <a:avLst/>
          </a:prstGeom>
          <a:solidFill>
            <a:schemeClr val="bg2">
              <a:lumMod val="90000"/>
            </a:schemeClr>
          </a:solidFill>
          <a:ln w="762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E361B3F4-462E-4028-A862-5FF1DF8CE792}"/>
              </a:ext>
            </a:extLst>
          </p:cNvPr>
          <p:cNvCxnSpPr>
            <a:cxnSpLocks/>
            <a:stCxn id="40" idx="6"/>
            <a:endCxn id="44" idx="2"/>
          </p:cNvCxnSpPr>
          <p:nvPr/>
        </p:nvCxnSpPr>
        <p:spPr>
          <a:xfrm>
            <a:off x="7196783" y="5059960"/>
            <a:ext cx="683465"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A9AC267B-C15B-4C11-8D14-F8330216C5CF}"/>
              </a:ext>
            </a:extLst>
          </p:cNvPr>
          <p:cNvCxnSpPr>
            <a:cxnSpLocks/>
            <a:stCxn id="44" idx="1"/>
            <a:endCxn id="38" idx="6"/>
          </p:cNvCxnSpPr>
          <p:nvPr/>
        </p:nvCxnSpPr>
        <p:spPr>
          <a:xfrm flipH="1" flipV="1">
            <a:off x="7196783" y="4345728"/>
            <a:ext cx="737029" cy="57845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8" name="Gerade Verbindung mit Pfeil 27">
            <a:extLst>
              <a:ext uri="{FF2B5EF4-FFF2-40B4-BE49-F238E27FC236}">
                <a16:creationId xmlns:a16="http://schemas.microsoft.com/office/drawing/2014/main" id="{9BD6D500-B4C6-4259-B4C7-D1C7CC3558B1}"/>
              </a:ext>
            </a:extLst>
          </p:cNvPr>
          <p:cNvCxnSpPr>
            <a:cxnSpLocks/>
            <a:stCxn id="44" idx="6"/>
          </p:cNvCxnSpPr>
          <p:nvPr/>
        </p:nvCxnSpPr>
        <p:spPr>
          <a:xfrm>
            <a:off x="8246008" y="5059960"/>
            <a:ext cx="85908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9" name="Ellipse 28">
            <a:extLst>
              <a:ext uri="{FF2B5EF4-FFF2-40B4-BE49-F238E27FC236}">
                <a16:creationId xmlns:a16="http://schemas.microsoft.com/office/drawing/2014/main" id="{7CE3FF8C-B90D-4681-AFC6-2BACE5A59CCA}"/>
              </a:ext>
            </a:extLst>
          </p:cNvPr>
          <p:cNvSpPr/>
          <p:nvPr/>
        </p:nvSpPr>
        <p:spPr>
          <a:xfrm>
            <a:off x="2685743" y="4867936"/>
            <a:ext cx="365760" cy="384048"/>
          </a:xfrm>
          <a:prstGeom prst="ellipse">
            <a:avLst/>
          </a:prstGeom>
          <a:solidFill>
            <a:schemeClr val="bg1">
              <a:lumMod val="95000"/>
            </a:schemeClr>
          </a:solid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a:extLst>
              <a:ext uri="{FF2B5EF4-FFF2-40B4-BE49-F238E27FC236}">
                <a16:creationId xmlns:a16="http://schemas.microsoft.com/office/drawing/2014/main" id="{3473121A-F67F-4E86-A86A-AEA43C9AA6A5}"/>
              </a:ext>
            </a:extLst>
          </p:cNvPr>
          <p:cNvSpPr/>
          <p:nvPr/>
        </p:nvSpPr>
        <p:spPr>
          <a:xfrm>
            <a:off x="3719015" y="4867936"/>
            <a:ext cx="365760" cy="384048"/>
          </a:xfrm>
          <a:prstGeom prst="ellipse">
            <a:avLst/>
          </a:prstGeom>
          <a:solidFill>
            <a:schemeClr val="bg1">
              <a:lumMod val="95000"/>
            </a:schemeClr>
          </a:solid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Ellipse 30">
            <a:extLst>
              <a:ext uri="{FF2B5EF4-FFF2-40B4-BE49-F238E27FC236}">
                <a16:creationId xmlns:a16="http://schemas.microsoft.com/office/drawing/2014/main" id="{53BD90C3-D072-402B-BCB4-67D335AD6E01}"/>
              </a:ext>
            </a:extLst>
          </p:cNvPr>
          <p:cNvSpPr/>
          <p:nvPr/>
        </p:nvSpPr>
        <p:spPr>
          <a:xfrm>
            <a:off x="4752287" y="4153704"/>
            <a:ext cx="365760" cy="384048"/>
          </a:xfrm>
          <a:prstGeom prst="ellipse">
            <a:avLst/>
          </a:prstGeom>
          <a:solidFill>
            <a:schemeClr val="bg1">
              <a:lumMod val="95000"/>
            </a:schemeClr>
          </a:solidFill>
          <a:ln w="76200">
            <a:solidFill>
              <a:schemeClr val="bg1">
                <a:lumMod val="8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32" name="Ellipse 31">
            <a:extLst>
              <a:ext uri="{FF2B5EF4-FFF2-40B4-BE49-F238E27FC236}">
                <a16:creationId xmlns:a16="http://schemas.microsoft.com/office/drawing/2014/main" id="{FEFBF02F-4995-4089-B171-8A191F610996}"/>
              </a:ext>
            </a:extLst>
          </p:cNvPr>
          <p:cNvSpPr/>
          <p:nvPr/>
        </p:nvSpPr>
        <p:spPr>
          <a:xfrm>
            <a:off x="4752287" y="4867936"/>
            <a:ext cx="365760" cy="384048"/>
          </a:xfrm>
          <a:prstGeom prst="ellipse">
            <a:avLst/>
          </a:prstGeom>
          <a:solidFill>
            <a:schemeClr val="bg1">
              <a:lumMod val="95000"/>
            </a:schemeClr>
          </a:solid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Ellipse 32">
            <a:extLst>
              <a:ext uri="{FF2B5EF4-FFF2-40B4-BE49-F238E27FC236}">
                <a16:creationId xmlns:a16="http://schemas.microsoft.com/office/drawing/2014/main" id="{BE2FE7F0-8E8E-4528-AB53-F35412B98B78}"/>
              </a:ext>
            </a:extLst>
          </p:cNvPr>
          <p:cNvSpPr/>
          <p:nvPr/>
        </p:nvSpPr>
        <p:spPr>
          <a:xfrm>
            <a:off x="5791655" y="4153704"/>
            <a:ext cx="365760" cy="384048"/>
          </a:xfrm>
          <a:prstGeom prst="ellipse">
            <a:avLst/>
          </a:prstGeom>
          <a:solidFill>
            <a:schemeClr val="bg1">
              <a:lumMod val="95000"/>
            </a:schemeClr>
          </a:solidFill>
          <a:ln w="76200">
            <a:solidFill>
              <a:schemeClr val="bg1">
                <a:lumMod val="8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38" name="Ellipse 37">
            <a:extLst>
              <a:ext uri="{FF2B5EF4-FFF2-40B4-BE49-F238E27FC236}">
                <a16:creationId xmlns:a16="http://schemas.microsoft.com/office/drawing/2014/main" id="{2DD6116C-0840-4347-B83E-6A49A4E7FB4B}"/>
              </a:ext>
            </a:extLst>
          </p:cNvPr>
          <p:cNvSpPr/>
          <p:nvPr/>
        </p:nvSpPr>
        <p:spPr>
          <a:xfrm>
            <a:off x="6831023" y="4153704"/>
            <a:ext cx="365760" cy="384048"/>
          </a:xfrm>
          <a:prstGeom prst="ellipse">
            <a:avLst/>
          </a:prstGeom>
          <a:ln w="762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0" name="Ellipse 39">
            <a:extLst>
              <a:ext uri="{FF2B5EF4-FFF2-40B4-BE49-F238E27FC236}">
                <a16:creationId xmlns:a16="http://schemas.microsoft.com/office/drawing/2014/main" id="{05538552-98DB-4C51-A23C-8D9AFA906B12}"/>
              </a:ext>
            </a:extLst>
          </p:cNvPr>
          <p:cNvSpPr/>
          <p:nvPr/>
        </p:nvSpPr>
        <p:spPr>
          <a:xfrm>
            <a:off x="6831023" y="4867936"/>
            <a:ext cx="365760" cy="384048"/>
          </a:xfrm>
          <a:prstGeom prst="ellipse">
            <a:avLst/>
          </a:prstGeom>
          <a:solidFill>
            <a:schemeClr val="bg1">
              <a:lumMod val="95000"/>
            </a:schemeClr>
          </a:solid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Ellipse 43">
            <a:extLst>
              <a:ext uri="{FF2B5EF4-FFF2-40B4-BE49-F238E27FC236}">
                <a16:creationId xmlns:a16="http://schemas.microsoft.com/office/drawing/2014/main" id="{B6C926EE-034F-491F-9295-6A1CEEDCC535}"/>
              </a:ext>
            </a:extLst>
          </p:cNvPr>
          <p:cNvSpPr/>
          <p:nvPr/>
        </p:nvSpPr>
        <p:spPr>
          <a:xfrm>
            <a:off x="7880248" y="4867936"/>
            <a:ext cx="365760" cy="384048"/>
          </a:xfrm>
          <a:prstGeom prst="ellipse">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4" name="Rechteck: abgerundete Ecken 63">
            <a:extLst>
              <a:ext uri="{FF2B5EF4-FFF2-40B4-BE49-F238E27FC236}">
                <a16:creationId xmlns:a16="http://schemas.microsoft.com/office/drawing/2014/main" id="{09A529AF-C2CD-452C-B063-DCFDA79C55EA}"/>
              </a:ext>
            </a:extLst>
          </p:cNvPr>
          <p:cNvSpPr/>
          <p:nvPr/>
        </p:nvSpPr>
        <p:spPr>
          <a:xfrm>
            <a:off x="3457233" y="1606016"/>
            <a:ext cx="4882614" cy="1802644"/>
          </a:xfrm>
          <a:prstGeom prst="roundRect">
            <a:avLst>
              <a:gd name="adj" fmla="val 758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de-DE" dirty="0">
                <a:effectLst/>
                <a:latin typeface="Consolas" panose="020B0609020204030204" pitchFamily="49" charset="0"/>
              </a:rPr>
              <a:t># In den Base Branch (</a:t>
            </a:r>
            <a:r>
              <a:rPr lang="de-DE" dirty="0" err="1">
                <a:effectLst/>
                <a:latin typeface="Consolas" panose="020B0609020204030204" pitchFamily="49" charset="0"/>
              </a:rPr>
              <a:t>main</a:t>
            </a:r>
            <a:r>
              <a:rPr lang="de-DE" dirty="0">
                <a:effectLst/>
                <a:latin typeface="Consolas" panose="020B0609020204030204" pitchFamily="49" charset="0"/>
              </a:rPr>
              <a:t>) wechseln</a:t>
            </a:r>
          </a:p>
          <a:p>
            <a:r>
              <a:rPr lang="de-DE" dirty="0">
                <a:effectLst/>
                <a:latin typeface="Consolas" panose="020B0609020204030204" pitchFamily="49" charset="0"/>
              </a:rPr>
              <a:t>$ </a:t>
            </a:r>
            <a:r>
              <a:rPr lang="de-DE" dirty="0" err="1">
                <a:solidFill>
                  <a:srgbClr val="00B0F0"/>
                </a:solidFill>
                <a:effectLst/>
                <a:latin typeface="Consolas" panose="020B0609020204030204" pitchFamily="49" charset="0"/>
              </a:rPr>
              <a:t>git</a:t>
            </a:r>
            <a:r>
              <a:rPr lang="de-DE" dirty="0">
                <a:effectLst/>
                <a:latin typeface="Consolas" panose="020B0609020204030204" pitchFamily="49" charset="0"/>
              </a:rPr>
              <a:t> </a:t>
            </a:r>
            <a:r>
              <a:rPr lang="de-DE" dirty="0" err="1">
                <a:effectLst/>
                <a:latin typeface="Consolas" panose="020B0609020204030204" pitchFamily="49" charset="0"/>
              </a:rPr>
              <a:t>checkout</a:t>
            </a:r>
            <a:r>
              <a:rPr lang="de-DE" dirty="0">
                <a:effectLst/>
                <a:latin typeface="Consolas" panose="020B0609020204030204" pitchFamily="49" charset="0"/>
              </a:rPr>
              <a:t> </a:t>
            </a:r>
            <a:r>
              <a:rPr lang="de-DE" dirty="0" err="1">
                <a:effectLst/>
                <a:latin typeface="Consolas" panose="020B0609020204030204" pitchFamily="49" charset="0"/>
              </a:rPr>
              <a:t>main</a:t>
            </a:r>
            <a:endParaRPr lang="de-DE" dirty="0">
              <a:effectLst/>
              <a:latin typeface="Consolas" panose="020B0609020204030204" pitchFamily="49" charset="0"/>
            </a:endParaRPr>
          </a:p>
          <a:p>
            <a:r>
              <a:rPr lang="de-DE" dirty="0">
                <a:latin typeface="Consolas" panose="020B0609020204030204" pitchFamily="49" charset="0"/>
              </a:rPr>
              <a:t># </a:t>
            </a:r>
            <a:r>
              <a:rPr lang="de-DE" dirty="0" err="1">
                <a:latin typeface="Consolas" panose="020B0609020204030204" pitchFamily="49" charset="0"/>
              </a:rPr>
              <a:t>Merge</a:t>
            </a:r>
            <a:r>
              <a:rPr lang="de-DE" dirty="0">
                <a:latin typeface="Consolas" panose="020B0609020204030204" pitchFamily="49" charset="0"/>
              </a:rPr>
              <a:t> </a:t>
            </a:r>
            <a:r>
              <a:rPr lang="de-DE" dirty="0">
                <a:effectLst/>
                <a:latin typeface="Consolas" panose="020B0609020204030204" pitchFamily="49" charset="0"/>
              </a:rPr>
              <a:t>Feature</a:t>
            </a:r>
            <a:r>
              <a:rPr lang="de-DE" dirty="0">
                <a:latin typeface="Consolas" panose="020B0609020204030204" pitchFamily="49" charset="0"/>
              </a:rPr>
              <a:t> in </a:t>
            </a:r>
            <a:r>
              <a:rPr lang="de-DE" dirty="0" err="1">
                <a:latin typeface="Consolas" panose="020B0609020204030204" pitchFamily="49" charset="0"/>
              </a:rPr>
              <a:t>main</a:t>
            </a:r>
            <a:endParaRPr lang="de-DE" dirty="0">
              <a:latin typeface="Consolas" panose="020B0609020204030204" pitchFamily="49" charset="0"/>
            </a:endParaRPr>
          </a:p>
          <a:p>
            <a:r>
              <a:rPr lang="de-DE" dirty="0">
                <a:effectLst/>
                <a:latin typeface="Consolas" panose="020B0609020204030204" pitchFamily="49" charset="0"/>
              </a:rPr>
              <a:t>$ </a:t>
            </a:r>
            <a:r>
              <a:rPr lang="de-DE" dirty="0" err="1">
                <a:solidFill>
                  <a:srgbClr val="00B0F0"/>
                </a:solidFill>
                <a:effectLst/>
                <a:latin typeface="Consolas" panose="020B0609020204030204" pitchFamily="49" charset="0"/>
              </a:rPr>
              <a:t>git</a:t>
            </a:r>
            <a:r>
              <a:rPr lang="de-DE" dirty="0">
                <a:effectLst/>
                <a:latin typeface="Consolas" panose="020B0609020204030204" pitchFamily="49" charset="0"/>
              </a:rPr>
              <a:t> </a:t>
            </a:r>
            <a:r>
              <a:rPr lang="de-DE" dirty="0" err="1">
                <a:effectLst/>
                <a:latin typeface="Consolas" panose="020B0609020204030204" pitchFamily="49" charset="0"/>
              </a:rPr>
              <a:t>merge</a:t>
            </a:r>
            <a:r>
              <a:rPr lang="de-DE" dirty="0">
                <a:effectLst/>
                <a:latin typeface="Consolas" panose="020B0609020204030204" pitchFamily="49" charset="0"/>
              </a:rPr>
              <a:t> feature</a:t>
            </a:r>
          </a:p>
          <a:p>
            <a:r>
              <a:rPr lang="de-DE" dirty="0">
                <a:latin typeface="Consolas" panose="020B0609020204030204" pitchFamily="49" charset="0"/>
              </a:rPr>
              <a:t># Lösche den </a:t>
            </a:r>
            <a:r>
              <a:rPr lang="de-DE" dirty="0">
                <a:effectLst/>
                <a:latin typeface="Consolas" panose="020B0609020204030204" pitchFamily="49" charset="0"/>
              </a:rPr>
              <a:t>feature-Branch</a:t>
            </a:r>
            <a:endParaRPr lang="de-DE" dirty="0">
              <a:latin typeface="Consolas" panose="020B0609020204030204" pitchFamily="49" charset="0"/>
            </a:endParaRPr>
          </a:p>
          <a:p>
            <a:r>
              <a:rPr lang="de-DE" dirty="0">
                <a:effectLst/>
                <a:latin typeface="Consolas" panose="020B0609020204030204" pitchFamily="49" charset="0"/>
              </a:rPr>
              <a:t>$ </a:t>
            </a:r>
            <a:r>
              <a:rPr lang="de-DE" dirty="0" err="1">
                <a:solidFill>
                  <a:srgbClr val="00B0F0"/>
                </a:solidFill>
                <a:effectLst/>
                <a:latin typeface="Consolas" panose="020B0609020204030204" pitchFamily="49" charset="0"/>
              </a:rPr>
              <a:t>git</a:t>
            </a:r>
            <a:r>
              <a:rPr lang="de-DE" dirty="0">
                <a:effectLst/>
                <a:latin typeface="Consolas" panose="020B0609020204030204" pitchFamily="49" charset="0"/>
              </a:rPr>
              <a:t> </a:t>
            </a:r>
            <a:r>
              <a:rPr lang="de-DE" dirty="0" err="1">
                <a:effectLst/>
                <a:latin typeface="Consolas" panose="020B0609020204030204" pitchFamily="49" charset="0"/>
              </a:rPr>
              <a:t>branch</a:t>
            </a:r>
            <a:r>
              <a:rPr lang="de-DE" dirty="0">
                <a:effectLst/>
                <a:latin typeface="Consolas" panose="020B0609020204030204" pitchFamily="49" charset="0"/>
              </a:rPr>
              <a:t> -d feature</a:t>
            </a:r>
            <a:endParaRPr lang="de-DE" dirty="0">
              <a:latin typeface="Consolas" panose="020B0609020204030204" pitchFamily="49" charset="0"/>
            </a:endParaRPr>
          </a:p>
        </p:txBody>
      </p:sp>
      <p:sp>
        <p:nvSpPr>
          <p:cNvPr id="67" name="Rechteck 66">
            <a:extLst>
              <a:ext uri="{FF2B5EF4-FFF2-40B4-BE49-F238E27FC236}">
                <a16:creationId xmlns:a16="http://schemas.microsoft.com/office/drawing/2014/main" id="{C2A0B65D-AE77-4889-81A8-5C96146A0FD7}"/>
              </a:ext>
            </a:extLst>
          </p:cNvPr>
          <p:cNvSpPr/>
          <p:nvPr/>
        </p:nvSpPr>
        <p:spPr>
          <a:xfrm>
            <a:off x="9641279" y="4076289"/>
            <a:ext cx="1297021" cy="384048"/>
          </a:xfrm>
          <a:prstGeom prst="rect">
            <a:avLst/>
          </a:prstGeom>
          <a:ln w="762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Feature</a:t>
            </a:r>
          </a:p>
        </p:txBody>
      </p:sp>
      <p:sp>
        <p:nvSpPr>
          <p:cNvPr id="68" name="Rechteck 67">
            <a:extLst>
              <a:ext uri="{FF2B5EF4-FFF2-40B4-BE49-F238E27FC236}">
                <a16:creationId xmlns:a16="http://schemas.microsoft.com/office/drawing/2014/main" id="{4332F285-929A-4CD4-972F-E3D0C7159EE8}"/>
              </a:ext>
            </a:extLst>
          </p:cNvPr>
          <p:cNvSpPr/>
          <p:nvPr/>
        </p:nvSpPr>
        <p:spPr>
          <a:xfrm>
            <a:off x="9634471" y="4832271"/>
            <a:ext cx="1297021" cy="384048"/>
          </a:xfrm>
          <a:prstGeom prst="rect">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Main</a:t>
            </a:r>
          </a:p>
        </p:txBody>
      </p:sp>
    </p:spTree>
    <p:extLst>
      <p:ext uri="{BB962C8B-B14F-4D97-AF65-F5344CB8AC3E}">
        <p14:creationId xmlns:p14="http://schemas.microsoft.com/office/powerpoint/2010/main" val="3510161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D36AE6-EA12-4753-A7BE-CAC0ACDB52A3}"/>
              </a:ext>
            </a:extLst>
          </p:cNvPr>
          <p:cNvSpPr>
            <a:spLocks noGrp="1"/>
          </p:cNvSpPr>
          <p:nvPr>
            <p:ph type="title"/>
          </p:nvPr>
        </p:nvSpPr>
        <p:spPr/>
        <p:txBody>
          <a:bodyPr/>
          <a:lstStyle/>
          <a:p>
            <a:r>
              <a:rPr lang="de-DE" dirty="0" err="1"/>
              <a:t>Merge</a:t>
            </a:r>
            <a:r>
              <a:rPr lang="de-DE" dirty="0"/>
              <a:t> Conflict</a:t>
            </a:r>
          </a:p>
        </p:txBody>
      </p:sp>
      <p:sp>
        <p:nvSpPr>
          <p:cNvPr id="4" name="Fußzeilenplatzhalter 3">
            <a:extLst>
              <a:ext uri="{FF2B5EF4-FFF2-40B4-BE49-F238E27FC236}">
                <a16:creationId xmlns:a16="http://schemas.microsoft.com/office/drawing/2014/main" id="{E9D85AC1-31F8-44A6-87B3-F2E0692FEC95}"/>
              </a:ext>
            </a:extLst>
          </p:cNvPr>
          <p:cNvSpPr>
            <a:spLocks noGrp="1"/>
          </p:cNvSpPr>
          <p:nvPr>
            <p:ph type="ftr" sz="quarter" idx="11"/>
          </p:nvPr>
        </p:nvSpPr>
        <p:spPr/>
        <p:txBody>
          <a:bodyPr/>
          <a:lstStyle/>
          <a:p>
            <a:r>
              <a:rPr lang="de-DE" dirty="0"/>
              <a:t>Versionsverwaltung mit </a:t>
            </a:r>
            <a:r>
              <a:rPr lang="de-DE" dirty="0" err="1"/>
              <a:t>Git</a:t>
            </a:r>
            <a:endParaRPr lang="de-DE" dirty="0"/>
          </a:p>
        </p:txBody>
      </p:sp>
      <p:sp>
        <p:nvSpPr>
          <p:cNvPr id="5" name="Foliennummernplatzhalter 4">
            <a:extLst>
              <a:ext uri="{FF2B5EF4-FFF2-40B4-BE49-F238E27FC236}">
                <a16:creationId xmlns:a16="http://schemas.microsoft.com/office/drawing/2014/main" id="{64B6FE61-C529-4542-B3A2-5E32FFA3835F}"/>
              </a:ext>
            </a:extLst>
          </p:cNvPr>
          <p:cNvSpPr>
            <a:spLocks noGrp="1"/>
          </p:cNvSpPr>
          <p:nvPr>
            <p:ph type="sldNum" sz="quarter" idx="12"/>
          </p:nvPr>
        </p:nvSpPr>
        <p:spPr/>
        <p:txBody>
          <a:bodyPr/>
          <a:lstStyle/>
          <a:p>
            <a:fld id="{E75C602B-3DAE-4C34-A127-CD7F778C5C37}" type="slidenum">
              <a:rPr lang="de-DE" smtClean="0"/>
              <a:t>26</a:t>
            </a:fld>
            <a:endParaRPr lang="de-DE"/>
          </a:p>
        </p:txBody>
      </p:sp>
      <p:grpSp>
        <p:nvGrpSpPr>
          <p:cNvPr id="9223" name="Gruppieren 9222">
            <a:extLst>
              <a:ext uri="{FF2B5EF4-FFF2-40B4-BE49-F238E27FC236}">
                <a16:creationId xmlns:a16="http://schemas.microsoft.com/office/drawing/2014/main" id="{4E4178F9-8195-4A78-9751-0DA0BE8711F0}"/>
              </a:ext>
            </a:extLst>
          </p:cNvPr>
          <p:cNvGrpSpPr/>
          <p:nvPr/>
        </p:nvGrpSpPr>
        <p:grpSpPr>
          <a:xfrm>
            <a:off x="3640935" y="2173664"/>
            <a:ext cx="4910130" cy="3375921"/>
            <a:chOff x="1335629" y="2823267"/>
            <a:chExt cx="4910130" cy="3375921"/>
          </a:xfrm>
        </p:grpSpPr>
        <p:cxnSp>
          <p:nvCxnSpPr>
            <p:cNvPr id="9" name="Gerader Verbinder 8">
              <a:extLst>
                <a:ext uri="{FF2B5EF4-FFF2-40B4-BE49-F238E27FC236}">
                  <a16:creationId xmlns:a16="http://schemas.microsoft.com/office/drawing/2014/main" id="{A786D23B-C343-47DB-98D0-53C7C727C70E}"/>
                </a:ext>
              </a:extLst>
            </p:cNvPr>
            <p:cNvCxnSpPr>
              <a:stCxn id="13" idx="6"/>
              <a:endCxn id="14" idx="2"/>
            </p:cNvCxnSpPr>
            <p:nvPr/>
          </p:nvCxnSpPr>
          <p:spPr>
            <a:xfrm>
              <a:off x="1773936" y="4891347"/>
              <a:ext cx="667512"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C60F2DFC-5DD3-45BF-BD1D-46FF47573C77}"/>
                </a:ext>
              </a:extLst>
            </p:cNvPr>
            <p:cNvCxnSpPr>
              <a:cxnSpLocks/>
              <a:stCxn id="14" idx="6"/>
              <a:endCxn id="15" idx="2"/>
            </p:cNvCxnSpPr>
            <p:nvPr/>
          </p:nvCxnSpPr>
          <p:spPr>
            <a:xfrm>
              <a:off x="2807208" y="4891347"/>
              <a:ext cx="667512"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816FD38A-F27D-434A-AA67-4C420A6710A4}"/>
                </a:ext>
              </a:extLst>
            </p:cNvPr>
            <p:cNvCxnSpPr>
              <a:cxnSpLocks/>
              <a:stCxn id="14" idx="7"/>
              <a:endCxn id="17" idx="2"/>
            </p:cNvCxnSpPr>
            <p:nvPr/>
          </p:nvCxnSpPr>
          <p:spPr>
            <a:xfrm flipV="1">
              <a:off x="2753644" y="4177115"/>
              <a:ext cx="721076" cy="57845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C900317C-13AA-48C3-9015-284B5C19CB28}"/>
                </a:ext>
              </a:extLst>
            </p:cNvPr>
            <p:cNvCxnSpPr>
              <a:cxnSpLocks/>
              <a:stCxn id="15" idx="6"/>
              <a:endCxn id="16" idx="2"/>
            </p:cNvCxnSpPr>
            <p:nvPr/>
          </p:nvCxnSpPr>
          <p:spPr>
            <a:xfrm flipV="1">
              <a:off x="3840480" y="4888968"/>
              <a:ext cx="688848" cy="2379"/>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3" name="Ellipse 12">
              <a:extLst>
                <a:ext uri="{FF2B5EF4-FFF2-40B4-BE49-F238E27FC236}">
                  <a16:creationId xmlns:a16="http://schemas.microsoft.com/office/drawing/2014/main" id="{34D902F9-E386-4ADA-876B-9BC2221042A4}"/>
                </a:ext>
              </a:extLst>
            </p:cNvPr>
            <p:cNvSpPr/>
            <p:nvPr/>
          </p:nvSpPr>
          <p:spPr>
            <a:xfrm>
              <a:off x="1408176" y="4699323"/>
              <a:ext cx="365760" cy="384048"/>
            </a:xfrm>
            <a:prstGeom prst="ellipse">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a:extLst>
                <a:ext uri="{FF2B5EF4-FFF2-40B4-BE49-F238E27FC236}">
                  <a16:creationId xmlns:a16="http://schemas.microsoft.com/office/drawing/2014/main" id="{81F6B64F-1FFE-4D13-A044-D3CACB19387D}"/>
                </a:ext>
              </a:extLst>
            </p:cNvPr>
            <p:cNvSpPr/>
            <p:nvPr/>
          </p:nvSpPr>
          <p:spPr>
            <a:xfrm>
              <a:off x="2441448" y="4699323"/>
              <a:ext cx="365760" cy="384048"/>
            </a:xfrm>
            <a:prstGeom prst="ellipse">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FE706A30-E444-4133-8B60-FA1298E4493A}"/>
                </a:ext>
              </a:extLst>
            </p:cNvPr>
            <p:cNvSpPr/>
            <p:nvPr/>
          </p:nvSpPr>
          <p:spPr>
            <a:xfrm>
              <a:off x="3474720" y="4699323"/>
              <a:ext cx="365760" cy="384048"/>
            </a:xfrm>
            <a:prstGeom prst="ellipse">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a:extLst>
                <a:ext uri="{FF2B5EF4-FFF2-40B4-BE49-F238E27FC236}">
                  <a16:creationId xmlns:a16="http://schemas.microsoft.com/office/drawing/2014/main" id="{AA928F4D-5A9C-4F20-9DEA-B71DA2B7B96E}"/>
                </a:ext>
              </a:extLst>
            </p:cNvPr>
            <p:cNvSpPr/>
            <p:nvPr/>
          </p:nvSpPr>
          <p:spPr>
            <a:xfrm>
              <a:off x="4529328" y="4696944"/>
              <a:ext cx="365760" cy="384048"/>
            </a:xfrm>
            <a:prstGeom prst="ellipse">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Ellipse 16">
              <a:extLst>
                <a:ext uri="{FF2B5EF4-FFF2-40B4-BE49-F238E27FC236}">
                  <a16:creationId xmlns:a16="http://schemas.microsoft.com/office/drawing/2014/main" id="{29B9D37E-C5B7-4DB3-89D1-F9A80D54C8B7}"/>
                </a:ext>
              </a:extLst>
            </p:cNvPr>
            <p:cNvSpPr/>
            <p:nvPr/>
          </p:nvSpPr>
          <p:spPr>
            <a:xfrm>
              <a:off x="3474720" y="3985091"/>
              <a:ext cx="365760" cy="384048"/>
            </a:xfrm>
            <a:prstGeom prst="ellipse">
              <a:avLst/>
            </a:prstGeom>
            <a:ln w="762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cxnSp>
          <p:nvCxnSpPr>
            <p:cNvPr id="20" name="Gerader Verbinder 19">
              <a:extLst>
                <a:ext uri="{FF2B5EF4-FFF2-40B4-BE49-F238E27FC236}">
                  <a16:creationId xmlns:a16="http://schemas.microsoft.com/office/drawing/2014/main" id="{77C01E44-2CAA-4FFB-B6C7-E911CE0B5C4C}"/>
                </a:ext>
              </a:extLst>
            </p:cNvPr>
            <p:cNvCxnSpPr>
              <a:cxnSpLocks/>
              <a:stCxn id="16" idx="1"/>
              <a:endCxn id="17" idx="6"/>
            </p:cNvCxnSpPr>
            <p:nvPr/>
          </p:nvCxnSpPr>
          <p:spPr>
            <a:xfrm flipH="1" flipV="1">
              <a:off x="3840480" y="4177115"/>
              <a:ext cx="742412" cy="5760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06596A25-C2ED-475F-97E5-14BE9D354A26}"/>
                </a:ext>
              </a:extLst>
            </p:cNvPr>
            <p:cNvCxnSpPr>
              <a:cxnSpLocks/>
            </p:cNvCxnSpPr>
            <p:nvPr/>
          </p:nvCxnSpPr>
          <p:spPr>
            <a:xfrm flipH="1">
              <a:off x="4482374" y="3631660"/>
              <a:ext cx="777047" cy="724666"/>
            </a:xfrm>
            <a:prstGeom prst="straightConnector1">
              <a:avLst/>
            </a:prstGeom>
            <a:ln w="76200">
              <a:solidFill>
                <a:srgbClr val="F05033"/>
              </a:solidFill>
              <a:tailEnd type="triangle"/>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5F26E77B-E131-40E6-87C8-DFA1F14D844E}"/>
                </a:ext>
              </a:extLst>
            </p:cNvPr>
            <p:cNvSpPr txBox="1"/>
            <p:nvPr/>
          </p:nvSpPr>
          <p:spPr>
            <a:xfrm>
              <a:off x="4679305" y="3209416"/>
              <a:ext cx="1566454" cy="369332"/>
            </a:xfrm>
            <a:prstGeom prst="rect">
              <a:avLst/>
            </a:prstGeom>
            <a:noFill/>
          </p:spPr>
          <p:txBody>
            <a:bodyPr wrap="none" rtlCol="0">
              <a:spAutoFit/>
            </a:bodyPr>
            <a:lstStyle/>
            <a:p>
              <a:r>
                <a:rPr lang="de-DE" dirty="0" err="1"/>
                <a:t>Merge</a:t>
              </a:r>
              <a:r>
                <a:rPr lang="de-DE" dirty="0"/>
                <a:t> Conflict</a:t>
              </a:r>
            </a:p>
          </p:txBody>
        </p:sp>
        <p:sp>
          <p:nvSpPr>
            <p:cNvPr id="23" name="Rechteck: eine Ecke abgeschnitten 22">
              <a:extLst>
                <a:ext uri="{FF2B5EF4-FFF2-40B4-BE49-F238E27FC236}">
                  <a16:creationId xmlns:a16="http://schemas.microsoft.com/office/drawing/2014/main" id="{50C0A765-4E6B-45E6-B932-DC09A324AB0D}"/>
                </a:ext>
              </a:extLst>
            </p:cNvPr>
            <p:cNvSpPr/>
            <p:nvPr/>
          </p:nvSpPr>
          <p:spPr>
            <a:xfrm>
              <a:off x="3009088" y="5376153"/>
              <a:ext cx="1300265" cy="823035"/>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de-DE" sz="1600" dirty="0"/>
                <a:t>README.md</a:t>
              </a:r>
              <a:endParaRPr lang="de-DE" sz="1600" dirty="0">
                <a:ln w="0"/>
                <a:solidFill>
                  <a:schemeClr val="tx1"/>
                </a:solidFill>
              </a:endParaRPr>
            </a:p>
            <a:p>
              <a:r>
                <a:rPr lang="de-DE" sz="1600" dirty="0">
                  <a:ln w="0"/>
                  <a:solidFill>
                    <a:schemeClr val="tx1"/>
                  </a:solidFill>
                </a:rPr>
                <a:t># Titel 1</a:t>
              </a:r>
              <a:endParaRPr lang="de-DE" sz="1600" dirty="0"/>
            </a:p>
          </p:txBody>
        </p:sp>
        <p:sp>
          <p:nvSpPr>
            <p:cNvPr id="27" name="Rechteck: eine Ecke abgeschnitten 26">
              <a:extLst>
                <a:ext uri="{FF2B5EF4-FFF2-40B4-BE49-F238E27FC236}">
                  <a16:creationId xmlns:a16="http://schemas.microsoft.com/office/drawing/2014/main" id="{53A6EBAD-07AE-4CAF-9C8C-C17F94DCFE95}"/>
                </a:ext>
              </a:extLst>
            </p:cNvPr>
            <p:cNvSpPr/>
            <p:nvPr/>
          </p:nvSpPr>
          <p:spPr>
            <a:xfrm>
              <a:off x="3007467" y="2823267"/>
              <a:ext cx="1300265" cy="823035"/>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de-DE" sz="1600" dirty="0"/>
                <a:t>README.md</a:t>
              </a:r>
              <a:endParaRPr lang="de-DE" sz="1600" dirty="0">
                <a:ln w="0"/>
                <a:solidFill>
                  <a:schemeClr val="tx1"/>
                </a:solidFill>
              </a:endParaRPr>
            </a:p>
            <a:p>
              <a:r>
                <a:rPr lang="de-DE" sz="1600" dirty="0">
                  <a:ln w="0"/>
                  <a:solidFill>
                    <a:schemeClr val="tx1"/>
                  </a:solidFill>
                </a:rPr>
                <a:t># Titel 2</a:t>
              </a:r>
              <a:endParaRPr lang="de-DE" sz="1600" dirty="0"/>
            </a:p>
          </p:txBody>
        </p:sp>
        <p:sp>
          <p:nvSpPr>
            <p:cNvPr id="28" name="Rechteck: eine Ecke abgeschnitten 27">
              <a:extLst>
                <a:ext uri="{FF2B5EF4-FFF2-40B4-BE49-F238E27FC236}">
                  <a16:creationId xmlns:a16="http://schemas.microsoft.com/office/drawing/2014/main" id="{35CD1613-E883-4E3D-8939-6E557FA21C66}"/>
                </a:ext>
              </a:extLst>
            </p:cNvPr>
            <p:cNvSpPr/>
            <p:nvPr/>
          </p:nvSpPr>
          <p:spPr>
            <a:xfrm>
              <a:off x="1335629" y="3546104"/>
              <a:ext cx="1300265" cy="823035"/>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de-DE" sz="1600" dirty="0"/>
                <a:t>README.md</a:t>
              </a:r>
              <a:endParaRPr lang="de-DE" sz="1600" dirty="0">
                <a:ln w="0"/>
                <a:solidFill>
                  <a:schemeClr val="tx1"/>
                </a:solidFill>
              </a:endParaRPr>
            </a:p>
            <a:p>
              <a:r>
                <a:rPr lang="de-DE" sz="1600" dirty="0">
                  <a:ln w="0"/>
                  <a:solidFill>
                    <a:schemeClr val="tx1"/>
                  </a:solidFill>
                </a:rPr>
                <a:t># Titel</a:t>
              </a:r>
              <a:endParaRPr lang="de-DE" sz="1600" dirty="0"/>
            </a:p>
          </p:txBody>
        </p:sp>
        <p:cxnSp>
          <p:nvCxnSpPr>
            <p:cNvPr id="25" name="Gerader Verbinder 24">
              <a:extLst>
                <a:ext uri="{FF2B5EF4-FFF2-40B4-BE49-F238E27FC236}">
                  <a16:creationId xmlns:a16="http://schemas.microsoft.com/office/drawing/2014/main" id="{F7CACE31-7E9A-403D-9CEF-679BFFBADEE1}"/>
                </a:ext>
              </a:extLst>
            </p:cNvPr>
            <p:cNvCxnSpPr>
              <a:stCxn id="17" idx="0"/>
              <a:endCxn id="27" idx="1"/>
            </p:cNvCxnSpPr>
            <p:nvPr/>
          </p:nvCxnSpPr>
          <p:spPr>
            <a:xfrm flipV="1">
              <a:off x="3657600" y="3646302"/>
              <a:ext cx="0" cy="33878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AF139398-7795-45B7-A160-F79E6FFD1455}"/>
                </a:ext>
              </a:extLst>
            </p:cNvPr>
            <p:cNvCxnSpPr>
              <a:cxnSpLocks/>
              <a:stCxn id="23" idx="3"/>
              <a:endCxn id="15" idx="4"/>
            </p:cNvCxnSpPr>
            <p:nvPr/>
          </p:nvCxnSpPr>
          <p:spPr>
            <a:xfrm flipH="1" flipV="1">
              <a:off x="3657600" y="5083371"/>
              <a:ext cx="1621" cy="29278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DBFF283E-F20E-47BA-A782-2D3FE573C882}"/>
                </a:ext>
              </a:extLst>
            </p:cNvPr>
            <p:cNvCxnSpPr>
              <a:cxnSpLocks/>
              <a:stCxn id="14" idx="1"/>
              <a:endCxn id="28" idx="1"/>
            </p:cNvCxnSpPr>
            <p:nvPr/>
          </p:nvCxnSpPr>
          <p:spPr>
            <a:xfrm flipH="1" flipV="1">
              <a:off x="1985762" y="4369139"/>
              <a:ext cx="509250" cy="38642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 name="Rechteck 45">
            <a:extLst>
              <a:ext uri="{FF2B5EF4-FFF2-40B4-BE49-F238E27FC236}">
                <a16:creationId xmlns:a16="http://schemas.microsoft.com/office/drawing/2014/main" id="{FE30D1F3-18B3-4D80-B547-47A1F48426C1}"/>
              </a:ext>
            </a:extLst>
          </p:cNvPr>
          <p:cNvSpPr/>
          <p:nvPr/>
        </p:nvSpPr>
        <p:spPr>
          <a:xfrm>
            <a:off x="7740989" y="3312882"/>
            <a:ext cx="1297021" cy="384048"/>
          </a:xfrm>
          <a:prstGeom prst="rect">
            <a:avLst/>
          </a:prstGeom>
          <a:ln w="762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Feature</a:t>
            </a:r>
          </a:p>
        </p:txBody>
      </p:sp>
      <p:sp>
        <p:nvSpPr>
          <p:cNvPr id="47" name="Rechteck 46">
            <a:extLst>
              <a:ext uri="{FF2B5EF4-FFF2-40B4-BE49-F238E27FC236}">
                <a16:creationId xmlns:a16="http://schemas.microsoft.com/office/drawing/2014/main" id="{CFBB594F-B363-4EEB-942A-40D392A9E666}"/>
              </a:ext>
            </a:extLst>
          </p:cNvPr>
          <p:cNvSpPr/>
          <p:nvPr/>
        </p:nvSpPr>
        <p:spPr>
          <a:xfrm>
            <a:off x="7740988" y="4047341"/>
            <a:ext cx="1297021" cy="384048"/>
          </a:xfrm>
          <a:prstGeom prst="rect">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Main</a:t>
            </a:r>
          </a:p>
        </p:txBody>
      </p:sp>
    </p:spTree>
    <p:extLst>
      <p:ext uri="{BB962C8B-B14F-4D97-AF65-F5344CB8AC3E}">
        <p14:creationId xmlns:p14="http://schemas.microsoft.com/office/powerpoint/2010/main" val="578445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361092-E3DC-4585-85C0-8B5D4B8A71F2}"/>
              </a:ext>
            </a:extLst>
          </p:cNvPr>
          <p:cNvSpPr>
            <a:spLocks noGrp="1"/>
          </p:cNvSpPr>
          <p:nvPr>
            <p:ph type="title"/>
          </p:nvPr>
        </p:nvSpPr>
        <p:spPr/>
        <p:txBody>
          <a:bodyPr/>
          <a:lstStyle/>
          <a:p>
            <a:r>
              <a:rPr lang="de-DE" dirty="0" err="1"/>
              <a:t>Merge</a:t>
            </a:r>
            <a:r>
              <a:rPr lang="de-DE" dirty="0"/>
              <a:t> Conflict</a:t>
            </a:r>
          </a:p>
        </p:txBody>
      </p:sp>
      <p:sp>
        <p:nvSpPr>
          <p:cNvPr id="4" name="Fußzeilenplatzhalter 3">
            <a:extLst>
              <a:ext uri="{FF2B5EF4-FFF2-40B4-BE49-F238E27FC236}">
                <a16:creationId xmlns:a16="http://schemas.microsoft.com/office/drawing/2014/main" id="{FA5B7A7E-7BE8-45BC-8E1E-668F6A538289}"/>
              </a:ext>
            </a:extLst>
          </p:cNvPr>
          <p:cNvSpPr>
            <a:spLocks noGrp="1"/>
          </p:cNvSpPr>
          <p:nvPr>
            <p:ph type="ftr" sz="quarter" idx="11"/>
          </p:nvPr>
        </p:nvSpPr>
        <p:spPr/>
        <p:txBody>
          <a:bodyPr/>
          <a:lstStyle/>
          <a:p>
            <a:r>
              <a:rPr lang="de-DE"/>
              <a:t>Versionsverwaltung mit Git</a:t>
            </a:r>
          </a:p>
        </p:txBody>
      </p:sp>
      <p:sp>
        <p:nvSpPr>
          <p:cNvPr id="5" name="Foliennummernplatzhalter 4">
            <a:extLst>
              <a:ext uri="{FF2B5EF4-FFF2-40B4-BE49-F238E27FC236}">
                <a16:creationId xmlns:a16="http://schemas.microsoft.com/office/drawing/2014/main" id="{A41A9288-62BE-4028-94FF-AA17496E4596}"/>
              </a:ext>
            </a:extLst>
          </p:cNvPr>
          <p:cNvSpPr>
            <a:spLocks noGrp="1"/>
          </p:cNvSpPr>
          <p:nvPr>
            <p:ph type="sldNum" sz="quarter" idx="12"/>
          </p:nvPr>
        </p:nvSpPr>
        <p:spPr/>
        <p:txBody>
          <a:bodyPr/>
          <a:lstStyle/>
          <a:p>
            <a:fld id="{E75C602B-3DAE-4C34-A127-CD7F778C5C37}" type="slidenum">
              <a:rPr lang="de-DE" smtClean="0"/>
              <a:t>27</a:t>
            </a:fld>
            <a:endParaRPr lang="de-DE"/>
          </a:p>
        </p:txBody>
      </p:sp>
      <p:sp>
        <p:nvSpPr>
          <p:cNvPr id="6" name="Rechteck: abgerundete Ecken 5">
            <a:extLst>
              <a:ext uri="{FF2B5EF4-FFF2-40B4-BE49-F238E27FC236}">
                <a16:creationId xmlns:a16="http://schemas.microsoft.com/office/drawing/2014/main" id="{72EBE0A6-942E-4A97-AA10-09CB77586D05}"/>
              </a:ext>
            </a:extLst>
          </p:cNvPr>
          <p:cNvSpPr/>
          <p:nvPr/>
        </p:nvSpPr>
        <p:spPr>
          <a:xfrm>
            <a:off x="885334" y="2023056"/>
            <a:ext cx="5739085" cy="1369710"/>
          </a:xfrm>
          <a:prstGeom prst="roundRect">
            <a:avLst>
              <a:gd name="adj" fmla="val 758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de-DE" sz="1600" dirty="0">
                <a:effectLst/>
                <a:latin typeface="Consolas" panose="020B0609020204030204" pitchFamily="49" charset="0"/>
              </a:rPr>
              <a:t>$ </a:t>
            </a:r>
            <a:r>
              <a:rPr lang="de-DE" sz="1600" dirty="0" err="1">
                <a:solidFill>
                  <a:srgbClr val="00B0F0"/>
                </a:solidFill>
                <a:effectLst/>
                <a:latin typeface="Consolas" panose="020B0609020204030204" pitchFamily="49" charset="0"/>
              </a:rPr>
              <a:t>git</a:t>
            </a:r>
            <a:r>
              <a:rPr lang="de-DE" sz="1600" dirty="0">
                <a:effectLst/>
                <a:latin typeface="Consolas" panose="020B0609020204030204" pitchFamily="49" charset="0"/>
              </a:rPr>
              <a:t> </a:t>
            </a:r>
            <a:r>
              <a:rPr lang="de-DE" sz="1600" dirty="0" err="1">
                <a:effectLst/>
                <a:latin typeface="Consolas" panose="020B0609020204030204" pitchFamily="49" charset="0"/>
              </a:rPr>
              <a:t>merge</a:t>
            </a:r>
            <a:r>
              <a:rPr lang="de-DE" sz="1600" dirty="0">
                <a:effectLst/>
                <a:latin typeface="Consolas" panose="020B0609020204030204" pitchFamily="49" charset="0"/>
              </a:rPr>
              <a:t> feature</a:t>
            </a:r>
          </a:p>
          <a:p>
            <a:r>
              <a:rPr lang="de-DE" sz="1600" dirty="0">
                <a:solidFill>
                  <a:schemeClr val="bg1"/>
                </a:solidFill>
                <a:latin typeface="Consolas" panose="020B0609020204030204" pitchFamily="49" charset="0"/>
              </a:rPr>
              <a:t>Auto-</a:t>
            </a:r>
            <a:r>
              <a:rPr lang="de-DE" sz="1600" dirty="0" err="1">
                <a:solidFill>
                  <a:schemeClr val="bg1"/>
                </a:solidFill>
                <a:latin typeface="Consolas" panose="020B0609020204030204" pitchFamily="49" charset="0"/>
              </a:rPr>
              <a:t>merging</a:t>
            </a:r>
            <a:r>
              <a:rPr lang="de-DE" sz="1600" dirty="0">
                <a:solidFill>
                  <a:schemeClr val="bg1"/>
                </a:solidFill>
                <a:latin typeface="Consolas" panose="020B0609020204030204" pitchFamily="49" charset="0"/>
              </a:rPr>
              <a:t> README.md</a:t>
            </a:r>
          </a:p>
          <a:p>
            <a:r>
              <a:rPr lang="en-US" sz="1600" dirty="0">
                <a:solidFill>
                  <a:schemeClr val="bg1"/>
                </a:solidFill>
                <a:latin typeface="Consolas" panose="020B0609020204030204" pitchFamily="49" charset="0"/>
              </a:rPr>
              <a:t>CONFLICT (content): Merge conflict in README.md</a:t>
            </a:r>
          </a:p>
          <a:p>
            <a:r>
              <a:rPr lang="en-US" sz="1600" dirty="0">
                <a:solidFill>
                  <a:schemeClr val="bg1"/>
                </a:solidFill>
                <a:latin typeface="Consolas" panose="020B0609020204030204" pitchFamily="49" charset="0"/>
              </a:rPr>
              <a:t>Automatic merge failed; fix conflicts and then commit the result.</a:t>
            </a:r>
            <a:endParaRPr lang="de-DE" sz="1600" dirty="0">
              <a:solidFill>
                <a:schemeClr val="bg1"/>
              </a:solidFill>
              <a:latin typeface="Consolas" panose="020B0609020204030204" pitchFamily="49" charset="0"/>
            </a:endParaRPr>
          </a:p>
        </p:txBody>
      </p:sp>
      <p:sp>
        <p:nvSpPr>
          <p:cNvPr id="7" name="Rechteck: eine Ecke abgeschnitten 6">
            <a:extLst>
              <a:ext uri="{FF2B5EF4-FFF2-40B4-BE49-F238E27FC236}">
                <a16:creationId xmlns:a16="http://schemas.microsoft.com/office/drawing/2014/main" id="{3639D75D-8777-45F8-9829-4D43A5BF3995}"/>
              </a:ext>
            </a:extLst>
          </p:cNvPr>
          <p:cNvSpPr/>
          <p:nvPr/>
        </p:nvSpPr>
        <p:spPr>
          <a:xfrm>
            <a:off x="885334" y="3740135"/>
            <a:ext cx="4534004" cy="1755804"/>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de-DE" sz="1600" dirty="0"/>
              <a:t>README.md</a:t>
            </a:r>
            <a:endParaRPr lang="de-DE" sz="1600" dirty="0">
              <a:ln w="0"/>
              <a:solidFill>
                <a:schemeClr val="tx1"/>
              </a:solidFill>
            </a:endParaRPr>
          </a:p>
          <a:p>
            <a:r>
              <a:rPr lang="en-US" sz="1600" dirty="0">
                <a:ln w="0"/>
                <a:solidFill>
                  <a:schemeClr val="tx1"/>
                </a:solidFill>
              </a:rPr>
              <a:t>&lt;&lt;&lt;&lt;&lt;&lt;&lt; HEAD</a:t>
            </a:r>
          </a:p>
          <a:p>
            <a:r>
              <a:rPr lang="en-US" sz="1600" dirty="0" err="1">
                <a:ln w="0"/>
                <a:solidFill>
                  <a:schemeClr val="tx1"/>
                </a:solidFill>
              </a:rPr>
              <a:t>Titel</a:t>
            </a:r>
            <a:r>
              <a:rPr lang="en-US" sz="1600" dirty="0">
                <a:ln w="0"/>
                <a:solidFill>
                  <a:schemeClr val="tx1"/>
                </a:solidFill>
              </a:rPr>
              <a:t> 1</a:t>
            </a:r>
          </a:p>
          <a:p>
            <a:r>
              <a:rPr lang="en-US" sz="1600" dirty="0">
                <a:ln w="0"/>
                <a:solidFill>
                  <a:schemeClr val="tx1"/>
                </a:solidFill>
              </a:rPr>
              <a:t>=======</a:t>
            </a:r>
          </a:p>
          <a:p>
            <a:r>
              <a:rPr lang="en-US" sz="1600" dirty="0" err="1">
                <a:ln w="0"/>
                <a:solidFill>
                  <a:schemeClr val="tx1"/>
                </a:solidFill>
              </a:rPr>
              <a:t>Titel</a:t>
            </a:r>
            <a:r>
              <a:rPr lang="en-US" sz="1600" dirty="0">
                <a:ln w="0"/>
                <a:solidFill>
                  <a:schemeClr val="tx1"/>
                </a:solidFill>
              </a:rPr>
              <a:t> 2</a:t>
            </a:r>
          </a:p>
          <a:p>
            <a:r>
              <a:rPr lang="en-US" sz="1600" dirty="0">
                <a:ln w="0"/>
                <a:solidFill>
                  <a:schemeClr val="tx1"/>
                </a:solidFill>
              </a:rPr>
              <a:t>&gt;&gt;&gt;&gt;&gt;&gt;&gt; feature</a:t>
            </a:r>
            <a:endParaRPr lang="de-DE" sz="1600" dirty="0"/>
          </a:p>
        </p:txBody>
      </p:sp>
      <p:pic>
        <p:nvPicPr>
          <p:cNvPr id="8" name="Picture 6">
            <a:extLst>
              <a:ext uri="{FF2B5EF4-FFF2-40B4-BE49-F238E27FC236}">
                <a16:creationId xmlns:a16="http://schemas.microsoft.com/office/drawing/2014/main" id="{0D79616C-64B9-49C0-B4CE-CBB771F895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8953" y="3890014"/>
            <a:ext cx="3308762" cy="1605925"/>
          </a:xfrm>
          <a:prstGeom prst="rect">
            <a:avLst/>
          </a:prstGeom>
          <a:noFill/>
          <a:extLst>
            <a:ext uri="{909E8E84-426E-40DD-AFC4-6F175D3DCCD1}">
              <a14:hiddenFill xmlns:a14="http://schemas.microsoft.com/office/drawing/2010/main">
                <a:solidFill>
                  <a:srgbClr val="FFFFFF"/>
                </a:solidFill>
              </a14:hiddenFill>
            </a:ext>
          </a:extLst>
        </p:spPr>
      </p:pic>
      <p:sp>
        <p:nvSpPr>
          <p:cNvPr id="9" name="Textfeld 8">
            <a:extLst>
              <a:ext uri="{FF2B5EF4-FFF2-40B4-BE49-F238E27FC236}">
                <a16:creationId xmlns:a16="http://schemas.microsoft.com/office/drawing/2014/main" id="{BB66FD9E-DF54-4A37-9A2B-772E3210048C}"/>
              </a:ext>
            </a:extLst>
          </p:cNvPr>
          <p:cNvSpPr txBox="1"/>
          <p:nvPr/>
        </p:nvSpPr>
        <p:spPr>
          <a:xfrm>
            <a:off x="7271426" y="1943776"/>
            <a:ext cx="4640758" cy="1477328"/>
          </a:xfrm>
          <a:prstGeom prst="rect">
            <a:avLst/>
          </a:prstGeom>
          <a:noFill/>
        </p:spPr>
        <p:txBody>
          <a:bodyPr wrap="none" rtlCol="0">
            <a:spAutoFit/>
          </a:bodyPr>
          <a:lstStyle/>
          <a:p>
            <a:pPr marL="342900" indent="-342900">
              <a:buFont typeface="+mj-lt"/>
              <a:buAutoNum type="arabicPeriod"/>
            </a:pPr>
            <a:r>
              <a:rPr lang="de-DE" dirty="0"/>
              <a:t>Datei öffnen</a:t>
            </a:r>
          </a:p>
          <a:p>
            <a:pPr marL="342900" indent="-342900">
              <a:buFont typeface="+mj-lt"/>
              <a:buAutoNum type="arabicPeriod"/>
            </a:pPr>
            <a:r>
              <a:rPr lang="de-DE" dirty="0"/>
              <a:t>Konflikte in den markierten Bereichen lösen</a:t>
            </a:r>
          </a:p>
          <a:p>
            <a:pPr marL="342900" indent="-342900">
              <a:buFont typeface="+mj-lt"/>
              <a:buAutoNum type="arabicPeriod"/>
            </a:pPr>
            <a:r>
              <a:rPr lang="de-DE" dirty="0"/>
              <a:t>Stagen</a:t>
            </a:r>
          </a:p>
          <a:p>
            <a:pPr marL="342900" indent="-342900">
              <a:buFont typeface="+mj-lt"/>
              <a:buAutoNum type="arabicPeriod"/>
            </a:pPr>
            <a:r>
              <a:rPr lang="de-DE" dirty="0" err="1"/>
              <a:t>Merge</a:t>
            </a:r>
            <a:r>
              <a:rPr lang="de-DE" dirty="0"/>
              <a:t>-Commit erstellen</a:t>
            </a:r>
          </a:p>
          <a:p>
            <a:r>
              <a:rPr lang="de-DE" dirty="0"/>
              <a:t>=&gt; </a:t>
            </a:r>
            <a:r>
              <a:rPr lang="de-DE" dirty="0" err="1"/>
              <a:t>Merge</a:t>
            </a:r>
            <a:r>
              <a:rPr lang="de-DE" dirty="0"/>
              <a:t> manuell durchgeführt</a:t>
            </a:r>
          </a:p>
        </p:txBody>
      </p:sp>
    </p:spTree>
    <p:extLst>
      <p:ext uri="{BB962C8B-B14F-4D97-AF65-F5344CB8AC3E}">
        <p14:creationId xmlns:p14="http://schemas.microsoft.com/office/powerpoint/2010/main" val="214894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209B6F-C1F0-4AC8-9C58-A74902AB4DC6}"/>
              </a:ext>
            </a:extLst>
          </p:cNvPr>
          <p:cNvSpPr>
            <a:spLocks noGrp="1"/>
          </p:cNvSpPr>
          <p:nvPr>
            <p:ph type="title"/>
          </p:nvPr>
        </p:nvSpPr>
        <p:spPr/>
        <p:txBody>
          <a:bodyPr/>
          <a:lstStyle/>
          <a:p>
            <a:r>
              <a:rPr lang="de-DE" dirty="0" err="1"/>
              <a:t>Rebase</a:t>
            </a:r>
            <a:endParaRPr lang="de-DE" dirty="0"/>
          </a:p>
        </p:txBody>
      </p:sp>
      <p:sp>
        <p:nvSpPr>
          <p:cNvPr id="4" name="Fußzeilenplatzhalter 3">
            <a:extLst>
              <a:ext uri="{FF2B5EF4-FFF2-40B4-BE49-F238E27FC236}">
                <a16:creationId xmlns:a16="http://schemas.microsoft.com/office/drawing/2014/main" id="{B9A6B3C7-343D-4A01-B8EA-9EC6079FE87A}"/>
              </a:ext>
            </a:extLst>
          </p:cNvPr>
          <p:cNvSpPr>
            <a:spLocks noGrp="1"/>
          </p:cNvSpPr>
          <p:nvPr>
            <p:ph type="ftr" sz="quarter" idx="11"/>
          </p:nvPr>
        </p:nvSpPr>
        <p:spPr/>
        <p:txBody>
          <a:bodyPr/>
          <a:lstStyle/>
          <a:p>
            <a:r>
              <a:rPr lang="de-DE"/>
              <a:t>Versionsverwaltung mit Git</a:t>
            </a:r>
          </a:p>
        </p:txBody>
      </p:sp>
      <p:sp>
        <p:nvSpPr>
          <p:cNvPr id="5" name="Foliennummernplatzhalter 4">
            <a:extLst>
              <a:ext uri="{FF2B5EF4-FFF2-40B4-BE49-F238E27FC236}">
                <a16:creationId xmlns:a16="http://schemas.microsoft.com/office/drawing/2014/main" id="{F8EBD491-BAC0-4F66-8661-BBA04B1F68CF}"/>
              </a:ext>
            </a:extLst>
          </p:cNvPr>
          <p:cNvSpPr>
            <a:spLocks noGrp="1"/>
          </p:cNvSpPr>
          <p:nvPr>
            <p:ph type="sldNum" sz="quarter" idx="12"/>
          </p:nvPr>
        </p:nvSpPr>
        <p:spPr/>
        <p:txBody>
          <a:bodyPr/>
          <a:lstStyle/>
          <a:p>
            <a:fld id="{E75C602B-3DAE-4C34-A127-CD7F778C5C37}" type="slidenum">
              <a:rPr lang="de-DE" smtClean="0"/>
              <a:t>28</a:t>
            </a:fld>
            <a:endParaRPr lang="de-DE"/>
          </a:p>
        </p:txBody>
      </p:sp>
      <p:sp>
        <p:nvSpPr>
          <p:cNvPr id="64" name="Rechteck: abgerundete Ecken 63">
            <a:extLst>
              <a:ext uri="{FF2B5EF4-FFF2-40B4-BE49-F238E27FC236}">
                <a16:creationId xmlns:a16="http://schemas.microsoft.com/office/drawing/2014/main" id="{09A529AF-C2CD-452C-B063-DCFDA79C55EA}"/>
              </a:ext>
            </a:extLst>
          </p:cNvPr>
          <p:cNvSpPr/>
          <p:nvPr/>
        </p:nvSpPr>
        <p:spPr>
          <a:xfrm>
            <a:off x="3457233" y="1606016"/>
            <a:ext cx="4882614" cy="1802644"/>
          </a:xfrm>
          <a:prstGeom prst="roundRect">
            <a:avLst>
              <a:gd name="adj" fmla="val 758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de-DE" dirty="0">
                <a:effectLst/>
                <a:latin typeface="Consolas" panose="020B0609020204030204" pitchFamily="49" charset="0"/>
              </a:rPr>
              <a:t># In den Base Branch (</a:t>
            </a:r>
            <a:r>
              <a:rPr lang="de-DE" dirty="0" err="1">
                <a:effectLst/>
                <a:latin typeface="Consolas" panose="020B0609020204030204" pitchFamily="49" charset="0"/>
              </a:rPr>
              <a:t>main</a:t>
            </a:r>
            <a:r>
              <a:rPr lang="de-DE" dirty="0">
                <a:effectLst/>
                <a:latin typeface="Consolas" panose="020B0609020204030204" pitchFamily="49" charset="0"/>
              </a:rPr>
              <a:t>) wechseln</a:t>
            </a:r>
          </a:p>
          <a:p>
            <a:r>
              <a:rPr lang="de-DE" dirty="0">
                <a:effectLst/>
                <a:latin typeface="Consolas" panose="020B0609020204030204" pitchFamily="49" charset="0"/>
              </a:rPr>
              <a:t>$ </a:t>
            </a:r>
            <a:r>
              <a:rPr lang="de-DE" dirty="0" err="1">
                <a:solidFill>
                  <a:srgbClr val="00B0F0"/>
                </a:solidFill>
                <a:effectLst/>
                <a:latin typeface="Consolas" panose="020B0609020204030204" pitchFamily="49" charset="0"/>
              </a:rPr>
              <a:t>git</a:t>
            </a:r>
            <a:r>
              <a:rPr lang="de-DE" dirty="0">
                <a:effectLst/>
                <a:latin typeface="Consolas" panose="020B0609020204030204" pitchFamily="49" charset="0"/>
              </a:rPr>
              <a:t> </a:t>
            </a:r>
            <a:r>
              <a:rPr lang="de-DE" dirty="0" err="1">
                <a:effectLst/>
                <a:latin typeface="Consolas" panose="020B0609020204030204" pitchFamily="49" charset="0"/>
              </a:rPr>
              <a:t>checkout</a:t>
            </a:r>
            <a:r>
              <a:rPr lang="de-DE" dirty="0">
                <a:effectLst/>
                <a:latin typeface="Consolas" panose="020B0609020204030204" pitchFamily="49" charset="0"/>
              </a:rPr>
              <a:t> </a:t>
            </a:r>
            <a:r>
              <a:rPr lang="de-DE" dirty="0" err="1">
                <a:effectLst/>
                <a:latin typeface="Consolas" panose="020B0609020204030204" pitchFamily="49" charset="0"/>
              </a:rPr>
              <a:t>main</a:t>
            </a:r>
            <a:endParaRPr lang="de-DE" dirty="0">
              <a:effectLst/>
              <a:latin typeface="Consolas" panose="020B0609020204030204" pitchFamily="49" charset="0"/>
            </a:endParaRPr>
          </a:p>
          <a:p>
            <a:r>
              <a:rPr lang="de-DE" dirty="0">
                <a:latin typeface="Consolas" panose="020B0609020204030204" pitchFamily="49" charset="0"/>
              </a:rPr>
              <a:t># </a:t>
            </a:r>
            <a:r>
              <a:rPr lang="de-DE" dirty="0" err="1">
                <a:latin typeface="Consolas" panose="020B0609020204030204" pitchFamily="49" charset="0"/>
              </a:rPr>
              <a:t>Merge</a:t>
            </a:r>
            <a:r>
              <a:rPr lang="de-DE" dirty="0">
                <a:latin typeface="Consolas" panose="020B0609020204030204" pitchFamily="49" charset="0"/>
              </a:rPr>
              <a:t> </a:t>
            </a:r>
            <a:r>
              <a:rPr lang="de-DE" dirty="0">
                <a:effectLst/>
                <a:latin typeface="Consolas" panose="020B0609020204030204" pitchFamily="49" charset="0"/>
              </a:rPr>
              <a:t>Feature</a:t>
            </a:r>
            <a:r>
              <a:rPr lang="de-DE" dirty="0">
                <a:latin typeface="Consolas" panose="020B0609020204030204" pitchFamily="49" charset="0"/>
              </a:rPr>
              <a:t> in </a:t>
            </a:r>
            <a:r>
              <a:rPr lang="de-DE" dirty="0" err="1">
                <a:latin typeface="Consolas" panose="020B0609020204030204" pitchFamily="49" charset="0"/>
              </a:rPr>
              <a:t>main</a:t>
            </a:r>
            <a:endParaRPr lang="de-DE" dirty="0">
              <a:latin typeface="Consolas" panose="020B0609020204030204" pitchFamily="49" charset="0"/>
            </a:endParaRPr>
          </a:p>
          <a:p>
            <a:r>
              <a:rPr lang="de-DE" dirty="0">
                <a:effectLst/>
                <a:latin typeface="Consolas" panose="020B0609020204030204" pitchFamily="49" charset="0"/>
              </a:rPr>
              <a:t>$ </a:t>
            </a:r>
            <a:r>
              <a:rPr lang="de-DE" dirty="0" err="1">
                <a:solidFill>
                  <a:srgbClr val="00B0F0"/>
                </a:solidFill>
                <a:effectLst/>
                <a:latin typeface="Consolas" panose="020B0609020204030204" pitchFamily="49" charset="0"/>
              </a:rPr>
              <a:t>git</a:t>
            </a:r>
            <a:r>
              <a:rPr lang="de-DE" dirty="0">
                <a:effectLst/>
                <a:latin typeface="Consolas" panose="020B0609020204030204" pitchFamily="49" charset="0"/>
              </a:rPr>
              <a:t> </a:t>
            </a:r>
            <a:r>
              <a:rPr lang="de-DE" dirty="0" err="1">
                <a:effectLst/>
                <a:latin typeface="Consolas" panose="020B0609020204030204" pitchFamily="49" charset="0"/>
              </a:rPr>
              <a:t>rebase</a:t>
            </a:r>
            <a:r>
              <a:rPr lang="de-DE" dirty="0">
                <a:effectLst/>
                <a:latin typeface="Consolas" panose="020B0609020204030204" pitchFamily="49" charset="0"/>
              </a:rPr>
              <a:t> feature</a:t>
            </a:r>
          </a:p>
          <a:p>
            <a:r>
              <a:rPr lang="de-DE" dirty="0">
                <a:latin typeface="Consolas" panose="020B0609020204030204" pitchFamily="49" charset="0"/>
              </a:rPr>
              <a:t># Lösche den </a:t>
            </a:r>
            <a:r>
              <a:rPr lang="de-DE" dirty="0">
                <a:effectLst/>
                <a:latin typeface="Consolas" panose="020B0609020204030204" pitchFamily="49" charset="0"/>
              </a:rPr>
              <a:t>feature-Branch</a:t>
            </a:r>
            <a:endParaRPr lang="de-DE" dirty="0">
              <a:latin typeface="Consolas" panose="020B0609020204030204" pitchFamily="49" charset="0"/>
            </a:endParaRPr>
          </a:p>
          <a:p>
            <a:r>
              <a:rPr lang="de-DE" dirty="0">
                <a:effectLst/>
                <a:latin typeface="Consolas" panose="020B0609020204030204" pitchFamily="49" charset="0"/>
              </a:rPr>
              <a:t>$ </a:t>
            </a:r>
            <a:r>
              <a:rPr lang="de-DE" dirty="0" err="1">
                <a:solidFill>
                  <a:srgbClr val="00B0F0"/>
                </a:solidFill>
                <a:effectLst/>
                <a:latin typeface="Consolas" panose="020B0609020204030204" pitchFamily="49" charset="0"/>
              </a:rPr>
              <a:t>git</a:t>
            </a:r>
            <a:r>
              <a:rPr lang="de-DE" dirty="0">
                <a:effectLst/>
                <a:latin typeface="Consolas" panose="020B0609020204030204" pitchFamily="49" charset="0"/>
              </a:rPr>
              <a:t> </a:t>
            </a:r>
            <a:r>
              <a:rPr lang="de-DE" dirty="0" err="1">
                <a:effectLst/>
                <a:latin typeface="Consolas" panose="020B0609020204030204" pitchFamily="49" charset="0"/>
              </a:rPr>
              <a:t>branch</a:t>
            </a:r>
            <a:r>
              <a:rPr lang="de-DE" dirty="0">
                <a:effectLst/>
                <a:latin typeface="Consolas" panose="020B0609020204030204" pitchFamily="49" charset="0"/>
              </a:rPr>
              <a:t> -d feature</a:t>
            </a:r>
            <a:endParaRPr lang="de-DE" dirty="0">
              <a:latin typeface="Consolas" panose="020B0609020204030204" pitchFamily="49" charset="0"/>
            </a:endParaRPr>
          </a:p>
        </p:txBody>
      </p:sp>
      <p:sp>
        <p:nvSpPr>
          <p:cNvPr id="67" name="Rechteck 66">
            <a:extLst>
              <a:ext uri="{FF2B5EF4-FFF2-40B4-BE49-F238E27FC236}">
                <a16:creationId xmlns:a16="http://schemas.microsoft.com/office/drawing/2014/main" id="{C2A0B65D-AE77-4889-81A8-5C96146A0FD7}"/>
              </a:ext>
            </a:extLst>
          </p:cNvPr>
          <p:cNvSpPr/>
          <p:nvPr/>
        </p:nvSpPr>
        <p:spPr>
          <a:xfrm>
            <a:off x="10282981" y="4094000"/>
            <a:ext cx="1297021" cy="384048"/>
          </a:xfrm>
          <a:prstGeom prst="rect">
            <a:avLst/>
          </a:prstGeom>
          <a:ln w="762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Feature</a:t>
            </a:r>
          </a:p>
        </p:txBody>
      </p:sp>
      <p:sp>
        <p:nvSpPr>
          <p:cNvPr id="68" name="Rechteck 67">
            <a:extLst>
              <a:ext uri="{FF2B5EF4-FFF2-40B4-BE49-F238E27FC236}">
                <a16:creationId xmlns:a16="http://schemas.microsoft.com/office/drawing/2014/main" id="{4332F285-929A-4CD4-972F-E3D0C7159EE8}"/>
              </a:ext>
            </a:extLst>
          </p:cNvPr>
          <p:cNvSpPr/>
          <p:nvPr/>
        </p:nvSpPr>
        <p:spPr>
          <a:xfrm>
            <a:off x="10305676" y="4837940"/>
            <a:ext cx="1297021" cy="384048"/>
          </a:xfrm>
          <a:prstGeom prst="rect">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Main</a:t>
            </a:r>
          </a:p>
        </p:txBody>
      </p:sp>
      <p:grpSp>
        <p:nvGrpSpPr>
          <p:cNvPr id="70" name="Gruppieren 69">
            <a:extLst>
              <a:ext uri="{FF2B5EF4-FFF2-40B4-BE49-F238E27FC236}">
                <a16:creationId xmlns:a16="http://schemas.microsoft.com/office/drawing/2014/main" id="{D594B220-E9CA-4833-B548-F0EECFE573AE}"/>
              </a:ext>
            </a:extLst>
          </p:cNvPr>
          <p:cNvGrpSpPr/>
          <p:nvPr/>
        </p:nvGrpSpPr>
        <p:grpSpPr>
          <a:xfrm>
            <a:off x="1861840" y="3930071"/>
            <a:ext cx="7646947" cy="1416613"/>
            <a:chOff x="506453" y="3799757"/>
            <a:chExt cx="7646947" cy="1416613"/>
          </a:xfrm>
        </p:grpSpPr>
        <p:cxnSp>
          <p:nvCxnSpPr>
            <p:cNvPr id="10" name="Gerader Verbinder 9">
              <a:extLst>
                <a:ext uri="{FF2B5EF4-FFF2-40B4-BE49-F238E27FC236}">
                  <a16:creationId xmlns:a16="http://schemas.microsoft.com/office/drawing/2014/main" id="{1AA1EAE5-B5D0-4A39-B74F-328E78D280AC}"/>
                </a:ext>
              </a:extLst>
            </p:cNvPr>
            <p:cNvCxnSpPr>
              <a:cxnSpLocks/>
              <a:stCxn id="29" idx="6"/>
              <a:endCxn id="54" idx="2"/>
            </p:cNvCxnSpPr>
            <p:nvPr/>
          </p:nvCxnSpPr>
          <p:spPr>
            <a:xfrm>
              <a:off x="872213" y="5024295"/>
              <a:ext cx="642255" cy="0"/>
            </a:xfrm>
            <a:prstGeom prst="line">
              <a:avLst/>
            </a:prstGeom>
            <a:solidFill>
              <a:schemeClr val="bg2">
                <a:lumMod val="90000"/>
              </a:schemeClr>
            </a:solidFill>
            <a:ln w="762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Gerade Verbindung mit Pfeil 27">
              <a:extLst>
                <a:ext uri="{FF2B5EF4-FFF2-40B4-BE49-F238E27FC236}">
                  <a16:creationId xmlns:a16="http://schemas.microsoft.com/office/drawing/2014/main" id="{9BD6D500-B4C6-4259-B4C7-D1C7CC3558B1}"/>
                </a:ext>
              </a:extLst>
            </p:cNvPr>
            <p:cNvCxnSpPr>
              <a:cxnSpLocks/>
              <a:stCxn id="47" idx="6"/>
            </p:cNvCxnSpPr>
            <p:nvPr/>
          </p:nvCxnSpPr>
          <p:spPr>
            <a:xfrm>
              <a:off x="7182021" y="4268313"/>
              <a:ext cx="971379" cy="298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9" name="Ellipse 28">
              <a:extLst>
                <a:ext uri="{FF2B5EF4-FFF2-40B4-BE49-F238E27FC236}">
                  <a16:creationId xmlns:a16="http://schemas.microsoft.com/office/drawing/2014/main" id="{7CE3FF8C-B90D-4681-AFC6-2BACE5A59CCA}"/>
                </a:ext>
              </a:extLst>
            </p:cNvPr>
            <p:cNvSpPr/>
            <p:nvPr/>
          </p:nvSpPr>
          <p:spPr>
            <a:xfrm>
              <a:off x="506453" y="4832271"/>
              <a:ext cx="365760" cy="384048"/>
            </a:xfrm>
            <a:prstGeom prst="ellipse">
              <a:avLst/>
            </a:prstGeom>
            <a:solidFill>
              <a:schemeClr val="bg1">
                <a:lumMod val="95000"/>
              </a:schemeClr>
            </a:solid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Ellipse 31">
              <a:extLst>
                <a:ext uri="{FF2B5EF4-FFF2-40B4-BE49-F238E27FC236}">
                  <a16:creationId xmlns:a16="http://schemas.microsoft.com/office/drawing/2014/main" id="{FEFBF02F-4995-4089-B171-8A191F610996}"/>
                </a:ext>
              </a:extLst>
            </p:cNvPr>
            <p:cNvSpPr/>
            <p:nvPr/>
          </p:nvSpPr>
          <p:spPr>
            <a:xfrm>
              <a:off x="2553836" y="4815247"/>
              <a:ext cx="365760" cy="384048"/>
            </a:xfrm>
            <a:prstGeom prst="ellipse">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6" name="Gerader Verbinder 25">
              <a:extLst>
                <a:ext uri="{FF2B5EF4-FFF2-40B4-BE49-F238E27FC236}">
                  <a16:creationId xmlns:a16="http://schemas.microsoft.com/office/drawing/2014/main" id="{094FA1FF-ECDB-4235-A337-A26C6E2DA2F9}"/>
                </a:ext>
              </a:extLst>
            </p:cNvPr>
            <p:cNvCxnSpPr>
              <a:cxnSpLocks/>
              <a:endCxn id="36" idx="2"/>
            </p:cNvCxnSpPr>
            <p:nvPr/>
          </p:nvCxnSpPr>
          <p:spPr>
            <a:xfrm flipV="1">
              <a:off x="1832760" y="4268313"/>
              <a:ext cx="721076" cy="603177"/>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57E465EC-9252-4430-B917-11AB4CF30DC5}"/>
                </a:ext>
              </a:extLst>
            </p:cNvPr>
            <p:cNvCxnSpPr>
              <a:cxnSpLocks/>
              <a:stCxn id="37" idx="2"/>
              <a:endCxn id="36" idx="6"/>
            </p:cNvCxnSpPr>
            <p:nvPr/>
          </p:nvCxnSpPr>
          <p:spPr>
            <a:xfrm flipH="1">
              <a:off x="2919596" y="4268313"/>
              <a:ext cx="648351" cy="0"/>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6" name="Ellipse 35">
              <a:extLst>
                <a:ext uri="{FF2B5EF4-FFF2-40B4-BE49-F238E27FC236}">
                  <a16:creationId xmlns:a16="http://schemas.microsoft.com/office/drawing/2014/main" id="{D9B4A619-A8E2-41C7-AB62-86434D3E8659}"/>
                </a:ext>
              </a:extLst>
            </p:cNvPr>
            <p:cNvSpPr/>
            <p:nvPr/>
          </p:nvSpPr>
          <p:spPr>
            <a:xfrm>
              <a:off x="2553836" y="4076289"/>
              <a:ext cx="365760" cy="384048"/>
            </a:xfrm>
            <a:prstGeom prst="ellipse">
              <a:avLst/>
            </a:prstGeom>
            <a:solidFill>
              <a:schemeClr val="accent2">
                <a:lumMod val="40000"/>
                <a:lumOff val="60000"/>
              </a:schemeClr>
            </a:solidFill>
            <a:ln w="76200">
              <a:solidFill>
                <a:schemeClr val="accent2">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37" name="Ellipse 36">
              <a:extLst>
                <a:ext uri="{FF2B5EF4-FFF2-40B4-BE49-F238E27FC236}">
                  <a16:creationId xmlns:a16="http://schemas.microsoft.com/office/drawing/2014/main" id="{02B042C1-F0EE-47EB-9D97-3CF0BB823379}"/>
                </a:ext>
              </a:extLst>
            </p:cNvPr>
            <p:cNvSpPr/>
            <p:nvPr/>
          </p:nvSpPr>
          <p:spPr>
            <a:xfrm>
              <a:off x="3567947" y="4076289"/>
              <a:ext cx="365760" cy="384048"/>
            </a:xfrm>
            <a:prstGeom prst="ellipse">
              <a:avLst/>
            </a:prstGeom>
            <a:solidFill>
              <a:schemeClr val="accent2">
                <a:lumMod val="40000"/>
                <a:lumOff val="60000"/>
              </a:schemeClr>
            </a:solidFill>
            <a:ln w="76200">
              <a:solidFill>
                <a:schemeClr val="accent2">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1" name="Ellipse 40">
              <a:extLst>
                <a:ext uri="{FF2B5EF4-FFF2-40B4-BE49-F238E27FC236}">
                  <a16:creationId xmlns:a16="http://schemas.microsoft.com/office/drawing/2014/main" id="{D0C61323-5D8D-4145-AF51-7FFAECBBD234}"/>
                </a:ext>
              </a:extLst>
            </p:cNvPr>
            <p:cNvSpPr/>
            <p:nvPr/>
          </p:nvSpPr>
          <p:spPr>
            <a:xfrm>
              <a:off x="4658868" y="4832322"/>
              <a:ext cx="365760" cy="384048"/>
            </a:xfrm>
            <a:prstGeom prst="ellipse">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cxnSp>
          <p:nvCxnSpPr>
            <p:cNvPr id="42" name="Gerader Verbinder 41">
              <a:extLst>
                <a:ext uri="{FF2B5EF4-FFF2-40B4-BE49-F238E27FC236}">
                  <a16:creationId xmlns:a16="http://schemas.microsoft.com/office/drawing/2014/main" id="{9F7E57C2-F184-4FAD-914F-1D66F49C0618}"/>
                </a:ext>
              </a:extLst>
            </p:cNvPr>
            <p:cNvCxnSpPr>
              <a:cxnSpLocks/>
              <a:stCxn id="41" idx="7"/>
              <a:endCxn id="46" idx="2"/>
            </p:cNvCxnSpPr>
            <p:nvPr/>
          </p:nvCxnSpPr>
          <p:spPr>
            <a:xfrm flipV="1">
              <a:off x="4971064" y="4268313"/>
              <a:ext cx="759176" cy="6202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3" name="Gerader Verbinder 42">
              <a:extLst>
                <a:ext uri="{FF2B5EF4-FFF2-40B4-BE49-F238E27FC236}">
                  <a16:creationId xmlns:a16="http://schemas.microsoft.com/office/drawing/2014/main" id="{4B1CF9EF-1757-453B-BEC9-0C9C3C5B2B37}"/>
                </a:ext>
              </a:extLst>
            </p:cNvPr>
            <p:cNvCxnSpPr>
              <a:cxnSpLocks/>
              <a:stCxn id="47" idx="2"/>
              <a:endCxn id="46" idx="6"/>
            </p:cNvCxnSpPr>
            <p:nvPr/>
          </p:nvCxnSpPr>
          <p:spPr>
            <a:xfrm flipH="1">
              <a:off x="6096000" y="4268313"/>
              <a:ext cx="720261"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6" name="Ellipse 45">
              <a:extLst>
                <a:ext uri="{FF2B5EF4-FFF2-40B4-BE49-F238E27FC236}">
                  <a16:creationId xmlns:a16="http://schemas.microsoft.com/office/drawing/2014/main" id="{DC3DF36F-05D5-4BC4-9BC3-8977B744610A}"/>
                </a:ext>
              </a:extLst>
            </p:cNvPr>
            <p:cNvSpPr/>
            <p:nvPr/>
          </p:nvSpPr>
          <p:spPr>
            <a:xfrm>
              <a:off x="5730240" y="4076289"/>
              <a:ext cx="365760" cy="384048"/>
            </a:xfrm>
            <a:prstGeom prst="ellipse">
              <a:avLst/>
            </a:prstGeom>
            <a:ln w="762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7" name="Ellipse 46">
              <a:extLst>
                <a:ext uri="{FF2B5EF4-FFF2-40B4-BE49-F238E27FC236}">
                  <a16:creationId xmlns:a16="http://schemas.microsoft.com/office/drawing/2014/main" id="{F83A390D-111A-47B2-BD96-C037F59D2D84}"/>
                </a:ext>
              </a:extLst>
            </p:cNvPr>
            <p:cNvSpPr/>
            <p:nvPr/>
          </p:nvSpPr>
          <p:spPr>
            <a:xfrm>
              <a:off x="6816261" y="4076289"/>
              <a:ext cx="365760" cy="384048"/>
            </a:xfrm>
            <a:prstGeom prst="ellipse">
              <a:avLst/>
            </a:prstGeom>
            <a:ln w="762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cxnSp>
          <p:nvCxnSpPr>
            <p:cNvPr id="49" name="Gerader Verbinder 48">
              <a:extLst>
                <a:ext uri="{FF2B5EF4-FFF2-40B4-BE49-F238E27FC236}">
                  <a16:creationId xmlns:a16="http://schemas.microsoft.com/office/drawing/2014/main" id="{6B940143-0D84-4CF6-BB62-5C33E7155940}"/>
                </a:ext>
              </a:extLst>
            </p:cNvPr>
            <p:cNvCxnSpPr>
              <a:cxnSpLocks/>
              <a:stCxn id="32" idx="6"/>
              <a:endCxn id="41" idx="2"/>
            </p:cNvCxnSpPr>
            <p:nvPr/>
          </p:nvCxnSpPr>
          <p:spPr>
            <a:xfrm>
              <a:off x="2919596" y="5007271"/>
              <a:ext cx="1739272" cy="1707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0" name="Gerader Verbinder 49">
              <a:extLst>
                <a:ext uri="{FF2B5EF4-FFF2-40B4-BE49-F238E27FC236}">
                  <a16:creationId xmlns:a16="http://schemas.microsoft.com/office/drawing/2014/main" id="{92A35BC6-F8BB-4645-8A9E-A67716580107}"/>
                </a:ext>
              </a:extLst>
            </p:cNvPr>
            <p:cNvCxnSpPr>
              <a:cxnSpLocks/>
              <a:endCxn id="32" idx="2"/>
            </p:cNvCxnSpPr>
            <p:nvPr/>
          </p:nvCxnSpPr>
          <p:spPr>
            <a:xfrm>
              <a:off x="1886324" y="5007271"/>
              <a:ext cx="66751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4" name="Ellipse 53">
              <a:extLst>
                <a:ext uri="{FF2B5EF4-FFF2-40B4-BE49-F238E27FC236}">
                  <a16:creationId xmlns:a16="http://schemas.microsoft.com/office/drawing/2014/main" id="{F2209551-5800-4511-BB81-1E00529C03E2}"/>
                </a:ext>
              </a:extLst>
            </p:cNvPr>
            <p:cNvSpPr/>
            <p:nvPr/>
          </p:nvSpPr>
          <p:spPr>
            <a:xfrm>
              <a:off x="1514468" y="4832271"/>
              <a:ext cx="365760" cy="384048"/>
            </a:xfrm>
            <a:prstGeom prst="ellipse">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Freihandform: Form 68">
              <a:extLst>
                <a:ext uri="{FF2B5EF4-FFF2-40B4-BE49-F238E27FC236}">
                  <a16:creationId xmlns:a16="http://schemas.microsoft.com/office/drawing/2014/main" id="{B541C554-B527-40A2-AF2E-E04D06C1E053}"/>
                </a:ext>
              </a:extLst>
            </p:cNvPr>
            <p:cNvSpPr/>
            <p:nvPr/>
          </p:nvSpPr>
          <p:spPr>
            <a:xfrm>
              <a:off x="4105072" y="3799757"/>
              <a:ext cx="1472119" cy="272890"/>
            </a:xfrm>
            <a:custGeom>
              <a:avLst/>
              <a:gdLst>
                <a:gd name="connsiteX0" fmla="*/ 0 w 1472119"/>
                <a:gd name="connsiteY0" fmla="*/ 272890 h 272890"/>
                <a:gd name="connsiteX1" fmla="*/ 726332 w 1472119"/>
                <a:gd name="connsiteY1" fmla="*/ 515 h 272890"/>
                <a:gd name="connsiteX2" fmla="*/ 1472119 w 1472119"/>
                <a:gd name="connsiteY2" fmla="*/ 208039 h 272890"/>
              </a:gdLst>
              <a:ahLst/>
              <a:cxnLst>
                <a:cxn ang="0">
                  <a:pos x="connsiteX0" y="connsiteY0"/>
                </a:cxn>
                <a:cxn ang="0">
                  <a:pos x="connsiteX1" y="connsiteY1"/>
                </a:cxn>
                <a:cxn ang="0">
                  <a:pos x="connsiteX2" y="connsiteY2"/>
                </a:cxn>
              </a:cxnLst>
              <a:rect l="l" t="t" r="r" b="b"/>
              <a:pathLst>
                <a:path w="1472119" h="272890">
                  <a:moveTo>
                    <a:pt x="0" y="272890"/>
                  </a:moveTo>
                  <a:cubicBezTo>
                    <a:pt x="240489" y="142106"/>
                    <a:pt x="480979" y="11323"/>
                    <a:pt x="726332" y="515"/>
                  </a:cubicBezTo>
                  <a:cubicBezTo>
                    <a:pt x="971685" y="-10293"/>
                    <a:pt x="1328366" y="151835"/>
                    <a:pt x="1472119" y="208039"/>
                  </a:cubicBezTo>
                </a:path>
              </a:pathLst>
            </a:custGeom>
            <a:noFill/>
            <a:ln w="76200">
              <a:solidFill>
                <a:schemeClr val="accent6"/>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1030167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F0EB7-B88E-4EF9-B0C6-03ADD4E073D2}"/>
              </a:ext>
            </a:extLst>
          </p:cNvPr>
          <p:cNvSpPr>
            <a:spLocks noGrp="1"/>
          </p:cNvSpPr>
          <p:nvPr>
            <p:ph type="title"/>
          </p:nvPr>
        </p:nvSpPr>
        <p:spPr>
          <a:xfrm>
            <a:off x="838200" y="365125"/>
            <a:ext cx="10515600" cy="1325563"/>
          </a:xfrm>
        </p:spPr>
        <p:txBody>
          <a:bodyPr/>
          <a:lstStyle/>
          <a:p>
            <a:r>
              <a:rPr lang="de-DE" dirty="0"/>
              <a:t>Tagging</a:t>
            </a:r>
          </a:p>
        </p:txBody>
      </p:sp>
      <p:sp>
        <p:nvSpPr>
          <p:cNvPr id="4" name="Fußzeilenplatzhalter 3">
            <a:extLst>
              <a:ext uri="{FF2B5EF4-FFF2-40B4-BE49-F238E27FC236}">
                <a16:creationId xmlns:a16="http://schemas.microsoft.com/office/drawing/2014/main" id="{C8C47B98-ABB0-47CF-B00A-1E990797A176}"/>
              </a:ext>
            </a:extLst>
          </p:cNvPr>
          <p:cNvSpPr>
            <a:spLocks noGrp="1"/>
          </p:cNvSpPr>
          <p:nvPr>
            <p:ph type="ftr" sz="quarter" idx="11"/>
          </p:nvPr>
        </p:nvSpPr>
        <p:spPr/>
        <p:txBody>
          <a:bodyPr/>
          <a:lstStyle/>
          <a:p>
            <a:r>
              <a:rPr lang="de-DE"/>
              <a:t>Versionsverwaltung mit Git</a:t>
            </a:r>
          </a:p>
        </p:txBody>
      </p:sp>
      <p:sp>
        <p:nvSpPr>
          <p:cNvPr id="5" name="Foliennummernplatzhalter 4">
            <a:extLst>
              <a:ext uri="{FF2B5EF4-FFF2-40B4-BE49-F238E27FC236}">
                <a16:creationId xmlns:a16="http://schemas.microsoft.com/office/drawing/2014/main" id="{EF747CCD-B29F-4E13-91C7-DA23292040EF}"/>
              </a:ext>
            </a:extLst>
          </p:cNvPr>
          <p:cNvSpPr>
            <a:spLocks noGrp="1"/>
          </p:cNvSpPr>
          <p:nvPr>
            <p:ph type="sldNum" sz="quarter" idx="12"/>
          </p:nvPr>
        </p:nvSpPr>
        <p:spPr/>
        <p:txBody>
          <a:bodyPr/>
          <a:lstStyle/>
          <a:p>
            <a:fld id="{E75C602B-3DAE-4C34-A127-CD7F778C5C37}" type="slidenum">
              <a:rPr lang="de-DE" smtClean="0"/>
              <a:t>29</a:t>
            </a:fld>
            <a:endParaRPr lang="de-DE"/>
          </a:p>
        </p:txBody>
      </p:sp>
      <p:grpSp>
        <p:nvGrpSpPr>
          <p:cNvPr id="11" name="Gruppieren 10">
            <a:extLst>
              <a:ext uri="{FF2B5EF4-FFF2-40B4-BE49-F238E27FC236}">
                <a16:creationId xmlns:a16="http://schemas.microsoft.com/office/drawing/2014/main" id="{9B40AE1F-6452-4E2C-A99A-3D60FC0D5B80}"/>
              </a:ext>
            </a:extLst>
          </p:cNvPr>
          <p:cNvGrpSpPr/>
          <p:nvPr/>
        </p:nvGrpSpPr>
        <p:grpSpPr>
          <a:xfrm>
            <a:off x="1408176" y="2204984"/>
            <a:ext cx="9375648" cy="3592619"/>
            <a:chOff x="1631652" y="1690688"/>
            <a:chExt cx="9375648" cy="3592619"/>
          </a:xfrm>
        </p:grpSpPr>
        <p:cxnSp>
          <p:nvCxnSpPr>
            <p:cNvPr id="12" name="Gerader Verbinder 11">
              <a:extLst>
                <a:ext uri="{FF2B5EF4-FFF2-40B4-BE49-F238E27FC236}">
                  <a16:creationId xmlns:a16="http://schemas.microsoft.com/office/drawing/2014/main" id="{C6DC8146-D4DC-4D1A-8E58-F6BEE33EE85E}"/>
                </a:ext>
              </a:extLst>
            </p:cNvPr>
            <p:cNvCxnSpPr>
              <a:cxnSpLocks/>
              <a:stCxn id="52" idx="1"/>
              <a:endCxn id="49" idx="0"/>
            </p:cNvCxnSpPr>
            <p:nvPr/>
          </p:nvCxnSpPr>
          <p:spPr>
            <a:xfrm>
              <a:off x="10147772" y="2079825"/>
              <a:ext cx="0" cy="2095973"/>
            </a:xfrm>
            <a:prstGeom prst="line">
              <a:avLst/>
            </a:prstGeom>
            <a:ln w="76200">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021D157C-764D-4CE2-88FF-A5D60B18BEB4}"/>
                </a:ext>
              </a:extLst>
            </p:cNvPr>
            <p:cNvCxnSpPr>
              <a:cxnSpLocks/>
              <a:stCxn id="51" idx="1"/>
              <a:endCxn id="45" idx="0"/>
            </p:cNvCxnSpPr>
            <p:nvPr/>
          </p:nvCxnSpPr>
          <p:spPr>
            <a:xfrm>
              <a:off x="6983940" y="2074736"/>
              <a:ext cx="21336" cy="2107912"/>
            </a:xfrm>
            <a:prstGeom prst="line">
              <a:avLst/>
            </a:prstGeom>
            <a:ln w="76200">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F498C2D6-7271-49BE-9AB9-E6CDCF7FF001}"/>
                </a:ext>
              </a:extLst>
            </p:cNvPr>
            <p:cNvCxnSpPr>
              <a:cxnSpLocks/>
              <a:stCxn id="50" idx="1"/>
              <a:endCxn id="37" idx="0"/>
            </p:cNvCxnSpPr>
            <p:nvPr/>
          </p:nvCxnSpPr>
          <p:spPr>
            <a:xfrm>
              <a:off x="3881076" y="2074736"/>
              <a:ext cx="0" cy="2110291"/>
            </a:xfrm>
            <a:prstGeom prst="line">
              <a:avLst/>
            </a:prstGeom>
            <a:ln w="76200">
              <a:solidFill>
                <a:schemeClr val="accent5">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8A231922-8E2F-4743-BFA9-55EF61759E71}"/>
                </a:ext>
              </a:extLst>
            </p:cNvPr>
            <p:cNvCxnSpPr>
              <a:stCxn id="34" idx="6"/>
              <a:endCxn id="35" idx="2"/>
            </p:cNvCxnSpPr>
            <p:nvPr/>
          </p:nvCxnSpPr>
          <p:spPr>
            <a:xfrm>
              <a:off x="1997412" y="4377051"/>
              <a:ext cx="667512"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3ED3460B-A02D-4A11-9E71-A5E6FD8A03C8}"/>
                </a:ext>
              </a:extLst>
            </p:cNvPr>
            <p:cNvCxnSpPr>
              <a:cxnSpLocks/>
              <a:stCxn id="35" idx="6"/>
              <a:endCxn id="37" idx="2"/>
            </p:cNvCxnSpPr>
            <p:nvPr/>
          </p:nvCxnSpPr>
          <p:spPr>
            <a:xfrm>
              <a:off x="3030684" y="4377051"/>
              <a:ext cx="667512"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3C313E82-001A-4973-ACF7-C7670C06B05D}"/>
                </a:ext>
              </a:extLst>
            </p:cNvPr>
            <p:cNvCxnSpPr>
              <a:cxnSpLocks/>
              <a:stCxn id="35" idx="7"/>
              <a:endCxn id="36" idx="2"/>
            </p:cNvCxnSpPr>
            <p:nvPr/>
          </p:nvCxnSpPr>
          <p:spPr>
            <a:xfrm flipV="1">
              <a:off x="2977120" y="3662819"/>
              <a:ext cx="721076" cy="57845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2C27D62E-8D44-48EE-A9D6-6F71A0B2D1F2}"/>
                </a:ext>
              </a:extLst>
            </p:cNvPr>
            <p:cNvCxnSpPr>
              <a:cxnSpLocks/>
              <a:stCxn id="37" idx="5"/>
              <a:endCxn id="39" idx="1"/>
            </p:cNvCxnSpPr>
            <p:nvPr/>
          </p:nvCxnSpPr>
          <p:spPr>
            <a:xfrm>
              <a:off x="4010392" y="4512832"/>
              <a:ext cx="777688" cy="44267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62F017BE-969E-4DA4-8FEC-6C3418FB1C47}"/>
                </a:ext>
              </a:extLst>
            </p:cNvPr>
            <p:cNvCxnSpPr>
              <a:cxnSpLocks/>
              <a:stCxn id="40" idx="2"/>
              <a:endCxn id="39" idx="6"/>
            </p:cNvCxnSpPr>
            <p:nvPr/>
          </p:nvCxnSpPr>
          <p:spPr>
            <a:xfrm flipH="1">
              <a:off x="5100276" y="5091283"/>
              <a:ext cx="667512"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D4FD6B91-9A56-42D4-B4D4-29E1DE74DC79}"/>
                </a:ext>
              </a:extLst>
            </p:cNvPr>
            <p:cNvCxnSpPr>
              <a:cxnSpLocks/>
              <a:stCxn id="38" idx="2"/>
              <a:endCxn id="36" idx="6"/>
            </p:cNvCxnSpPr>
            <p:nvPr/>
          </p:nvCxnSpPr>
          <p:spPr>
            <a:xfrm flipH="1">
              <a:off x="4063956" y="3662819"/>
              <a:ext cx="67056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3745190D-19C9-4F09-A33D-3EC5B1B13E47}"/>
                </a:ext>
              </a:extLst>
            </p:cNvPr>
            <p:cNvCxnSpPr>
              <a:cxnSpLocks/>
              <a:stCxn id="38" idx="6"/>
              <a:endCxn id="43" idx="2"/>
            </p:cNvCxnSpPr>
            <p:nvPr/>
          </p:nvCxnSpPr>
          <p:spPr>
            <a:xfrm>
              <a:off x="5100276" y="3662819"/>
              <a:ext cx="676656"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98F89A81-76E6-4EC9-B534-221DA86AF9BA}"/>
                </a:ext>
              </a:extLst>
            </p:cNvPr>
            <p:cNvCxnSpPr>
              <a:cxnSpLocks/>
              <a:stCxn id="38" idx="7"/>
              <a:endCxn id="41" idx="2"/>
            </p:cNvCxnSpPr>
            <p:nvPr/>
          </p:nvCxnSpPr>
          <p:spPr>
            <a:xfrm flipV="1">
              <a:off x="5046712" y="2961351"/>
              <a:ext cx="730220" cy="56568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BB2581E6-015C-4C0B-81EC-4A1801EDA1FC}"/>
                </a:ext>
              </a:extLst>
            </p:cNvPr>
            <p:cNvCxnSpPr>
              <a:cxnSpLocks/>
              <a:stCxn id="41" idx="6"/>
              <a:endCxn id="44" idx="2"/>
            </p:cNvCxnSpPr>
            <p:nvPr/>
          </p:nvCxnSpPr>
          <p:spPr>
            <a:xfrm flipV="1">
              <a:off x="6142692" y="2955755"/>
              <a:ext cx="664464" cy="559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4FFD6D31-3BBA-4C71-8D8D-C7BBCDF90698}"/>
                </a:ext>
              </a:extLst>
            </p:cNvPr>
            <p:cNvCxnSpPr>
              <a:cxnSpLocks/>
              <a:stCxn id="43" idx="6"/>
              <a:endCxn id="42" idx="2"/>
            </p:cNvCxnSpPr>
            <p:nvPr/>
          </p:nvCxnSpPr>
          <p:spPr>
            <a:xfrm>
              <a:off x="6142692" y="3662819"/>
              <a:ext cx="658368"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3B36E445-4D55-4919-AB9D-29BE64716A73}"/>
                </a:ext>
              </a:extLst>
            </p:cNvPr>
            <p:cNvCxnSpPr>
              <a:cxnSpLocks/>
              <a:stCxn id="40" idx="6"/>
              <a:endCxn id="45" idx="3"/>
            </p:cNvCxnSpPr>
            <p:nvPr/>
          </p:nvCxnSpPr>
          <p:spPr>
            <a:xfrm flipV="1">
              <a:off x="6133548" y="4510453"/>
              <a:ext cx="742412" cy="58083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4897A03F-2D1F-4C2D-8B19-938F8E58FBFA}"/>
                </a:ext>
              </a:extLst>
            </p:cNvPr>
            <p:cNvCxnSpPr>
              <a:cxnSpLocks/>
              <a:stCxn id="42" idx="6"/>
              <a:endCxn id="47" idx="2"/>
            </p:cNvCxnSpPr>
            <p:nvPr/>
          </p:nvCxnSpPr>
          <p:spPr>
            <a:xfrm>
              <a:off x="7166820" y="3662819"/>
              <a:ext cx="68885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16FF4F9A-1E02-4F04-8153-2EE0A00937E6}"/>
                </a:ext>
              </a:extLst>
            </p:cNvPr>
            <p:cNvCxnSpPr>
              <a:cxnSpLocks/>
              <a:stCxn id="45" idx="7"/>
              <a:endCxn id="47" idx="2"/>
            </p:cNvCxnSpPr>
            <p:nvPr/>
          </p:nvCxnSpPr>
          <p:spPr>
            <a:xfrm flipV="1">
              <a:off x="7134592" y="3662819"/>
              <a:ext cx="721078" cy="5760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B1972378-E6D3-4C6A-986B-95F050C9F7EF}"/>
                </a:ext>
              </a:extLst>
            </p:cNvPr>
            <p:cNvCxnSpPr>
              <a:cxnSpLocks/>
              <a:stCxn id="37" idx="6"/>
              <a:endCxn id="46" idx="2"/>
            </p:cNvCxnSpPr>
            <p:nvPr/>
          </p:nvCxnSpPr>
          <p:spPr>
            <a:xfrm flipV="1">
              <a:off x="4063956" y="4374672"/>
              <a:ext cx="688848" cy="237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4908D59D-0AEB-478C-9552-D9C76EE38216}"/>
                </a:ext>
              </a:extLst>
            </p:cNvPr>
            <p:cNvCxnSpPr>
              <a:cxnSpLocks/>
              <a:stCxn id="46" idx="6"/>
              <a:endCxn id="45" idx="2"/>
            </p:cNvCxnSpPr>
            <p:nvPr/>
          </p:nvCxnSpPr>
          <p:spPr>
            <a:xfrm>
              <a:off x="5118564" y="4374672"/>
              <a:ext cx="1703832"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88858D74-7C7E-4789-8205-6A47E201E208}"/>
                </a:ext>
              </a:extLst>
            </p:cNvPr>
            <p:cNvCxnSpPr>
              <a:cxnSpLocks/>
              <a:stCxn id="45" idx="6"/>
              <a:endCxn id="49" idx="2"/>
            </p:cNvCxnSpPr>
            <p:nvPr/>
          </p:nvCxnSpPr>
          <p:spPr>
            <a:xfrm flipV="1">
              <a:off x="7188156" y="4367822"/>
              <a:ext cx="2776736" cy="685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06FCCAC8-FAD5-4B96-8ECA-404EF662F30F}"/>
                </a:ext>
              </a:extLst>
            </p:cNvPr>
            <p:cNvCxnSpPr>
              <a:cxnSpLocks/>
              <a:stCxn id="48" idx="2"/>
              <a:endCxn id="47" idx="6"/>
            </p:cNvCxnSpPr>
            <p:nvPr/>
          </p:nvCxnSpPr>
          <p:spPr>
            <a:xfrm flipH="1">
              <a:off x="8221430" y="3662819"/>
              <a:ext cx="68885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AB93B710-910A-4D10-A432-83795114EBC9}"/>
                </a:ext>
              </a:extLst>
            </p:cNvPr>
            <p:cNvCxnSpPr>
              <a:cxnSpLocks/>
              <a:stCxn id="49" idx="1"/>
              <a:endCxn id="48" idx="6"/>
            </p:cNvCxnSpPr>
            <p:nvPr/>
          </p:nvCxnSpPr>
          <p:spPr>
            <a:xfrm flipH="1" flipV="1">
              <a:off x="9276040" y="3662819"/>
              <a:ext cx="742416" cy="56922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B594E578-04B2-4A60-8214-0BC57D1C3642}"/>
                </a:ext>
              </a:extLst>
            </p:cNvPr>
            <p:cNvCxnSpPr>
              <a:stCxn id="49" idx="6"/>
            </p:cNvCxnSpPr>
            <p:nvPr/>
          </p:nvCxnSpPr>
          <p:spPr>
            <a:xfrm>
              <a:off x="10330652" y="4367822"/>
              <a:ext cx="67664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4" name="Ellipse 33">
              <a:extLst>
                <a:ext uri="{FF2B5EF4-FFF2-40B4-BE49-F238E27FC236}">
                  <a16:creationId xmlns:a16="http://schemas.microsoft.com/office/drawing/2014/main" id="{021238EB-D95D-40AF-83E1-972E5D1CCE6D}"/>
                </a:ext>
              </a:extLst>
            </p:cNvPr>
            <p:cNvSpPr/>
            <p:nvPr/>
          </p:nvSpPr>
          <p:spPr>
            <a:xfrm>
              <a:off x="1631652" y="4185027"/>
              <a:ext cx="365760" cy="384048"/>
            </a:xfrm>
            <a:prstGeom prst="ellipse">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Ellipse 34">
              <a:extLst>
                <a:ext uri="{FF2B5EF4-FFF2-40B4-BE49-F238E27FC236}">
                  <a16:creationId xmlns:a16="http://schemas.microsoft.com/office/drawing/2014/main" id="{A7B34341-8763-4AF8-BF53-C4712E89FD2F}"/>
                </a:ext>
              </a:extLst>
            </p:cNvPr>
            <p:cNvSpPr/>
            <p:nvPr/>
          </p:nvSpPr>
          <p:spPr>
            <a:xfrm>
              <a:off x="2664924" y="4185027"/>
              <a:ext cx="365760" cy="384048"/>
            </a:xfrm>
            <a:prstGeom prst="ellipse">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Ellipse 35">
              <a:extLst>
                <a:ext uri="{FF2B5EF4-FFF2-40B4-BE49-F238E27FC236}">
                  <a16:creationId xmlns:a16="http://schemas.microsoft.com/office/drawing/2014/main" id="{1BC66281-EFD8-40AF-BACB-6E56C0E51000}"/>
                </a:ext>
              </a:extLst>
            </p:cNvPr>
            <p:cNvSpPr/>
            <p:nvPr/>
          </p:nvSpPr>
          <p:spPr>
            <a:xfrm>
              <a:off x="3698196" y="3470795"/>
              <a:ext cx="365760" cy="384048"/>
            </a:xfrm>
            <a:prstGeom prst="ellipse">
              <a:avLst/>
            </a:prstGeom>
            <a:ln w="762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37" name="Ellipse 36">
              <a:extLst>
                <a:ext uri="{FF2B5EF4-FFF2-40B4-BE49-F238E27FC236}">
                  <a16:creationId xmlns:a16="http://schemas.microsoft.com/office/drawing/2014/main" id="{02F04A5A-03DD-46F8-9721-9474132816D5}"/>
                </a:ext>
              </a:extLst>
            </p:cNvPr>
            <p:cNvSpPr/>
            <p:nvPr/>
          </p:nvSpPr>
          <p:spPr>
            <a:xfrm>
              <a:off x="3698196" y="4185027"/>
              <a:ext cx="365760" cy="384048"/>
            </a:xfrm>
            <a:prstGeom prst="ellipse">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Ellipse 37">
              <a:extLst>
                <a:ext uri="{FF2B5EF4-FFF2-40B4-BE49-F238E27FC236}">
                  <a16:creationId xmlns:a16="http://schemas.microsoft.com/office/drawing/2014/main" id="{ED19D26F-1831-4DAF-9EA3-C1FB9132BB95}"/>
                </a:ext>
              </a:extLst>
            </p:cNvPr>
            <p:cNvSpPr/>
            <p:nvPr/>
          </p:nvSpPr>
          <p:spPr>
            <a:xfrm>
              <a:off x="4734516" y="3470795"/>
              <a:ext cx="365760" cy="384048"/>
            </a:xfrm>
            <a:prstGeom prst="ellipse">
              <a:avLst/>
            </a:prstGeom>
            <a:ln w="762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39" name="Ellipse 38">
              <a:extLst>
                <a:ext uri="{FF2B5EF4-FFF2-40B4-BE49-F238E27FC236}">
                  <a16:creationId xmlns:a16="http://schemas.microsoft.com/office/drawing/2014/main" id="{CD1EC88A-5421-4B40-9D97-1D04DC2ABE81}"/>
                </a:ext>
              </a:extLst>
            </p:cNvPr>
            <p:cNvSpPr/>
            <p:nvPr/>
          </p:nvSpPr>
          <p:spPr>
            <a:xfrm>
              <a:off x="4734516" y="4899259"/>
              <a:ext cx="365760" cy="384048"/>
            </a:xfrm>
            <a:prstGeom prst="ellipse">
              <a:avLst/>
            </a:prstGeom>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0" name="Ellipse 39">
              <a:extLst>
                <a:ext uri="{FF2B5EF4-FFF2-40B4-BE49-F238E27FC236}">
                  <a16:creationId xmlns:a16="http://schemas.microsoft.com/office/drawing/2014/main" id="{DDCD45BF-37AA-4E4F-AD0A-77B363F6A419}"/>
                </a:ext>
              </a:extLst>
            </p:cNvPr>
            <p:cNvSpPr/>
            <p:nvPr/>
          </p:nvSpPr>
          <p:spPr>
            <a:xfrm>
              <a:off x="5767788" y="4899259"/>
              <a:ext cx="365760" cy="384048"/>
            </a:xfrm>
            <a:prstGeom prst="ellipse">
              <a:avLst/>
            </a:prstGeom>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1" name="Ellipse 40">
              <a:extLst>
                <a:ext uri="{FF2B5EF4-FFF2-40B4-BE49-F238E27FC236}">
                  <a16:creationId xmlns:a16="http://schemas.microsoft.com/office/drawing/2014/main" id="{1FC89871-6FB7-4BF7-94C8-9C594E4D6154}"/>
                </a:ext>
              </a:extLst>
            </p:cNvPr>
            <p:cNvSpPr/>
            <p:nvPr/>
          </p:nvSpPr>
          <p:spPr>
            <a:xfrm>
              <a:off x="5776932" y="2769327"/>
              <a:ext cx="365760" cy="384048"/>
            </a:xfrm>
            <a:prstGeom prst="ellipse">
              <a:avLst/>
            </a:prstGeom>
            <a:ln w="762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42" name="Ellipse 41">
              <a:extLst>
                <a:ext uri="{FF2B5EF4-FFF2-40B4-BE49-F238E27FC236}">
                  <a16:creationId xmlns:a16="http://schemas.microsoft.com/office/drawing/2014/main" id="{A73B7E90-A529-4545-B975-FB0E0B3EECFD}"/>
                </a:ext>
              </a:extLst>
            </p:cNvPr>
            <p:cNvSpPr/>
            <p:nvPr/>
          </p:nvSpPr>
          <p:spPr>
            <a:xfrm>
              <a:off x="6801060" y="3470795"/>
              <a:ext cx="365760" cy="384048"/>
            </a:xfrm>
            <a:prstGeom prst="ellipse">
              <a:avLst/>
            </a:prstGeom>
            <a:ln w="762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p>
          </p:txBody>
        </p:sp>
        <p:sp>
          <p:nvSpPr>
            <p:cNvPr id="43" name="Ellipse 42">
              <a:extLst>
                <a:ext uri="{FF2B5EF4-FFF2-40B4-BE49-F238E27FC236}">
                  <a16:creationId xmlns:a16="http://schemas.microsoft.com/office/drawing/2014/main" id="{E7E7C794-54DC-4F90-872A-38439DBB9AEE}"/>
                </a:ext>
              </a:extLst>
            </p:cNvPr>
            <p:cNvSpPr/>
            <p:nvPr/>
          </p:nvSpPr>
          <p:spPr>
            <a:xfrm>
              <a:off x="5776932" y="3470795"/>
              <a:ext cx="365760" cy="384048"/>
            </a:xfrm>
            <a:prstGeom prst="ellipse">
              <a:avLst/>
            </a:prstGeom>
            <a:ln w="762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44" name="Ellipse 43">
              <a:extLst>
                <a:ext uri="{FF2B5EF4-FFF2-40B4-BE49-F238E27FC236}">
                  <a16:creationId xmlns:a16="http://schemas.microsoft.com/office/drawing/2014/main" id="{8AFDA4FB-3AB4-49D2-8573-96BEFD929C44}"/>
                </a:ext>
              </a:extLst>
            </p:cNvPr>
            <p:cNvSpPr/>
            <p:nvPr/>
          </p:nvSpPr>
          <p:spPr>
            <a:xfrm>
              <a:off x="6807156" y="2763731"/>
              <a:ext cx="365760" cy="384048"/>
            </a:xfrm>
            <a:prstGeom prst="ellipse">
              <a:avLst/>
            </a:prstGeom>
            <a:ln w="762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3430D1D9-DE7A-4408-A51A-0CF3A167F2E3}"/>
                </a:ext>
              </a:extLst>
            </p:cNvPr>
            <p:cNvSpPr/>
            <p:nvPr/>
          </p:nvSpPr>
          <p:spPr>
            <a:xfrm>
              <a:off x="6822396" y="4182648"/>
              <a:ext cx="365760" cy="384048"/>
            </a:xfrm>
            <a:prstGeom prst="ellipse">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6F364EF-F2EB-4B97-BF01-66BF27745916}"/>
                </a:ext>
              </a:extLst>
            </p:cNvPr>
            <p:cNvSpPr/>
            <p:nvPr/>
          </p:nvSpPr>
          <p:spPr>
            <a:xfrm>
              <a:off x="4752804" y="4182648"/>
              <a:ext cx="365760" cy="384048"/>
            </a:xfrm>
            <a:prstGeom prst="ellipse">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7" name="Ellipse 46">
              <a:extLst>
                <a:ext uri="{FF2B5EF4-FFF2-40B4-BE49-F238E27FC236}">
                  <a16:creationId xmlns:a16="http://schemas.microsoft.com/office/drawing/2014/main" id="{BE3BB344-4162-4261-B08F-71E950C57586}"/>
                </a:ext>
              </a:extLst>
            </p:cNvPr>
            <p:cNvSpPr/>
            <p:nvPr/>
          </p:nvSpPr>
          <p:spPr>
            <a:xfrm>
              <a:off x="7855670" y="3470795"/>
              <a:ext cx="365760" cy="384048"/>
            </a:xfrm>
            <a:prstGeom prst="ellipse">
              <a:avLst/>
            </a:prstGeom>
            <a:ln w="762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p>
          </p:txBody>
        </p:sp>
        <p:sp>
          <p:nvSpPr>
            <p:cNvPr id="48" name="Ellipse 47">
              <a:extLst>
                <a:ext uri="{FF2B5EF4-FFF2-40B4-BE49-F238E27FC236}">
                  <a16:creationId xmlns:a16="http://schemas.microsoft.com/office/drawing/2014/main" id="{26E78044-4199-479F-A97C-B192DCDC01A8}"/>
                </a:ext>
              </a:extLst>
            </p:cNvPr>
            <p:cNvSpPr/>
            <p:nvPr/>
          </p:nvSpPr>
          <p:spPr>
            <a:xfrm>
              <a:off x="8910280" y="3470795"/>
              <a:ext cx="365760" cy="384048"/>
            </a:xfrm>
            <a:prstGeom prst="ellipse">
              <a:avLst/>
            </a:prstGeom>
            <a:ln w="762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p>
          </p:txBody>
        </p:sp>
        <p:sp>
          <p:nvSpPr>
            <p:cNvPr id="49" name="Ellipse 48">
              <a:extLst>
                <a:ext uri="{FF2B5EF4-FFF2-40B4-BE49-F238E27FC236}">
                  <a16:creationId xmlns:a16="http://schemas.microsoft.com/office/drawing/2014/main" id="{27B6F955-C71E-4FCE-A21D-CBB8F8626123}"/>
                </a:ext>
              </a:extLst>
            </p:cNvPr>
            <p:cNvSpPr/>
            <p:nvPr/>
          </p:nvSpPr>
          <p:spPr>
            <a:xfrm>
              <a:off x="9964892" y="4175798"/>
              <a:ext cx="365760" cy="384048"/>
            </a:xfrm>
            <a:prstGeom prst="ellipse">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0" name="Rechteck: diagonal liegende Ecken abgeschnitten 49">
              <a:extLst>
                <a:ext uri="{FF2B5EF4-FFF2-40B4-BE49-F238E27FC236}">
                  <a16:creationId xmlns:a16="http://schemas.microsoft.com/office/drawing/2014/main" id="{16CF890A-6544-4250-BBD4-D5C82829BDEE}"/>
                </a:ext>
              </a:extLst>
            </p:cNvPr>
            <p:cNvSpPr/>
            <p:nvPr/>
          </p:nvSpPr>
          <p:spPr>
            <a:xfrm>
              <a:off x="3471849" y="1690688"/>
              <a:ext cx="818454" cy="38404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v1</a:t>
              </a:r>
            </a:p>
          </p:txBody>
        </p:sp>
        <p:sp>
          <p:nvSpPr>
            <p:cNvPr id="51" name="Rechteck: diagonal liegende Ecken abgeschnitten 50">
              <a:extLst>
                <a:ext uri="{FF2B5EF4-FFF2-40B4-BE49-F238E27FC236}">
                  <a16:creationId xmlns:a16="http://schemas.microsoft.com/office/drawing/2014/main" id="{AA63939A-1222-4647-93CB-77B00EA136A8}"/>
                </a:ext>
              </a:extLst>
            </p:cNvPr>
            <p:cNvSpPr/>
            <p:nvPr/>
          </p:nvSpPr>
          <p:spPr>
            <a:xfrm>
              <a:off x="6574713" y="1690688"/>
              <a:ext cx="818454" cy="38404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v2</a:t>
              </a:r>
            </a:p>
          </p:txBody>
        </p:sp>
        <p:sp>
          <p:nvSpPr>
            <p:cNvPr id="52" name="Rechteck: diagonal liegende Ecken abgeschnitten 51">
              <a:extLst>
                <a:ext uri="{FF2B5EF4-FFF2-40B4-BE49-F238E27FC236}">
                  <a16:creationId xmlns:a16="http://schemas.microsoft.com/office/drawing/2014/main" id="{0374F952-CEE5-4F7F-914B-D3FCFFED126E}"/>
                </a:ext>
              </a:extLst>
            </p:cNvPr>
            <p:cNvSpPr/>
            <p:nvPr/>
          </p:nvSpPr>
          <p:spPr>
            <a:xfrm>
              <a:off x="9738545" y="1695777"/>
              <a:ext cx="818454" cy="384048"/>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v3</a:t>
              </a:r>
            </a:p>
          </p:txBody>
        </p:sp>
      </p:grpSp>
      <p:sp>
        <p:nvSpPr>
          <p:cNvPr id="56" name="Rechteck: abgerundete Ecken 55">
            <a:extLst>
              <a:ext uri="{FF2B5EF4-FFF2-40B4-BE49-F238E27FC236}">
                <a16:creationId xmlns:a16="http://schemas.microsoft.com/office/drawing/2014/main" id="{D321CA96-C152-44FD-B268-371DE8B3DCD9}"/>
              </a:ext>
            </a:extLst>
          </p:cNvPr>
          <p:cNvSpPr/>
          <p:nvPr/>
        </p:nvSpPr>
        <p:spPr>
          <a:xfrm>
            <a:off x="4581203" y="1303337"/>
            <a:ext cx="2613193" cy="3429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de-DE" dirty="0">
                <a:effectLst/>
                <a:latin typeface="Consolas" panose="020B0609020204030204" pitchFamily="49" charset="0"/>
              </a:rPr>
              <a:t>$ </a:t>
            </a:r>
            <a:r>
              <a:rPr lang="de-DE" dirty="0" err="1">
                <a:solidFill>
                  <a:srgbClr val="00B0F0"/>
                </a:solidFill>
                <a:effectLst/>
                <a:latin typeface="Consolas" panose="020B0609020204030204" pitchFamily="49" charset="0"/>
              </a:rPr>
              <a:t>git</a:t>
            </a:r>
            <a:r>
              <a:rPr lang="de-DE" dirty="0">
                <a:effectLst/>
                <a:latin typeface="Consolas" panose="020B0609020204030204" pitchFamily="49" charset="0"/>
              </a:rPr>
              <a:t> tag [-a] v1.0</a:t>
            </a:r>
            <a:endParaRPr lang="de-DE" dirty="0">
              <a:latin typeface="Consolas" panose="020B0609020204030204" pitchFamily="49" charset="0"/>
            </a:endParaRPr>
          </a:p>
        </p:txBody>
      </p:sp>
    </p:spTree>
    <p:extLst>
      <p:ext uri="{BB962C8B-B14F-4D97-AF65-F5344CB8AC3E}">
        <p14:creationId xmlns:p14="http://schemas.microsoft.com/office/powerpoint/2010/main" val="691482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E6B28D-3985-43C5-BB73-B726F54D0C36}"/>
              </a:ext>
            </a:extLst>
          </p:cNvPr>
          <p:cNvSpPr>
            <a:spLocks noGrp="1"/>
          </p:cNvSpPr>
          <p:nvPr>
            <p:ph type="title"/>
          </p:nvPr>
        </p:nvSpPr>
        <p:spPr/>
        <p:txBody>
          <a:bodyPr/>
          <a:lstStyle/>
          <a:p>
            <a:endParaRPr lang="de-DE" dirty="0"/>
          </a:p>
        </p:txBody>
      </p:sp>
      <p:sp>
        <p:nvSpPr>
          <p:cNvPr id="3" name="Inhaltsplatzhalter 2">
            <a:extLst>
              <a:ext uri="{FF2B5EF4-FFF2-40B4-BE49-F238E27FC236}">
                <a16:creationId xmlns:a16="http://schemas.microsoft.com/office/drawing/2014/main" id="{5D3C76C1-55DE-41BD-803F-6B2FBDA1F921}"/>
              </a:ext>
            </a:extLst>
          </p:cNvPr>
          <p:cNvSpPr>
            <a:spLocks noGrp="1"/>
          </p:cNvSpPr>
          <p:nvPr>
            <p:ph idx="1"/>
          </p:nvPr>
        </p:nvSpPr>
        <p:spPr/>
        <p:txBody>
          <a:bodyPr>
            <a:normAutofit fontScale="92500" lnSpcReduction="20000"/>
          </a:bodyPr>
          <a:lstStyle/>
          <a:p>
            <a:pPr marL="514350" indent="-514350">
              <a:buFont typeface="+mj-lt"/>
              <a:buAutoNum type="arabicPeriod"/>
            </a:pPr>
            <a:r>
              <a:rPr lang="de-DE" dirty="0">
                <a:effectLst/>
                <a:latin typeface="+mj-lt"/>
              </a:rPr>
              <a:t>Einführung in die Versionsverwaltung und GIT</a:t>
            </a:r>
          </a:p>
          <a:p>
            <a:pPr lvl="1"/>
            <a:r>
              <a:rPr lang="de-DE" dirty="0">
                <a:effectLst/>
                <a:latin typeface="+mj-lt"/>
              </a:rPr>
              <a:t>Was ist eine Versionsverwaltung</a:t>
            </a:r>
          </a:p>
          <a:p>
            <a:pPr lvl="1"/>
            <a:r>
              <a:rPr lang="de-DE" dirty="0">
                <a:effectLst/>
                <a:latin typeface="+mj-lt"/>
              </a:rPr>
              <a:t>Allgemeiner Aufbau und Funktionsweise von GIT</a:t>
            </a:r>
          </a:p>
          <a:p>
            <a:pPr lvl="1"/>
            <a:r>
              <a:rPr lang="de-DE" dirty="0">
                <a:latin typeface="+mj-lt"/>
              </a:rPr>
              <a:t>Workflow Praxisbeispiel</a:t>
            </a:r>
            <a:endParaRPr lang="de-DE" dirty="0">
              <a:effectLst/>
              <a:latin typeface="+mj-lt"/>
            </a:endParaRPr>
          </a:p>
          <a:p>
            <a:pPr marL="514350" indent="-514350">
              <a:buFont typeface="+mj-lt"/>
              <a:buAutoNum type="arabicPeriod"/>
            </a:pPr>
            <a:r>
              <a:rPr lang="de-DE" dirty="0">
                <a:effectLst/>
                <a:latin typeface="+mj-lt"/>
              </a:rPr>
              <a:t>Praxisübung</a:t>
            </a:r>
          </a:p>
          <a:p>
            <a:pPr lvl="1"/>
            <a:r>
              <a:rPr lang="de-DE" dirty="0">
                <a:latin typeface="+mj-lt"/>
              </a:rPr>
              <a:t>Einrichtung des </a:t>
            </a:r>
            <a:r>
              <a:rPr lang="de-DE" dirty="0" err="1">
                <a:latin typeface="+mj-lt"/>
              </a:rPr>
              <a:t>Git</a:t>
            </a:r>
            <a:r>
              <a:rPr lang="de-DE" dirty="0">
                <a:latin typeface="+mj-lt"/>
              </a:rPr>
              <a:t> Clients</a:t>
            </a:r>
            <a:endParaRPr lang="de-DE" dirty="0">
              <a:effectLst/>
              <a:latin typeface="+mj-lt"/>
            </a:endParaRPr>
          </a:p>
          <a:p>
            <a:pPr lvl="1"/>
            <a:r>
              <a:rPr lang="de-DE" dirty="0">
                <a:effectLst/>
                <a:latin typeface="+mj-lt"/>
              </a:rPr>
              <a:t>Zwei Aufgabenteile</a:t>
            </a:r>
          </a:p>
          <a:p>
            <a:pPr marL="514350" indent="-514350">
              <a:buFont typeface="+mj-lt"/>
              <a:buAutoNum type="arabicPeriod"/>
            </a:pPr>
            <a:r>
              <a:rPr lang="de-DE" dirty="0">
                <a:effectLst/>
                <a:latin typeface="+mj-lt"/>
              </a:rPr>
              <a:t>Ausblic</a:t>
            </a:r>
            <a:r>
              <a:rPr lang="de-DE" dirty="0">
                <a:latin typeface="+mj-lt"/>
              </a:rPr>
              <a:t>k</a:t>
            </a:r>
          </a:p>
          <a:p>
            <a:pPr lvl="1"/>
            <a:r>
              <a:rPr lang="de-DE" dirty="0">
                <a:effectLst/>
                <a:latin typeface="+mj-lt"/>
              </a:rPr>
              <a:t>GUI Clients</a:t>
            </a:r>
          </a:p>
          <a:p>
            <a:pPr lvl="1"/>
            <a:r>
              <a:rPr lang="de-DE" dirty="0">
                <a:effectLst/>
                <a:latin typeface="+mj-lt"/>
              </a:rPr>
              <a:t>GitHub/</a:t>
            </a:r>
            <a:r>
              <a:rPr lang="de-DE" dirty="0" err="1">
                <a:effectLst/>
                <a:latin typeface="+mj-lt"/>
              </a:rPr>
              <a:t>Gitlab</a:t>
            </a:r>
            <a:endParaRPr lang="de-DE" dirty="0">
              <a:effectLst/>
              <a:latin typeface="+mj-lt"/>
            </a:endParaRPr>
          </a:p>
          <a:p>
            <a:pPr lvl="1"/>
            <a:r>
              <a:rPr lang="de-DE" dirty="0" err="1">
                <a:latin typeface="+mj-lt"/>
              </a:rPr>
              <a:t>Do‘s</a:t>
            </a:r>
            <a:r>
              <a:rPr lang="de-DE" dirty="0">
                <a:latin typeface="+mj-lt"/>
              </a:rPr>
              <a:t> and </a:t>
            </a:r>
            <a:r>
              <a:rPr lang="de-DE" dirty="0" err="1">
                <a:latin typeface="+mj-lt"/>
              </a:rPr>
              <a:t>Dont‘s</a:t>
            </a:r>
            <a:endParaRPr lang="de-DE" dirty="0">
              <a:latin typeface="+mj-lt"/>
            </a:endParaRPr>
          </a:p>
          <a:p>
            <a:pPr lvl="1"/>
            <a:r>
              <a:rPr lang="de-DE" dirty="0">
                <a:effectLst/>
                <a:latin typeface="+mj-lt"/>
              </a:rPr>
              <a:t>Conventions</a:t>
            </a:r>
          </a:p>
          <a:p>
            <a:pPr lvl="1"/>
            <a:r>
              <a:rPr lang="de-DE" dirty="0">
                <a:effectLst/>
                <a:latin typeface="+mj-lt"/>
              </a:rPr>
              <a:t>Einbinden in eine CI/CD-Pipeline</a:t>
            </a:r>
          </a:p>
          <a:p>
            <a:pPr lvl="1"/>
            <a:endParaRPr lang="de-DE" dirty="0">
              <a:effectLst/>
              <a:latin typeface="+mj-lt"/>
            </a:endParaRPr>
          </a:p>
        </p:txBody>
      </p:sp>
      <p:sp>
        <p:nvSpPr>
          <p:cNvPr id="4" name="Fußzeilenplatzhalter 3">
            <a:extLst>
              <a:ext uri="{FF2B5EF4-FFF2-40B4-BE49-F238E27FC236}">
                <a16:creationId xmlns:a16="http://schemas.microsoft.com/office/drawing/2014/main" id="{2F64130C-2EDA-4FF8-81F8-6361DA3E0214}"/>
              </a:ext>
            </a:extLst>
          </p:cNvPr>
          <p:cNvSpPr>
            <a:spLocks noGrp="1"/>
          </p:cNvSpPr>
          <p:nvPr>
            <p:ph type="ftr" sz="quarter" idx="11"/>
          </p:nvPr>
        </p:nvSpPr>
        <p:spPr/>
        <p:txBody>
          <a:bodyPr/>
          <a:lstStyle/>
          <a:p>
            <a:r>
              <a:rPr lang="de-DE"/>
              <a:t>Versionsverwaltung mit Git</a:t>
            </a:r>
          </a:p>
        </p:txBody>
      </p:sp>
      <p:sp>
        <p:nvSpPr>
          <p:cNvPr id="5" name="Foliennummernplatzhalter 4">
            <a:extLst>
              <a:ext uri="{FF2B5EF4-FFF2-40B4-BE49-F238E27FC236}">
                <a16:creationId xmlns:a16="http://schemas.microsoft.com/office/drawing/2014/main" id="{3D527837-D455-496F-BD3C-70ECD44A26B8}"/>
              </a:ext>
            </a:extLst>
          </p:cNvPr>
          <p:cNvSpPr>
            <a:spLocks noGrp="1"/>
          </p:cNvSpPr>
          <p:nvPr>
            <p:ph type="sldNum" sz="quarter" idx="12"/>
          </p:nvPr>
        </p:nvSpPr>
        <p:spPr/>
        <p:txBody>
          <a:bodyPr/>
          <a:lstStyle/>
          <a:p>
            <a:fld id="{E75C602B-3DAE-4C34-A127-CD7F778C5C37}" type="slidenum">
              <a:rPr lang="de-DE" smtClean="0"/>
              <a:t>3</a:t>
            </a:fld>
            <a:endParaRPr lang="de-DE"/>
          </a:p>
        </p:txBody>
      </p:sp>
    </p:spTree>
    <p:extLst>
      <p:ext uri="{BB962C8B-B14F-4D97-AF65-F5344CB8AC3E}">
        <p14:creationId xmlns:p14="http://schemas.microsoft.com/office/powerpoint/2010/main" val="5690985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A95C2C-684D-48E2-8C12-1B4032448161}"/>
              </a:ext>
            </a:extLst>
          </p:cNvPr>
          <p:cNvSpPr>
            <a:spLocks noGrp="1"/>
          </p:cNvSpPr>
          <p:nvPr>
            <p:ph type="title"/>
          </p:nvPr>
        </p:nvSpPr>
        <p:spPr/>
        <p:txBody>
          <a:bodyPr/>
          <a:lstStyle/>
          <a:p>
            <a:r>
              <a:rPr lang="de-DE" dirty="0"/>
              <a:t>Branch veröffentlichen / Änderungen holen</a:t>
            </a:r>
          </a:p>
        </p:txBody>
      </p:sp>
      <p:sp>
        <p:nvSpPr>
          <p:cNvPr id="3" name="Inhaltsplatzhalter 2">
            <a:extLst>
              <a:ext uri="{FF2B5EF4-FFF2-40B4-BE49-F238E27FC236}">
                <a16:creationId xmlns:a16="http://schemas.microsoft.com/office/drawing/2014/main" id="{D5804E8D-1BBC-418E-AB5D-30D4668EAF86}"/>
              </a:ext>
            </a:extLst>
          </p:cNvPr>
          <p:cNvSpPr>
            <a:spLocks noGrp="1"/>
          </p:cNvSpPr>
          <p:nvPr>
            <p:ph idx="1"/>
          </p:nvPr>
        </p:nvSpPr>
        <p:spPr/>
        <p:txBody>
          <a:bodyPr/>
          <a:lstStyle/>
          <a:p>
            <a:r>
              <a:rPr lang="de-DE" dirty="0"/>
              <a:t>Branch veröffentlichen</a:t>
            </a:r>
          </a:p>
          <a:p>
            <a:endParaRPr lang="de-DE" dirty="0"/>
          </a:p>
          <a:p>
            <a:endParaRPr lang="de-DE" dirty="0"/>
          </a:p>
          <a:p>
            <a:r>
              <a:rPr lang="de-DE" dirty="0"/>
              <a:t>Änderungen holen</a:t>
            </a:r>
          </a:p>
          <a:p>
            <a:endParaRPr lang="de-DE" dirty="0"/>
          </a:p>
        </p:txBody>
      </p:sp>
      <p:sp>
        <p:nvSpPr>
          <p:cNvPr id="4" name="Fußzeilenplatzhalter 3">
            <a:extLst>
              <a:ext uri="{FF2B5EF4-FFF2-40B4-BE49-F238E27FC236}">
                <a16:creationId xmlns:a16="http://schemas.microsoft.com/office/drawing/2014/main" id="{08821FD8-C660-46C8-BC55-DAAAC219AE97}"/>
              </a:ext>
            </a:extLst>
          </p:cNvPr>
          <p:cNvSpPr>
            <a:spLocks noGrp="1"/>
          </p:cNvSpPr>
          <p:nvPr>
            <p:ph type="ftr" sz="quarter" idx="11"/>
          </p:nvPr>
        </p:nvSpPr>
        <p:spPr/>
        <p:txBody>
          <a:bodyPr/>
          <a:lstStyle/>
          <a:p>
            <a:r>
              <a:rPr lang="de-DE"/>
              <a:t>Versionsverwaltung mit Git</a:t>
            </a:r>
          </a:p>
        </p:txBody>
      </p:sp>
      <p:sp>
        <p:nvSpPr>
          <p:cNvPr id="5" name="Foliennummernplatzhalter 4">
            <a:extLst>
              <a:ext uri="{FF2B5EF4-FFF2-40B4-BE49-F238E27FC236}">
                <a16:creationId xmlns:a16="http://schemas.microsoft.com/office/drawing/2014/main" id="{E01BDA9B-7F87-4F4E-8439-5675F82D373F}"/>
              </a:ext>
            </a:extLst>
          </p:cNvPr>
          <p:cNvSpPr>
            <a:spLocks noGrp="1"/>
          </p:cNvSpPr>
          <p:nvPr>
            <p:ph type="sldNum" sz="quarter" idx="12"/>
          </p:nvPr>
        </p:nvSpPr>
        <p:spPr/>
        <p:txBody>
          <a:bodyPr/>
          <a:lstStyle/>
          <a:p>
            <a:fld id="{E75C602B-3DAE-4C34-A127-CD7F778C5C37}" type="slidenum">
              <a:rPr lang="de-DE" smtClean="0"/>
              <a:t>30</a:t>
            </a:fld>
            <a:endParaRPr lang="de-DE"/>
          </a:p>
        </p:txBody>
      </p:sp>
      <p:sp>
        <p:nvSpPr>
          <p:cNvPr id="6" name="Rechteck: abgerundete Ecken 5">
            <a:extLst>
              <a:ext uri="{FF2B5EF4-FFF2-40B4-BE49-F238E27FC236}">
                <a16:creationId xmlns:a16="http://schemas.microsoft.com/office/drawing/2014/main" id="{8C5477D2-8ED3-438D-A72D-4BFDE7A3D6DB}"/>
              </a:ext>
            </a:extLst>
          </p:cNvPr>
          <p:cNvSpPr/>
          <p:nvPr/>
        </p:nvSpPr>
        <p:spPr>
          <a:xfrm>
            <a:off x="1193665" y="4114817"/>
            <a:ext cx="2241550" cy="3429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de-DE" dirty="0">
                <a:effectLst/>
                <a:latin typeface="Consolas" panose="020B0609020204030204" pitchFamily="49" charset="0"/>
              </a:rPr>
              <a:t>$ </a:t>
            </a:r>
            <a:r>
              <a:rPr lang="de-DE" dirty="0" err="1">
                <a:solidFill>
                  <a:srgbClr val="00B0F0"/>
                </a:solidFill>
                <a:effectLst/>
                <a:latin typeface="Consolas" panose="020B0609020204030204" pitchFamily="49" charset="0"/>
              </a:rPr>
              <a:t>git</a:t>
            </a:r>
            <a:r>
              <a:rPr lang="de-DE" dirty="0">
                <a:effectLst/>
                <a:latin typeface="Consolas" panose="020B0609020204030204" pitchFamily="49" charset="0"/>
              </a:rPr>
              <a:t> pull</a:t>
            </a:r>
            <a:endParaRPr lang="de-DE" dirty="0">
              <a:latin typeface="Consolas" panose="020B0609020204030204" pitchFamily="49" charset="0"/>
            </a:endParaRPr>
          </a:p>
        </p:txBody>
      </p:sp>
      <p:sp>
        <p:nvSpPr>
          <p:cNvPr id="7" name="Rechteck: abgerundete Ecken 6">
            <a:extLst>
              <a:ext uri="{FF2B5EF4-FFF2-40B4-BE49-F238E27FC236}">
                <a16:creationId xmlns:a16="http://schemas.microsoft.com/office/drawing/2014/main" id="{5DE6B7C8-58E4-4620-89E9-02B529EA5F8B}"/>
              </a:ext>
            </a:extLst>
          </p:cNvPr>
          <p:cNvSpPr/>
          <p:nvPr/>
        </p:nvSpPr>
        <p:spPr>
          <a:xfrm>
            <a:off x="1193665" y="2614292"/>
            <a:ext cx="3747986" cy="3429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de-DE" dirty="0">
                <a:effectLst/>
                <a:latin typeface="Consolas" panose="020B0609020204030204" pitchFamily="49" charset="0"/>
              </a:rPr>
              <a:t>$ </a:t>
            </a:r>
            <a:r>
              <a:rPr lang="de-DE" dirty="0" err="1">
                <a:solidFill>
                  <a:srgbClr val="00B0F0"/>
                </a:solidFill>
                <a:effectLst/>
                <a:latin typeface="Consolas" panose="020B0609020204030204" pitchFamily="49" charset="0"/>
              </a:rPr>
              <a:t>git</a:t>
            </a:r>
            <a:r>
              <a:rPr lang="de-DE" dirty="0">
                <a:effectLst/>
                <a:latin typeface="Consolas" panose="020B0609020204030204" pitchFamily="49" charset="0"/>
              </a:rPr>
              <a:t> push [</a:t>
            </a:r>
            <a:r>
              <a:rPr lang="de-DE" dirty="0" err="1">
                <a:effectLst/>
                <a:latin typeface="Consolas" panose="020B0609020204030204" pitchFamily="49" charset="0"/>
              </a:rPr>
              <a:t>origin</a:t>
            </a:r>
            <a:r>
              <a:rPr lang="de-DE" dirty="0">
                <a:effectLst/>
                <a:latin typeface="Consolas" panose="020B0609020204030204" pitchFamily="49" charset="0"/>
              </a:rPr>
              <a:t> </a:t>
            </a:r>
            <a:r>
              <a:rPr lang="de-DE" dirty="0" err="1">
                <a:effectLst/>
                <a:latin typeface="Consolas" panose="020B0609020204030204" pitchFamily="49" charset="0"/>
              </a:rPr>
              <a:t>mybranch</a:t>
            </a:r>
            <a:r>
              <a:rPr lang="de-DE" dirty="0">
                <a:latin typeface="Consolas" panose="020B0609020204030204" pitchFamily="49" charset="0"/>
              </a:rPr>
              <a:t>]</a:t>
            </a:r>
          </a:p>
        </p:txBody>
      </p:sp>
      <p:grpSp>
        <p:nvGrpSpPr>
          <p:cNvPr id="9" name="Gruppieren 8">
            <a:extLst>
              <a:ext uri="{FF2B5EF4-FFF2-40B4-BE49-F238E27FC236}">
                <a16:creationId xmlns:a16="http://schemas.microsoft.com/office/drawing/2014/main" id="{68285140-2F8A-46A2-B390-E22531926978}"/>
              </a:ext>
            </a:extLst>
          </p:cNvPr>
          <p:cNvGrpSpPr/>
          <p:nvPr/>
        </p:nvGrpSpPr>
        <p:grpSpPr>
          <a:xfrm>
            <a:off x="6296160" y="1809480"/>
            <a:ext cx="4177114" cy="4050662"/>
            <a:chOff x="3549650" y="1808956"/>
            <a:chExt cx="4490249" cy="4341216"/>
          </a:xfrm>
        </p:grpSpPr>
        <p:sp>
          <p:nvSpPr>
            <p:cNvPr id="11" name="Rechteck: abgerundete Ecken 10">
              <a:extLst>
                <a:ext uri="{FF2B5EF4-FFF2-40B4-BE49-F238E27FC236}">
                  <a16:creationId xmlns:a16="http://schemas.microsoft.com/office/drawing/2014/main" id="{38F019A5-79EA-43C5-B25D-3DEC2C27FFD6}"/>
                </a:ext>
              </a:extLst>
            </p:cNvPr>
            <p:cNvSpPr/>
            <p:nvPr/>
          </p:nvSpPr>
          <p:spPr>
            <a:xfrm>
              <a:off x="3549650" y="1808956"/>
              <a:ext cx="4368800" cy="584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Remote Repository</a:t>
              </a:r>
            </a:p>
          </p:txBody>
        </p:sp>
        <p:sp>
          <p:nvSpPr>
            <p:cNvPr id="12" name="Rechteck: abgerundete Ecken 11">
              <a:extLst>
                <a:ext uri="{FF2B5EF4-FFF2-40B4-BE49-F238E27FC236}">
                  <a16:creationId xmlns:a16="http://schemas.microsoft.com/office/drawing/2014/main" id="{EBCEE0DF-92F2-428B-A0AD-19542358F577}"/>
                </a:ext>
              </a:extLst>
            </p:cNvPr>
            <p:cNvSpPr/>
            <p:nvPr/>
          </p:nvSpPr>
          <p:spPr>
            <a:xfrm>
              <a:off x="5016500" y="3061294"/>
              <a:ext cx="2901950" cy="584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dirty="0" err="1"/>
                <a:t>Local</a:t>
              </a:r>
              <a:r>
                <a:rPr lang="de-DE" dirty="0"/>
                <a:t> Repository</a:t>
              </a:r>
            </a:p>
          </p:txBody>
        </p:sp>
        <p:sp>
          <p:nvSpPr>
            <p:cNvPr id="13" name="Rechteck: abgerundete Ecken 12">
              <a:extLst>
                <a:ext uri="{FF2B5EF4-FFF2-40B4-BE49-F238E27FC236}">
                  <a16:creationId xmlns:a16="http://schemas.microsoft.com/office/drawing/2014/main" id="{9F5DB44F-18E2-4EE9-B41E-4BD8667CF28B}"/>
                </a:ext>
              </a:extLst>
            </p:cNvPr>
            <p:cNvSpPr/>
            <p:nvPr/>
          </p:nvSpPr>
          <p:spPr>
            <a:xfrm>
              <a:off x="6096000" y="4313633"/>
              <a:ext cx="1822450" cy="584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Stage (Index)</a:t>
              </a:r>
            </a:p>
          </p:txBody>
        </p:sp>
        <p:sp>
          <p:nvSpPr>
            <p:cNvPr id="14" name="Rechteck: abgerundete Ecken 13">
              <a:extLst>
                <a:ext uri="{FF2B5EF4-FFF2-40B4-BE49-F238E27FC236}">
                  <a16:creationId xmlns:a16="http://schemas.microsoft.com/office/drawing/2014/main" id="{A491C69F-DAA3-40D7-85E9-50FDD53130C1}"/>
                </a:ext>
              </a:extLst>
            </p:cNvPr>
            <p:cNvSpPr/>
            <p:nvPr/>
          </p:nvSpPr>
          <p:spPr>
            <a:xfrm>
              <a:off x="3549650" y="5565972"/>
              <a:ext cx="4368800" cy="5842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Working Directory</a:t>
              </a:r>
            </a:p>
          </p:txBody>
        </p:sp>
        <p:cxnSp>
          <p:nvCxnSpPr>
            <p:cNvPr id="15" name="Gerade Verbindung mit Pfeil 14">
              <a:extLst>
                <a:ext uri="{FF2B5EF4-FFF2-40B4-BE49-F238E27FC236}">
                  <a16:creationId xmlns:a16="http://schemas.microsoft.com/office/drawing/2014/main" id="{0D15BE7C-4800-48EC-B77A-847D4DFFBF8E}"/>
                </a:ext>
              </a:extLst>
            </p:cNvPr>
            <p:cNvCxnSpPr/>
            <p:nvPr/>
          </p:nvCxnSpPr>
          <p:spPr>
            <a:xfrm>
              <a:off x="4191000" y="2393156"/>
              <a:ext cx="0" cy="317281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409A8D1D-A01D-426A-A537-1E25B6D14829}"/>
                </a:ext>
              </a:extLst>
            </p:cNvPr>
            <p:cNvCxnSpPr>
              <a:cxnSpLocks/>
            </p:cNvCxnSpPr>
            <p:nvPr/>
          </p:nvCxnSpPr>
          <p:spPr>
            <a:xfrm>
              <a:off x="5549900" y="2393156"/>
              <a:ext cx="0" cy="6681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2E01E66F-11E7-4868-9896-B26D7B30F8D1}"/>
                </a:ext>
              </a:extLst>
            </p:cNvPr>
            <p:cNvCxnSpPr>
              <a:cxnSpLocks/>
            </p:cNvCxnSpPr>
            <p:nvPr/>
          </p:nvCxnSpPr>
          <p:spPr>
            <a:xfrm>
              <a:off x="5549900" y="3645494"/>
              <a:ext cx="0" cy="192047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8E4CF4BC-D173-46AD-B33C-18541F4AA88E}"/>
                </a:ext>
              </a:extLst>
            </p:cNvPr>
            <p:cNvCxnSpPr>
              <a:cxnSpLocks/>
            </p:cNvCxnSpPr>
            <p:nvPr/>
          </p:nvCxnSpPr>
          <p:spPr>
            <a:xfrm flipV="1">
              <a:off x="7010400" y="2393156"/>
              <a:ext cx="0" cy="6681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01FB1A9-0CAC-47F8-9A05-434C2CA9F307}"/>
                </a:ext>
              </a:extLst>
            </p:cNvPr>
            <p:cNvCxnSpPr>
              <a:cxnSpLocks/>
            </p:cNvCxnSpPr>
            <p:nvPr/>
          </p:nvCxnSpPr>
          <p:spPr>
            <a:xfrm flipV="1">
              <a:off x="7010400" y="3645494"/>
              <a:ext cx="0" cy="6681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963F70B5-1A24-4D37-BE56-BFEA442F5469}"/>
                </a:ext>
              </a:extLst>
            </p:cNvPr>
            <p:cNvCxnSpPr>
              <a:cxnSpLocks/>
            </p:cNvCxnSpPr>
            <p:nvPr/>
          </p:nvCxnSpPr>
          <p:spPr>
            <a:xfrm flipV="1">
              <a:off x="7010400" y="4897834"/>
              <a:ext cx="0" cy="6681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B4E423A3-75CA-4C55-BDEB-B85521F203F4}"/>
                </a:ext>
              </a:extLst>
            </p:cNvPr>
            <p:cNvSpPr txBox="1"/>
            <p:nvPr/>
          </p:nvSpPr>
          <p:spPr>
            <a:xfrm>
              <a:off x="4197351" y="3728422"/>
              <a:ext cx="694421" cy="646331"/>
            </a:xfrm>
            <a:prstGeom prst="rect">
              <a:avLst/>
            </a:prstGeom>
            <a:noFill/>
          </p:spPr>
          <p:txBody>
            <a:bodyPr wrap="none" rtlCol="0">
              <a:spAutoFit/>
            </a:bodyPr>
            <a:lstStyle/>
            <a:p>
              <a:r>
                <a:rPr lang="de-DE" dirty="0"/>
                <a:t>pull</a:t>
              </a:r>
            </a:p>
            <a:p>
              <a:r>
                <a:rPr lang="de-DE" dirty="0" err="1"/>
                <a:t>clone</a:t>
              </a:r>
              <a:endParaRPr lang="de-DE" dirty="0"/>
            </a:p>
          </p:txBody>
        </p:sp>
        <p:cxnSp>
          <p:nvCxnSpPr>
            <p:cNvPr id="22" name="Gerade Verbindung mit Pfeil 21">
              <a:extLst>
                <a:ext uri="{FF2B5EF4-FFF2-40B4-BE49-F238E27FC236}">
                  <a16:creationId xmlns:a16="http://schemas.microsoft.com/office/drawing/2014/main" id="{09DE8C39-26E9-456E-9F70-9910C32206DC}"/>
                </a:ext>
              </a:extLst>
            </p:cNvPr>
            <p:cNvCxnSpPr>
              <a:cxnSpLocks/>
            </p:cNvCxnSpPr>
            <p:nvPr/>
          </p:nvCxnSpPr>
          <p:spPr>
            <a:xfrm>
              <a:off x="4191000" y="2393156"/>
              <a:ext cx="825500" cy="70909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DD2C64E4-9576-4DD4-AB51-5BF31CDE0D86}"/>
                </a:ext>
              </a:extLst>
            </p:cNvPr>
            <p:cNvSpPr txBox="1"/>
            <p:nvPr/>
          </p:nvSpPr>
          <p:spPr>
            <a:xfrm>
              <a:off x="5651500" y="2527776"/>
              <a:ext cx="657359" cy="369332"/>
            </a:xfrm>
            <a:prstGeom prst="rect">
              <a:avLst/>
            </a:prstGeom>
            <a:noFill/>
          </p:spPr>
          <p:txBody>
            <a:bodyPr wrap="none" rtlCol="0">
              <a:spAutoFit/>
            </a:bodyPr>
            <a:lstStyle/>
            <a:p>
              <a:r>
                <a:rPr lang="de-DE" dirty="0" err="1"/>
                <a:t>fetch</a:t>
              </a:r>
              <a:endParaRPr lang="de-DE" dirty="0"/>
            </a:p>
          </p:txBody>
        </p:sp>
        <p:sp>
          <p:nvSpPr>
            <p:cNvPr id="24" name="Textfeld 23">
              <a:extLst>
                <a:ext uri="{FF2B5EF4-FFF2-40B4-BE49-F238E27FC236}">
                  <a16:creationId xmlns:a16="http://schemas.microsoft.com/office/drawing/2014/main" id="{DB1165C6-5CA7-454D-A695-BEE417391699}"/>
                </a:ext>
              </a:extLst>
            </p:cNvPr>
            <p:cNvSpPr txBox="1"/>
            <p:nvPr/>
          </p:nvSpPr>
          <p:spPr>
            <a:xfrm>
              <a:off x="7135746" y="2542559"/>
              <a:ext cx="639919" cy="369332"/>
            </a:xfrm>
            <a:prstGeom prst="rect">
              <a:avLst/>
            </a:prstGeom>
            <a:noFill/>
          </p:spPr>
          <p:txBody>
            <a:bodyPr wrap="none" rtlCol="0">
              <a:spAutoFit/>
            </a:bodyPr>
            <a:lstStyle/>
            <a:p>
              <a:r>
                <a:rPr lang="de-DE" dirty="0"/>
                <a:t>push</a:t>
              </a:r>
            </a:p>
          </p:txBody>
        </p:sp>
        <p:sp>
          <p:nvSpPr>
            <p:cNvPr id="25" name="Textfeld 24">
              <a:extLst>
                <a:ext uri="{FF2B5EF4-FFF2-40B4-BE49-F238E27FC236}">
                  <a16:creationId xmlns:a16="http://schemas.microsoft.com/office/drawing/2014/main" id="{31602687-7B1D-450C-9373-5698CB7452D3}"/>
                </a:ext>
              </a:extLst>
            </p:cNvPr>
            <p:cNvSpPr txBox="1"/>
            <p:nvPr/>
          </p:nvSpPr>
          <p:spPr>
            <a:xfrm>
              <a:off x="7139011" y="3809680"/>
              <a:ext cx="900888" cy="369332"/>
            </a:xfrm>
            <a:prstGeom prst="rect">
              <a:avLst/>
            </a:prstGeom>
            <a:noFill/>
          </p:spPr>
          <p:txBody>
            <a:bodyPr wrap="none" rtlCol="0">
              <a:spAutoFit/>
            </a:bodyPr>
            <a:lstStyle/>
            <a:p>
              <a:r>
                <a:rPr lang="de-DE" dirty="0" err="1"/>
                <a:t>commit</a:t>
              </a:r>
              <a:endParaRPr lang="de-DE" dirty="0"/>
            </a:p>
          </p:txBody>
        </p:sp>
        <p:sp>
          <p:nvSpPr>
            <p:cNvPr id="26" name="Textfeld 25">
              <a:extLst>
                <a:ext uri="{FF2B5EF4-FFF2-40B4-BE49-F238E27FC236}">
                  <a16:creationId xmlns:a16="http://schemas.microsoft.com/office/drawing/2014/main" id="{F0864135-B887-46D2-B6AC-FE7F0C26E006}"/>
                </a:ext>
              </a:extLst>
            </p:cNvPr>
            <p:cNvSpPr txBox="1"/>
            <p:nvPr/>
          </p:nvSpPr>
          <p:spPr>
            <a:xfrm>
              <a:off x="7135746" y="5062018"/>
              <a:ext cx="538930" cy="369332"/>
            </a:xfrm>
            <a:prstGeom prst="rect">
              <a:avLst/>
            </a:prstGeom>
            <a:noFill/>
          </p:spPr>
          <p:txBody>
            <a:bodyPr wrap="none" rtlCol="0">
              <a:spAutoFit/>
            </a:bodyPr>
            <a:lstStyle/>
            <a:p>
              <a:r>
                <a:rPr lang="de-DE" dirty="0" err="1"/>
                <a:t>add</a:t>
              </a:r>
              <a:endParaRPr lang="de-DE" dirty="0"/>
            </a:p>
          </p:txBody>
        </p:sp>
      </p:grpSp>
      <p:cxnSp>
        <p:nvCxnSpPr>
          <p:cNvPr id="28" name="Gerader Verbinder 27">
            <a:extLst>
              <a:ext uri="{FF2B5EF4-FFF2-40B4-BE49-F238E27FC236}">
                <a16:creationId xmlns:a16="http://schemas.microsoft.com/office/drawing/2014/main" id="{D4B645EC-7A19-47EA-B6E6-B8079A42A978}"/>
              </a:ext>
            </a:extLst>
          </p:cNvPr>
          <p:cNvCxnSpPr>
            <a:cxnSpLocks/>
          </p:cNvCxnSpPr>
          <p:nvPr/>
        </p:nvCxnSpPr>
        <p:spPr>
          <a:xfrm flipH="1" flipV="1">
            <a:off x="5962913" y="1524882"/>
            <a:ext cx="11515" cy="4652081"/>
          </a:xfrm>
          <a:prstGeom prst="line">
            <a:avLst/>
          </a:prstGeom>
          <a:ln w="76200">
            <a:solidFill>
              <a:srgbClr val="F05033"/>
            </a:solidFill>
            <a:prstDash val="sysDash"/>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F2F074AA-4DC1-46BB-BCE0-28684763A6A1}"/>
              </a:ext>
            </a:extLst>
          </p:cNvPr>
          <p:cNvCxnSpPr>
            <a:cxnSpLocks/>
          </p:cNvCxnSpPr>
          <p:nvPr/>
        </p:nvCxnSpPr>
        <p:spPr>
          <a:xfrm flipH="1">
            <a:off x="5974427" y="1524882"/>
            <a:ext cx="4648177" cy="15458"/>
          </a:xfrm>
          <a:prstGeom prst="line">
            <a:avLst/>
          </a:prstGeom>
          <a:ln w="76200">
            <a:solidFill>
              <a:srgbClr val="F05033"/>
            </a:solidFill>
            <a:prstDash val="sysDash"/>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40AEDAE9-081D-42A5-A30A-44ECB892D3C4}"/>
              </a:ext>
            </a:extLst>
          </p:cNvPr>
          <p:cNvCxnSpPr>
            <a:cxnSpLocks/>
          </p:cNvCxnSpPr>
          <p:nvPr/>
        </p:nvCxnSpPr>
        <p:spPr>
          <a:xfrm flipV="1">
            <a:off x="10622604" y="1518176"/>
            <a:ext cx="0" cy="2158122"/>
          </a:xfrm>
          <a:prstGeom prst="line">
            <a:avLst/>
          </a:prstGeom>
          <a:ln w="76200">
            <a:solidFill>
              <a:srgbClr val="F05033"/>
            </a:solidFill>
            <a:prstDash val="sysDash"/>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A80FE614-9423-46E5-B4DC-ED51A99002E6}"/>
              </a:ext>
            </a:extLst>
          </p:cNvPr>
          <p:cNvCxnSpPr>
            <a:cxnSpLocks/>
          </p:cNvCxnSpPr>
          <p:nvPr/>
        </p:nvCxnSpPr>
        <p:spPr>
          <a:xfrm>
            <a:off x="7756187" y="3676297"/>
            <a:ext cx="2866417" cy="0"/>
          </a:xfrm>
          <a:prstGeom prst="line">
            <a:avLst/>
          </a:prstGeom>
          <a:ln w="76200">
            <a:solidFill>
              <a:srgbClr val="F05033"/>
            </a:solidFill>
            <a:prstDash val="sysDash"/>
          </a:ln>
        </p:spPr>
        <p:style>
          <a:lnRef idx="1">
            <a:schemeClr val="accent1"/>
          </a:lnRef>
          <a:fillRef idx="0">
            <a:schemeClr val="accent1"/>
          </a:fillRef>
          <a:effectRef idx="0">
            <a:schemeClr val="accent1"/>
          </a:effectRef>
          <a:fontRef idx="minor">
            <a:schemeClr val="tx1"/>
          </a:fontRef>
        </p:style>
      </p:cxnSp>
      <p:cxnSp>
        <p:nvCxnSpPr>
          <p:cNvPr id="38" name="Gerader Verbinder 37">
            <a:extLst>
              <a:ext uri="{FF2B5EF4-FFF2-40B4-BE49-F238E27FC236}">
                <a16:creationId xmlns:a16="http://schemas.microsoft.com/office/drawing/2014/main" id="{D6C2F51C-0D15-47F2-934B-61F5C97DAB0D}"/>
              </a:ext>
            </a:extLst>
          </p:cNvPr>
          <p:cNvCxnSpPr>
            <a:cxnSpLocks/>
          </p:cNvCxnSpPr>
          <p:nvPr/>
        </p:nvCxnSpPr>
        <p:spPr>
          <a:xfrm flipH="1" flipV="1">
            <a:off x="7793607" y="3676297"/>
            <a:ext cx="17257" cy="2377927"/>
          </a:xfrm>
          <a:prstGeom prst="line">
            <a:avLst/>
          </a:prstGeom>
          <a:ln w="76200">
            <a:solidFill>
              <a:srgbClr val="F05033"/>
            </a:solidFill>
            <a:prstDash val="sysDash"/>
          </a:ln>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29A0564A-FDA4-4565-AF52-F73A7231F178}"/>
              </a:ext>
            </a:extLst>
          </p:cNvPr>
          <p:cNvCxnSpPr>
            <a:cxnSpLocks/>
          </p:cNvCxnSpPr>
          <p:nvPr/>
        </p:nvCxnSpPr>
        <p:spPr>
          <a:xfrm>
            <a:off x="5967488" y="6176963"/>
            <a:ext cx="1843376" cy="0"/>
          </a:xfrm>
          <a:prstGeom prst="line">
            <a:avLst/>
          </a:prstGeom>
          <a:ln w="76200">
            <a:solidFill>
              <a:srgbClr val="F05033"/>
            </a:solidFill>
            <a:prstDash val="sysDash"/>
          </a:ln>
        </p:spPr>
        <p:style>
          <a:lnRef idx="1">
            <a:schemeClr val="accent1"/>
          </a:lnRef>
          <a:fillRef idx="0">
            <a:schemeClr val="accent1"/>
          </a:fillRef>
          <a:effectRef idx="0">
            <a:schemeClr val="accent1"/>
          </a:effectRef>
          <a:fontRef idx="minor">
            <a:schemeClr val="tx1"/>
          </a:fontRef>
        </p:style>
      </p:cxnSp>
      <p:sp>
        <p:nvSpPr>
          <p:cNvPr id="57" name="Rechteck: abgerundete Ecken 56">
            <a:extLst>
              <a:ext uri="{FF2B5EF4-FFF2-40B4-BE49-F238E27FC236}">
                <a16:creationId xmlns:a16="http://schemas.microsoft.com/office/drawing/2014/main" id="{9C261CD7-59A8-4FE0-B3E2-773A34261007}"/>
              </a:ext>
            </a:extLst>
          </p:cNvPr>
          <p:cNvSpPr/>
          <p:nvPr/>
        </p:nvSpPr>
        <p:spPr>
          <a:xfrm>
            <a:off x="1159007" y="4974440"/>
            <a:ext cx="2241550" cy="64090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de-DE" dirty="0">
                <a:effectLst/>
                <a:latin typeface="Consolas" panose="020B0609020204030204" pitchFamily="49" charset="0"/>
              </a:rPr>
              <a:t>$ </a:t>
            </a:r>
            <a:r>
              <a:rPr lang="de-DE" dirty="0" err="1">
                <a:solidFill>
                  <a:srgbClr val="00B0F0"/>
                </a:solidFill>
                <a:effectLst/>
                <a:latin typeface="Consolas" panose="020B0609020204030204" pitchFamily="49" charset="0"/>
              </a:rPr>
              <a:t>git</a:t>
            </a:r>
            <a:r>
              <a:rPr lang="de-DE" dirty="0">
                <a:effectLst/>
                <a:latin typeface="Consolas" panose="020B0609020204030204" pitchFamily="49" charset="0"/>
              </a:rPr>
              <a:t> </a:t>
            </a:r>
            <a:r>
              <a:rPr lang="de-DE" dirty="0" err="1">
                <a:effectLst/>
                <a:latin typeface="Consolas" panose="020B0609020204030204" pitchFamily="49" charset="0"/>
              </a:rPr>
              <a:t>fetch</a:t>
            </a:r>
            <a:endParaRPr lang="de-DE" dirty="0">
              <a:effectLst/>
              <a:latin typeface="Consolas" panose="020B0609020204030204" pitchFamily="49" charset="0"/>
            </a:endParaRPr>
          </a:p>
          <a:p>
            <a:r>
              <a:rPr lang="de-DE" dirty="0">
                <a:effectLst/>
                <a:latin typeface="Consolas" panose="020B0609020204030204" pitchFamily="49" charset="0"/>
              </a:rPr>
              <a:t>$ </a:t>
            </a:r>
            <a:r>
              <a:rPr lang="de-DE" dirty="0" err="1">
                <a:solidFill>
                  <a:srgbClr val="00B0F0"/>
                </a:solidFill>
                <a:effectLst/>
                <a:latin typeface="Consolas" panose="020B0609020204030204" pitchFamily="49" charset="0"/>
              </a:rPr>
              <a:t>git</a:t>
            </a:r>
            <a:r>
              <a:rPr lang="de-DE" dirty="0">
                <a:effectLst/>
                <a:latin typeface="Consolas" panose="020B0609020204030204" pitchFamily="49" charset="0"/>
              </a:rPr>
              <a:t> </a:t>
            </a:r>
            <a:r>
              <a:rPr lang="de-DE" dirty="0" err="1">
                <a:effectLst/>
                <a:latin typeface="Consolas" panose="020B0609020204030204" pitchFamily="49" charset="0"/>
              </a:rPr>
              <a:t>rebase</a:t>
            </a:r>
            <a:endParaRPr lang="de-DE" dirty="0">
              <a:latin typeface="Consolas" panose="020B0609020204030204" pitchFamily="49" charset="0"/>
            </a:endParaRPr>
          </a:p>
        </p:txBody>
      </p:sp>
      <p:sp>
        <p:nvSpPr>
          <p:cNvPr id="58" name="Textfeld 57">
            <a:extLst>
              <a:ext uri="{FF2B5EF4-FFF2-40B4-BE49-F238E27FC236}">
                <a16:creationId xmlns:a16="http://schemas.microsoft.com/office/drawing/2014/main" id="{81EB11CF-B355-4C4B-8EB7-0D754EBCFA32}"/>
              </a:ext>
            </a:extLst>
          </p:cNvPr>
          <p:cNvSpPr txBox="1"/>
          <p:nvPr/>
        </p:nvSpPr>
        <p:spPr>
          <a:xfrm>
            <a:off x="1165374" y="4506955"/>
            <a:ext cx="999690" cy="369332"/>
          </a:xfrm>
          <a:prstGeom prst="rect">
            <a:avLst/>
          </a:prstGeom>
          <a:noFill/>
        </p:spPr>
        <p:txBody>
          <a:bodyPr wrap="square" rtlCol="0">
            <a:spAutoFit/>
          </a:bodyPr>
          <a:lstStyle/>
          <a:p>
            <a:r>
              <a:rPr lang="de-DE" dirty="0"/>
              <a:t>oder</a:t>
            </a:r>
          </a:p>
        </p:txBody>
      </p:sp>
    </p:spTree>
    <p:extLst>
      <p:ext uri="{BB962C8B-B14F-4D97-AF65-F5344CB8AC3E}">
        <p14:creationId xmlns:p14="http://schemas.microsoft.com/office/powerpoint/2010/main" val="10932472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377AF9-947F-4EEC-8B51-FEF932E81037}"/>
              </a:ext>
            </a:extLst>
          </p:cNvPr>
          <p:cNvSpPr>
            <a:spLocks noGrp="1"/>
          </p:cNvSpPr>
          <p:nvPr>
            <p:ph type="title"/>
          </p:nvPr>
        </p:nvSpPr>
        <p:spPr/>
        <p:txBody>
          <a:bodyPr/>
          <a:lstStyle/>
          <a:p>
            <a:r>
              <a:rPr lang="de-DE" dirty="0"/>
              <a:t>Zwischenablage</a:t>
            </a:r>
          </a:p>
        </p:txBody>
      </p:sp>
      <p:sp>
        <p:nvSpPr>
          <p:cNvPr id="3" name="Inhaltsplatzhalter 2">
            <a:extLst>
              <a:ext uri="{FF2B5EF4-FFF2-40B4-BE49-F238E27FC236}">
                <a16:creationId xmlns:a16="http://schemas.microsoft.com/office/drawing/2014/main" id="{657AB1FB-C590-4A7D-94E7-F16255D6DF7B}"/>
              </a:ext>
            </a:extLst>
          </p:cNvPr>
          <p:cNvSpPr>
            <a:spLocks noGrp="1"/>
          </p:cNvSpPr>
          <p:nvPr>
            <p:ph idx="1"/>
          </p:nvPr>
        </p:nvSpPr>
        <p:spPr>
          <a:xfrm>
            <a:off x="838200" y="1825625"/>
            <a:ext cx="10515600" cy="4045585"/>
          </a:xfrm>
        </p:spPr>
        <p:txBody>
          <a:bodyPr>
            <a:normAutofit/>
          </a:bodyPr>
          <a:lstStyle/>
          <a:p>
            <a:r>
              <a:rPr lang="de-DE" dirty="0"/>
              <a:t>Alle Änderungen in die Zwischenablage verschieben</a:t>
            </a:r>
          </a:p>
          <a:p>
            <a:endParaRPr lang="de-DE" dirty="0"/>
          </a:p>
          <a:p>
            <a:r>
              <a:rPr lang="de-DE" dirty="0"/>
              <a:t>Änderungen zurückholen</a:t>
            </a:r>
          </a:p>
          <a:p>
            <a:endParaRPr lang="de-DE" dirty="0"/>
          </a:p>
          <a:p>
            <a:r>
              <a:rPr lang="de-DE" dirty="0"/>
              <a:t>Auflisten der Objekte in der Zwischenablage</a:t>
            </a:r>
          </a:p>
          <a:p>
            <a:endParaRPr lang="de-DE" dirty="0"/>
          </a:p>
          <a:p>
            <a:r>
              <a:rPr lang="de-DE" dirty="0"/>
              <a:t>Obersten Eintrag löschen</a:t>
            </a:r>
          </a:p>
          <a:p>
            <a:endParaRPr lang="de-DE" dirty="0"/>
          </a:p>
          <a:p>
            <a:endParaRPr lang="de-DE" dirty="0"/>
          </a:p>
        </p:txBody>
      </p:sp>
      <p:sp>
        <p:nvSpPr>
          <p:cNvPr id="4" name="Fußzeilenplatzhalter 3">
            <a:extLst>
              <a:ext uri="{FF2B5EF4-FFF2-40B4-BE49-F238E27FC236}">
                <a16:creationId xmlns:a16="http://schemas.microsoft.com/office/drawing/2014/main" id="{48E389B6-0A79-4301-81D5-120EA2CE4E89}"/>
              </a:ext>
            </a:extLst>
          </p:cNvPr>
          <p:cNvSpPr>
            <a:spLocks noGrp="1"/>
          </p:cNvSpPr>
          <p:nvPr>
            <p:ph type="ftr" sz="quarter" idx="11"/>
          </p:nvPr>
        </p:nvSpPr>
        <p:spPr/>
        <p:txBody>
          <a:bodyPr/>
          <a:lstStyle/>
          <a:p>
            <a:r>
              <a:rPr lang="de-DE" dirty="0"/>
              <a:t>Versionsverwaltung mit </a:t>
            </a:r>
            <a:r>
              <a:rPr lang="de-DE" dirty="0" err="1"/>
              <a:t>Git</a:t>
            </a:r>
            <a:endParaRPr lang="de-DE" dirty="0"/>
          </a:p>
        </p:txBody>
      </p:sp>
      <p:sp>
        <p:nvSpPr>
          <p:cNvPr id="5" name="Foliennummernplatzhalter 4">
            <a:extLst>
              <a:ext uri="{FF2B5EF4-FFF2-40B4-BE49-F238E27FC236}">
                <a16:creationId xmlns:a16="http://schemas.microsoft.com/office/drawing/2014/main" id="{85B351DD-D6BF-4615-9214-8CCB8D0C3F18}"/>
              </a:ext>
            </a:extLst>
          </p:cNvPr>
          <p:cNvSpPr>
            <a:spLocks noGrp="1"/>
          </p:cNvSpPr>
          <p:nvPr>
            <p:ph type="sldNum" sz="quarter" idx="12"/>
          </p:nvPr>
        </p:nvSpPr>
        <p:spPr/>
        <p:txBody>
          <a:bodyPr/>
          <a:lstStyle/>
          <a:p>
            <a:fld id="{E75C602B-3DAE-4C34-A127-CD7F778C5C37}" type="slidenum">
              <a:rPr lang="de-DE" smtClean="0"/>
              <a:t>31</a:t>
            </a:fld>
            <a:endParaRPr lang="de-DE"/>
          </a:p>
        </p:txBody>
      </p:sp>
      <p:sp>
        <p:nvSpPr>
          <p:cNvPr id="6" name="Rechteck: abgerundete Ecken 5">
            <a:extLst>
              <a:ext uri="{FF2B5EF4-FFF2-40B4-BE49-F238E27FC236}">
                <a16:creationId xmlns:a16="http://schemas.microsoft.com/office/drawing/2014/main" id="{B9BA96EB-CEB9-4042-B83F-28008AEE6000}"/>
              </a:ext>
            </a:extLst>
          </p:cNvPr>
          <p:cNvSpPr/>
          <p:nvPr/>
        </p:nvSpPr>
        <p:spPr>
          <a:xfrm>
            <a:off x="1200150" y="2372760"/>
            <a:ext cx="2241550" cy="3429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de-DE" dirty="0">
                <a:effectLst/>
                <a:latin typeface="Consolas" panose="020B0609020204030204" pitchFamily="49" charset="0"/>
              </a:rPr>
              <a:t>$ </a:t>
            </a:r>
            <a:r>
              <a:rPr lang="de-DE" dirty="0" err="1">
                <a:solidFill>
                  <a:srgbClr val="00B0F0"/>
                </a:solidFill>
                <a:effectLst/>
                <a:latin typeface="Consolas" panose="020B0609020204030204" pitchFamily="49" charset="0"/>
              </a:rPr>
              <a:t>git</a:t>
            </a:r>
            <a:r>
              <a:rPr lang="de-DE" dirty="0">
                <a:effectLst/>
                <a:latin typeface="Consolas" panose="020B0609020204030204" pitchFamily="49" charset="0"/>
              </a:rPr>
              <a:t> </a:t>
            </a:r>
            <a:r>
              <a:rPr lang="de-DE" dirty="0" err="1">
                <a:effectLst/>
                <a:latin typeface="Consolas" panose="020B0609020204030204" pitchFamily="49" charset="0"/>
              </a:rPr>
              <a:t>stash</a:t>
            </a:r>
            <a:endParaRPr lang="de-DE" dirty="0">
              <a:latin typeface="Consolas" panose="020B0609020204030204" pitchFamily="49" charset="0"/>
            </a:endParaRPr>
          </a:p>
        </p:txBody>
      </p:sp>
      <p:sp>
        <p:nvSpPr>
          <p:cNvPr id="7" name="Rechteck: abgerundete Ecken 6">
            <a:extLst>
              <a:ext uri="{FF2B5EF4-FFF2-40B4-BE49-F238E27FC236}">
                <a16:creationId xmlns:a16="http://schemas.microsoft.com/office/drawing/2014/main" id="{23F82002-CB45-42EC-A317-4660AC7AE3CD}"/>
              </a:ext>
            </a:extLst>
          </p:cNvPr>
          <p:cNvSpPr/>
          <p:nvPr/>
        </p:nvSpPr>
        <p:spPr>
          <a:xfrm>
            <a:off x="1200150" y="3444004"/>
            <a:ext cx="2533650" cy="3429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de-DE" dirty="0">
                <a:effectLst/>
                <a:latin typeface="Consolas" panose="020B0609020204030204" pitchFamily="49" charset="0"/>
              </a:rPr>
              <a:t>$ </a:t>
            </a:r>
            <a:r>
              <a:rPr lang="de-DE" dirty="0" err="1">
                <a:solidFill>
                  <a:srgbClr val="00B0F0"/>
                </a:solidFill>
                <a:effectLst/>
                <a:latin typeface="Consolas" panose="020B0609020204030204" pitchFamily="49" charset="0"/>
              </a:rPr>
              <a:t>git</a:t>
            </a:r>
            <a:r>
              <a:rPr lang="de-DE" dirty="0">
                <a:effectLst/>
                <a:latin typeface="Consolas" panose="020B0609020204030204" pitchFamily="49" charset="0"/>
              </a:rPr>
              <a:t> </a:t>
            </a:r>
            <a:r>
              <a:rPr lang="de-DE" dirty="0" err="1">
                <a:effectLst/>
                <a:latin typeface="Consolas" panose="020B0609020204030204" pitchFamily="49" charset="0"/>
              </a:rPr>
              <a:t>stash</a:t>
            </a:r>
            <a:r>
              <a:rPr lang="de-DE" dirty="0">
                <a:effectLst/>
                <a:latin typeface="Consolas" panose="020B0609020204030204" pitchFamily="49" charset="0"/>
              </a:rPr>
              <a:t> </a:t>
            </a:r>
            <a:r>
              <a:rPr lang="de-DE" dirty="0" err="1">
                <a:effectLst/>
                <a:latin typeface="Consolas" panose="020B0609020204030204" pitchFamily="49" charset="0"/>
              </a:rPr>
              <a:t>apply</a:t>
            </a:r>
            <a:endParaRPr lang="de-DE" dirty="0">
              <a:latin typeface="Consolas" panose="020B0609020204030204" pitchFamily="49" charset="0"/>
            </a:endParaRPr>
          </a:p>
        </p:txBody>
      </p:sp>
      <p:sp>
        <p:nvSpPr>
          <p:cNvPr id="8" name="Rechteck: abgerundete Ecken 7">
            <a:extLst>
              <a:ext uri="{FF2B5EF4-FFF2-40B4-BE49-F238E27FC236}">
                <a16:creationId xmlns:a16="http://schemas.microsoft.com/office/drawing/2014/main" id="{1476195C-5191-4AB1-B5BA-73BCA25BCF97}"/>
              </a:ext>
            </a:extLst>
          </p:cNvPr>
          <p:cNvSpPr/>
          <p:nvPr/>
        </p:nvSpPr>
        <p:spPr>
          <a:xfrm>
            <a:off x="1200150" y="4406106"/>
            <a:ext cx="2533650" cy="3429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de-DE" dirty="0">
                <a:effectLst/>
                <a:latin typeface="Consolas" panose="020B0609020204030204" pitchFamily="49" charset="0"/>
              </a:rPr>
              <a:t>$ </a:t>
            </a:r>
            <a:r>
              <a:rPr lang="de-DE" dirty="0" err="1">
                <a:solidFill>
                  <a:srgbClr val="00B0F0"/>
                </a:solidFill>
                <a:effectLst/>
                <a:latin typeface="Consolas" panose="020B0609020204030204" pitchFamily="49" charset="0"/>
              </a:rPr>
              <a:t>git</a:t>
            </a:r>
            <a:r>
              <a:rPr lang="de-DE" dirty="0">
                <a:effectLst/>
                <a:latin typeface="Consolas" panose="020B0609020204030204" pitchFamily="49" charset="0"/>
              </a:rPr>
              <a:t> </a:t>
            </a:r>
            <a:r>
              <a:rPr lang="de-DE" dirty="0" err="1">
                <a:effectLst/>
                <a:latin typeface="Consolas" panose="020B0609020204030204" pitchFamily="49" charset="0"/>
              </a:rPr>
              <a:t>stash</a:t>
            </a:r>
            <a:r>
              <a:rPr lang="de-DE" dirty="0">
                <a:effectLst/>
                <a:latin typeface="Consolas" panose="020B0609020204030204" pitchFamily="49" charset="0"/>
              </a:rPr>
              <a:t> </a:t>
            </a:r>
            <a:r>
              <a:rPr lang="de-DE" dirty="0" err="1">
                <a:effectLst/>
                <a:latin typeface="Consolas" panose="020B0609020204030204" pitchFamily="49" charset="0"/>
              </a:rPr>
              <a:t>list</a:t>
            </a:r>
            <a:endParaRPr lang="de-DE" dirty="0">
              <a:latin typeface="Consolas" panose="020B0609020204030204" pitchFamily="49" charset="0"/>
            </a:endParaRPr>
          </a:p>
        </p:txBody>
      </p:sp>
      <p:sp>
        <p:nvSpPr>
          <p:cNvPr id="9" name="Rechteck: abgerundete Ecken 8">
            <a:extLst>
              <a:ext uri="{FF2B5EF4-FFF2-40B4-BE49-F238E27FC236}">
                <a16:creationId xmlns:a16="http://schemas.microsoft.com/office/drawing/2014/main" id="{DA7FA8A6-EE57-4EFD-85F8-ED45B01089D4}"/>
              </a:ext>
            </a:extLst>
          </p:cNvPr>
          <p:cNvSpPr/>
          <p:nvPr/>
        </p:nvSpPr>
        <p:spPr>
          <a:xfrm>
            <a:off x="4060825" y="3444004"/>
            <a:ext cx="3790950" cy="3429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de-DE" dirty="0">
                <a:effectLst/>
                <a:latin typeface="Consolas" panose="020B0609020204030204" pitchFamily="49" charset="0"/>
              </a:rPr>
              <a:t>$ </a:t>
            </a:r>
            <a:r>
              <a:rPr lang="de-DE" dirty="0" err="1">
                <a:solidFill>
                  <a:srgbClr val="00B0F0"/>
                </a:solidFill>
                <a:effectLst/>
                <a:latin typeface="Consolas" panose="020B0609020204030204" pitchFamily="49" charset="0"/>
              </a:rPr>
              <a:t>git</a:t>
            </a:r>
            <a:r>
              <a:rPr lang="de-DE" dirty="0">
                <a:effectLst/>
                <a:latin typeface="Consolas" panose="020B0609020204030204" pitchFamily="49" charset="0"/>
              </a:rPr>
              <a:t> </a:t>
            </a:r>
            <a:r>
              <a:rPr lang="de-DE" dirty="0" err="1">
                <a:effectLst/>
                <a:latin typeface="Consolas" panose="020B0609020204030204" pitchFamily="49" charset="0"/>
              </a:rPr>
              <a:t>stash</a:t>
            </a:r>
            <a:r>
              <a:rPr lang="de-DE" dirty="0">
                <a:effectLst/>
                <a:latin typeface="Consolas" panose="020B0609020204030204" pitchFamily="49" charset="0"/>
              </a:rPr>
              <a:t> </a:t>
            </a:r>
            <a:r>
              <a:rPr lang="de-DE" dirty="0" err="1">
                <a:effectLst/>
                <a:latin typeface="Consolas" panose="020B0609020204030204" pitchFamily="49" charset="0"/>
              </a:rPr>
              <a:t>apply</a:t>
            </a:r>
            <a:r>
              <a:rPr lang="de-DE" dirty="0">
                <a:effectLst/>
                <a:latin typeface="Consolas" panose="020B0609020204030204" pitchFamily="49" charset="0"/>
              </a:rPr>
              <a:t> </a:t>
            </a:r>
            <a:r>
              <a:rPr lang="de-DE" dirty="0" err="1">
                <a:effectLst/>
                <a:latin typeface="Consolas" panose="020B0609020204030204" pitchFamily="49" charset="0"/>
              </a:rPr>
              <a:t>stash</a:t>
            </a:r>
            <a:r>
              <a:rPr lang="de-DE" dirty="0">
                <a:latin typeface="Consolas" panose="020B0609020204030204" pitchFamily="49" charset="0"/>
              </a:rPr>
              <a:t>@{0}</a:t>
            </a:r>
          </a:p>
        </p:txBody>
      </p:sp>
      <p:sp>
        <p:nvSpPr>
          <p:cNvPr id="10" name="Rechteck: abgerundete Ecken 9">
            <a:extLst>
              <a:ext uri="{FF2B5EF4-FFF2-40B4-BE49-F238E27FC236}">
                <a16:creationId xmlns:a16="http://schemas.microsoft.com/office/drawing/2014/main" id="{F832F56F-BC06-4B16-ADC0-FDB6BBBD53D1}"/>
              </a:ext>
            </a:extLst>
          </p:cNvPr>
          <p:cNvSpPr/>
          <p:nvPr/>
        </p:nvSpPr>
        <p:spPr>
          <a:xfrm>
            <a:off x="1200150" y="5405283"/>
            <a:ext cx="2533650" cy="3429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de-DE" dirty="0">
                <a:effectLst/>
                <a:latin typeface="Consolas" panose="020B0609020204030204" pitchFamily="49" charset="0"/>
              </a:rPr>
              <a:t>$ </a:t>
            </a:r>
            <a:r>
              <a:rPr lang="de-DE" dirty="0" err="1">
                <a:solidFill>
                  <a:srgbClr val="00B0F0"/>
                </a:solidFill>
                <a:effectLst/>
                <a:latin typeface="Consolas" panose="020B0609020204030204" pitchFamily="49" charset="0"/>
              </a:rPr>
              <a:t>git</a:t>
            </a:r>
            <a:r>
              <a:rPr lang="de-DE" dirty="0">
                <a:effectLst/>
                <a:latin typeface="Consolas" panose="020B0609020204030204" pitchFamily="49" charset="0"/>
              </a:rPr>
              <a:t> </a:t>
            </a:r>
            <a:r>
              <a:rPr lang="de-DE" dirty="0" err="1">
                <a:effectLst/>
                <a:latin typeface="Consolas" panose="020B0609020204030204" pitchFamily="49" charset="0"/>
              </a:rPr>
              <a:t>stash</a:t>
            </a:r>
            <a:r>
              <a:rPr lang="de-DE" dirty="0">
                <a:effectLst/>
                <a:latin typeface="Consolas" panose="020B0609020204030204" pitchFamily="49" charset="0"/>
              </a:rPr>
              <a:t> </a:t>
            </a:r>
            <a:r>
              <a:rPr lang="de-DE" dirty="0" err="1">
                <a:effectLst/>
                <a:latin typeface="Consolas" panose="020B0609020204030204" pitchFamily="49" charset="0"/>
              </a:rPr>
              <a:t>drop</a:t>
            </a:r>
            <a:endParaRPr lang="de-DE" dirty="0">
              <a:latin typeface="Consolas" panose="020B0609020204030204" pitchFamily="49" charset="0"/>
            </a:endParaRPr>
          </a:p>
        </p:txBody>
      </p:sp>
      <p:sp>
        <p:nvSpPr>
          <p:cNvPr id="11" name="Rechteck: abgerundete Ecken 10">
            <a:extLst>
              <a:ext uri="{FF2B5EF4-FFF2-40B4-BE49-F238E27FC236}">
                <a16:creationId xmlns:a16="http://schemas.microsoft.com/office/drawing/2014/main" id="{F5A51748-5935-4168-9BB8-5C30BDA8BB19}"/>
              </a:ext>
            </a:extLst>
          </p:cNvPr>
          <p:cNvSpPr/>
          <p:nvPr/>
        </p:nvSpPr>
        <p:spPr>
          <a:xfrm>
            <a:off x="4060825" y="5405283"/>
            <a:ext cx="3790950" cy="3429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de-DE" dirty="0">
                <a:effectLst/>
                <a:latin typeface="Consolas" panose="020B0609020204030204" pitchFamily="49" charset="0"/>
              </a:rPr>
              <a:t>$ </a:t>
            </a:r>
            <a:r>
              <a:rPr lang="de-DE" dirty="0" err="1">
                <a:solidFill>
                  <a:srgbClr val="00B0F0"/>
                </a:solidFill>
                <a:effectLst/>
                <a:latin typeface="Consolas" panose="020B0609020204030204" pitchFamily="49" charset="0"/>
              </a:rPr>
              <a:t>git</a:t>
            </a:r>
            <a:r>
              <a:rPr lang="de-DE" dirty="0">
                <a:effectLst/>
                <a:latin typeface="Consolas" panose="020B0609020204030204" pitchFamily="49" charset="0"/>
              </a:rPr>
              <a:t> </a:t>
            </a:r>
            <a:r>
              <a:rPr lang="de-DE" dirty="0" err="1">
                <a:effectLst/>
                <a:latin typeface="Consolas" panose="020B0609020204030204" pitchFamily="49" charset="0"/>
              </a:rPr>
              <a:t>stash</a:t>
            </a:r>
            <a:r>
              <a:rPr lang="de-DE" dirty="0">
                <a:effectLst/>
                <a:latin typeface="Consolas" panose="020B0609020204030204" pitchFamily="49" charset="0"/>
              </a:rPr>
              <a:t> </a:t>
            </a:r>
            <a:r>
              <a:rPr lang="de-DE" dirty="0" err="1">
                <a:effectLst/>
                <a:latin typeface="Consolas" panose="020B0609020204030204" pitchFamily="49" charset="0"/>
              </a:rPr>
              <a:t>apply</a:t>
            </a:r>
            <a:r>
              <a:rPr lang="de-DE" dirty="0">
                <a:effectLst/>
                <a:latin typeface="Consolas" panose="020B0609020204030204" pitchFamily="49" charset="0"/>
              </a:rPr>
              <a:t> </a:t>
            </a:r>
            <a:r>
              <a:rPr lang="de-DE" dirty="0" err="1">
                <a:effectLst/>
                <a:latin typeface="Consolas" panose="020B0609020204030204" pitchFamily="49" charset="0"/>
              </a:rPr>
              <a:t>drop</a:t>
            </a:r>
            <a:r>
              <a:rPr lang="de-DE" dirty="0">
                <a:latin typeface="Consolas" panose="020B0609020204030204" pitchFamily="49" charset="0"/>
              </a:rPr>
              <a:t>@{1}</a:t>
            </a:r>
          </a:p>
        </p:txBody>
      </p:sp>
    </p:spTree>
    <p:extLst>
      <p:ext uri="{BB962C8B-B14F-4D97-AF65-F5344CB8AC3E}">
        <p14:creationId xmlns:p14="http://schemas.microsoft.com/office/powerpoint/2010/main" val="25313311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377AF9-947F-4EEC-8B51-FEF932E81037}"/>
              </a:ext>
            </a:extLst>
          </p:cNvPr>
          <p:cNvSpPr>
            <a:spLocks noGrp="1"/>
          </p:cNvSpPr>
          <p:nvPr>
            <p:ph type="title"/>
          </p:nvPr>
        </p:nvSpPr>
        <p:spPr/>
        <p:txBody>
          <a:bodyPr/>
          <a:lstStyle/>
          <a:p>
            <a:r>
              <a:rPr lang="de-DE" dirty="0"/>
              <a:t>Sonstige</a:t>
            </a:r>
          </a:p>
        </p:txBody>
      </p:sp>
      <p:sp>
        <p:nvSpPr>
          <p:cNvPr id="3" name="Inhaltsplatzhalter 2">
            <a:extLst>
              <a:ext uri="{FF2B5EF4-FFF2-40B4-BE49-F238E27FC236}">
                <a16:creationId xmlns:a16="http://schemas.microsoft.com/office/drawing/2014/main" id="{657AB1FB-C590-4A7D-94E7-F16255D6DF7B}"/>
              </a:ext>
            </a:extLst>
          </p:cNvPr>
          <p:cNvSpPr>
            <a:spLocks noGrp="1"/>
          </p:cNvSpPr>
          <p:nvPr>
            <p:ph idx="1"/>
          </p:nvPr>
        </p:nvSpPr>
        <p:spPr>
          <a:xfrm>
            <a:off x="838200" y="1825625"/>
            <a:ext cx="10515600" cy="4045585"/>
          </a:xfrm>
        </p:spPr>
        <p:txBody>
          <a:bodyPr>
            <a:normAutofit fontScale="92500" lnSpcReduction="10000"/>
          </a:bodyPr>
          <a:lstStyle/>
          <a:p>
            <a:r>
              <a:rPr lang="de-DE" dirty="0"/>
              <a:t>Infos zur letzten Änderung</a:t>
            </a:r>
          </a:p>
          <a:p>
            <a:endParaRPr lang="de-DE" dirty="0"/>
          </a:p>
          <a:p>
            <a:r>
              <a:rPr lang="de-DE" dirty="0"/>
              <a:t>Historie anzeigen</a:t>
            </a:r>
          </a:p>
          <a:p>
            <a:endParaRPr lang="de-DE" dirty="0"/>
          </a:p>
          <a:p>
            <a:r>
              <a:rPr lang="de-DE" dirty="0"/>
              <a:t>Letzten Commit löschen</a:t>
            </a:r>
          </a:p>
          <a:p>
            <a:endParaRPr lang="de-DE" dirty="0"/>
          </a:p>
          <a:p>
            <a:r>
              <a:rPr lang="de-DE" dirty="0"/>
              <a:t>Working Directory auf HEAD zurücksetzen</a:t>
            </a:r>
          </a:p>
          <a:p>
            <a:endParaRPr lang="de-DE" dirty="0"/>
          </a:p>
          <a:p>
            <a:r>
              <a:rPr lang="de-DE" dirty="0"/>
              <a:t>Einen Commit per „</a:t>
            </a:r>
            <a:r>
              <a:rPr lang="de-DE" dirty="0" err="1"/>
              <a:t>cherry</a:t>
            </a:r>
            <a:r>
              <a:rPr lang="de-DE" dirty="0"/>
              <a:t> pick“ rückgängig machen</a:t>
            </a:r>
          </a:p>
          <a:p>
            <a:endParaRPr lang="de-DE" dirty="0"/>
          </a:p>
          <a:p>
            <a:endParaRPr lang="de-DE" dirty="0"/>
          </a:p>
        </p:txBody>
      </p:sp>
      <p:sp>
        <p:nvSpPr>
          <p:cNvPr id="4" name="Fußzeilenplatzhalter 3">
            <a:extLst>
              <a:ext uri="{FF2B5EF4-FFF2-40B4-BE49-F238E27FC236}">
                <a16:creationId xmlns:a16="http://schemas.microsoft.com/office/drawing/2014/main" id="{48E389B6-0A79-4301-81D5-120EA2CE4E89}"/>
              </a:ext>
            </a:extLst>
          </p:cNvPr>
          <p:cNvSpPr>
            <a:spLocks noGrp="1"/>
          </p:cNvSpPr>
          <p:nvPr>
            <p:ph type="ftr" sz="quarter" idx="11"/>
          </p:nvPr>
        </p:nvSpPr>
        <p:spPr/>
        <p:txBody>
          <a:bodyPr/>
          <a:lstStyle/>
          <a:p>
            <a:r>
              <a:rPr lang="de-DE" dirty="0"/>
              <a:t>Versionsverwaltung mit </a:t>
            </a:r>
            <a:r>
              <a:rPr lang="de-DE" dirty="0" err="1"/>
              <a:t>Git</a:t>
            </a:r>
            <a:endParaRPr lang="de-DE" dirty="0"/>
          </a:p>
        </p:txBody>
      </p:sp>
      <p:sp>
        <p:nvSpPr>
          <p:cNvPr id="5" name="Foliennummernplatzhalter 4">
            <a:extLst>
              <a:ext uri="{FF2B5EF4-FFF2-40B4-BE49-F238E27FC236}">
                <a16:creationId xmlns:a16="http://schemas.microsoft.com/office/drawing/2014/main" id="{85B351DD-D6BF-4615-9214-8CCB8D0C3F18}"/>
              </a:ext>
            </a:extLst>
          </p:cNvPr>
          <p:cNvSpPr>
            <a:spLocks noGrp="1"/>
          </p:cNvSpPr>
          <p:nvPr>
            <p:ph type="sldNum" sz="quarter" idx="12"/>
          </p:nvPr>
        </p:nvSpPr>
        <p:spPr/>
        <p:txBody>
          <a:bodyPr/>
          <a:lstStyle/>
          <a:p>
            <a:fld id="{E75C602B-3DAE-4C34-A127-CD7F778C5C37}" type="slidenum">
              <a:rPr lang="de-DE" smtClean="0"/>
              <a:t>32</a:t>
            </a:fld>
            <a:endParaRPr lang="de-DE"/>
          </a:p>
        </p:txBody>
      </p:sp>
      <p:sp>
        <p:nvSpPr>
          <p:cNvPr id="6" name="Rechteck: abgerundete Ecken 5">
            <a:extLst>
              <a:ext uri="{FF2B5EF4-FFF2-40B4-BE49-F238E27FC236}">
                <a16:creationId xmlns:a16="http://schemas.microsoft.com/office/drawing/2014/main" id="{B9BA96EB-CEB9-4042-B83F-28008AEE6000}"/>
              </a:ext>
            </a:extLst>
          </p:cNvPr>
          <p:cNvSpPr/>
          <p:nvPr/>
        </p:nvSpPr>
        <p:spPr>
          <a:xfrm>
            <a:off x="1200150" y="2291915"/>
            <a:ext cx="2241550" cy="3429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de-DE" dirty="0">
                <a:effectLst/>
                <a:latin typeface="Consolas" panose="020B0609020204030204" pitchFamily="49" charset="0"/>
              </a:rPr>
              <a:t>$ </a:t>
            </a:r>
            <a:r>
              <a:rPr lang="de-DE" dirty="0" err="1">
                <a:solidFill>
                  <a:srgbClr val="00B0F0"/>
                </a:solidFill>
                <a:effectLst/>
                <a:latin typeface="Consolas" panose="020B0609020204030204" pitchFamily="49" charset="0"/>
              </a:rPr>
              <a:t>git</a:t>
            </a:r>
            <a:r>
              <a:rPr lang="de-DE" dirty="0">
                <a:effectLst/>
                <a:latin typeface="Consolas" panose="020B0609020204030204" pitchFamily="49" charset="0"/>
              </a:rPr>
              <a:t> </a:t>
            </a:r>
            <a:r>
              <a:rPr lang="de-DE" dirty="0" err="1">
                <a:effectLst/>
                <a:latin typeface="Consolas" panose="020B0609020204030204" pitchFamily="49" charset="0"/>
              </a:rPr>
              <a:t>blame</a:t>
            </a:r>
            <a:endParaRPr lang="de-DE" dirty="0">
              <a:latin typeface="Consolas" panose="020B0609020204030204" pitchFamily="49" charset="0"/>
            </a:endParaRPr>
          </a:p>
        </p:txBody>
      </p:sp>
      <p:sp>
        <p:nvSpPr>
          <p:cNvPr id="7" name="Rechteck: abgerundete Ecken 6">
            <a:extLst>
              <a:ext uri="{FF2B5EF4-FFF2-40B4-BE49-F238E27FC236}">
                <a16:creationId xmlns:a16="http://schemas.microsoft.com/office/drawing/2014/main" id="{23F82002-CB45-42EC-A317-4660AC7AE3CD}"/>
              </a:ext>
            </a:extLst>
          </p:cNvPr>
          <p:cNvSpPr/>
          <p:nvPr/>
        </p:nvSpPr>
        <p:spPr>
          <a:xfrm>
            <a:off x="1200150" y="3177560"/>
            <a:ext cx="1790700" cy="3429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de-DE" dirty="0">
                <a:effectLst/>
                <a:latin typeface="Consolas" panose="020B0609020204030204" pitchFamily="49" charset="0"/>
              </a:rPr>
              <a:t>$ </a:t>
            </a:r>
            <a:r>
              <a:rPr lang="de-DE" dirty="0" err="1">
                <a:solidFill>
                  <a:srgbClr val="00B0F0"/>
                </a:solidFill>
                <a:effectLst/>
                <a:latin typeface="Consolas" panose="020B0609020204030204" pitchFamily="49" charset="0"/>
              </a:rPr>
              <a:t>git</a:t>
            </a:r>
            <a:r>
              <a:rPr lang="de-DE" dirty="0">
                <a:effectLst/>
                <a:latin typeface="Consolas" panose="020B0609020204030204" pitchFamily="49" charset="0"/>
              </a:rPr>
              <a:t> log</a:t>
            </a:r>
            <a:endParaRPr lang="de-DE" dirty="0">
              <a:latin typeface="Consolas" panose="020B0609020204030204" pitchFamily="49" charset="0"/>
            </a:endParaRPr>
          </a:p>
        </p:txBody>
      </p:sp>
      <p:sp>
        <p:nvSpPr>
          <p:cNvPr id="8" name="Rechteck: abgerundete Ecken 7">
            <a:extLst>
              <a:ext uri="{FF2B5EF4-FFF2-40B4-BE49-F238E27FC236}">
                <a16:creationId xmlns:a16="http://schemas.microsoft.com/office/drawing/2014/main" id="{1476195C-5191-4AB1-B5BA-73BCA25BCF97}"/>
              </a:ext>
            </a:extLst>
          </p:cNvPr>
          <p:cNvSpPr/>
          <p:nvPr/>
        </p:nvSpPr>
        <p:spPr>
          <a:xfrm>
            <a:off x="1200150" y="4051736"/>
            <a:ext cx="2533650" cy="3429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de-DE" dirty="0">
                <a:effectLst/>
                <a:latin typeface="Consolas" panose="020B0609020204030204" pitchFamily="49" charset="0"/>
              </a:rPr>
              <a:t>$ </a:t>
            </a:r>
            <a:r>
              <a:rPr lang="de-DE" dirty="0" err="1">
                <a:solidFill>
                  <a:srgbClr val="00B0F0"/>
                </a:solidFill>
                <a:effectLst/>
                <a:latin typeface="Consolas" panose="020B0609020204030204" pitchFamily="49" charset="0"/>
              </a:rPr>
              <a:t>git</a:t>
            </a:r>
            <a:r>
              <a:rPr lang="de-DE" dirty="0">
                <a:effectLst/>
                <a:latin typeface="Consolas" panose="020B0609020204030204" pitchFamily="49" charset="0"/>
              </a:rPr>
              <a:t> </a:t>
            </a:r>
            <a:r>
              <a:rPr lang="de-DE" dirty="0" err="1"/>
              <a:t>commit</a:t>
            </a:r>
            <a:r>
              <a:rPr lang="de-DE" dirty="0"/>
              <a:t> -</a:t>
            </a:r>
            <a:r>
              <a:rPr lang="de-DE" dirty="0" err="1"/>
              <a:t>amend</a:t>
            </a:r>
            <a:endParaRPr lang="de-DE" dirty="0">
              <a:latin typeface="Consolas" panose="020B0609020204030204" pitchFamily="49" charset="0"/>
            </a:endParaRPr>
          </a:p>
        </p:txBody>
      </p:sp>
      <p:sp>
        <p:nvSpPr>
          <p:cNvPr id="10" name="Rechteck: abgerundete Ecken 9">
            <a:extLst>
              <a:ext uri="{FF2B5EF4-FFF2-40B4-BE49-F238E27FC236}">
                <a16:creationId xmlns:a16="http://schemas.microsoft.com/office/drawing/2014/main" id="{F832F56F-BC06-4B16-ADC0-FDB6BBBD53D1}"/>
              </a:ext>
            </a:extLst>
          </p:cNvPr>
          <p:cNvSpPr/>
          <p:nvPr/>
        </p:nvSpPr>
        <p:spPr>
          <a:xfrm>
            <a:off x="1200150" y="4961473"/>
            <a:ext cx="2533650" cy="3429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de-DE" dirty="0">
                <a:effectLst/>
                <a:latin typeface="Consolas" panose="020B0609020204030204" pitchFamily="49" charset="0"/>
              </a:rPr>
              <a:t>$ </a:t>
            </a:r>
            <a:r>
              <a:rPr lang="de-DE" dirty="0" err="1">
                <a:solidFill>
                  <a:srgbClr val="00B0F0"/>
                </a:solidFill>
                <a:effectLst/>
                <a:latin typeface="Consolas" panose="020B0609020204030204" pitchFamily="49" charset="0"/>
              </a:rPr>
              <a:t>git</a:t>
            </a:r>
            <a:r>
              <a:rPr lang="de-DE" dirty="0">
                <a:solidFill>
                  <a:srgbClr val="00B0F0"/>
                </a:solidFill>
                <a:latin typeface="Consolas" panose="020B0609020204030204" pitchFamily="49" charset="0"/>
              </a:rPr>
              <a:t> </a:t>
            </a:r>
            <a:r>
              <a:rPr lang="de-DE" dirty="0" err="1"/>
              <a:t>reset</a:t>
            </a:r>
            <a:r>
              <a:rPr lang="de-DE" dirty="0"/>
              <a:t> [--</a:t>
            </a:r>
            <a:r>
              <a:rPr lang="de-DE" dirty="0" err="1"/>
              <a:t>hard</a:t>
            </a:r>
            <a:r>
              <a:rPr lang="de-DE" dirty="0"/>
              <a:t>]</a:t>
            </a:r>
          </a:p>
        </p:txBody>
      </p:sp>
      <p:sp>
        <p:nvSpPr>
          <p:cNvPr id="12" name="Rechteck: abgerundete Ecken 11">
            <a:extLst>
              <a:ext uri="{FF2B5EF4-FFF2-40B4-BE49-F238E27FC236}">
                <a16:creationId xmlns:a16="http://schemas.microsoft.com/office/drawing/2014/main" id="{D9C1D667-E997-496B-AA73-63E4D884C2B8}"/>
              </a:ext>
            </a:extLst>
          </p:cNvPr>
          <p:cNvSpPr/>
          <p:nvPr/>
        </p:nvSpPr>
        <p:spPr>
          <a:xfrm>
            <a:off x="1200150" y="5811557"/>
            <a:ext cx="2533650" cy="3429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de-DE" dirty="0">
                <a:effectLst/>
                <a:latin typeface="Consolas" panose="020B0609020204030204" pitchFamily="49" charset="0"/>
              </a:rPr>
              <a:t>$ </a:t>
            </a:r>
            <a:r>
              <a:rPr lang="de-DE" dirty="0" err="1">
                <a:solidFill>
                  <a:srgbClr val="00B0F0"/>
                </a:solidFill>
                <a:effectLst/>
                <a:latin typeface="Consolas" panose="020B0609020204030204" pitchFamily="49" charset="0"/>
              </a:rPr>
              <a:t>git</a:t>
            </a:r>
            <a:r>
              <a:rPr lang="de-DE" dirty="0">
                <a:solidFill>
                  <a:srgbClr val="00B0F0"/>
                </a:solidFill>
                <a:latin typeface="Consolas" panose="020B0609020204030204" pitchFamily="49" charset="0"/>
              </a:rPr>
              <a:t> </a:t>
            </a:r>
            <a:r>
              <a:rPr lang="de-DE" dirty="0" err="1"/>
              <a:t>revert</a:t>
            </a:r>
            <a:r>
              <a:rPr lang="de-DE" dirty="0"/>
              <a:t> &lt;</a:t>
            </a:r>
            <a:r>
              <a:rPr lang="de-DE" dirty="0" err="1"/>
              <a:t>hash</a:t>
            </a:r>
            <a:r>
              <a:rPr lang="de-DE" dirty="0"/>
              <a:t>&gt;</a:t>
            </a:r>
          </a:p>
        </p:txBody>
      </p:sp>
    </p:spTree>
    <p:extLst>
      <p:ext uri="{BB962C8B-B14F-4D97-AF65-F5344CB8AC3E}">
        <p14:creationId xmlns:p14="http://schemas.microsoft.com/office/powerpoint/2010/main" val="23815111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377AF9-947F-4EEC-8B51-FEF932E81037}"/>
              </a:ext>
            </a:extLst>
          </p:cNvPr>
          <p:cNvSpPr>
            <a:spLocks noGrp="1"/>
          </p:cNvSpPr>
          <p:nvPr>
            <p:ph type="title"/>
          </p:nvPr>
        </p:nvSpPr>
        <p:spPr/>
        <p:txBody>
          <a:bodyPr/>
          <a:lstStyle/>
          <a:p>
            <a:r>
              <a:rPr lang="de-DE" dirty="0"/>
              <a:t>Zusammenfassung</a:t>
            </a:r>
          </a:p>
        </p:txBody>
      </p:sp>
      <p:sp>
        <p:nvSpPr>
          <p:cNvPr id="3" name="Inhaltsplatzhalter 2">
            <a:extLst>
              <a:ext uri="{FF2B5EF4-FFF2-40B4-BE49-F238E27FC236}">
                <a16:creationId xmlns:a16="http://schemas.microsoft.com/office/drawing/2014/main" id="{657AB1FB-C590-4A7D-94E7-F16255D6DF7B}"/>
              </a:ext>
            </a:extLst>
          </p:cNvPr>
          <p:cNvSpPr>
            <a:spLocks noGrp="1"/>
          </p:cNvSpPr>
          <p:nvPr>
            <p:ph idx="1"/>
          </p:nvPr>
        </p:nvSpPr>
        <p:spPr>
          <a:xfrm>
            <a:off x="838200" y="1825625"/>
            <a:ext cx="10515600" cy="4045585"/>
          </a:xfrm>
        </p:spPr>
        <p:txBody>
          <a:bodyPr>
            <a:normAutofit fontScale="92500" lnSpcReduction="10000"/>
          </a:bodyPr>
          <a:lstStyle/>
          <a:p>
            <a:r>
              <a:rPr lang="de-DE" dirty="0"/>
              <a:t>Einrichten eines </a:t>
            </a:r>
            <a:r>
              <a:rPr lang="de-DE" dirty="0" err="1"/>
              <a:t>Repositorys</a:t>
            </a:r>
            <a:endParaRPr lang="de-DE" dirty="0"/>
          </a:p>
          <a:p>
            <a:endParaRPr lang="de-DE" dirty="0"/>
          </a:p>
          <a:p>
            <a:r>
              <a:rPr lang="de-DE" dirty="0"/>
              <a:t>Änderungen einpflegen</a:t>
            </a:r>
          </a:p>
          <a:p>
            <a:endParaRPr lang="de-DE" dirty="0"/>
          </a:p>
          <a:p>
            <a:r>
              <a:rPr lang="de-DE" dirty="0"/>
              <a:t>Mit dem Remote Repository Kommunizieren</a:t>
            </a:r>
          </a:p>
          <a:p>
            <a:endParaRPr lang="de-DE" dirty="0"/>
          </a:p>
          <a:p>
            <a:r>
              <a:rPr lang="de-DE" dirty="0"/>
              <a:t>Branchen</a:t>
            </a:r>
          </a:p>
          <a:p>
            <a:endParaRPr lang="de-DE" dirty="0"/>
          </a:p>
          <a:p>
            <a:r>
              <a:rPr lang="de-DE" dirty="0"/>
              <a:t>Versionen taggen</a:t>
            </a:r>
          </a:p>
          <a:p>
            <a:endParaRPr lang="de-DE" dirty="0"/>
          </a:p>
        </p:txBody>
      </p:sp>
      <p:sp>
        <p:nvSpPr>
          <p:cNvPr id="4" name="Fußzeilenplatzhalter 3">
            <a:extLst>
              <a:ext uri="{FF2B5EF4-FFF2-40B4-BE49-F238E27FC236}">
                <a16:creationId xmlns:a16="http://schemas.microsoft.com/office/drawing/2014/main" id="{48E389B6-0A79-4301-81D5-120EA2CE4E89}"/>
              </a:ext>
            </a:extLst>
          </p:cNvPr>
          <p:cNvSpPr>
            <a:spLocks noGrp="1"/>
          </p:cNvSpPr>
          <p:nvPr>
            <p:ph type="ftr" sz="quarter" idx="11"/>
          </p:nvPr>
        </p:nvSpPr>
        <p:spPr/>
        <p:txBody>
          <a:bodyPr/>
          <a:lstStyle/>
          <a:p>
            <a:r>
              <a:rPr lang="de-DE" dirty="0"/>
              <a:t>Versionsverwaltung mit </a:t>
            </a:r>
            <a:r>
              <a:rPr lang="de-DE" dirty="0" err="1"/>
              <a:t>Git</a:t>
            </a:r>
            <a:endParaRPr lang="de-DE" dirty="0"/>
          </a:p>
        </p:txBody>
      </p:sp>
      <p:sp>
        <p:nvSpPr>
          <p:cNvPr id="5" name="Foliennummernplatzhalter 4">
            <a:extLst>
              <a:ext uri="{FF2B5EF4-FFF2-40B4-BE49-F238E27FC236}">
                <a16:creationId xmlns:a16="http://schemas.microsoft.com/office/drawing/2014/main" id="{85B351DD-D6BF-4615-9214-8CCB8D0C3F18}"/>
              </a:ext>
            </a:extLst>
          </p:cNvPr>
          <p:cNvSpPr>
            <a:spLocks noGrp="1"/>
          </p:cNvSpPr>
          <p:nvPr>
            <p:ph type="sldNum" sz="quarter" idx="12"/>
          </p:nvPr>
        </p:nvSpPr>
        <p:spPr/>
        <p:txBody>
          <a:bodyPr/>
          <a:lstStyle/>
          <a:p>
            <a:fld id="{E75C602B-3DAE-4C34-A127-CD7F778C5C37}" type="slidenum">
              <a:rPr lang="de-DE" smtClean="0"/>
              <a:t>33</a:t>
            </a:fld>
            <a:endParaRPr lang="de-DE"/>
          </a:p>
        </p:txBody>
      </p:sp>
      <p:sp>
        <p:nvSpPr>
          <p:cNvPr id="6" name="Rechteck: abgerundete Ecken 5">
            <a:extLst>
              <a:ext uri="{FF2B5EF4-FFF2-40B4-BE49-F238E27FC236}">
                <a16:creationId xmlns:a16="http://schemas.microsoft.com/office/drawing/2014/main" id="{B9BA96EB-CEB9-4042-B83F-28008AEE6000}"/>
              </a:ext>
            </a:extLst>
          </p:cNvPr>
          <p:cNvSpPr/>
          <p:nvPr/>
        </p:nvSpPr>
        <p:spPr>
          <a:xfrm>
            <a:off x="1200150" y="2291914"/>
            <a:ext cx="1498600" cy="3429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de-DE" dirty="0">
                <a:effectLst/>
                <a:latin typeface="Consolas" panose="020B0609020204030204" pitchFamily="49" charset="0"/>
              </a:rPr>
              <a:t>$ </a:t>
            </a:r>
            <a:r>
              <a:rPr lang="de-DE" dirty="0" err="1">
                <a:solidFill>
                  <a:srgbClr val="00B0F0"/>
                </a:solidFill>
                <a:effectLst/>
                <a:latin typeface="Consolas" panose="020B0609020204030204" pitchFamily="49" charset="0"/>
              </a:rPr>
              <a:t>git</a:t>
            </a:r>
            <a:r>
              <a:rPr lang="de-DE" dirty="0">
                <a:effectLst/>
                <a:latin typeface="Consolas" panose="020B0609020204030204" pitchFamily="49" charset="0"/>
              </a:rPr>
              <a:t> </a:t>
            </a:r>
            <a:r>
              <a:rPr lang="de-DE" dirty="0" err="1">
                <a:effectLst/>
                <a:latin typeface="Consolas" panose="020B0609020204030204" pitchFamily="49" charset="0"/>
              </a:rPr>
              <a:t>init</a:t>
            </a:r>
            <a:endParaRPr lang="de-DE" dirty="0">
              <a:latin typeface="Consolas" panose="020B0609020204030204" pitchFamily="49" charset="0"/>
            </a:endParaRPr>
          </a:p>
        </p:txBody>
      </p:sp>
      <p:sp>
        <p:nvSpPr>
          <p:cNvPr id="7" name="Rechteck: abgerundete Ecken 6">
            <a:extLst>
              <a:ext uri="{FF2B5EF4-FFF2-40B4-BE49-F238E27FC236}">
                <a16:creationId xmlns:a16="http://schemas.microsoft.com/office/drawing/2014/main" id="{23F82002-CB45-42EC-A317-4660AC7AE3CD}"/>
              </a:ext>
            </a:extLst>
          </p:cNvPr>
          <p:cNvSpPr/>
          <p:nvPr/>
        </p:nvSpPr>
        <p:spPr>
          <a:xfrm>
            <a:off x="1200150" y="3194673"/>
            <a:ext cx="1498600" cy="3429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de-DE" dirty="0">
                <a:effectLst/>
                <a:latin typeface="Consolas" panose="020B0609020204030204" pitchFamily="49" charset="0"/>
              </a:rPr>
              <a:t>$ </a:t>
            </a:r>
            <a:r>
              <a:rPr lang="de-DE" dirty="0" err="1">
                <a:solidFill>
                  <a:srgbClr val="00B0F0"/>
                </a:solidFill>
                <a:effectLst/>
                <a:latin typeface="Consolas" panose="020B0609020204030204" pitchFamily="49" charset="0"/>
              </a:rPr>
              <a:t>git</a:t>
            </a:r>
            <a:r>
              <a:rPr lang="de-DE" dirty="0">
                <a:effectLst/>
                <a:latin typeface="Consolas" panose="020B0609020204030204" pitchFamily="49" charset="0"/>
              </a:rPr>
              <a:t> </a:t>
            </a:r>
            <a:r>
              <a:rPr lang="de-DE" dirty="0" err="1">
                <a:effectLst/>
                <a:latin typeface="Consolas" panose="020B0609020204030204" pitchFamily="49" charset="0"/>
              </a:rPr>
              <a:t>add</a:t>
            </a:r>
            <a:endParaRPr lang="de-DE" dirty="0">
              <a:latin typeface="Consolas" panose="020B0609020204030204" pitchFamily="49" charset="0"/>
            </a:endParaRPr>
          </a:p>
        </p:txBody>
      </p:sp>
      <p:sp>
        <p:nvSpPr>
          <p:cNvPr id="8" name="Rechteck: abgerundete Ecken 7">
            <a:extLst>
              <a:ext uri="{FF2B5EF4-FFF2-40B4-BE49-F238E27FC236}">
                <a16:creationId xmlns:a16="http://schemas.microsoft.com/office/drawing/2014/main" id="{1476195C-5191-4AB1-B5BA-73BCA25BCF97}"/>
              </a:ext>
            </a:extLst>
          </p:cNvPr>
          <p:cNvSpPr/>
          <p:nvPr/>
        </p:nvSpPr>
        <p:spPr>
          <a:xfrm>
            <a:off x="1200151" y="4027172"/>
            <a:ext cx="1555750" cy="3429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de-DE" dirty="0">
                <a:effectLst/>
                <a:latin typeface="Consolas" panose="020B0609020204030204" pitchFamily="49" charset="0"/>
              </a:rPr>
              <a:t>$ </a:t>
            </a:r>
            <a:r>
              <a:rPr lang="de-DE" dirty="0" err="1">
                <a:solidFill>
                  <a:srgbClr val="00B0F0"/>
                </a:solidFill>
                <a:effectLst/>
                <a:latin typeface="Consolas" panose="020B0609020204030204" pitchFamily="49" charset="0"/>
              </a:rPr>
              <a:t>git</a:t>
            </a:r>
            <a:r>
              <a:rPr lang="de-DE" dirty="0">
                <a:effectLst/>
                <a:latin typeface="Consolas" panose="020B0609020204030204" pitchFamily="49" charset="0"/>
              </a:rPr>
              <a:t> push</a:t>
            </a:r>
            <a:endParaRPr lang="de-DE" dirty="0">
              <a:latin typeface="Consolas" panose="020B0609020204030204" pitchFamily="49" charset="0"/>
            </a:endParaRPr>
          </a:p>
        </p:txBody>
      </p:sp>
      <p:sp>
        <p:nvSpPr>
          <p:cNvPr id="9" name="Rechteck: abgerundete Ecken 8">
            <a:extLst>
              <a:ext uri="{FF2B5EF4-FFF2-40B4-BE49-F238E27FC236}">
                <a16:creationId xmlns:a16="http://schemas.microsoft.com/office/drawing/2014/main" id="{DA7FA8A6-EE57-4EFD-85F8-ED45B01089D4}"/>
              </a:ext>
            </a:extLst>
          </p:cNvPr>
          <p:cNvSpPr/>
          <p:nvPr/>
        </p:nvSpPr>
        <p:spPr>
          <a:xfrm>
            <a:off x="3060701" y="3194673"/>
            <a:ext cx="1803400" cy="3429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de-DE" dirty="0">
                <a:effectLst/>
                <a:latin typeface="Consolas" panose="020B0609020204030204" pitchFamily="49" charset="0"/>
              </a:rPr>
              <a:t>$ </a:t>
            </a:r>
            <a:r>
              <a:rPr lang="de-DE" dirty="0" err="1">
                <a:solidFill>
                  <a:srgbClr val="00B0F0"/>
                </a:solidFill>
                <a:effectLst/>
                <a:latin typeface="Consolas" panose="020B0609020204030204" pitchFamily="49" charset="0"/>
              </a:rPr>
              <a:t>git</a:t>
            </a:r>
            <a:r>
              <a:rPr lang="de-DE" dirty="0">
                <a:effectLst/>
                <a:latin typeface="Consolas" panose="020B0609020204030204" pitchFamily="49" charset="0"/>
              </a:rPr>
              <a:t> </a:t>
            </a:r>
            <a:r>
              <a:rPr lang="de-DE" dirty="0" err="1">
                <a:effectLst/>
                <a:latin typeface="Consolas" panose="020B0609020204030204" pitchFamily="49" charset="0"/>
              </a:rPr>
              <a:t>status</a:t>
            </a:r>
            <a:endParaRPr lang="de-DE" dirty="0">
              <a:latin typeface="Consolas" panose="020B0609020204030204" pitchFamily="49" charset="0"/>
            </a:endParaRPr>
          </a:p>
        </p:txBody>
      </p:sp>
      <p:sp>
        <p:nvSpPr>
          <p:cNvPr id="10" name="Rechteck: abgerundete Ecken 9">
            <a:extLst>
              <a:ext uri="{FF2B5EF4-FFF2-40B4-BE49-F238E27FC236}">
                <a16:creationId xmlns:a16="http://schemas.microsoft.com/office/drawing/2014/main" id="{F832F56F-BC06-4B16-ADC0-FDB6BBBD53D1}"/>
              </a:ext>
            </a:extLst>
          </p:cNvPr>
          <p:cNvSpPr/>
          <p:nvPr/>
        </p:nvSpPr>
        <p:spPr>
          <a:xfrm>
            <a:off x="1200150" y="4929931"/>
            <a:ext cx="2626063" cy="3429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de-DE" dirty="0">
                <a:effectLst/>
                <a:latin typeface="Consolas" panose="020B0609020204030204" pitchFamily="49" charset="0"/>
              </a:rPr>
              <a:t>$ </a:t>
            </a:r>
            <a:r>
              <a:rPr lang="de-DE" dirty="0" err="1">
                <a:solidFill>
                  <a:srgbClr val="00B0F0"/>
                </a:solidFill>
                <a:effectLst/>
                <a:latin typeface="Consolas" panose="020B0609020204030204" pitchFamily="49" charset="0"/>
              </a:rPr>
              <a:t>git</a:t>
            </a:r>
            <a:r>
              <a:rPr lang="de-DE" dirty="0">
                <a:effectLst/>
                <a:latin typeface="Consolas" panose="020B0609020204030204" pitchFamily="49" charset="0"/>
              </a:rPr>
              <a:t> </a:t>
            </a:r>
            <a:r>
              <a:rPr lang="de-DE" dirty="0" err="1">
                <a:effectLst/>
                <a:latin typeface="Consolas" panose="020B0609020204030204" pitchFamily="49" charset="0"/>
              </a:rPr>
              <a:t>checkout</a:t>
            </a:r>
            <a:r>
              <a:rPr lang="de-DE" dirty="0">
                <a:effectLst/>
                <a:latin typeface="Consolas" panose="020B0609020204030204" pitchFamily="49" charset="0"/>
              </a:rPr>
              <a:t> </a:t>
            </a:r>
            <a:r>
              <a:rPr lang="de-DE" dirty="0">
                <a:latin typeface="Consolas" panose="020B0609020204030204" pitchFamily="49" charset="0"/>
              </a:rPr>
              <a:t>[-b]</a:t>
            </a:r>
          </a:p>
        </p:txBody>
      </p:sp>
      <p:sp>
        <p:nvSpPr>
          <p:cNvPr id="12" name="Rechteck: abgerundete Ecken 11">
            <a:extLst>
              <a:ext uri="{FF2B5EF4-FFF2-40B4-BE49-F238E27FC236}">
                <a16:creationId xmlns:a16="http://schemas.microsoft.com/office/drawing/2014/main" id="{8ECA6CDC-8920-46E9-81E2-8B9786E79C1F}"/>
              </a:ext>
            </a:extLst>
          </p:cNvPr>
          <p:cNvSpPr/>
          <p:nvPr/>
        </p:nvSpPr>
        <p:spPr>
          <a:xfrm>
            <a:off x="3117850" y="2291914"/>
            <a:ext cx="1619250" cy="3429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de-DE" dirty="0">
                <a:effectLst/>
                <a:latin typeface="Consolas" panose="020B0609020204030204" pitchFamily="49" charset="0"/>
              </a:rPr>
              <a:t>$ </a:t>
            </a:r>
            <a:r>
              <a:rPr lang="de-DE" dirty="0" err="1">
                <a:solidFill>
                  <a:srgbClr val="00B0F0"/>
                </a:solidFill>
                <a:effectLst/>
                <a:latin typeface="Consolas" panose="020B0609020204030204" pitchFamily="49" charset="0"/>
              </a:rPr>
              <a:t>git</a:t>
            </a:r>
            <a:r>
              <a:rPr lang="de-DE" dirty="0">
                <a:effectLst/>
                <a:latin typeface="Consolas" panose="020B0609020204030204" pitchFamily="49" charset="0"/>
              </a:rPr>
              <a:t> </a:t>
            </a:r>
            <a:r>
              <a:rPr lang="de-DE" dirty="0" err="1">
                <a:effectLst/>
                <a:latin typeface="Consolas" panose="020B0609020204030204" pitchFamily="49" charset="0"/>
              </a:rPr>
              <a:t>clone</a:t>
            </a:r>
            <a:endParaRPr lang="de-DE" dirty="0">
              <a:latin typeface="Consolas" panose="020B0609020204030204" pitchFamily="49" charset="0"/>
            </a:endParaRPr>
          </a:p>
        </p:txBody>
      </p:sp>
      <p:sp>
        <p:nvSpPr>
          <p:cNvPr id="13" name="Rechteck: abgerundete Ecken 12">
            <a:extLst>
              <a:ext uri="{FF2B5EF4-FFF2-40B4-BE49-F238E27FC236}">
                <a16:creationId xmlns:a16="http://schemas.microsoft.com/office/drawing/2014/main" id="{41562D7B-6141-404F-8F12-2AC7F6716BEE}"/>
              </a:ext>
            </a:extLst>
          </p:cNvPr>
          <p:cNvSpPr/>
          <p:nvPr/>
        </p:nvSpPr>
        <p:spPr>
          <a:xfrm>
            <a:off x="5226050" y="3194673"/>
            <a:ext cx="3120282" cy="3429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de-DE" dirty="0">
                <a:effectLst/>
                <a:latin typeface="Consolas" panose="020B0609020204030204" pitchFamily="49" charset="0"/>
              </a:rPr>
              <a:t>$ </a:t>
            </a:r>
            <a:r>
              <a:rPr lang="de-DE" dirty="0" err="1">
                <a:solidFill>
                  <a:srgbClr val="00B0F0"/>
                </a:solidFill>
                <a:effectLst/>
                <a:latin typeface="Consolas" panose="020B0609020204030204" pitchFamily="49" charset="0"/>
              </a:rPr>
              <a:t>git</a:t>
            </a:r>
            <a:r>
              <a:rPr lang="de-DE" dirty="0">
                <a:effectLst/>
                <a:latin typeface="Consolas" panose="020B0609020204030204" pitchFamily="49" charset="0"/>
              </a:rPr>
              <a:t> </a:t>
            </a:r>
            <a:r>
              <a:rPr lang="de-DE" dirty="0" err="1">
                <a:effectLst/>
                <a:latin typeface="Consolas" panose="020B0609020204030204" pitchFamily="49" charset="0"/>
              </a:rPr>
              <a:t>commit</a:t>
            </a:r>
            <a:r>
              <a:rPr lang="de-DE" dirty="0">
                <a:effectLst/>
                <a:latin typeface="Consolas" panose="020B0609020204030204" pitchFamily="49" charset="0"/>
              </a:rPr>
              <a:t> [-m „</a:t>
            </a:r>
            <a:r>
              <a:rPr lang="de-DE" dirty="0" err="1">
                <a:effectLst/>
                <a:latin typeface="Consolas" panose="020B0609020204030204" pitchFamily="49" charset="0"/>
              </a:rPr>
              <a:t>msg</a:t>
            </a:r>
            <a:r>
              <a:rPr lang="de-DE" dirty="0">
                <a:effectLst/>
                <a:latin typeface="Consolas" panose="020B0609020204030204" pitchFamily="49" charset="0"/>
              </a:rPr>
              <a:t>“]</a:t>
            </a:r>
            <a:endParaRPr lang="de-DE" dirty="0">
              <a:latin typeface="Consolas" panose="020B0609020204030204" pitchFamily="49" charset="0"/>
            </a:endParaRPr>
          </a:p>
        </p:txBody>
      </p:sp>
      <p:sp>
        <p:nvSpPr>
          <p:cNvPr id="14" name="Rechteck: abgerundete Ecken 13">
            <a:extLst>
              <a:ext uri="{FF2B5EF4-FFF2-40B4-BE49-F238E27FC236}">
                <a16:creationId xmlns:a16="http://schemas.microsoft.com/office/drawing/2014/main" id="{7E5387C1-1F2C-4711-A541-55685C8E8936}"/>
              </a:ext>
            </a:extLst>
          </p:cNvPr>
          <p:cNvSpPr/>
          <p:nvPr/>
        </p:nvSpPr>
        <p:spPr>
          <a:xfrm>
            <a:off x="3117851" y="4027172"/>
            <a:ext cx="1746250" cy="3429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de-DE" dirty="0">
                <a:effectLst/>
                <a:latin typeface="Consolas" panose="020B0609020204030204" pitchFamily="49" charset="0"/>
              </a:rPr>
              <a:t>$ </a:t>
            </a:r>
            <a:r>
              <a:rPr lang="de-DE" dirty="0" err="1">
                <a:solidFill>
                  <a:srgbClr val="00B0F0"/>
                </a:solidFill>
                <a:effectLst/>
                <a:latin typeface="Consolas" panose="020B0609020204030204" pitchFamily="49" charset="0"/>
              </a:rPr>
              <a:t>git</a:t>
            </a:r>
            <a:r>
              <a:rPr lang="de-DE" dirty="0">
                <a:effectLst/>
                <a:latin typeface="Consolas" panose="020B0609020204030204" pitchFamily="49" charset="0"/>
              </a:rPr>
              <a:t> </a:t>
            </a:r>
            <a:r>
              <a:rPr lang="de-DE" dirty="0" err="1">
                <a:effectLst/>
                <a:latin typeface="Consolas" panose="020B0609020204030204" pitchFamily="49" charset="0"/>
              </a:rPr>
              <a:t>fetch</a:t>
            </a:r>
            <a:endParaRPr lang="de-DE" dirty="0">
              <a:latin typeface="Consolas" panose="020B0609020204030204" pitchFamily="49" charset="0"/>
            </a:endParaRPr>
          </a:p>
        </p:txBody>
      </p:sp>
      <p:sp>
        <p:nvSpPr>
          <p:cNvPr id="15" name="Rechteck: abgerundete Ecken 14">
            <a:extLst>
              <a:ext uri="{FF2B5EF4-FFF2-40B4-BE49-F238E27FC236}">
                <a16:creationId xmlns:a16="http://schemas.microsoft.com/office/drawing/2014/main" id="{3B252A16-E021-4A37-BF18-774BC8F8EA14}"/>
              </a:ext>
            </a:extLst>
          </p:cNvPr>
          <p:cNvSpPr/>
          <p:nvPr/>
        </p:nvSpPr>
        <p:spPr>
          <a:xfrm>
            <a:off x="5226051" y="4027172"/>
            <a:ext cx="1746250" cy="3429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de-DE" dirty="0">
                <a:effectLst/>
                <a:latin typeface="Consolas" panose="020B0609020204030204" pitchFamily="49" charset="0"/>
              </a:rPr>
              <a:t>$ </a:t>
            </a:r>
            <a:r>
              <a:rPr lang="de-DE" dirty="0" err="1">
                <a:solidFill>
                  <a:srgbClr val="00B0F0"/>
                </a:solidFill>
                <a:effectLst/>
                <a:latin typeface="Consolas" panose="020B0609020204030204" pitchFamily="49" charset="0"/>
              </a:rPr>
              <a:t>git</a:t>
            </a:r>
            <a:r>
              <a:rPr lang="de-DE" dirty="0">
                <a:effectLst/>
                <a:latin typeface="Consolas" panose="020B0609020204030204" pitchFamily="49" charset="0"/>
              </a:rPr>
              <a:t> pull</a:t>
            </a:r>
            <a:endParaRPr lang="de-DE" dirty="0">
              <a:latin typeface="Consolas" panose="020B0609020204030204" pitchFamily="49" charset="0"/>
            </a:endParaRPr>
          </a:p>
        </p:txBody>
      </p:sp>
      <p:sp>
        <p:nvSpPr>
          <p:cNvPr id="16" name="Rechteck: abgerundete Ecken 15">
            <a:extLst>
              <a:ext uri="{FF2B5EF4-FFF2-40B4-BE49-F238E27FC236}">
                <a16:creationId xmlns:a16="http://schemas.microsoft.com/office/drawing/2014/main" id="{EB8B4CD6-42B0-4CA6-8E59-2447C89B002A}"/>
              </a:ext>
            </a:extLst>
          </p:cNvPr>
          <p:cNvSpPr/>
          <p:nvPr/>
        </p:nvSpPr>
        <p:spPr>
          <a:xfrm>
            <a:off x="1200150" y="5868812"/>
            <a:ext cx="2035175" cy="3429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de-DE" dirty="0">
                <a:effectLst/>
                <a:latin typeface="Consolas" panose="020B0609020204030204" pitchFamily="49" charset="0"/>
              </a:rPr>
              <a:t>$ </a:t>
            </a:r>
            <a:r>
              <a:rPr lang="de-DE" dirty="0" err="1">
                <a:solidFill>
                  <a:srgbClr val="00B0F0"/>
                </a:solidFill>
                <a:effectLst/>
                <a:latin typeface="Consolas" panose="020B0609020204030204" pitchFamily="49" charset="0"/>
              </a:rPr>
              <a:t>git</a:t>
            </a:r>
            <a:r>
              <a:rPr lang="de-DE" dirty="0">
                <a:effectLst/>
                <a:latin typeface="Consolas" panose="020B0609020204030204" pitchFamily="49" charset="0"/>
              </a:rPr>
              <a:t> tag</a:t>
            </a:r>
            <a:endParaRPr lang="de-DE" dirty="0">
              <a:latin typeface="Consolas" panose="020B0609020204030204" pitchFamily="49" charset="0"/>
            </a:endParaRPr>
          </a:p>
        </p:txBody>
      </p:sp>
    </p:spTree>
    <p:extLst>
      <p:ext uri="{BB962C8B-B14F-4D97-AF65-F5344CB8AC3E}">
        <p14:creationId xmlns:p14="http://schemas.microsoft.com/office/powerpoint/2010/main" val="18093511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E46348-EAFD-4516-8CEF-B0D02F690B78}"/>
              </a:ext>
            </a:extLst>
          </p:cNvPr>
          <p:cNvSpPr>
            <a:spLocks noGrp="1"/>
          </p:cNvSpPr>
          <p:nvPr>
            <p:ph type="title"/>
          </p:nvPr>
        </p:nvSpPr>
        <p:spPr/>
        <p:txBody>
          <a:bodyPr/>
          <a:lstStyle/>
          <a:p>
            <a:r>
              <a:rPr lang="de-DE" dirty="0"/>
              <a:t>Einmalige Einrichtung von </a:t>
            </a:r>
            <a:r>
              <a:rPr lang="de-DE" dirty="0" err="1"/>
              <a:t>Git</a:t>
            </a:r>
            <a:endParaRPr lang="de-DE" dirty="0"/>
          </a:p>
        </p:txBody>
      </p:sp>
      <p:sp>
        <p:nvSpPr>
          <p:cNvPr id="3" name="Inhaltsplatzhalter 2">
            <a:extLst>
              <a:ext uri="{FF2B5EF4-FFF2-40B4-BE49-F238E27FC236}">
                <a16:creationId xmlns:a16="http://schemas.microsoft.com/office/drawing/2014/main" id="{C4503B4D-42FB-4F55-8CA8-7DCEA77FB9AC}"/>
              </a:ext>
            </a:extLst>
          </p:cNvPr>
          <p:cNvSpPr>
            <a:spLocks noGrp="1"/>
          </p:cNvSpPr>
          <p:nvPr>
            <p:ph idx="1"/>
          </p:nvPr>
        </p:nvSpPr>
        <p:spPr/>
        <p:txBody>
          <a:bodyPr/>
          <a:lstStyle/>
          <a:p>
            <a:r>
              <a:rPr lang="de-DE" dirty="0"/>
              <a:t>Als erstes muss </a:t>
            </a:r>
            <a:r>
              <a:rPr lang="de-DE" dirty="0" err="1"/>
              <a:t>git</a:t>
            </a:r>
            <a:r>
              <a:rPr lang="de-DE" dirty="0"/>
              <a:t> </a:t>
            </a:r>
            <a:r>
              <a:rPr lang="de-DE" dirty="0" err="1"/>
              <a:t>Konfiguiert</a:t>
            </a:r>
            <a:r>
              <a:rPr lang="de-DE" dirty="0"/>
              <a:t> werden dafür gibt es diese beiden Befehle:</a:t>
            </a:r>
          </a:p>
          <a:p>
            <a:endParaRPr lang="de-DE" dirty="0"/>
          </a:p>
          <a:p>
            <a:endParaRPr lang="de-DE" dirty="0"/>
          </a:p>
          <a:p>
            <a:endParaRPr lang="de-DE" dirty="0"/>
          </a:p>
          <a:p>
            <a:r>
              <a:rPr lang="de-DE" dirty="0"/>
              <a:t>Um einen SSH-Schlüsselpaar zu generieren enthält </a:t>
            </a:r>
            <a:r>
              <a:rPr lang="de-DE" dirty="0" err="1"/>
              <a:t>git</a:t>
            </a:r>
            <a:r>
              <a:rPr lang="de-DE" dirty="0"/>
              <a:t> zudem den Befehl:</a:t>
            </a:r>
          </a:p>
        </p:txBody>
      </p:sp>
      <p:sp>
        <p:nvSpPr>
          <p:cNvPr id="4" name="Fußzeilenplatzhalter 3">
            <a:extLst>
              <a:ext uri="{FF2B5EF4-FFF2-40B4-BE49-F238E27FC236}">
                <a16:creationId xmlns:a16="http://schemas.microsoft.com/office/drawing/2014/main" id="{F19D16F3-9D16-40EA-94A0-5E5668DB2E9D}"/>
              </a:ext>
            </a:extLst>
          </p:cNvPr>
          <p:cNvSpPr>
            <a:spLocks noGrp="1"/>
          </p:cNvSpPr>
          <p:nvPr>
            <p:ph type="ftr" sz="quarter" idx="11"/>
          </p:nvPr>
        </p:nvSpPr>
        <p:spPr/>
        <p:txBody>
          <a:bodyPr/>
          <a:lstStyle/>
          <a:p>
            <a:r>
              <a:rPr lang="de-DE" dirty="0"/>
              <a:t>Versionsverwaltung mit </a:t>
            </a:r>
            <a:r>
              <a:rPr lang="de-DE" dirty="0" err="1"/>
              <a:t>Git</a:t>
            </a:r>
            <a:endParaRPr lang="de-DE" dirty="0"/>
          </a:p>
        </p:txBody>
      </p:sp>
      <p:sp>
        <p:nvSpPr>
          <p:cNvPr id="5" name="Foliennummernplatzhalter 4">
            <a:extLst>
              <a:ext uri="{FF2B5EF4-FFF2-40B4-BE49-F238E27FC236}">
                <a16:creationId xmlns:a16="http://schemas.microsoft.com/office/drawing/2014/main" id="{4EAED87C-6C2A-4726-A2F8-ACFD9342AE57}"/>
              </a:ext>
            </a:extLst>
          </p:cNvPr>
          <p:cNvSpPr>
            <a:spLocks noGrp="1"/>
          </p:cNvSpPr>
          <p:nvPr>
            <p:ph type="sldNum" sz="quarter" idx="12"/>
          </p:nvPr>
        </p:nvSpPr>
        <p:spPr/>
        <p:txBody>
          <a:bodyPr/>
          <a:lstStyle/>
          <a:p>
            <a:fld id="{E75C602B-3DAE-4C34-A127-CD7F778C5C37}" type="slidenum">
              <a:rPr lang="de-DE" smtClean="0"/>
              <a:t>34</a:t>
            </a:fld>
            <a:endParaRPr lang="de-DE"/>
          </a:p>
        </p:txBody>
      </p:sp>
      <p:sp>
        <p:nvSpPr>
          <p:cNvPr id="6" name="Rechteck: abgerundete Ecken 5">
            <a:extLst>
              <a:ext uri="{FF2B5EF4-FFF2-40B4-BE49-F238E27FC236}">
                <a16:creationId xmlns:a16="http://schemas.microsoft.com/office/drawing/2014/main" id="{CB481213-7CF2-4CA8-8D3D-9857ED738739}"/>
              </a:ext>
            </a:extLst>
          </p:cNvPr>
          <p:cNvSpPr/>
          <p:nvPr/>
        </p:nvSpPr>
        <p:spPr>
          <a:xfrm>
            <a:off x="1935921" y="2775794"/>
            <a:ext cx="7811194" cy="862250"/>
          </a:xfrm>
          <a:prstGeom prst="roundRect">
            <a:avLst>
              <a:gd name="adj" fmla="val 758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de-DE" sz="1600" dirty="0">
              <a:solidFill>
                <a:srgbClr val="00B0F0"/>
              </a:solidFill>
              <a:effectLst/>
              <a:latin typeface="Consolas" panose="020B0609020204030204" pitchFamily="49" charset="0"/>
            </a:endParaRPr>
          </a:p>
          <a:p>
            <a:r>
              <a:rPr lang="de-DE" dirty="0">
                <a:effectLst/>
                <a:latin typeface="Consolas" panose="020B0609020204030204" pitchFamily="49" charset="0"/>
              </a:rPr>
              <a:t>$ </a:t>
            </a:r>
            <a:r>
              <a:rPr lang="de-DE" dirty="0" err="1">
                <a:solidFill>
                  <a:srgbClr val="00B0F0"/>
                </a:solidFill>
                <a:effectLst/>
                <a:latin typeface="Consolas" panose="020B0609020204030204" pitchFamily="49" charset="0"/>
              </a:rPr>
              <a:t>git</a:t>
            </a:r>
            <a:r>
              <a:rPr lang="de-DE" dirty="0">
                <a:latin typeface="Consolas" panose="020B0609020204030204" pitchFamily="49" charset="0"/>
              </a:rPr>
              <a:t> </a:t>
            </a:r>
            <a:r>
              <a:rPr lang="de-DE" dirty="0" err="1">
                <a:latin typeface="Consolas" panose="020B0609020204030204" pitchFamily="49" charset="0"/>
              </a:rPr>
              <a:t>config</a:t>
            </a:r>
            <a:r>
              <a:rPr lang="de-DE" dirty="0">
                <a:latin typeface="Consolas" panose="020B0609020204030204" pitchFamily="49" charset="0"/>
              </a:rPr>
              <a:t> --global user.name „Simon Balzer"</a:t>
            </a:r>
          </a:p>
          <a:p>
            <a:r>
              <a:rPr lang="de-DE" dirty="0">
                <a:effectLst/>
                <a:latin typeface="Consolas" panose="020B0609020204030204" pitchFamily="49" charset="0"/>
              </a:rPr>
              <a:t>$ </a:t>
            </a:r>
            <a:r>
              <a:rPr lang="de-DE" dirty="0" err="1">
                <a:solidFill>
                  <a:srgbClr val="00B0F0"/>
                </a:solidFill>
                <a:effectLst/>
                <a:latin typeface="Consolas" panose="020B0609020204030204" pitchFamily="49" charset="0"/>
              </a:rPr>
              <a:t>git</a:t>
            </a:r>
            <a:r>
              <a:rPr lang="de-DE" dirty="0">
                <a:latin typeface="Consolas" panose="020B0609020204030204" pitchFamily="49" charset="0"/>
              </a:rPr>
              <a:t> </a:t>
            </a:r>
            <a:r>
              <a:rPr lang="de-DE" dirty="0" err="1">
                <a:latin typeface="Consolas" panose="020B0609020204030204" pitchFamily="49" charset="0"/>
              </a:rPr>
              <a:t>config</a:t>
            </a:r>
            <a:r>
              <a:rPr lang="de-DE" dirty="0">
                <a:latin typeface="Consolas" panose="020B0609020204030204" pitchFamily="49" charset="0"/>
              </a:rPr>
              <a:t> --global </a:t>
            </a:r>
            <a:r>
              <a:rPr lang="de-DE" dirty="0" err="1">
                <a:latin typeface="Consolas" panose="020B0609020204030204" pitchFamily="49" charset="0"/>
              </a:rPr>
              <a:t>user.email</a:t>
            </a:r>
            <a:r>
              <a:rPr lang="de-DE" dirty="0">
                <a:latin typeface="Consolas" panose="020B0609020204030204" pitchFamily="49" charset="0"/>
              </a:rPr>
              <a:t> „mail@simonbalzer.de"</a:t>
            </a:r>
          </a:p>
          <a:p>
            <a:r>
              <a:rPr lang="de-DE" sz="1600" dirty="0">
                <a:solidFill>
                  <a:srgbClr val="00B0F0"/>
                </a:solidFill>
                <a:effectLst/>
                <a:latin typeface="Consolas" panose="020B0609020204030204" pitchFamily="49" charset="0"/>
              </a:rPr>
              <a:t> </a:t>
            </a:r>
            <a:r>
              <a:rPr lang="de-DE" sz="1600" dirty="0">
                <a:effectLst/>
                <a:latin typeface="Consolas" panose="020B0609020204030204" pitchFamily="49" charset="0"/>
              </a:rPr>
              <a:t> </a:t>
            </a:r>
            <a:endParaRPr lang="de-DE" sz="1600" dirty="0">
              <a:solidFill>
                <a:schemeClr val="bg1"/>
              </a:solidFill>
              <a:latin typeface="Consolas" panose="020B0609020204030204" pitchFamily="49" charset="0"/>
            </a:endParaRPr>
          </a:p>
        </p:txBody>
      </p:sp>
      <p:sp>
        <p:nvSpPr>
          <p:cNvPr id="7" name="Rechteck: abgerundete Ecken 6">
            <a:extLst>
              <a:ext uri="{FF2B5EF4-FFF2-40B4-BE49-F238E27FC236}">
                <a16:creationId xmlns:a16="http://schemas.microsoft.com/office/drawing/2014/main" id="{8BB5719B-5AEB-4C94-8B1E-6206CBCB38AA}"/>
              </a:ext>
            </a:extLst>
          </p:cNvPr>
          <p:cNvSpPr/>
          <p:nvPr/>
        </p:nvSpPr>
        <p:spPr>
          <a:xfrm>
            <a:off x="2214781" y="4701736"/>
            <a:ext cx="1747620" cy="324221"/>
          </a:xfrm>
          <a:prstGeom prst="roundRect">
            <a:avLst>
              <a:gd name="adj" fmla="val 758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de-DE" sz="1600" dirty="0">
              <a:solidFill>
                <a:srgbClr val="00B0F0"/>
              </a:solidFill>
              <a:effectLst/>
              <a:latin typeface="Consolas" panose="020B0609020204030204" pitchFamily="49" charset="0"/>
            </a:endParaRPr>
          </a:p>
          <a:p>
            <a:r>
              <a:rPr lang="de-DE" dirty="0">
                <a:effectLst/>
                <a:latin typeface="Consolas" panose="020B0609020204030204" pitchFamily="49" charset="0"/>
              </a:rPr>
              <a:t>$ </a:t>
            </a:r>
            <a:r>
              <a:rPr lang="de-DE" dirty="0" err="1">
                <a:solidFill>
                  <a:srgbClr val="00B0F0"/>
                </a:solidFill>
                <a:effectLst/>
                <a:latin typeface="Consolas" panose="020B0609020204030204" pitchFamily="49" charset="0"/>
              </a:rPr>
              <a:t>ssh-keygen</a:t>
            </a:r>
            <a:endParaRPr lang="de-DE" dirty="0">
              <a:latin typeface="Consolas" panose="020B0609020204030204" pitchFamily="49" charset="0"/>
            </a:endParaRPr>
          </a:p>
          <a:p>
            <a:r>
              <a:rPr lang="de-DE" sz="1600" dirty="0">
                <a:solidFill>
                  <a:srgbClr val="00B0F0"/>
                </a:solidFill>
                <a:effectLst/>
                <a:latin typeface="Consolas" panose="020B0609020204030204" pitchFamily="49" charset="0"/>
              </a:rPr>
              <a:t> </a:t>
            </a:r>
            <a:r>
              <a:rPr lang="de-DE" sz="1600" dirty="0">
                <a:effectLst/>
                <a:latin typeface="Consolas" panose="020B0609020204030204" pitchFamily="49" charset="0"/>
              </a:rPr>
              <a:t> </a:t>
            </a:r>
            <a:endParaRPr lang="de-DE" sz="16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145834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74F905-8693-415E-9C3A-761099B0D88B}"/>
              </a:ext>
            </a:extLst>
          </p:cNvPr>
          <p:cNvSpPr>
            <a:spLocks noGrp="1"/>
          </p:cNvSpPr>
          <p:nvPr>
            <p:ph type="title"/>
          </p:nvPr>
        </p:nvSpPr>
        <p:spPr/>
        <p:txBody>
          <a:bodyPr/>
          <a:lstStyle/>
          <a:p>
            <a:r>
              <a:rPr lang="de-DE" dirty="0"/>
              <a:t>Aufgabenteil 1</a:t>
            </a:r>
          </a:p>
        </p:txBody>
      </p:sp>
      <p:sp>
        <p:nvSpPr>
          <p:cNvPr id="3" name="Inhaltsplatzhalter 2">
            <a:extLst>
              <a:ext uri="{FF2B5EF4-FFF2-40B4-BE49-F238E27FC236}">
                <a16:creationId xmlns:a16="http://schemas.microsoft.com/office/drawing/2014/main" id="{2677DB0E-5D88-4382-8923-5683C0FE990D}"/>
              </a:ext>
            </a:extLst>
          </p:cNvPr>
          <p:cNvSpPr>
            <a:spLocks noGrp="1"/>
          </p:cNvSpPr>
          <p:nvPr>
            <p:ph idx="1"/>
          </p:nvPr>
        </p:nvSpPr>
        <p:spPr/>
        <p:txBody>
          <a:bodyPr/>
          <a:lstStyle/>
          <a:p>
            <a:r>
              <a:rPr lang="de-DE" dirty="0"/>
              <a:t>Lade das Repository runter</a:t>
            </a:r>
          </a:p>
          <a:p>
            <a:r>
              <a:rPr lang="de-DE" dirty="0"/>
              <a:t>Erstelle einen Branch mit deinem Namen</a:t>
            </a:r>
          </a:p>
          <a:p>
            <a:r>
              <a:rPr lang="de-DE" dirty="0"/>
              <a:t>Kopiere example.html zu &lt;</a:t>
            </a:r>
            <a:r>
              <a:rPr lang="de-DE" dirty="0" err="1"/>
              <a:t>meine_seite</a:t>
            </a:r>
            <a:r>
              <a:rPr lang="de-DE" dirty="0"/>
              <a:t>&gt;.</a:t>
            </a:r>
            <a:r>
              <a:rPr lang="de-DE" dirty="0" err="1"/>
              <a:t>html</a:t>
            </a:r>
            <a:endParaRPr lang="de-DE" dirty="0"/>
          </a:p>
          <a:p>
            <a:r>
              <a:rPr lang="de-DE" dirty="0"/>
              <a:t>Füge diese zur Versionsverwaltung hinzu</a:t>
            </a:r>
          </a:p>
          <a:p>
            <a:r>
              <a:rPr lang="de-DE" dirty="0"/>
              <a:t>Lade deinen Branch hoch</a:t>
            </a:r>
          </a:p>
        </p:txBody>
      </p:sp>
      <p:sp>
        <p:nvSpPr>
          <p:cNvPr id="4" name="Fußzeilenplatzhalter 3">
            <a:extLst>
              <a:ext uri="{FF2B5EF4-FFF2-40B4-BE49-F238E27FC236}">
                <a16:creationId xmlns:a16="http://schemas.microsoft.com/office/drawing/2014/main" id="{749E91BF-1F3D-4A7C-998A-D46C4B5B56A0}"/>
              </a:ext>
            </a:extLst>
          </p:cNvPr>
          <p:cNvSpPr>
            <a:spLocks noGrp="1"/>
          </p:cNvSpPr>
          <p:nvPr>
            <p:ph type="ftr" sz="quarter" idx="11"/>
          </p:nvPr>
        </p:nvSpPr>
        <p:spPr/>
        <p:txBody>
          <a:bodyPr/>
          <a:lstStyle/>
          <a:p>
            <a:r>
              <a:rPr lang="de-DE"/>
              <a:t>Versionsverwaltung mit Git</a:t>
            </a:r>
          </a:p>
        </p:txBody>
      </p:sp>
      <p:sp>
        <p:nvSpPr>
          <p:cNvPr id="5" name="Foliennummernplatzhalter 4">
            <a:extLst>
              <a:ext uri="{FF2B5EF4-FFF2-40B4-BE49-F238E27FC236}">
                <a16:creationId xmlns:a16="http://schemas.microsoft.com/office/drawing/2014/main" id="{B6C7845A-2CBF-435C-80B5-84F6C5964221}"/>
              </a:ext>
            </a:extLst>
          </p:cNvPr>
          <p:cNvSpPr>
            <a:spLocks noGrp="1"/>
          </p:cNvSpPr>
          <p:nvPr>
            <p:ph type="sldNum" sz="quarter" idx="12"/>
          </p:nvPr>
        </p:nvSpPr>
        <p:spPr/>
        <p:txBody>
          <a:bodyPr/>
          <a:lstStyle/>
          <a:p>
            <a:fld id="{E75C602B-3DAE-4C34-A127-CD7F778C5C37}" type="slidenum">
              <a:rPr lang="de-DE" smtClean="0"/>
              <a:t>35</a:t>
            </a:fld>
            <a:endParaRPr lang="de-DE"/>
          </a:p>
        </p:txBody>
      </p:sp>
    </p:spTree>
    <p:extLst>
      <p:ext uri="{BB962C8B-B14F-4D97-AF65-F5344CB8AC3E}">
        <p14:creationId xmlns:p14="http://schemas.microsoft.com/office/powerpoint/2010/main" val="19634089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4681F6-45A6-4BD3-8719-976CC64B81AD}"/>
              </a:ext>
            </a:extLst>
          </p:cNvPr>
          <p:cNvSpPr>
            <a:spLocks noGrp="1"/>
          </p:cNvSpPr>
          <p:nvPr>
            <p:ph type="title"/>
          </p:nvPr>
        </p:nvSpPr>
        <p:spPr/>
        <p:txBody>
          <a:bodyPr/>
          <a:lstStyle/>
          <a:p>
            <a:r>
              <a:rPr lang="de-DE" dirty="0"/>
              <a:t>Aufgabenteil 2</a:t>
            </a:r>
          </a:p>
        </p:txBody>
      </p:sp>
      <p:sp>
        <p:nvSpPr>
          <p:cNvPr id="3" name="Inhaltsplatzhalter 2">
            <a:extLst>
              <a:ext uri="{FF2B5EF4-FFF2-40B4-BE49-F238E27FC236}">
                <a16:creationId xmlns:a16="http://schemas.microsoft.com/office/drawing/2014/main" id="{D7C03E8F-11AD-467C-BBA7-CB99316AB409}"/>
              </a:ext>
            </a:extLst>
          </p:cNvPr>
          <p:cNvSpPr>
            <a:spLocks noGrp="1"/>
          </p:cNvSpPr>
          <p:nvPr>
            <p:ph idx="1"/>
          </p:nvPr>
        </p:nvSpPr>
        <p:spPr/>
        <p:txBody>
          <a:bodyPr/>
          <a:lstStyle/>
          <a:p>
            <a:r>
              <a:rPr lang="de-DE" dirty="0"/>
              <a:t>Verändere die Überschrift deiner Website</a:t>
            </a:r>
          </a:p>
          <a:p>
            <a:r>
              <a:rPr lang="de-DE" dirty="0"/>
              <a:t>Füge die Änderung zur Versionsverwaltung hinzu</a:t>
            </a:r>
          </a:p>
          <a:p>
            <a:r>
              <a:rPr lang="de-DE" dirty="0"/>
              <a:t>Versucht diesen Branch hochzuladen (Was ist passiert?)</a:t>
            </a:r>
          </a:p>
        </p:txBody>
      </p:sp>
      <p:sp>
        <p:nvSpPr>
          <p:cNvPr id="4" name="Fußzeilenplatzhalter 3">
            <a:extLst>
              <a:ext uri="{FF2B5EF4-FFF2-40B4-BE49-F238E27FC236}">
                <a16:creationId xmlns:a16="http://schemas.microsoft.com/office/drawing/2014/main" id="{225539B7-6E1F-4AD8-BD63-324D21A328AC}"/>
              </a:ext>
            </a:extLst>
          </p:cNvPr>
          <p:cNvSpPr>
            <a:spLocks noGrp="1"/>
          </p:cNvSpPr>
          <p:nvPr>
            <p:ph type="ftr" sz="quarter" idx="11"/>
          </p:nvPr>
        </p:nvSpPr>
        <p:spPr/>
        <p:txBody>
          <a:bodyPr/>
          <a:lstStyle/>
          <a:p>
            <a:r>
              <a:rPr lang="de-DE"/>
              <a:t>Versionsverwaltung mit Git</a:t>
            </a:r>
          </a:p>
        </p:txBody>
      </p:sp>
      <p:sp>
        <p:nvSpPr>
          <p:cNvPr id="5" name="Foliennummernplatzhalter 4">
            <a:extLst>
              <a:ext uri="{FF2B5EF4-FFF2-40B4-BE49-F238E27FC236}">
                <a16:creationId xmlns:a16="http://schemas.microsoft.com/office/drawing/2014/main" id="{C6E765B1-7210-4C80-AA39-17043E4CCF01}"/>
              </a:ext>
            </a:extLst>
          </p:cNvPr>
          <p:cNvSpPr>
            <a:spLocks noGrp="1"/>
          </p:cNvSpPr>
          <p:nvPr>
            <p:ph type="sldNum" sz="quarter" idx="12"/>
          </p:nvPr>
        </p:nvSpPr>
        <p:spPr/>
        <p:txBody>
          <a:bodyPr/>
          <a:lstStyle/>
          <a:p>
            <a:fld id="{E75C602B-3DAE-4C34-A127-CD7F778C5C37}" type="slidenum">
              <a:rPr lang="de-DE" smtClean="0"/>
              <a:t>36</a:t>
            </a:fld>
            <a:endParaRPr lang="de-DE"/>
          </a:p>
        </p:txBody>
      </p:sp>
    </p:spTree>
    <p:extLst>
      <p:ext uri="{BB962C8B-B14F-4D97-AF65-F5344CB8AC3E}">
        <p14:creationId xmlns:p14="http://schemas.microsoft.com/office/powerpoint/2010/main" val="18952650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DBFED7-3B1F-466C-BAB4-BE45966E41FB}"/>
              </a:ext>
            </a:extLst>
          </p:cNvPr>
          <p:cNvSpPr>
            <a:spLocks noGrp="1"/>
          </p:cNvSpPr>
          <p:nvPr>
            <p:ph type="title"/>
          </p:nvPr>
        </p:nvSpPr>
        <p:spPr/>
        <p:txBody>
          <a:bodyPr/>
          <a:lstStyle/>
          <a:p>
            <a:r>
              <a:rPr lang="de-DE" dirty="0"/>
              <a:t>Graphische </a:t>
            </a:r>
            <a:r>
              <a:rPr lang="de-DE" dirty="0" err="1"/>
              <a:t>Git</a:t>
            </a:r>
            <a:r>
              <a:rPr lang="de-DE" dirty="0"/>
              <a:t>-Clients</a:t>
            </a:r>
          </a:p>
        </p:txBody>
      </p:sp>
      <p:sp>
        <p:nvSpPr>
          <p:cNvPr id="3" name="Inhaltsplatzhalter 2">
            <a:extLst>
              <a:ext uri="{FF2B5EF4-FFF2-40B4-BE49-F238E27FC236}">
                <a16:creationId xmlns:a16="http://schemas.microsoft.com/office/drawing/2014/main" id="{7296F1E3-1C9A-4BDC-865A-B3AF36603FE0}"/>
              </a:ext>
            </a:extLst>
          </p:cNvPr>
          <p:cNvSpPr>
            <a:spLocks noGrp="1"/>
          </p:cNvSpPr>
          <p:nvPr>
            <p:ph idx="1"/>
          </p:nvPr>
        </p:nvSpPr>
        <p:spPr/>
        <p:txBody>
          <a:bodyPr>
            <a:normAutofit fontScale="92500" lnSpcReduction="20000"/>
          </a:bodyPr>
          <a:lstStyle/>
          <a:p>
            <a:r>
              <a:rPr lang="de-DE" dirty="0"/>
              <a:t>GIT-GUI</a:t>
            </a:r>
          </a:p>
          <a:p>
            <a:r>
              <a:rPr lang="de-DE" dirty="0" err="1"/>
              <a:t>Sourcetree</a:t>
            </a:r>
            <a:endParaRPr lang="de-DE" dirty="0"/>
          </a:p>
          <a:p>
            <a:r>
              <a:rPr lang="de-DE" dirty="0" err="1"/>
              <a:t>Git</a:t>
            </a:r>
            <a:r>
              <a:rPr lang="de-DE" dirty="0"/>
              <a:t> Kraken</a:t>
            </a:r>
          </a:p>
          <a:p>
            <a:r>
              <a:rPr lang="de-DE" dirty="0" err="1"/>
              <a:t>Github</a:t>
            </a:r>
            <a:r>
              <a:rPr lang="de-DE" dirty="0"/>
              <a:t>-Client</a:t>
            </a:r>
          </a:p>
          <a:p>
            <a:r>
              <a:rPr lang="de-DE" dirty="0"/>
              <a:t>IDEs besitzen meist per Default oder </a:t>
            </a:r>
            <a:r>
              <a:rPr lang="de-DE" dirty="0" err="1"/>
              <a:t>Addon</a:t>
            </a:r>
            <a:r>
              <a:rPr lang="de-DE" dirty="0"/>
              <a:t> einen Client (bis auf wenige Ausnahmen)</a:t>
            </a:r>
          </a:p>
          <a:p>
            <a:pPr lvl="1"/>
            <a:r>
              <a:rPr lang="de-DE" dirty="0" err="1"/>
              <a:t>IntelliJ</a:t>
            </a:r>
            <a:r>
              <a:rPr lang="de-DE" dirty="0"/>
              <a:t> IDEA </a:t>
            </a:r>
          </a:p>
          <a:p>
            <a:pPr lvl="1"/>
            <a:r>
              <a:rPr lang="de-DE" dirty="0"/>
              <a:t>Visual Studio</a:t>
            </a:r>
          </a:p>
          <a:p>
            <a:pPr lvl="1"/>
            <a:r>
              <a:rPr lang="de-DE" dirty="0"/>
              <a:t>VS Code</a:t>
            </a:r>
          </a:p>
          <a:p>
            <a:pPr lvl="1"/>
            <a:r>
              <a:rPr lang="de-DE" dirty="0" err="1"/>
              <a:t>Eclipse</a:t>
            </a:r>
            <a:endParaRPr lang="de-DE" dirty="0"/>
          </a:p>
          <a:p>
            <a:pPr lvl="1"/>
            <a:r>
              <a:rPr lang="de-DE" dirty="0" err="1"/>
              <a:t>NetBeans</a:t>
            </a:r>
            <a:endParaRPr lang="de-DE" dirty="0"/>
          </a:p>
          <a:p>
            <a:pPr lvl="1"/>
            <a:r>
              <a:rPr lang="de-DE" dirty="0"/>
              <a:t>Android Studio</a:t>
            </a:r>
          </a:p>
        </p:txBody>
      </p:sp>
      <p:sp>
        <p:nvSpPr>
          <p:cNvPr id="4" name="Fußzeilenplatzhalter 3">
            <a:extLst>
              <a:ext uri="{FF2B5EF4-FFF2-40B4-BE49-F238E27FC236}">
                <a16:creationId xmlns:a16="http://schemas.microsoft.com/office/drawing/2014/main" id="{670D4079-E9C0-4FDA-95CA-B2DE3B142390}"/>
              </a:ext>
            </a:extLst>
          </p:cNvPr>
          <p:cNvSpPr>
            <a:spLocks noGrp="1"/>
          </p:cNvSpPr>
          <p:nvPr>
            <p:ph type="ftr" sz="quarter" idx="11"/>
          </p:nvPr>
        </p:nvSpPr>
        <p:spPr/>
        <p:txBody>
          <a:bodyPr/>
          <a:lstStyle/>
          <a:p>
            <a:r>
              <a:rPr lang="de-DE"/>
              <a:t>Versionsverwaltung mit Git</a:t>
            </a:r>
          </a:p>
        </p:txBody>
      </p:sp>
      <p:sp>
        <p:nvSpPr>
          <p:cNvPr id="5" name="Foliennummernplatzhalter 4">
            <a:extLst>
              <a:ext uri="{FF2B5EF4-FFF2-40B4-BE49-F238E27FC236}">
                <a16:creationId xmlns:a16="http://schemas.microsoft.com/office/drawing/2014/main" id="{42E22786-38F2-40B5-8B92-EEDB586FEE5E}"/>
              </a:ext>
            </a:extLst>
          </p:cNvPr>
          <p:cNvSpPr>
            <a:spLocks noGrp="1"/>
          </p:cNvSpPr>
          <p:nvPr>
            <p:ph type="sldNum" sz="quarter" idx="12"/>
          </p:nvPr>
        </p:nvSpPr>
        <p:spPr/>
        <p:txBody>
          <a:bodyPr/>
          <a:lstStyle/>
          <a:p>
            <a:fld id="{E75C602B-3DAE-4C34-A127-CD7F778C5C37}" type="slidenum">
              <a:rPr lang="de-DE" smtClean="0"/>
              <a:t>37</a:t>
            </a:fld>
            <a:endParaRPr lang="de-DE"/>
          </a:p>
        </p:txBody>
      </p:sp>
    </p:spTree>
    <p:extLst>
      <p:ext uri="{BB962C8B-B14F-4D97-AF65-F5344CB8AC3E}">
        <p14:creationId xmlns:p14="http://schemas.microsoft.com/office/powerpoint/2010/main" val="39312576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6B7A8C-46E5-410F-BF18-B415B4DC37CD}"/>
              </a:ext>
            </a:extLst>
          </p:cNvPr>
          <p:cNvSpPr>
            <a:spLocks noGrp="1"/>
          </p:cNvSpPr>
          <p:nvPr>
            <p:ph type="title"/>
          </p:nvPr>
        </p:nvSpPr>
        <p:spPr/>
        <p:txBody>
          <a:bodyPr>
            <a:normAutofit/>
          </a:bodyPr>
          <a:lstStyle/>
          <a:p>
            <a:r>
              <a:rPr lang="de-DE" b="1" dirty="0" err="1"/>
              <a:t>Conventional</a:t>
            </a:r>
            <a:r>
              <a:rPr lang="de-DE" b="1" dirty="0"/>
              <a:t> </a:t>
            </a:r>
            <a:r>
              <a:rPr lang="de-DE" b="1" dirty="0" err="1"/>
              <a:t>Commits</a:t>
            </a:r>
            <a:endParaRPr lang="de-DE" dirty="0"/>
          </a:p>
        </p:txBody>
      </p:sp>
      <p:sp>
        <p:nvSpPr>
          <p:cNvPr id="3" name="Inhaltsplatzhalter 2">
            <a:extLst>
              <a:ext uri="{FF2B5EF4-FFF2-40B4-BE49-F238E27FC236}">
                <a16:creationId xmlns:a16="http://schemas.microsoft.com/office/drawing/2014/main" id="{6FBE3AA8-EBFD-4CD0-8752-A5080027644C}"/>
              </a:ext>
            </a:extLst>
          </p:cNvPr>
          <p:cNvSpPr>
            <a:spLocks noGrp="1"/>
          </p:cNvSpPr>
          <p:nvPr>
            <p:ph idx="1"/>
          </p:nvPr>
        </p:nvSpPr>
        <p:spPr>
          <a:xfrm>
            <a:off x="838200" y="1825625"/>
            <a:ext cx="6038850" cy="4351338"/>
          </a:xfrm>
        </p:spPr>
        <p:txBody>
          <a:bodyPr>
            <a:normAutofit fontScale="92500" lnSpcReduction="20000"/>
          </a:bodyPr>
          <a:lstStyle/>
          <a:p>
            <a:r>
              <a:rPr lang="de-DE" dirty="0"/>
              <a:t>Convention um Commit-Nachrichten maschinenlesbar zu machen</a:t>
            </a:r>
          </a:p>
          <a:p>
            <a:r>
              <a:rPr lang="de-DE" dirty="0"/>
              <a:t>Eine Nachricht besteht aus einem Typen (einem optionalen </a:t>
            </a:r>
            <a:r>
              <a:rPr lang="de-DE" dirty="0" err="1"/>
              <a:t>Scope</a:t>
            </a:r>
            <a:r>
              <a:rPr lang="de-DE" dirty="0"/>
              <a:t>)</a:t>
            </a:r>
          </a:p>
          <a:p>
            <a:pPr lvl="1"/>
            <a:r>
              <a:rPr lang="de-DE" dirty="0"/>
              <a:t>Ein Ausrufezeichen nach dem </a:t>
            </a:r>
            <a:r>
              <a:rPr lang="de-DE" dirty="0" err="1"/>
              <a:t>Scope</a:t>
            </a:r>
            <a:r>
              <a:rPr lang="de-DE" dirty="0"/>
              <a:t> signalisiert einen Commit mit „</a:t>
            </a:r>
            <a:r>
              <a:rPr kumimoji="0" lang="de-DE" altLang="de-DE" sz="2400" b="0" i="0" u="none" strike="noStrike" cap="none" normalizeH="0" baseline="0" dirty="0">
                <a:ln>
                  <a:noFill/>
                </a:ln>
                <a:solidFill>
                  <a:schemeClr val="tx1"/>
                </a:solidFill>
                <a:effectLst/>
              </a:rPr>
              <a:t>BREAKING CHANGES</a:t>
            </a:r>
            <a:r>
              <a:rPr lang="de-DE" dirty="0"/>
              <a:t>“ </a:t>
            </a:r>
          </a:p>
          <a:p>
            <a:pPr lvl="1"/>
            <a:r>
              <a:rPr lang="de-DE" dirty="0"/>
              <a:t>Zusätzlich/Alternativ kann es noch einen </a:t>
            </a:r>
            <a:r>
              <a:rPr lang="de-DE" dirty="0" err="1"/>
              <a:t>Footer</a:t>
            </a:r>
            <a:r>
              <a:rPr lang="de-DE" dirty="0"/>
              <a:t> mit der Bezeichnung „</a:t>
            </a:r>
            <a:r>
              <a:rPr kumimoji="0" lang="de-DE" altLang="de-DE" sz="2400" b="0" i="0" u="none" strike="noStrike" cap="none" normalizeH="0" baseline="0" dirty="0">
                <a:ln>
                  <a:noFill/>
                </a:ln>
                <a:solidFill>
                  <a:schemeClr val="tx1"/>
                </a:solidFill>
                <a:effectLst/>
              </a:rPr>
              <a:t>BREAKING CHANGE“ geben</a:t>
            </a:r>
            <a:endParaRPr lang="de-DE" dirty="0"/>
          </a:p>
          <a:p>
            <a:pPr lvl="1"/>
            <a:endParaRPr lang="de-DE" dirty="0"/>
          </a:p>
          <a:p>
            <a:r>
              <a:rPr lang="de-DE" dirty="0"/>
              <a:t>Typen sind </a:t>
            </a:r>
            <a:r>
              <a:rPr lang="de-DE" dirty="0" err="1"/>
              <a:t>feat</a:t>
            </a:r>
            <a:r>
              <a:rPr lang="de-DE" dirty="0"/>
              <a:t>, fix, </a:t>
            </a:r>
            <a:r>
              <a:rPr lang="de-DE" dirty="0" err="1"/>
              <a:t>refactor</a:t>
            </a:r>
            <a:r>
              <a:rPr lang="de-DE" dirty="0"/>
              <a:t>, </a:t>
            </a:r>
            <a:r>
              <a:rPr lang="de-DE" dirty="0" err="1"/>
              <a:t>perf</a:t>
            </a:r>
            <a:r>
              <a:rPr lang="de-DE" dirty="0"/>
              <a:t>, style, </a:t>
            </a:r>
            <a:r>
              <a:rPr lang="de-DE" dirty="0" err="1"/>
              <a:t>docs</a:t>
            </a:r>
            <a:r>
              <a:rPr lang="de-DE" dirty="0"/>
              <a:t>, </a:t>
            </a:r>
            <a:r>
              <a:rPr lang="de-DE" dirty="0" err="1"/>
              <a:t>test</a:t>
            </a:r>
            <a:r>
              <a:rPr lang="de-DE" dirty="0"/>
              <a:t>, </a:t>
            </a:r>
            <a:r>
              <a:rPr lang="de-DE" dirty="0" err="1"/>
              <a:t>chore</a:t>
            </a:r>
            <a:r>
              <a:rPr lang="de-DE" dirty="0"/>
              <a:t>, </a:t>
            </a:r>
            <a:r>
              <a:rPr lang="de-DE" dirty="0" err="1"/>
              <a:t>revert</a:t>
            </a:r>
            <a:r>
              <a:rPr lang="de-DE" dirty="0"/>
              <a:t>, ci, </a:t>
            </a:r>
            <a:r>
              <a:rPr lang="de-DE" dirty="0" err="1"/>
              <a:t>build</a:t>
            </a:r>
            <a:endParaRPr lang="de-DE" dirty="0"/>
          </a:p>
          <a:p>
            <a:pPr marL="0" indent="0">
              <a:buNone/>
            </a:pPr>
            <a:r>
              <a:rPr lang="de-DE" dirty="0">
                <a:hlinkClick r:id="rId2"/>
              </a:rPr>
              <a:t>https://www.conventionalcommits.org</a:t>
            </a:r>
            <a:endParaRPr lang="de-DE" dirty="0"/>
          </a:p>
        </p:txBody>
      </p:sp>
      <p:sp>
        <p:nvSpPr>
          <p:cNvPr id="4" name="Fußzeilenplatzhalter 3">
            <a:extLst>
              <a:ext uri="{FF2B5EF4-FFF2-40B4-BE49-F238E27FC236}">
                <a16:creationId xmlns:a16="http://schemas.microsoft.com/office/drawing/2014/main" id="{87732E6B-328B-40C1-9054-A223771DB43B}"/>
              </a:ext>
            </a:extLst>
          </p:cNvPr>
          <p:cNvSpPr>
            <a:spLocks noGrp="1"/>
          </p:cNvSpPr>
          <p:nvPr>
            <p:ph type="ftr" sz="quarter" idx="11"/>
          </p:nvPr>
        </p:nvSpPr>
        <p:spPr/>
        <p:txBody>
          <a:bodyPr/>
          <a:lstStyle/>
          <a:p>
            <a:r>
              <a:rPr lang="de-DE"/>
              <a:t>Versionsverwaltung mit Git</a:t>
            </a:r>
          </a:p>
        </p:txBody>
      </p:sp>
      <p:sp>
        <p:nvSpPr>
          <p:cNvPr id="5" name="Foliennummernplatzhalter 4">
            <a:extLst>
              <a:ext uri="{FF2B5EF4-FFF2-40B4-BE49-F238E27FC236}">
                <a16:creationId xmlns:a16="http://schemas.microsoft.com/office/drawing/2014/main" id="{1E4B6684-965D-4518-A268-648585B0E81E}"/>
              </a:ext>
            </a:extLst>
          </p:cNvPr>
          <p:cNvSpPr>
            <a:spLocks noGrp="1"/>
          </p:cNvSpPr>
          <p:nvPr>
            <p:ph type="sldNum" sz="quarter" idx="12"/>
          </p:nvPr>
        </p:nvSpPr>
        <p:spPr/>
        <p:txBody>
          <a:bodyPr/>
          <a:lstStyle/>
          <a:p>
            <a:fld id="{E75C602B-3DAE-4C34-A127-CD7F778C5C37}" type="slidenum">
              <a:rPr lang="de-DE" smtClean="0"/>
              <a:t>38</a:t>
            </a:fld>
            <a:endParaRPr lang="de-DE"/>
          </a:p>
        </p:txBody>
      </p:sp>
      <p:sp>
        <p:nvSpPr>
          <p:cNvPr id="6" name="Rechteck 5">
            <a:extLst>
              <a:ext uri="{FF2B5EF4-FFF2-40B4-BE49-F238E27FC236}">
                <a16:creationId xmlns:a16="http://schemas.microsoft.com/office/drawing/2014/main" id="{9C54A21C-A38D-41DF-92B3-31F43D0F70E5}"/>
              </a:ext>
            </a:extLst>
          </p:cNvPr>
          <p:cNvSpPr/>
          <p:nvPr/>
        </p:nvSpPr>
        <p:spPr>
          <a:xfrm>
            <a:off x="6877050" y="1962150"/>
            <a:ext cx="4953000" cy="1193800"/>
          </a:xfrm>
          <a:prstGeom prst="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kumimoji="0" lang="de-DE" altLang="de-DE" sz="1800" b="0" i="0" u="none" strike="noStrike" cap="none" normalizeH="0" baseline="0" dirty="0">
                <a:ln>
                  <a:noFill/>
                </a:ln>
                <a:solidFill>
                  <a:schemeClr val="tx1"/>
                </a:solidFill>
                <a:effectLst/>
              </a:rPr>
              <a:t>&lt;type&gt;[(optional </a:t>
            </a:r>
            <a:r>
              <a:rPr kumimoji="0" lang="de-DE" altLang="de-DE" sz="1800" b="0" i="0" u="none" strike="noStrike" cap="none" normalizeH="0" baseline="0" dirty="0" err="1">
                <a:ln>
                  <a:noFill/>
                </a:ln>
                <a:solidFill>
                  <a:schemeClr val="tx1"/>
                </a:solidFill>
                <a:effectLst/>
              </a:rPr>
              <a:t>scope</a:t>
            </a:r>
            <a:r>
              <a:rPr kumimoji="0" lang="de-DE" altLang="de-DE" sz="1800" b="0" i="0" u="none" strike="noStrike" cap="none" normalizeH="0" baseline="0" dirty="0">
                <a:ln>
                  <a:noFill/>
                </a:ln>
                <a:solidFill>
                  <a:schemeClr val="tx1"/>
                </a:solidFill>
                <a:effectLst/>
              </a:rPr>
              <a:t>)] [optional !]: &lt;</a:t>
            </a:r>
            <a:r>
              <a:rPr kumimoji="0" lang="de-DE" altLang="de-DE" sz="1800" b="0" i="0" u="none" strike="noStrike" cap="none" normalizeH="0" baseline="0" dirty="0" err="1">
                <a:ln>
                  <a:noFill/>
                </a:ln>
                <a:solidFill>
                  <a:schemeClr val="tx1"/>
                </a:solidFill>
                <a:effectLst/>
              </a:rPr>
              <a:t>description</a:t>
            </a:r>
            <a:r>
              <a:rPr kumimoji="0" lang="de-DE" altLang="de-DE" sz="1800" b="0" i="0" u="none" strike="noStrike" cap="none" normalizeH="0" baseline="0" dirty="0">
                <a:ln>
                  <a:noFill/>
                </a:ln>
                <a:solidFill>
                  <a:schemeClr val="tx1"/>
                </a:solidFill>
                <a:effectLst/>
              </a:rPr>
              <a:t>&gt;</a:t>
            </a:r>
          </a:p>
          <a:p>
            <a:r>
              <a:rPr kumimoji="0" lang="de-DE" altLang="de-DE" sz="1600" b="0" i="0" u="none" strike="noStrike" cap="none" normalizeH="0" baseline="0" dirty="0">
                <a:ln>
                  <a:noFill/>
                </a:ln>
                <a:solidFill>
                  <a:schemeClr val="tx1"/>
                </a:solidFill>
                <a:effectLst/>
              </a:rPr>
              <a:t>[optional </a:t>
            </a:r>
            <a:r>
              <a:rPr kumimoji="0" lang="de-DE" altLang="de-DE" sz="1600" b="0" i="0" u="none" strike="noStrike" cap="none" normalizeH="0" baseline="0" dirty="0" err="1">
                <a:ln>
                  <a:noFill/>
                </a:ln>
                <a:solidFill>
                  <a:schemeClr val="tx1"/>
                </a:solidFill>
                <a:effectLst/>
              </a:rPr>
              <a:t>body</a:t>
            </a:r>
            <a:r>
              <a:rPr kumimoji="0" lang="de-DE" altLang="de-DE" sz="1600" b="0" i="0" u="none" strike="noStrike" cap="none" normalizeH="0" baseline="0" dirty="0">
                <a:ln>
                  <a:noFill/>
                </a:ln>
                <a:solidFill>
                  <a:schemeClr val="tx1"/>
                </a:solidFill>
                <a:effectLst/>
              </a:rPr>
              <a:t>] </a:t>
            </a:r>
          </a:p>
          <a:p>
            <a:r>
              <a:rPr kumimoji="0" lang="de-DE" altLang="de-DE" sz="1600" b="0" i="0" strike="noStrike" cap="none" normalizeH="0" baseline="0" dirty="0">
                <a:ln>
                  <a:noFill/>
                </a:ln>
                <a:solidFill>
                  <a:schemeClr val="tx1"/>
                </a:solidFill>
                <a:effectLst/>
              </a:rPr>
              <a:t>[optional </a:t>
            </a:r>
            <a:r>
              <a:rPr kumimoji="0" lang="de-DE" altLang="de-DE" sz="1600" b="0" i="0" strike="noStrike" cap="none" normalizeH="0" baseline="0" dirty="0" err="1">
                <a:ln>
                  <a:noFill/>
                </a:ln>
                <a:solidFill>
                  <a:schemeClr val="tx1"/>
                </a:solidFill>
                <a:effectLst/>
              </a:rPr>
              <a:t>footer</a:t>
            </a:r>
            <a:r>
              <a:rPr kumimoji="0" lang="de-DE" altLang="de-DE" sz="1600" b="0" i="0" strike="noStrike" cap="none" normalizeH="0" baseline="0" dirty="0">
                <a:ln>
                  <a:noFill/>
                </a:ln>
                <a:solidFill>
                  <a:schemeClr val="tx1"/>
                </a:solidFill>
                <a:effectLst/>
              </a:rPr>
              <a:t>]</a:t>
            </a:r>
            <a:r>
              <a:rPr kumimoji="0" lang="de-DE" altLang="de-DE" sz="700" b="0" i="0" strike="noStrike" cap="none" normalizeH="0" baseline="0" dirty="0">
                <a:ln>
                  <a:noFill/>
                </a:ln>
                <a:solidFill>
                  <a:schemeClr val="tx1"/>
                </a:solidFill>
                <a:effectLst/>
              </a:rPr>
              <a:t> </a:t>
            </a:r>
            <a:endParaRPr kumimoji="0" lang="de-DE" altLang="de-DE" sz="1600" b="0" i="0" strike="noStrike" cap="none" normalizeH="0" baseline="0" dirty="0">
              <a:ln>
                <a:noFill/>
              </a:ln>
              <a:solidFill>
                <a:schemeClr val="tx1"/>
              </a:solidFill>
              <a:effectLst/>
            </a:endParaRPr>
          </a:p>
          <a:p>
            <a:r>
              <a:rPr kumimoji="0" lang="de-DE" altLang="de-DE" sz="800" b="0" i="0" u="sng" strike="noStrike" cap="none" normalizeH="0" baseline="0" dirty="0">
                <a:ln>
                  <a:noFill/>
                </a:ln>
                <a:solidFill>
                  <a:schemeClr val="tx1"/>
                </a:solidFill>
                <a:effectLst/>
              </a:rPr>
              <a:t> </a:t>
            </a:r>
            <a:endParaRPr kumimoji="0" lang="de-DE" altLang="de-DE" sz="4000" b="0" i="0" u="sng" strike="noStrike" cap="none" normalizeH="0" baseline="0" dirty="0">
              <a:ln>
                <a:noFill/>
              </a:ln>
              <a:solidFill>
                <a:schemeClr val="tx1"/>
              </a:solidFill>
              <a:effectLst/>
            </a:endParaRPr>
          </a:p>
        </p:txBody>
      </p:sp>
      <p:sp>
        <p:nvSpPr>
          <p:cNvPr id="13" name="Rechteck 12">
            <a:extLst>
              <a:ext uri="{FF2B5EF4-FFF2-40B4-BE49-F238E27FC236}">
                <a16:creationId xmlns:a16="http://schemas.microsoft.com/office/drawing/2014/main" id="{189E4DDF-C0A5-4B80-BFCB-3E4537AAFF5F}"/>
              </a:ext>
            </a:extLst>
          </p:cNvPr>
          <p:cNvSpPr/>
          <p:nvPr/>
        </p:nvSpPr>
        <p:spPr>
          <a:xfrm>
            <a:off x="6877050" y="3335337"/>
            <a:ext cx="4953000" cy="1101725"/>
          </a:xfrm>
          <a:prstGeom prst="rect">
            <a:avLst/>
          </a:prstGeom>
          <a:solidFill>
            <a:schemeClr val="accent6">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err="1">
                <a:ln>
                  <a:noFill/>
                </a:ln>
                <a:solidFill>
                  <a:schemeClr val="tx1"/>
                </a:solidFill>
                <a:effectLst/>
              </a:rPr>
              <a:t>feat</a:t>
            </a:r>
            <a:r>
              <a:rPr kumimoji="0" lang="de-DE" altLang="de-DE" sz="1800" b="0" i="0" u="none" strike="noStrike" cap="none" normalizeH="0" baseline="0" dirty="0">
                <a:ln>
                  <a:noFill/>
                </a:ln>
                <a:solidFill>
                  <a:schemeClr val="tx1"/>
                </a:solidFill>
                <a:effectLst/>
              </a:rPr>
              <a:t>(lang)!: </a:t>
            </a:r>
            <a:r>
              <a:rPr kumimoji="0" lang="de-DE" altLang="de-DE" sz="1800" b="0" i="0" u="none" strike="noStrike" cap="none" normalizeH="0" baseline="0" dirty="0" err="1">
                <a:ln>
                  <a:noFill/>
                </a:ln>
                <a:solidFill>
                  <a:schemeClr val="tx1"/>
                </a:solidFill>
                <a:effectLst/>
              </a:rPr>
              <a:t>added</a:t>
            </a:r>
            <a:r>
              <a:rPr kumimoji="0" lang="de-DE" altLang="de-DE" sz="1800" b="0" i="0" u="none" strike="noStrike" cap="none" normalizeH="0" baseline="0" dirty="0">
                <a:ln>
                  <a:noFill/>
                </a:ln>
                <a:solidFill>
                  <a:schemeClr val="tx1"/>
                </a:solidFill>
                <a:effectLst/>
              </a:rPr>
              <a:t> </a:t>
            </a:r>
            <a:r>
              <a:rPr kumimoji="0" lang="de-DE" altLang="de-DE" sz="1800" b="0" i="0" u="none" strike="noStrike" cap="none" normalizeH="0" baseline="0" dirty="0" err="1">
                <a:ln>
                  <a:noFill/>
                </a:ln>
                <a:solidFill>
                  <a:schemeClr val="tx1"/>
                </a:solidFill>
                <a:effectLst/>
              </a:rPr>
              <a:t>klingon</a:t>
            </a:r>
            <a:r>
              <a:rPr kumimoji="0" lang="de-DE" altLang="de-DE" sz="1800" b="0" i="0" u="none" strike="noStrike" cap="none" normalizeH="0" baseline="0" dirty="0">
                <a:ln>
                  <a:noFill/>
                </a:ln>
                <a:solidFill>
                  <a:schemeClr val="tx1"/>
                </a:solidFill>
                <a:effectLst/>
              </a:rPr>
              <a:t> </a:t>
            </a:r>
            <a:r>
              <a:rPr kumimoji="0" lang="de-DE" altLang="de-DE" sz="1800" b="0" i="0" u="none" strike="noStrike" cap="none" normalizeH="0" baseline="0" dirty="0" err="1">
                <a:ln>
                  <a:noFill/>
                </a:ln>
                <a:solidFill>
                  <a:schemeClr val="tx1"/>
                </a:solidFill>
                <a:effectLst/>
              </a:rPr>
              <a:t>language</a:t>
            </a:r>
            <a:r>
              <a:rPr kumimoji="0" lang="de-DE" altLang="de-DE" sz="800" b="0" i="0" u="none" strike="noStrike" cap="none" normalizeH="0" baseline="0" dirty="0">
                <a:ln>
                  <a:noFill/>
                </a:ln>
                <a:solidFill>
                  <a:schemeClr val="tx1"/>
                </a:solidFill>
                <a:effectLst/>
              </a:rPr>
              <a:t> </a:t>
            </a:r>
            <a:endParaRPr kumimoji="0" lang="de-DE" altLang="de-DE"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600" b="0" i="0" u="none" strike="noStrike" cap="none" normalizeH="0" baseline="0" dirty="0">
                <a:ln>
                  <a:noFill/>
                </a:ln>
                <a:solidFill>
                  <a:schemeClr val="tx1"/>
                </a:solidFill>
                <a:effectLst/>
              </a:rPr>
              <a:t>BREAKING CHANGE: </a:t>
            </a:r>
            <a:r>
              <a:rPr kumimoji="0" lang="de-DE" altLang="de-DE" sz="1600" b="0" i="0" u="none" strike="noStrike" cap="none" normalizeH="0" baseline="0" dirty="0" err="1">
                <a:ln>
                  <a:noFill/>
                </a:ln>
                <a:solidFill>
                  <a:schemeClr val="tx1"/>
                </a:solidFill>
                <a:effectLst/>
              </a:rPr>
              <a:t>database</a:t>
            </a:r>
            <a:r>
              <a:rPr kumimoji="0" lang="de-DE" altLang="de-DE" sz="1600" b="0" i="0" u="none" strike="noStrike" cap="none" normalizeH="0" baseline="0" dirty="0">
                <a:ln>
                  <a:noFill/>
                </a:ln>
                <a:solidFill>
                  <a:schemeClr val="tx1"/>
                </a:solidFill>
                <a:effectLst/>
              </a:rPr>
              <a:t> </a:t>
            </a:r>
            <a:r>
              <a:rPr kumimoji="0" lang="de-DE" altLang="de-DE" sz="1600" b="0" i="0" u="none" strike="noStrike" cap="none" normalizeH="0" baseline="0" dirty="0" err="1">
                <a:ln>
                  <a:noFill/>
                </a:ln>
                <a:solidFill>
                  <a:schemeClr val="tx1"/>
                </a:solidFill>
                <a:effectLst/>
              </a:rPr>
              <a:t>requieres</a:t>
            </a:r>
            <a:r>
              <a:rPr kumimoji="0" lang="de-DE" altLang="de-DE" sz="1600" b="0" i="0" u="none" strike="noStrike" cap="none" normalizeH="0" baseline="0" dirty="0">
                <a:ln>
                  <a:noFill/>
                </a:ln>
                <a:solidFill>
                  <a:schemeClr val="tx1"/>
                </a:solidFill>
                <a:effectLst/>
              </a:rPr>
              <a:t> ‚</a:t>
            </a:r>
            <a:r>
              <a:rPr kumimoji="0" lang="de-DE" altLang="de-DE" sz="1600" b="0" i="0" u="none" strike="noStrike" cap="none" normalizeH="0" baseline="0" dirty="0" err="1">
                <a:ln>
                  <a:noFill/>
                </a:ln>
                <a:solidFill>
                  <a:schemeClr val="tx1"/>
                </a:solidFill>
                <a:effectLst/>
              </a:rPr>
              <a:t>klingon</a:t>
            </a:r>
            <a:r>
              <a:rPr kumimoji="0" lang="de-DE" altLang="de-DE" sz="1600" b="0" i="0" u="none" strike="noStrike" cap="none" normalizeH="0" baseline="0" dirty="0">
                <a:ln>
                  <a:noFill/>
                </a:ln>
                <a:solidFill>
                  <a:schemeClr val="tx1"/>
                </a:solidFill>
                <a:effectLst/>
              </a:rPr>
              <a:t>‘ </a:t>
            </a:r>
            <a:r>
              <a:rPr kumimoji="0" lang="de-DE" altLang="de-DE" sz="1600" b="0" i="0" u="none" strike="noStrike" cap="none" normalizeH="0" baseline="0" dirty="0" err="1">
                <a:ln>
                  <a:noFill/>
                </a:ln>
                <a:solidFill>
                  <a:schemeClr val="tx1"/>
                </a:solidFill>
                <a:effectLst/>
              </a:rPr>
              <a:t>encoding</a:t>
            </a:r>
            <a:r>
              <a:rPr kumimoji="0" lang="de-DE" altLang="de-DE" sz="1600" b="0" i="0" u="none" strike="noStrike" cap="none" normalizeH="0" baseline="0" dirty="0">
                <a:ln>
                  <a:noFill/>
                </a:ln>
                <a:solidFill>
                  <a:schemeClr val="tx1"/>
                </a:solidFill>
                <a:effectLst/>
              </a:rPr>
              <a:t> </a:t>
            </a:r>
            <a:r>
              <a:rPr kumimoji="0" lang="de-DE" altLang="de-DE" sz="1600" b="0" i="0" u="none" strike="noStrike" cap="none" normalizeH="0" baseline="0" dirty="0" err="1">
                <a:ln>
                  <a:noFill/>
                </a:ln>
                <a:solidFill>
                  <a:schemeClr val="tx1"/>
                </a:solidFill>
                <a:effectLst/>
              </a:rPr>
              <a:t>set</a:t>
            </a:r>
            <a:endParaRPr kumimoji="0" lang="de-DE" altLang="de-DE" sz="3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5240732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4F9136-CF27-4EDA-AF18-1C6CC8FF45D2}"/>
              </a:ext>
            </a:extLst>
          </p:cNvPr>
          <p:cNvSpPr>
            <a:spLocks noGrp="1"/>
          </p:cNvSpPr>
          <p:nvPr>
            <p:ph type="title"/>
          </p:nvPr>
        </p:nvSpPr>
        <p:spPr/>
        <p:txBody>
          <a:bodyPr/>
          <a:lstStyle/>
          <a:p>
            <a:r>
              <a:rPr lang="de-DE" dirty="0"/>
              <a:t>Workflow mit GitHub/</a:t>
            </a:r>
            <a:r>
              <a:rPr lang="de-DE" dirty="0" err="1"/>
              <a:t>GitLab</a:t>
            </a:r>
            <a:endParaRPr lang="de-DE" dirty="0"/>
          </a:p>
        </p:txBody>
      </p:sp>
      <p:sp>
        <p:nvSpPr>
          <p:cNvPr id="6" name="Inhaltsplatzhalter 5">
            <a:extLst>
              <a:ext uri="{FF2B5EF4-FFF2-40B4-BE49-F238E27FC236}">
                <a16:creationId xmlns:a16="http://schemas.microsoft.com/office/drawing/2014/main" id="{5267F4DF-0C92-4EB5-9BD7-9B51345E6EC2}"/>
              </a:ext>
            </a:extLst>
          </p:cNvPr>
          <p:cNvSpPr>
            <a:spLocks noGrp="1"/>
          </p:cNvSpPr>
          <p:nvPr>
            <p:ph sz="half" idx="2"/>
          </p:nvPr>
        </p:nvSpPr>
        <p:spPr/>
        <p:txBody>
          <a:bodyPr>
            <a:normAutofit fontScale="92500" lnSpcReduction="10000"/>
          </a:bodyPr>
          <a:lstStyle/>
          <a:p>
            <a:pPr marL="514350" indent="-514350">
              <a:buFont typeface="+mj-lt"/>
              <a:buAutoNum type="arabicPeriod"/>
            </a:pPr>
            <a:r>
              <a:rPr lang="de-DE" dirty="0" err="1"/>
              <a:t>Issue</a:t>
            </a:r>
            <a:r>
              <a:rPr lang="de-DE" dirty="0"/>
              <a:t> erstellen</a:t>
            </a:r>
          </a:p>
          <a:p>
            <a:pPr marL="514350" indent="-514350">
              <a:buFont typeface="+mj-lt"/>
              <a:buAutoNum type="arabicPeriod"/>
            </a:pPr>
            <a:r>
              <a:rPr lang="de-DE" dirty="0"/>
              <a:t>(Repository </a:t>
            </a:r>
            <a:r>
              <a:rPr lang="de-DE" dirty="0" err="1"/>
              <a:t>forken</a:t>
            </a:r>
            <a:r>
              <a:rPr lang="de-DE" dirty="0"/>
              <a:t>)</a:t>
            </a:r>
          </a:p>
          <a:p>
            <a:pPr marL="514350" indent="-514350">
              <a:buFont typeface="+mj-lt"/>
              <a:buAutoNum type="arabicPeriod"/>
            </a:pPr>
            <a:r>
              <a:rPr lang="de-DE" dirty="0"/>
              <a:t>Neuen Development Branch erstellen</a:t>
            </a:r>
          </a:p>
          <a:p>
            <a:pPr marL="514350" indent="-514350">
              <a:buFont typeface="+mj-lt"/>
              <a:buAutoNum type="arabicPeriod"/>
            </a:pPr>
            <a:r>
              <a:rPr lang="de-DE" dirty="0"/>
              <a:t>Änderungen in diesen Einpflegen</a:t>
            </a:r>
          </a:p>
          <a:p>
            <a:pPr marL="514350" indent="-514350">
              <a:buFont typeface="+mj-lt"/>
              <a:buAutoNum type="arabicPeriod"/>
            </a:pPr>
            <a:r>
              <a:rPr lang="de-DE" dirty="0"/>
              <a:t>Pull Request erstellen</a:t>
            </a:r>
          </a:p>
          <a:p>
            <a:pPr marL="514350" indent="-514350">
              <a:buFont typeface="+mj-lt"/>
              <a:buAutoNum type="arabicPeriod"/>
            </a:pPr>
            <a:r>
              <a:rPr lang="de-DE" dirty="0" err="1"/>
              <a:t>Approval</a:t>
            </a:r>
            <a:r>
              <a:rPr lang="de-DE" dirty="0"/>
              <a:t> bekommen</a:t>
            </a:r>
          </a:p>
          <a:p>
            <a:pPr marL="514350" indent="-514350">
              <a:buFont typeface="+mj-lt"/>
              <a:buAutoNum type="arabicPeriod"/>
            </a:pPr>
            <a:r>
              <a:rPr lang="de-DE" dirty="0" err="1"/>
              <a:t>Merge</a:t>
            </a:r>
            <a:endParaRPr lang="de-DE" dirty="0"/>
          </a:p>
        </p:txBody>
      </p:sp>
      <p:sp>
        <p:nvSpPr>
          <p:cNvPr id="7" name="Inhaltsplatzhalter 6">
            <a:extLst>
              <a:ext uri="{FF2B5EF4-FFF2-40B4-BE49-F238E27FC236}">
                <a16:creationId xmlns:a16="http://schemas.microsoft.com/office/drawing/2014/main" id="{E89133D1-0B82-4726-AAC8-069C7AF7EFE7}"/>
              </a:ext>
            </a:extLst>
          </p:cNvPr>
          <p:cNvSpPr>
            <a:spLocks noGrp="1"/>
          </p:cNvSpPr>
          <p:nvPr>
            <p:ph sz="quarter" idx="4"/>
          </p:nvPr>
        </p:nvSpPr>
        <p:spPr/>
        <p:txBody>
          <a:bodyPr>
            <a:normAutofit fontScale="92500" lnSpcReduction="10000"/>
          </a:bodyPr>
          <a:lstStyle/>
          <a:p>
            <a:pPr marL="514350" indent="-514350">
              <a:buFont typeface="+mj-lt"/>
              <a:buAutoNum type="arabicPeriod"/>
            </a:pPr>
            <a:r>
              <a:rPr lang="de-DE" dirty="0" err="1"/>
              <a:t>Issue</a:t>
            </a:r>
            <a:r>
              <a:rPr lang="de-DE" dirty="0"/>
              <a:t> erstellen</a:t>
            </a:r>
          </a:p>
          <a:p>
            <a:pPr marL="514350" indent="-514350">
              <a:buFont typeface="+mj-lt"/>
              <a:buAutoNum type="arabicPeriod"/>
            </a:pPr>
            <a:r>
              <a:rPr lang="de-DE" dirty="0"/>
              <a:t>(Repository </a:t>
            </a:r>
            <a:r>
              <a:rPr lang="de-DE" dirty="0" err="1"/>
              <a:t>forken</a:t>
            </a:r>
            <a:r>
              <a:rPr lang="de-DE" dirty="0"/>
              <a:t>)</a:t>
            </a:r>
          </a:p>
          <a:p>
            <a:pPr marL="514350" indent="-514350">
              <a:buFont typeface="+mj-lt"/>
              <a:buAutoNum type="arabicPeriod"/>
            </a:pPr>
            <a:r>
              <a:rPr lang="de-DE" dirty="0"/>
              <a:t>Neuen </a:t>
            </a:r>
            <a:r>
              <a:rPr lang="de-DE" dirty="0" err="1"/>
              <a:t>Merge</a:t>
            </a:r>
            <a:r>
              <a:rPr lang="de-DE" dirty="0"/>
              <a:t>-Request erstellen</a:t>
            </a:r>
          </a:p>
          <a:p>
            <a:pPr marL="514350" indent="-514350">
              <a:buFont typeface="+mj-lt"/>
              <a:buAutoNum type="arabicPeriod"/>
            </a:pPr>
            <a:r>
              <a:rPr lang="de-DE" dirty="0"/>
              <a:t>Änderungen in diesen Einpflegen</a:t>
            </a:r>
          </a:p>
          <a:p>
            <a:pPr marL="514350" indent="-514350">
              <a:buFont typeface="+mj-lt"/>
              <a:buAutoNum type="arabicPeriod"/>
            </a:pPr>
            <a:r>
              <a:rPr lang="de-DE" dirty="0" err="1"/>
              <a:t>Approval</a:t>
            </a:r>
            <a:r>
              <a:rPr lang="de-DE" dirty="0"/>
              <a:t> bekommen</a:t>
            </a:r>
          </a:p>
          <a:p>
            <a:pPr marL="514350" indent="-514350">
              <a:buFont typeface="+mj-lt"/>
              <a:buAutoNum type="arabicPeriod"/>
            </a:pPr>
            <a:r>
              <a:rPr lang="de-DE" dirty="0" err="1"/>
              <a:t>Merge</a:t>
            </a:r>
            <a:endParaRPr lang="de-DE" dirty="0"/>
          </a:p>
          <a:p>
            <a:pPr marL="514350" indent="-514350">
              <a:buFont typeface="+mj-lt"/>
              <a:buAutoNum type="arabicPeriod"/>
            </a:pPr>
            <a:endParaRPr lang="de-DE" dirty="0"/>
          </a:p>
        </p:txBody>
      </p:sp>
      <p:sp>
        <p:nvSpPr>
          <p:cNvPr id="4" name="Fußzeilenplatzhalter 3">
            <a:extLst>
              <a:ext uri="{FF2B5EF4-FFF2-40B4-BE49-F238E27FC236}">
                <a16:creationId xmlns:a16="http://schemas.microsoft.com/office/drawing/2014/main" id="{77663B42-84D8-413D-BDC6-04F87D66A90D}"/>
              </a:ext>
            </a:extLst>
          </p:cNvPr>
          <p:cNvSpPr>
            <a:spLocks noGrp="1"/>
          </p:cNvSpPr>
          <p:nvPr>
            <p:ph type="ftr" sz="quarter" idx="11"/>
          </p:nvPr>
        </p:nvSpPr>
        <p:spPr/>
        <p:txBody>
          <a:bodyPr/>
          <a:lstStyle/>
          <a:p>
            <a:r>
              <a:rPr lang="de-DE"/>
              <a:t>Versionsverwaltung mit Git</a:t>
            </a:r>
          </a:p>
        </p:txBody>
      </p:sp>
      <p:sp>
        <p:nvSpPr>
          <p:cNvPr id="5" name="Foliennummernplatzhalter 4">
            <a:extLst>
              <a:ext uri="{FF2B5EF4-FFF2-40B4-BE49-F238E27FC236}">
                <a16:creationId xmlns:a16="http://schemas.microsoft.com/office/drawing/2014/main" id="{397CA0B0-7189-4FC7-9910-FCF172A31E20}"/>
              </a:ext>
            </a:extLst>
          </p:cNvPr>
          <p:cNvSpPr>
            <a:spLocks noGrp="1"/>
          </p:cNvSpPr>
          <p:nvPr>
            <p:ph type="sldNum" sz="quarter" idx="12"/>
          </p:nvPr>
        </p:nvSpPr>
        <p:spPr/>
        <p:txBody>
          <a:bodyPr/>
          <a:lstStyle/>
          <a:p>
            <a:fld id="{E75C602B-3DAE-4C34-A127-CD7F778C5C37}" type="slidenum">
              <a:rPr lang="de-DE" smtClean="0"/>
              <a:t>39</a:t>
            </a:fld>
            <a:endParaRPr lang="de-DE"/>
          </a:p>
        </p:txBody>
      </p:sp>
      <p:pic>
        <p:nvPicPr>
          <p:cNvPr id="13" name="Grafik 12">
            <a:extLst>
              <a:ext uri="{FF2B5EF4-FFF2-40B4-BE49-F238E27FC236}">
                <a16:creationId xmlns:a16="http://schemas.microsoft.com/office/drawing/2014/main" id="{29794FA6-9B1D-4524-930F-5D45B216C4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4764" y="1154390"/>
            <a:ext cx="1398060" cy="1267342"/>
          </a:xfrm>
          <a:prstGeom prst="rect">
            <a:avLst/>
          </a:prstGeom>
        </p:spPr>
      </p:pic>
      <p:pic>
        <p:nvPicPr>
          <p:cNvPr id="15" name="Grafik 14">
            <a:extLst>
              <a:ext uri="{FF2B5EF4-FFF2-40B4-BE49-F238E27FC236}">
                <a16:creationId xmlns:a16="http://schemas.microsoft.com/office/drawing/2014/main" id="{1803F9B7-55EF-4150-BFFB-71CA84F504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7542" y="1415293"/>
            <a:ext cx="1641058" cy="923095"/>
          </a:xfrm>
          <a:prstGeom prst="rect">
            <a:avLst/>
          </a:prstGeom>
        </p:spPr>
      </p:pic>
    </p:spTree>
    <p:extLst>
      <p:ext uri="{BB962C8B-B14F-4D97-AF65-F5344CB8AC3E}">
        <p14:creationId xmlns:p14="http://schemas.microsoft.com/office/powerpoint/2010/main" val="3618997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5FF582-B59E-4D26-A10B-099A323F26D7}"/>
              </a:ext>
            </a:extLst>
          </p:cNvPr>
          <p:cNvSpPr>
            <a:spLocks noGrp="1"/>
          </p:cNvSpPr>
          <p:nvPr>
            <p:ph type="title"/>
          </p:nvPr>
        </p:nvSpPr>
        <p:spPr>
          <a:xfrm>
            <a:off x="838200" y="365125"/>
            <a:ext cx="10515600" cy="1325563"/>
          </a:xfrm>
        </p:spPr>
        <p:txBody>
          <a:bodyPr/>
          <a:lstStyle/>
          <a:p>
            <a:r>
              <a:rPr lang="de-DE" dirty="0"/>
              <a:t>Versionsverwaltung – Was ist das?</a:t>
            </a:r>
          </a:p>
        </p:txBody>
      </p:sp>
      <p:sp>
        <p:nvSpPr>
          <p:cNvPr id="4" name="Fußzeilenplatzhalter 3">
            <a:extLst>
              <a:ext uri="{FF2B5EF4-FFF2-40B4-BE49-F238E27FC236}">
                <a16:creationId xmlns:a16="http://schemas.microsoft.com/office/drawing/2014/main" id="{0FEE6439-6BAB-4CEF-A4E6-FFF489A971E2}"/>
              </a:ext>
            </a:extLst>
          </p:cNvPr>
          <p:cNvSpPr>
            <a:spLocks noGrp="1"/>
          </p:cNvSpPr>
          <p:nvPr>
            <p:ph type="ftr" sz="quarter" idx="11"/>
          </p:nvPr>
        </p:nvSpPr>
        <p:spPr/>
        <p:txBody>
          <a:bodyPr/>
          <a:lstStyle/>
          <a:p>
            <a:r>
              <a:rPr lang="de-DE"/>
              <a:t>Versionsverwaltung mit Git</a:t>
            </a:r>
          </a:p>
        </p:txBody>
      </p:sp>
      <p:sp>
        <p:nvSpPr>
          <p:cNvPr id="5" name="Foliennummernplatzhalter 4">
            <a:extLst>
              <a:ext uri="{FF2B5EF4-FFF2-40B4-BE49-F238E27FC236}">
                <a16:creationId xmlns:a16="http://schemas.microsoft.com/office/drawing/2014/main" id="{AE123794-390B-47CA-9687-4278F55771CE}"/>
              </a:ext>
            </a:extLst>
          </p:cNvPr>
          <p:cNvSpPr>
            <a:spLocks noGrp="1"/>
          </p:cNvSpPr>
          <p:nvPr>
            <p:ph type="sldNum" sz="quarter" idx="12"/>
          </p:nvPr>
        </p:nvSpPr>
        <p:spPr/>
        <p:txBody>
          <a:bodyPr/>
          <a:lstStyle/>
          <a:p>
            <a:fld id="{E75C602B-3DAE-4C34-A127-CD7F778C5C37}" type="slidenum">
              <a:rPr lang="de-DE" smtClean="0"/>
              <a:t>4</a:t>
            </a:fld>
            <a:endParaRPr lang="de-DE"/>
          </a:p>
        </p:txBody>
      </p:sp>
      <p:sp>
        <p:nvSpPr>
          <p:cNvPr id="17" name="Textfeld 16">
            <a:extLst>
              <a:ext uri="{FF2B5EF4-FFF2-40B4-BE49-F238E27FC236}">
                <a16:creationId xmlns:a16="http://schemas.microsoft.com/office/drawing/2014/main" id="{D13A48F1-CFCC-45D4-A1DF-CF75F0DD3BD5}"/>
              </a:ext>
            </a:extLst>
          </p:cNvPr>
          <p:cNvSpPr txBox="1"/>
          <p:nvPr/>
        </p:nvSpPr>
        <p:spPr>
          <a:xfrm>
            <a:off x="1579481" y="1652902"/>
            <a:ext cx="8865140" cy="1323439"/>
          </a:xfrm>
          <a:prstGeom prst="rect">
            <a:avLst/>
          </a:prstGeom>
          <a:noFill/>
        </p:spPr>
        <p:txBody>
          <a:bodyPr wrap="square" rtlCol="0">
            <a:spAutoFit/>
          </a:bodyPr>
          <a:lstStyle/>
          <a:p>
            <a:r>
              <a:rPr lang="de-DE" sz="2000" i="1" dirty="0"/>
              <a:t>„Eine Versionsverwaltung ist ein System, das zur Erfassung von Änderungen an Dokumenten oder Dateien verwendet wird. Alle Versionen werden in einem Archiv mit Zeitstempel und Benutzerkennung gesichert und können später wiederhergestellt werden.“</a:t>
            </a:r>
          </a:p>
        </p:txBody>
      </p:sp>
      <p:sp>
        <p:nvSpPr>
          <p:cNvPr id="19" name="Inhaltsplatzhalter 18">
            <a:extLst>
              <a:ext uri="{FF2B5EF4-FFF2-40B4-BE49-F238E27FC236}">
                <a16:creationId xmlns:a16="http://schemas.microsoft.com/office/drawing/2014/main" id="{785C535B-BD7F-462F-BC61-9255CB77E7FA}"/>
              </a:ext>
            </a:extLst>
          </p:cNvPr>
          <p:cNvSpPr>
            <a:spLocks noGrp="1"/>
          </p:cNvSpPr>
          <p:nvPr>
            <p:ph idx="1"/>
          </p:nvPr>
        </p:nvSpPr>
        <p:spPr>
          <a:xfrm>
            <a:off x="838200" y="3255523"/>
            <a:ext cx="10515600" cy="2921440"/>
          </a:xfrm>
        </p:spPr>
        <p:txBody>
          <a:bodyPr/>
          <a:lstStyle/>
          <a:p>
            <a:r>
              <a:rPr lang="de-DE" dirty="0"/>
              <a:t>Einfache Verwaltung von Code in Projekten</a:t>
            </a:r>
          </a:p>
          <a:p>
            <a:r>
              <a:rPr lang="de-DE" dirty="0"/>
              <a:t>Bessere Kollaboration auch bei größerer Software (Kein austauschen von Zip-Archiven o.Ä. nötig)</a:t>
            </a:r>
          </a:p>
          <a:p>
            <a:r>
              <a:rPr lang="de-DE" dirty="0"/>
              <a:t>Rückverfolgbarkeit von Änderungen</a:t>
            </a:r>
          </a:p>
        </p:txBody>
      </p:sp>
    </p:spTree>
    <p:extLst>
      <p:ext uri="{BB962C8B-B14F-4D97-AF65-F5344CB8AC3E}">
        <p14:creationId xmlns:p14="http://schemas.microsoft.com/office/powerpoint/2010/main" val="32857651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636A3567-EC15-4F61-BE20-1B7A96DB788D}"/>
              </a:ext>
            </a:extLst>
          </p:cNvPr>
          <p:cNvSpPr>
            <a:spLocks noGrp="1"/>
          </p:cNvSpPr>
          <p:nvPr>
            <p:ph type="title"/>
          </p:nvPr>
        </p:nvSpPr>
        <p:spPr/>
        <p:txBody>
          <a:bodyPr/>
          <a:lstStyle/>
          <a:p>
            <a:r>
              <a:rPr lang="de-DE" dirty="0" err="1"/>
              <a:t>Git</a:t>
            </a:r>
            <a:r>
              <a:rPr lang="de-DE" dirty="0"/>
              <a:t> im </a:t>
            </a:r>
            <a:r>
              <a:rPr lang="de-DE" dirty="0" err="1"/>
              <a:t>DevOp</a:t>
            </a:r>
            <a:r>
              <a:rPr lang="de-DE" dirty="0"/>
              <a:t> Cycle</a:t>
            </a:r>
          </a:p>
        </p:txBody>
      </p:sp>
      <p:pic>
        <p:nvPicPr>
          <p:cNvPr id="12" name="Inhaltsplatzhalter 11">
            <a:extLst>
              <a:ext uri="{FF2B5EF4-FFF2-40B4-BE49-F238E27FC236}">
                <a16:creationId xmlns:a16="http://schemas.microsoft.com/office/drawing/2014/main" id="{9D15DE53-90D1-4AE8-948E-63B54AB579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1544" y="1623348"/>
            <a:ext cx="6688912" cy="4601082"/>
          </a:xfrm>
        </p:spPr>
      </p:pic>
      <p:sp>
        <p:nvSpPr>
          <p:cNvPr id="7" name="Fußzeilenplatzhalter 6">
            <a:extLst>
              <a:ext uri="{FF2B5EF4-FFF2-40B4-BE49-F238E27FC236}">
                <a16:creationId xmlns:a16="http://schemas.microsoft.com/office/drawing/2014/main" id="{ABFD6621-8DD6-47AE-B9F4-B32E806850B7}"/>
              </a:ext>
            </a:extLst>
          </p:cNvPr>
          <p:cNvSpPr>
            <a:spLocks noGrp="1"/>
          </p:cNvSpPr>
          <p:nvPr>
            <p:ph type="ftr" sz="quarter" idx="11"/>
          </p:nvPr>
        </p:nvSpPr>
        <p:spPr/>
        <p:txBody>
          <a:bodyPr/>
          <a:lstStyle/>
          <a:p>
            <a:r>
              <a:rPr lang="de-DE"/>
              <a:t>Versionsverwaltung mit Git</a:t>
            </a:r>
          </a:p>
        </p:txBody>
      </p:sp>
      <p:sp>
        <p:nvSpPr>
          <p:cNvPr id="8" name="Foliennummernplatzhalter 7">
            <a:extLst>
              <a:ext uri="{FF2B5EF4-FFF2-40B4-BE49-F238E27FC236}">
                <a16:creationId xmlns:a16="http://schemas.microsoft.com/office/drawing/2014/main" id="{A763F79F-EA23-4A3D-8B6B-6081A4C8CD11}"/>
              </a:ext>
            </a:extLst>
          </p:cNvPr>
          <p:cNvSpPr>
            <a:spLocks noGrp="1"/>
          </p:cNvSpPr>
          <p:nvPr>
            <p:ph type="sldNum" sz="quarter" idx="12"/>
          </p:nvPr>
        </p:nvSpPr>
        <p:spPr/>
        <p:txBody>
          <a:bodyPr/>
          <a:lstStyle/>
          <a:p>
            <a:fld id="{E75C602B-3DAE-4C34-A127-CD7F778C5C37}" type="slidenum">
              <a:rPr lang="de-DE" smtClean="0"/>
              <a:t>40</a:t>
            </a:fld>
            <a:endParaRPr lang="de-DE"/>
          </a:p>
        </p:txBody>
      </p:sp>
      <p:sp>
        <p:nvSpPr>
          <p:cNvPr id="13" name="Textfeld 12">
            <a:extLst>
              <a:ext uri="{FF2B5EF4-FFF2-40B4-BE49-F238E27FC236}">
                <a16:creationId xmlns:a16="http://schemas.microsoft.com/office/drawing/2014/main" id="{B44DBB05-6E68-4169-9DA8-13C139DCC012}"/>
              </a:ext>
            </a:extLst>
          </p:cNvPr>
          <p:cNvSpPr txBox="1"/>
          <p:nvPr/>
        </p:nvSpPr>
        <p:spPr>
          <a:xfrm>
            <a:off x="9572016" y="5639655"/>
            <a:ext cx="2537461" cy="584775"/>
          </a:xfrm>
          <a:prstGeom prst="rect">
            <a:avLst/>
          </a:prstGeom>
          <a:noFill/>
        </p:spPr>
        <p:txBody>
          <a:bodyPr wrap="square" rtlCol="0">
            <a:spAutoFit/>
          </a:bodyPr>
          <a:lstStyle/>
          <a:p>
            <a:r>
              <a:rPr lang="de-DE" sz="1200" dirty="0"/>
              <a:t>Quelle: </a:t>
            </a:r>
            <a:r>
              <a:rPr lang="de-DE" sz="1200" dirty="0" err="1"/>
              <a:t>Intland</a:t>
            </a:r>
            <a:r>
              <a:rPr lang="de-DE" sz="1200" dirty="0"/>
              <a:t> Software </a:t>
            </a:r>
            <a:br>
              <a:rPr lang="de-DE" sz="1200" dirty="0"/>
            </a:br>
            <a:r>
              <a:rPr lang="de-DE" sz="1000" dirty="0"/>
              <a:t>https://intland.com/codebeamer/devops-it-operations/</a:t>
            </a:r>
            <a:endParaRPr lang="de-DE" sz="1200" dirty="0"/>
          </a:p>
        </p:txBody>
      </p:sp>
    </p:spTree>
    <p:extLst>
      <p:ext uri="{BB962C8B-B14F-4D97-AF65-F5344CB8AC3E}">
        <p14:creationId xmlns:p14="http://schemas.microsoft.com/office/powerpoint/2010/main" val="28133183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9412C3-D87E-4194-872F-D4BFF861B2FA}"/>
              </a:ext>
            </a:extLst>
          </p:cNvPr>
          <p:cNvSpPr>
            <a:spLocks noGrp="1"/>
          </p:cNvSpPr>
          <p:nvPr>
            <p:ph type="title"/>
          </p:nvPr>
        </p:nvSpPr>
        <p:spPr/>
        <p:txBody>
          <a:bodyPr/>
          <a:lstStyle/>
          <a:p>
            <a:r>
              <a:rPr lang="de-DE" dirty="0"/>
              <a:t>CI/CD mit </a:t>
            </a:r>
            <a:r>
              <a:rPr lang="de-DE" dirty="0" err="1"/>
              <a:t>Git</a:t>
            </a:r>
            <a:endParaRPr lang="de-DE" dirty="0"/>
          </a:p>
        </p:txBody>
      </p:sp>
      <p:sp>
        <p:nvSpPr>
          <p:cNvPr id="4" name="Fußzeilenplatzhalter 3">
            <a:extLst>
              <a:ext uri="{FF2B5EF4-FFF2-40B4-BE49-F238E27FC236}">
                <a16:creationId xmlns:a16="http://schemas.microsoft.com/office/drawing/2014/main" id="{D9E5F931-40B8-41B9-972E-1DE1A04340B9}"/>
              </a:ext>
            </a:extLst>
          </p:cNvPr>
          <p:cNvSpPr>
            <a:spLocks noGrp="1"/>
          </p:cNvSpPr>
          <p:nvPr>
            <p:ph type="ftr" sz="quarter" idx="11"/>
          </p:nvPr>
        </p:nvSpPr>
        <p:spPr/>
        <p:txBody>
          <a:bodyPr/>
          <a:lstStyle/>
          <a:p>
            <a:r>
              <a:rPr lang="de-DE"/>
              <a:t>Versionsverwaltung mit Git</a:t>
            </a:r>
          </a:p>
        </p:txBody>
      </p:sp>
      <p:sp>
        <p:nvSpPr>
          <p:cNvPr id="5" name="Foliennummernplatzhalter 4">
            <a:extLst>
              <a:ext uri="{FF2B5EF4-FFF2-40B4-BE49-F238E27FC236}">
                <a16:creationId xmlns:a16="http://schemas.microsoft.com/office/drawing/2014/main" id="{4F752BB2-9EF4-4AD6-9EC5-D88DC6B2711B}"/>
              </a:ext>
            </a:extLst>
          </p:cNvPr>
          <p:cNvSpPr>
            <a:spLocks noGrp="1"/>
          </p:cNvSpPr>
          <p:nvPr>
            <p:ph type="sldNum" sz="quarter" idx="12"/>
          </p:nvPr>
        </p:nvSpPr>
        <p:spPr/>
        <p:txBody>
          <a:bodyPr/>
          <a:lstStyle/>
          <a:p>
            <a:fld id="{E75C602B-3DAE-4C34-A127-CD7F778C5C37}" type="slidenum">
              <a:rPr lang="de-DE" smtClean="0"/>
              <a:t>41</a:t>
            </a:fld>
            <a:endParaRPr lang="de-DE"/>
          </a:p>
        </p:txBody>
      </p:sp>
      <p:sp>
        <p:nvSpPr>
          <p:cNvPr id="12" name="Textfeld 11">
            <a:extLst>
              <a:ext uri="{FF2B5EF4-FFF2-40B4-BE49-F238E27FC236}">
                <a16:creationId xmlns:a16="http://schemas.microsoft.com/office/drawing/2014/main" id="{92B6AF19-0C1A-4EB2-9F15-B3E53C01E264}"/>
              </a:ext>
            </a:extLst>
          </p:cNvPr>
          <p:cNvSpPr txBox="1"/>
          <p:nvPr/>
        </p:nvSpPr>
        <p:spPr>
          <a:xfrm>
            <a:off x="9040237" y="5354310"/>
            <a:ext cx="2537461" cy="584775"/>
          </a:xfrm>
          <a:prstGeom prst="rect">
            <a:avLst/>
          </a:prstGeom>
          <a:noFill/>
        </p:spPr>
        <p:txBody>
          <a:bodyPr wrap="square" rtlCol="0">
            <a:spAutoFit/>
          </a:bodyPr>
          <a:lstStyle/>
          <a:p>
            <a:r>
              <a:rPr lang="de-DE" sz="1200" dirty="0"/>
              <a:t>Quelle: </a:t>
            </a:r>
            <a:r>
              <a:rPr lang="de-DE" sz="1200" dirty="0" err="1"/>
              <a:t>DZone</a:t>
            </a:r>
            <a:br>
              <a:rPr lang="de-DE" sz="1200" dirty="0"/>
            </a:br>
            <a:r>
              <a:rPr lang="de-DE" sz="1000" dirty="0"/>
              <a:t>https://dzone.com/articles/learn-how-to-setup-a-cicd-pipeline-from-scratch</a:t>
            </a:r>
            <a:endParaRPr lang="de-DE" sz="1200" dirty="0"/>
          </a:p>
        </p:txBody>
      </p:sp>
      <p:pic>
        <p:nvPicPr>
          <p:cNvPr id="16" name="Inhaltsplatzhalter 15">
            <a:extLst>
              <a:ext uri="{FF2B5EF4-FFF2-40B4-BE49-F238E27FC236}">
                <a16:creationId xmlns:a16="http://schemas.microsoft.com/office/drawing/2014/main" id="{0DFEF0B5-E818-4042-B2D2-37D4CA365C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753593"/>
            <a:ext cx="10515600" cy="2495401"/>
          </a:xfrm>
        </p:spPr>
      </p:pic>
    </p:spTree>
    <p:extLst>
      <p:ext uri="{BB962C8B-B14F-4D97-AF65-F5344CB8AC3E}">
        <p14:creationId xmlns:p14="http://schemas.microsoft.com/office/powerpoint/2010/main" val="22877366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EAE3AE-F5A6-472B-B866-684BFAEF0086}"/>
              </a:ext>
            </a:extLst>
          </p:cNvPr>
          <p:cNvSpPr>
            <a:spLocks noGrp="1"/>
          </p:cNvSpPr>
          <p:nvPr>
            <p:ph type="title"/>
          </p:nvPr>
        </p:nvSpPr>
        <p:spPr/>
        <p:txBody>
          <a:bodyPr/>
          <a:lstStyle/>
          <a:p>
            <a:r>
              <a:rPr lang="de-DE" dirty="0"/>
              <a:t>Wo finde ich Hilfe?</a:t>
            </a:r>
          </a:p>
        </p:txBody>
      </p:sp>
      <p:sp>
        <p:nvSpPr>
          <p:cNvPr id="3" name="Inhaltsplatzhalter 2">
            <a:extLst>
              <a:ext uri="{FF2B5EF4-FFF2-40B4-BE49-F238E27FC236}">
                <a16:creationId xmlns:a16="http://schemas.microsoft.com/office/drawing/2014/main" id="{E2162230-DC29-43B8-B57F-D1960CB32767}"/>
              </a:ext>
            </a:extLst>
          </p:cNvPr>
          <p:cNvSpPr>
            <a:spLocks noGrp="1"/>
          </p:cNvSpPr>
          <p:nvPr>
            <p:ph idx="1"/>
          </p:nvPr>
        </p:nvSpPr>
        <p:spPr/>
        <p:txBody>
          <a:bodyPr>
            <a:normAutofit/>
          </a:bodyPr>
          <a:lstStyle/>
          <a:p>
            <a:r>
              <a:rPr lang="de-DE" dirty="0">
                <a:hlinkClick r:id="rId2"/>
              </a:rPr>
              <a:t>https://www.atlassian.com/git/tutorials</a:t>
            </a:r>
            <a:endParaRPr lang="de-DE" dirty="0"/>
          </a:p>
          <a:p>
            <a:r>
              <a:rPr lang="de-DE" dirty="0">
                <a:hlinkClick r:id="rId3"/>
              </a:rPr>
              <a:t>https://rogerdudler.github.io/git-guide/index.de.html</a:t>
            </a:r>
            <a:endParaRPr lang="de-DE" dirty="0"/>
          </a:p>
          <a:p>
            <a:r>
              <a:rPr lang="de-DE" dirty="0">
                <a:hlinkClick r:id="rId4"/>
              </a:rPr>
              <a:t>https://rogerdudler.github.io/git-guide/files/git_cheat_sheet.pdfhttps://education.github.com/git-cheat-sheet-education.pdf</a:t>
            </a:r>
            <a:endParaRPr lang="de-DE" dirty="0"/>
          </a:p>
          <a:p>
            <a:r>
              <a:rPr lang="de-DE" dirty="0">
                <a:hlinkClick r:id="rId5"/>
              </a:rPr>
              <a:t>http://git-scm.com</a:t>
            </a:r>
            <a:endParaRPr lang="de-DE" dirty="0"/>
          </a:p>
          <a:p>
            <a:r>
              <a:rPr lang="de-DE" dirty="0">
                <a:hlinkClick r:id="rId6"/>
              </a:rPr>
              <a:t>http://git-scm.com/book/en/v2</a:t>
            </a:r>
            <a:endParaRPr lang="de-DE" dirty="0"/>
          </a:p>
        </p:txBody>
      </p:sp>
      <p:sp>
        <p:nvSpPr>
          <p:cNvPr id="4" name="Fußzeilenplatzhalter 3">
            <a:extLst>
              <a:ext uri="{FF2B5EF4-FFF2-40B4-BE49-F238E27FC236}">
                <a16:creationId xmlns:a16="http://schemas.microsoft.com/office/drawing/2014/main" id="{D843A9DF-89C1-4143-9A0D-11A82E223F4A}"/>
              </a:ext>
            </a:extLst>
          </p:cNvPr>
          <p:cNvSpPr>
            <a:spLocks noGrp="1"/>
          </p:cNvSpPr>
          <p:nvPr>
            <p:ph type="ftr" sz="quarter" idx="11"/>
          </p:nvPr>
        </p:nvSpPr>
        <p:spPr/>
        <p:txBody>
          <a:bodyPr/>
          <a:lstStyle/>
          <a:p>
            <a:r>
              <a:rPr lang="de-DE"/>
              <a:t>Versionsverwaltung mit Git</a:t>
            </a:r>
          </a:p>
        </p:txBody>
      </p:sp>
      <p:sp>
        <p:nvSpPr>
          <p:cNvPr id="5" name="Foliennummernplatzhalter 4">
            <a:extLst>
              <a:ext uri="{FF2B5EF4-FFF2-40B4-BE49-F238E27FC236}">
                <a16:creationId xmlns:a16="http://schemas.microsoft.com/office/drawing/2014/main" id="{6AA5E71C-3DEC-43E1-96CE-7D6C5A8D2166}"/>
              </a:ext>
            </a:extLst>
          </p:cNvPr>
          <p:cNvSpPr>
            <a:spLocks noGrp="1"/>
          </p:cNvSpPr>
          <p:nvPr>
            <p:ph type="sldNum" sz="quarter" idx="12"/>
          </p:nvPr>
        </p:nvSpPr>
        <p:spPr/>
        <p:txBody>
          <a:bodyPr/>
          <a:lstStyle/>
          <a:p>
            <a:fld id="{E75C602B-3DAE-4C34-A127-CD7F778C5C37}" type="slidenum">
              <a:rPr lang="de-DE" smtClean="0"/>
              <a:t>42</a:t>
            </a:fld>
            <a:endParaRPr lang="de-DE"/>
          </a:p>
        </p:txBody>
      </p:sp>
    </p:spTree>
    <p:extLst>
      <p:ext uri="{BB962C8B-B14F-4D97-AF65-F5344CB8AC3E}">
        <p14:creationId xmlns:p14="http://schemas.microsoft.com/office/powerpoint/2010/main" val="9491919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1A4DD0-4529-48EF-A26C-D74C7D4C27DD}"/>
              </a:ext>
            </a:extLst>
          </p:cNvPr>
          <p:cNvSpPr>
            <a:spLocks noGrp="1"/>
          </p:cNvSpPr>
          <p:nvPr>
            <p:ph type="title"/>
          </p:nvPr>
        </p:nvSpPr>
        <p:spPr>
          <a:xfrm>
            <a:off x="838200" y="2773655"/>
            <a:ext cx="10515600" cy="1057118"/>
          </a:xfrm>
        </p:spPr>
        <p:txBody>
          <a:bodyPr/>
          <a:lstStyle/>
          <a:p>
            <a:r>
              <a:rPr lang="de-DE" dirty="0"/>
              <a:t>Danke für die Aufmerksamkeit – Feedback?</a:t>
            </a:r>
          </a:p>
        </p:txBody>
      </p:sp>
      <p:sp>
        <p:nvSpPr>
          <p:cNvPr id="4" name="Fußzeilenplatzhalter 3">
            <a:extLst>
              <a:ext uri="{FF2B5EF4-FFF2-40B4-BE49-F238E27FC236}">
                <a16:creationId xmlns:a16="http://schemas.microsoft.com/office/drawing/2014/main" id="{9AAB536F-88EA-4BF9-823A-472C73ECAF16}"/>
              </a:ext>
            </a:extLst>
          </p:cNvPr>
          <p:cNvSpPr>
            <a:spLocks noGrp="1"/>
          </p:cNvSpPr>
          <p:nvPr>
            <p:ph type="ftr" sz="quarter" idx="11"/>
          </p:nvPr>
        </p:nvSpPr>
        <p:spPr/>
        <p:txBody>
          <a:bodyPr/>
          <a:lstStyle/>
          <a:p>
            <a:r>
              <a:rPr lang="de-DE"/>
              <a:t>Versionsverwaltung mit Git</a:t>
            </a:r>
          </a:p>
        </p:txBody>
      </p:sp>
      <p:sp>
        <p:nvSpPr>
          <p:cNvPr id="5" name="Foliennummernplatzhalter 4">
            <a:extLst>
              <a:ext uri="{FF2B5EF4-FFF2-40B4-BE49-F238E27FC236}">
                <a16:creationId xmlns:a16="http://schemas.microsoft.com/office/drawing/2014/main" id="{2BED4D15-72BE-4741-93F6-569D61702D8C}"/>
              </a:ext>
            </a:extLst>
          </p:cNvPr>
          <p:cNvSpPr>
            <a:spLocks noGrp="1"/>
          </p:cNvSpPr>
          <p:nvPr>
            <p:ph type="sldNum" sz="quarter" idx="12"/>
          </p:nvPr>
        </p:nvSpPr>
        <p:spPr/>
        <p:txBody>
          <a:bodyPr/>
          <a:lstStyle/>
          <a:p>
            <a:fld id="{E75C602B-3DAE-4C34-A127-CD7F778C5C37}" type="slidenum">
              <a:rPr lang="de-DE" smtClean="0"/>
              <a:t>43</a:t>
            </a:fld>
            <a:endParaRPr lang="de-DE"/>
          </a:p>
        </p:txBody>
      </p:sp>
      <p:sp>
        <p:nvSpPr>
          <p:cNvPr id="6" name="Inhaltsplatzhalter 2">
            <a:extLst>
              <a:ext uri="{FF2B5EF4-FFF2-40B4-BE49-F238E27FC236}">
                <a16:creationId xmlns:a16="http://schemas.microsoft.com/office/drawing/2014/main" id="{18934435-610C-453A-9EFB-576E86B28E56}"/>
              </a:ext>
            </a:extLst>
          </p:cNvPr>
          <p:cNvSpPr>
            <a:spLocks noGrp="1"/>
          </p:cNvSpPr>
          <p:nvPr>
            <p:ph idx="1"/>
          </p:nvPr>
        </p:nvSpPr>
        <p:spPr>
          <a:xfrm>
            <a:off x="3757308" y="4390417"/>
            <a:ext cx="4677383" cy="1293678"/>
          </a:xfrm>
        </p:spPr>
        <p:txBody>
          <a:bodyPr anchor="ctr">
            <a:normAutofit/>
          </a:bodyPr>
          <a:lstStyle/>
          <a:p>
            <a:pPr marL="0" indent="0" algn="ctr">
              <a:buNone/>
            </a:pPr>
            <a:r>
              <a:rPr lang="de-DE" sz="1800" dirty="0"/>
              <a:t>GitHub: </a:t>
            </a:r>
            <a:r>
              <a:rPr lang="de-DE" sz="1800" dirty="0" err="1"/>
              <a:t>sibalzer</a:t>
            </a:r>
            <a:endParaRPr lang="de-DE" sz="1800" dirty="0"/>
          </a:p>
          <a:p>
            <a:pPr marL="0" indent="0" algn="ctr">
              <a:buNone/>
            </a:pPr>
            <a:r>
              <a:rPr lang="de-DE" sz="1800" dirty="0">
                <a:hlinkClick r:id="rId2"/>
              </a:rPr>
              <a:t>mail@simonbalzer.de</a:t>
            </a:r>
            <a:endParaRPr lang="de-DE" sz="1800" dirty="0"/>
          </a:p>
          <a:p>
            <a:pPr marL="0" indent="0" algn="ctr">
              <a:buNone/>
            </a:pPr>
            <a:r>
              <a:rPr lang="de-DE" sz="1400" dirty="0"/>
              <a:t>https://github.com/sibalzer/git_workshop</a:t>
            </a:r>
          </a:p>
        </p:txBody>
      </p:sp>
    </p:spTree>
    <p:extLst>
      <p:ext uri="{BB962C8B-B14F-4D97-AF65-F5344CB8AC3E}">
        <p14:creationId xmlns:p14="http://schemas.microsoft.com/office/powerpoint/2010/main" val="3527231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42B29B-7AE8-470B-AFC1-DF941EE894AB}"/>
              </a:ext>
            </a:extLst>
          </p:cNvPr>
          <p:cNvSpPr>
            <a:spLocks noGrp="1"/>
          </p:cNvSpPr>
          <p:nvPr>
            <p:ph type="title"/>
          </p:nvPr>
        </p:nvSpPr>
        <p:spPr/>
        <p:txBody>
          <a:bodyPr/>
          <a:lstStyle/>
          <a:p>
            <a:r>
              <a:rPr lang="de-DE" dirty="0"/>
              <a:t>VCS-Konzepte</a:t>
            </a:r>
          </a:p>
        </p:txBody>
      </p:sp>
      <p:sp>
        <p:nvSpPr>
          <p:cNvPr id="4" name="Fußzeilenplatzhalter 3">
            <a:extLst>
              <a:ext uri="{FF2B5EF4-FFF2-40B4-BE49-F238E27FC236}">
                <a16:creationId xmlns:a16="http://schemas.microsoft.com/office/drawing/2014/main" id="{504EA5D4-1E1D-46E8-BBC5-605CBE5C5DA4}"/>
              </a:ext>
            </a:extLst>
          </p:cNvPr>
          <p:cNvSpPr>
            <a:spLocks noGrp="1"/>
          </p:cNvSpPr>
          <p:nvPr>
            <p:ph type="ftr" sz="quarter" idx="11"/>
          </p:nvPr>
        </p:nvSpPr>
        <p:spPr/>
        <p:txBody>
          <a:bodyPr/>
          <a:lstStyle/>
          <a:p>
            <a:r>
              <a:rPr lang="de-DE"/>
              <a:t>Versionsverwaltung mit Git</a:t>
            </a:r>
          </a:p>
        </p:txBody>
      </p:sp>
      <p:sp>
        <p:nvSpPr>
          <p:cNvPr id="5" name="Foliennummernplatzhalter 4">
            <a:extLst>
              <a:ext uri="{FF2B5EF4-FFF2-40B4-BE49-F238E27FC236}">
                <a16:creationId xmlns:a16="http://schemas.microsoft.com/office/drawing/2014/main" id="{55382497-EE3A-4587-A731-1CC5ABEB264C}"/>
              </a:ext>
            </a:extLst>
          </p:cNvPr>
          <p:cNvSpPr>
            <a:spLocks noGrp="1"/>
          </p:cNvSpPr>
          <p:nvPr>
            <p:ph type="sldNum" sz="quarter" idx="12"/>
          </p:nvPr>
        </p:nvSpPr>
        <p:spPr/>
        <p:txBody>
          <a:bodyPr/>
          <a:lstStyle/>
          <a:p>
            <a:fld id="{E75C602B-3DAE-4C34-A127-CD7F778C5C37}" type="slidenum">
              <a:rPr lang="de-DE" smtClean="0"/>
              <a:t>5</a:t>
            </a:fld>
            <a:endParaRPr lang="de-DE"/>
          </a:p>
        </p:txBody>
      </p:sp>
      <p:sp>
        <p:nvSpPr>
          <p:cNvPr id="43" name="Textfeld 42">
            <a:extLst>
              <a:ext uri="{FF2B5EF4-FFF2-40B4-BE49-F238E27FC236}">
                <a16:creationId xmlns:a16="http://schemas.microsoft.com/office/drawing/2014/main" id="{9D2EFB44-B8C5-4F12-A2B2-B35FD634B13D}"/>
              </a:ext>
            </a:extLst>
          </p:cNvPr>
          <p:cNvSpPr txBox="1"/>
          <p:nvPr/>
        </p:nvSpPr>
        <p:spPr>
          <a:xfrm>
            <a:off x="847117" y="1840921"/>
            <a:ext cx="2664296" cy="830997"/>
          </a:xfrm>
          <a:prstGeom prst="rect">
            <a:avLst/>
          </a:prstGeom>
          <a:noFill/>
        </p:spPr>
        <p:txBody>
          <a:bodyPr wrap="square" rtlCol="0">
            <a:spAutoFit/>
          </a:bodyPr>
          <a:lstStyle/>
          <a:p>
            <a:pPr algn="ctr"/>
            <a:r>
              <a:rPr lang="de-DE" sz="2400" dirty="0"/>
              <a:t>Lokale Versionsverwaltung</a:t>
            </a:r>
          </a:p>
        </p:txBody>
      </p:sp>
      <p:sp>
        <p:nvSpPr>
          <p:cNvPr id="44" name="Textfeld 43">
            <a:extLst>
              <a:ext uri="{FF2B5EF4-FFF2-40B4-BE49-F238E27FC236}">
                <a16:creationId xmlns:a16="http://schemas.microsoft.com/office/drawing/2014/main" id="{76643571-8F81-4994-962B-296B5EF9DEC4}"/>
              </a:ext>
            </a:extLst>
          </p:cNvPr>
          <p:cNvSpPr txBox="1"/>
          <p:nvPr/>
        </p:nvSpPr>
        <p:spPr>
          <a:xfrm>
            <a:off x="4300020" y="1807646"/>
            <a:ext cx="2736304" cy="830997"/>
          </a:xfrm>
          <a:prstGeom prst="rect">
            <a:avLst/>
          </a:prstGeom>
          <a:noFill/>
        </p:spPr>
        <p:txBody>
          <a:bodyPr wrap="square" rtlCol="0">
            <a:spAutoFit/>
          </a:bodyPr>
          <a:lstStyle/>
          <a:p>
            <a:pPr algn="ctr"/>
            <a:r>
              <a:rPr lang="de-DE" sz="2400" dirty="0"/>
              <a:t>Zentrale Versionsverwaltung</a:t>
            </a:r>
          </a:p>
        </p:txBody>
      </p:sp>
      <p:sp>
        <p:nvSpPr>
          <p:cNvPr id="45" name="Textfeld 44">
            <a:extLst>
              <a:ext uri="{FF2B5EF4-FFF2-40B4-BE49-F238E27FC236}">
                <a16:creationId xmlns:a16="http://schemas.microsoft.com/office/drawing/2014/main" id="{548E6D8F-4E36-44B1-998B-36C2262495AC}"/>
              </a:ext>
            </a:extLst>
          </p:cNvPr>
          <p:cNvSpPr txBox="1"/>
          <p:nvPr/>
        </p:nvSpPr>
        <p:spPr>
          <a:xfrm>
            <a:off x="8349681" y="1840921"/>
            <a:ext cx="2622907" cy="830997"/>
          </a:xfrm>
          <a:prstGeom prst="rect">
            <a:avLst/>
          </a:prstGeom>
          <a:noFill/>
        </p:spPr>
        <p:txBody>
          <a:bodyPr wrap="square" rtlCol="0">
            <a:spAutoFit/>
          </a:bodyPr>
          <a:lstStyle/>
          <a:p>
            <a:pPr algn="ctr"/>
            <a:r>
              <a:rPr lang="de-DE" sz="2400" dirty="0"/>
              <a:t>Verteilte Versionsverwaltung</a:t>
            </a:r>
          </a:p>
        </p:txBody>
      </p:sp>
      <p:grpSp>
        <p:nvGrpSpPr>
          <p:cNvPr id="112" name="Gruppieren 111">
            <a:extLst>
              <a:ext uri="{FF2B5EF4-FFF2-40B4-BE49-F238E27FC236}">
                <a16:creationId xmlns:a16="http://schemas.microsoft.com/office/drawing/2014/main" id="{32A088B7-FB31-4E57-9057-E6A2C2C9C02A}"/>
              </a:ext>
            </a:extLst>
          </p:cNvPr>
          <p:cNvGrpSpPr/>
          <p:nvPr/>
        </p:nvGrpSpPr>
        <p:grpSpPr>
          <a:xfrm>
            <a:off x="1463609" y="3250350"/>
            <a:ext cx="1271081" cy="2097889"/>
            <a:chOff x="2127115" y="2861093"/>
            <a:chExt cx="1271081" cy="2097889"/>
          </a:xfrm>
        </p:grpSpPr>
        <p:sp>
          <p:nvSpPr>
            <p:cNvPr id="100" name="Rechteck: abgerundete Ecken 99">
              <a:extLst>
                <a:ext uri="{FF2B5EF4-FFF2-40B4-BE49-F238E27FC236}">
                  <a16:creationId xmlns:a16="http://schemas.microsoft.com/office/drawing/2014/main" id="{9C19D544-3F12-4EE0-9386-C4FE18263AB3}"/>
                </a:ext>
              </a:extLst>
            </p:cNvPr>
            <p:cNvSpPr/>
            <p:nvPr/>
          </p:nvSpPr>
          <p:spPr>
            <a:xfrm>
              <a:off x="2127115" y="2861093"/>
              <a:ext cx="1271081" cy="2097889"/>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de-DE"/>
            </a:p>
          </p:txBody>
        </p:sp>
        <p:pic>
          <p:nvPicPr>
            <p:cNvPr id="97" name="Grafik 96" descr="Benutzer mit einfarbiger Füllung">
              <a:extLst>
                <a:ext uri="{FF2B5EF4-FFF2-40B4-BE49-F238E27FC236}">
                  <a16:creationId xmlns:a16="http://schemas.microsoft.com/office/drawing/2014/main" id="{A64C351F-D148-42FC-AF56-86EB1E4E57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5455" y="2995637"/>
              <a:ext cx="914400" cy="914400"/>
            </a:xfrm>
            <a:prstGeom prst="rect">
              <a:avLst/>
            </a:prstGeom>
          </p:spPr>
        </p:pic>
        <p:pic>
          <p:nvPicPr>
            <p:cNvPr id="99" name="Grafik 98" descr="Datenbank mit einfarbiger Füllung">
              <a:extLst>
                <a:ext uri="{FF2B5EF4-FFF2-40B4-BE49-F238E27FC236}">
                  <a16:creationId xmlns:a16="http://schemas.microsoft.com/office/drawing/2014/main" id="{449A485F-1F59-4B8B-BE86-CA1DC8A503E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93250" y="3853702"/>
              <a:ext cx="914400" cy="914400"/>
            </a:xfrm>
            <a:prstGeom prst="rect">
              <a:avLst/>
            </a:prstGeom>
          </p:spPr>
        </p:pic>
      </p:grpSp>
      <p:grpSp>
        <p:nvGrpSpPr>
          <p:cNvPr id="103" name="Gruppieren 102">
            <a:extLst>
              <a:ext uri="{FF2B5EF4-FFF2-40B4-BE49-F238E27FC236}">
                <a16:creationId xmlns:a16="http://schemas.microsoft.com/office/drawing/2014/main" id="{A5C2C6CD-DC2A-4962-BA89-D555B89849E2}"/>
              </a:ext>
            </a:extLst>
          </p:cNvPr>
          <p:cNvGrpSpPr/>
          <p:nvPr/>
        </p:nvGrpSpPr>
        <p:grpSpPr>
          <a:xfrm>
            <a:off x="4038600" y="4717955"/>
            <a:ext cx="1076129" cy="1044858"/>
            <a:chOff x="5415461" y="3663654"/>
            <a:chExt cx="1076129" cy="1044858"/>
          </a:xfrm>
        </p:grpSpPr>
        <p:sp>
          <p:nvSpPr>
            <p:cNvPr id="101" name="Rechteck: abgerundete Ecken 100">
              <a:extLst>
                <a:ext uri="{FF2B5EF4-FFF2-40B4-BE49-F238E27FC236}">
                  <a16:creationId xmlns:a16="http://schemas.microsoft.com/office/drawing/2014/main" id="{02DD4FE5-6158-4A39-B20D-99435700F485}"/>
                </a:ext>
              </a:extLst>
            </p:cNvPr>
            <p:cNvSpPr/>
            <p:nvPr/>
          </p:nvSpPr>
          <p:spPr>
            <a:xfrm>
              <a:off x="5415461" y="3663654"/>
              <a:ext cx="1076129" cy="104485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de-DE"/>
            </a:p>
          </p:txBody>
        </p:sp>
        <p:pic>
          <p:nvPicPr>
            <p:cNvPr id="102" name="Grafik 101" descr="Benutzer mit einfarbiger Füllung">
              <a:extLst>
                <a:ext uri="{FF2B5EF4-FFF2-40B4-BE49-F238E27FC236}">
                  <a16:creationId xmlns:a16="http://schemas.microsoft.com/office/drawing/2014/main" id="{685B7840-8422-4518-AEAE-7FEE5E68B7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2612" y="3728883"/>
              <a:ext cx="914400" cy="914400"/>
            </a:xfrm>
            <a:prstGeom prst="rect">
              <a:avLst/>
            </a:prstGeom>
          </p:spPr>
        </p:pic>
      </p:grpSp>
      <p:grpSp>
        <p:nvGrpSpPr>
          <p:cNvPr id="108" name="Gruppieren 107">
            <a:extLst>
              <a:ext uri="{FF2B5EF4-FFF2-40B4-BE49-F238E27FC236}">
                <a16:creationId xmlns:a16="http://schemas.microsoft.com/office/drawing/2014/main" id="{0A7EBCC1-253E-46AF-8B31-FF8668392C0F}"/>
              </a:ext>
            </a:extLst>
          </p:cNvPr>
          <p:cNvGrpSpPr/>
          <p:nvPr/>
        </p:nvGrpSpPr>
        <p:grpSpPr>
          <a:xfrm>
            <a:off x="5254638" y="3247571"/>
            <a:ext cx="1076129" cy="1044858"/>
            <a:chOff x="181576" y="5179572"/>
            <a:chExt cx="1076129" cy="1044858"/>
          </a:xfrm>
        </p:grpSpPr>
        <p:sp>
          <p:nvSpPr>
            <p:cNvPr id="105" name="Rechteck: abgerundete Ecken 104">
              <a:extLst>
                <a:ext uri="{FF2B5EF4-FFF2-40B4-BE49-F238E27FC236}">
                  <a16:creationId xmlns:a16="http://schemas.microsoft.com/office/drawing/2014/main" id="{6F606E3A-D04C-44D6-841E-0BA9D383EA1E}"/>
                </a:ext>
              </a:extLst>
            </p:cNvPr>
            <p:cNvSpPr/>
            <p:nvPr/>
          </p:nvSpPr>
          <p:spPr>
            <a:xfrm>
              <a:off x="181576" y="5179572"/>
              <a:ext cx="1076129" cy="104485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de-DE"/>
            </a:p>
          </p:txBody>
        </p:sp>
        <p:pic>
          <p:nvPicPr>
            <p:cNvPr id="107" name="Grafik 106" descr="Datenbank mit einfarbiger Füllung">
              <a:extLst>
                <a:ext uri="{FF2B5EF4-FFF2-40B4-BE49-F238E27FC236}">
                  <a16:creationId xmlns:a16="http://schemas.microsoft.com/office/drawing/2014/main" id="{EC0FF56E-0507-43CF-82EA-395070DEE5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2440" y="5244801"/>
              <a:ext cx="914400" cy="914400"/>
            </a:xfrm>
            <a:prstGeom prst="rect">
              <a:avLst/>
            </a:prstGeom>
          </p:spPr>
        </p:pic>
      </p:grpSp>
      <p:grpSp>
        <p:nvGrpSpPr>
          <p:cNvPr id="109" name="Gruppieren 108">
            <a:extLst>
              <a:ext uri="{FF2B5EF4-FFF2-40B4-BE49-F238E27FC236}">
                <a16:creationId xmlns:a16="http://schemas.microsoft.com/office/drawing/2014/main" id="{F9FCE56B-60C8-459B-BDEB-098740338A42}"/>
              </a:ext>
            </a:extLst>
          </p:cNvPr>
          <p:cNvGrpSpPr/>
          <p:nvPr/>
        </p:nvGrpSpPr>
        <p:grpSpPr>
          <a:xfrm>
            <a:off x="9123069" y="3280537"/>
            <a:ext cx="1076129" cy="1044858"/>
            <a:chOff x="181576" y="5179572"/>
            <a:chExt cx="1076129" cy="1044858"/>
          </a:xfrm>
        </p:grpSpPr>
        <p:sp>
          <p:nvSpPr>
            <p:cNvPr id="110" name="Rechteck: abgerundete Ecken 109">
              <a:extLst>
                <a:ext uri="{FF2B5EF4-FFF2-40B4-BE49-F238E27FC236}">
                  <a16:creationId xmlns:a16="http://schemas.microsoft.com/office/drawing/2014/main" id="{EDE74923-4EB7-47B6-8031-F404AF1155AD}"/>
                </a:ext>
              </a:extLst>
            </p:cNvPr>
            <p:cNvSpPr/>
            <p:nvPr/>
          </p:nvSpPr>
          <p:spPr>
            <a:xfrm>
              <a:off x="181576" y="5179572"/>
              <a:ext cx="1076129" cy="104485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de-DE"/>
            </a:p>
          </p:txBody>
        </p:sp>
        <p:pic>
          <p:nvPicPr>
            <p:cNvPr id="111" name="Grafik 110" descr="Datenbank mit einfarbiger Füllung">
              <a:extLst>
                <a:ext uri="{FF2B5EF4-FFF2-40B4-BE49-F238E27FC236}">
                  <a16:creationId xmlns:a16="http://schemas.microsoft.com/office/drawing/2014/main" id="{0C2BFD7A-0FD2-409F-8B3F-CA60438CC47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2440" y="5244801"/>
              <a:ext cx="914400" cy="914400"/>
            </a:xfrm>
            <a:prstGeom prst="rect">
              <a:avLst/>
            </a:prstGeom>
          </p:spPr>
        </p:pic>
      </p:grpSp>
      <p:grpSp>
        <p:nvGrpSpPr>
          <p:cNvPr id="113" name="Gruppieren 112">
            <a:extLst>
              <a:ext uri="{FF2B5EF4-FFF2-40B4-BE49-F238E27FC236}">
                <a16:creationId xmlns:a16="http://schemas.microsoft.com/office/drawing/2014/main" id="{5552C1FD-2FC1-4B5A-BEF5-2BD3D8E5BCBD}"/>
              </a:ext>
            </a:extLst>
          </p:cNvPr>
          <p:cNvGrpSpPr/>
          <p:nvPr/>
        </p:nvGrpSpPr>
        <p:grpSpPr>
          <a:xfrm>
            <a:off x="5254639" y="4717955"/>
            <a:ext cx="1076129" cy="1044858"/>
            <a:chOff x="5415461" y="3663654"/>
            <a:chExt cx="1076129" cy="1044858"/>
          </a:xfrm>
        </p:grpSpPr>
        <p:sp>
          <p:nvSpPr>
            <p:cNvPr id="114" name="Rechteck: abgerundete Ecken 113">
              <a:extLst>
                <a:ext uri="{FF2B5EF4-FFF2-40B4-BE49-F238E27FC236}">
                  <a16:creationId xmlns:a16="http://schemas.microsoft.com/office/drawing/2014/main" id="{8580F85B-2C7F-4C9C-91BB-0073C147492A}"/>
                </a:ext>
              </a:extLst>
            </p:cNvPr>
            <p:cNvSpPr/>
            <p:nvPr/>
          </p:nvSpPr>
          <p:spPr>
            <a:xfrm>
              <a:off x="5415461" y="3663654"/>
              <a:ext cx="1076129" cy="104485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de-DE"/>
            </a:p>
          </p:txBody>
        </p:sp>
        <p:pic>
          <p:nvPicPr>
            <p:cNvPr id="115" name="Grafik 114" descr="Benutzer mit einfarbiger Füllung">
              <a:extLst>
                <a:ext uri="{FF2B5EF4-FFF2-40B4-BE49-F238E27FC236}">
                  <a16:creationId xmlns:a16="http://schemas.microsoft.com/office/drawing/2014/main" id="{E856C783-A7D1-48D0-8C5A-B4FEC38871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2612" y="3728883"/>
              <a:ext cx="914400" cy="914400"/>
            </a:xfrm>
            <a:prstGeom prst="rect">
              <a:avLst/>
            </a:prstGeom>
          </p:spPr>
        </p:pic>
      </p:grpSp>
      <p:grpSp>
        <p:nvGrpSpPr>
          <p:cNvPr id="116" name="Gruppieren 115">
            <a:extLst>
              <a:ext uri="{FF2B5EF4-FFF2-40B4-BE49-F238E27FC236}">
                <a16:creationId xmlns:a16="http://schemas.microsoft.com/office/drawing/2014/main" id="{095573E8-255D-458B-B6BD-56D41CB6B216}"/>
              </a:ext>
            </a:extLst>
          </p:cNvPr>
          <p:cNvGrpSpPr/>
          <p:nvPr/>
        </p:nvGrpSpPr>
        <p:grpSpPr>
          <a:xfrm>
            <a:off x="6498259" y="4717955"/>
            <a:ext cx="1076129" cy="1044858"/>
            <a:chOff x="5415461" y="3663654"/>
            <a:chExt cx="1076129" cy="1044858"/>
          </a:xfrm>
        </p:grpSpPr>
        <p:sp>
          <p:nvSpPr>
            <p:cNvPr id="117" name="Rechteck: abgerundete Ecken 116">
              <a:extLst>
                <a:ext uri="{FF2B5EF4-FFF2-40B4-BE49-F238E27FC236}">
                  <a16:creationId xmlns:a16="http://schemas.microsoft.com/office/drawing/2014/main" id="{0EB71365-8BD0-414D-80AA-295FE4C78C74}"/>
                </a:ext>
              </a:extLst>
            </p:cNvPr>
            <p:cNvSpPr/>
            <p:nvPr/>
          </p:nvSpPr>
          <p:spPr>
            <a:xfrm>
              <a:off x="5415461" y="3663654"/>
              <a:ext cx="1076129" cy="104485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de-DE"/>
            </a:p>
          </p:txBody>
        </p:sp>
        <p:pic>
          <p:nvPicPr>
            <p:cNvPr id="118" name="Grafik 117" descr="Benutzer mit einfarbiger Füllung">
              <a:extLst>
                <a:ext uri="{FF2B5EF4-FFF2-40B4-BE49-F238E27FC236}">
                  <a16:creationId xmlns:a16="http://schemas.microsoft.com/office/drawing/2014/main" id="{DE468DCB-F8D4-4E47-99DD-FB54EE5C32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2612" y="3728883"/>
              <a:ext cx="914400" cy="914400"/>
            </a:xfrm>
            <a:prstGeom prst="rect">
              <a:avLst/>
            </a:prstGeom>
          </p:spPr>
        </p:pic>
      </p:grpSp>
      <p:grpSp>
        <p:nvGrpSpPr>
          <p:cNvPr id="122" name="Gruppieren 121">
            <a:extLst>
              <a:ext uri="{FF2B5EF4-FFF2-40B4-BE49-F238E27FC236}">
                <a16:creationId xmlns:a16="http://schemas.microsoft.com/office/drawing/2014/main" id="{36CCFE4F-6851-4EBC-922C-65B414B9455A}"/>
              </a:ext>
            </a:extLst>
          </p:cNvPr>
          <p:cNvGrpSpPr/>
          <p:nvPr/>
        </p:nvGrpSpPr>
        <p:grpSpPr>
          <a:xfrm>
            <a:off x="8349681" y="4841127"/>
            <a:ext cx="638018" cy="1098888"/>
            <a:chOff x="2127115" y="2861093"/>
            <a:chExt cx="1271081" cy="2097889"/>
          </a:xfrm>
        </p:grpSpPr>
        <p:sp>
          <p:nvSpPr>
            <p:cNvPr id="123" name="Rechteck: abgerundete Ecken 122">
              <a:extLst>
                <a:ext uri="{FF2B5EF4-FFF2-40B4-BE49-F238E27FC236}">
                  <a16:creationId xmlns:a16="http://schemas.microsoft.com/office/drawing/2014/main" id="{CD02FACB-2401-4467-8822-EF517E3F963B}"/>
                </a:ext>
              </a:extLst>
            </p:cNvPr>
            <p:cNvSpPr/>
            <p:nvPr/>
          </p:nvSpPr>
          <p:spPr>
            <a:xfrm>
              <a:off x="2127115" y="2861093"/>
              <a:ext cx="1271081" cy="2097889"/>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de-DE"/>
            </a:p>
          </p:txBody>
        </p:sp>
        <p:pic>
          <p:nvPicPr>
            <p:cNvPr id="124" name="Grafik 123" descr="Benutzer mit einfarbiger Füllung">
              <a:extLst>
                <a:ext uri="{FF2B5EF4-FFF2-40B4-BE49-F238E27FC236}">
                  <a16:creationId xmlns:a16="http://schemas.microsoft.com/office/drawing/2014/main" id="{02C5BC06-3B57-4B04-8BDD-1E12777632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5455" y="2995637"/>
              <a:ext cx="914400" cy="914400"/>
            </a:xfrm>
            <a:prstGeom prst="rect">
              <a:avLst/>
            </a:prstGeom>
          </p:spPr>
        </p:pic>
        <p:pic>
          <p:nvPicPr>
            <p:cNvPr id="125" name="Grafik 124" descr="Datenbank mit einfarbiger Füllung">
              <a:extLst>
                <a:ext uri="{FF2B5EF4-FFF2-40B4-BE49-F238E27FC236}">
                  <a16:creationId xmlns:a16="http://schemas.microsoft.com/office/drawing/2014/main" id="{226D449E-E538-4318-B702-7131507730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93250" y="3853702"/>
              <a:ext cx="914400" cy="914400"/>
            </a:xfrm>
            <a:prstGeom prst="rect">
              <a:avLst/>
            </a:prstGeom>
          </p:spPr>
        </p:pic>
      </p:grpSp>
      <p:grpSp>
        <p:nvGrpSpPr>
          <p:cNvPr id="134" name="Gruppieren 133">
            <a:extLst>
              <a:ext uri="{FF2B5EF4-FFF2-40B4-BE49-F238E27FC236}">
                <a16:creationId xmlns:a16="http://schemas.microsoft.com/office/drawing/2014/main" id="{CC4FF3FF-6205-4836-80CB-55311F2AD4AF}"/>
              </a:ext>
            </a:extLst>
          </p:cNvPr>
          <p:cNvGrpSpPr/>
          <p:nvPr/>
        </p:nvGrpSpPr>
        <p:grpSpPr>
          <a:xfrm>
            <a:off x="9342124" y="4841127"/>
            <a:ext cx="638018" cy="1098888"/>
            <a:chOff x="2127115" y="2861093"/>
            <a:chExt cx="1271081" cy="2097889"/>
          </a:xfrm>
        </p:grpSpPr>
        <p:sp>
          <p:nvSpPr>
            <p:cNvPr id="135" name="Rechteck: abgerundete Ecken 134">
              <a:extLst>
                <a:ext uri="{FF2B5EF4-FFF2-40B4-BE49-F238E27FC236}">
                  <a16:creationId xmlns:a16="http://schemas.microsoft.com/office/drawing/2014/main" id="{711BBD19-2742-41C7-BB0A-788AF24E84DC}"/>
                </a:ext>
              </a:extLst>
            </p:cNvPr>
            <p:cNvSpPr/>
            <p:nvPr/>
          </p:nvSpPr>
          <p:spPr>
            <a:xfrm>
              <a:off x="2127115" y="2861093"/>
              <a:ext cx="1271081" cy="2097889"/>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de-DE"/>
            </a:p>
          </p:txBody>
        </p:sp>
        <p:pic>
          <p:nvPicPr>
            <p:cNvPr id="136" name="Grafik 135" descr="Benutzer mit einfarbiger Füllung">
              <a:extLst>
                <a:ext uri="{FF2B5EF4-FFF2-40B4-BE49-F238E27FC236}">
                  <a16:creationId xmlns:a16="http://schemas.microsoft.com/office/drawing/2014/main" id="{684BF556-F1D9-4418-AAF1-860A3FA64B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5455" y="2995637"/>
              <a:ext cx="914400" cy="914400"/>
            </a:xfrm>
            <a:prstGeom prst="rect">
              <a:avLst/>
            </a:prstGeom>
          </p:spPr>
        </p:pic>
        <p:pic>
          <p:nvPicPr>
            <p:cNvPr id="137" name="Grafik 136" descr="Datenbank mit einfarbiger Füllung">
              <a:extLst>
                <a:ext uri="{FF2B5EF4-FFF2-40B4-BE49-F238E27FC236}">
                  <a16:creationId xmlns:a16="http://schemas.microsoft.com/office/drawing/2014/main" id="{AB4D9D82-9FA9-494D-A68F-9F6C75FD54B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93250" y="3853702"/>
              <a:ext cx="914400" cy="914400"/>
            </a:xfrm>
            <a:prstGeom prst="rect">
              <a:avLst/>
            </a:prstGeom>
          </p:spPr>
        </p:pic>
      </p:grpSp>
      <p:grpSp>
        <p:nvGrpSpPr>
          <p:cNvPr id="138" name="Gruppieren 137">
            <a:extLst>
              <a:ext uri="{FF2B5EF4-FFF2-40B4-BE49-F238E27FC236}">
                <a16:creationId xmlns:a16="http://schemas.microsoft.com/office/drawing/2014/main" id="{2FB61650-6BB5-486F-B6FA-74974C4744D5}"/>
              </a:ext>
            </a:extLst>
          </p:cNvPr>
          <p:cNvGrpSpPr/>
          <p:nvPr/>
        </p:nvGrpSpPr>
        <p:grpSpPr>
          <a:xfrm>
            <a:off x="10385880" y="4841127"/>
            <a:ext cx="638018" cy="1098888"/>
            <a:chOff x="2127115" y="2861093"/>
            <a:chExt cx="1271081" cy="2097889"/>
          </a:xfrm>
        </p:grpSpPr>
        <p:sp>
          <p:nvSpPr>
            <p:cNvPr id="139" name="Rechteck: abgerundete Ecken 138">
              <a:extLst>
                <a:ext uri="{FF2B5EF4-FFF2-40B4-BE49-F238E27FC236}">
                  <a16:creationId xmlns:a16="http://schemas.microsoft.com/office/drawing/2014/main" id="{D852C075-0A14-4C09-83CF-554FBDB341D7}"/>
                </a:ext>
              </a:extLst>
            </p:cNvPr>
            <p:cNvSpPr/>
            <p:nvPr/>
          </p:nvSpPr>
          <p:spPr>
            <a:xfrm>
              <a:off x="2127115" y="2861093"/>
              <a:ext cx="1271081" cy="2097889"/>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de-DE"/>
            </a:p>
          </p:txBody>
        </p:sp>
        <p:pic>
          <p:nvPicPr>
            <p:cNvPr id="140" name="Grafik 139" descr="Benutzer mit einfarbiger Füllung">
              <a:extLst>
                <a:ext uri="{FF2B5EF4-FFF2-40B4-BE49-F238E27FC236}">
                  <a16:creationId xmlns:a16="http://schemas.microsoft.com/office/drawing/2014/main" id="{30016FEC-EEED-4A2C-A528-96F9D4CB01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5455" y="2995637"/>
              <a:ext cx="914400" cy="914400"/>
            </a:xfrm>
            <a:prstGeom prst="rect">
              <a:avLst/>
            </a:prstGeom>
          </p:spPr>
        </p:pic>
        <p:pic>
          <p:nvPicPr>
            <p:cNvPr id="141" name="Grafik 140" descr="Datenbank mit einfarbiger Füllung">
              <a:extLst>
                <a:ext uri="{FF2B5EF4-FFF2-40B4-BE49-F238E27FC236}">
                  <a16:creationId xmlns:a16="http://schemas.microsoft.com/office/drawing/2014/main" id="{85845FE7-3E83-4BE7-98D0-459671EC91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93250" y="3853702"/>
              <a:ext cx="914400" cy="914400"/>
            </a:xfrm>
            <a:prstGeom prst="rect">
              <a:avLst/>
            </a:prstGeom>
          </p:spPr>
        </p:pic>
      </p:grpSp>
      <p:cxnSp>
        <p:nvCxnSpPr>
          <p:cNvPr id="143" name="Gerade Verbindung mit Pfeil 142">
            <a:extLst>
              <a:ext uri="{FF2B5EF4-FFF2-40B4-BE49-F238E27FC236}">
                <a16:creationId xmlns:a16="http://schemas.microsoft.com/office/drawing/2014/main" id="{B7970C30-B8D7-47F9-8089-74AAA977CF22}"/>
              </a:ext>
            </a:extLst>
          </p:cNvPr>
          <p:cNvCxnSpPr/>
          <p:nvPr/>
        </p:nvCxnSpPr>
        <p:spPr>
          <a:xfrm flipV="1">
            <a:off x="4635135" y="4390624"/>
            <a:ext cx="647085" cy="2858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4" name="Gerade Verbindung mit Pfeil 143">
            <a:extLst>
              <a:ext uri="{FF2B5EF4-FFF2-40B4-BE49-F238E27FC236}">
                <a16:creationId xmlns:a16="http://schemas.microsoft.com/office/drawing/2014/main" id="{54D73514-40EE-4612-8D53-C80AC376A004}"/>
              </a:ext>
            </a:extLst>
          </p:cNvPr>
          <p:cNvCxnSpPr>
            <a:cxnSpLocks/>
          </p:cNvCxnSpPr>
          <p:nvPr/>
        </p:nvCxnSpPr>
        <p:spPr>
          <a:xfrm flipH="1" flipV="1">
            <a:off x="6330768" y="4390624"/>
            <a:ext cx="686218" cy="2494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8" name="Gerade Verbindung mit Pfeil 147">
            <a:extLst>
              <a:ext uri="{FF2B5EF4-FFF2-40B4-BE49-F238E27FC236}">
                <a16:creationId xmlns:a16="http://schemas.microsoft.com/office/drawing/2014/main" id="{6E585FF9-8BF9-400E-9532-67C816FD7CFE}"/>
              </a:ext>
            </a:extLst>
          </p:cNvPr>
          <p:cNvCxnSpPr>
            <a:cxnSpLocks/>
          </p:cNvCxnSpPr>
          <p:nvPr/>
        </p:nvCxnSpPr>
        <p:spPr>
          <a:xfrm flipV="1">
            <a:off x="5792703" y="4363813"/>
            <a:ext cx="0" cy="2779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1" name="Gerade Verbindung mit Pfeil 150">
            <a:extLst>
              <a:ext uri="{FF2B5EF4-FFF2-40B4-BE49-F238E27FC236}">
                <a16:creationId xmlns:a16="http://schemas.microsoft.com/office/drawing/2014/main" id="{7E506CE6-DA13-4649-8AE4-1E620AAA6457}"/>
              </a:ext>
            </a:extLst>
          </p:cNvPr>
          <p:cNvCxnSpPr>
            <a:cxnSpLocks/>
          </p:cNvCxnSpPr>
          <p:nvPr/>
        </p:nvCxnSpPr>
        <p:spPr>
          <a:xfrm flipV="1">
            <a:off x="8850717" y="4390624"/>
            <a:ext cx="353216" cy="3842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4" name="Gerade Verbindung mit Pfeil 153">
            <a:extLst>
              <a:ext uri="{FF2B5EF4-FFF2-40B4-BE49-F238E27FC236}">
                <a16:creationId xmlns:a16="http://schemas.microsoft.com/office/drawing/2014/main" id="{5403AFDC-BB0A-43C8-A9F4-3F40257F09A2}"/>
              </a:ext>
            </a:extLst>
          </p:cNvPr>
          <p:cNvCxnSpPr>
            <a:cxnSpLocks/>
          </p:cNvCxnSpPr>
          <p:nvPr/>
        </p:nvCxnSpPr>
        <p:spPr>
          <a:xfrm flipV="1">
            <a:off x="9666302" y="4374571"/>
            <a:ext cx="0" cy="4163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7" name="Gerade Verbindung mit Pfeil 156">
            <a:extLst>
              <a:ext uri="{FF2B5EF4-FFF2-40B4-BE49-F238E27FC236}">
                <a16:creationId xmlns:a16="http://schemas.microsoft.com/office/drawing/2014/main" id="{D925F6FD-9A55-44B5-BF60-BB1E28B18663}"/>
              </a:ext>
            </a:extLst>
          </p:cNvPr>
          <p:cNvCxnSpPr>
            <a:cxnSpLocks/>
          </p:cNvCxnSpPr>
          <p:nvPr/>
        </p:nvCxnSpPr>
        <p:spPr>
          <a:xfrm flipH="1" flipV="1">
            <a:off x="10199198" y="4405846"/>
            <a:ext cx="186682" cy="3764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1" name="Gerade Verbindung mit Pfeil 160">
            <a:extLst>
              <a:ext uri="{FF2B5EF4-FFF2-40B4-BE49-F238E27FC236}">
                <a16:creationId xmlns:a16="http://schemas.microsoft.com/office/drawing/2014/main" id="{CE529C17-2632-442A-9B75-667B8F22EF41}"/>
              </a:ext>
            </a:extLst>
          </p:cNvPr>
          <p:cNvCxnSpPr>
            <a:cxnSpLocks/>
          </p:cNvCxnSpPr>
          <p:nvPr/>
        </p:nvCxnSpPr>
        <p:spPr>
          <a:xfrm flipV="1">
            <a:off x="9019395" y="5389831"/>
            <a:ext cx="322729" cy="740"/>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3" name="Gerade Verbindung mit Pfeil 162">
            <a:extLst>
              <a:ext uri="{FF2B5EF4-FFF2-40B4-BE49-F238E27FC236}">
                <a16:creationId xmlns:a16="http://schemas.microsoft.com/office/drawing/2014/main" id="{1BD4B460-122A-48AF-BCF7-DF67D5C2A280}"/>
              </a:ext>
            </a:extLst>
          </p:cNvPr>
          <p:cNvCxnSpPr>
            <a:cxnSpLocks/>
          </p:cNvCxnSpPr>
          <p:nvPr/>
        </p:nvCxnSpPr>
        <p:spPr>
          <a:xfrm flipV="1">
            <a:off x="10021337" y="5389091"/>
            <a:ext cx="322729" cy="740"/>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531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60352780-5ABF-471E-88C7-4AB055C242FC}"/>
              </a:ext>
            </a:extLst>
          </p:cNvPr>
          <p:cNvSpPr>
            <a:spLocks noGrp="1"/>
          </p:cNvSpPr>
          <p:nvPr>
            <p:ph type="body" idx="1"/>
          </p:nvPr>
        </p:nvSpPr>
        <p:spPr/>
        <p:txBody>
          <a:bodyPr/>
          <a:lstStyle/>
          <a:p>
            <a:r>
              <a:rPr lang="de-DE" dirty="0"/>
              <a:t>Zentralisiertes VCS</a:t>
            </a:r>
          </a:p>
        </p:txBody>
      </p:sp>
      <p:sp>
        <p:nvSpPr>
          <p:cNvPr id="3" name="Inhaltsplatzhalter 2">
            <a:extLst>
              <a:ext uri="{FF2B5EF4-FFF2-40B4-BE49-F238E27FC236}">
                <a16:creationId xmlns:a16="http://schemas.microsoft.com/office/drawing/2014/main" id="{DFC2C2F2-F985-4155-B880-B4AC4502E4A3}"/>
              </a:ext>
            </a:extLst>
          </p:cNvPr>
          <p:cNvSpPr>
            <a:spLocks noGrp="1"/>
          </p:cNvSpPr>
          <p:nvPr>
            <p:ph sz="half" idx="2"/>
          </p:nvPr>
        </p:nvSpPr>
        <p:spPr/>
        <p:txBody>
          <a:bodyPr>
            <a:normAutofit lnSpcReduction="10000"/>
          </a:bodyPr>
          <a:lstStyle/>
          <a:p>
            <a:r>
              <a:rPr lang="en-US" dirty="0"/>
              <a:t>Ein </a:t>
            </a:r>
            <a:r>
              <a:rPr lang="en-US" dirty="0" err="1"/>
              <a:t>zentrales</a:t>
            </a:r>
            <a:r>
              <a:rPr lang="en-US" dirty="0"/>
              <a:t> Repository</a:t>
            </a:r>
          </a:p>
          <a:p>
            <a:r>
              <a:rPr lang="en-US" dirty="0"/>
              <a:t>Client-Server-System</a:t>
            </a:r>
          </a:p>
          <a:p>
            <a:r>
              <a:rPr lang="en-US" dirty="0" err="1"/>
              <a:t>Internetverbindung</a:t>
            </a:r>
            <a:r>
              <a:rPr lang="en-US" dirty="0"/>
              <a:t> muss </a:t>
            </a:r>
            <a:r>
              <a:rPr lang="en-US" dirty="0" err="1"/>
              <a:t>vorhanden</a:t>
            </a:r>
            <a:r>
              <a:rPr lang="en-US" dirty="0"/>
              <a:t> sein </a:t>
            </a:r>
            <a:r>
              <a:rPr lang="en-US" dirty="0" err="1"/>
              <a:t>zum</a:t>
            </a:r>
            <a:r>
              <a:rPr lang="en-US" dirty="0"/>
              <a:t> </a:t>
            </a:r>
            <a:r>
              <a:rPr lang="en-US" dirty="0" err="1"/>
              <a:t>Bearbeiten</a:t>
            </a:r>
            <a:endParaRPr lang="en-US" dirty="0"/>
          </a:p>
          <a:p>
            <a:r>
              <a:rPr lang="en-US" dirty="0" err="1"/>
              <a:t>Platzsparender</a:t>
            </a:r>
            <a:r>
              <a:rPr lang="en-US" dirty="0"/>
              <a:t> </a:t>
            </a:r>
            <a:r>
              <a:rPr lang="en-US" dirty="0" err="1"/>
              <a:t>bei</a:t>
            </a:r>
            <a:r>
              <a:rPr lang="en-US" dirty="0"/>
              <a:t> </a:t>
            </a:r>
            <a:r>
              <a:rPr lang="en-US" dirty="0" err="1"/>
              <a:t>großen</a:t>
            </a:r>
            <a:r>
              <a:rPr lang="en-US" dirty="0"/>
              <a:t> </a:t>
            </a:r>
            <a:r>
              <a:rPr lang="en-US" dirty="0" err="1"/>
              <a:t>Projekten</a:t>
            </a:r>
            <a:endParaRPr lang="en-US" dirty="0"/>
          </a:p>
          <a:p>
            <a:endParaRPr lang="en-US" dirty="0"/>
          </a:p>
          <a:p>
            <a:pPr marL="0" indent="0">
              <a:buNone/>
            </a:pPr>
            <a:r>
              <a:rPr lang="en-US" dirty="0" err="1"/>
              <a:t>Beispiele</a:t>
            </a:r>
            <a:r>
              <a:rPr lang="en-US" dirty="0"/>
              <a:t>: SVN, Perforce, CVS</a:t>
            </a:r>
            <a:endParaRPr lang="de-DE" dirty="0"/>
          </a:p>
        </p:txBody>
      </p:sp>
      <p:sp>
        <p:nvSpPr>
          <p:cNvPr id="9" name="Textplatzhalter 8">
            <a:extLst>
              <a:ext uri="{FF2B5EF4-FFF2-40B4-BE49-F238E27FC236}">
                <a16:creationId xmlns:a16="http://schemas.microsoft.com/office/drawing/2014/main" id="{F93B135F-3CB4-46EF-816E-4D91AC2A4A79}"/>
              </a:ext>
            </a:extLst>
          </p:cNvPr>
          <p:cNvSpPr>
            <a:spLocks noGrp="1"/>
          </p:cNvSpPr>
          <p:nvPr>
            <p:ph type="body" sz="quarter" idx="3"/>
          </p:nvPr>
        </p:nvSpPr>
        <p:spPr/>
        <p:txBody>
          <a:bodyPr/>
          <a:lstStyle/>
          <a:p>
            <a:r>
              <a:rPr lang="de-DE" dirty="0"/>
              <a:t>Verteiltes VCS</a:t>
            </a:r>
          </a:p>
        </p:txBody>
      </p:sp>
      <p:sp>
        <p:nvSpPr>
          <p:cNvPr id="10" name="Inhaltsplatzhalter 9">
            <a:extLst>
              <a:ext uri="{FF2B5EF4-FFF2-40B4-BE49-F238E27FC236}">
                <a16:creationId xmlns:a16="http://schemas.microsoft.com/office/drawing/2014/main" id="{49E130F2-A498-4667-AB83-84E5E724BECB}"/>
              </a:ext>
            </a:extLst>
          </p:cNvPr>
          <p:cNvSpPr>
            <a:spLocks noGrp="1"/>
          </p:cNvSpPr>
          <p:nvPr>
            <p:ph sz="quarter" idx="4"/>
          </p:nvPr>
        </p:nvSpPr>
        <p:spPr/>
        <p:txBody>
          <a:bodyPr>
            <a:normAutofit lnSpcReduction="10000"/>
          </a:bodyPr>
          <a:lstStyle/>
          <a:p>
            <a:r>
              <a:rPr lang="de-DE" dirty="0"/>
              <a:t>Jeder besitzt eine Kopie des Repository</a:t>
            </a:r>
          </a:p>
          <a:p>
            <a:r>
              <a:rPr lang="de-DE" dirty="0"/>
              <a:t>Schneller (da alles lokal passiert)</a:t>
            </a:r>
          </a:p>
          <a:p>
            <a:r>
              <a:rPr lang="de-DE" dirty="0"/>
              <a:t>Einfaches Branchen</a:t>
            </a:r>
          </a:p>
          <a:p>
            <a:r>
              <a:rPr lang="de-DE" dirty="0"/>
              <a:t>Nicht-lineare Entwicklung</a:t>
            </a:r>
          </a:p>
          <a:p>
            <a:endParaRPr lang="de-DE" dirty="0"/>
          </a:p>
          <a:p>
            <a:pPr marL="0" indent="0">
              <a:buNone/>
            </a:pPr>
            <a:endParaRPr lang="de-DE" dirty="0"/>
          </a:p>
          <a:p>
            <a:pPr marL="0" indent="0">
              <a:buNone/>
            </a:pPr>
            <a:r>
              <a:rPr lang="de-DE" dirty="0"/>
              <a:t>Beispiele: </a:t>
            </a:r>
            <a:r>
              <a:rPr lang="de-DE" dirty="0" err="1"/>
              <a:t>git</a:t>
            </a:r>
            <a:r>
              <a:rPr lang="de-DE" dirty="0"/>
              <a:t>, </a:t>
            </a:r>
            <a:r>
              <a:rPr lang="de-DE" dirty="0" err="1"/>
              <a:t>mercurial</a:t>
            </a:r>
            <a:endParaRPr lang="de-DE" dirty="0"/>
          </a:p>
        </p:txBody>
      </p:sp>
      <p:sp>
        <p:nvSpPr>
          <p:cNvPr id="4" name="Fußzeilenplatzhalter 3">
            <a:extLst>
              <a:ext uri="{FF2B5EF4-FFF2-40B4-BE49-F238E27FC236}">
                <a16:creationId xmlns:a16="http://schemas.microsoft.com/office/drawing/2014/main" id="{460B6F05-0BDC-4911-A46B-BB3D0220B3B4}"/>
              </a:ext>
            </a:extLst>
          </p:cNvPr>
          <p:cNvSpPr>
            <a:spLocks noGrp="1"/>
          </p:cNvSpPr>
          <p:nvPr>
            <p:ph type="ftr" sz="quarter" idx="11"/>
          </p:nvPr>
        </p:nvSpPr>
        <p:spPr/>
        <p:txBody>
          <a:bodyPr/>
          <a:lstStyle/>
          <a:p>
            <a:r>
              <a:rPr lang="de-DE"/>
              <a:t>Versionsverwaltung mit Git</a:t>
            </a:r>
          </a:p>
        </p:txBody>
      </p:sp>
      <p:sp>
        <p:nvSpPr>
          <p:cNvPr id="5" name="Foliennummernplatzhalter 4">
            <a:extLst>
              <a:ext uri="{FF2B5EF4-FFF2-40B4-BE49-F238E27FC236}">
                <a16:creationId xmlns:a16="http://schemas.microsoft.com/office/drawing/2014/main" id="{AAB4658D-F495-4BA7-B763-3C874520FD29}"/>
              </a:ext>
            </a:extLst>
          </p:cNvPr>
          <p:cNvSpPr>
            <a:spLocks noGrp="1"/>
          </p:cNvSpPr>
          <p:nvPr>
            <p:ph type="sldNum" sz="quarter" idx="12"/>
          </p:nvPr>
        </p:nvSpPr>
        <p:spPr/>
        <p:txBody>
          <a:bodyPr/>
          <a:lstStyle/>
          <a:p>
            <a:fld id="{E75C602B-3DAE-4C34-A127-CD7F778C5C37}" type="slidenum">
              <a:rPr lang="de-DE" smtClean="0"/>
              <a:t>6</a:t>
            </a:fld>
            <a:endParaRPr lang="de-DE"/>
          </a:p>
        </p:txBody>
      </p:sp>
      <p:pic>
        <p:nvPicPr>
          <p:cNvPr id="6" name="Picture 2" descr="Git Version Control Comparison - Tutorial And Example">
            <a:extLst>
              <a:ext uri="{FF2B5EF4-FFF2-40B4-BE49-F238E27FC236}">
                <a16:creationId xmlns:a16="http://schemas.microsoft.com/office/drawing/2014/main" id="{48BE85DA-F90A-41B4-87F6-F2E5FC7025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259" y="1037341"/>
            <a:ext cx="1388637" cy="643822"/>
          </a:xfrm>
          <a:prstGeom prst="rect">
            <a:avLst/>
          </a:prstGeom>
          <a:noFill/>
          <a:extLst>
            <a:ext uri="{909E8E84-426E-40DD-AFC4-6F175D3DCCD1}">
              <a14:hiddenFill xmlns:a14="http://schemas.microsoft.com/office/drawing/2010/main">
                <a:solidFill>
                  <a:srgbClr val="FFFFFF"/>
                </a:solidFill>
              </a14:hiddenFill>
            </a:ext>
          </a:extLst>
        </p:spPr>
      </p:pic>
      <p:pic>
        <p:nvPicPr>
          <p:cNvPr id="7" name="Inhaltsplatzhalter 8">
            <a:extLst>
              <a:ext uri="{FF2B5EF4-FFF2-40B4-BE49-F238E27FC236}">
                <a16:creationId xmlns:a16="http://schemas.microsoft.com/office/drawing/2014/main" id="{114F127C-3B27-4653-AE0B-1018FC572B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5901" y="1018913"/>
            <a:ext cx="788431" cy="680679"/>
          </a:xfrm>
          <a:prstGeom prst="rect">
            <a:avLst/>
          </a:prstGeom>
        </p:spPr>
      </p:pic>
      <p:pic>
        <p:nvPicPr>
          <p:cNvPr id="11" name="Grafik 10">
            <a:extLst>
              <a:ext uri="{FF2B5EF4-FFF2-40B4-BE49-F238E27FC236}">
                <a16:creationId xmlns:a16="http://schemas.microsoft.com/office/drawing/2014/main" id="{2ED1533F-EEB8-499D-AA68-3DE219114E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1522" y="1105256"/>
            <a:ext cx="990645" cy="413594"/>
          </a:xfrm>
          <a:prstGeom prst="rect">
            <a:avLst/>
          </a:prstGeom>
        </p:spPr>
      </p:pic>
      <p:pic>
        <p:nvPicPr>
          <p:cNvPr id="12" name="Picture 4">
            <a:extLst>
              <a:ext uri="{FF2B5EF4-FFF2-40B4-BE49-F238E27FC236}">
                <a16:creationId xmlns:a16="http://schemas.microsoft.com/office/drawing/2014/main" id="{0C7EDBA5-E9F7-45BE-A2E6-BD0488E6A7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64457" y="897983"/>
            <a:ext cx="717743" cy="922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201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FB7ACA-9967-4459-9EDE-DB0CB0B7A6D4}"/>
              </a:ext>
            </a:extLst>
          </p:cNvPr>
          <p:cNvSpPr>
            <a:spLocks noGrp="1"/>
          </p:cNvSpPr>
          <p:nvPr>
            <p:ph type="title"/>
          </p:nvPr>
        </p:nvSpPr>
        <p:spPr/>
        <p:txBody>
          <a:bodyPr/>
          <a:lstStyle/>
          <a:p>
            <a:r>
              <a:rPr lang="de-DE" dirty="0"/>
              <a:t>Warum VCS/</a:t>
            </a:r>
            <a:r>
              <a:rPr lang="de-DE" dirty="0" err="1"/>
              <a:t>Git</a:t>
            </a:r>
            <a:r>
              <a:rPr lang="de-DE" dirty="0"/>
              <a:t>?</a:t>
            </a:r>
          </a:p>
        </p:txBody>
      </p:sp>
      <p:sp>
        <p:nvSpPr>
          <p:cNvPr id="4" name="Fußzeilenplatzhalter 3">
            <a:extLst>
              <a:ext uri="{FF2B5EF4-FFF2-40B4-BE49-F238E27FC236}">
                <a16:creationId xmlns:a16="http://schemas.microsoft.com/office/drawing/2014/main" id="{946E0440-D8EE-437C-B029-08576AC6CA63}"/>
              </a:ext>
            </a:extLst>
          </p:cNvPr>
          <p:cNvSpPr>
            <a:spLocks noGrp="1"/>
          </p:cNvSpPr>
          <p:nvPr>
            <p:ph type="ftr" sz="quarter" idx="11"/>
          </p:nvPr>
        </p:nvSpPr>
        <p:spPr/>
        <p:txBody>
          <a:bodyPr/>
          <a:lstStyle/>
          <a:p>
            <a:r>
              <a:rPr lang="de-DE"/>
              <a:t>Versionsverwaltung mit Git</a:t>
            </a:r>
          </a:p>
        </p:txBody>
      </p:sp>
      <p:sp>
        <p:nvSpPr>
          <p:cNvPr id="5" name="Foliennummernplatzhalter 4">
            <a:extLst>
              <a:ext uri="{FF2B5EF4-FFF2-40B4-BE49-F238E27FC236}">
                <a16:creationId xmlns:a16="http://schemas.microsoft.com/office/drawing/2014/main" id="{F8FBE0E7-0446-4B7C-863F-95663F7C6399}"/>
              </a:ext>
            </a:extLst>
          </p:cNvPr>
          <p:cNvSpPr>
            <a:spLocks noGrp="1"/>
          </p:cNvSpPr>
          <p:nvPr>
            <p:ph type="sldNum" sz="quarter" idx="12"/>
          </p:nvPr>
        </p:nvSpPr>
        <p:spPr/>
        <p:txBody>
          <a:bodyPr/>
          <a:lstStyle/>
          <a:p>
            <a:fld id="{E75C602B-3DAE-4C34-A127-CD7F778C5C37}" type="slidenum">
              <a:rPr lang="de-DE" smtClean="0"/>
              <a:t>7</a:t>
            </a:fld>
            <a:endParaRPr lang="de-DE"/>
          </a:p>
        </p:txBody>
      </p:sp>
      <p:sp>
        <p:nvSpPr>
          <p:cNvPr id="9" name="Inhaltsplatzhalter 8">
            <a:extLst>
              <a:ext uri="{FF2B5EF4-FFF2-40B4-BE49-F238E27FC236}">
                <a16:creationId xmlns:a16="http://schemas.microsoft.com/office/drawing/2014/main" id="{3973F4F3-605C-46D1-BF8F-BC5E11BB51FB}"/>
              </a:ext>
            </a:extLst>
          </p:cNvPr>
          <p:cNvSpPr>
            <a:spLocks noGrp="1"/>
          </p:cNvSpPr>
          <p:nvPr>
            <p:ph idx="1"/>
          </p:nvPr>
        </p:nvSpPr>
        <p:spPr/>
        <p:txBody>
          <a:bodyPr/>
          <a:lstStyle/>
          <a:p>
            <a:r>
              <a:rPr lang="de-DE" dirty="0"/>
              <a:t>Einfach</a:t>
            </a:r>
          </a:p>
          <a:p>
            <a:r>
              <a:rPr lang="de-DE" dirty="0"/>
              <a:t>Zeitersparnis</a:t>
            </a:r>
          </a:p>
          <a:p>
            <a:endParaRPr lang="de-DE" dirty="0"/>
          </a:p>
          <a:p>
            <a:r>
              <a:rPr lang="de-DE" dirty="0"/>
              <a:t>Performance</a:t>
            </a:r>
          </a:p>
          <a:p>
            <a:r>
              <a:rPr lang="de-DE" dirty="0"/>
              <a:t>Kryptographische Sicherheit</a:t>
            </a:r>
          </a:p>
          <a:p>
            <a:r>
              <a:rPr lang="de-DE" dirty="0"/>
              <a:t>Dezentral</a:t>
            </a:r>
          </a:p>
          <a:p>
            <a:r>
              <a:rPr lang="de-DE" dirty="0"/>
              <a:t>Open Source</a:t>
            </a:r>
          </a:p>
          <a:p>
            <a:r>
              <a:rPr lang="de-DE" dirty="0"/>
              <a:t>Standard für viele Open Source Projekte</a:t>
            </a:r>
          </a:p>
          <a:p>
            <a:pPr marL="0" indent="0">
              <a:buNone/>
            </a:pPr>
            <a:endParaRPr lang="de-DE" dirty="0"/>
          </a:p>
        </p:txBody>
      </p:sp>
      <p:pic>
        <p:nvPicPr>
          <p:cNvPr id="15364" name="Picture 4" descr="why git is better than svn">
            <a:extLst>
              <a:ext uri="{FF2B5EF4-FFF2-40B4-BE49-F238E27FC236}">
                <a16:creationId xmlns:a16="http://schemas.microsoft.com/office/drawing/2014/main" id="{0B52772F-E867-4B63-9B6C-220F6D58AF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9467" y="2913317"/>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2" name="Grafik 11">
            <a:extLst>
              <a:ext uri="{FF2B5EF4-FFF2-40B4-BE49-F238E27FC236}">
                <a16:creationId xmlns:a16="http://schemas.microsoft.com/office/drawing/2014/main" id="{AF381A20-36C6-4EB1-81E6-CE2B427C21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6759" y="1162129"/>
            <a:ext cx="1827430" cy="762952"/>
          </a:xfrm>
          <a:prstGeom prst="rect">
            <a:avLst/>
          </a:prstGeom>
        </p:spPr>
      </p:pic>
    </p:spTree>
    <p:extLst>
      <p:ext uri="{BB962C8B-B14F-4D97-AF65-F5344CB8AC3E}">
        <p14:creationId xmlns:p14="http://schemas.microsoft.com/office/powerpoint/2010/main" val="445539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CD3C73-E989-4BC7-BE86-777675B4F96F}"/>
              </a:ext>
            </a:extLst>
          </p:cNvPr>
          <p:cNvSpPr>
            <a:spLocks noGrp="1"/>
          </p:cNvSpPr>
          <p:nvPr>
            <p:ph type="title"/>
          </p:nvPr>
        </p:nvSpPr>
        <p:spPr/>
        <p:txBody>
          <a:bodyPr/>
          <a:lstStyle/>
          <a:p>
            <a:r>
              <a:rPr lang="de-DE" dirty="0" err="1"/>
              <a:t>Git</a:t>
            </a:r>
            <a:r>
              <a:rPr lang="de-DE" dirty="0"/>
              <a:t> - Historie</a:t>
            </a:r>
          </a:p>
        </p:txBody>
      </p:sp>
      <p:sp>
        <p:nvSpPr>
          <p:cNvPr id="4" name="Fußzeilenplatzhalter 3">
            <a:extLst>
              <a:ext uri="{FF2B5EF4-FFF2-40B4-BE49-F238E27FC236}">
                <a16:creationId xmlns:a16="http://schemas.microsoft.com/office/drawing/2014/main" id="{2A9EF60C-62F4-4149-AFB8-2887A46B8E81}"/>
              </a:ext>
            </a:extLst>
          </p:cNvPr>
          <p:cNvSpPr>
            <a:spLocks noGrp="1"/>
          </p:cNvSpPr>
          <p:nvPr>
            <p:ph type="ftr" sz="quarter" idx="11"/>
          </p:nvPr>
        </p:nvSpPr>
        <p:spPr/>
        <p:txBody>
          <a:bodyPr/>
          <a:lstStyle/>
          <a:p>
            <a:r>
              <a:rPr lang="de-DE"/>
              <a:t>Versionsverwaltung mit Git</a:t>
            </a:r>
          </a:p>
        </p:txBody>
      </p:sp>
      <p:sp>
        <p:nvSpPr>
          <p:cNvPr id="5" name="Foliennummernplatzhalter 4">
            <a:extLst>
              <a:ext uri="{FF2B5EF4-FFF2-40B4-BE49-F238E27FC236}">
                <a16:creationId xmlns:a16="http://schemas.microsoft.com/office/drawing/2014/main" id="{B9F492E0-8B96-4D17-9683-C90800937136}"/>
              </a:ext>
            </a:extLst>
          </p:cNvPr>
          <p:cNvSpPr>
            <a:spLocks noGrp="1"/>
          </p:cNvSpPr>
          <p:nvPr>
            <p:ph type="sldNum" sz="quarter" idx="12"/>
          </p:nvPr>
        </p:nvSpPr>
        <p:spPr/>
        <p:txBody>
          <a:bodyPr/>
          <a:lstStyle/>
          <a:p>
            <a:fld id="{E75C602B-3DAE-4C34-A127-CD7F778C5C37}" type="slidenum">
              <a:rPr lang="de-DE" smtClean="0"/>
              <a:t>8</a:t>
            </a:fld>
            <a:endParaRPr lang="de-DE"/>
          </a:p>
        </p:txBody>
      </p:sp>
      <p:pic>
        <p:nvPicPr>
          <p:cNvPr id="2050" name="Picture 2" descr="Linus Torvalds – Wikipedia">
            <a:extLst>
              <a:ext uri="{FF2B5EF4-FFF2-40B4-BE49-F238E27FC236}">
                <a16:creationId xmlns:a16="http://schemas.microsoft.com/office/drawing/2014/main" id="{AB790040-68E8-44C0-9897-7942BEF2C9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2675" y="1407795"/>
            <a:ext cx="1381125" cy="1924050"/>
          </a:xfrm>
          <a:prstGeom prst="rect">
            <a:avLst/>
          </a:prstGeom>
          <a:noFill/>
          <a:extLst>
            <a:ext uri="{909E8E84-426E-40DD-AFC4-6F175D3DCCD1}">
              <a14:hiddenFill xmlns:a14="http://schemas.microsoft.com/office/drawing/2010/main">
                <a:solidFill>
                  <a:srgbClr val="FFFFFF"/>
                </a:solidFill>
              </a14:hiddenFill>
            </a:ext>
          </a:extLst>
        </p:spPr>
      </p:pic>
      <p:sp>
        <p:nvSpPr>
          <p:cNvPr id="7" name="Inhaltsplatzhalter 2">
            <a:extLst>
              <a:ext uri="{FF2B5EF4-FFF2-40B4-BE49-F238E27FC236}">
                <a16:creationId xmlns:a16="http://schemas.microsoft.com/office/drawing/2014/main" id="{69DF7D2C-E891-46A2-B3E2-DDF2209003F7}"/>
              </a:ext>
            </a:extLst>
          </p:cNvPr>
          <p:cNvSpPr txBox="1">
            <a:spLocks/>
          </p:cNvSpPr>
          <p:nvPr/>
        </p:nvSpPr>
        <p:spPr>
          <a:xfrm>
            <a:off x="838200" y="1825625"/>
            <a:ext cx="9134475" cy="1506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i="1" dirty="0">
                <a:latin typeface="+mj-lt"/>
              </a:rPr>
              <a:t>“I’m an egotistical bastard, and I name all my projects after myself. First ‘Linux’, now ‘Git’.” - </a:t>
            </a:r>
            <a:r>
              <a:rPr lang="de-DE" sz="1400" dirty="0"/>
              <a:t>Linus Torvalds</a:t>
            </a:r>
            <a:endParaRPr lang="en-US" sz="2000" i="1" dirty="0">
              <a:latin typeface="+mj-lt"/>
            </a:endParaRPr>
          </a:p>
          <a:p>
            <a:pPr marL="0" indent="0">
              <a:buFont typeface="Arial" panose="020B0604020202020204" pitchFamily="34" charset="0"/>
              <a:buNone/>
            </a:pPr>
            <a:r>
              <a:rPr lang="de-DE" sz="1800" dirty="0"/>
              <a:t>(</a:t>
            </a:r>
            <a:r>
              <a:rPr lang="de-DE" sz="1800" dirty="0" err="1"/>
              <a:t>git</a:t>
            </a:r>
            <a:r>
              <a:rPr lang="de-DE" sz="1800" dirty="0"/>
              <a:t> [engl. ugs.] = Idiot)</a:t>
            </a:r>
          </a:p>
        </p:txBody>
      </p:sp>
      <p:sp>
        <p:nvSpPr>
          <p:cNvPr id="10" name="Inhaltsplatzhalter 9">
            <a:extLst>
              <a:ext uri="{FF2B5EF4-FFF2-40B4-BE49-F238E27FC236}">
                <a16:creationId xmlns:a16="http://schemas.microsoft.com/office/drawing/2014/main" id="{8D592AA6-9EB2-42F7-801A-AD49892FC788}"/>
              </a:ext>
            </a:extLst>
          </p:cNvPr>
          <p:cNvSpPr>
            <a:spLocks noGrp="1"/>
          </p:cNvSpPr>
          <p:nvPr>
            <p:ph idx="1"/>
          </p:nvPr>
        </p:nvSpPr>
        <p:spPr>
          <a:xfrm>
            <a:off x="838200" y="3131820"/>
            <a:ext cx="10515600" cy="3045142"/>
          </a:xfrm>
        </p:spPr>
        <p:txBody>
          <a:bodyPr/>
          <a:lstStyle/>
          <a:p>
            <a:r>
              <a:rPr lang="de-DE" dirty="0"/>
              <a:t>2005 entwickelt</a:t>
            </a:r>
          </a:p>
          <a:p>
            <a:r>
              <a:rPr lang="de-DE" dirty="0" err="1"/>
              <a:t>BitKeeper</a:t>
            </a:r>
            <a:r>
              <a:rPr lang="de-DE" dirty="0"/>
              <a:t> nichtmehr verfügbar</a:t>
            </a:r>
          </a:p>
          <a:p>
            <a:r>
              <a:rPr lang="de-DE" dirty="0"/>
              <a:t>Keine zufriedenstellende alternative</a:t>
            </a:r>
          </a:p>
        </p:txBody>
      </p:sp>
      <p:pic>
        <p:nvPicPr>
          <p:cNvPr id="16" name="Grafik 15" descr="Ein Bild, das Person, Mann, Anzug enthält.&#10;&#10;Automatisch generierte Beschreibung">
            <a:extLst>
              <a:ext uri="{FF2B5EF4-FFF2-40B4-BE49-F238E27FC236}">
                <a16:creationId xmlns:a16="http://schemas.microsoft.com/office/drawing/2014/main" id="{EF68F6BA-82F9-4B82-B7F5-55102C1415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2432" y="-653227"/>
            <a:ext cx="854228" cy="566231"/>
          </a:xfrm>
          <a:prstGeom prst="rect">
            <a:avLst/>
          </a:prstGeom>
        </p:spPr>
      </p:pic>
    </p:spTree>
    <p:extLst>
      <p:ext uri="{BB962C8B-B14F-4D97-AF65-F5344CB8AC3E}">
        <p14:creationId xmlns:p14="http://schemas.microsoft.com/office/powerpoint/2010/main" val="3738434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4D6D00-FA18-4132-A567-044D130F238C}"/>
              </a:ext>
            </a:extLst>
          </p:cNvPr>
          <p:cNvSpPr>
            <a:spLocks noGrp="1"/>
          </p:cNvSpPr>
          <p:nvPr>
            <p:ph type="title"/>
          </p:nvPr>
        </p:nvSpPr>
        <p:spPr/>
        <p:txBody>
          <a:bodyPr/>
          <a:lstStyle/>
          <a:p>
            <a:r>
              <a:rPr lang="de-DE" dirty="0"/>
              <a:t>Aufbau von </a:t>
            </a:r>
            <a:r>
              <a:rPr lang="de-DE" dirty="0" err="1"/>
              <a:t>git</a:t>
            </a:r>
            <a:endParaRPr lang="de-DE" dirty="0"/>
          </a:p>
        </p:txBody>
      </p:sp>
      <p:sp>
        <p:nvSpPr>
          <p:cNvPr id="4" name="Fußzeilenplatzhalter 3">
            <a:extLst>
              <a:ext uri="{FF2B5EF4-FFF2-40B4-BE49-F238E27FC236}">
                <a16:creationId xmlns:a16="http://schemas.microsoft.com/office/drawing/2014/main" id="{298594AC-A4D1-4266-B244-7DB7224CA5DE}"/>
              </a:ext>
            </a:extLst>
          </p:cNvPr>
          <p:cNvSpPr>
            <a:spLocks noGrp="1"/>
          </p:cNvSpPr>
          <p:nvPr>
            <p:ph type="ftr" sz="quarter" idx="11"/>
          </p:nvPr>
        </p:nvSpPr>
        <p:spPr/>
        <p:txBody>
          <a:bodyPr/>
          <a:lstStyle/>
          <a:p>
            <a:r>
              <a:rPr lang="de-DE"/>
              <a:t>Versionsverwaltung mit Git</a:t>
            </a:r>
          </a:p>
        </p:txBody>
      </p:sp>
      <p:sp>
        <p:nvSpPr>
          <p:cNvPr id="5" name="Foliennummernplatzhalter 4">
            <a:extLst>
              <a:ext uri="{FF2B5EF4-FFF2-40B4-BE49-F238E27FC236}">
                <a16:creationId xmlns:a16="http://schemas.microsoft.com/office/drawing/2014/main" id="{584F3407-6AC4-428E-BBC3-57B407BD71DB}"/>
              </a:ext>
            </a:extLst>
          </p:cNvPr>
          <p:cNvSpPr>
            <a:spLocks noGrp="1"/>
          </p:cNvSpPr>
          <p:nvPr>
            <p:ph type="sldNum" sz="quarter" idx="12"/>
          </p:nvPr>
        </p:nvSpPr>
        <p:spPr/>
        <p:txBody>
          <a:bodyPr/>
          <a:lstStyle/>
          <a:p>
            <a:fld id="{E75C602B-3DAE-4C34-A127-CD7F778C5C37}" type="slidenum">
              <a:rPr lang="de-DE" smtClean="0"/>
              <a:t>9</a:t>
            </a:fld>
            <a:endParaRPr lang="de-DE"/>
          </a:p>
        </p:txBody>
      </p:sp>
      <p:grpSp>
        <p:nvGrpSpPr>
          <p:cNvPr id="32" name="Gruppieren 31">
            <a:extLst>
              <a:ext uri="{FF2B5EF4-FFF2-40B4-BE49-F238E27FC236}">
                <a16:creationId xmlns:a16="http://schemas.microsoft.com/office/drawing/2014/main" id="{7F4A4D46-9082-4037-993F-E04A988E4CFE}"/>
              </a:ext>
            </a:extLst>
          </p:cNvPr>
          <p:cNvGrpSpPr/>
          <p:nvPr/>
        </p:nvGrpSpPr>
        <p:grpSpPr>
          <a:xfrm>
            <a:off x="3549650" y="1808956"/>
            <a:ext cx="4490249" cy="4341216"/>
            <a:chOff x="3549650" y="1808956"/>
            <a:chExt cx="4490249" cy="4341216"/>
          </a:xfrm>
        </p:grpSpPr>
        <p:sp>
          <p:nvSpPr>
            <p:cNvPr id="6" name="Rechteck: abgerundete Ecken 5">
              <a:extLst>
                <a:ext uri="{FF2B5EF4-FFF2-40B4-BE49-F238E27FC236}">
                  <a16:creationId xmlns:a16="http://schemas.microsoft.com/office/drawing/2014/main" id="{756BC17A-7D40-4D9A-A961-86E0DA0F6FDF}"/>
                </a:ext>
              </a:extLst>
            </p:cNvPr>
            <p:cNvSpPr/>
            <p:nvPr/>
          </p:nvSpPr>
          <p:spPr>
            <a:xfrm>
              <a:off x="3549650" y="1808956"/>
              <a:ext cx="4368800" cy="584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Remote Repository</a:t>
              </a:r>
            </a:p>
          </p:txBody>
        </p:sp>
        <p:sp>
          <p:nvSpPr>
            <p:cNvPr id="7" name="Rechteck: abgerundete Ecken 6">
              <a:extLst>
                <a:ext uri="{FF2B5EF4-FFF2-40B4-BE49-F238E27FC236}">
                  <a16:creationId xmlns:a16="http://schemas.microsoft.com/office/drawing/2014/main" id="{A580BD0A-D8EF-47D5-8040-10B8F0A08EBF}"/>
                </a:ext>
              </a:extLst>
            </p:cNvPr>
            <p:cNvSpPr/>
            <p:nvPr/>
          </p:nvSpPr>
          <p:spPr>
            <a:xfrm>
              <a:off x="5016500" y="3061294"/>
              <a:ext cx="2901950" cy="584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dirty="0" err="1"/>
                <a:t>Local</a:t>
              </a:r>
              <a:r>
                <a:rPr lang="de-DE" dirty="0"/>
                <a:t> Repository</a:t>
              </a:r>
            </a:p>
          </p:txBody>
        </p:sp>
        <p:sp>
          <p:nvSpPr>
            <p:cNvPr id="9" name="Rechteck: abgerundete Ecken 8">
              <a:extLst>
                <a:ext uri="{FF2B5EF4-FFF2-40B4-BE49-F238E27FC236}">
                  <a16:creationId xmlns:a16="http://schemas.microsoft.com/office/drawing/2014/main" id="{EF35C1F1-658B-4CAC-AFF4-A8F06AD019C1}"/>
                </a:ext>
              </a:extLst>
            </p:cNvPr>
            <p:cNvSpPr/>
            <p:nvPr/>
          </p:nvSpPr>
          <p:spPr>
            <a:xfrm>
              <a:off x="6096000" y="4313633"/>
              <a:ext cx="1822450" cy="584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Stage</a:t>
              </a:r>
            </a:p>
          </p:txBody>
        </p:sp>
        <p:sp>
          <p:nvSpPr>
            <p:cNvPr id="10" name="Rechteck: abgerundete Ecken 9">
              <a:extLst>
                <a:ext uri="{FF2B5EF4-FFF2-40B4-BE49-F238E27FC236}">
                  <a16:creationId xmlns:a16="http://schemas.microsoft.com/office/drawing/2014/main" id="{F9D40F39-877C-4238-957F-14ED4CE6CF3C}"/>
                </a:ext>
              </a:extLst>
            </p:cNvPr>
            <p:cNvSpPr/>
            <p:nvPr/>
          </p:nvSpPr>
          <p:spPr>
            <a:xfrm>
              <a:off x="3549650" y="5565972"/>
              <a:ext cx="4368800" cy="5842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Working Directory</a:t>
              </a:r>
            </a:p>
          </p:txBody>
        </p:sp>
        <p:cxnSp>
          <p:nvCxnSpPr>
            <p:cNvPr id="12" name="Gerade Verbindung mit Pfeil 11">
              <a:extLst>
                <a:ext uri="{FF2B5EF4-FFF2-40B4-BE49-F238E27FC236}">
                  <a16:creationId xmlns:a16="http://schemas.microsoft.com/office/drawing/2014/main" id="{EB66D8F8-CEFC-4AD8-991A-8F2A0292F784}"/>
                </a:ext>
              </a:extLst>
            </p:cNvPr>
            <p:cNvCxnSpPr/>
            <p:nvPr/>
          </p:nvCxnSpPr>
          <p:spPr>
            <a:xfrm>
              <a:off x="4191000" y="2393156"/>
              <a:ext cx="0" cy="317281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B4C71FEE-5C5E-48D7-9F6D-6425C51DE421}"/>
                </a:ext>
              </a:extLst>
            </p:cNvPr>
            <p:cNvCxnSpPr>
              <a:cxnSpLocks/>
            </p:cNvCxnSpPr>
            <p:nvPr/>
          </p:nvCxnSpPr>
          <p:spPr>
            <a:xfrm>
              <a:off x="5549900" y="2393156"/>
              <a:ext cx="0" cy="6681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5C04ABE4-42E5-4466-8B3C-8E1B04D3A1B4}"/>
                </a:ext>
              </a:extLst>
            </p:cNvPr>
            <p:cNvCxnSpPr>
              <a:cxnSpLocks/>
            </p:cNvCxnSpPr>
            <p:nvPr/>
          </p:nvCxnSpPr>
          <p:spPr>
            <a:xfrm>
              <a:off x="5549900" y="3645494"/>
              <a:ext cx="0" cy="192047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1576897E-10DC-43D7-8144-C4E79C54BFF7}"/>
                </a:ext>
              </a:extLst>
            </p:cNvPr>
            <p:cNvCxnSpPr>
              <a:cxnSpLocks/>
            </p:cNvCxnSpPr>
            <p:nvPr/>
          </p:nvCxnSpPr>
          <p:spPr>
            <a:xfrm flipV="1">
              <a:off x="7010400" y="2393156"/>
              <a:ext cx="0" cy="6681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0212ACD4-0CF1-4C91-885A-9B5EBF94EC03}"/>
                </a:ext>
              </a:extLst>
            </p:cNvPr>
            <p:cNvCxnSpPr>
              <a:cxnSpLocks/>
            </p:cNvCxnSpPr>
            <p:nvPr/>
          </p:nvCxnSpPr>
          <p:spPr>
            <a:xfrm flipV="1">
              <a:off x="7010400" y="3645494"/>
              <a:ext cx="0" cy="6681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9B53CDEF-C1D1-46C7-B8AA-75E2148185DA}"/>
                </a:ext>
              </a:extLst>
            </p:cNvPr>
            <p:cNvCxnSpPr>
              <a:cxnSpLocks/>
            </p:cNvCxnSpPr>
            <p:nvPr/>
          </p:nvCxnSpPr>
          <p:spPr>
            <a:xfrm flipV="1">
              <a:off x="7010400" y="4897834"/>
              <a:ext cx="0" cy="6681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30406B9F-2F95-430E-AFDB-A562ADFD51C8}"/>
                </a:ext>
              </a:extLst>
            </p:cNvPr>
            <p:cNvSpPr txBox="1"/>
            <p:nvPr/>
          </p:nvSpPr>
          <p:spPr>
            <a:xfrm>
              <a:off x="4197351" y="3728422"/>
              <a:ext cx="694421" cy="646331"/>
            </a:xfrm>
            <a:prstGeom prst="rect">
              <a:avLst/>
            </a:prstGeom>
            <a:noFill/>
          </p:spPr>
          <p:txBody>
            <a:bodyPr wrap="none" rtlCol="0">
              <a:spAutoFit/>
            </a:bodyPr>
            <a:lstStyle/>
            <a:p>
              <a:r>
                <a:rPr lang="de-DE" dirty="0"/>
                <a:t>pull</a:t>
              </a:r>
            </a:p>
            <a:p>
              <a:r>
                <a:rPr lang="de-DE" dirty="0" err="1"/>
                <a:t>clone</a:t>
              </a:r>
              <a:endParaRPr lang="de-DE" dirty="0"/>
            </a:p>
          </p:txBody>
        </p:sp>
        <p:cxnSp>
          <p:nvCxnSpPr>
            <p:cNvPr id="24" name="Gerade Verbindung mit Pfeil 23">
              <a:extLst>
                <a:ext uri="{FF2B5EF4-FFF2-40B4-BE49-F238E27FC236}">
                  <a16:creationId xmlns:a16="http://schemas.microsoft.com/office/drawing/2014/main" id="{51163A86-41B5-4571-9A42-4B15CB920C85}"/>
                </a:ext>
              </a:extLst>
            </p:cNvPr>
            <p:cNvCxnSpPr>
              <a:cxnSpLocks/>
            </p:cNvCxnSpPr>
            <p:nvPr/>
          </p:nvCxnSpPr>
          <p:spPr>
            <a:xfrm>
              <a:off x="4191000" y="2393156"/>
              <a:ext cx="825500" cy="70909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Textfeld 27">
              <a:extLst>
                <a:ext uri="{FF2B5EF4-FFF2-40B4-BE49-F238E27FC236}">
                  <a16:creationId xmlns:a16="http://schemas.microsoft.com/office/drawing/2014/main" id="{9BFD17F3-F5BD-4343-B270-9BF5EF00B86A}"/>
                </a:ext>
              </a:extLst>
            </p:cNvPr>
            <p:cNvSpPr txBox="1"/>
            <p:nvPr/>
          </p:nvSpPr>
          <p:spPr>
            <a:xfrm>
              <a:off x="5651500" y="2527776"/>
              <a:ext cx="657359" cy="369332"/>
            </a:xfrm>
            <a:prstGeom prst="rect">
              <a:avLst/>
            </a:prstGeom>
            <a:noFill/>
          </p:spPr>
          <p:txBody>
            <a:bodyPr wrap="none" rtlCol="0">
              <a:spAutoFit/>
            </a:bodyPr>
            <a:lstStyle/>
            <a:p>
              <a:r>
                <a:rPr lang="de-DE" dirty="0" err="1"/>
                <a:t>fetch</a:t>
              </a:r>
              <a:endParaRPr lang="de-DE" dirty="0"/>
            </a:p>
          </p:txBody>
        </p:sp>
        <p:sp>
          <p:nvSpPr>
            <p:cNvPr id="29" name="Textfeld 28">
              <a:extLst>
                <a:ext uri="{FF2B5EF4-FFF2-40B4-BE49-F238E27FC236}">
                  <a16:creationId xmlns:a16="http://schemas.microsoft.com/office/drawing/2014/main" id="{A53DE49B-9CE2-43AC-ADCB-E756F927AC66}"/>
                </a:ext>
              </a:extLst>
            </p:cNvPr>
            <p:cNvSpPr txBox="1"/>
            <p:nvPr/>
          </p:nvSpPr>
          <p:spPr>
            <a:xfrm>
              <a:off x="7135746" y="2542559"/>
              <a:ext cx="639919" cy="369332"/>
            </a:xfrm>
            <a:prstGeom prst="rect">
              <a:avLst/>
            </a:prstGeom>
            <a:noFill/>
          </p:spPr>
          <p:txBody>
            <a:bodyPr wrap="none" rtlCol="0">
              <a:spAutoFit/>
            </a:bodyPr>
            <a:lstStyle/>
            <a:p>
              <a:r>
                <a:rPr lang="de-DE" dirty="0"/>
                <a:t>push</a:t>
              </a:r>
            </a:p>
          </p:txBody>
        </p:sp>
        <p:sp>
          <p:nvSpPr>
            <p:cNvPr id="30" name="Textfeld 29">
              <a:extLst>
                <a:ext uri="{FF2B5EF4-FFF2-40B4-BE49-F238E27FC236}">
                  <a16:creationId xmlns:a16="http://schemas.microsoft.com/office/drawing/2014/main" id="{0DC0D9B4-D2A9-48D4-BE21-3782E8A9B59A}"/>
                </a:ext>
              </a:extLst>
            </p:cNvPr>
            <p:cNvSpPr txBox="1"/>
            <p:nvPr/>
          </p:nvSpPr>
          <p:spPr>
            <a:xfrm>
              <a:off x="7139011" y="3809680"/>
              <a:ext cx="900888" cy="369332"/>
            </a:xfrm>
            <a:prstGeom prst="rect">
              <a:avLst/>
            </a:prstGeom>
            <a:noFill/>
          </p:spPr>
          <p:txBody>
            <a:bodyPr wrap="none" rtlCol="0">
              <a:spAutoFit/>
            </a:bodyPr>
            <a:lstStyle/>
            <a:p>
              <a:r>
                <a:rPr lang="de-DE" dirty="0" err="1"/>
                <a:t>commit</a:t>
              </a:r>
              <a:endParaRPr lang="de-DE" dirty="0"/>
            </a:p>
          </p:txBody>
        </p:sp>
        <p:sp>
          <p:nvSpPr>
            <p:cNvPr id="31" name="Textfeld 30">
              <a:extLst>
                <a:ext uri="{FF2B5EF4-FFF2-40B4-BE49-F238E27FC236}">
                  <a16:creationId xmlns:a16="http://schemas.microsoft.com/office/drawing/2014/main" id="{F22A13E7-6FCB-484C-8C14-4B918063D949}"/>
                </a:ext>
              </a:extLst>
            </p:cNvPr>
            <p:cNvSpPr txBox="1"/>
            <p:nvPr/>
          </p:nvSpPr>
          <p:spPr>
            <a:xfrm>
              <a:off x="7135746" y="5062018"/>
              <a:ext cx="538930" cy="369332"/>
            </a:xfrm>
            <a:prstGeom prst="rect">
              <a:avLst/>
            </a:prstGeom>
            <a:noFill/>
          </p:spPr>
          <p:txBody>
            <a:bodyPr wrap="none" rtlCol="0">
              <a:spAutoFit/>
            </a:bodyPr>
            <a:lstStyle/>
            <a:p>
              <a:r>
                <a:rPr lang="de-DE" dirty="0" err="1"/>
                <a:t>add</a:t>
              </a:r>
              <a:endParaRPr lang="de-DE" dirty="0"/>
            </a:p>
          </p:txBody>
        </p:sp>
      </p:grpSp>
      <p:sp>
        <p:nvSpPr>
          <p:cNvPr id="34" name="Textfeld 33">
            <a:extLst>
              <a:ext uri="{FF2B5EF4-FFF2-40B4-BE49-F238E27FC236}">
                <a16:creationId xmlns:a16="http://schemas.microsoft.com/office/drawing/2014/main" id="{DC7EFFC4-16F3-4420-B585-9CE9BB6D474F}"/>
              </a:ext>
            </a:extLst>
          </p:cNvPr>
          <p:cNvSpPr txBox="1"/>
          <p:nvPr/>
        </p:nvSpPr>
        <p:spPr>
          <a:xfrm>
            <a:off x="5585094" y="3814165"/>
            <a:ext cx="1034514" cy="369332"/>
          </a:xfrm>
          <a:prstGeom prst="rect">
            <a:avLst/>
          </a:prstGeom>
          <a:noFill/>
        </p:spPr>
        <p:txBody>
          <a:bodyPr wrap="none" rtlCol="0">
            <a:spAutoFit/>
          </a:bodyPr>
          <a:lstStyle/>
          <a:p>
            <a:r>
              <a:rPr lang="de-DE" dirty="0" err="1"/>
              <a:t>checkout</a:t>
            </a:r>
            <a:endParaRPr lang="de-DE" dirty="0"/>
          </a:p>
        </p:txBody>
      </p:sp>
    </p:spTree>
    <p:extLst>
      <p:ext uri="{BB962C8B-B14F-4D97-AF65-F5344CB8AC3E}">
        <p14:creationId xmlns:p14="http://schemas.microsoft.com/office/powerpoint/2010/main" val="263368050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1531</Words>
  <Application>Microsoft Office PowerPoint</Application>
  <PresentationFormat>Breitbild</PresentationFormat>
  <Paragraphs>449</Paragraphs>
  <Slides>43</Slides>
  <Notes>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43</vt:i4>
      </vt:variant>
    </vt:vector>
  </HeadingPairs>
  <TitlesOfParts>
    <vt:vector size="49" baseType="lpstr">
      <vt:lpstr>Arial</vt:lpstr>
      <vt:lpstr>Calibri</vt:lpstr>
      <vt:lpstr>Calibri Light</vt:lpstr>
      <vt:lpstr>Consolas</vt:lpstr>
      <vt:lpstr>Lucida Console</vt:lpstr>
      <vt:lpstr>Office</vt:lpstr>
      <vt:lpstr>Eine praktische Einführung in GIT</vt:lpstr>
      <vt:lpstr>PowerPoint-Präsentation</vt:lpstr>
      <vt:lpstr>PowerPoint-Präsentation</vt:lpstr>
      <vt:lpstr>Versionsverwaltung – Was ist das?</vt:lpstr>
      <vt:lpstr>VCS-Konzepte</vt:lpstr>
      <vt:lpstr>PowerPoint-Präsentation</vt:lpstr>
      <vt:lpstr>Warum VCS/Git?</vt:lpstr>
      <vt:lpstr>Git - Historie</vt:lpstr>
      <vt:lpstr>Aufbau von git</vt:lpstr>
      <vt:lpstr>Git Model</vt:lpstr>
      <vt:lpstr>Git Baum</vt:lpstr>
      <vt:lpstr>Einrichten eines Repositorys</vt:lpstr>
      <vt:lpstr>Zwischenschritt: .gitignore-Datei</vt:lpstr>
      <vt:lpstr>Workflow</vt:lpstr>
      <vt:lpstr>Workflow</vt:lpstr>
      <vt:lpstr>Workflow</vt:lpstr>
      <vt:lpstr>Stage</vt:lpstr>
      <vt:lpstr>Workflow</vt:lpstr>
      <vt:lpstr>Review</vt:lpstr>
      <vt:lpstr>git commit</vt:lpstr>
      <vt:lpstr>Workflow</vt:lpstr>
      <vt:lpstr>Workflow</vt:lpstr>
      <vt:lpstr>Branching</vt:lpstr>
      <vt:lpstr>Branching</vt:lpstr>
      <vt:lpstr>Merge</vt:lpstr>
      <vt:lpstr>Merge Conflict</vt:lpstr>
      <vt:lpstr>Merge Conflict</vt:lpstr>
      <vt:lpstr>Rebase</vt:lpstr>
      <vt:lpstr>Tagging</vt:lpstr>
      <vt:lpstr>Branch veröffentlichen / Änderungen holen</vt:lpstr>
      <vt:lpstr>Zwischenablage</vt:lpstr>
      <vt:lpstr>Sonstige</vt:lpstr>
      <vt:lpstr>Zusammenfassung</vt:lpstr>
      <vt:lpstr>Einmalige Einrichtung von Git</vt:lpstr>
      <vt:lpstr>Aufgabenteil 1</vt:lpstr>
      <vt:lpstr>Aufgabenteil 2</vt:lpstr>
      <vt:lpstr>Graphische Git-Clients</vt:lpstr>
      <vt:lpstr>Conventional Commits</vt:lpstr>
      <vt:lpstr>Workflow mit GitHub/GitLab</vt:lpstr>
      <vt:lpstr>Git im DevOp Cycle</vt:lpstr>
      <vt:lpstr>CI/CD mit Git</vt:lpstr>
      <vt:lpstr>Wo finde ich Hilfe?</vt:lpstr>
      <vt:lpstr>Danke für die Aufmerksamkeit – 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 gud at git</dc:title>
  <dc:creator>Simon Balzer</dc:creator>
  <cp:lastModifiedBy>Simon Balzer</cp:lastModifiedBy>
  <cp:revision>9</cp:revision>
  <dcterms:created xsi:type="dcterms:W3CDTF">2021-08-08T22:24:08Z</dcterms:created>
  <dcterms:modified xsi:type="dcterms:W3CDTF">2021-08-10T06:37:10Z</dcterms:modified>
</cp:coreProperties>
</file>